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5"/>
  </p:notesMasterIdLst>
  <p:sldIdLst>
    <p:sldId id="307" r:id="rId2"/>
    <p:sldId id="280" r:id="rId3"/>
    <p:sldId id="289" r:id="rId4"/>
    <p:sldId id="281" r:id="rId5"/>
    <p:sldId id="290" r:id="rId6"/>
    <p:sldId id="301" r:id="rId7"/>
    <p:sldId id="302" r:id="rId8"/>
    <p:sldId id="303" r:id="rId9"/>
    <p:sldId id="304" r:id="rId10"/>
    <p:sldId id="306" r:id="rId11"/>
    <p:sldId id="257" r:id="rId12"/>
    <p:sldId id="260" r:id="rId13"/>
    <p:sldId id="273" r:id="rId14"/>
    <p:sldId id="261" r:id="rId15"/>
    <p:sldId id="310" r:id="rId16"/>
    <p:sldId id="259" r:id="rId17"/>
    <p:sldId id="283" r:id="rId18"/>
    <p:sldId id="286" r:id="rId19"/>
    <p:sldId id="309" r:id="rId20"/>
    <p:sldId id="262" r:id="rId21"/>
    <p:sldId id="263" r:id="rId22"/>
    <p:sldId id="269" r:id="rId23"/>
    <p:sldId id="276" r:id="rId24"/>
  </p:sldIdLst>
  <p:sldSz cx="12192000" cy="6858000"/>
  <p:notesSz cx="6858000" cy="9144000"/>
  <p:embeddedFontLst>
    <p:embeddedFont>
      <p:font typeface="宋体" panose="02010600030101010101" pitchFamily="2" charset="-122"/>
      <p:regular r:id="rId26"/>
    </p:embeddedFont>
    <p:embeddedFont>
      <p:font typeface="Calibri Light" panose="020F0302020204030204" pitchFamily="34" charset="0"/>
      <p:regular r:id="rId27"/>
      <p:italic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微软雅黑" panose="020B0503020204020204" pitchFamily="34" charset="-122"/>
      <p:regular r:id="rId33"/>
      <p:bold r:id="rId34"/>
    </p:embeddedFont>
    <p:embeddedFont>
      <p:font typeface="Helvetica" panose="020B0604020202020204" pitchFamily="34" charset="0"/>
      <p:regular r:id="rId35"/>
      <p:bold r:id="rId36"/>
      <p:italic r:id="rId37"/>
      <p:boldItalic r:id="rId38"/>
    </p:embeddedFont>
  </p:embeddedFontLst>
  <p:custDataLst>
    <p:tags r:id="rId3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A100"/>
    <a:srgbClr val="EC6C0E"/>
    <a:srgbClr val="3AB7AD"/>
    <a:srgbClr val="F24745"/>
    <a:srgbClr val="EC6A00"/>
    <a:srgbClr val="65A326"/>
    <a:srgbClr val="7E5A6F"/>
    <a:srgbClr val="43A1CA"/>
    <a:srgbClr val="D6A6B1"/>
    <a:srgbClr val="A7AF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56" autoAdjust="0"/>
    <p:restoredTop sz="96582" autoAdjust="0"/>
  </p:normalViewPr>
  <p:slideViewPr>
    <p:cSldViewPr snapToGrid="0">
      <p:cViewPr varScale="1">
        <p:scale>
          <a:sx n="62" d="100"/>
          <a:sy n="62" d="100"/>
        </p:scale>
        <p:origin x="1432" y="64"/>
      </p:cViewPr>
      <p:guideLst>
        <p:guide orient="horz" pos="2160"/>
        <p:guide pos="3840"/>
      </p:guideLst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tags" Target="tags/tag1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211C52-1E03-4D23-8EBF-1A1B110726D1}" type="datetimeFigureOut">
              <a:rPr lang="zh-CN" altLang="en-US" smtClean="0"/>
              <a:t>2022/9/29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428D46-1033-4BBC-87F7-E580B3A33DD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98713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28D46-1033-4BBC-87F7-E580B3A33DD7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72178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28D46-1033-4BBC-87F7-E580B3A33DD7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64080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28D46-1033-4BBC-87F7-E580B3A33DD7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41219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28D46-1033-4BBC-87F7-E580B3A33DD7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86223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28D46-1033-4BBC-87F7-E580B3A33DD7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85326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28D46-1033-4BBC-87F7-E580B3A33DD7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19858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28D46-1033-4BBC-87F7-E580B3A33DD7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05392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28D46-1033-4BBC-87F7-E580B3A33DD7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16382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28D46-1033-4BBC-87F7-E580B3A33DD7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50094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28D46-1033-4BBC-87F7-E580B3A33DD7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33065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28D46-1033-4BBC-87F7-E580B3A33DD7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26318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28D46-1033-4BBC-87F7-E580B3A33DD7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8652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28D46-1033-4BBC-87F7-E580B3A33DD7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69337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28D46-1033-4BBC-87F7-E580B3A33DD7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24317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28D46-1033-4BBC-87F7-E580B3A33DD7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42540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28D46-1033-4BBC-87F7-E580B3A33DD7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95905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28D46-1033-4BBC-87F7-E580B3A33DD7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59840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28D46-1033-4BBC-87F7-E580B3A33DD7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0454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等腰三角形 1"/>
          <p:cNvSpPr/>
          <p:nvPr userDrawn="1"/>
        </p:nvSpPr>
        <p:spPr>
          <a:xfrm>
            <a:off x="692524" y="554692"/>
            <a:ext cx="368281" cy="317484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等腰三角形 2"/>
          <p:cNvSpPr/>
          <p:nvPr userDrawn="1"/>
        </p:nvSpPr>
        <p:spPr>
          <a:xfrm rot="5400000">
            <a:off x="746329" y="608463"/>
            <a:ext cx="368281" cy="317484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5879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1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 animBg="1"/>
      <p:bldP spid="3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B14F2B-4AF5-4FDF-890E-BD154797A32A}" type="datetimeFigureOut">
              <a:rPr lang="zh-CN" altLang="en-US" smtClean="0"/>
              <a:pPr/>
              <a:t>2022/9/29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0B1EE7-FC48-4A0A-9AB3-44D036BDD2A2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9708" y="-359212"/>
            <a:ext cx="1253544" cy="100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750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B14F2B-4AF5-4FDF-890E-BD154797A32A}" type="datetimeFigureOut">
              <a:rPr lang="zh-CN" altLang="en-US" smtClean="0"/>
              <a:pPr/>
              <a:t>2022/9/29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0B1EE7-FC48-4A0A-9AB3-44D036BDD2A2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9708" y="-359212"/>
            <a:ext cx="1253544" cy="100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550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等腰三角形 2"/>
          <p:cNvSpPr/>
          <p:nvPr userDrawn="1"/>
        </p:nvSpPr>
        <p:spPr>
          <a:xfrm>
            <a:off x="10940304" y="643576"/>
            <a:ext cx="768723" cy="662692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等腰三角形 3"/>
          <p:cNvSpPr/>
          <p:nvPr userDrawn="1"/>
        </p:nvSpPr>
        <p:spPr>
          <a:xfrm rot="3375282">
            <a:off x="10958880" y="587581"/>
            <a:ext cx="813374" cy="774682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02296" y="-359212"/>
            <a:ext cx="1253544" cy="100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581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1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animBg="1"/>
      <p:bldP spid="4" grpId="1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等腰三角形 2"/>
          <p:cNvSpPr/>
          <p:nvPr userDrawn="1"/>
        </p:nvSpPr>
        <p:spPr>
          <a:xfrm>
            <a:off x="383242" y="366433"/>
            <a:ext cx="290289" cy="250249"/>
          </a:xfrm>
          <a:prstGeom prst="triangle">
            <a:avLst/>
          </a:prstGeom>
          <a:solidFill>
            <a:srgbClr val="0395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等腰三角形 3"/>
          <p:cNvSpPr/>
          <p:nvPr userDrawn="1"/>
        </p:nvSpPr>
        <p:spPr>
          <a:xfrm rot="5400000">
            <a:off x="442425" y="414826"/>
            <a:ext cx="290289" cy="250249"/>
          </a:xfrm>
          <a:prstGeom prst="triangle">
            <a:avLst/>
          </a:prstGeom>
          <a:solidFill>
            <a:srgbClr val="0395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9708" y="-359212"/>
            <a:ext cx="1253544" cy="100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202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animBg="1"/>
      <p:bldP spid="4" grpId="1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等腰三角形 1"/>
          <p:cNvSpPr/>
          <p:nvPr userDrawn="1"/>
        </p:nvSpPr>
        <p:spPr>
          <a:xfrm>
            <a:off x="11356042" y="595033"/>
            <a:ext cx="337084" cy="290590"/>
          </a:xfrm>
          <a:prstGeom prst="triangle">
            <a:avLst/>
          </a:prstGeom>
          <a:solidFill>
            <a:srgbClr val="0395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等腰三角形 2"/>
          <p:cNvSpPr/>
          <p:nvPr userDrawn="1"/>
        </p:nvSpPr>
        <p:spPr>
          <a:xfrm rot="5400000">
            <a:off x="11411998" y="646653"/>
            <a:ext cx="337084" cy="290590"/>
          </a:xfrm>
          <a:prstGeom prst="triangl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等腰三角形 3"/>
          <p:cNvSpPr/>
          <p:nvPr userDrawn="1"/>
        </p:nvSpPr>
        <p:spPr>
          <a:xfrm>
            <a:off x="11599364" y="1201414"/>
            <a:ext cx="171458" cy="147808"/>
          </a:xfrm>
          <a:prstGeom prst="triangl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等腰三角形 4"/>
          <p:cNvSpPr/>
          <p:nvPr userDrawn="1"/>
        </p:nvSpPr>
        <p:spPr>
          <a:xfrm rot="3776707">
            <a:off x="11626423" y="1225205"/>
            <a:ext cx="159913" cy="137856"/>
          </a:xfrm>
          <a:prstGeom prst="triangl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9708" y="-359212"/>
            <a:ext cx="1253544" cy="100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713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1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400"/>
                            </p:stCondLst>
                            <p:childTnLst>
                              <p:par>
                                <p:cTn id="10" presetID="8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 animBg="1"/>
      <p:bldP spid="3" grpId="1" animBg="1"/>
      <p:bldP spid="4" grpId="1" animBg="1"/>
      <p:bldP spid="5" grpId="1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B14F2B-4AF5-4FDF-890E-BD154797A32A}" type="datetimeFigureOut">
              <a:rPr lang="zh-CN" altLang="en-US" smtClean="0"/>
              <a:pPr/>
              <a:t>2022/9/29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0B1EE7-FC48-4A0A-9AB3-44D036BDD2A2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9708" y="-359212"/>
            <a:ext cx="1253544" cy="100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929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B14F2B-4AF5-4FDF-890E-BD154797A32A}" type="datetimeFigureOut">
              <a:rPr lang="zh-CN" altLang="en-US" smtClean="0"/>
              <a:pPr/>
              <a:t>2022/9/29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0B1EE7-FC48-4A0A-9AB3-44D036BDD2A2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9708" y="-359212"/>
            <a:ext cx="1253544" cy="100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792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B14F2B-4AF5-4FDF-890E-BD154797A32A}" type="datetimeFigureOut">
              <a:rPr lang="zh-CN" altLang="en-US" smtClean="0"/>
              <a:pPr/>
              <a:t>2022/9/29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0B1EE7-FC48-4A0A-9AB3-44D036BDD2A2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9708" y="-359212"/>
            <a:ext cx="1253544" cy="100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862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B14F2B-4AF5-4FDF-890E-BD154797A32A}" type="datetimeFigureOut">
              <a:rPr lang="zh-CN" altLang="en-US" smtClean="0"/>
              <a:pPr/>
              <a:t>2022/9/29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0B1EE7-FC48-4A0A-9AB3-44D036BDD2A2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9708" y="-359212"/>
            <a:ext cx="1253544" cy="100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650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B14F2B-4AF5-4FDF-890E-BD154797A32A}" type="datetimeFigureOut">
              <a:rPr lang="zh-CN" altLang="en-US" smtClean="0"/>
              <a:pPr/>
              <a:t>2022/9/29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0B1EE7-FC48-4A0A-9AB3-44D036BDD2A2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9708" y="-359212"/>
            <a:ext cx="1253544" cy="100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029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E7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9A6BE59-892C-44AE-83BC-B825A8BB9AA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02296" y="-359212"/>
            <a:ext cx="1253544" cy="100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198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11.png"/><Relationship Id="rId5" Type="http://schemas.openxmlformats.org/officeDocument/2006/relationships/image" Target="../media/image10.jpg"/><Relationship Id="rId4" Type="http://schemas.openxmlformats.org/officeDocument/2006/relationships/audio" Target="../media/audio1.wav"/><Relationship Id="rId9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26.png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12" Type="http://schemas.openxmlformats.org/officeDocument/2006/relationships/image" Target="../media/image25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microsoft.com/office/2007/relationships/hdphoto" Target="../media/hdphoto1.wdp"/><Relationship Id="rId5" Type="http://schemas.openxmlformats.org/officeDocument/2006/relationships/tags" Target="../tags/tag6.xml"/><Relationship Id="rId15" Type="http://schemas.openxmlformats.org/officeDocument/2006/relationships/image" Target="../media/image28.png"/><Relationship Id="rId10" Type="http://schemas.openxmlformats.org/officeDocument/2006/relationships/image" Target="../media/image24.png"/><Relationship Id="rId4" Type="http://schemas.openxmlformats.org/officeDocument/2006/relationships/tags" Target="../tags/tag5.xml"/><Relationship Id="rId9" Type="http://schemas.openxmlformats.org/officeDocument/2006/relationships/notesSlide" Target="../notesSlides/notesSlide8.xml"/><Relationship Id="rId1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8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7.jpg"/><Relationship Id="rId10" Type="http://schemas.openxmlformats.org/officeDocument/2006/relationships/image" Target="../media/image51.png"/><Relationship Id="rId4" Type="http://schemas.microsoft.com/office/2007/relationships/hdphoto" Target="../media/hdphoto3.wdp"/><Relationship Id="rId9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jp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7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20.png"/><Relationship Id="rId20" Type="http://schemas.openxmlformats.org/officeDocument/2006/relationships/image" Target="../media/image7.png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0.jpg"/><Relationship Id="rId11" Type="http://schemas.openxmlformats.org/officeDocument/2006/relationships/image" Target="../media/image15.png"/><Relationship Id="rId5" Type="http://schemas.openxmlformats.org/officeDocument/2006/relationships/audio" Target="../media/audio2.wav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19" Type="http://schemas.openxmlformats.org/officeDocument/2006/relationships/image" Target="../media/image23.png"/><Relationship Id="rId4" Type="http://schemas.openxmlformats.org/officeDocument/2006/relationships/audio" Target="../media/audio1.wav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8.png"/><Relationship Id="rId18" Type="http://schemas.openxmlformats.org/officeDocument/2006/relationships/image" Target="../media/image7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1.png"/><Relationship Id="rId12" Type="http://schemas.openxmlformats.org/officeDocument/2006/relationships/image" Target="../media/image17.png"/><Relationship Id="rId17" Type="http://schemas.openxmlformats.org/officeDocument/2006/relationships/image" Target="../media/image23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22.png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0.jpg"/><Relationship Id="rId11" Type="http://schemas.openxmlformats.org/officeDocument/2006/relationships/image" Target="../media/image16.png"/><Relationship Id="rId5" Type="http://schemas.openxmlformats.org/officeDocument/2006/relationships/audio" Target="../media/audio2.wav"/><Relationship Id="rId15" Type="http://schemas.openxmlformats.org/officeDocument/2006/relationships/image" Target="../media/image21.png"/><Relationship Id="rId10" Type="http://schemas.openxmlformats.org/officeDocument/2006/relationships/image" Target="../media/image14.png"/><Relationship Id="rId4" Type="http://schemas.openxmlformats.org/officeDocument/2006/relationships/audio" Target="../media/audio1.wav"/><Relationship Id="rId9" Type="http://schemas.openxmlformats.org/officeDocument/2006/relationships/image" Target="../media/image13.png"/><Relationship Id="rId1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0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1.png"/><Relationship Id="rId12" Type="http://schemas.openxmlformats.org/officeDocument/2006/relationships/image" Target="../media/image18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7.png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10.jpg"/><Relationship Id="rId11" Type="http://schemas.openxmlformats.org/officeDocument/2006/relationships/image" Target="../media/image17.png"/><Relationship Id="rId5" Type="http://schemas.openxmlformats.org/officeDocument/2006/relationships/audio" Target="../media/audio1.wav"/><Relationship Id="rId15" Type="http://schemas.openxmlformats.org/officeDocument/2006/relationships/image" Target="../media/image23.png"/><Relationship Id="rId10" Type="http://schemas.openxmlformats.org/officeDocument/2006/relationships/image" Target="../media/image14.png"/><Relationship Id="rId4" Type="http://schemas.openxmlformats.org/officeDocument/2006/relationships/audio" Target="../media/audio2.wav"/><Relationship Id="rId9" Type="http://schemas.openxmlformats.org/officeDocument/2006/relationships/image" Target="../media/image13.png"/><Relationship Id="rId1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3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1.png"/><Relationship Id="rId12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10.jpg"/><Relationship Id="rId11" Type="http://schemas.openxmlformats.org/officeDocument/2006/relationships/image" Target="../media/image18.png"/><Relationship Id="rId5" Type="http://schemas.openxmlformats.org/officeDocument/2006/relationships/audio" Target="../media/audio1.wav"/><Relationship Id="rId10" Type="http://schemas.openxmlformats.org/officeDocument/2006/relationships/image" Target="../media/image14.png"/><Relationship Id="rId4" Type="http://schemas.openxmlformats.org/officeDocument/2006/relationships/audio" Target="../media/audio2.wav"/><Relationship Id="rId9" Type="http://schemas.openxmlformats.org/officeDocument/2006/relationships/image" Target="../media/image17.png"/><Relationship Id="rId1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1.png"/><Relationship Id="rId12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10.jpg"/><Relationship Id="rId11" Type="http://schemas.openxmlformats.org/officeDocument/2006/relationships/image" Target="../media/image23.png"/><Relationship Id="rId5" Type="http://schemas.openxmlformats.org/officeDocument/2006/relationships/audio" Target="../media/audio2.wav"/><Relationship Id="rId10" Type="http://schemas.openxmlformats.org/officeDocument/2006/relationships/image" Target="../media/image18.png"/><Relationship Id="rId4" Type="http://schemas.openxmlformats.org/officeDocument/2006/relationships/audio" Target="../media/audio1.wav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05453" y="2205076"/>
            <a:ext cx="738054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spc="600">
                <a:ln w="28575">
                  <a:solidFill>
                    <a:schemeClr val="bg1"/>
                  </a:solidFill>
                </a:ln>
                <a:solidFill>
                  <a:srgbClr val="D6A6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per Black" panose="02040603050506020204" pitchFamily="18" charset="0"/>
                <a:ea typeface="方正剪纸简体" panose="03000509000000000000" pitchFamily="65" charset="-122"/>
              </a:rPr>
              <a:t>KHỞI ĐỘNG</a:t>
            </a:r>
          </a:p>
        </p:txBody>
      </p:sp>
      <p:pic>
        <p:nvPicPr>
          <p:cNvPr id="3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0806" y="2753117"/>
            <a:ext cx="4538732" cy="4504858"/>
          </a:xfrm>
          <a:prstGeom prst="rect">
            <a:avLst/>
          </a:prstGeom>
        </p:spPr>
      </p:pic>
      <p:grpSp>
        <p:nvGrpSpPr>
          <p:cNvPr id="4" name="Group 59"/>
          <p:cNvGrpSpPr/>
          <p:nvPr/>
        </p:nvGrpSpPr>
        <p:grpSpPr>
          <a:xfrm rot="2086424">
            <a:off x="9695638" y="1481637"/>
            <a:ext cx="2355968" cy="2542960"/>
            <a:chOff x="0" y="0"/>
            <a:chExt cx="1378195" cy="1389675"/>
          </a:xfrm>
          <a:noFill/>
        </p:grpSpPr>
        <p:grpSp>
          <p:nvGrpSpPr>
            <p:cNvPr id="5" name="Group 55"/>
            <p:cNvGrpSpPr/>
            <p:nvPr/>
          </p:nvGrpSpPr>
          <p:grpSpPr>
            <a:xfrm>
              <a:off x="228599" y="0"/>
              <a:ext cx="1149597" cy="1132531"/>
              <a:chOff x="0" y="0"/>
              <a:chExt cx="1149595" cy="1132530"/>
            </a:xfrm>
            <a:grpFill/>
          </p:grpSpPr>
          <p:sp>
            <p:nvSpPr>
              <p:cNvPr id="9" name="Shape 50"/>
              <p:cNvSpPr/>
              <p:nvPr/>
            </p:nvSpPr>
            <p:spPr>
              <a:xfrm>
                <a:off x="495300" y="419100"/>
                <a:ext cx="288999" cy="3417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87" h="20953" extrusionOk="0">
                    <a:moveTo>
                      <a:pt x="310" y="19339"/>
                    </a:moveTo>
                    <a:cubicBezTo>
                      <a:pt x="1970" y="21600"/>
                      <a:pt x="8627" y="20962"/>
                      <a:pt x="10626" y="20516"/>
                    </a:cubicBezTo>
                    <a:cubicBezTo>
                      <a:pt x="14392" y="19676"/>
                      <a:pt x="17603" y="17645"/>
                      <a:pt x="19255" y="14542"/>
                    </a:cubicBezTo>
                    <a:cubicBezTo>
                      <a:pt x="21291" y="10718"/>
                      <a:pt x="21600" y="1795"/>
                      <a:pt x="15756" y="0"/>
                    </a:cubicBezTo>
                    <a:cubicBezTo>
                      <a:pt x="14569" y="3871"/>
                      <a:pt x="15031" y="8421"/>
                      <a:pt x="12815" y="11999"/>
                    </a:cubicBezTo>
                    <a:cubicBezTo>
                      <a:pt x="10327" y="16013"/>
                      <a:pt x="4821" y="17658"/>
                      <a:pt x="0" y="18694"/>
                    </a:cubicBezTo>
                    <a:cubicBezTo>
                      <a:pt x="63" y="18932"/>
                      <a:pt x="168" y="19146"/>
                      <a:pt x="310" y="19339"/>
                    </a:cubicBezTo>
                    <a:close/>
                  </a:path>
                </a:pathLst>
              </a:custGeom>
              <a:grpFill/>
              <a:ln w="12700" cap="flat">
                <a:solidFill>
                  <a:srgbClr val="D6A6B1"/>
                </a:solidFill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>
                  <a:solidFill>
                    <a:srgbClr val="D6A6B1"/>
                  </a:solidFill>
                  <a:latin typeface="Helvetica" panose="020B0604020202030204" pitchFamily="34" charset="0"/>
                  <a:ea typeface="方正喵呜体" panose="02010600010101010101" pitchFamily="2" charset="-122"/>
                </a:endParaRPr>
              </a:p>
            </p:txBody>
          </p:sp>
          <p:grpSp>
            <p:nvGrpSpPr>
              <p:cNvPr id="10" name="Group 54"/>
              <p:cNvGrpSpPr/>
              <p:nvPr/>
            </p:nvGrpSpPr>
            <p:grpSpPr>
              <a:xfrm>
                <a:off x="-1" y="0"/>
                <a:ext cx="1149597" cy="1132531"/>
                <a:chOff x="0" y="0"/>
                <a:chExt cx="1149595" cy="1132530"/>
              </a:xfrm>
              <a:grpFill/>
            </p:grpSpPr>
            <p:sp>
              <p:nvSpPr>
                <p:cNvPr id="11" name="Shape 51"/>
                <p:cNvSpPr/>
                <p:nvPr/>
              </p:nvSpPr>
              <p:spPr>
                <a:xfrm>
                  <a:off x="0" y="0"/>
                  <a:ext cx="1149596" cy="11325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835" h="18188" extrusionOk="0">
                      <a:moveTo>
                        <a:pt x="5118" y="17138"/>
                      </a:moveTo>
                      <a:cubicBezTo>
                        <a:pt x="9702" y="19314"/>
                        <a:pt x="15760" y="18135"/>
                        <a:pt x="17999" y="13346"/>
                      </a:cubicBezTo>
                      <a:cubicBezTo>
                        <a:pt x="21410" y="6050"/>
                        <a:pt x="13777" y="-2286"/>
                        <a:pt x="5944" y="578"/>
                      </a:cubicBezTo>
                      <a:cubicBezTo>
                        <a:pt x="2990" y="1657"/>
                        <a:pt x="197" y="6129"/>
                        <a:pt x="12" y="9065"/>
                      </a:cubicBezTo>
                      <a:cubicBezTo>
                        <a:pt x="-190" y="12266"/>
                        <a:pt x="2170" y="15739"/>
                        <a:pt x="5118" y="17138"/>
                      </a:cubicBezTo>
                      <a:close/>
                    </a:path>
                  </a:pathLst>
                </a:custGeom>
                <a:grpFill/>
                <a:ln w="38100" cap="flat">
                  <a:solidFill>
                    <a:srgbClr val="D6A6B1"/>
                  </a:solidFill>
                  <a:prstDash val="solid"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defTabSz="457200">
                    <a:defRPr sz="3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  <a:endParaRPr>
                    <a:solidFill>
                      <a:srgbClr val="D6A6B1"/>
                    </a:solidFill>
                    <a:latin typeface="Helvetica" panose="020B0604020202030204" pitchFamily="34" charset="0"/>
                    <a:ea typeface="方正喵呜体" panose="02010600010101010101" pitchFamily="2" charset="-122"/>
                  </a:endParaRPr>
                </a:p>
              </p:txBody>
            </p:sp>
            <p:sp>
              <p:nvSpPr>
                <p:cNvPr id="12" name="Shape 52"/>
                <p:cNvSpPr/>
                <p:nvPr/>
              </p:nvSpPr>
              <p:spPr>
                <a:xfrm>
                  <a:off x="190500" y="177800"/>
                  <a:ext cx="789686" cy="7779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835" h="18188" extrusionOk="0">
                      <a:moveTo>
                        <a:pt x="5118" y="17138"/>
                      </a:moveTo>
                      <a:cubicBezTo>
                        <a:pt x="9703" y="19314"/>
                        <a:pt x="15760" y="18135"/>
                        <a:pt x="18000" y="13346"/>
                      </a:cubicBezTo>
                      <a:cubicBezTo>
                        <a:pt x="21411" y="6050"/>
                        <a:pt x="13778" y="-2286"/>
                        <a:pt x="5945" y="577"/>
                      </a:cubicBezTo>
                      <a:cubicBezTo>
                        <a:pt x="2991" y="1657"/>
                        <a:pt x="198" y="6129"/>
                        <a:pt x="12" y="9065"/>
                      </a:cubicBezTo>
                      <a:cubicBezTo>
                        <a:pt x="-189" y="12266"/>
                        <a:pt x="2171" y="15739"/>
                        <a:pt x="5118" y="17138"/>
                      </a:cubicBezTo>
                      <a:close/>
                    </a:path>
                  </a:pathLst>
                </a:custGeom>
                <a:grpFill/>
                <a:ln w="38100" cap="flat">
                  <a:solidFill>
                    <a:srgbClr val="D6A6B1"/>
                  </a:solidFill>
                  <a:prstDash val="solid"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defTabSz="457200">
                    <a:defRPr sz="3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  <a:endParaRPr>
                    <a:solidFill>
                      <a:srgbClr val="D6A6B1"/>
                    </a:solidFill>
                    <a:latin typeface="Helvetica" panose="020B0604020202030204" pitchFamily="34" charset="0"/>
                    <a:ea typeface="方正喵呜体" panose="02010600010101010101" pitchFamily="2" charset="-122"/>
                  </a:endParaRPr>
                </a:p>
              </p:txBody>
            </p:sp>
            <p:sp>
              <p:nvSpPr>
                <p:cNvPr id="13" name="Shape 53"/>
                <p:cNvSpPr/>
                <p:nvPr/>
              </p:nvSpPr>
              <p:spPr>
                <a:xfrm>
                  <a:off x="381000" y="368300"/>
                  <a:ext cx="396756" cy="3908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835" h="18188" extrusionOk="0">
                      <a:moveTo>
                        <a:pt x="5118" y="17138"/>
                      </a:moveTo>
                      <a:cubicBezTo>
                        <a:pt x="9702" y="19314"/>
                        <a:pt x="15760" y="18135"/>
                        <a:pt x="17999" y="13346"/>
                      </a:cubicBezTo>
                      <a:cubicBezTo>
                        <a:pt x="21410" y="6050"/>
                        <a:pt x="13777" y="-2286"/>
                        <a:pt x="5944" y="578"/>
                      </a:cubicBezTo>
                      <a:cubicBezTo>
                        <a:pt x="2991" y="1657"/>
                        <a:pt x="197" y="6129"/>
                        <a:pt x="12" y="9065"/>
                      </a:cubicBezTo>
                      <a:cubicBezTo>
                        <a:pt x="-190" y="12266"/>
                        <a:pt x="2170" y="15739"/>
                        <a:pt x="5118" y="17138"/>
                      </a:cubicBezTo>
                      <a:close/>
                    </a:path>
                  </a:pathLst>
                </a:custGeom>
                <a:grpFill/>
                <a:ln w="38100" cap="flat">
                  <a:solidFill>
                    <a:srgbClr val="D6A6B1"/>
                  </a:solidFill>
                  <a:prstDash val="solid"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defTabSz="457200">
                    <a:defRPr sz="3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  <a:endParaRPr>
                    <a:solidFill>
                      <a:srgbClr val="D6A6B1"/>
                    </a:solidFill>
                    <a:latin typeface="Helvetica" panose="020B0604020202030204" pitchFamily="34" charset="0"/>
                    <a:ea typeface="方正喵呜体" panose="02010600010101010101" pitchFamily="2" charset="-122"/>
                  </a:endParaRPr>
                </a:p>
              </p:txBody>
            </p:sp>
          </p:grpSp>
        </p:grpSp>
        <p:grpSp>
          <p:nvGrpSpPr>
            <p:cNvPr id="6" name="Group 58"/>
            <p:cNvGrpSpPr/>
            <p:nvPr/>
          </p:nvGrpSpPr>
          <p:grpSpPr>
            <a:xfrm>
              <a:off x="0" y="558800"/>
              <a:ext cx="803140" cy="830876"/>
              <a:chOff x="0" y="0"/>
              <a:chExt cx="803139" cy="830875"/>
            </a:xfrm>
            <a:grpFill/>
          </p:grpSpPr>
          <p:sp>
            <p:nvSpPr>
              <p:cNvPr id="7" name="Shape 56"/>
              <p:cNvSpPr/>
              <p:nvPr/>
            </p:nvSpPr>
            <p:spPr>
              <a:xfrm>
                <a:off x="0" y="431800"/>
                <a:ext cx="377118" cy="3990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9127" y="12126"/>
                    </a:moveTo>
                    <a:lnTo>
                      <a:pt x="0" y="9668"/>
                    </a:lnTo>
                    <a:lnTo>
                      <a:pt x="12334" y="0"/>
                    </a:lnTo>
                    <a:lnTo>
                      <a:pt x="19930" y="2881"/>
                    </a:lnTo>
                    <a:lnTo>
                      <a:pt x="21600" y="12126"/>
                    </a:lnTo>
                    <a:lnTo>
                      <a:pt x="10800" y="21600"/>
                    </a:lnTo>
                    <a:cubicBezTo>
                      <a:pt x="10800" y="21600"/>
                      <a:pt x="9127" y="12126"/>
                      <a:pt x="9127" y="12126"/>
                    </a:cubicBezTo>
                    <a:close/>
                  </a:path>
                </a:pathLst>
              </a:custGeom>
              <a:grpFill/>
              <a:ln w="38100" cap="flat">
                <a:solidFill>
                  <a:srgbClr val="D6A6B1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>
                  <a:solidFill>
                    <a:srgbClr val="D6A6B1"/>
                  </a:solidFill>
                  <a:latin typeface="Helvetica" panose="020B0604020202030204" pitchFamily="34" charset="0"/>
                  <a:ea typeface="方正喵呜体" panose="02010600010101010101" pitchFamily="2" charset="-122"/>
                </a:endParaRPr>
              </a:p>
            </p:txBody>
          </p:sp>
          <p:sp>
            <p:nvSpPr>
              <p:cNvPr id="8" name="Shape 57"/>
              <p:cNvSpPr/>
              <p:nvPr/>
            </p:nvSpPr>
            <p:spPr>
              <a:xfrm>
                <a:off x="165100" y="0"/>
                <a:ext cx="638040" cy="6619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21600" y="0"/>
                      <a:pt x="4432" y="18069"/>
                      <a:pt x="0" y="21600"/>
                    </a:cubicBezTo>
                  </a:path>
                </a:pathLst>
              </a:custGeom>
              <a:grpFill/>
              <a:ln w="38100" cap="flat">
                <a:solidFill>
                  <a:srgbClr val="D6A6B1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>
                  <a:solidFill>
                    <a:srgbClr val="D6A6B1"/>
                  </a:solidFill>
                  <a:latin typeface="Helvetica" panose="020B0604020202030204" pitchFamily="34" charset="0"/>
                  <a:ea typeface="方正喵呜体" panose="02010600010101010101" pitchFamily="2" charset="-122"/>
                </a:endParaRPr>
              </a:p>
            </p:txBody>
          </p:sp>
        </p:grpSp>
      </p:grpSp>
      <p:sp>
        <p:nvSpPr>
          <p:cNvPr id="14" name="Shape 29"/>
          <p:cNvSpPr/>
          <p:nvPr/>
        </p:nvSpPr>
        <p:spPr>
          <a:xfrm rot="6186276">
            <a:off x="5305258" y="-1015087"/>
            <a:ext cx="1978034" cy="8954004"/>
          </a:xfrm>
          <a:custGeom>
            <a:avLst/>
            <a:gdLst>
              <a:gd name="connsiteX0" fmla="*/ 15178 w 19871"/>
              <a:gd name="connsiteY0" fmla="*/ 0 h 21600"/>
              <a:gd name="connsiteX1" fmla="*/ 0 w 19871"/>
              <a:gd name="connsiteY1" fmla="*/ 2538 h 21600"/>
              <a:gd name="connsiteX2" fmla="*/ 4463 w 19871"/>
              <a:gd name="connsiteY2" fmla="*/ 21600 h 21600"/>
              <a:gd name="connsiteX3" fmla="*/ 19871 w 19871"/>
              <a:gd name="connsiteY3" fmla="*/ 18777 h 21600"/>
              <a:gd name="connsiteX4" fmla="*/ 17450 w 19871"/>
              <a:gd name="connsiteY4" fmla="*/ 8748 h 21600"/>
              <a:gd name="connsiteX5" fmla="*/ 15178 w 19871"/>
              <a:gd name="connsiteY5" fmla="*/ 0 h 21600"/>
              <a:gd name="connsiteX0-1" fmla="*/ 14798 w 19871"/>
              <a:gd name="connsiteY0-2" fmla="*/ 0 h 22890"/>
              <a:gd name="connsiteX1-3" fmla="*/ 0 w 19871"/>
              <a:gd name="connsiteY1-4" fmla="*/ 3828 h 22890"/>
              <a:gd name="connsiteX2-5" fmla="*/ 4463 w 19871"/>
              <a:gd name="connsiteY2-6" fmla="*/ 22890 h 22890"/>
              <a:gd name="connsiteX3-7" fmla="*/ 19871 w 19871"/>
              <a:gd name="connsiteY3-8" fmla="*/ 20067 h 22890"/>
              <a:gd name="connsiteX4-9" fmla="*/ 17450 w 19871"/>
              <a:gd name="connsiteY4-10" fmla="*/ 10038 h 22890"/>
              <a:gd name="connsiteX5-11" fmla="*/ 14798 w 19871"/>
              <a:gd name="connsiteY5-12" fmla="*/ 0 h 22890"/>
              <a:gd name="connsiteX0-13" fmla="*/ 14798 w 19871"/>
              <a:gd name="connsiteY0-14" fmla="*/ 0 h 22785"/>
              <a:gd name="connsiteX1-15" fmla="*/ 0 w 19871"/>
              <a:gd name="connsiteY1-16" fmla="*/ 3828 h 22785"/>
              <a:gd name="connsiteX2-17" fmla="*/ 5300 w 19871"/>
              <a:gd name="connsiteY2-18" fmla="*/ 22785 h 22785"/>
              <a:gd name="connsiteX3-19" fmla="*/ 19871 w 19871"/>
              <a:gd name="connsiteY3-20" fmla="*/ 20067 h 22785"/>
              <a:gd name="connsiteX4-21" fmla="*/ 17450 w 19871"/>
              <a:gd name="connsiteY4-22" fmla="*/ 10038 h 22785"/>
              <a:gd name="connsiteX5-23" fmla="*/ 14798 w 19871"/>
              <a:gd name="connsiteY5-24" fmla="*/ 0 h 22785"/>
              <a:gd name="connsiteX0-25" fmla="*/ 14798 w 19871"/>
              <a:gd name="connsiteY0-26" fmla="*/ 0 h 23019"/>
              <a:gd name="connsiteX1-27" fmla="*/ 0 w 19871"/>
              <a:gd name="connsiteY1-28" fmla="*/ 3828 h 23019"/>
              <a:gd name="connsiteX2-29" fmla="*/ 5152 w 19871"/>
              <a:gd name="connsiteY2-30" fmla="*/ 23019 h 23019"/>
              <a:gd name="connsiteX3-31" fmla="*/ 19871 w 19871"/>
              <a:gd name="connsiteY3-32" fmla="*/ 20067 h 23019"/>
              <a:gd name="connsiteX4-33" fmla="*/ 17450 w 19871"/>
              <a:gd name="connsiteY4-34" fmla="*/ 10038 h 23019"/>
              <a:gd name="connsiteX5-35" fmla="*/ 14798 w 19871"/>
              <a:gd name="connsiteY5-36" fmla="*/ 0 h 23019"/>
              <a:gd name="connsiteX0-37" fmla="*/ 14798 w 20350"/>
              <a:gd name="connsiteY0-38" fmla="*/ 0 h 23019"/>
              <a:gd name="connsiteX1-39" fmla="*/ 0 w 20350"/>
              <a:gd name="connsiteY1-40" fmla="*/ 3828 h 23019"/>
              <a:gd name="connsiteX2-41" fmla="*/ 5152 w 20350"/>
              <a:gd name="connsiteY2-42" fmla="*/ 23019 h 23019"/>
              <a:gd name="connsiteX3-43" fmla="*/ 20350 w 20350"/>
              <a:gd name="connsiteY3-44" fmla="*/ 19851 h 23019"/>
              <a:gd name="connsiteX4-45" fmla="*/ 17450 w 20350"/>
              <a:gd name="connsiteY4-46" fmla="*/ 10038 h 23019"/>
              <a:gd name="connsiteX5-47" fmla="*/ 14798 w 20350"/>
              <a:gd name="connsiteY5-48" fmla="*/ 0 h 23019"/>
              <a:gd name="connsiteX0-49" fmla="*/ 14798 w 20350"/>
              <a:gd name="connsiteY0-50" fmla="*/ 0 h 23019"/>
              <a:gd name="connsiteX1-51" fmla="*/ 0 w 20350"/>
              <a:gd name="connsiteY1-52" fmla="*/ 3828 h 23019"/>
              <a:gd name="connsiteX2-53" fmla="*/ 5152 w 20350"/>
              <a:gd name="connsiteY2-54" fmla="*/ 23019 h 23019"/>
              <a:gd name="connsiteX3-55" fmla="*/ 20350 w 20350"/>
              <a:gd name="connsiteY3-56" fmla="*/ 19851 h 23019"/>
              <a:gd name="connsiteX4-57" fmla="*/ 17450 w 20350"/>
              <a:gd name="connsiteY4-58" fmla="*/ 10038 h 23019"/>
              <a:gd name="connsiteX5-59" fmla="*/ 14798 w 20350"/>
              <a:gd name="connsiteY5-60" fmla="*/ 0 h 23019"/>
              <a:gd name="connsiteX0-61" fmla="*/ 14798 w 20370"/>
              <a:gd name="connsiteY0-62" fmla="*/ 0 h 23019"/>
              <a:gd name="connsiteX1-63" fmla="*/ 0 w 20370"/>
              <a:gd name="connsiteY1-64" fmla="*/ 3828 h 23019"/>
              <a:gd name="connsiteX2-65" fmla="*/ 5152 w 20370"/>
              <a:gd name="connsiteY2-66" fmla="*/ 23019 h 23019"/>
              <a:gd name="connsiteX3-67" fmla="*/ 20370 w 20370"/>
              <a:gd name="connsiteY3-68" fmla="*/ 19550 h 23019"/>
              <a:gd name="connsiteX4-69" fmla="*/ 17450 w 20370"/>
              <a:gd name="connsiteY4-70" fmla="*/ 10038 h 23019"/>
              <a:gd name="connsiteX5-71" fmla="*/ 14798 w 20370"/>
              <a:gd name="connsiteY5-72" fmla="*/ 0 h 23019"/>
              <a:gd name="connsiteX0-73" fmla="*/ 14798 w 20370"/>
              <a:gd name="connsiteY0-74" fmla="*/ 0 h 23019"/>
              <a:gd name="connsiteX1-75" fmla="*/ 0 w 20370"/>
              <a:gd name="connsiteY1-76" fmla="*/ 3828 h 23019"/>
              <a:gd name="connsiteX2-77" fmla="*/ 5152 w 20370"/>
              <a:gd name="connsiteY2-78" fmla="*/ 23019 h 23019"/>
              <a:gd name="connsiteX3-79" fmla="*/ 20370 w 20370"/>
              <a:gd name="connsiteY3-80" fmla="*/ 19550 h 23019"/>
              <a:gd name="connsiteX4-81" fmla="*/ 17754 w 20370"/>
              <a:gd name="connsiteY4-82" fmla="*/ 9964 h 23019"/>
              <a:gd name="connsiteX5-83" fmla="*/ 14798 w 20370"/>
              <a:gd name="connsiteY5-84" fmla="*/ 0 h 23019"/>
              <a:gd name="connsiteX0-85" fmla="*/ 14907 w 20370"/>
              <a:gd name="connsiteY0-86" fmla="*/ 0 h 22650"/>
              <a:gd name="connsiteX1-87" fmla="*/ 0 w 20370"/>
              <a:gd name="connsiteY1-88" fmla="*/ 3459 h 22650"/>
              <a:gd name="connsiteX2-89" fmla="*/ 5152 w 20370"/>
              <a:gd name="connsiteY2-90" fmla="*/ 22650 h 22650"/>
              <a:gd name="connsiteX3-91" fmla="*/ 20370 w 20370"/>
              <a:gd name="connsiteY3-92" fmla="*/ 19181 h 22650"/>
              <a:gd name="connsiteX4-93" fmla="*/ 17754 w 20370"/>
              <a:gd name="connsiteY4-94" fmla="*/ 9595 h 22650"/>
              <a:gd name="connsiteX5-95" fmla="*/ 14907 w 20370"/>
              <a:gd name="connsiteY5-96" fmla="*/ 0 h 22650"/>
              <a:gd name="connsiteX0-97" fmla="*/ 14407 w 19870"/>
              <a:gd name="connsiteY0-98" fmla="*/ 0 h 22650"/>
              <a:gd name="connsiteX1-99" fmla="*/ 0 w 19870"/>
              <a:gd name="connsiteY1-100" fmla="*/ 4384 h 22650"/>
              <a:gd name="connsiteX2-101" fmla="*/ 4652 w 19870"/>
              <a:gd name="connsiteY2-102" fmla="*/ 22650 h 22650"/>
              <a:gd name="connsiteX3-103" fmla="*/ 19870 w 19870"/>
              <a:gd name="connsiteY3-104" fmla="*/ 19181 h 22650"/>
              <a:gd name="connsiteX4-105" fmla="*/ 17254 w 19870"/>
              <a:gd name="connsiteY4-106" fmla="*/ 9595 h 22650"/>
              <a:gd name="connsiteX5-107" fmla="*/ 14407 w 19870"/>
              <a:gd name="connsiteY5-108" fmla="*/ 0 h 22650"/>
              <a:gd name="connsiteX0-109" fmla="*/ 14407 w 19870"/>
              <a:gd name="connsiteY0-110" fmla="*/ 0 h 23857"/>
              <a:gd name="connsiteX1-111" fmla="*/ 0 w 19870"/>
              <a:gd name="connsiteY1-112" fmla="*/ 4384 h 23857"/>
              <a:gd name="connsiteX2-113" fmla="*/ 4935 w 19870"/>
              <a:gd name="connsiteY2-114" fmla="*/ 23857 h 23857"/>
              <a:gd name="connsiteX3-115" fmla="*/ 19870 w 19870"/>
              <a:gd name="connsiteY3-116" fmla="*/ 19181 h 23857"/>
              <a:gd name="connsiteX4-117" fmla="*/ 17254 w 19870"/>
              <a:gd name="connsiteY4-118" fmla="*/ 9595 h 23857"/>
              <a:gd name="connsiteX5-119" fmla="*/ 14407 w 19870"/>
              <a:gd name="connsiteY5-120" fmla="*/ 0 h 23857"/>
              <a:gd name="connsiteX0-121" fmla="*/ 14407 w 19870"/>
              <a:gd name="connsiteY0-122" fmla="*/ 0 h 23857"/>
              <a:gd name="connsiteX1-123" fmla="*/ 0 w 19870"/>
              <a:gd name="connsiteY1-124" fmla="*/ 4384 h 23857"/>
              <a:gd name="connsiteX2-125" fmla="*/ 4935 w 19870"/>
              <a:gd name="connsiteY2-126" fmla="*/ 23857 h 23857"/>
              <a:gd name="connsiteX3-127" fmla="*/ 19870 w 19870"/>
              <a:gd name="connsiteY3-128" fmla="*/ 19181 h 23857"/>
              <a:gd name="connsiteX4-129" fmla="*/ 17254 w 19870"/>
              <a:gd name="connsiteY4-130" fmla="*/ 9595 h 23857"/>
              <a:gd name="connsiteX5-131" fmla="*/ 14407 w 19870"/>
              <a:gd name="connsiteY5-132" fmla="*/ 0 h 23857"/>
              <a:gd name="connsiteX0-133" fmla="*/ 14407 w 19870"/>
              <a:gd name="connsiteY0-134" fmla="*/ 0 h 23663"/>
              <a:gd name="connsiteX1-135" fmla="*/ 0 w 19870"/>
              <a:gd name="connsiteY1-136" fmla="*/ 4384 h 23663"/>
              <a:gd name="connsiteX2-137" fmla="*/ 4512 w 19870"/>
              <a:gd name="connsiteY2-138" fmla="*/ 23663 h 23663"/>
              <a:gd name="connsiteX3-139" fmla="*/ 19870 w 19870"/>
              <a:gd name="connsiteY3-140" fmla="*/ 19181 h 23663"/>
              <a:gd name="connsiteX4-141" fmla="*/ 17254 w 19870"/>
              <a:gd name="connsiteY4-142" fmla="*/ 9595 h 23663"/>
              <a:gd name="connsiteX5-143" fmla="*/ 14407 w 19870"/>
              <a:gd name="connsiteY5-144" fmla="*/ 0 h 23663"/>
              <a:gd name="connsiteX0-145" fmla="*/ 14407 w 19078"/>
              <a:gd name="connsiteY0-146" fmla="*/ 0 h 23663"/>
              <a:gd name="connsiteX1-147" fmla="*/ 0 w 19078"/>
              <a:gd name="connsiteY1-148" fmla="*/ 4384 h 23663"/>
              <a:gd name="connsiteX2-149" fmla="*/ 4512 w 19078"/>
              <a:gd name="connsiteY2-150" fmla="*/ 23663 h 23663"/>
              <a:gd name="connsiteX3-151" fmla="*/ 19078 w 19078"/>
              <a:gd name="connsiteY3-152" fmla="*/ 19424 h 23663"/>
              <a:gd name="connsiteX4-153" fmla="*/ 17254 w 19078"/>
              <a:gd name="connsiteY4-154" fmla="*/ 9595 h 23663"/>
              <a:gd name="connsiteX5-155" fmla="*/ 14407 w 19078"/>
              <a:gd name="connsiteY5-156" fmla="*/ 0 h 23663"/>
              <a:gd name="connsiteX0-157" fmla="*/ 14407 w 19078"/>
              <a:gd name="connsiteY0-158" fmla="*/ 0 h 23663"/>
              <a:gd name="connsiteX1-159" fmla="*/ 0 w 19078"/>
              <a:gd name="connsiteY1-160" fmla="*/ 4384 h 23663"/>
              <a:gd name="connsiteX2-161" fmla="*/ 4512 w 19078"/>
              <a:gd name="connsiteY2-162" fmla="*/ 23663 h 23663"/>
              <a:gd name="connsiteX3-163" fmla="*/ 19078 w 19078"/>
              <a:gd name="connsiteY3-164" fmla="*/ 19424 h 23663"/>
              <a:gd name="connsiteX4-165" fmla="*/ 16878 w 19078"/>
              <a:gd name="connsiteY4-166" fmla="*/ 9602 h 23663"/>
              <a:gd name="connsiteX5-167" fmla="*/ 14407 w 19078"/>
              <a:gd name="connsiteY5-168" fmla="*/ 0 h 23663"/>
              <a:gd name="connsiteX0-169" fmla="*/ 0 w 19078"/>
              <a:gd name="connsiteY0-170" fmla="*/ 4384 h 23663"/>
              <a:gd name="connsiteX1-171" fmla="*/ 4512 w 19078"/>
              <a:gd name="connsiteY1-172" fmla="*/ 23663 h 23663"/>
              <a:gd name="connsiteX2-173" fmla="*/ 19078 w 19078"/>
              <a:gd name="connsiteY2-174" fmla="*/ 19424 h 23663"/>
              <a:gd name="connsiteX3-175" fmla="*/ 16878 w 19078"/>
              <a:gd name="connsiteY3-176" fmla="*/ 9602 h 23663"/>
              <a:gd name="connsiteX4-177" fmla="*/ 14407 w 19078"/>
              <a:gd name="connsiteY4-178" fmla="*/ 0 h 23663"/>
              <a:gd name="connsiteX5-179" fmla="*/ 587 w 19078"/>
              <a:gd name="connsiteY5-180" fmla="*/ 5055 h 23663"/>
              <a:gd name="connsiteX0-181" fmla="*/ 3925 w 18491"/>
              <a:gd name="connsiteY0-182" fmla="*/ 23663 h 23663"/>
              <a:gd name="connsiteX1-183" fmla="*/ 18491 w 18491"/>
              <a:gd name="connsiteY1-184" fmla="*/ 19424 h 23663"/>
              <a:gd name="connsiteX2-185" fmla="*/ 16291 w 18491"/>
              <a:gd name="connsiteY2-186" fmla="*/ 9602 h 23663"/>
              <a:gd name="connsiteX3-187" fmla="*/ 13820 w 18491"/>
              <a:gd name="connsiteY3-188" fmla="*/ 0 h 23663"/>
              <a:gd name="connsiteX4-189" fmla="*/ 0 w 18491"/>
              <a:gd name="connsiteY4-190" fmla="*/ 5055 h 23663"/>
              <a:gd name="connsiteX0-191" fmla="*/ 0 w 14566"/>
              <a:gd name="connsiteY0-192" fmla="*/ 23663 h 23663"/>
              <a:gd name="connsiteX1-193" fmla="*/ 14566 w 14566"/>
              <a:gd name="connsiteY1-194" fmla="*/ 19424 h 23663"/>
              <a:gd name="connsiteX2-195" fmla="*/ 12366 w 14566"/>
              <a:gd name="connsiteY2-196" fmla="*/ 9602 h 23663"/>
              <a:gd name="connsiteX3-197" fmla="*/ 9895 w 14566"/>
              <a:gd name="connsiteY3-198" fmla="*/ 0 h 23663"/>
              <a:gd name="connsiteX0-199" fmla="*/ 4671 w 4671"/>
              <a:gd name="connsiteY0-200" fmla="*/ 19424 h 19424"/>
              <a:gd name="connsiteX1-201" fmla="*/ 2471 w 4671"/>
              <a:gd name="connsiteY1-202" fmla="*/ 9602 h 19424"/>
              <a:gd name="connsiteX2-203" fmla="*/ 0 w 4671"/>
              <a:gd name="connsiteY2-204" fmla="*/ 0 h 19424"/>
              <a:gd name="connsiteX0-205" fmla="*/ 7486 w 7486"/>
              <a:gd name="connsiteY0-206" fmla="*/ 7669 h 7669"/>
              <a:gd name="connsiteX1-207" fmla="*/ 2776 w 7486"/>
              <a:gd name="connsiteY1-208" fmla="*/ 2612 h 7669"/>
              <a:gd name="connsiteX2-209" fmla="*/ 0 w 7486"/>
              <a:gd name="connsiteY2-210" fmla="*/ 0 h 7669"/>
              <a:gd name="connsiteX0-211" fmla="*/ 8267 w 8267"/>
              <a:gd name="connsiteY0-212" fmla="*/ 7620 h 7620"/>
              <a:gd name="connsiteX1-213" fmla="*/ 3708 w 8267"/>
              <a:gd name="connsiteY1-214" fmla="*/ 3406 h 7620"/>
              <a:gd name="connsiteX2-215" fmla="*/ 0 w 8267"/>
              <a:gd name="connsiteY2-216" fmla="*/ 0 h 7620"/>
              <a:gd name="connsiteX0-217" fmla="*/ 36336 w 36336"/>
              <a:gd name="connsiteY0-218" fmla="*/ 39449 h 39449"/>
              <a:gd name="connsiteX1-219" fmla="*/ 30821 w 36336"/>
              <a:gd name="connsiteY1-220" fmla="*/ 33919 h 39449"/>
              <a:gd name="connsiteX2-221" fmla="*/ 0 w 36336"/>
              <a:gd name="connsiteY2-222" fmla="*/ 0 h 3944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36336" h="39449" extrusionOk="0">
                <a:moveTo>
                  <a:pt x="36336" y="39449"/>
                </a:moveTo>
                <a:cubicBezTo>
                  <a:pt x="32770" y="36694"/>
                  <a:pt x="34872" y="36713"/>
                  <a:pt x="30821" y="33919"/>
                </a:cubicBezTo>
                <a:cubicBezTo>
                  <a:pt x="27179" y="31407"/>
                  <a:pt x="2908" y="2543"/>
                  <a:pt x="0" y="0"/>
                </a:cubicBezTo>
              </a:path>
            </a:pathLst>
          </a:custGeom>
          <a:noFill/>
          <a:ln w="38100" cap="flat">
            <a:solidFill>
              <a:srgbClr val="D6A6B1"/>
            </a:solidFill>
            <a:prstDash val="solid"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>
              <a:solidFill>
                <a:schemeClr val="bg1"/>
              </a:solidFill>
              <a:latin typeface="Helvetica" panose="020B0604020202030204" pitchFamily="34" charset="0"/>
              <a:ea typeface="方正喵呜体" panose="02010600010101010101" pitchFamily="2" charset="-122"/>
            </a:endParaRPr>
          </a:p>
        </p:txBody>
      </p:sp>
      <p:sp>
        <p:nvSpPr>
          <p:cNvPr id="16" name="任意多边形 10"/>
          <p:cNvSpPr/>
          <p:nvPr/>
        </p:nvSpPr>
        <p:spPr>
          <a:xfrm flipV="1">
            <a:off x="6294275" y="-264"/>
            <a:ext cx="12626139" cy="1125547"/>
          </a:xfrm>
          <a:custGeom>
            <a:avLst/>
            <a:gdLst>
              <a:gd name="connsiteX0" fmla="*/ 244465 w 11941165"/>
              <a:gd name="connsiteY0" fmla="*/ 171607 h 249882"/>
              <a:gd name="connsiteX1" fmla="*/ 301615 w 11941165"/>
              <a:gd name="connsiteY1" fmla="*/ 209707 h 249882"/>
              <a:gd name="connsiteX2" fmla="*/ 3235315 w 11941165"/>
              <a:gd name="connsiteY2" fmla="*/ 157 h 249882"/>
              <a:gd name="connsiteX3" fmla="*/ 5407015 w 11941165"/>
              <a:gd name="connsiteY3" fmla="*/ 247807 h 249882"/>
              <a:gd name="connsiteX4" fmla="*/ 7693015 w 11941165"/>
              <a:gd name="connsiteY4" fmla="*/ 114457 h 249882"/>
              <a:gd name="connsiteX5" fmla="*/ 10398115 w 11941165"/>
              <a:gd name="connsiteY5" fmla="*/ 38257 h 249882"/>
              <a:gd name="connsiteX6" fmla="*/ 11941165 w 11941165"/>
              <a:gd name="connsiteY6" fmla="*/ 190657 h 249882"/>
              <a:gd name="connsiteX0" fmla="*/ 251307 w 11948007"/>
              <a:gd name="connsiteY0" fmla="*/ 171628 h 297698"/>
              <a:gd name="connsiteX1" fmla="*/ 296779 w 11948007"/>
              <a:gd name="connsiteY1" fmla="*/ 293240 h 297698"/>
              <a:gd name="connsiteX2" fmla="*/ 3242157 w 11948007"/>
              <a:gd name="connsiteY2" fmla="*/ 178 h 297698"/>
              <a:gd name="connsiteX3" fmla="*/ 5413857 w 11948007"/>
              <a:gd name="connsiteY3" fmla="*/ 247828 h 297698"/>
              <a:gd name="connsiteX4" fmla="*/ 7699857 w 11948007"/>
              <a:gd name="connsiteY4" fmla="*/ 114478 h 297698"/>
              <a:gd name="connsiteX5" fmla="*/ 10404957 w 11948007"/>
              <a:gd name="connsiteY5" fmla="*/ 38278 h 297698"/>
              <a:gd name="connsiteX6" fmla="*/ 11948007 w 11948007"/>
              <a:gd name="connsiteY6" fmla="*/ 190678 h 297698"/>
              <a:gd name="connsiteX0" fmla="*/ 181593 w 12030102"/>
              <a:gd name="connsiteY0" fmla="*/ 830441 h 832268"/>
              <a:gd name="connsiteX1" fmla="*/ 378874 w 12030102"/>
              <a:gd name="connsiteY1" fmla="*/ 293240 h 832268"/>
              <a:gd name="connsiteX2" fmla="*/ 3324252 w 12030102"/>
              <a:gd name="connsiteY2" fmla="*/ 178 h 832268"/>
              <a:gd name="connsiteX3" fmla="*/ 5495952 w 12030102"/>
              <a:gd name="connsiteY3" fmla="*/ 247828 h 832268"/>
              <a:gd name="connsiteX4" fmla="*/ 7781952 w 12030102"/>
              <a:gd name="connsiteY4" fmla="*/ 114478 h 832268"/>
              <a:gd name="connsiteX5" fmla="*/ 10487052 w 12030102"/>
              <a:gd name="connsiteY5" fmla="*/ 38278 h 832268"/>
              <a:gd name="connsiteX6" fmla="*/ 12030102 w 12030102"/>
              <a:gd name="connsiteY6" fmla="*/ 190678 h 832268"/>
              <a:gd name="connsiteX0" fmla="*/ 181593 w 12555595"/>
              <a:gd name="connsiteY0" fmla="*/ 830441 h 832268"/>
              <a:gd name="connsiteX1" fmla="*/ 378874 w 12555595"/>
              <a:gd name="connsiteY1" fmla="*/ 293240 h 832268"/>
              <a:gd name="connsiteX2" fmla="*/ 3324252 w 12555595"/>
              <a:gd name="connsiteY2" fmla="*/ 178 h 832268"/>
              <a:gd name="connsiteX3" fmla="*/ 5495952 w 12555595"/>
              <a:gd name="connsiteY3" fmla="*/ 247828 h 832268"/>
              <a:gd name="connsiteX4" fmla="*/ 7781952 w 12555595"/>
              <a:gd name="connsiteY4" fmla="*/ 114478 h 832268"/>
              <a:gd name="connsiteX5" fmla="*/ 10487052 w 12555595"/>
              <a:gd name="connsiteY5" fmla="*/ 38278 h 832268"/>
              <a:gd name="connsiteX6" fmla="*/ 12555595 w 12555595"/>
              <a:gd name="connsiteY6" fmla="*/ 283469 h 832268"/>
              <a:gd name="connsiteX0" fmla="*/ 181593 w 12555595"/>
              <a:gd name="connsiteY0" fmla="*/ 830441 h 832268"/>
              <a:gd name="connsiteX1" fmla="*/ 378874 w 12555595"/>
              <a:gd name="connsiteY1" fmla="*/ 293240 h 832268"/>
              <a:gd name="connsiteX2" fmla="*/ 3324252 w 12555595"/>
              <a:gd name="connsiteY2" fmla="*/ 178 h 832268"/>
              <a:gd name="connsiteX3" fmla="*/ 5495952 w 12555595"/>
              <a:gd name="connsiteY3" fmla="*/ 247828 h 832268"/>
              <a:gd name="connsiteX4" fmla="*/ 7781952 w 12555595"/>
              <a:gd name="connsiteY4" fmla="*/ 114478 h 832268"/>
              <a:gd name="connsiteX5" fmla="*/ 10487052 w 12555595"/>
              <a:gd name="connsiteY5" fmla="*/ 38278 h 832268"/>
              <a:gd name="connsiteX6" fmla="*/ 12084597 w 12555595"/>
              <a:gd name="connsiteY6" fmla="*/ 267688 h 832268"/>
              <a:gd name="connsiteX7" fmla="*/ 12555595 w 12555595"/>
              <a:gd name="connsiteY7" fmla="*/ 283469 h 832268"/>
              <a:gd name="connsiteX0" fmla="*/ 181593 w 12254687"/>
              <a:gd name="connsiteY0" fmla="*/ 830441 h 868049"/>
              <a:gd name="connsiteX1" fmla="*/ 378874 w 12254687"/>
              <a:gd name="connsiteY1" fmla="*/ 293240 h 868049"/>
              <a:gd name="connsiteX2" fmla="*/ 3324252 w 12254687"/>
              <a:gd name="connsiteY2" fmla="*/ 178 h 868049"/>
              <a:gd name="connsiteX3" fmla="*/ 5495952 w 12254687"/>
              <a:gd name="connsiteY3" fmla="*/ 247828 h 868049"/>
              <a:gd name="connsiteX4" fmla="*/ 7781952 w 12254687"/>
              <a:gd name="connsiteY4" fmla="*/ 114478 h 868049"/>
              <a:gd name="connsiteX5" fmla="*/ 10487052 w 12254687"/>
              <a:gd name="connsiteY5" fmla="*/ 38278 h 868049"/>
              <a:gd name="connsiteX6" fmla="*/ 12084597 w 12254687"/>
              <a:gd name="connsiteY6" fmla="*/ 267688 h 868049"/>
              <a:gd name="connsiteX7" fmla="*/ 12205266 w 12254687"/>
              <a:gd name="connsiteY7" fmla="*/ 868049 h 868049"/>
              <a:gd name="connsiteX0" fmla="*/ 181593 w 12254687"/>
              <a:gd name="connsiteY0" fmla="*/ 830441 h 868049"/>
              <a:gd name="connsiteX1" fmla="*/ 378874 w 12254687"/>
              <a:gd name="connsiteY1" fmla="*/ 293240 h 868049"/>
              <a:gd name="connsiteX2" fmla="*/ 3324252 w 12254687"/>
              <a:gd name="connsiteY2" fmla="*/ 178 h 868049"/>
              <a:gd name="connsiteX3" fmla="*/ 5495952 w 12254687"/>
              <a:gd name="connsiteY3" fmla="*/ 247828 h 868049"/>
              <a:gd name="connsiteX4" fmla="*/ 7781952 w 12254687"/>
              <a:gd name="connsiteY4" fmla="*/ 114478 h 868049"/>
              <a:gd name="connsiteX5" fmla="*/ 10487052 w 12254687"/>
              <a:gd name="connsiteY5" fmla="*/ 38278 h 868049"/>
              <a:gd name="connsiteX6" fmla="*/ 12084597 w 12254687"/>
              <a:gd name="connsiteY6" fmla="*/ 267688 h 868049"/>
              <a:gd name="connsiteX7" fmla="*/ 12205266 w 12254687"/>
              <a:gd name="connsiteY7" fmla="*/ 868049 h 868049"/>
              <a:gd name="connsiteX8" fmla="*/ 181593 w 12254687"/>
              <a:gd name="connsiteY8" fmla="*/ 830441 h 868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54687" h="868049">
                <a:moveTo>
                  <a:pt x="181593" y="830441"/>
                </a:moveTo>
                <a:cubicBezTo>
                  <a:pt x="-39070" y="863778"/>
                  <a:pt x="-144903" y="431617"/>
                  <a:pt x="378874" y="293240"/>
                </a:cubicBezTo>
                <a:cubicBezTo>
                  <a:pt x="902651" y="154863"/>
                  <a:pt x="2471406" y="7747"/>
                  <a:pt x="3324252" y="178"/>
                </a:cubicBezTo>
                <a:cubicBezTo>
                  <a:pt x="4177098" y="-7391"/>
                  <a:pt x="4753002" y="228778"/>
                  <a:pt x="5495952" y="247828"/>
                </a:cubicBezTo>
                <a:cubicBezTo>
                  <a:pt x="6238902" y="266878"/>
                  <a:pt x="6950102" y="149403"/>
                  <a:pt x="7781952" y="114478"/>
                </a:cubicBezTo>
                <a:cubicBezTo>
                  <a:pt x="8613802" y="79553"/>
                  <a:pt x="9766052" y="12743"/>
                  <a:pt x="10487052" y="38278"/>
                </a:cubicBezTo>
                <a:cubicBezTo>
                  <a:pt x="11208052" y="63813"/>
                  <a:pt x="11739840" y="226823"/>
                  <a:pt x="12084597" y="267688"/>
                </a:cubicBezTo>
                <a:cubicBezTo>
                  <a:pt x="12429354" y="308553"/>
                  <a:pt x="12130659" y="865419"/>
                  <a:pt x="12205266" y="868049"/>
                </a:cubicBezTo>
                <a:lnTo>
                  <a:pt x="181593" y="830441"/>
                </a:lnTo>
                <a:close/>
              </a:path>
            </a:pathLst>
          </a:custGeom>
          <a:solidFill>
            <a:srgbClr val="E2B7C2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Helvetica" panose="020B0604020202030204" pitchFamily="34" charset="0"/>
            </a:endParaRPr>
          </a:p>
        </p:txBody>
      </p:sp>
      <p:sp>
        <p:nvSpPr>
          <p:cNvPr id="17" name="任意多边形 11"/>
          <p:cNvSpPr/>
          <p:nvPr/>
        </p:nvSpPr>
        <p:spPr>
          <a:xfrm flipV="1">
            <a:off x="-6170613" y="-287998"/>
            <a:ext cx="12733204" cy="1754392"/>
          </a:xfrm>
          <a:custGeom>
            <a:avLst/>
            <a:gdLst>
              <a:gd name="connsiteX0" fmla="*/ 244465 w 11941165"/>
              <a:gd name="connsiteY0" fmla="*/ 171607 h 249882"/>
              <a:gd name="connsiteX1" fmla="*/ 301615 w 11941165"/>
              <a:gd name="connsiteY1" fmla="*/ 209707 h 249882"/>
              <a:gd name="connsiteX2" fmla="*/ 3235315 w 11941165"/>
              <a:gd name="connsiteY2" fmla="*/ 157 h 249882"/>
              <a:gd name="connsiteX3" fmla="*/ 5407015 w 11941165"/>
              <a:gd name="connsiteY3" fmla="*/ 247807 h 249882"/>
              <a:gd name="connsiteX4" fmla="*/ 7693015 w 11941165"/>
              <a:gd name="connsiteY4" fmla="*/ 114457 h 249882"/>
              <a:gd name="connsiteX5" fmla="*/ 10398115 w 11941165"/>
              <a:gd name="connsiteY5" fmla="*/ 38257 h 249882"/>
              <a:gd name="connsiteX6" fmla="*/ 11941165 w 11941165"/>
              <a:gd name="connsiteY6" fmla="*/ 190657 h 249882"/>
              <a:gd name="connsiteX0" fmla="*/ 251307 w 11948007"/>
              <a:gd name="connsiteY0" fmla="*/ 171628 h 297698"/>
              <a:gd name="connsiteX1" fmla="*/ 296779 w 11948007"/>
              <a:gd name="connsiteY1" fmla="*/ 293240 h 297698"/>
              <a:gd name="connsiteX2" fmla="*/ 3242157 w 11948007"/>
              <a:gd name="connsiteY2" fmla="*/ 178 h 297698"/>
              <a:gd name="connsiteX3" fmla="*/ 5413857 w 11948007"/>
              <a:gd name="connsiteY3" fmla="*/ 247828 h 297698"/>
              <a:gd name="connsiteX4" fmla="*/ 7699857 w 11948007"/>
              <a:gd name="connsiteY4" fmla="*/ 114478 h 297698"/>
              <a:gd name="connsiteX5" fmla="*/ 10404957 w 11948007"/>
              <a:gd name="connsiteY5" fmla="*/ 38278 h 297698"/>
              <a:gd name="connsiteX6" fmla="*/ 11948007 w 11948007"/>
              <a:gd name="connsiteY6" fmla="*/ 190678 h 297698"/>
              <a:gd name="connsiteX0" fmla="*/ 181593 w 12030102"/>
              <a:gd name="connsiteY0" fmla="*/ 830441 h 832268"/>
              <a:gd name="connsiteX1" fmla="*/ 378874 w 12030102"/>
              <a:gd name="connsiteY1" fmla="*/ 293240 h 832268"/>
              <a:gd name="connsiteX2" fmla="*/ 3324252 w 12030102"/>
              <a:gd name="connsiteY2" fmla="*/ 178 h 832268"/>
              <a:gd name="connsiteX3" fmla="*/ 5495952 w 12030102"/>
              <a:gd name="connsiteY3" fmla="*/ 247828 h 832268"/>
              <a:gd name="connsiteX4" fmla="*/ 7781952 w 12030102"/>
              <a:gd name="connsiteY4" fmla="*/ 114478 h 832268"/>
              <a:gd name="connsiteX5" fmla="*/ 10487052 w 12030102"/>
              <a:gd name="connsiteY5" fmla="*/ 38278 h 832268"/>
              <a:gd name="connsiteX6" fmla="*/ 12030102 w 12030102"/>
              <a:gd name="connsiteY6" fmla="*/ 190678 h 832268"/>
              <a:gd name="connsiteX0" fmla="*/ 181593 w 12555595"/>
              <a:gd name="connsiteY0" fmla="*/ 830441 h 832268"/>
              <a:gd name="connsiteX1" fmla="*/ 378874 w 12555595"/>
              <a:gd name="connsiteY1" fmla="*/ 293240 h 832268"/>
              <a:gd name="connsiteX2" fmla="*/ 3324252 w 12555595"/>
              <a:gd name="connsiteY2" fmla="*/ 178 h 832268"/>
              <a:gd name="connsiteX3" fmla="*/ 5495952 w 12555595"/>
              <a:gd name="connsiteY3" fmla="*/ 247828 h 832268"/>
              <a:gd name="connsiteX4" fmla="*/ 7781952 w 12555595"/>
              <a:gd name="connsiteY4" fmla="*/ 114478 h 832268"/>
              <a:gd name="connsiteX5" fmla="*/ 10487052 w 12555595"/>
              <a:gd name="connsiteY5" fmla="*/ 38278 h 832268"/>
              <a:gd name="connsiteX6" fmla="*/ 12555595 w 12555595"/>
              <a:gd name="connsiteY6" fmla="*/ 283469 h 832268"/>
              <a:gd name="connsiteX0" fmla="*/ 181593 w 12555595"/>
              <a:gd name="connsiteY0" fmla="*/ 830441 h 832268"/>
              <a:gd name="connsiteX1" fmla="*/ 378874 w 12555595"/>
              <a:gd name="connsiteY1" fmla="*/ 293240 h 832268"/>
              <a:gd name="connsiteX2" fmla="*/ 3324252 w 12555595"/>
              <a:gd name="connsiteY2" fmla="*/ 178 h 832268"/>
              <a:gd name="connsiteX3" fmla="*/ 5495952 w 12555595"/>
              <a:gd name="connsiteY3" fmla="*/ 247828 h 832268"/>
              <a:gd name="connsiteX4" fmla="*/ 7781952 w 12555595"/>
              <a:gd name="connsiteY4" fmla="*/ 114478 h 832268"/>
              <a:gd name="connsiteX5" fmla="*/ 10487052 w 12555595"/>
              <a:gd name="connsiteY5" fmla="*/ 38278 h 832268"/>
              <a:gd name="connsiteX6" fmla="*/ 12084597 w 12555595"/>
              <a:gd name="connsiteY6" fmla="*/ 267688 h 832268"/>
              <a:gd name="connsiteX7" fmla="*/ 12555595 w 12555595"/>
              <a:gd name="connsiteY7" fmla="*/ 283469 h 832268"/>
              <a:gd name="connsiteX0" fmla="*/ 181593 w 12254687"/>
              <a:gd name="connsiteY0" fmla="*/ 830441 h 868049"/>
              <a:gd name="connsiteX1" fmla="*/ 378874 w 12254687"/>
              <a:gd name="connsiteY1" fmla="*/ 293240 h 868049"/>
              <a:gd name="connsiteX2" fmla="*/ 3324252 w 12254687"/>
              <a:gd name="connsiteY2" fmla="*/ 178 h 868049"/>
              <a:gd name="connsiteX3" fmla="*/ 5495952 w 12254687"/>
              <a:gd name="connsiteY3" fmla="*/ 247828 h 868049"/>
              <a:gd name="connsiteX4" fmla="*/ 7781952 w 12254687"/>
              <a:gd name="connsiteY4" fmla="*/ 114478 h 868049"/>
              <a:gd name="connsiteX5" fmla="*/ 10487052 w 12254687"/>
              <a:gd name="connsiteY5" fmla="*/ 38278 h 868049"/>
              <a:gd name="connsiteX6" fmla="*/ 12084597 w 12254687"/>
              <a:gd name="connsiteY6" fmla="*/ 267688 h 868049"/>
              <a:gd name="connsiteX7" fmla="*/ 12205266 w 12254687"/>
              <a:gd name="connsiteY7" fmla="*/ 868049 h 868049"/>
              <a:gd name="connsiteX0" fmla="*/ 181593 w 12254687"/>
              <a:gd name="connsiteY0" fmla="*/ 830441 h 868049"/>
              <a:gd name="connsiteX1" fmla="*/ 378874 w 12254687"/>
              <a:gd name="connsiteY1" fmla="*/ 293240 h 868049"/>
              <a:gd name="connsiteX2" fmla="*/ 3324252 w 12254687"/>
              <a:gd name="connsiteY2" fmla="*/ 178 h 868049"/>
              <a:gd name="connsiteX3" fmla="*/ 5495952 w 12254687"/>
              <a:gd name="connsiteY3" fmla="*/ 247828 h 868049"/>
              <a:gd name="connsiteX4" fmla="*/ 7781952 w 12254687"/>
              <a:gd name="connsiteY4" fmla="*/ 114478 h 868049"/>
              <a:gd name="connsiteX5" fmla="*/ 10487052 w 12254687"/>
              <a:gd name="connsiteY5" fmla="*/ 38278 h 868049"/>
              <a:gd name="connsiteX6" fmla="*/ 12084597 w 12254687"/>
              <a:gd name="connsiteY6" fmla="*/ 267688 h 868049"/>
              <a:gd name="connsiteX7" fmla="*/ 12205266 w 12254687"/>
              <a:gd name="connsiteY7" fmla="*/ 868049 h 868049"/>
              <a:gd name="connsiteX8" fmla="*/ 181593 w 12254687"/>
              <a:gd name="connsiteY8" fmla="*/ 830441 h 868049"/>
              <a:gd name="connsiteX0" fmla="*/ 181593 w 12358602"/>
              <a:gd name="connsiteY0" fmla="*/ 830441 h 868049"/>
              <a:gd name="connsiteX1" fmla="*/ 378874 w 12358602"/>
              <a:gd name="connsiteY1" fmla="*/ 293240 h 868049"/>
              <a:gd name="connsiteX2" fmla="*/ 3324252 w 12358602"/>
              <a:gd name="connsiteY2" fmla="*/ 178 h 868049"/>
              <a:gd name="connsiteX3" fmla="*/ 5495952 w 12358602"/>
              <a:gd name="connsiteY3" fmla="*/ 247828 h 868049"/>
              <a:gd name="connsiteX4" fmla="*/ 7781952 w 12358602"/>
              <a:gd name="connsiteY4" fmla="*/ 114478 h 868049"/>
              <a:gd name="connsiteX5" fmla="*/ 10487052 w 12358602"/>
              <a:gd name="connsiteY5" fmla="*/ 38278 h 868049"/>
              <a:gd name="connsiteX6" fmla="*/ 12224728 w 12358602"/>
              <a:gd name="connsiteY6" fmla="*/ 515460 h 868049"/>
              <a:gd name="connsiteX7" fmla="*/ 12205266 w 12358602"/>
              <a:gd name="connsiteY7" fmla="*/ 868049 h 868049"/>
              <a:gd name="connsiteX8" fmla="*/ 181593 w 12358602"/>
              <a:gd name="connsiteY8" fmla="*/ 830441 h 868049"/>
              <a:gd name="connsiteX0" fmla="*/ 181593 w 12358602"/>
              <a:gd name="connsiteY0" fmla="*/ 884369 h 921977"/>
              <a:gd name="connsiteX1" fmla="*/ 378874 w 12358602"/>
              <a:gd name="connsiteY1" fmla="*/ 347168 h 921977"/>
              <a:gd name="connsiteX2" fmla="*/ 3324252 w 12358602"/>
              <a:gd name="connsiteY2" fmla="*/ 54106 h 921977"/>
              <a:gd name="connsiteX3" fmla="*/ 5495952 w 12358602"/>
              <a:gd name="connsiteY3" fmla="*/ 301756 h 921977"/>
              <a:gd name="connsiteX4" fmla="*/ 7840340 w 12358602"/>
              <a:gd name="connsiteY4" fmla="*/ 7689 h 921977"/>
              <a:gd name="connsiteX5" fmla="*/ 10487052 w 12358602"/>
              <a:gd name="connsiteY5" fmla="*/ 92206 h 921977"/>
              <a:gd name="connsiteX6" fmla="*/ 12224728 w 12358602"/>
              <a:gd name="connsiteY6" fmla="*/ 569388 h 921977"/>
              <a:gd name="connsiteX7" fmla="*/ 12205266 w 12358602"/>
              <a:gd name="connsiteY7" fmla="*/ 921977 h 921977"/>
              <a:gd name="connsiteX8" fmla="*/ 181593 w 12358602"/>
              <a:gd name="connsiteY8" fmla="*/ 884369 h 921977"/>
              <a:gd name="connsiteX0" fmla="*/ 181593 w 12358602"/>
              <a:gd name="connsiteY0" fmla="*/ 876680 h 914288"/>
              <a:gd name="connsiteX1" fmla="*/ 378874 w 12358602"/>
              <a:gd name="connsiteY1" fmla="*/ 339479 h 914288"/>
              <a:gd name="connsiteX2" fmla="*/ 3324252 w 12358602"/>
              <a:gd name="connsiteY2" fmla="*/ 46417 h 914288"/>
              <a:gd name="connsiteX3" fmla="*/ 5495952 w 12358602"/>
              <a:gd name="connsiteY3" fmla="*/ 294067 h 914288"/>
              <a:gd name="connsiteX4" fmla="*/ 7840340 w 12358602"/>
              <a:gd name="connsiteY4" fmla="*/ 0 h 914288"/>
              <a:gd name="connsiteX5" fmla="*/ 9996592 w 12358602"/>
              <a:gd name="connsiteY5" fmla="*/ 84517 h 914288"/>
              <a:gd name="connsiteX6" fmla="*/ 12224728 w 12358602"/>
              <a:gd name="connsiteY6" fmla="*/ 561699 h 914288"/>
              <a:gd name="connsiteX7" fmla="*/ 12205266 w 12358602"/>
              <a:gd name="connsiteY7" fmla="*/ 914288 h 914288"/>
              <a:gd name="connsiteX8" fmla="*/ 181593 w 12358602"/>
              <a:gd name="connsiteY8" fmla="*/ 876680 h 914288"/>
              <a:gd name="connsiteX0" fmla="*/ 181593 w 12358602"/>
              <a:gd name="connsiteY0" fmla="*/ 876680 h 914288"/>
              <a:gd name="connsiteX1" fmla="*/ 378874 w 12358602"/>
              <a:gd name="connsiteY1" fmla="*/ 339479 h 914288"/>
              <a:gd name="connsiteX2" fmla="*/ 3324252 w 12358602"/>
              <a:gd name="connsiteY2" fmla="*/ 46417 h 914288"/>
              <a:gd name="connsiteX3" fmla="*/ 5495952 w 12358602"/>
              <a:gd name="connsiteY3" fmla="*/ 294067 h 914288"/>
              <a:gd name="connsiteX4" fmla="*/ 7840340 w 12358602"/>
              <a:gd name="connsiteY4" fmla="*/ 0 h 914288"/>
              <a:gd name="connsiteX5" fmla="*/ 12224728 w 12358602"/>
              <a:gd name="connsiteY5" fmla="*/ 561699 h 914288"/>
              <a:gd name="connsiteX6" fmla="*/ 12205266 w 12358602"/>
              <a:gd name="connsiteY6" fmla="*/ 914288 h 914288"/>
              <a:gd name="connsiteX7" fmla="*/ 181593 w 12358602"/>
              <a:gd name="connsiteY7" fmla="*/ 876680 h 914288"/>
              <a:gd name="connsiteX0" fmla="*/ 181593 w 12358602"/>
              <a:gd name="connsiteY0" fmla="*/ 891982 h 929590"/>
              <a:gd name="connsiteX1" fmla="*/ 378874 w 12358602"/>
              <a:gd name="connsiteY1" fmla="*/ 354781 h 929590"/>
              <a:gd name="connsiteX2" fmla="*/ 3324252 w 12358602"/>
              <a:gd name="connsiteY2" fmla="*/ 61719 h 929590"/>
              <a:gd name="connsiteX3" fmla="*/ 5495952 w 12358602"/>
              <a:gd name="connsiteY3" fmla="*/ 309369 h 929590"/>
              <a:gd name="connsiteX4" fmla="*/ 7840340 w 12358602"/>
              <a:gd name="connsiteY4" fmla="*/ 15302 h 929590"/>
              <a:gd name="connsiteX5" fmla="*/ 12224728 w 12358602"/>
              <a:gd name="connsiteY5" fmla="*/ 577001 h 929590"/>
              <a:gd name="connsiteX6" fmla="*/ 12205266 w 12358602"/>
              <a:gd name="connsiteY6" fmla="*/ 929590 h 929590"/>
              <a:gd name="connsiteX7" fmla="*/ 181593 w 12358602"/>
              <a:gd name="connsiteY7" fmla="*/ 891982 h 929590"/>
              <a:gd name="connsiteX0" fmla="*/ 181593 w 12358602"/>
              <a:gd name="connsiteY0" fmla="*/ 920450 h 958058"/>
              <a:gd name="connsiteX1" fmla="*/ 378874 w 12358602"/>
              <a:gd name="connsiteY1" fmla="*/ 383249 h 958058"/>
              <a:gd name="connsiteX2" fmla="*/ 3324252 w 12358602"/>
              <a:gd name="connsiteY2" fmla="*/ 90187 h 958058"/>
              <a:gd name="connsiteX3" fmla="*/ 5495952 w 12358602"/>
              <a:gd name="connsiteY3" fmla="*/ 337837 h 958058"/>
              <a:gd name="connsiteX4" fmla="*/ 7840340 w 12358602"/>
              <a:gd name="connsiteY4" fmla="*/ 43770 h 958058"/>
              <a:gd name="connsiteX5" fmla="*/ 12224728 w 12358602"/>
              <a:gd name="connsiteY5" fmla="*/ 605469 h 958058"/>
              <a:gd name="connsiteX6" fmla="*/ 12205266 w 12358602"/>
              <a:gd name="connsiteY6" fmla="*/ 958058 h 958058"/>
              <a:gd name="connsiteX7" fmla="*/ 181593 w 12358602"/>
              <a:gd name="connsiteY7" fmla="*/ 920450 h 958058"/>
              <a:gd name="connsiteX0" fmla="*/ 181593 w 12358602"/>
              <a:gd name="connsiteY0" fmla="*/ 888120 h 925728"/>
              <a:gd name="connsiteX1" fmla="*/ 378874 w 12358602"/>
              <a:gd name="connsiteY1" fmla="*/ 350919 h 925728"/>
              <a:gd name="connsiteX2" fmla="*/ 3324252 w 12358602"/>
              <a:gd name="connsiteY2" fmla="*/ 57857 h 925728"/>
              <a:gd name="connsiteX3" fmla="*/ 5495952 w 12358602"/>
              <a:gd name="connsiteY3" fmla="*/ 305507 h 925728"/>
              <a:gd name="connsiteX4" fmla="*/ 7840340 w 12358602"/>
              <a:gd name="connsiteY4" fmla="*/ 11440 h 925728"/>
              <a:gd name="connsiteX5" fmla="*/ 12224728 w 12358602"/>
              <a:gd name="connsiteY5" fmla="*/ 573139 h 925728"/>
              <a:gd name="connsiteX6" fmla="*/ 12205266 w 12358602"/>
              <a:gd name="connsiteY6" fmla="*/ 925728 h 925728"/>
              <a:gd name="connsiteX7" fmla="*/ 181593 w 12358602"/>
              <a:gd name="connsiteY7" fmla="*/ 888120 h 925728"/>
              <a:gd name="connsiteX0" fmla="*/ 181593 w 12358602"/>
              <a:gd name="connsiteY0" fmla="*/ 938850 h 976458"/>
              <a:gd name="connsiteX1" fmla="*/ 378874 w 12358602"/>
              <a:gd name="connsiteY1" fmla="*/ 401649 h 976458"/>
              <a:gd name="connsiteX2" fmla="*/ 3324252 w 12358602"/>
              <a:gd name="connsiteY2" fmla="*/ 108587 h 976458"/>
              <a:gd name="connsiteX3" fmla="*/ 5495952 w 12358602"/>
              <a:gd name="connsiteY3" fmla="*/ 356237 h 976458"/>
              <a:gd name="connsiteX4" fmla="*/ 7840340 w 12358602"/>
              <a:gd name="connsiteY4" fmla="*/ 62170 h 976458"/>
              <a:gd name="connsiteX5" fmla="*/ 12224728 w 12358602"/>
              <a:gd name="connsiteY5" fmla="*/ 623869 h 976458"/>
              <a:gd name="connsiteX6" fmla="*/ 12205266 w 12358602"/>
              <a:gd name="connsiteY6" fmla="*/ 976458 h 976458"/>
              <a:gd name="connsiteX7" fmla="*/ 181593 w 12358602"/>
              <a:gd name="connsiteY7" fmla="*/ 938850 h 976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358602" h="976458">
                <a:moveTo>
                  <a:pt x="181593" y="938850"/>
                </a:moveTo>
                <a:cubicBezTo>
                  <a:pt x="-39070" y="972187"/>
                  <a:pt x="-144903" y="540026"/>
                  <a:pt x="378874" y="401649"/>
                </a:cubicBezTo>
                <a:cubicBezTo>
                  <a:pt x="902651" y="263272"/>
                  <a:pt x="2471406" y="116156"/>
                  <a:pt x="3324252" y="108587"/>
                </a:cubicBezTo>
                <a:cubicBezTo>
                  <a:pt x="4177098" y="101018"/>
                  <a:pt x="4743271" y="363973"/>
                  <a:pt x="5495952" y="356237"/>
                </a:cubicBezTo>
                <a:cubicBezTo>
                  <a:pt x="6248633" y="348501"/>
                  <a:pt x="6519009" y="323604"/>
                  <a:pt x="7840340" y="62170"/>
                </a:cubicBezTo>
                <a:cubicBezTo>
                  <a:pt x="9161671" y="-199264"/>
                  <a:pt x="10763265" y="436636"/>
                  <a:pt x="12224728" y="623869"/>
                </a:cubicBezTo>
                <a:cubicBezTo>
                  <a:pt x="12569485" y="664734"/>
                  <a:pt x="12130659" y="973828"/>
                  <a:pt x="12205266" y="976458"/>
                </a:cubicBezTo>
                <a:lnTo>
                  <a:pt x="181593" y="938850"/>
                </a:lnTo>
                <a:close/>
              </a:path>
            </a:pathLst>
          </a:custGeom>
          <a:solidFill>
            <a:srgbClr val="E4D0D7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Helvetica" panose="020B0604020202030204" pitchFamily="34" charset="0"/>
            </a:endParaRPr>
          </a:p>
        </p:txBody>
      </p:sp>
      <p:sp>
        <p:nvSpPr>
          <p:cNvPr id="18" name="任意多边形 12"/>
          <p:cNvSpPr/>
          <p:nvPr/>
        </p:nvSpPr>
        <p:spPr>
          <a:xfrm flipV="1">
            <a:off x="1253358" y="-329137"/>
            <a:ext cx="14710470" cy="1125547"/>
          </a:xfrm>
          <a:custGeom>
            <a:avLst/>
            <a:gdLst>
              <a:gd name="connsiteX0" fmla="*/ 244465 w 11941165"/>
              <a:gd name="connsiteY0" fmla="*/ 171607 h 249882"/>
              <a:gd name="connsiteX1" fmla="*/ 301615 w 11941165"/>
              <a:gd name="connsiteY1" fmla="*/ 209707 h 249882"/>
              <a:gd name="connsiteX2" fmla="*/ 3235315 w 11941165"/>
              <a:gd name="connsiteY2" fmla="*/ 157 h 249882"/>
              <a:gd name="connsiteX3" fmla="*/ 5407015 w 11941165"/>
              <a:gd name="connsiteY3" fmla="*/ 247807 h 249882"/>
              <a:gd name="connsiteX4" fmla="*/ 7693015 w 11941165"/>
              <a:gd name="connsiteY4" fmla="*/ 114457 h 249882"/>
              <a:gd name="connsiteX5" fmla="*/ 10398115 w 11941165"/>
              <a:gd name="connsiteY5" fmla="*/ 38257 h 249882"/>
              <a:gd name="connsiteX6" fmla="*/ 11941165 w 11941165"/>
              <a:gd name="connsiteY6" fmla="*/ 190657 h 249882"/>
              <a:gd name="connsiteX0" fmla="*/ 251307 w 11948007"/>
              <a:gd name="connsiteY0" fmla="*/ 171628 h 297698"/>
              <a:gd name="connsiteX1" fmla="*/ 296779 w 11948007"/>
              <a:gd name="connsiteY1" fmla="*/ 293240 h 297698"/>
              <a:gd name="connsiteX2" fmla="*/ 3242157 w 11948007"/>
              <a:gd name="connsiteY2" fmla="*/ 178 h 297698"/>
              <a:gd name="connsiteX3" fmla="*/ 5413857 w 11948007"/>
              <a:gd name="connsiteY3" fmla="*/ 247828 h 297698"/>
              <a:gd name="connsiteX4" fmla="*/ 7699857 w 11948007"/>
              <a:gd name="connsiteY4" fmla="*/ 114478 h 297698"/>
              <a:gd name="connsiteX5" fmla="*/ 10404957 w 11948007"/>
              <a:gd name="connsiteY5" fmla="*/ 38278 h 297698"/>
              <a:gd name="connsiteX6" fmla="*/ 11948007 w 11948007"/>
              <a:gd name="connsiteY6" fmla="*/ 190678 h 297698"/>
              <a:gd name="connsiteX0" fmla="*/ 181593 w 12030102"/>
              <a:gd name="connsiteY0" fmla="*/ 830441 h 832268"/>
              <a:gd name="connsiteX1" fmla="*/ 378874 w 12030102"/>
              <a:gd name="connsiteY1" fmla="*/ 293240 h 832268"/>
              <a:gd name="connsiteX2" fmla="*/ 3324252 w 12030102"/>
              <a:gd name="connsiteY2" fmla="*/ 178 h 832268"/>
              <a:gd name="connsiteX3" fmla="*/ 5495952 w 12030102"/>
              <a:gd name="connsiteY3" fmla="*/ 247828 h 832268"/>
              <a:gd name="connsiteX4" fmla="*/ 7781952 w 12030102"/>
              <a:gd name="connsiteY4" fmla="*/ 114478 h 832268"/>
              <a:gd name="connsiteX5" fmla="*/ 10487052 w 12030102"/>
              <a:gd name="connsiteY5" fmla="*/ 38278 h 832268"/>
              <a:gd name="connsiteX6" fmla="*/ 12030102 w 12030102"/>
              <a:gd name="connsiteY6" fmla="*/ 190678 h 832268"/>
              <a:gd name="connsiteX0" fmla="*/ 181593 w 12555595"/>
              <a:gd name="connsiteY0" fmla="*/ 830441 h 832268"/>
              <a:gd name="connsiteX1" fmla="*/ 378874 w 12555595"/>
              <a:gd name="connsiteY1" fmla="*/ 293240 h 832268"/>
              <a:gd name="connsiteX2" fmla="*/ 3324252 w 12555595"/>
              <a:gd name="connsiteY2" fmla="*/ 178 h 832268"/>
              <a:gd name="connsiteX3" fmla="*/ 5495952 w 12555595"/>
              <a:gd name="connsiteY3" fmla="*/ 247828 h 832268"/>
              <a:gd name="connsiteX4" fmla="*/ 7781952 w 12555595"/>
              <a:gd name="connsiteY4" fmla="*/ 114478 h 832268"/>
              <a:gd name="connsiteX5" fmla="*/ 10487052 w 12555595"/>
              <a:gd name="connsiteY5" fmla="*/ 38278 h 832268"/>
              <a:gd name="connsiteX6" fmla="*/ 12555595 w 12555595"/>
              <a:gd name="connsiteY6" fmla="*/ 283469 h 832268"/>
              <a:gd name="connsiteX0" fmla="*/ 181593 w 12555595"/>
              <a:gd name="connsiteY0" fmla="*/ 830441 h 832268"/>
              <a:gd name="connsiteX1" fmla="*/ 378874 w 12555595"/>
              <a:gd name="connsiteY1" fmla="*/ 293240 h 832268"/>
              <a:gd name="connsiteX2" fmla="*/ 3324252 w 12555595"/>
              <a:gd name="connsiteY2" fmla="*/ 178 h 832268"/>
              <a:gd name="connsiteX3" fmla="*/ 5495952 w 12555595"/>
              <a:gd name="connsiteY3" fmla="*/ 247828 h 832268"/>
              <a:gd name="connsiteX4" fmla="*/ 7781952 w 12555595"/>
              <a:gd name="connsiteY4" fmla="*/ 114478 h 832268"/>
              <a:gd name="connsiteX5" fmla="*/ 10487052 w 12555595"/>
              <a:gd name="connsiteY5" fmla="*/ 38278 h 832268"/>
              <a:gd name="connsiteX6" fmla="*/ 12084597 w 12555595"/>
              <a:gd name="connsiteY6" fmla="*/ 267688 h 832268"/>
              <a:gd name="connsiteX7" fmla="*/ 12555595 w 12555595"/>
              <a:gd name="connsiteY7" fmla="*/ 283469 h 832268"/>
              <a:gd name="connsiteX0" fmla="*/ 181593 w 12254687"/>
              <a:gd name="connsiteY0" fmla="*/ 830441 h 868049"/>
              <a:gd name="connsiteX1" fmla="*/ 378874 w 12254687"/>
              <a:gd name="connsiteY1" fmla="*/ 293240 h 868049"/>
              <a:gd name="connsiteX2" fmla="*/ 3324252 w 12254687"/>
              <a:gd name="connsiteY2" fmla="*/ 178 h 868049"/>
              <a:gd name="connsiteX3" fmla="*/ 5495952 w 12254687"/>
              <a:gd name="connsiteY3" fmla="*/ 247828 h 868049"/>
              <a:gd name="connsiteX4" fmla="*/ 7781952 w 12254687"/>
              <a:gd name="connsiteY4" fmla="*/ 114478 h 868049"/>
              <a:gd name="connsiteX5" fmla="*/ 10487052 w 12254687"/>
              <a:gd name="connsiteY5" fmla="*/ 38278 h 868049"/>
              <a:gd name="connsiteX6" fmla="*/ 12084597 w 12254687"/>
              <a:gd name="connsiteY6" fmla="*/ 267688 h 868049"/>
              <a:gd name="connsiteX7" fmla="*/ 12205266 w 12254687"/>
              <a:gd name="connsiteY7" fmla="*/ 868049 h 868049"/>
              <a:gd name="connsiteX0" fmla="*/ 181593 w 12254687"/>
              <a:gd name="connsiteY0" fmla="*/ 830441 h 868049"/>
              <a:gd name="connsiteX1" fmla="*/ 378874 w 12254687"/>
              <a:gd name="connsiteY1" fmla="*/ 293240 h 868049"/>
              <a:gd name="connsiteX2" fmla="*/ 3324252 w 12254687"/>
              <a:gd name="connsiteY2" fmla="*/ 178 h 868049"/>
              <a:gd name="connsiteX3" fmla="*/ 5495952 w 12254687"/>
              <a:gd name="connsiteY3" fmla="*/ 247828 h 868049"/>
              <a:gd name="connsiteX4" fmla="*/ 7781952 w 12254687"/>
              <a:gd name="connsiteY4" fmla="*/ 114478 h 868049"/>
              <a:gd name="connsiteX5" fmla="*/ 10487052 w 12254687"/>
              <a:gd name="connsiteY5" fmla="*/ 38278 h 868049"/>
              <a:gd name="connsiteX6" fmla="*/ 12084597 w 12254687"/>
              <a:gd name="connsiteY6" fmla="*/ 267688 h 868049"/>
              <a:gd name="connsiteX7" fmla="*/ 12205266 w 12254687"/>
              <a:gd name="connsiteY7" fmla="*/ 868049 h 868049"/>
              <a:gd name="connsiteX8" fmla="*/ 181593 w 12254687"/>
              <a:gd name="connsiteY8" fmla="*/ 830441 h 868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54687" h="868049">
                <a:moveTo>
                  <a:pt x="181593" y="830441"/>
                </a:moveTo>
                <a:cubicBezTo>
                  <a:pt x="-39070" y="863778"/>
                  <a:pt x="-144903" y="431617"/>
                  <a:pt x="378874" y="293240"/>
                </a:cubicBezTo>
                <a:cubicBezTo>
                  <a:pt x="902651" y="154863"/>
                  <a:pt x="2471406" y="7747"/>
                  <a:pt x="3324252" y="178"/>
                </a:cubicBezTo>
                <a:cubicBezTo>
                  <a:pt x="4177098" y="-7391"/>
                  <a:pt x="4753002" y="228778"/>
                  <a:pt x="5495952" y="247828"/>
                </a:cubicBezTo>
                <a:cubicBezTo>
                  <a:pt x="6238902" y="266878"/>
                  <a:pt x="6950102" y="149403"/>
                  <a:pt x="7781952" y="114478"/>
                </a:cubicBezTo>
                <a:cubicBezTo>
                  <a:pt x="8613802" y="79553"/>
                  <a:pt x="9766052" y="12743"/>
                  <a:pt x="10487052" y="38278"/>
                </a:cubicBezTo>
                <a:cubicBezTo>
                  <a:pt x="11208052" y="63813"/>
                  <a:pt x="11739840" y="226823"/>
                  <a:pt x="12084597" y="267688"/>
                </a:cubicBezTo>
                <a:cubicBezTo>
                  <a:pt x="12429354" y="308553"/>
                  <a:pt x="12130659" y="865419"/>
                  <a:pt x="12205266" y="868049"/>
                </a:cubicBezTo>
                <a:lnTo>
                  <a:pt x="181593" y="830441"/>
                </a:lnTo>
                <a:close/>
              </a:path>
            </a:pathLst>
          </a:custGeom>
          <a:solidFill>
            <a:srgbClr val="D6A6B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Helvetica" panose="020B0604020202030204" pitchFamily="34" charset="0"/>
            </a:endParaRPr>
          </a:p>
        </p:txBody>
      </p:sp>
      <p:pic>
        <p:nvPicPr>
          <p:cNvPr id="19" name="图片 4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984" b="48423"/>
          <a:stretch/>
        </p:blipFill>
        <p:spPr>
          <a:xfrm>
            <a:off x="7257169" y="-337474"/>
            <a:ext cx="3161546" cy="2247750"/>
          </a:xfrm>
          <a:prstGeom prst="rect">
            <a:avLst/>
          </a:prstGeom>
        </p:spPr>
      </p:pic>
      <p:pic>
        <p:nvPicPr>
          <p:cNvPr id="58" name="图片 37">
            <a:extLst>
              <a:ext uri="{FF2B5EF4-FFF2-40B4-BE49-F238E27FC236}">
                <a16:creationId xmlns:a16="http://schemas.microsoft.com/office/drawing/2014/main" id="{E247DD9D-BD03-452E-9608-F8FD186A34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2097" y="1175378"/>
            <a:ext cx="3174010" cy="1216993"/>
          </a:xfrm>
          <a:prstGeom prst="rect">
            <a:avLst/>
          </a:prstGeom>
        </p:spPr>
      </p:pic>
      <p:pic>
        <p:nvPicPr>
          <p:cNvPr id="59" name="图片 37">
            <a:extLst>
              <a:ext uri="{FF2B5EF4-FFF2-40B4-BE49-F238E27FC236}">
                <a16:creationId xmlns:a16="http://schemas.microsoft.com/office/drawing/2014/main" id="{E247DD9D-BD03-452E-9608-F8FD186A34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 flipH="1">
            <a:off x="7046085" y="3353944"/>
            <a:ext cx="3174010" cy="1216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483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45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500"/>
                            </p:stCondLst>
                            <p:childTnLst>
                              <p:par>
                                <p:cTn id="4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 animBg="1"/>
      <p:bldP spid="16" grpId="0" animBg="1"/>
      <p:bldP spid="17" grpId="0" animBg="1"/>
      <p:bldP spid="1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3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6874" y="-934050"/>
            <a:ext cx="8447318" cy="84901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338" y="2653224"/>
            <a:ext cx="990721" cy="720000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161" y="2612482"/>
            <a:ext cx="990721" cy="720000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595" y="2653224"/>
            <a:ext cx="990721" cy="720000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0516" y="2668091"/>
            <a:ext cx="990721" cy="720000"/>
          </a:xfrm>
          <a:prstGeom prst="rect">
            <a:avLst/>
          </a:prstGeom>
        </p:spPr>
      </p:pic>
      <p:sp>
        <p:nvSpPr>
          <p:cNvPr id="73" name="Rectangle 72"/>
          <p:cNvSpPr/>
          <p:nvPr/>
        </p:nvSpPr>
        <p:spPr>
          <a:xfrm>
            <a:off x="1699774" y="294762"/>
            <a:ext cx="2418056" cy="652088"/>
          </a:xfrm>
          <a:prstGeom prst="rect">
            <a:avLst/>
          </a:prstGeom>
          <a:solidFill>
            <a:srgbClr val="BCBDC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2"/>
                </a:solidFill>
                <a:latin typeface="UTM Magnesium" panose="02040603050506020204" pitchFamily="18" charset="0"/>
              </a:rPr>
              <a:t>Quầy trái cây</a:t>
            </a:r>
          </a:p>
        </p:txBody>
      </p:sp>
      <p:pic>
        <p:nvPicPr>
          <p:cNvPr id="77" name="Picture 7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7363" y="1567890"/>
            <a:ext cx="990721" cy="720000"/>
          </a:xfrm>
          <a:prstGeom prst="rect">
            <a:avLst/>
          </a:prstGeom>
        </p:spPr>
      </p:pic>
      <p:sp>
        <p:nvSpPr>
          <p:cNvPr id="9" name="Snip Diagonal Corner Rectangle 8"/>
          <p:cNvSpPr/>
          <p:nvPr/>
        </p:nvSpPr>
        <p:spPr>
          <a:xfrm>
            <a:off x="6565706" y="254036"/>
            <a:ext cx="4272941" cy="1313853"/>
          </a:xfrm>
          <a:prstGeom prst="snip2Diag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  <a:effectLst>
            <a:outerShdw blurRad="139700" dist="139700" dir="6000000" sx="105000" sy="105000" algn="l" rotWithShape="0">
              <a:srgbClr val="FF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600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 em 1kg chuối thường có mấy quả và giá </a:t>
            </a:r>
            <a:r>
              <a:rPr lang="en-US" sz="2600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1kg chuối </a:t>
            </a:r>
            <a:r>
              <a:rPr lang="vi-VN" sz="2600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 bao nhiêu?</a:t>
            </a:r>
          </a:p>
        </p:txBody>
      </p:sp>
      <p:grpSp>
        <p:nvGrpSpPr>
          <p:cNvPr id="92" name="Group 91"/>
          <p:cNvGrpSpPr/>
          <p:nvPr/>
        </p:nvGrpSpPr>
        <p:grpSpPr>
          <a:xfrm>
            <a:off x="6320415" y="2287890"/>
            <a:ext cx="4456948" cy="4357280"/>
            <a:chOff x="10692468" y="4658796"/>
            <a:chExt cx="4456948" cy="4357280"/>
          </a:xfrm>
        </p:grpSpPr>
        <p:pic>
          <p:nvPicPr>
            <p:cNvPr id="93" name="Picture 9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785328" y="6740758"/>
              <a:ext cx="1364088" cy="2275318"/>
            </a:xfrm>
            <a:prstGeom prst="rect">
              <a:avLst/>
            </a:prstGeom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</p:pic>
        <p:sp>
          <p:nvSpPr>
            <p:cNvPr id="94" name="Oval Callout 93"/>
            <p:cNvSpPr/>
            <p:nvPr/>
          </p:nvSpPr>
          <p:spPr>
            <a:xfrm>
              <a:off x="10692468" y="4658796"/>
              <a:ext cx="4204631" cy="1884959"/>
            </a:xfrm>
            <a:prstGeom prst="wedgeEllipseCallout">
              <a:avLst>
                <a:gd name="adj1" fmla="val 34796"/>
                <a:gd name="adj2" fmla="val 62692"/>
              </a:avLst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Trả lời vào buổi học sau nhé!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799804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Heart 27"/>
          <p:cNvSpPr/>
          <p:nvPr/>
        </p:nvSpPr>
        <p:spPr>
          <a:xfrm rot="19285594">
            <a:off x="4207530" y="4435697"/>
            <a:ext cx="1729483" cy="1510000"/>
          </a:xfrm>
          <a:prstGeom prst="heart">
            <a:avLst/>
          </a:prstGeom>
          <a:solidFill>
            <a:srgbClr val="EC6C0E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Heart 29"/>
          <p:cNvSpPr/>
          <p:nvPr/>
        </p:nvSpPr>
        <p:spPr>
          <a:xfrm rot="2432823">
            <a:off x="5580904" y="544682"/>
            <a:ext cx="2480116" cy="2480966"/>
          </a:xfrm>
          <a:prstGeom prst="heart">
            <a:avLst/>
          </a:prstGeom>
          <a:solidFill>
            <a:srgbClr val="3AB7AD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A_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51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182"/>
            <a:ext cx="12192000" cy="6858000"/>
          </a:xfrm>
          <a:prstGeom prst="rect">
            <a:avLst/>
          </a:prstGeom>
        </p:spPr>
      </p:pic>
      <p:sp>
        <p:nvSpPr>
          <p:cNvPr id="7" name="PA_文本框 6"/>
          <p:cNvSpPr txBox="1"/>
          <p:nvPr>
            <p:custDataLst>
              <p:tags r:id="rId2"/>
            </p:custDataLst>
          </p:nvPr>
        </p:nvSpPr>
        <p:spPr>
          <a:xfrm>
            <a:off x="2382460" y="2054655"/>
            <a:ext cx="85170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800">
                <a:ln w="57150">
                  <a:noFill/>
                </a:ln>
                <a:solidFill>
                  <a:srgbClr val="058F8F"/>
                </a:solidFill>
                <a:effectLst>
                  <a:glow rad="101600">
                    <a:schemeClr val="bg1">
                      <a:alpha val="60000"/>
                    </a:schemeClr>
                  </a:glow>
                  <a:reflection blurRad="6350" stA="55000" endA="300" endPos="45500" dir="5400000" sy="-100000" algn="bl" rotWithShape="0"/>
                </a:effectLst>
                <a:latin typeface="UTM Cooper Black" panose="02040603050506020204" pitchFamily="18" charset="0"/>
                <a:ea typeface="方正剪纸简体" panose="03000509000000000000" pitchFamily="65" charset="-122"/>
              </a:rPr>
              <a:t>Bảng đơn vị đo khối lượng</a:t>
            </a:r>
            <a:endParaRPr lang="zh-CN" altLang="en-US" sz="4800" dirty="0">
              <a:ln w="57150">
                <a:noFill/>
              </a:ln>
              <a:effectLst>
                <a:glow rad="101600">
                  <a:schemeClr val="bg1">
                    <a:alpha val="60000"/>
                  </a:schemeClr>
                </a:glow>
                <a:reflection blurRad="6350" stA="55000" endA="300" endPos="45500" dir="5400000" sy="-100000" algn="bl" rotWithShape="0"/>
              </a:effectLst>
              <a:latin typeface="UTM Cooper Black" panose="02040603050506020204" pitchFamily="18" charset="0"/>
              <a:ea typeface="方正剪纸简体" panose="03000509000000000000" pitchFamily="65" charset="-122"/>
            </a:endParaRPr>
          </a:p>
        </p:txBody>
      </p:sp>
      <p:sp>
        <p:nvSpPr>
          <p:cNvPr id="8" name="PA_矩形 7"/>
          <p:cNvSpPr/>
          <p:nvPr>
            <p:custDataLst>
              <p:tags r:id="rId3"/>
            </p:custDataLst>
          </p:nvPr>
        </p:nvSpPr>
        <p:spPr>
          <a:xfrm>
            <a:off x="7443996" y="820929"/>
            <a:ext cx="309251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7200" b="1">
                <a:solidFill>
                  <a:srgbClr val="EC6C0E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127000" dist="38100" dir="6600000" algn="tl">
                    <a:srgbClr val="00B0F0">
                      <a:alpha val="43000"/>
                    </a:srgbClr>
                  </a:outerShdw>
                </a:effectLst>
                <a:latin typeface="UTM Fancy Full" panose="02040603050506020204" pitchFamily="18" charset="0"/>
                <a:ea typeface="方正超粗黑简体" panose="03000509000000000000" pitchFamily="65" charset="-122"/>
              </a:rPr>
              <a:t>TOÁN</a:t>
            </a:r>
            <a:endParaRPr lang="zh-CN" altLang="en-US" sz="7200" b="1" dirty="0">
              <a:solidFill>
                <a:srgbClr val="EC6C0E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  <a:outerShdw blurRad="127000" dist="38100" dir="6600000" algn="tl">
                  <a:srgbClr val="00B0F0">
                    <a:alpha val="43000"/>
                  </a:srgbClr>
                </a:outerShdw>
              </a:effectLst>
              <a:latin typeface="UTM Fancy Full" panose="02040603050506020204" pitchFamily="18" charset="0"/>
              <a:ea typeface="方正超粗黑简体" panose="03000509000000000000" pitchFamily="65" charset="-122"/>
            </a:endParaRPr>
          </a:p>
        </p:txBody>
      </p:sp>
      <p:cxnSp>
        <p:nvCxnSpPr>
          <p:cNvPr id="11" name="PA_直接连接符 10"/>
          <p:cNvCxnSpPr/>
          <p:nvPr>
            <p:custDataLst>
              <p:tags r:id="rId4"/>
            </p:custDataLst>
          </p:nvPr>
        </p:nvCxnSpPr>
        <p:spPr>
          <a:xfrm flipV="1">
            <a:off x="2334379" y="1801613"/>
            <a:ext cx="5109617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A_图片 1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39129">
            <a:off x="7117431" y="4156620"/>
            <a:ext cx="1047346" cy="1862609"/>
          </a:xfrm>
          <a:prstGeom prst="rect">
            <a:avLst/>
          </a:prstGeom>
        </p:spPr>
      </p:pic>
      <p:pic>
        <p:nvPicPr>
          <p:cNvPr id="2" name="PA_图片 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93850" y="1600200"/>
            <a:ext cx="2098150" cy="4768522"/>
          </a:xfrm>
          <a:prstGeom prst="rect">
            <a:avLst/>
          </a:prstGeom>
        </p:spPr>
      </p:pic>
      <p:pic>
        <p:nvPicPr>
          <p:cNvPr id="3" name="PA_图片 2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5368" y="438150"/>
            <a:ext cx="3865532" cy="5930784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136372" y="1402080"/>
            <a:ext cx="829588" cy="1111419"/>
            <a:chOff x="1136372" y="1402080"/>
            <a:chExt cx="829588" cy="1111419"/>
          </a:xfrm>
        </p:grpSpPr>
        <p:sp>
          <p:nvSpPr>
            <p:cNvPr id="6" name="Heart 5"/>
            <p:cNvSpPr/>
            <p:nvPr/>
          </p:nvSpPr>
          <p:spPr>
            <a:xfrm>
              <a:off x="1136372" y="1801613"/>
              <a:ext cx="829588" cy="711886"/>
            </a:xfrm>
            <a:prstGeom prst="heart">
              <a:avLst/>
            </a:prstGeom>
            <a:solidFill>
              <a:srgbClr val="ED88B4"/>
            </a:solidFill>
            <a:ln>
              <a:solidFill>
                <a:srgbClr val="ED88B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rgbClr val="6F4F62"/>
                  </a:solidFill>
                  <a:latin typeface="UTM Cooper Black" panose="02040603050506020204" pitchFamily="18" charset="0"/>
                </a:rPr>
                <a:t>tấn</a:t>
              </a:r>
            </a:p>
          </p:txBody>
        </p:sp>
        <p:cxnSp>
          <p:nvCxnSpPr>
            <p:cNvPr id="10" name="Straight Connector 9"/>
            <p:cNvCxnSpPr>
              <a:endCxn id="6" idx="0"/>
            </p:cNvCxnSpPr>
            <p:nvPr/>
          </p:nvCxnSpPr>
          <p:spPr>
            <a:xfrm>
              <a:off x="1551166" y="1402080"/>
              <a:ext cx="0" cy="577505"/>
            </a:xfrm>
            <a:prstGeom prst="line">
              <a:avLst/>
            </a:prstGeom>
            <a:ln w="19050">
              <a:solidFill>
                <a:srgbClr val="ED88B4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/>
          <p:cNvGrpSpPr/>
          <p:nvPr/>
        </p:nvGrpSpPr>
        <p:grpSpPr>
          <a:xfrm>
            <a:off x="9898052" y="3138694"/>
            <a:ext cx="829588" cy="1111419"/>
            <a:chOff x="1136372" y="1402080"/>
            <a:chExt cx="829588" cy="1111419"/>
          </a:xfrm>
          <a:solidFill>
            <a:srgbClr val="43A1CA"/>
          </a:solidFill>
        </p:grpSpPr>
        <p:sp>
          <p:nvSpPr>
            <p:cNvPr id="16" name="Heart 15"/>
            <p:cNvSpPr/>
            <p:nvPr/>
          </p:nvSpPr>
          <p:spPr>
            <a:xfrm>
              <a:off x="1136372" y="1801613"/>
              <a:ext cx="829588" cy="711886"/>
            </a:xfrm>
            <a:prstGeom prst="heart">
              <a:avLst/>
            </a:prstGeom>
            <a:solidFill>
              <a:srgbClr val="009C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>
                  <a:solidFill>
                    <a:srgbClr val="FFFF00"/>
                  </a:solidFill>
                  <a:latin typeface="UTM Cooper Black" panose="02040603050506020204" pitchFamily="18" charset="0"/>
                </a:rPr>
                <a:t>g</a:t>
              </a:r>
            </a:p>
          </p:txBody>
        </p:sp>
        <p:cxnSp>
          <p:nvCxnSpPr>
            <p:cNvPr id="17" name="Straight Connector 16"/>
            <p:cNvCxnSpPr>
              <a:endCxn id="16" idx="0"/>
            </p:cNvCxnSpPr>
            <p:nvPr/>
          </p:nvCxnSpPr>
          <p:spPr>
            <a:xfrm>
              <a:off x="1551166" y="1402080"/>
              <a:ext cx="0" cy="577505"/>
            </a:xfrm>
            <a:prstGeom prst="line">
              <a:avLst/>
            </a:prstGeom>
            <a:grpFill/>
            <a:ln w="19050">
              <a:solidFill>
                <a:srgbClr val="009C6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6136358" y="2905469"/>
            <a:ext cx="1149863" cy="1045838"/>
            <a:chOff x="6136358" y="2905469"/>
            <a:chExt cx="1149863" cy="1045838"/>
          </a:xfrm>
        </p:grpSpPr>
        <p:sp>
          <p:nvSpPr>
            <p:cNvPr id="18" name="Teardrop 17"/>
            <p:cNvSpPr/>
            <p:nvPr/>
          </p:nvSpPr>
          <p:spPr>
            <a:xfrm rot="9001470">
              <a:off x="6175287" y="2905469"/>
              <a:ext cx="1110934" cy="1045838"/>
            </a:xfrm>
            <a:prstGeom prst="teardrop">
              <a:avLst/>
            </a:prstGeom>
            <a:solidFill>
              <a:srgbClr val="B3D9CC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136358" y="3234265"/>
              <a:ext cx="1117530" cy="33855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algn="ctr">
                <a:defRPr sz="1600">
                  <a:solidFill>
                    <a:srgbClr val="6F4F62"/>
                  </a:solidFill>
                  <a:latin typeface="UTM Cooper Black" panose="02040603050506020204" pitchFamily="18" charset="0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n-US" sz="2400">
                  <a:solidFill>
                    <a:srgbClr val="D97854"/>
                  </a:solidFill>
                </a:rPr>
                <a:t>kg</a:t>
              </a:r>
            </a:p>
          </p:txBody>
        </p:sp>
      </p:grpSp>
      <p:pic>
        <p:nvPicPr>
          <p:cNvPr id="21" name="图片 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996" y="3725749"/>
            <a:ext cx="2098000" cy="2997142"/>
          </a:xfrm>
          <a:prstGeom prst="rect">
            <a:avLst/>
          </a:prstGeom>
        </p:spPr>
      </p:pic>
      <p:sp>
        <p:nvSpPr>
          <p:cNvPr id="23" name="Heart 22"/>
          <p:cNvSpPr/>
          <p:nvPr/>
        </p:nvSpPr>
        <p:spPr>
          <a:xfrm>
            <a:off x="3591964" y="353177"/>
            <a:ext cx="961764" cy="850188"/>
          </a:xfrm>
          <a:prstGeom prst="heart">
            <a:avLst/>
          </a:prstGeom>
          <a:solidFill>
            <a:srgbClr val="3AB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Heart 26"/>
          <p:cNvSpPr/>
          <p:nvPr/>
        </p:nvSpPr>
        <p:spPr>
          <a:xfrm rot="19285084">
            <a:off x="10594103" y="655294"/>
            <a:ext cx="610861" cy="539994"/>
          </a:xfrm>
          <a:prstGeom prst="heart">
            <a:avLst/>
          </a:prstGeom>
          <a:solidFill>
            <a:srgbClr val="EC6C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286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230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0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8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6" presetClass="emph" presetSubtype="0" repeatCount="2000" fill="hold" grpId="1" nodeType="withEffect">
                                  <p:stCondLst>
                                    <p:cond delay="34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400"/>
                            </p:stCondLst>
                            <p:childTnLst>
                              <p:par>
                                <p:cTn id="40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876435" y="736822"/>
            <a:ext cx="10206342" cy="5194759"/>
          </a:xfrm>
          <a:custGeom>
            <a:avLst/>
            <a:gdLst>
              <a:gd name="connsiteX0" fmla="*/ 250959 w 11001599"/>
              <a:gd name="connsiteY0" fmla="*/ 3648713 h 5735700"/>
              <a:gd name="connsiteX1" fmla="*/ 218875 w 11001599"/>
              <a:gd name="connsiteY1" fmla="*/ 3199534 h 5735700"/>
              <a:gd name="connsiteX2" fmla="*/ 186791 w 11001599"/>
              <a:gd name="connsiteY2" fmla="*/ 1884082 h 5735700"/>
              <a:gd name="connsiteX3" fmla="*/ 154707 w 11001599"/>
              <a:gd name="connsiteY3" fmla="*/ 600713 h 5735700"/>
              <a:gd name="connsiteX4" fmla="*/ 2352475 w 11001599"/>
              <a:gd name="connsiteY4" fmla="*/ 199661 h 5735700"/>
              <a:gd name="connsiteX5" fmla="*/ 5544854 w 11001599"/>
              <a:gd name="connsiteY5" fmla="*/ 584671 h 5735700"/>
              <a:gd name="connsiteX6" fmla="*/ 8432433 w 11001599"/>
              <a:gd name="connsiteY6" fmla="*/ 55282 h 5735700"/>
              <a:gd name="connsiteX7" fmla="*/ 10822707 w 11001599"/>
              <a:gd name="connsiteY7" fmla="*/ 311955 h 5735700"/>
              <a:gd name="connsiteX8" fmla="*/ 10774580 w 11001599"/>
              <a:gd name="connsiteY8" fmla="*/ 2670145 h 5735700"/>
              <a:gd name="connsiteX9" fmla="*/ 10341444 w 11001599"/>
              <a:gd name="connsiteY9" fmla="*/ 4579155 h 5735700"/>
              <a:gd name="connsiteX10" fmla="*/ 9090159 w 11001599"/>
              <a:gd name="connsiteY10" fmla="*/ 5589808 h 5735700"/>
              <a:gd name="connsiteX11" fmla="*/ 7341570 w 11001599"/>
              <a:gd name="connsiteY11" fmla="*/ 4899997 h 5735700"/>
              <a:gd name="connsiteX12" fmla="*/ 6010075 w 11001599"/>
              <a:gd name="connsiteY12" fmla="*/ 5493555 h 5735700"/>
              <a:gd name="connsiteX13" fmla="*/ 3716054 w 11001599"/>
              <a:gd name="connsiteY13" fmla="*/ 4964166 h 5735700"/>
              <a:gd name="connsiteX14" fmla="*/ 1983507 w 11001599"/>
              <a:gd name="connsiteY14" fmla="*/ 5734187 h 5735700"/>
              <a:gd name="connsiteX15" fmla="*/ 1261612 w 11001599"/>
              <a:gd name="connsiteY15" fmla="*/ 4723534 h 5735700"/>
              <a:gd name="connsiteX16" fmla="*/ 315128 w 11001599"/>
              <a:gd name="connsiteY16" fmla="*/ 4065808 h 5735700"/>
              <a:gd name="connsiteX17" fmla="*/ 250959 w 11001599"/>
              <a:gd name="connsiteY17" fmla="*/ 3648713 h 5735700"/>
              <a:gd name="connsiteX0" fmla="*/ 252078 w 11002718"/>
              <a:gd name="connsiteY0" fmla="*/ 3648713 h 5735700"/>
              <a:gd name="connsiteX1" fmla="*/ 187910 w 11002718"/>
              <a:gd name="connsiteY1" fmla="*/ 1884082 h 5735700"/>
              <a:gd name="connsiteX2" fmla="*/ 155826 w 11002718"/>
              <a:gd name="connsiteY2" fmla="*/ 600713 h 5735700"/>
              <a:gd name="connsiteX3" fmla="*/ 2353594 w 11002718"/>
              <a:gd name="connsiteY3" fmla="*/ 199661 h 5735700"/>
              <a:gd name="connsiteX4" fmla="*/ 5545973 w 11002718"/>
              <a:gd name="connsiteY4" fmla="*/ 584671 h 5735700"/>
              <a:gd name="connsiteX5" fmla="*/ 8433552 w 11002718"/>
              <a:gd name="connsiteY5" fmla="*/ 55282 h 5735700"/>
              <a:gd name="connsiteX6" fmla="*/ 10823826 w 11002718"/>
              <a:gd name="connsiteY6" fmla="*/ 311955 h 5735700"/>
              <a:gd name="connsiteX7" fmla="*/ 10775699 w 11002718"/>
              <a:gd name="connsiteY7" fmla="*/ 2670145 h 5735700"/>
              <a:gd name="connsiteX8" fmla="*/ 10342563 w 11002718"/>
              <a:gd name="connsiteY8" fmla="*/ 4579155 h 5735700"/>
              <a:gd name="connsiteX9" fmla="*/ 9091278 w 11002718"/>
              <a:gd name="connsiteY9" fmla="*/ 5589808 h 5735700"/>
              <a:gd name="connsiteX10" fmla="*/ 7342689 w 11002718"/>
              <a:gd name="connsiteY10" fmla="*/ 4899997 h 5735700"/>
              <a:gd name="connsiteX11" fmla="*/ 6011194 w 11002718"/>
              <a:gd name="connsiteY11" fmla="*/ 5493555 h 5735700"/>
              <a:gd name="connsiteX12" fmla="*/ 3717173 w 11002718"/>
              <a:gd name="connsiteY12" fmla="*/ 4964166 h 5735700"/>
              <a:gd name="connsiteX13" fmla="*/ 1984626 w 11002718"/>
              <a:gd name="connsiteY13" fmla="*/ 5734187 h 5735700"/>
              <a:gd name="connsiteX14" fmla="*/ 1262731 w 11002718"/>
              <a:gd name="connsiteY14" fmla="*/ 4723534 h 5735700"/>
              <a:gd name="connsiteX15" fmla="*/ 316247 w 11002718"/>
              <a:gd name="connsiteY15" fmla="*/ 4065808 h 5735700"/>
              <a:gd name="connsiteX16" fmla="*/ 252078 w 11002718"/>
              <a:gd name="connsiteY16" fmla="*/ 3648713 h 5735700"/>
              <a:gd name="connsiteX0" fmla="*/ 318522 w 11004993"/>
              <a:gd name="connsiteY0" fmla="*/ 4065808 h 5735700"/>
              <a:gd name="connsiteX1" fmla="*/ 190185 w 11004993"/>
              <a:gd name="connsiteY1" fmla="*/ 1884082 h 5735700"/>
              <a:gd name="connsiteX2" fmla="*/ 158101 w 11004993"/>
              <a:gd name="connsiteY2" fmla="*/ 600713 h 5735700"/>
              <a:gd name="connsiteX3" fmla="*/ 2355869 w 11004993"/>
              <a:gd name="connsiteY3" fmla="*/ 199661 h 5735700"/>
              <a:gd name="connsiteX4" fmla="*/ 5548248 w 11004993"/>
              <a:gd name="connsiteY4" fmla="*/ 584671 h 5735700"/>
              <a:gd name="connsiteX5" fmla="*/ 8435827 w 11004993"/>
              <a:gd name="connsiteY5" fmla="*/ 55282 h 5735700"/>
              <a:gd name="connsiteX6" fmla="*/ 10826101 w 11004993"/>
              <a:gd name="connsiteY6" fmla="*/ 311955 h 5735700"/>
              <a:gd name="connsiteX7" fmla="*/ 10777974 w 11004993"/>
              <a:gd name="connsiteY7" fmla="*/ 2670145 h 5735700"/>
              <a:gd name="connsiteX8" fmla="*/ 10344838 w 11004993"/>
              <a:gd name="connsiteY8" fmla="*/ 4579155 h 5735700"/>
              <a:gd name="connsiteX9" fmla="*/ 9093553 w 11004993"/>
              <a:gd name="connsiteY9" fmla="*/ 5589808 h 5735700"/>
              <a:gd name="connsiteX10" fmla="*/ 7344964 w 11004993"/>
              <a:gd name="connsiteY10" fmla="*/ 4899997 h 5735700"/>
              <a:gd name="connsiteX11" fmla="*/ 6013469 w 11004993"/>
              <a:gd name="connsiteY11" fmla="*/ 5493555 h 5735700"/>
              <a:gd name="connsiteX12" fmla="*/ 3719448 w 11004993"/>
              <a:gd name="connsiteY12" fmla="*/ 4964166 h 5735700"/>
              <a:gd name="connsiteX13" fmla="*/ 1986901 w 11004993"/>
              <a:gd name="connsiteY13" fmla="*/ 5734187 h 5735700"/>
              <a:gd name="connsiteX14" fmla="*/ 1265006 w 11004993"/>
              <a:gd name="connsiteY14" fmla="*/ 4723534 h 5735700"/>
              <a:gd name="connsiteX15" fmla="*/ 318522 w 11004993"/>
              <a:gd name="connsiteY15" fmla="*/ 4065808 h 5735700"/>
              <a:gd name="connsiteX0" fmla="*/ 310924 w 10997395"/>
              <a:gd name="connsiteY0" fmla="*/ 4065808 h 5735700"/>
              <a:gd name="connsiteX1" fmla="*/ 150503 w 10997395"/>
              <a:gd name="connsiteY1" fmla="*/ 600713 h 5735700"/>
              <a:gd name="connsiteX2" fmla="*/ 2348271 w 10997395"/>
              <a:gd name="connsiteY2" fmla="*/ 199661 h 5735700"/>
              <a:gd name="connsiteX3" fmla="*/ 5540650 w 10997395"/>
              <a:gd name="connsiteY3" fmla="*/ 584671 h 5735700"/>
              <a:gd name="connsiteX4" fmla="*/ 8428229 w 10997395"/>
              <a:gd name="connsiteY4" fmla="*/ 55282 h 5735700"/>
              <a:gd name="connsiteX5" fmla="*/ 10818503 w 10997395"/>
              <a:gd name="connsiteY5" fmla="*/ 311955 h 5735700"/>
              <a:gd name="connsiteX6" fmla="*/ 10770376 w 10997395"/>
              <a:gd name="connsiteY6" fmla="*/ 2670145 h 5735700"/>
              <a:gd name="connsiteX7" fmla="*/ 10337240 w 10997395"/>
              <a:gd name="connsiteY7" fmla="*/ 4579155 h 5735700"/>
              <a:gd name="connsiteX8" fmla="*/ 9085955 w 10997395"/>
              <a:gd name="connsiteY8" fmla="*/ 5589808 h 5735700"/>
              <a:gd name="connsiteX9" fmla="*/ 7337366 w 10997395"/>
              <a:gd name="connsiteY9" fmla="*/ 4899997 h 5735700"/>
              <a:gd name="connsiteX10" fmla="*/ 6005871 w 10997395"/>
              <a:gd name="connsiteY10" fmla="*/ 5493555 h 5735700"/>
              <a:gd name="connsiteX11" fmla="*/ 3711850 w 10997395"/>
              <a:gd name="connsiteY11" fmla="*/ 4964166 h 5735700"/>
              <a:gd name="connsiteX12" fmla="*/ 1979303 w 10997395"/>
              <a:gd name="connsiteY12" fmla="*/ 5734187 h 5735700"/>
              <a:gd name="connsiteX13" fmla="*/ 1257408 w 10997395"/>
              <a:gd name="connsiteY13" fmla="*/ 4723534 h 5735700"/>
              <a:gd name="connsiteX14" fmla="*/ 310924 w 10997395"/>
              <a:gd name="connsiteY14" fmla="*/ 4065808 h 5735700"/>
              <a:gd name="connsiteX0" fmla="*/ 547291 w 11233762"/>
              <a:gd name="connsiteY0" fmla="*/ 4065808 h 5735700"/>
              <a:gd name="connsiteX1" fmla="*/ 386870 w 11233762"/>
              <a:gd name="connsiteY1" fmla="*/ 600713 h 5735700"/>
              <a:gd name="connsiteX2" fmla="*/ 5777017 w 11233762"/>
              <a:gd name="connsiteY2" fmla="*/ 584671 h 5735700"/>
              <a:gd name="connsiteX3" fmla="*/ 8664596 w 11233762"/>
              <a:gd name="connsiteY3" fmla="*/ 55282 h 5735700"/>
              <a:gd name="connsiteX4" fmla="*/ 11054870 w 11233762"/>
              <a:gd name="connsiteY4" fmla="*/ 311955 h 5735700"/>
              <a:gd name="connsiteX5" fmla="*/ 11006743 w 11233762"/>
              <a:gd name="connsiteY5" fmla="*/ 2670145 h 5735700"/>
              <a:gd name="connsiteX6" fmla="*/ 10573607 w 11233762"/>
              <a:gd name="connsiteY6" fmla="*/ 4579155 h 5735700"/>
              <a:gd name="connsiteX7" fmla="*/ 9322322 w 11233762"/>
              <a:gd name="connsiteY7" fmla="*/ 5589808 h 5735700"/>
              <a:gd name="connsiteX8" fmla="*/ 7573733 w 11233762"/>
              <a:gd name="connsiteY8" fmla="*/ 4899997 h 5735700"/>
              <a:gd name="connsiteX9" fmla="*/ 6242238 w 11233762"/>
              <a:gd name="connsiteY9" fmla="*/ 5493555 h 5735700"/>
              <a:gd name="connsiteX10" fmla="*/ 3948217 w 11233762"/>
              <a:gd name="connsiteY10" fmla="*/ 4964166 h 5735700"/>
              <a:gd name="connsiteX11" fmla="*/ 2215670 w 11233762"/>
              <a:gd name="connsiteY11" fmla="*/ 5734187 h 5735700"/>
              <a:gd name="connsiteX12" fmla="*/ 1493775 w 11233762"/>
              <a:gd name="connsiteY12" fmla="*/ 4723534 h 5735700"/>
              <a:gd name="connsiteX13" fmla="*/ 547291 w 11233762"/>
              <a:gd name="connsiteY13" fmla="*/ 4065808 h 5735700"/>
              <a:gd name="connsiteX0" fmla="*/ 550855 w 11237326"/>
              <a:gd name="connsiteY0" fmla="*/ 4044817 h 5714709"/>
              <a:gd name="connsiteX1" fmla="*/ 390434 w 11237326"/>
              <a:gd name="connsiteY1" fmla="*/ 579722 h 5714709"/>
              <a:gd name="connsiteX2" fmla="*/ 5828708 w 11237326"/>
              <a:gd name="connsiteY2" fmla="*/ 258880 h 5714709"/>
              <a:gd name="connsiteX3" fmla="*/ 8668160 w 11237326"/>
              <a:gd name="connsiteY3" fmla="*/ 34291 h 5714709"/>
              <a:gd name="connsiteX4" fmla="*/ 11058434 w 11237326"/>
              <a:gd name="connsiteY4" fmla="*/ 290964 h 5714709"/>
              <a:gd name="connsiteX5" fmla="*/ 11010307 w 11237326"/>
              <a:gd name="connsiteY5" fmla="*/ 2649154 h 5714709"/>
              <a:gd name="connsiteX6" fmla="*/ 10577171 w 11237326"/>
              <a:gd name="connsiteY6" fmla="*/ 4558164 h 5714709"/>
              <a:gd name="connsiteX7" fmla="*/ 9325886 w 11237326"/>
              <a:gd name="connsiteY7" fmla="*/ 5568817 h 5714709"/>
              <a:gd name="connsiteX8" fmla="*/ 7577297 w 11237326"/>
              <a:gd name="connsiteY8" fmla="*/ 4879006 h 5714709"/>
              <a:gd name="connsiteX9" fmla="*/ 6245802 w 11237326"/>
              <a:gd name="connsiteY9" fmla="*/ 5472564 h 5714709"/>
              <a:gd name="connsiteX10" fmla="*/ 3951781 w 11237326"/>
              <a:gd name="connsiteY10" fmla="*/ 4943175 h 5714709"/>
              <a:gd name="connsiteX11" fmla="*/ 2219234 w 11237326"/>
              <a:gd name="connsiteY11" fmla="*/ 5713196 h 5714709"/>
              <a:gd name="connsiteX12" fmla="*/ 1497339 w 11237326"/>
              <a:gd name="connsiteY12" fmla="*/ 4702543 h 5714709"/>
              <a:gd name="connsiteX13" fmla="*/ 550855 w 11237326"/>
              <a:gd name="connsiteY13" fmla="*/ 4044817 h 5714709"/>
              <a:gd name="connsiteX0" fmla="*/ 550855 w 11447627"/>
              <a:gd name="connsiteY0" fmla="*/ 3951764 h 5621656"/>
              <a:gd name="connsiteX1" fmla="*/ 390434 w 11447627"/>
              <a:gd name="connsiteY1" fmla="*/ 486669 h 5621656"/>
              <a:gd name="connsiteX2" fmla="*/ 5828708 w 11447627"/>
              <a:gd name="connsiteY2" fmla="*/ 165827 h 5621656"/>
              <a:gd name="connsiteX3" fmla="*/ 11058434 w 11447627"/>
              <a:gd name="connsiteY3" fmla="*/ 197911 h 5621656"/>
              <a:gd name="connsiteX4" fmla="*/ 11010307 w 11447627"/>
              <a:gd name="connsiteY4" fmla="*/ 2556101 h 5621656"/>
              <a:gd name="connsiteX5" fmla="*/ 10577171 w 11447627"/>
              <a:gd name="connsiteY5" fmla="*/ 4465111 h 5621656"/>
              <a:gd name="connsiteX6" fmla="*/ 9325886 w 11447627"/>
              <a:gd name="connsiteY6" fmla="*/ 5475764 h 5621656"/>
              <a:gd name="connsiteX7" fmla="*/ 7577297 w 11447627"/>
              <a:gd name="connsiteY7" fmla="*/ 4785953 h 5621656"/>
              <a:gd name="connsiteX8" fmla="*/ 6245802 w 11447627"/>
              <a:gd name="connsiteY8" fmla="*/ 5379511 h 5621656"/>
              <a:gd name="connsiteX9" fmla="*/ 3951781 w 11447627"/>
              <a:gd name="connsiteY9" fmla="*/ 4850122 h 5621656"/>
              <a:gd name="connsiteX10" fmla="*/ 2219234 w 11447627"/>
              <a:gd name="connsiteY10" fmla="*/ 5620143 h 5621656"/>
              <a:gd name="connsiteX11" fmla="*/ 1497339 w 11447627"/>
              <a:gd name="connsiteY11" fmla="*/ 4609490 h 5621656"/>
              <a:gd name="connsiteX12" fmla="*/ 550855 w 11447627"/>
              <a:gd name="connsiteY12" fmla="*/ 3951764 h 5621656"/>
              <a:gd name="connsiteX0" fmla="*/ 550855 w 11205416"/>
              <a:gd name="connsiteY0" fmla="*/ 3940182 h 5610074"/>
              <a:gd name="connsiteX1" fmla="*/ 390434 w 11205416"/>
              <a:gd name="connsiteY1" fmla="*/ 475087 h 5610074"/>
              <a:gd name="connsiteX2" fmla="*/ 5828708 w 11205416"/>
              <a:gd name="connsiteY2" fmla="*/ 154245 h 5610074"/>
              <a:gd name="connsiteX3" fmla="*/ 10721549 w 11205416"/>
              <a:gd name="connsiteY3" fmla="*/ 202371 h 5610074"/>
              <a:gd name="connsiteX4" fmla="*/ 11010307 w 11205416"/>
              <a:gd name="connsiteY4" fmla="*/ 2544519 h 5610074"/>
              <a:gd name="connsiteX5" fmla="*/ 10577171 w 11205416"/>
              <a:gd name="connsiteY5" fmla="*/ 4453529 h 5610074"/>
              <a:gd name="connsiteX6" fmla="*/ 9325886 w 11205416"/>
              <a:gd name="connsiteY6" fmla="*/ 5464182 h 5610074"/>
              <a:gd name="connsiteX7" fmla="*/ 7577297 w 11205416"/>
              <a:gd name="connsiteY7" fmla="*/ 4774371 h 5610074"/>
              <a:gd name="connsiteX8" fmla="*/ 6245802 w 11205416"/>
              <a:gd name="connsiteY8" fmla="*/ 5367929 h 5610074"/>
              <a:gd name="connsiteX9" fmla="*/ 3951781 w 11205416"/>
              <a:gd name="connsiteY9" fmla="*/ 4838540 h 5610074"/>
              <a:gd name="connsiteX10" fmla="*/ 2219234 w 11205416"/>
              <a:gd name="connsiteY10" fmla="*/ 5608561 h 5610074"/>
              <a:gd name="connsiteX11" fmla="*/ 1497339 w 11205416"/>
              <a:gd name="connsiteY11" fmla="*/ 4597908 h 5610074"/>
              <a:gd name="connsiteX12" fmla="*/ 550855 w 11205416"/>
              <a:gd name="connsiteY12" fmla="*/ 3940182 h 5610074"/>
              <a:gd name="connsiteX0" fmla="*/ 527576 w 11182137"/>
              <a:gd name="connsiteY0" fmla="*/ 3940182 h 5609197"/>
              <a:gd name="connsiteX1" fmla="*/ 367155 w 11182137"/>
              <a:gd name="connsiteY1" fmla="*/ 475087 h 5609197"/>
              <a:gd name="connsiteX2" fmla="*/ 5805429 w 11182137"/>
              <a:gd name="connsiteY2" fmla="*/ 154245 h 5609197"/>
              <a:gd name="connsiteX3" fmla="*/ 10698270 w 11182137"/>
              <a:gd name="connsiteY3" fmla="*/ 202371 h 5609197"/>
              <a:gd name="connsiteX4" fmla="*/ 10987028 w 11182137"/>
              <a:gd name="connsiteY4" fmla="*/ 2544519 h 5609197"/>
              <a:gd name="connsiteX5" fmla="*/ 10553892 w 11182137"/>
              <a:gd name="connsiteY5" fmla="*/ 4453529 h 5609197"/>
              <a:gd name="connsiteX6" fmla="*/ 9302607 w 11182137"/>
              <a:gd name="connsiteY6" fmla="*/ 5464182 h 5609197"/>
              <a:gd name="connsiteX7" fmla="*/ 7554018 w 11182137"/>
              <a:gd name="connsiteY7" fmla="*/ 4774371 h 5609197"/>
              <a:gd name="connsiteX8" fmla="*/ 6222523 w 11182137"/>
              <a:gd name="connsiteY8" fmla="*/ 5367929 h 5609197"/>
              <a:gd name="connsiteX9" fmla="*/ 3928502 w 11182137"/>
              <a:gd name="connsiteY9" fmla="*/ 4838540 h 5609197"/>
              <a:gd name="connsiteX10" fmla="*/ 2195955 w 11182137"/>
              <a:gd name="connsiteY10" fmla="*/ 5608561 h 5609197"/>
              <a:gd name="connsiteX11" fmla="*/ 800291 w 11182137"/>
              <a:gd name="connsiteY11" fmla="*/ 4950834 h 5609197"/>
              <a:gd name="connsiteX12" fmla="*/ 527576 w 11182137"/>
              <a:gd name="connsiteY12" fmla="*/ 3940182 h 5609197"/>
              <a:gd name="connsiteX0" fmla="*/ 398734 w 11245800"/>
              <a:gd name="connsiteY0" fmla="*/ 3876013 h 5609197"/>
              <a:gd name="connsiteX1" fmla="*/ 430818 w 11245800"/>
              <a:gd name="connsiteY1" fmla="*/ 475087 h 5609197"/>
              <a:gd name="connsiteX2" fmla="*/ 5869092 w 11245800"/>
              <a:gd name="connsiteY2" fmla="*/ 154245 h 5609197"/>
              <a:gd name="connsiteX3" fmla="*/ 10761933 w 11245800"/>
              <a:gd name="connsiteY3" fmla="*/ 202371 h 5609197"/>
              <a:gd name="connsiteX4" fmla="*/ 11050691 w 11245800"/>
              <a:gd name="connsiteY4" fmla="*/ 2544519 h 5609197"/>
              <a:gd name="connsiteX5" fmla="*/ 10617555 w 11245800"/>
              <a:gd name="connsiteY5" fmla="*/ 4453529 h 5609197"/>
              <a:gd name="connsiteX6" fmla="*/ 9366270 w 11245800"/>
              <a:gd name="connsiteY6" fmla="*/ 5464182 h 5609197"/>
              <a:gd name="connsiteX7" fmla="*/ 7617681 w 11245800"/>
              <a:gd name="connsiteY7" fmla="*/ 4774371 h 5609197"/>
              <a:gd name="connsiteX8" fmla="*/ 6286186 w 11245800"/>
              <a:gd name="connsiteY8" fmla="*/ 5367929 h 5609197"/>
              <a:gd name="connsiteX9" fmla="*/ 3992165 w 11245800"/>
              <a:gd name="connsiteY9" fmla="*/ 4838540 h 5609197"/>
              <a:gd name="connsiteX10" fmla="*/ 2259618 w 11245800"/>
              <a:gd name="connsiteY10" fmla="*/ 5608561 h 5609197"/>
              <a:gd name="connsiteX11" fmla="*/ 863954 w 11245800"/>
              <a:gd name="connsiteY11" fmla="*/ 4950834 h 5609197"/>
              <a:gd name="connsiteX12" fmla="*/ 398734 w 11245800"/>
              <a:gd name="connsiteY12" fmla="*/ 3876013 h 5609197"/>
              <a:gd name="connsiteX0" fmla="*/ 398083 w 11245149"/>
              <a:gd name="connsiteY0" fmla="*/ 3876013 h 5616485"/>
              <a:gd name="connsiteX1" fmla="*/ 430167 w 11245149"/>
              <a:gd name="connsiteY1" fmla="*/ 475087 h 5616485"/>
              <a:gd name="connsiteX2" fmla="*/ 5868441 w 11245149"/>
              <a:gd name="connsiteY2" fmla="*/ 154245 h 5616485"/>
              <a:gd name="connsiteX3" fmla="*/ 10761282 w 11245149"/>
              <a:gd name="connsiteY3" fmla="*/ 202371 h 5616485"/>
              <a:gd name="connsiteX4" fmla="*/ 11050040 w 11245149"/>
              <a:gd name="connsiteY4" fmla="*/ 2544519 h 5616485"/>
              <a:gd name="connsiteX5" fmla="*/ 10616904 w 11245149"/>
              <a:gd name="connsiteY5" fmla="*/ 4453529 h 5616485"/>
              <a:gd name="connsiteX6" fmla="*/ 9365619 w 11245149"/>
              <a:gd name="connsiteY6" fmla="*/ 5464182 h 5616485"/>
              <a:gd name="connsiteX7" fmla="*/ 7617030 w 11245149"/>
              <a:gd name="connsiteY7" fmla="*/ 4774371 h 5616485"/>
              <a:gd name="connsiteX8" fmla="*/ 6285535 w 11245149"/>
              <a:gd name="connsiteY8" fmla="*/ 5367929 h 5616485"/>
              <a:gd name="connsiteX9" fmla="*/ 3991514 w 11245149"/>
              <a:gd name="connsiteY9" fmla="*/ 4838540 h 5616485"/>
              <a:gd name="connsiteX10" fmla="*/ 2258967 w 11245149"/>
              <a:gd name="connsiteY10" fmla="*/ 5608561 h 5616485"/>
              <a:gd name="connsiteX11" fmla="*/ 847261 w 11245149"/>
              <a:gd name="connsiteY11" fmla="*/ 5159382 h 5616485"/>
              <a:gd name="connsiteX12" fmla="*/ 398083 w 11245149"/>
              <a:gd name="connsiteY12" fmla="*/ 3876013 h 5616485"/>
              <a:gd name="connsiteX0" fmla="*/ 398083 w 11245149"/>
              <a:gd name="connsiteY0" fmla="*/ 3876013 h 5611423"/>
              <a:gd name="connsiteX1" fmla="*/ 430167 w 11245149"/>
              <a:gd name="connsiteY1" fmla="*/ 475087 h 5611423"/>
              <a:gd name="connsiteX2" fmla="*/ 5868441 w 11245149"/>
              <a:gd name="connsiteY2" fmla="*/ 154245 h 5611423"/>
              <a:gd name="connsiteX3" fmla="*/ 10761282 w 11245149"/>
              <a:gd name="connsiteY3" fmla="*/ 202371 h 5611423"/>
              <a:gd name="connsiteX4" fmla="*/ 11050040 w 11245149"/>
              <a:gd name="connsiteY4" fmla="*/ 2544519 h 5611423"/>
              <a:gd name="connsiteX5" fmla="*/ 10616904 w 11245149"/>
              <a:gd name="connsiteY5" fmla="*/ 4453529 h 5611423"/>
              <a:gd name="connsiteX6" fmla="*/ 9365619 w 11245149"/>
              <a:gd name="connsiteY6" fmla="*/ 5464182 h 5611423"/>
              <a:gd name="connsiteX7" fmla="*/ 7617030 w 11245149"/>
              <a:gd name="connsiteY7" fmla="*/ 4774371 h 5611423"/>
              <a:gd name="connsiteX8" fmla="*/ 6285535 w 11245149"/>
              <a:gd name="connsiteY8" fmla="*/ 5367929 h 5611423"/>
              <a:gd name="connsiteX9" fmla="*/ 4569030 w 11245149"/>
              <a:gd name="connsiteY9" fmla="*/ 4982919 h 5611423"/>
              <a:gd name="connsiteX10" fmla="*/ 2258967 w 11245149"/>
              <a:gd name="connsiteY10" fmla="*/ 5608561 h 5611423"/>
              <a:gd name="connsiteX11" fmla="*/ 847261 w 11245149"/>
              <a:gd name="connsiteY11" fmla="*/ 5159382 h 5611423"/>
              <a:gd name="connsiteX12" fmla="*/ 398083 w 11245149"/>
              <a:gd name="connsiteY12" fmla="*/ 3876013 h 5611423"/>
              <a:gd name="connsiteX0" fmla="*/ 398083 w 11065870"/>
              <a:gd name="connsiteY0" fmla="*/ 3786941 h 5522351"/>
              <a:gd name="connsiteX1" fmla="*/ 430167 w 11065870"/>
              <a:gd name="connsiteY1" fmla="*/ 386015 h 5522351"/>
              <a:gd name="connsiteX2" fmla="*/ 5868441 w 11065870"/>
              <a:gd name="connsiteY2" fmla="*/ 65173 h 5522351"/>
              <a:gd name="connsiteX3" fmla="*/ 10424398 w 11065870"/>
              <a:gd name="connsiteY3" fmla="*/ 273720 h 5522351"/>
              <a:gd name="connsiteX4" fmla="*/ 11050040 w 11065870"/>
              <a:gd name="connsiteY4" fmla="*/ 2455447 h 5522351"/>
              <a:gd name="connsiteX5" fmla="*/ 10616904 w 11065870"/>
              <a:gd name="connsiteY5" fmla="*/ 4364457 h 5522351"/>
              <a:gd name="connsiteX6" fmla="*/ 9365619 w 11065870"/>
              <a:gd name="connsiteY6" fmla="*/ 5375110 h 5522351"/>
              <a:gd name="connsiteX7" fmla="*/ 7617030 w 11065870"/>
              <a:gd name="connsiteY7" fmla="*/ 4685299 h 5522351"/>
              <a:gd name="connsiteX8" fmla="*/ 6285535 w 11065870"/>
              <a:gd name="connsiteY8" fmla="*/ 5278857 h 5522351"/>
              <a:gd name="connsiteX9" fmla="*/ 4569030 w 11065870"/>
              <a:gd name="connsiteY9" fmla="*/ 4893847 h 5522351"/>
              <a:gd name="connsiteX10" fmla="*/ 2258967 w 11065870"/>
              <a:gd name="connsiteY10" fmla="*/ 5519489 h 5522351"/>
              <a:gd name="connsiteX11" fmla="*/ 847261 w 11065870"/>
              <a:gd name="connsiteY11" fmla="*/ 5070310 h 5522351"/>
              <a:gd name="connsiteX12" fmla="*/ 398083 w 11065870"/>
              <a:gd name="connsiteY12" fmla="*/ 3786941 h 5522351"/>
              <a:gd name="connsiteX0" fmla="*/ 398083 w 11065870"/>
              <a:gd name="connsiteY0" fmla="*/ 3701717 h 5437127"/>
              <a:gd name="connsiteX1" fmla="*/ 430167 w 11065870"/>
              <a:gd name="connsiteY1" fmla="*/ 300791 h 5437127"/>
              <a:gd name="connsiteX2" fmla="*/ 5868441 w 11065870"/>
              <a:gd name="connsiteY2" fmla="*/ 156412 h 5437127"/>
              <a:gd name="connsiteX3" fmla="*/ 10424398 w 11065870"/>
              <a:gd name="connsiteY3" fmla="*/ 188496 h 5437127"/>
              <a:gd name="connsiteX4" fmla="*/ 11050040 w 11065870"/>
              <a:gd name="connsiteY4" fmla="*/ 2370223 h 5437127"/>
              <a:gd name="connsiteX5" fmla="*/ 10616904 w 11065870"/>
              <a:gd name="connsiteY5" fmla="*/ 4279233 h 5437127"/>
              <a:gd name="connsiteX6" fmla="*/ 9365619 w 11065870"/>
              <a:gd name="connsiteY6" fmla="*/ 5289886 h 5437127"/>
              <a:gd name="connsiteX7" fmla="*/ 7617030 w 11065870"/>
              <a:gd name="connsiteY7" fmla="*/ 4600075 h 5437127"/>
              <a:gd name="connsiteX8" fmla="*/ 6285535 w 11065870"/>
              <a:gd name="connsiteY8" fmla="*/ 5193633 h 5437127"/>
              <a:gd name="connsiteX9" fmla="*/ 4569030 w 11065870"/>
              <a:gd name="connsiteY9" fmla="*/ 4808623 h 5437127"/>
              <a:gd name="connsiteX10" fmla="*/ 2258967 w 11065870"/>
              <a:gd name="connsiteY10" fmla="*/ 5434265 h 5437127"/>
              <a:gd name="connsiteX11" fmla="*/ 847261 w 11065870"/>
              <a:gd name="connsiteY11" fmla="*/ 4985086 h 5437127"/>
              <a:gd name="connsiteX12" fmla="*/ 398083 w 11065870"/>
              <a:gd name="connsiteY12" fmla="*/ 3701717 h 5437127"/>
              <a:gd name="connsiteX0" fmla="*/ 392906 w 11063634"/>
              <a:gd name="connsiteY0" fmla="*/ 3767176 h 5502586"/>
              <a:gd name="connsiteX1" fmla="*/ 424990 w 11063634"/>
              <a:gd name="connsiteY1" fmla="*/ 366250 h 5502586"/>
              <a:gd name="connsiteX2" fmla="*/ 5793148 w 11063634"/>
              <a:gd name="connsiteY2" fmla="*/ 81637 h 5502586"/>
              <a:gd name="connsiteX3" fmla="*/ 10419221 w 11063634"/>
              <a:gd name="connsiteY3" fmla="*/ 253955 h 5502586"/>
              <a:gd name="connsiteX4" fmla="*/ 11044863 w 11063634"/>
              <a:gd name="connsiteY4" fmla="*/ 2435682 h 5502586"/>
              <a:gd name="connsiteX5" fmla="*/ 10611727 w 11063634"/>
              <a:gd name="connsiteY5" fmla="*/ 4344692 h 5502586"/>
              <a:gd name="connsiteX6" fmla="*/ 9360442 w 11063634"/>
              <a:gd name="connsiteY6" fmla="*/ 5355345 h 5502586"/>
              <a:gd name="connsiteX7" fmla="*/ 7611853 w 11063634"/>
              <a:gd name="connsiteY7" fmla="*/ 4665534 h 5502586"/>
              <a:gd name="connsiteX8" fmla="*/ 6280358 w 11063634"/>
              <a:gd name="connsiteY8" fmla="*/ 5259092 h 5502586"/>
              <a:gd name="connsiteX9" fmla="*/ 4563853 w 11063634"/>
              <a:gd name="connsiteY9" fmla="*/ 4874082 h 5502586"/>
              <a:gd name="connsiteX10" fmla="*/ 2253790 w 11063634"/>
              <a:gd name="connsiteY10" fmla="*/ 5499724 h 5502586"/>
              <a:gd name="connsiteX11" fmla="*/ 842084 w 11063634"/>
              <a:gd name="connsiteY11" fmla="*/ 5050545 h 5502586"/>
              <a:gd name="connsiteX12" fmla="*/ 392906 w 11063634"/>
              <a:gd name="connsiteY12" fmla="*/ 3767176 h 5502586"/>
              <a:gd name="connsiteX0" fmla="*/ 392906 w 11063635"/>
              <a:gd name="connsiteY0" fmla="*/ 3935503 h 5670913"/>
              <a:gd name="connsiteX1" fmla="*/ 424990 w 11063635"/>
              <a:gd name="connsiteY1" fmla="*/ 534577 h 5670913"/>
              <a:gd name="connsiteX2" fmla="*/ 5793148 w 11063635"/>
              <a:gd name="connsiteY2" fmla="*/ 249964 h 5670913"/>
              <a:gd name="connsiteX3" fmla="*/ 10419221 w 11063635"/>
              <a:gd name="connsiteY3" fmla="*/ 422282 h 5670913"/>
              <a:gd name="connsiteX4" fmla="*/ 11044863 w 11063635"/>
              <a:gd name="connsiteY4" fmla="*/ 2604009 h 5670913"/>
              <a:gd name="connsiteX5" fmla="*/ 10611727 w 11063635"/>
              <a:gd name="connsiteY5" fmla="*/ 4513019 h 5670913"/>
              <a:gd name="connsiteX6" fmla="*/ 9360442 w 11063635"/>
              <a:gd name="connsiteY6" fmla="*/ 5523672 h 5670913"/>
              <a:gd name="connsiteX7" fmla="*/ 7611853 w 11063635"/>
              <a:gd name="connsiteY7" fmla="*/ 4833861 h 5670913"/>
              <a:gd name="connsiteX8" fmla="*/ 6280358 w 11063635"/>
              <a:gd name="connsiteY8" fmla="*/ 5427419 h 5670913"/>
              <a:gd name="connsiteX9" fmla="*/ 4563853 w 11063635"/>
              <a:gd name="connsiteY9" fmla="*/ 5042409 h 5670913"/>
              <a:gd name="connsiteX10" fmla="*/ 2253790 w 11063635"/>
              <a:gd name="connsiteY10" fmla="*/ 5668051 h 5670913"/>
              <a:gd name="connsiteX11" fmla="*/ 842084 w 11063635"/>
              <a:gd name="connsiteY11" fmla="*/ 5218872 h 5670913"/>
              <a:gd name="connsiteX12" fmla="*/ 392906 w 11063635"/>
              <a:gd name="connsiteY12" fmla="*/ 3935503 h 5670913"/>
              <a:gd name="connsiteX0" fmla="*/ 396788 w 11065300"/>
              <a:gd name="connsiteY0" fmla="*/ 3875342 h 5610752"/>
              <a:gd name="connsiteX1" fmla="*/ 428872 w 11065300"/>
              <a:gd name="connsiteY1" fmla="*/ 474416 h 5610752"/>
              <a:gd name="connsiteX2" fmla="*/ 5849618 w 11065300"/>
              <a:gd name="connsiteY2" fmla="*/ 277450 h 5610752"/>
              <a:gd name="connsiteX3" fmla="*/ 10423103 w 11065300"/>
              <a:gd name="connsiteY3" fmla="*/ 362121 h 5610752"/>
              <a:gd name="connsiteX4" fmla="*/ 11048745 w 11065300"/>
              <a:gd name="connsiteY4" fmla="*/ 2543848 h 5610752"/>
              <a:gd name="connsiteX5" fmla="*/ 10615609 w 11065300"/>
              <a:gd name="connsiteY5" fmla="*/ 4452858 h 5610752"/>
              <a:gd name="connsiteX6" fmla="*/ 9364324 w 11065300"/>
              <a:gd name="connsiteY6" fmla="*/ 5463511 h 5610752"/>
              <a:gd name="connsiteX7" fmla="*/ 7615735 w 11065300"/>
              <a:gd name="connsiteY7" fmla="*/ 4773700 h 5610752"/>
              <a:gd name="connsiteX8" fmla="*/ 6284240 w 11065300"/>
              <a:gd name="connsiteY8" fmla="*/ 5367258 h 5610752"/>
              <a:gd name="connsiteX9" fmla="*/ 4567735 w 11065300"/>
              <a:gd name="connsiteY9" fmla="*/ 4982248 h 5610752"/>
              <a:gd name="connsiteX10" fmla="*/ 2257672 w 11065300"/>
              <a:gd name="connsiteY10" fmla="*/ 5607890 h 5610752"/>
              <a:gd name="connsiteX11" fmla="*/ 845966 w 11065300"/>
              <a:gd name="connsiteY11" fmla="*/ 5158711 h 5610752"/>
              <a:gd name="connsiteX12" fmla="*/ 396788 w 11065300"/>
              <a:gd name="connsiteY12" fmla="*/ 3875342 h 5610752"/>
              <a:gd name="connsiteX0" fmla="*/ 497824 w 11166336"/>
              <a:gd name="connsiteY0" fmla="*/ 3875342 h 5610752"/>
              <a:gd name="connsiteX1" fmla="*/ 529908 w 11166336"/>
              <a:gd name="connsiteY1" fmla="*/ 474416 h 5610752"/>
              <a:gd name="connsiteX2" fmla="*/ 5950654 w 11166336"/>
              <a:gd name="connsiteY2" fmla="*/ 277450 h 5610752"/>
              <a:gd name="connsiteX3" fmla="*/ 10524139 w 11166336"/>
              <a:gd name="connsiteY3" fmla="*/ 362121 h 5610752"/>
              <a:gd name="connsiteX4" fmla="*/ 11149781 w 11166336"/>
              <a:gd name="connsiteY4" fmla="*/ 2543848 h 5610752"/>
              <a:gd name="connsiteX5" fmla="*/ 10716645 w 11166336"/>
              <a:gd name="connsiteY5" fmla="*/ 4452858 h 5610752"/>
              <a:gd name="connsiteX6" fmla="*/ 9465360 w 11166336"/>
              <a:gd name="connsiteY6" fmla="*/ 5463511 h 5610752"/>
              <a:gd name="connsiteX7" fmla="*/ 7716771 w 11166336"/>
              <a:gd name="connsiteY7" fmla="*/ 4773700 h 5610752"/>
              <a:gd name="connsiteX8" fmla="*/ 6385276 w 11166336"/>
              <a:gd name="connsiteY8" fmla="*/ 5367258 h 5610752"/>
              <a:gd name="connsiteX9" fmla="*/ 4668771 w 11166336"/>
              <a:gd name="connsiteY9" fmla="*/ 4982248 h 5610752"/>
              <a:gd name="connsiteX10" fmla="*/ 2358708 w 11166336"/>
              <a:gd name="connsiteY10" fmla="*/ 5607890 h 5610752"/>
              <a:gd name="connsiteX11" fmla="*/ 947002 w 11166336"/>
              <a:gd name="connsiteY11" fmla="*/ 5158711 h 5610752"/>
              <a:gd name="connsiteX12" fmla="*/ 497824 w 11166336"/>
              <a:gd name="connsiteY12" fmla="*/ 3875342 h 5610752"/>
              <a:gd name="connsiteX0" fmla="*/ 497824 w 11212040"/>
              <a:gd name="connsiteY0" fmla="*/ 3839022 h 5574432"/>
              <a:gd name="connsiteX1" fmla="*/ 529908 w 11212040"/>
              <a:gd name="connsiteY1" fmla="*/ 438096 h 5574432"/>
              <a:gd name="connsiteX2" fmla="*/ 5950654 w 11212040"/>
              <a:gd name="connsiteY2" fmla="*/ 241130 h 5574432"/>
              <a:gd name="connsiteX3" fmla="*/ 10629316 w 11212040"/>
              <a:gd name="connsiteY3" fmla="*/ 185566 h 5574432"/>
              <a:gd name="connsiteX4" fmla="*/ 11149781 w 11212040"/>
              <a:gd name="connsiteY4" fmla="*/ 2507528 h 5574432"/>
              <a:gd name="connsiteX5" fmla="*/ 10716645 w 11212040"/>
              <a:gd name="connsiteY5" fmla="*/ 4416538 h 5574432"/>
              <a:gd name="connsiteX6" fmla="*/ 9465360 w 11212040"/>
              <a:gd name="connsiteY6" fmla="*/ 5427191 h 5574432"/>
              <a:gd name="connsiteX7" fmla="*/ 7716771 w 11212040"/>
              <a:gd name="connsiteY7" fmla="*/ 4737380 h 5574432"/>
              <a:gd name="connsiteX8" fmla="*/ 6385276 w 11212040"/>
              <a:gd name="connsiteY8" fmla="*/ 5330938 h 5574432"/>
              <a:gd name="connsiteX9" fmla="*/ 4668771 w 11212040"/>
              <a:gd name="connsiteY9" fmla="*/ 4945928 h 5574432"/>
              <a:gd name="connsiteX10" fmla="*/ 2358708 w 11212040"/>
              <a:gd name="connsiteY10" fmla="*/ 5571570 h 5574432"/>
              <a:gd name="connsiteX11" fmla="*/ 947002 w 11212040"/>
              <a:gd name="connsiteY11" fmla="*/ 5122391 h 5574432"/>
              <a:gd name="connsiteX12" fmla="*/ 497824 w 11212040"/>
              <a:gd name="connsiteY12" fmla="*/ 3839022 h 5574432"/>
              <a:gd name="connsiteX0" fmla="*/ 497824 w 11378614"/>
              <a:gd name="connsiteY0" fmla="*/ 3948850 h 5684260"/>
              <a:gd name="connsiteX1" fmla="*/ 529908 w 11378614"/>
              <a:gd name="connsiteY1" fmla="*/ 547924 h 5684260"/>
              <a:gd name="connsiteX2" fmla="*/ 5950654 w 11378614"/>
              <a:gd name="connsiteY2" fmla="*/ 350958 h 5684260"/>
              <a:gd name="connsiteX3" fmla="*/ 10629316 w 11378614"/>
              <a:gd name="connsiteY3" fmla="*/ 295394 h 5684260"/>
              <a:gd name="connsiteX4" fmla="*/ 11149781 w 11378614"/>
              <a:gd name="connsiteY4" fmla="*/ 2617356 h 5684260"/>
              <a:gd name="connsiteX5" fmla="*/ 10716645 w 11378614"/>
              <a:gd name="connsiteY5" fmla="*/ 4526366 h 5684260"/>
              <a:gd name="connsiteX6" fmla="*/ 9465360 w 11378614"/>
              <a:gd name="connsiteY6" fmla="*/ 5537019 h 5684260"/>
              <a:gd name="connsiteX7" fmla="*/ 7716771 w 11378614"/>
              <a:gd name="connsiteY7" fmla="*/ 4847208 h 5684260"/>
              <a:gd name="connsiteX8" fmla="*/ 6385276 w 11378614"/>
              <a:gd name="connsiteY8" fmla="*/ 5440766 h 5684260"/>
              <a:gd name="connsiteX9" fmla="*/ 4668771 w 11378614"/>
              <a:gd name="connsiteY9" fmla="*/ 5055756 h 5684260"/>
              <a:gd name="connsiteX10" fmla="*/ 2358708 w 11378614"/>
              <a:gd name="connsiteY10" fmla="*/ 5681398 h 5684260"/>
              <a:gd name="connsiteX11" fmla="*/ 947002 w 11378614"/>
              <a:gd name="connsiteY11" fmla="*/ 5232219 h 5684260"/>
              <a:gd name="connsiteX12" fmla="*/ 497824 w 11378614"/>
              <a:gd name="connsiteY12" fmla="*/ 3948850 h 5684260"/>
              <a:gd name="connsiteX0" fmla="*/ 497824 w 11059163"/>
              <a:gd name="connsiteY0" fmla="*/ 3957811 h 5693221"/>
              <a:gd name="connsiteX1" fmla="*/ 529908 w 11059163"/>
              <a:gd name="connsiteY1" fmla="*/ 556885 h 5693221"/>
              <a:gd name="connsiteX2" fmla="*/ 5950654 w 11059163"/>
              <a:gd name="connsiteY2" fmla="*/ 359919 h 5693221"/>
              <a:gd name="connsiteX3" fmla="*/ 10629316 w 11059163"/>
              <a:gd name="connsiteY3" fmla="*/ 304355 h 5693221"/>
              <a:gd name="connsiteX4" fmla="*/ 10716645 w 11059163"/>
              <a:gd name="connsiteY4" fmla="*/ 4535327 h 5693221"/>
              <a:gd name="connsiteX5" fmla="*/ 9465360 w 11059163"/>
              <a:gd name="connsiteY5" fmla="*/ 5545980 h 5693221"/>
              <a:gd name="connsiteX6" fmla="*/ 7716771 w 11059163"/>
              <a:gd name="connsiteY6" fmla="*/ 4856169 h 5693221"/>
              <a:gd name="connsiteX7" fmla="*/ 6385276 w 11059163"/>
              <a:gd name="connsiteY7" fmla="*/ 5449727 h 5693221"/>
              <a:gd name="connsiteX8" fmla="*/ 4668771 w 11059163"/>
              <a:gd name="connsiteY8" fmla="*/ 5064717 h 5693221"/>
              <a:gd name="connsiteX9" fmla="*/ 2358708 w 11059163"/>
              <a:gd name="connsiteY9" fmla="*/ 5690359 h 5693221"/>
              <a:gd name="connsiteX10" fmla="*/ 947002 w 11059163"/>
              <a:gd name="connsiteY10" fmla="*/ 5241180 h 5693221"/>
              <a:gd name="connsiteX11" fmla="*/ 497824 w 11059163"/>
              <a:gd name="connsiteY11" fmla="*/ 3957811 h 5693221"/>
              <a:gd name="connsiteX0" fmla="*/ 497824 w 11152536"/>
              <a:gd name="connsiteY0" fmla="*/ 3940939 h 5676349"/>
              <a:gd name="connsiteX1" fmla="*/ 529908 w 11152536"/>
              <a:gd name="connsiteY1" fmla="*/ 540013 h 5676349"/>
              <a:gd name="connsiteX2" fmla="*/ 5950654 w 11152536"/>
              <a:gd name="connsiteY2" fmla="*/ 343047 h 5676349"/>
              <a:gd name="connsiteX3" fmla="*/ 10629316 w 11152536"/>
              <a:gd name="connsiteY3" fmla="*/ 287483 h 5676349"/>
              <a:gd name="connsiteX4" fmla="*/ 10909468 w 11152536"/>
              <a:gd name="connsiteY4" fmla="*/ 4290574 h 5676349"/>
              <a:gd name="connsiteX5" fmla="*/ 9465360 w 11152536"/>
              <a:gd name="connsiteY5" fmla="*/ 5529108 h 5676349"/>
              <a:gd name="connsiteX6" fmla="*/ 7716771 w 11152536"/>
              <a:gd name="connsiteY6" fmla="*/ 4839297 h 5676349"/>
              <a:gd name="connsiteX7" fmla="*/ 6385276 w 11152536"/>
              <a:gd name="connsiteY7" fmla="*/ 5432855 h 5676349"/>
              <a:gd name="connsiteX8" fmla="*/ 4668771 w 11152536"/>
              <a:gd name="connsiteY8" fmla="*/ 5047845 h 5676349"/>
              <a:gd name="connsiteX9" fmla="*/ 2358708 w 11152536"/>
              <a:gd name="connsiteY9" fmla="*/ 5673487 h 5676349"/>
              <a:gd name="connsiteX10" fmla="*/ 947002 w 11152536"/>
              <a:gd name="connsiteY10" fmla="*/ 5224308 h 5676349"/>
              <a:gd name="connsiteX11" fmla="*/ 497824 w 11152536"/>
              <a:gd name="connsiteY11" fmla="*/ 3940939 h 5676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152536" h="5676349">
                <a:moveTo>
                  <a:pt x="497824" y="3940939"/>
                </a:moveTo>
                <a:cubicBezTo>
                  <a:pt x="428308" y="3160223"/>
                  <a:pt x="-606779" y="1420130"/>
                  <a:pt x="529908" y="540013"/>
                </a:cubicBezTo>
                <a:cubicBezTo>
                  <a:pt x="1666595" y="-340104"/>
                  <a:pt x="4267419" y="385135"/>
                  <a:pt x="5950654" y="343047"/>
                </a:cubicBezTo>
                <a:cubicBezTo>
                  <a:pt x="7633889" y="300959"/>
                  <a:pt x="9802847" y="-370438"/>
                  <a:pt x="10629316" y="287483"/>
                </a:cubicBezTo>
                <a:cubicBezTo>
                  <a:pt x="11455785" y="945404"/>
                  <a:pt x="11103461" y="3416970"/>
                  <a:pt x="10909468" y="4290574"/>
                </a:cubicBezTo>
                <a:cubicBezTo>
                  <a:pt x="10715475" y="5164178"/>
                  <a:pt x="9997476" y="5437654"/>
                  <a:pt x="9465360" y="5529108"/>
                </a:cubicBezTo>
                <a:cubicBezTo>
                  <a:pt x="8933244" y="5620562"/>
                  <a:pt x="8230118" y="4855339"/>
                  <a:pt x="7716771" y="4839297"/>
                </a:cubicBezTo>
                <a:cubicBezTo>
                  <a:pt x="7203424" y="4823255"/>
                  <a:pt x="6893276" y="5398097"/>
                  <a:pt x="6385276" y="5432855"/>
                </a:cubicBezTo>
                <a:cubicBezTo>
                  <a:pt x="5877276" y="5467613"/>
                  <a:pt x="5339866" y="5007740"/>
                  <a:pt x="4668771" y="5047845"/>
                </a:cubicBezTo>
                <a:cubicBezTo>
                  <a:pt x="3997676" y="5087950"/>
                  <a:pt x="2979003" y="5644077"/>
                  <a:pt x="2358708" y="5673487"/>
                </a:cubicBezTo>
                <a:cubicBezTo>
                  <a:pt x="1738413" y="5702897"/>
                  <a:pt x="1225065" y="5502371"/>
                  <a:pt x="947002" y="5224308"/>
                </a:cubicBezTo>
                <a:cubicBezTo>
                  <a:pt x="668939" y="4946245"/>
                  <a:pt x="567340" y="4721655"/>
                  <a:pt x="497824" y="394093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任意多边形 5"/>
          <p:cNvSpPr/>
          <p:nvPr/>
        </p:nvSpPr>
        <p:spPr>
          <a:xfrm>
            <a:off x="816408" y="672708"/>
            <a:ext cx="10448704" cy="5235283"/>
          </a:xfrm>
          <a:custGeom>
            <a:avLst/>
            <a:gdLst>
              <a:gd name="connsiteX0" fmla="*/ 250959 w 11001599"/>
              <a:gd name="connsiteY0" fmla="*/ 3648713 h 5735700"/>
              <a:gd name="connsiteX1" fmla="*/ 218875 w 11001599"/>
              <a:gd name="connsiteY1" fmla="*/ 3199534 h 5735700"/>
              <a:gd name="connsiteX2" fmla="*/ 186791 w 11001599"/>
              <a:gd name="connsiteY2" fmla="*/ 1884082 h 5735700"/>
              <a:gd name="connsiteX3" fmla="*/ 154707 w 11001599"/>
              <a:gd name="connsiteY3" fmla="*/ 600713 h 5735700"/>
              <a:gd name="connsiteX4" fmla="*/ 2352475 w 11001599"/>
              <a:gd name="connsiteY4" fmla="*/ 199661 h 5735700"/>
              <a:gd name="connsiteX5" fmla="*/ 5544854 w 11001599"/>
              <a:gd name="connsiteY5" fmla="*/ 584671 h 5735700"/>
              <a:gd name="connsiteX6" fmla="*/ 8432433 w 11001599"/>
              <a:gd name="connsiteY6" fmla="*/ 55282 h 5735700"/>
              <a:gd name="connsiteX7" fmla="*/ 10822707 w 11001599"/>
              <a:gd name="connsiteY7" fmla="*/ 311955 h 5735700"/>
              <a:gd name="connsiteX8" fmla="*/ 10774580 w 11001599"/>
              <a:gd name="connsiteY8" fmla="*/ 2670145 h 5735700"/>
              <a:gd name="connsiteX9" fmla="*/ 10341444 w 11001599"/>
              <a:gd name="connsiteY9" fmla="*/ 4579155 h 5735700"/>
              <a:gd name="connsiteX10" fmla="*/ 9090159 w 11001599"/>
              <a:gd name="connsiteY10" fmla="*/ 5589808 h 5735700"/>
              <a:gd name="connsiteX11" fmla="*/ 7341570 w 11001599"/>
              <a:gd name="connsiteY11" fmla="*/ 4899997 h 5735700"/>
              <a:gd name="connsiteX12" fmla="*/ 6010075 w 11001599"/>
              <a:gd name="connsiteY12" fmla="*/ 5493555 h 5735700"/>
              <a:gd name="connsiteX13" fmla="*/ 3716054 w 11001599"/>
              <a:gd name="connsiteY13" fmla="*/ 4964166 h 5735700"/>
              <a:gd name="connsiteX14" fmla="*/ 1983507 w 11001599"/>
              <a:gd name="connsiteY14" fmla="*/ 5734187 h 5735700"/>
              <a:gd name="connsiteX15" fmla="*/ 1261612 w 11001599"/>
              <a:gd name="connsiteY15" fmla="*/ 4723534 h 5735700"/>
              <a:gd name="connsiteX16" fmla="*/ 315128 w 11001599"/>
              <a:gd name="connsiteY16" fmla="*/ 4065808 h 5735700"/>
              <a:gd name="connsiteX17" fmla="*/ 250959 w 11001599"/>
              <a:gd name="connsiteY17" fmla="*/ 3648713 h 5735700"/>
              <a:gd name="connsiteX0" fmla="*/ 252078 w 11002718"/>
              <a:gd name="connsiteY0" fmla="*/ 3648713 h 5735700"/>
              <a:gd name="connsiteX1" fmla="*/ 187910 w 11002718"/>
              <a:gd name="connsiteY1" fmla="*/ 1884082 h 5735700"/>
              <a:gd name="connsiteX2" fmla="*/ 155826 w 11002718"/>
              <a:gd name="connsiteY2" fmla="*/ 600713 h 5735700"/>
              <a:gd name="connsiteX3" fmla="*/ 2353594 w 11002718"/>
              <a:gd name="connsiteY3" fmla="*/ 199661 h 5735700"/>
              <a:gd name="connsiteX4" fmla="*/ 5545973 w 11002718"/>
              <a:gd name="connsiteY4" fmla="*/ 584671 h 5735700"/>
              <a:gd name="connsiteX5" fmla="*/ 8433552 w 11002718"/>
              <a:gd name="connsiteY5" fmla="*/ 55282 h 5735700"/>
              <a:gd name="connsiteX6" fmla="*/ 10823826 w 11002718"/>
              <a:gd name="connsiteY6" fmla="*/ 311955 h 5735700"/>
              <a:gd name="connsiteX7" fmla="*/ 10775699 w 11002718"/>
              <a:gd name="connsiteY7" fmla="*/ 2670145 h 5735700"/>
              <a:gd name="connsiteX8" fmla="*/ 10342563 w 11002718"/>
              <a:gd name="connsiteY8" fmla="*/ 4579155 h 5735700"/>
              <a:gd name="connsiteX9" fmla="*/ 9091278 w 11002718"/>
              <a:gd name="connsiteY9" fmla="*/ 5589808 h 5735700"/>
              <a:gd name="connsiteX10" fmla="*/ 7342689 w 11002718"/>
              <a:gd name="connsiteY10" fmla="*/ 4899997 h 5735700"/>
              <a:gd name="connsiteX11" fmla="*/ 6011194 w 11002718"/>
              <a:gd name="connsiteY11" fmla="*/ 5493555 h 5735700"/>
              <a:gd name="connsiteX12" fmla="*/ 3717173 w 11002718"/>
              <a:gd name="connsiteY12" fmla="*/ 4964166 h 5735700"/>
              <a:gd name="connsiteX13" fmla="*/ 1984626 w 11002718"/>
              <a:gd name="connsiteY13" fmla="*/ 5734187 h 5735700"/>
              <a:gd name="connsiteX14" fmla="*/ 1262731 w 11002718"/>
              <a:gd name="connsiteY14" fmla="*/ 4723534 h 5735700"/>
              <a:gd name="connsiteX15" fmla="*/ 316247 w 11002718"/>
              <a:gd name="connsiteY15" fmla="*/ 4065808 h 5735700"/>
              <a:gd name="connsiteX16" fmla="*/ 252078 w 11002718"/>
              <a:gd name="connsiteY16" fmla="*/ 3648713 h 5735700"/>
              <a:gd name="connsiteX0" fmla="*/ 318522 w 11004993"/>
              <a:gd name="connsiteY0" fmla="*/ 4065808 h 5735700"/>
              <a:gd name="connsiteX1" fmla="*/ 190185 w 11004993"/>
              <a:gd name="connsiteY1" fmla="*/ 1884082 h 5735700"/>
              <a:gd name="connsiteX2" fmla="*/ 158101 w 11004993"/>
              <a:gd name="connsiteY2" fmla="*/ 600713 h 5735700"/>
              <a:gd name="connsiteX3" fmla="*/ 2355869 w 11004993"/>
              <a:gd name="connsiteY3" fmla="*/ 199661 h 5735700"/>
              <a:gd name="connsiteX4" fmla="*/ 5548248 w 11004993"/>
              <a:gd name="connsiteY4" fmla="*/ 584671 h 5735700"/>
              <a:gd name="connsiteX5" fmla="*/ 8435827 w 11004993"/>
              <a:gd name="connsiteY5" fmla="*/ 55282 h 5735700"/>
              <a:gd name="connsiteX6" fmla="*/ 10826101 w 11004993"/>
              <a:gd name="connsiteY6" fmla="*/ 311955 h 5735700"/>
              <a:gd name="connsiteX7" fmla="*/ 10777974 w 11004993"/>
              <a:gd name="connsiteY7" fmla="*/ 2670145 h 5735700"/>
              <a:gd name="connsiteX8" fmla="*/ 10344838 w 11004993"/>
              <a:gd name="connsiteY8" fmla="*/ 4579155 h 5735700"/>
              <a:gd name="connsiteX9" fmla="*/ 9093553 w 11004993"/>
              <a:gd name="connsiteY9" fmla="*/ 5589808 h 5735700"/>
              <a:gd name="connsiteX10" fmla="*/ 7344964 w 11004993"/>
              <a:gd name="connsiteY10" fmla="*/ 4899997 h 5735700"/>
              <a:gd name="connsiteX11" fmla="*/ 6013469 w 11004993"/>
              <a:gd name="connsiteY11" fmla="*/ 5493555 h 5735700"/>
              <a:gd name="connsiteX12" fmla="*/ 3719448 w 11004993"/>
              <a:gd name="connsiteY12" fmla="*/ 4964166 h 5735700"/>
              <a:gd name="connsiteX13" fmla="*/ 1986901 w 11004993"/>
              <a:gd name="connsiteY13" fmla="*/ 5734187 h 5735700"/>
              <a:gd name="connsiteX14" fmla="*/ 1265006 w 11004993"/>
              <a:gd name="connsiteY14" fmla="*/ 4723534 h 5735700"/>
              <a:gd name="connsiteX15" fmla="*/ 318522 w 11004993"/>
              <a:gd name="connsiteY15" fmla="*/ 4065808 h 5735700"/>
              <a:gd name="connsiteX0" fmla="*/ 310924 w 10997395"/>
              <a:gd name="connsiteY0" fmla="*/ 4065808 h 5735700"/>
              <a:gd name="connsiteX1" fmla="*/ 150503 w 10997395"/>
              <a:gd name="connsiteY1" fmla="*/ 600713 h 5735700"/>
              <a:gd name="connsiteX2" fmla="*/ 2348271 w 10997395"/>
              <a:gd name="connsiteY2" fmla="*/ 199661 h 5735700"/>
              <a:gd name="connsiteX3" fmla="*/ 5540650 w 10997395"/>
              <a:gd name="connsiteY3" fmla="*/ 584671 h 5735700"/>
              <a:gd name="connsiteX4" fmla="*/ 8428229 w 10997395"/>
              <a:gd name="connsiteY4" fmla="*/ 55282 h 5735700"/>
              <a:gd name="connsiteX5" fmla="*/ 10818503 w 10997395"/>
              <a:gd name="connsiteY5" fmla="*/ 311955 h 5735700"/>
              <a:gd name="connsiteX6" fmla="*/ 10770376 w 10997395"/>
              <a:gd name="connsiteY6" fmla="*/ 2670145 h 5735700"/>
              <a:gd name="connsiteX7" fmla="*/ 10337240 w 10997395"/>
              <a:gd name="connsiteY7" fmla="*/ 4579155 h 5735700"/>
              <a:gd name="connsiteX8" fmla="*/ 9085955 w 10997395"/>
              <a:gd name="connsiteY8" fmla="*/ 5589808 h 5735700"/>
              <a:gd name="connsiteX9" fmla="*/ 7337366 w 10997395"/>
              <a:gd name="connsiteY9" fmla="*/ 4899997 h 5735700"/>
              <a:gd name="connsiteX10" fmla="*/ 6005871 w 10997395"/>
              <a:gd name="connsiteY10" fmla="*/ 5493555 h 5735700"/>
              <a:gd name="connsiteX11" fmla="*/ 3711850 w 10997395"/>
              <a:gd name="connsiteY11" fmla="*/ 4964166 h 5735700"/>
              <a:gd name="connsiteX12" fmla="*/ 1979303 w 10997395"/>
              <a:gd name="connsiteY12" fmla="*/ 5734187 h 5735700"/>
              <a:gd name="connsiteX13" fmla="*/ 1257408 w 10997395"/>
              <a:gd name="connsiteY13" fmla="*/ 4723534 h 5735700"/>
              <a:gd name="connsiteX14" fmla="*/ 310924 w 10997395"/>
              <a:gd name="connsiteY14" fmla="*/ 4065808 h 5735700"/>
              <a:gd name="connsiteX0" fmla="*/ 547291 w 11233762"/>
              <a:gd name="connsiteY0" fmla="*/ 4065808 h 5735700"/>
              <a:gd name="connsiteX1" fmla="*/ 386870 w 11233762"/>
              <a:gd name="connsiteY1" fmla="*/ 600713 h 5735700"/>
              <a:gd name="connsiteX2" fmla="*/ 5777017 w 11233762"/>
              <a:gd name="connsiteY2" fmla="*/ 584671 h 5735700"/>
              <a:gd name="connsiteX3" fmla="*/ 8664596 w 11233762"/>
              <a:gd name="connsiteY3" fmla="*/ 55282 h 5735700"/>
              <a:gd name="connsiteX4" fmla="*/ 11054870 w 11233762"/>
              <a:gd name="connsiteY4" fmla="*/ 311955 h 5735700"/>
              <a:gd name="connsiteX5" fmla="*/ 11006743 w 11233762"/>
              <a:gd name="connsiteY5" fmla="*/ 2670145 h 5735700"/>
              <a:gd name="connsiteX6" fmla="*/ 10573607 w 11233762"/>
              <a:gd name="connsiteY6" fmla="*/ 4579155 h 5735700"/>
              <a:gd name="connsiteX7" fmla="*/ 9322322 w 11233762"/>
              <a:gd name="connsiteY7" fmla="*/ 5589808 h 5735700"/>
              <a:gd name="connsiteX8" fmla="*/ 7573733 w 11233762"/>
              <a:gd name="connsiteY8" fmla="*/ 4899997 h 5735700"/>
              <a:gd name="connsiteX9" fmla="*/ 6242238 w 11233762"/>
              <a:gd name="connsiteY9" fmla="*/ 5493555 h 5735700"/>
              <a:gd name="connsiteX10" fmla="*/ 3948217 w 11233762"/>
              <a:gd name="connsiteY10" fmla="*/ 4964166 h 5735700"/>
              <a:gd name="connsiteX11" fmla="*/ 2215670 w 11233762"/>
              <a:gd name="connsiteY11" fmla="*/ 5734187 h 5735700"/>
              <a:gd name="connsiteX12" fmla="*/ 1493775 w 11233762"/>
              <a:gd name="connsiteY12" fmla="*/ 4723534 h 5735700"/>
              <a:gd name="connsiteX13" fmla="*/ 547291 w 11233762"/>
              <a:gd name="connsiteY13" fmla="*/ 4065808 h 5735700"/>
              <a:gd name="connsiteX0" fmla="*/ 550855 w 11237326"/>
              <a:gd name="connsiteY0" fmla="*/ 4044817 h 5714709"/>
              <a:gd name="connsiteX1" fmla="*/ 390434 w 11237326"/>
              <a:gd name="connsiteY1" fmla="*/ 579722 h 5714709"/>
              <a:gd name="connsiteX2" fmla="*/ 5828708 w 11237326"/>
              <a:gd name="connsiteY2" fmla="*/ 258880 h 5714709"/>
              <a:gd name="connsiteX3" fmla="*/ 8668160 w 11237326"/>
              <a:gd name="connsiteY3" fmla="*/ 34291 h 5714709"/>
              <a:gd name="connsiteX4" fmla="*/ 11058434 w 11237326"/>
              <a:gd name="connsiteY4" fmla="*/ 290964 h 5714709"/>
              <a:gd name="connsiteX5" fmla="*/ 11010307 w 11237326"/>
              <a:gd name="connsiteY5" fmla="*/ 2649154 h 5714709"/>
              <a:gd name="connsiteX6" fmla="*/ 10577171 w 11237326"/>
              <a:gd name="connsiteY6" fmla="*/ 4558164 h 5714709"/>
              <a:gd name="connsiteX7" fmla="*/ 9325886 w 11237326"/>
              <a:gd name="connsiteY7" fmla="*/ 5568817 h 5714709"/>
              <a:gd name="connsiteX8" fmla="*/ 7577297 w 11237326"/>
              <a:gd name="connsiteY8" fmla="*/ 4879006 h 5714709"/>
              <a:gd name="connsiteX9" fmla="*/ 6245802 w 11237326"/>
              <a:gd name="connsiteY9" fmla="*/ 5472564 h 5714709"/>
              <a:gd name="connsiteX10" fmla="*/ 3951781 w 11237326"/>
              <a:gd name="connsiteY10" fmla="*/ 4943175 h 5714709"/>
              <a:gd name="connsiteX11" fmla="*/ 2219234 w 11237326"/>
              <a:gd name="connsiteY11" fmla="*/ 5713196 h 5714709"/>
              <a:gd name="connsiteX12" fmla="*/ 1497339 w 11237326"/>
              <a:gd name="connsiteY12" fmla="*/ 4702543 h 5714709"/>
              <a:gd name="connsiteX13" fmla="*/ 550855 w 11237326"/>
              <a:gd name="connsiteY13" fmla="*/ 4044817 h 5714709"/>
              <a:gd name="connsiteX0" fmla="*/ 550855 w 11447627"/>
              <a:gd name="connsiteY0" fmla="*/ 3951764 h 5621656"/>
              <a:gd name="connsiteX1" fmla="*/ 390434 w 11447627"/>
              <a:gd name="connsiteY1" fmla="*/ 486669 h 5621656"/>
              <a:gd name="connsiteX2" fmla="*/ 5828708 w 11447627"/>
              <a:gd name="connsiteY2" fmla="*/ 165827 h 5621656"/>
              <a:gd name="connsiteX3" fmla="*/ 11058434 w 11447627"/>
              <a:gd name="connsiteY3" fmla="*/ 197911 h 5621656"/>
              <a:gd name="connsiteX4" fmla="*/ 11010307 w 11447627"/>
              <a:gd name="connsiteY4" fmla="*/ 2556101 h 5621656"/>
              <a:gd name="connsiteX5" fmla="*/ 10577171 w 11447627"/>
              <a:gd name="connsiteY5" fmla="*/ 4465111 h 5621656"/>
              <a:gd name="connsiteX6" fmla="*/ 9325886 w 11447627"/>
              <a:gd name="connsiteY6" fmla="*/ 5475764 h 5621656"/>
              <a:gd name="connsiteX7" fmla="*/ 7577297 w 11447627"/>
              <a:gd name="connsiteY7" fmla="*/ 4785953 h 5621656"/>
              <a:gd name="connsiteX8" fmla="*/ 6245802 w 11447627"/>
              <a:gd name="connsiteY8" fmla="*/ 5379511 h 5621656"/>
              <a:gd name="connsiteX9" fmla="*/ 3951781 w 11447627"/>
              <a:gd name="connsiteY9" fmla="*/ 4850122 h 5621656"/>
              <a:gd name="connsiteX10" fmla="*/ 2219234 w 11447627"/>
              <a:gd name="connsiteY10" fmla="*/ 5620143 h 5621656"/>
              <a:gd name="connsiteX11" fmla="*/ 1497339 w 11447627"/>
              <a:gd name="connsiteY11" fmla="*/ 4609490 h 5621656"/>
              <a:gd name="connsiteX12" fmla="*/ 550855 w 11447627"/>
              <a:gd name="connsiteY12" fmla="*/ 3951764 h 5621656"/>
              <a:gd name="connsiteX0" fmla="*/ 550855 w 11205416"/>
              <a:gd name="connsiteY0" fmla="*/ 3940182 h 5610074"/>
              <a:gd name="connsiteX1" fmla="*/ 390434 w 11205416"/>
              <a:gd name="connsiteY1" fmla="*/ 475087 h 5610074"/>
              <a:gd name="connsiteX2" fmla="*/ 5828708 w 11205416"/>
              <a:gd name="connsiteY2" fmla="*/ 154245 h 5610074"/>
              <a:gd name="connsiteX3" fmla="*/ 10721549 w 11205416"/>
              <a:gd name="connsiteY3" fmla="*/ 202371 h 5610074"/>
              <a:gd name="connsiteX4" fmla="*/ 11010307 w 11205416"/>
              <a:gd name="connsiteY4" fmla="*/ 2544519 h 5610074"/>
              <a:gd name="connsiteX5" fmla="*/ 10577171 w 11205416"/>
              <a:gd name="connsiteY5" fmla="*/ 4453529 h 5610074"/>
              <a:gd name="connsiteX6" fmla="*/ 9325886 w 11205416"/>
              <a:gd name="connsiteY6" fmla="*/ 5464182 h 5610074"/>
              <a:gd name="connsiteX7" fmla="*/ 7577297 w 11205416"/>
              <a:gd name="connsiteY7" fmla="*/ 4774371 h 5610074"/>
              <a:gd name="connsiteX8" fmla="*/ 6245802 w 11205416"/>
              <a:gd name="connsiteY8" fmla="*/ 5367929 h 5610074"/>
              <a:gd name="connsiteX9" fmla="*/ 3951781 w 11205416"/>
              <a:gd name="connsiteY9" fmla="*/ 4838540 h 5610074"/>
              <a:gd name="connsiteX10" fmla="*/ 2219234 w 11205416"/>
              <a:gd name="connsiteY10" fmla="*/ 5608561 h 5610074"/>
              <a:gd name="connsiteX11" fmla="*/ 1497339 w 11205416"/>
              <a:gd name="connsiteY11" fmla="*/ 4597908 h 5610074"/>
              <a:gd name="connsiteX12" fmla="*/ 550855 w 11205416"/>
              <a:gd name="connsiteY12" fmla="*/ 3940182 h 5610074"/>
              <a:gd name="connsiteX0" fmla="*/ 527576 w 11182137"/>
              <a:gd name="connsiteY0" fmla="*/ 3940182 h 5609197"/>
              <a:gd name="connsiteX1" fmla="*/ 367155 w 11182137"/>
              <a:gd name="connsiteY1" fmla="*/ 475087 h 5609197"/>
              <a:gd name="connsiteX2" fmla="*/ 5805429 w 11182137"/>
              <a:gd name="connsiteY2" fmla="*/ 154245 h 5609197"/>
              <a:gd name="connsiteX3" fmla="*/ 10698270 w 11182137"/>
              <a:gd name="connsiteY3" fmla="*/ 202371 h 5609197"/>
              <a:gd name="connsiteX4" fmla="*/ 10987028 w 11182137"/>
              <a:gd name="connsiteY4" fmla="*/ 2544519 h 5609197"/>
              <a:gd name="connsiteX5" fmla="*/ 10553892 w 11182137"/>
              <a:gd name="connsiteY5" fmla="*/ 4453529 h 5609197"/>
              <a:gd name="connsiteX6" fmla="*/ 9302607 w 11182137"/>
              <a:gd name="connsiteY6" fmla="*/ 5464182 h 5609197"/>
              <a:gd name="connsiteX7" fmla="*/ 7554018 w 11182137"/>
              <a:gd name="connsiteY7" fmla="*/ 4774371 h 5609197"/>
              <a:gd name="connsiteX8" fmla="*/ 6222523 w 11182137"/>
              <a:gd name="connsiteY8" fmla="*/ 5367929 h 5609197"/>
              <a:gd name="connsiteX9" fmla="*/ 3928502 w 11182137"/>
              <a:gd name="connsiteY9" fmla="*/ 4838540 h 5609197"/>
              <a:gd name="connsiteX10" fmla="*/ 2195955 w 11182137"/>
              <a:gd name="connsiteY10" fmla="*/ 5608561 h 5609197"/>
              <a:gd name="connsiteX11" fmla="*/ 800291 w 11182137"/>
              <a:gd name="connsiteY11" fmla="*/ 4950834 h 5609197"/>
              <a:gd name="connsiteX12" fmla="*/ 527576 w 11182137"/>
              <a:gd name="connsiteY12" fmla="*/ 3940182 h 5609197"/>
              <a:gd name="connsiteX0" fmla="*/ 398734 w 11245800"/>
              <a:gd name="connsiteY0" fmla="*/ 3876013 h 5609197"/>
              <a:gd name="connsiteX1" fmla="*/ 430818 w 11245800"/>
              <a:gd name="connsiteY1" fmla="*/ 475087 h 5609197"/>
              <a:gd name="connsiteX2" fmla="*/ 5869092 w 11245800"/>
              <a:gd name="connsiteY2" fmla="*/ 154245 h 5609197"/>
              <a:gd name="connsiteX3" fmla="*/ 10761933 w 11245800"/>
              <a:gd name="connsiteY3" fmla="*/ 202371 h 5609197"/>
              <a:gd name="connsiteX4" fmla="*/ 11050691 w 11245800"/>
              <a:gd name="connsiteY4" fmla="*/ 2544519 h 5609197"/>
              <a:gd name="connsiteX5" fmla="*/ 10617555 w 11245800"/>
              <a:gd name="connsiteY5" fmla="*/ 4453529 h 5609197"/>
              <a:gd name="connsiteX6" fmla="*/ 9366270 w 11245800"/>
              <a:gd name="connsiteY6" fmla="*/ 5464182 h 5609197"/>
              <a:gd name="connsiteX7" fmla="*/ 7617681 w 11245800"/>
              <a:gd name="connsiteY7" fmla="*/ 4774371 h 5609197"/>
              <a:gd name="connsiteX8" fmla="*/ 6286186 w 11245800"/>
              <a:gd name="connsiteY8" fmla="*/ 5367929 h 5609197"/>
              <a:gd name="connsiteX9" fmla="*/ 3992165 w 11245800"/>
              <a:gd name="connsiteY9" fmla="*/ 4838540 h 5609197"/>
              <a:gd name="connsiteX10" fmla="*/ 2259618 w 11245800"/>
              <a:gd name="connsiteY10" fmla="*/ 5608561 h 5609197"/>
              <a:gd name="connsiteX11" fmla="*/ 863954 w 11245800"/>
              <a:gd name="connsiteY11" fmla="*/ 4950834 h 5609197"/>
              <a:gd name="connsiteX12" fmla="*/ 398734 w 11245800"/>
              <a:gd name="connsiteY12" fmla="*/ 3876013 h 5609197"/>
              <a:gd name="connsiteX0" fmla="*/ 398083 w 11245149"/>
              <a:gd name="connsiteY0" fmla="*/ 3876013 h 5616485"/>
              <a:gd name="connsiteX1" fmla="*/ 430167 w 11245149"/>
              <a:gd name="connsiteY1" fmla="*/ 475087 h 5616485"/>
              <a:gd name="connsiteX2" fmla="*/ 5868441 w 11245149"/>
              <a:gd name="connsiteY2" fmla="*/ 154245 h 5616485"/>
              <a:gd name="connsiteX3" fmla="*/ 10761282 w 11245149"/>
              <a:gd name="connsiteY3" fmla="*/ 202371 h 5616485"/>
              <a:gd name="connsiteX4" fmla="*/ 11050040 w 11245149"/>
              <a:gd name="connsiteY4" fmla="*/ 2544519 h 5616485"/>
              <a:gd name="connsiteX5" fmla="*/ 10616904 w 11245149"/>
              <a:gd name="connsiteY5" fmla="*/ 4453529 h 5616485"/>
              <a:gd name="connsiteX6" fmla="*/ 9365619 w 11245149"/>
              <a:gd name="connsiteY6" fmla="*/ 5464182 h 5616485"/>
              <a:gd name="connsiteX7" fmla="*/ 7617030 w 11245149"/>
              <a:gd name="connsiteY7" fmla="*/ 4774371 h 5616485"/>
              <a:gd name="connsiteX8" fmla="*/ 6285535 w 11245149"/>
              <a:gd name="connsiteY8" fmla="*/ 5367929 h 5616485"/>
              <a:gd name="connsiteX9" fmla="*/ 3991514 w 11245149"/>
              <a:gd name="connsiteY9" fmla="*/ 4838540 h 5616485"/>
              <a:gd name="connsiteX10" fmla="*/ 2258967 w 11245149"/>
              <a:gd name="connsiteY10" fmla="*/ 5608561 h 5616485"/>
              <a:gd name="connsiteX11" fmla="*/ 847261 w 11245149"/>
              <a:gd name="connsiteY11" fmla="*/ 5159382 h 5616485"/>
              <a:gd name="connsiteX12" fmla="*/ 398083 w 11245149"/>
              <a:gd name="connsiteY12" fmla="*/ 3876013 h 5616485"/>
              <a:gd name="connsiteX0" fmla="*/ 398083 w 11245149"/>
              <a:gd name="connsiteY0" fmla="*/ 3876013 h 5611423"/>
              <a:gd name="connsiteX1" fmla="*/ 430167 w 11245149"/>
              <a:gd name="connsiteY1" fmla="*/ 475087 h 5611423"/>
              <a:gd name="connsiteX2" fmla="*/ 5868441 w 11245149"/>
              <a:gd name="connsiteY2" fmla="*/ 154245 h 5611423"/>
              <a:gd name="connsiteX3" fmla="*/ 10761282 w 11245149"/>
              <a:gd name="connsiteY3" fmla="*/ 202371 h 5611423"/>
              <a:gd name="connsiteX4" fmla="*/ 11050040 w 11245149"/>
              <a:gd name="connsiteY4" fmla="*/ 2544519 h 5611423"/>
              <a:gd name="connsiteX5" fmla="*/ 10616904 w 11245149"/>
              <a:gd name="connsiteY5" fmla="*/ 4453529 h 5611423"/>
              <a:gd name="connsiteX6" fmla="*/ 9365619 w 11245149"/>
              <a:gd name="connsiteY6" fmla="*/ 5464182 h 5611423"/>
              <a:gd name="connsiteX7" fmla="*/ 7617030 w 11245149"/>
              <a:gd name="connsiteY7" fmla="*/ 4774371 h 5611423"/>
              <a:gd name="connsiteX8" fmla="*/ 6285535 w 11245149"/>
              <a:gd name="connsiteY8" fmla="*/ 5367929 h 5611423"/>
              <a:gd name="connsiteX9" fmla="*/ 4569030 w 11245149"/>
              <a:gd name="connsiteY9" fmla="*/ 4982919 h 5611423"/>
              <a:gd name="connsiteX10" fmla="*/ 2258967 w 11245149"/>
              <a:gd name="connsiteY10" fmla="*/ 5608561 h 5611423"/>
              <a:gd name="connsiteX11" fmla="*/ 847261 w 11245149"/>
              <a:gd name="connsiteY11" fmla="*/ 5159382 h 5611423"/>
              <a:gd name="connsiteX12" fmla="*/ 398083 w 11245149"/>
              <a:gd name="connsiteY12" fmla="*/ 3876013 h 5611423"/>
              <a:gd name="connsiteX0" fmla="*/ 398083 w 11065870"/>
              <a:gd name="connsiteY0" fmla="*/ 3786941 h 5522351"/>
              <a:gd name="connsiteX1" fmla="*/ 430167 w 11065870"/>
              <a:gd name="connsiteY1" fmla="*/ 386015 h 5522351"/>
              <a:gd name="connsiteX2" fmla="*/ 5868441 w 11065870"/>
              <a:gd name="connsiteY2" fmla="*/ 65173 h 5522351"/>
              <a:gd name="connsiteX3" fmla="*/ 10424398 w 11065870"/>
              <a:gd name="connsiteY3" fmla="*/ 273720 h 5522351"/>
              <a:gd name="connsiteX4" fmla="*/ 11050040 w 11065870"/>
              <a:gd name="connsiteY4" fmla="*/ 2455447 h 5522351"/>
              <a:gd name="connsiteX5" fmla="*/ 10616904 w 11065870"/>
              <a:gd name="connsiteY5" fmla="*/ 4364457 h 5522351"/>
              <a:gd name="connsiteX6" fmla="*/ 9365619 w 11065870"/>
              <a:gd name="connsiteY6" fmla="*/ 5375110 h 5522351"/>
              <a:gd name="connsiteX7" fmla="*/ 7617030 w 11065870"/>
              <a:gd name="connsiteY7" fmla="*/ 4685299 h 5522351"/>
              <a:gd name="connsiteX8" fmla="*/ 6285535 w 11065870"/>
              <a:gd name="connsiteY8" fmla="*/ 5278857 h 5522351"/>
              <a:gd name="connsiteX9" fmla="*/ 4569030 w 11065870"/>
              <a:gd name="connsiteY9" fmla="*/ 4893847 h 5522351"/>
              <a:gd name="connsiteX10" fmla="*/ 2258967 w 11065870"/>
              <a:gd name="connsiteY10" fmla="*/ 5519489 h 5522351"/>
              <a:gd name="connsiteX11" fmla="*/ 847261 w 11065870"/>
              <a:gd name="connsiteY11" fmla="*/ 5070310 h 5522351"/>
              <a:gd name="connsiteX12" fmla="*/ 398083 w 11065870"/>
              <a:gd name="connsiteY12" fmla="*/ 3786941 h 5522351"/>
              <a:gd name="connsiteX0" fmla="*/ 398083 w 11065870"/>
              <a:gd name="connsiteY0" fmla="*/ 3701717 h 5437127"/>
              <a:gd name="connsiteX1" fmla="*/ 430167 w 11065870"/>
              <a:gd name="connsiteY1" fmla="*/ 300791 h 5437127"/>
              <a:gd name="connsiteX2" fmla="*/ 5868441 w 11065870"/>
              <a:gd name="connsiteY2" fmla="*/ 156412 h 5437127"/>
              <a:gd name="connsiteX3" fmla="*/ 10424398 w 11065870"/>
              <a:gd name="connsiteY3" fmla="*/ 188496 h 5437127"/>
              <a:gd name="connsiteX4" fmla="*/ 11050040 w 11065870"/>
              <a:gd name="connsiteY4" fmla="*/ 2370223 h 5437127"/>
              <a:gd name="connsiteX5" fmla="*/ 10616904 w 11065870"/>
              <a:gd name="connsiteY5" fmla="*/ 4279233 h 5437127"/>
              <a:gd name="connsiteX6" fmla="*/ 9365619 w 11065870"/>
              <a:gd name="connsiteY6" fmla="*/ 5289886 h 5437127"/>
              <a:gd name="connsiteX7" fmla="*/ 7617030 w 11065870"/>
              <a:gd name="connsiteY7" fmla="*/ 4600075 h 5437127"/>
              <a:gd name="connsiteX8" fmla="*/ 6285535 w 11065870"/>
              <a:gd name="connsiteY8" fmla="*/ 5193633 h 5437127"/>
              <a:gd name="connsiteX9" fmla="*/ 4569030 w 11065870"/>
              <a:gd name="connsiteY9" fmla="*/ 4808623 h 5437127"/>
              <a:gd name="connsiteX10" fmla="*/ 2258967 w 11065870"/>
              <a:gd name="connsiteY10" fmla="*/ 5434265 h 5437127"/>
              <a:gd name="connsiteX11" fmla="*/ 847261 w 11065870"/>
              <a:gd name="connsiteY11" fmla="*/ 4985086 h 5437127"/>
              <a:gd name="connsiteX12" fmla="*/ 398083 w 11065870"/>
              <a:gd name="connsiteY12" fmla="*/ 3701717 h 5437127"/>
              <a:gd name="connsiteX0" fmla="*/ 398083 w 11065870"/>
              <a:gd name="connsiteY0" fmla="*/ 3701717 h 5434412"/>
              <a:gd name="connsiteX1" fmla="*/ 430167 w 11065870"/>
              <a:gd name="connsiteY1" fmla="*/ 300791 h 5434412"/>
              <a:gd name="connsiteX2" fmla="*/ 5868441 w 11065870"/>
              <a:gd name="connsiteY2" fmla="*/ 156412 h 5434412"/>
              <a:gd name="connsiteX3" fmla="*/ 10424398 w 11065870"/>
              <a:gd name="connsiteY3" fmla="*/ 188496 h 5434412"/>
              <a:gd name="connsiteX4" fmla="*/ 11050040 w 11065870"/>
              <a:gd name="connsiteY4" fmla="*/ 2370223 h 5434412"/>
              <a:gd name="connsiteX5" fmla="*/ 10616904 w 11065870"/>
              <a:gd name="connsiteY5" fmla="*/ 4279233 h 5434412"/>
              <a:gd name="connsiteX6" fmla="*/ 9365619 w 11065870"/>
              <a:gd name="connsiteY6" fmla="*/ 5289886 h 5434412"/>
              <a:gd name="connsiteX7" fmla="*/ 7617030 w 11065870"/>
              <a:gd name="connsiteY7" fmla="*/ 4600075 h 5434412"/>
              <a:gd name="connsiteX8" fmla="*/ 6285535 w 11065870"/>
              <a:gd name="connsiteY8" fmla="*/ 5193633 h 5434412"/>
              <a:gd name="connsiteX9" fmla="*/ 4569030 w 11065870"/>
              <a:gd name="connsiteY9" fmla="*/ 4949166 h 5434412"/>
              <a:gd name="connsiteX10" fmla="*/ 2258967 w 11065870"/>
              <a:gd name="connsiteY10" fmla="*/ 5434265 h 5434412"/>
              <a:gd name="connsiteX11" fmla="*/ 847261 w 11065870"/>
              <a:gd name="connsiteY11" fmla="*/ 4985086 h 5434412"/>
              <a:gd name="connsiteX12" fmla="*/ 398083 w 11065870"/>
              <a:gd name="connsiteY12" fmla="*/ 3701717 h 5434412"/>
              <a:gd name="connsiteX0" fmla="*/ 398083 w 11065870"/>
              <a:gd name="connsiteY0" fmla="*/ 3701717 h 5434412"/>
              <a:gd name="connsiteX1" fmla="*/ 430167 w 11065870"/>
              <a:gd name="connsiteY1" fmla="*/ 300791 h 5434412"/>
              <a:gd name="connsiteX2" fmla="*/ 5868441 w 11065870"/>
              <a:gd name="connsiteY2" fmla="*/ 156412 h 5434412"/>
              <a:gd name="connsiteX3" fmla="*/ 10424398 w 11065870"/>
              <a:gd name="connsiteY3" fmla="*/ 188496 h 5434412"/>
              <a:gd name="connsiteX4" fmla="*/ 11050040 w 11065870"/>
              <a:gd name="connsiteY4" fmla="*/ 2370223 h 5434412"/>
              <a:gd name="connsiteX5" fmla="*/ 10616904 w 11065870"/>
              <a:gd name="connsiteY5" fmla="*/ 4279233 h 5434412"/>
              <a:gd name="connsiteX6" fmla="*/ 9365619 w 11065870"/>
              <a:gd name="connsiteY6" fmla="*/ 5289886 h 5434412"/>
              <a:gd name="connsiteX7" fmla="*/ 7617030 w 11065870"/>
              <a:gd name="connsiteY7" fmla="*/ 4600075 h 5434412"/>
              <a:gd name="connsiteX8" fmla="*/ 6269786 w 11065870"/>
              <a:gd name="connsiteY8" fmla="*/ 5053090 h 5434412"/>
              <a:gd name="connsiteX9" fmla="*/ 4569030 w 11065870"/>
              <a:gd name="connsiteY9" fmla="*/ 4949166 h 5434412"/>
              <a:gd name="connsiteX10" fmla="*/ 2258967 w 11065870"/>
              <a:gd name="connsiteY10" fmla="*/ 5434265 h 5434412"/>
              <a:gd name="connsiteX11" fmla="*/ 847261 w 11065870"/>
              <a:gd name="connsiteY11" fmla="*/ 4985086 h 5434412"/>
              <a:gd name="connsiteX12" fmla="*/ 398083 w 11065870"/>
              <a:gd name="connsiteY12" fmla="*/ 3701717 h 5434412"/>
              <a:gd name="connsiteX0" fmla="*/ 398083 w 11065870"/>
              <a:gd name="connsiteY0" fmla="*/ 3701717 h 5434412"/>
              <a:gd name="connsiteX1" fmla="*/ 430167 w 11065870"/>
              <a:gd name="connsiteY1" fmla="*/ 300791 h 5434412"/>
              <a:gd name="connsiteX2" fmla="*/ 5868441 w 11065870"/>
              <a:gd name="connsiteY2" fmla="*/ 156412 h 5434412"/>
              <a:gd name="connsiteX3" fmla="*/ 10424398 w 11065870"/>
              <a:gd name="connsiteY3" fmla="*/ 188496 h 5434412"/>
              <a:gd name="connsiteX4" fmla="*/ 11050040 w 11065870"/>
              <a:gd name="connsiteY4" fmla="*/ 2370223 h 5434412"/>
              <a:gd name="connsiteX5" fmla="*/ 10616904 w 11065870"/>
              <a:gd name="connsiteY5" fmla="*/ 4279233 h 5434412"/>
              <a:gd name="connsiteX6" fmla="*/ 9334119 w 11065870"/>
              <a:gd name="connsiteY6" fmla="*/ 5243039 h 5434412"/>
              <a:gd name="connsiteX7" fmla="*/ 7617030 w 11065870"/>
              <a:gd name="connsiteY7" fmla="*/ 4600075 h 5434412"/>
              <a:gd name="connsiteX8" fmla="*/ 6269786 w 11065870"/>
              <a:gd name="connsiteY8" fmla="*/ 5053090 h 5434412"/>
              <a:gd name="connsiteX9" fmla="*/ 4569030 w 11065870"/>
              <a:gd name="connsiteY9" fmla="*/ 4949166 h 5434412"/>
              <a:gd name="connsiteX10" fmla="*/ 2258967 w 11065870"/>
              <a:gd name="connsiteY10" fmla="*/ 5434265 h 5434412"/>
              <a:gd name="connsiteX11" fmla="*/ 847261 w 11065870"/>
              <a:gd name="connsiteY11" fmla="*/ 4985086 h 5434412"/>
              <a:gd name="connsiteX12" fmla="*/ 398083 w 11065870"/>
              <a:gd name="connsiteY12" fmla="*/ 3701717 h 5434412"/>
              <a:gd name="connsiteX0" fmla="*/ 401943 w 11069730"/>
              <a:gd name="connsiteY0" fmla="*/ 3701717 h 5434299"/>
              <a:gd name="connsiteX1" fmla="*/ 434027 w 11069730"/>
              <a:gd name="connsiteY1" fmla="*/ 300791 h 5434299"/>
              <a:gd name="connsiteX2" fmla="*/ 5872301 w 11069730"/>
              <a:gd name="connsiteY2" fmla="*/ 156412 h 5434299"/>
              <a:gd name="connsiteX3" fmla="*/ 10428258 w 11069730"/>
              <a:gd name="connsiteY3" fmla="*/ 188496 h 5434299"/>
              <a:gd name="connsiteX4" fmla="*/ 11053900 w 11069730"/>
              <a:gd name="connsiteY4" fmla="*/ 2370223 h 5434299"/>
              <a:gd name="connsiteX5" fmla="*/ 10620764 w 11069730"/>
              <a:gd name="connsiteY5" fmla="*/ 4279233 h 5434299"/>
              <a:gd name="connsiteX6" fmla="*/ 9337979 w 11069730"/>
              <a:gd name="connsiteY6" fmla="*/ 5243039 h 5434299"/>
              <a:gd name="connsiteX7" fmla="*/ 7620890 w 11069730"/>
              <a:gd name="connsiteY7" fmla="*/ 4600075 h 5434299"/>
              <a:gd name="connsiteX8" fmla="*/ 6273646 w 11069730"/>
              <a:gd name="connsiteY8" fmla="*/ 5053090 h 5434299"/>
              <a:gd name="connsiteX9" fmla="*/ 4572890 w 11069730"/>
              <a:gd name="connsiteY9" fmla="*/ 4949166 h 5434299"/>
              <a:gd name="connsiteX10" fmla="*/ 2262827 w 11069730"/>
              <a:gd name="connsiteY10" fmla="*/ 5434265 h 5434299"/>
              <a:gd name="connsiteX11" fmla="*/ 945617 w 11069730"/>
              <a:gd name="connsiteY11" fmla="*/ 4922622 h 5434299"/>
              <a:gd name="connsiteX12" fmla="*/ 401943 w 11069730"/>
              <a:gd name="connsiteY12" fmla="*/ 3701717 h 5434299"/>
              <a:gd name="connsiteX0" fmla="*/ 325136 w 11118918"/>
              <a:gd name="connsiteY0" fmla="*/ 3651474 h 5430904"/>
              <a:gd name="connsiteX1" fmla="*/ 483215 w 11118918"/>
              <a:gd name="connsiteY1" fmla="*/ 297396 h 5430904"/>
              <a:gd name="connsiteX2" fmla="*/ 5921489 w 11118918"/>
              <a:gd name="connsiteY2" fmla="*/ 153017 h 5430904"/>
              <a:gd name="connsiteX3" fmla="*/ 10477446 w 11118918"/>
              <a:gd name="connsiteY3" fmla="*/ 185101 h 5430904"/>
              <a:gd name="connsiteX4" fmla="*/ 11103088 w 11118918"/>
              <a:gd name="connsiteY4" fmla="*/ 2366828 h 5430904"/>
              <a:gd name="connsiteX5" fmla="*/ 10669952 w 11118918"/>
              <a:gd name="connsiteY5" fmla="*/ 4275838 h 5430904"/>
              <a:gd name="connsiteX6" fmla="*/ 9387167 w 11118918"/>
              <a:gd name="connsiteY6" fmla="*/ 5239644 h 5430904"/>
              <a:gd name="connsiteX7" fmla="*/ 7670078 w 11118918"/>
              <a:gd name="connsiteY7" fmla="*/ 4596680 h 5430904"/>
              <a:gd name="connsiteX8" fmla="*/ 6322834 w 11118918"/>
              <a:gd name="connsiteY8" fmla="*/ 5049695 h 5430904"/>
              <a:gd name="connsiteX9" fmla="*/ 4622078 w 11118918"/>
              <a:gd name="connsiteY9" fmla="*/ 4945771 h 5430904"/>
              <a:gd name="connsiteX10" fmla="*/ 2312015 w 11118918"/>
              <a:gd name="connsiteY10" fmla="*/ 5430870 h 5430904"/>
              <a:gd name="connsiteX11" fmla="*/ 994805 w 11118918"/>
              <a:gd name="connsiteY11" fmla="*/ 4919227 h 5430904"/>
              <a:gd name="connsiteX12" fmla="*/ 325136 w 11118918"/>
              <a:gd name="connsiteY12" fmla="*/ 3651474 h 5430904"/>
              <a:gd name="connsiteX0" fmla="*/ 416451 w 11210233"/>
              <a:gd name="connsiteY0" fmla="*/ 3646391 h 5425821"/>
              <a:gd name="connsiteX1" fmla="*/ 448534 w 11210233"/>
              <a:gd name="connsiteY1" fmla="*/ 354776 h 5425821"/>
              <a:gd name="connsiteX2" fmla="*/ 6012804 w 11210233"/>
              <a:gd name="connsiteY2" fmla="*/ 147934 h 5425821"/>
              <a:gd name="connsiteX3" fmla="*/ 10568761 w 11210233"/>
              <a:gd name="connsiteY3" fmla="*/ 180018 h 5425821"/>
              <a:gd name="connsiteX4" fmla="*/ 11194403 w 11210233"/>
              <a:gd name="connsiteY4" fmla="*/ 2361745 h 5425821"/>
              <a:gd name="connsiteX5" fmla="*/ 10761267 w 11210233"/>
              <a:gd name="connsiteY5" fmla="*/ 4270755 h 5425821"/>
              <a:gd name="connsiteX6" fmla="*/ 9478482 w 11210233"/>
              <a:gd name="connsiteY6" fmla="*/ 5234561 h 5425821"/>
              <a:gd name="connsiteX7" fmla="*/ 7761393 w 11210233"/>
              <a:gd name="connsiteY7" fmla="*/ 4591597 h 5425821"/>
              <a:gd name="connsiteX8" fmla="*/ 6414149 w 11210233"/>
              <a:gd name="connsiteY8" fmla="*/ 5044612 h 5425821"/>
              <a:gd name="connsiteX9" fmla="*/ 4713393 w 11210233"/>
              <a:gd name="connsiteY9" fmla="*/ 4940688 h 5425821"/>
              <a:gd name="connsiteX10" fmla="*/ 2403330 w 11210233"/>
              <a:gd name="connsiteY10" fmla="*/ 5425787 h 5425821"/>
              <a:gd name="connsiteX11" fmla="*/ 1086120 w 11210233"/>
              <a:gd name="connsiteY11" fmla="*/ 4914144 h 5425821"/>
              <a:gd name="connsiteX12" fmla="*/ 416451 w 11210233"/>
              <a:gd name="connsiteY12" fmla="*/ 3646391 h 5425821"/>
              <a:gd name="connsiteX0" fmla="*/ 493117 w 11286899"/>
              <a:gd name="connsiteY0" fmla="*/ 3688885 h 5468315"/>
              <a:gd name="connsiteX1" fmla="*/ 525200 w 11286899"/>
              <a:gd name="connsiteY1" fmla="*/ 397270 h 5468315"/>
              <a:gd name="connsiteX2" fmla="*/ 6089470 w 11286899"/>
              <a:gd name="connsiteY2" fmla="*/ 190428 h 5468315"/>
              <a:gd name="connsiteX3" fmla="*/ 10645427 w 11286899"/>
              <a:gd name="connsiteY3" fmla="*/ 222512 h 5468315"/>
              <a:gd name="connsiteX4" fmla="*/ 11271069 w 11286899"/>
              <a:gd name="connsiteY4" fmla="*/ 2404239 h 5468315"/>
              <a:gd name="connsiteX5" fmla="*/ 10837933 w 11286899"/>
              <a:gd name="connsiteY5" fmla="*/ 4313249 h 5468315"/>
              <a:gd name="connsiteX6" fmla="*/ 9555148 w 11286899"/>
              <a:gd name="connsiteY6" fmla="*/ 5277055 h 5468315"/>
              <a:gd name="connsiteX7" fmla="*/ 7838059 w 11286899"/>
              <a:gd name="connsiteY7" fmla="*/ 4634091 h 5468315"/>
              <a:gd name="connsiteX8" fmla="*/ 6490815 w 11286899"/>
              <a:gd name="connsiteY8" fmla="*/ 5087106 h 5468315"/>
              <a:gd name="connsiteX9" fmla="*/ 4790059 w 11286899"/>
              <a:gd name="connsiteY9" fmla="*/ 4983182 h 5468315"/>
              <a:gd name="connsiteX10" fmla="*/ 2479996 w 11286899"/>
              <a:gd name="connsiteY10" fmla="*/ 5468281 h 5468315"/>
              <a:gd name="connsiteX11" fmla="*/ 1162786 w 11286899"/>
              <a:gd name="connsiteY11" fmla="*/ 4956638 h 5468315"/>
              <a:gd name="connsiteX12" fmla="*/ 493117 w 11286899"/>
              <a:gd name="connsiteY12" fmla="*/ 3688885 h 5468315"/>
              <a:gd name="connsiteX0" fmla="*/ 493117 w 11286899"/>
              <a:gd name="connsiteY0" fmla="*/ 3727738 h 5507168"/>
              <a:gd name="connsiteX1" fmla="*/ 525200 w 11286899"/>
              <a:gd name="connsiteY1" fmla="*/ 436123 h 5507168"/>
              <a:gd name="connsiteX2" fmla="*/ 6089470 w 11286899"/>
              <a:gd name="connsiteY2" fmla="*/ 229281 h 5507168"/>
              <a:gd name="connsiteX3" fmla="*/ 10645427 w 11286899"/>
              <a:gd name="connsiteY3" fmla="*/ 261365 h 5507168"/>
              <a:gd name="connsiteX4" fmla="*/ 11271069 w 11286899"/>
              <a:gd name="connsiteY4" fmla="*/ 2443092 h 5507168"/>
              <a:gd name="connsiteX5" fmla="*/ 10837933 w 11286899"/>
              <a:gd name="connsiteY5" fmla="*/ 4352102 h 5507168"/>
              <a:gd name="connsiteX6" fmla="*/ 9555148 w 11286899"/>
              <a:gd name="connsiteY6" fmla="*/ 5315908 h 5507168"/>
              <a:gd name="connsiteX7" fmla="*/ 7838059 w 11286899"/>
              <a:gd name="connsiteY7" fmla="*/ 4672944 h 5507168"/>
              <a:gd name="connsiteX8" fmla="*/ 6490815 w 11286899"/>
              <a:gd name="connsiteY8" fmla="*/ 5125959 h 5507168"/>
              <a:gd name="connsiteX9" fmla="*/ 4790059 w 11286899"/>
              <a:gd name="connsiteY9" fmla="*/ 5022035 h 5507168"/>
              <a:gd name="connsiteX10" fmla="*/ 2479996 w 11286899"/>
              <a:gd name="connsiteY10" fmla="*/ 5507134 h 5507168"/>
              <a:gd name="connsiteX11" fmla="*/ 1162786 w 11286899"/>
              <a:gd name="connsiteY11" fmla="*/ 4995491 h 5507168"/>
              <a:gd name="connsiteX12" fmla="*/ 493117 w 11286899"/>
              <a:gd name="connsiteY12" fmla="*/ 3727738 h 5507168"/>
              <a:gd name="connsiteX0" fmla="*/ 413915 w 11209128"/>
              <a:gd name="connsiteY0" fmla="*/ 3789222 h 5568652"/>
              <a:gd name="connsiteX1" fmla="*/ 445998 w 11209128"/>
              <a:gd name="connsiteY1" fmla="*/ 497607 h 5568652"/>
              <a:gd name="connsiteX2" fmla="*/ 5975849 w 11209128"/>
              <a:gd name="connsiteY2" fmla="*/ 188384 h 5568652"/>
              <a:gd name="connsiteX3" fmla="*/ 10566225 w 11209128"/>
              <a:gd name="connsiteY3" fmla="*/ 322849 h 5568652"/>
              <a:gd name="connsiteX4" fmla="*/ 11191867 w 11209128"/>
              <a:gd name="connsiteY4" fmla="*/ 2504576 h 5568652"/>
              <a:gd name="connsiteX5" fmla="*/ 10758731 w 11209128"/>
              <a:gd name="connsiteY5" fmla="*/ 4413586 h 5568652"/>
              <a:gd name="connsiteX6" fmla="*/ 9475946 w 11209128"/>
              <a:gd name="connsiteY6" fmla="*/ 5377392 h 5568652"/>
              <a:gd name="connsiteX7" fmla="*/ 7758857 w 11209128"/>
              <a:gd name="connsiteY7" fmla="*/ 4734428 h 5568652"/>
              <a:gd name="connsiteX8" fmla="*/ 6411613 w 11209128"/>
              <a:gd name="connsiteY8" fmla="*/ 5187443 h 5568652"/>
              <a:gd name="connsiteX9" fmla="*/ 4710857 w 11209128"/>
              <a:gd name="connsiteY9" fmla="*/ 5083519 h 5568652"/>
              <a:gd name="connsiteX10" fmla="*/ 2400794 w 11209128"/>
              <a:gd name="connsiteY10" fmla="*/ 5568618 h 5568652"/>
              <a:gd name="connsiteX11" fmla="*/ 1083584 w 11209128"/>
              <a:gd name="connsiteY11" fmla="*/ 5056975 h 5568652"/>
              <a:gd name="connsiteX12" fmla="*/ 413915 w 11209128"/>
              <a:gd name="connsiteY12" fmla="*/ 3789222 h 5568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209128" h="5568652">
                <a:moveTo>
                  <a:pt x="413915" y="3789222"/>
                </a:moveTo>
                <a:cubicBezTo>
                  <a:pt x="307651" y="3029327"/>
                  <a:pt x="-480991" y="1097747"/>
                  <a:pt x="445998" y="497607"/>
                </a:cubicBezTo>
                <a:cubicBezTo>
                  <a:pt x="1372987" y="-102533"/>
                  <a:pt x="4082629" y="473464"/>
                  <a:pt x="5975849" y="188384"/>
                </a:cubicBezTo>
                <a:cubicBezTo>
                  <a:pt x="7869069" y="-96696"/>
                  <a:pt x="9696889" y="-63183"/>
                  <a:pt x="10566225" y="322849"/>
                </a:cubicBezTo>
                <a:cubicBezTo>
                  <a:pt x="11435561" y="708881"/>
                  <a:pt x="11159783" y="1822787"/>
                  <a:pt x="11191867" y="2504576"/>
                </a:cubicBezTo>
                <a:cubicBezTo>
                  <a:pt x="11223951" y="3186365"/>
                  <a:pt x="11044718" y="3934783"/>
                  <a:pt x="10758731" y="4413586"/>
                </a:cubicBezTo>
                <a:cubicBezTo>
                  <a:pt x="10472744" y="4892389"/>
                  <a:pt x="9975925" y="5323918"/>
                  <a:pt x="9475946" y="5377392"/>
                </a:cubicBezTo>
                <a:cubicBezTo>
                  <a:pt x="8975967" y="5430866"/>
                  <a:pt x="8269579" y="4766086"/>
                  <a:pt x="7758857" y="4734428"/>
                </a:cubicBezTo>
                <a:cubicBezTo>
                  <a:pt x="7248135" y="4702770"/>
                  <a:pt x="6919613" y="5129261"/>
                  <a:pt x="6411613" y="5187443"/>
                </a:cubicBezTo>
                <a:cubicBezTo>
                  <a:pt x="5903613" y="5245625"/>
                  <a:pt x="5379327" y="5019990"/>
                  <a:pt x="4710857" y="5083519"/>
                </a:cubicBezTo>
                <a:cubicBezTo>
                  <a:pt x="4042387" y="5147048"/>
                  <a:pt x="3005339" y="5573042"/>
                  <a:pt x="2400794" y="5568618"/>
                </a:cubicBezTo>
                <a:cubicBezTo>
                  <a:pt x="1796249" y="5564194"/>
                  <a:pt x="1361647" y="5335038"/>
                  <a:pt x="1083584" y="5056975"/>
                </a:cubicBezTo>
                <a:cubicBezTo>
                  <a:pt x="805521" y="4778912"/>
                  <a:pt x="520179" y="4549117"/>
                  <a:pt x="413915" y="3789222"/>
                </a:cubicBezTo>
                <a:close/>
              </a:path>
            </a:pathLst>
          </a:custGeom>
          <a:noFill/>
          <a:ln>
            <a:solidFill>
              <a:srgbClr val="9CC4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任意多边形 6"/>
          <p:cNvSpPr/>
          <p:nvPr/>
        </p:nvSpPr>
        <p:spPr>
          <a:xfrm>
            <a:off x="834955" y="722103"/>
            <a:ext cx="10388081" cy="5229308"/>
          </a:xfrm>
          <a:custGeom>
            <a:avLst/>
            <a:gdLst>
              <a:gd name="connsiteX0" fmla="*/ 250959 w 11001599"/>
              <a:gd name="connsiteY0" fmla="*/ 3648713 h 5735700"/>
              <a:gd name="connsiteX1" fmla="*/ 218875 w 11001599"/>
              <a:gd name="connsiteY1" fmla="*/ 3199534 h 5735700"/>
              <a:gd name="connsiteX2" fmla="*/ 186791 w 11001599"/>
              <a:gd name="connsiteY2" fmla="*/ 1884082 h 5735700"/>
              <a:gd name="connsiteX3" fmla="*/ 154707 w 11001599"/>
              <a:gd name="connsiteY3" fmla="*/ 600713 h 5735700"/>
              <a:gd name="connsiteX4" fmla="*/ 2352475 w 11001599"/>
              <a:gd name="connsiteY4" fmla="*/ 199661 h 5735700"/>
              <a:gd name="connsiteX5" fmla="*/ 5544854 w 11001599"/>
              <a:gd name="connsiteY5" fmla="*/ 584671 h 5735700"/>
              <a:gd name="connsiteX6" fmla="*/ 8432433 w 11001599"/>
              <a:gd name="connsiteY6" fmla="*/ 55282 h 5735700"/>
              <a:gd name="connsiteX7" fmla="*/ 10822707 w 11001599"/>
              <a:gd name="connsiteY7" fmla="*/ 311955 h 5735700"/>
              <a:gd name="connsiteX8" fmla="*/ 10774580 w 11001599"/>
              <a:gd name="connsiteY8" fmla="*/ 2670145 h 5735700"/>
              <a:gd name="connsiteX9" fmla="*/ 10341444 w 11001599"/>
              <a:gd name="connsiteY9" fmla="*/ 4579155 h 5735700"/>
              <a:gd name="connsiteX10" fmla="*/ 9090159 w 11001599"/>
              <a:gd name="connsiteY10" fmla="*/ 5589808 h 5735700"/>
              <a:gd name="connsiteX11" fmla="*/ 7341570 w 11001599"/>
              <a:gd name="connsiteY11" fmla="*/ 4899997 h 5735700"/>
              <a:gd name="connsiteX12" fmla="*/ 6010075 w 11001599"/>
              <a:gd name="connsiteY12" fmla="*/ 5493555 h 5735700"/>
              <a:gd name="connsiteX13" fmla="*/ 3716054 w 11001599"/>
              <a:gd name="connsiteY13" fmla="*/ 4964166 h 5735700"/>
              <a:gd name="connsiteX14" fmla="*/ 1983507 w 11001599"/>
              <a:gd name="connsiteY14" fmla="*/ 5734187 h 5735700"/>
              <a:gd name="connsiteX15" fmla="*/ 1261612 w 11001599"/>
              <a:gd name="connsiteY15" fmla="*/ 4723534 h 5735700"/>
              <a:gd name="connsiteX16" fmla="*/ 315128 w 11001599"/>
              <a:gd name="connsiteY16" fmla="*/ 4065808 h 5735700"/>
              <a:gd name="connsiteX17" fmla="*/ 250959 w 11001599"/>
              <a:gd name="connsiteY17" fmla="*/ 3648713 h 5735700"/>
              <a:gd name="connsiteX0" fmla="*/ 252078 w 11002718"/>
              <a:gd name="connsiteY0" fmla="*/ 3648713 h 5735700"/>
              <a:gd name="connsiteX1" fmla="*/ 187910 w 11002718"/>
              <a:gd name="connsiteY1" fmla="*/ 1884082 h 5735700"/>
              <a:gd name="connsiteX2" fmla="*/ 155826 w 11002718"/>
              <a:gd name="connsiteY2" fmla="*/ 600713 h 5735700"/>
              <a:gd name="connsiteX3" fmla="*/ 2353594 w 11002718"/>
              <a:gd name="connsiteY3" fmla="*/ 199661 h 5735700"/>
              <a:gd name="connsiteX4" fmla="*/ 5545973 w 11002718"/>
              <a:gd name="connsiteY4" fmla="*/ 584671 h 5735700"/>
              <a:gd name="connsiteX5" fmla="*/ 8433552 w 11002718"/>
              <a:gd name="connsiteY5" fmla="*/ 55282 h 5735700"/>
              <a:gd name="connsiteX6" fmla="*/ 10823826 w 11002718"/>
              <a:gd name="connsiteY6" fmla="*/ 311955 h 5735700"/>
              <a:gd name="connsiteX7" fmla="*/ 10775699 w 11002718"/>
              <a:gd name="connsiteY7" fmla="*/ 2670145 h 5735700"/>
              <a:gd name="connsiteX8" fmla="*/ 10342563 w 11002718"/>
              <a:gd name="connsiteY8" fmla="*/ 4579155 h 5735700"/>
              <a:gd name="connsiteX9" fmla="*/ 9091278 w 11002718"/>
              <a:gd name="connsiteY9" fmla="*/ 5589808 h 5735700"/>
              <a:gd name="connsiteX10" fmla="*/ 7342689 w 11002718"/>
              <a:gd name="connsiteY10" fmla="*/ 4899997 h 5735700"/>
              <a:gd name="connsiteX11" fmla="*/ 6011194 w 11002718"/>
              <a:gd name="connsiteY11" fmla="*/ 5493555 h 5735700"/>
              <a:gd name="connsiteX12" fmla="*/ 3717173 w 11002718"/>
              <a:gd name="connsiteY12" fmla="*/ 4964166 h 5735700"/>
              <a:gd name="connsiteX13" fmla="*/ 1984626 w 11002718"/>
              <a:gd name="connsiteY13" fmla="*/ 5734187 h 5735700"/>
              <a:gd name="connsiteX14" fmla="*/ 1262731 w 11002718"/>
              <a:gd name="connsiteY14" fmla="*/ 4723534 h 5735700"/>
              <a:gd name="connsiteX15" fmla="*/ 316247 w 11002718"/>
              <a:gd name="connsiteY15" fmla="*/ 4065808 h 5735700"/>
              <a:gd name="connsiteX16" fmla="*/ 252078 w 11002718"/>
              <a:gd name="connsiteY16" fmla="*/ 3648713 h 5735700"/>
              <a:gd name="connsiteX0" fmla="*/ 318522 w 11004993"/>
              <a:gd name="connsiteY0" fmla="*/ 4065808 h 5735700"/>
              <a:gd name="connsiteX1" fmla="*/ 190185 w 11004993"/>
              <a:gd name="connsiteY1" fmla="*/ 1884082 h 5735700"/>
              <a:gd name="connsiteX2" fmla="*/ 158101 w 11004993"/>
              <a:gd name="connsiteY2" fmla="*/ 600713 h 5735700"/>
              <a:gd name="connsiteX3" fmla="*/ 2355869 w 11004993"/>
              <a:gd name="connsiteY3" fmla="*/ 199661 h 5735700"/>
              <a:gd name="connsiteX4" fmla="*/ 5548248 w 11004993"/>
              <a:gd name="connsiteY4" fmla="*/ 584671 h 5735700"/>
              <a:gd name="connsiteX5" fmla="*/ 8435827 w 11004993"/>
              <a:gd name="connsiteY5" fmla="*/ 55282 h 5735700"/>
              <a:gd name="connsiteX6" fmla="*/ 10826101 w 11004993"/>
              <a:gd name="connsiteY6" fmla="*/ 311955 h 5735700"/>
              <a:gd name="connsiteX7" fmla="*/ 10777974 w 11004993"/>
              <a:gd name="connsiteY7" fmla="*/ 2670145 h 5735700"/>
              <a:gd name="connsiteX8" fmla="*/ 10344838 w 11004993"/>
              <a:gd name="connsiteY8" fmla="*/ 4579155 h 5735700"/>
              <a:gd name="connsiteX9" fmla="*/ 9093553 w 11004993"/>
              <a:gd name="connsiteY9" fmla="*/ 5589808 h 5735700"/>
              <a:gd name="connsiteX10" fmla="*/ 7344964 w 11004993"/>
              <a:gd name="connsiteY10" fmla="*/ 4899997 h 5735700"/>
              <a:gd name="connsiteX11" fmla="*/ 6013469 w 11004993"/>
              <a:gd name="connsiteY11" fmla="*/ 5493555 h 5735700"/>
              <a:gd name="connsiteX12" fmla="*/ 3719448 w 11004993"/>
              <a:gd name="connsiteY12" fmla="*/ 4964166 h 5735700"/>
              <a:gd name="connsiteX13" fmla="*/ 1986901 w 11004993"/>
              <a:gd name="connsiteY13" fmla="*/ 5734187 h 5735700"/>
              <a:gd name="connsiteX14" fmla="*/ 1265006 w 11004993"/>
              <a:gd name="connsiteY14" fmla="*/ 4723534 h 5735700"/>
              <a:gd name="connsiteX15" fmla="*/ 318522 w 11004993"/>
              <a:gd name="connsiteY15" fmla="*/ 4065808 h 5735700"/>
              <a:gd name="connsiteX0" fmla="*/ 310924 w 10997395"/>
              <a:gd name="connsiteY0" fmla="*/ 4065808 h 5735700"/>
              <a:gd name="connsiteX1" fmla="*/ 150503 w 10997395"/>
              <a:gd name="connsiteY1" fmla="*/ 600713 h 5735700"/>
              <a:gd name="connsiteX2" fmla="*/ 2348271 w 10997395"/>
              <a:gd name="connsiteY2" fmla="*/ 199661 h 5735700"/>
              <a:gd name="connsiteX3" fmla="*/ 5540650 w 10997395"/>
              <a:gd name="connsiteY3" fmla="*/ 584671 h 5735700"/>
              <a:gd name="connsiteX4" fmla="*/ 8428229 w 10997395"/>
              <a:gd name="connsiteY4" fmla="*/ 55282 h 5735700"/>
              <a:gd name="connsiteX5" fmla="*/ 10818503 w 10997395"/>
              <a:gd name="connsiteY5" fmla="*/ 311955 h 5735700"/>
              <a:gd name="connsiteX6" fmla="*/ 10770376 w 10997395"/>
              <a:gd name="connsiteY6" fmla="*/ 2670145 h 5735700"/>
              <a:gd name="connsiteX7" fmla="*/ 10337240 w 10997395"/>
              <a:gd name="connsiteY7" fmla="*/ 4579155 h 5735700"/>
              <a:gd name="connsiteX8" fmla="*/ 9085955 w 10997395"/>
              <a:gd name="connsiteY8" fmla="*/ 5589808 h 5735700"/>
              <a:gd name="connsiteX9" fmla="*/ 7337366 w 10997395"/>
              <a:gd name="connsiteY9" fmla="*/ 4899997 h 5735700"/>
              <a:gd name="connsiteX10" fmla="*/ 6005871 w 10997395"/>
              <a:gd name="connsiteY10" fmla="*/ 5493555 h 5735700"/>
              <a:gd name="connsiteX11" fmla="*/ 3711850 w 10997395"/>
              <a:gd name="connsiteY11" fmla="*/ 4964166 h 5735700"/>
              <a:gd name="connsiteX12" fmla="*/ 1979303 w 10997395"/>
              <a:gd name="connsiteY12" fmla="*/ 5734187 h 5735700"/>
              <a:gd name="connsiteX13" fmla="*/ 1257408 w 10997395"/>
              <a:gd name="connsiteY13" fmla="*/ 4723534 h 5735700"/>
              <a:gd name="connsiteX14" fmla="*/ 310924 w 10997395"/>
              <a:gd name="connsiteY14" fmla="*/ 4065808 h 5735700"/>
              <a:gd name="connsiteX0" fmla="*/ 547291 w 11233762"/>
              <a:gd name="connsiteY0" fmla="*/ 4065808 h 5735700"/>
              <a:gd name="connsiteX1" fmla="*/ 386870 w 11233762"/>
              <a:gd name="connsiteY1" fmla="*/ 600713 h 5735700"/>
              <a:gd name="connsiteX2" fmla="*/ 5777017 w 11233762"/>
              <a:gd name="connsiteY2" fmla="*/ 584671 h 5735700"/>
              <a:gd name="connsiteX3" fmla="*/ 8664596 w 11233762"/>
              <a:gd name="connsiteY3" fmla="*/ 55282 h 5735700"/>
              <a:gd name="connsiteX4" fmla="*/ 11054870 w 11233762"/>
              <a:gd name="connsiteY4" fmla="*/ 311955 h 5735700"/>
              <a:gd name="connsiteX5" fmla="*/ 11006743 w 11233762"/>
              <a:gd name="connsiteY5" fmla="*/ 2670145 h 5735700"/>
              <a:gd name="connsiteX6" fmla="*/ 10573607 w 11233762"/>
              <a:gd name="connsiteY6" fmla="*/ 4579155 h 5735700"/>
              <a:gd name="connsiteX7" fmla="*/ 9322322 w 11233762"/>
              <a:gd name="connsiteY7" fmla="*/ 5589808 h 5735700"/>
              <a:gd name="connsiteX8" fmla="*/ 7573733 w 11233762"/>
              <a:gd name="connsiteY8" fmla="*/ 4899997 h 5735700"/>
              <a:gd name="connsiteX9" fmla="*/ 6242238 w 11233762"/>
              <a:gd name="connsiteY9" fmla="*/ 5493555 h 5735700"/>
              <a:gd name="connsiteX10" fmla="*/ 3948217 w 11233762"/>
              <a:gd name="connsiteY10" fmla="*/ 4964166 h 5735700"/>
              <a:gd name="connsiteX11" fmla="*/ 2215670 w 11233762"/>
              <a:gd name="connsiteY11" fmla="*/ 5734187 h 5735700"/>
              <a:gd name="connsiteX12" fmla="*/ 1493775 w 11233762"/>
              <a:gd name="connsiteY12" fmla="*/ 4723534 h 5735700"/>
              <a:gd name="connsiteX13" fmla="*/ 547291 w 11233762"/>
              <a:gd name="connsiteY13" fmla="*/ 4065808 h 5735700"/>
              <a:gd name="connsiteX0" fmla="*/ 550855 w 11237326"/>
              <a:gd name="connsiteY0" fmla="*/ 4044817 h 5714709"/>
              <a:gd name="connsiteX1" fmla="*/ 390434 w 11237326"/>
              <a:gd name="connsiteY1" fmla="*/ 579722 h 5714709"/>
              <a:gd name="connsiteX2" fmla="*/ 5828708 w 11237326"/>
              <a:gd name="connsiteY2" fmla="*/ 258880 h 5714709"/>
              <a:gd name="connsiteX3" fmla="*/ 8668160 w 11237326"/>
              <a:gd name="connsiteY3" fmla="*/ 34291 h 5714709"/>
              <a:gd name="connsiteX4" fmla="*/ 11058434 w 11237326"/>
              <a:gd name="connsiteY4" fmla="*/ 290964 h 5714709"/>
              <a:gd name="connsiteX5" fmla="*/ 11010307 w 11237326"/>
              <a:gd name="connsiteY5" fmla="*/ 2649154 h 5714709"/>
              <a:gd name="connsiteX6" fmla="*/ 10577171 w 11237326"/>
              <a:gd name="connsiteY6" fmla="*/ 4558164 h 5714709"/>
              <a:gd name="connsiteX7" fmla="*/ 9325886 w 11237326"/>
              <a:gd name="connsiteY7" fmla="*/ 5568817 h 5714709"/>
              <a:gd name="connsiteX8" fmla="*/ 7577297 w 11237326"/>
              <a:gd name="connsiteY8" fmla="*/ 4879006 h 5714709"/>
              <a:gd name="connsiteX9" fmla="*/ 6245802 w 11237326"/>
              <a:gd name="connsiteY9" fmla="*/ 5472564 h 5714709"/>
              <a:gd name="connsiteX10" fmla="*/ 3951781 w 11237326"/>
              <a:gd name="connsiteY10" fmla="*/ 4943175 h 5714709"/>
              <a:gd name="connsiteX11" fmla="*/ 2219234 w 11237326"/>
              <a:gd name="connsiteY11" fmla="*/ 5713196 h 5714709"/>
              <a:gd name="connsiteX12" fmla="*/ 1497339 w 11237326"/>
              <a:gd name="connsiteY12" fmla="*/ 4702543 h 5714709"/>
              <a:gd name="connsiteX13" fmla="*/ 550855 w 11237326"/>
              <a:gd name="connsiteY13" fmla="*/ 4044817 h 5714709"/>
              <a:gd name="connsiteX0" fmla="*/ 550855 w 11447627"/>
              <a:gd name="connsiteY0" fmla="*/ 3951764 h 5621656"/>
              <a:gd name="connsiteX1" fmla="*/ 390434 w 11447627"/>
              <a:gd name="connsiteY1" fmla="*/ 486669 h 5621656"/>
              <a:gd name="connsiteX2" fmla="*/ 5828708 w 11447627"/>
              <a:gd name="connsiteY2" fmla="*/ 165827 h 5621656"/>
              <a:gd name="connsiteX3" fmla="*/ 11058434 w 11447627"/>
              <a:gd name="connsiteY3" fmla="*/ 197911 h 5621656"/>
              <a:gd name="connsiteX4" fmla="*/ 11010307 w 11447627"/>
              <a:gd name="connsiteY4" fmla="*/ 2556101 h 5621656"/>
              <a:gd name="connsiteX5" fmla="*/ 10577171 w 11447627"/>
              <a:gd name="connsiteY5" fmla="*/ 4465111 h 5621656"/>
              <a:gd name="connsiteX6" fmla="*/ 9325886 w 11447627"/>
              <a:gd name="connsiteY6" fmla="*/ 5475764 h 5621656"/>
              <a:gd name="connsiteX7" fmla="*/ 7577297 w 11447627"/>
              <a:gd name="connsiteY7" fmla="*/ 4785953 h 5621656"/>
              <a:gd name="connsiteX8" fmla="*/ 6245802 w 11447627"/>
              <a:gd name="connsiteY8" fmla="*/ 5379511 h 5621656"/>
              <a:gd name="connsiteX9" fmla="*/ 3951781 w 11447627"/>
              <a:gd name="connsiteY9" fmla="*/ 4850122 h 5621656"/>
              <a:gd name="connsiteX10" fmla="*/ 2219234 w 11447627"/>
              <a:gd name="connsiteY10" fmla="*/ 5620143 h 5621656"/>
              <a:gd name="connsiteX11" fmla="*/ 1497339 w 11447627"/>
              <a:gd name="connsiteY11" fmla="*/ 4609490 h 5621656"/>
              <a:gd name="connsiteX12" fmla="*/ 550855 w 11447627"/>
              <a:gd name="connsiteY12" fmla="*/ 3951764 h 5621656"/>
              <a:gd name="connsiteX0" fmla="*/ 550855 w 11205416"/>
              <a:gd name="connsiteY0" fmla="*/ 3940182 h 5610074"/>
              <a:gd name="connsiteX1" fmla="*/ 390434 w 11205416"/>
              <a:gd name="connsiteY1" fmla="*/ 475087 h 5610074"/>
              <a:gd name="connsiteX2" fmla="*/ 5828708 w 11205416"/>
              <a:gd name="connsiteY2" fmla="*/ 154245 h 5610074"/>
              <a:gd name="connsiteX3" fmla="*/ 10721549 w 11205416"/>
              <a:gd name="connsiteY3" fmla="*/ 202371 h 5610074"/>
              <a:gd name="connsiteX4" fmla="*/ 11010307 w 11205416"/>
              <a:gd name="connsiteY4" fmla="*/ 2544519 h 5610074"/>
              <a:gd name="connsiteX5" fmla="*/ 10577171 w 11205416"/>
              <a:gd name="connsiteY5" fmla="*/ 4453529 h 5610074"/>
              <a:gd name="connsiteX6" fmla="*/ 9325886 w 11205416"/>
              <a:gd name="connsiteY6" fmla="*/ 5464182 h 5610074"/>
              <a:gd name="connsiteX7" fmla="*/ 7577297 w 11205416"/>
              <a:gd name="connsiteY7" fmla="*/ 4774371 h 5610074"/>
              <a:gd name="connsiteX8" fmla="*/ 6245802 w 11205416"/>
              <a:gd name="connsiteY8" fmla="*/ 5367929 h 5610074"/>
              <a:gd name="connsiteX9" fmla="*/ 3951781 w 11205416"/>
              <a:gd name="connsiteY9" fmla="*/ 4838540 h 5610074"/>
              <a:gd name="connsiteX10" fmla="*/ 2219234 w 11205416"/>
              <a:gd name="connsiteY10" fmla="*/ 5608561 h 5610074"/>
              <a:gd name="connsiteX11" fmla="*/ 1497339 w 11205416"/>
              <a:gd name="connsiteY11" fmla="*/ 4597908 h 5610074"/>
              <a:gd name="connsiteX12" fmla="*/ 550855 w 11205416"/>
              <a:gd name="connsiteY12" fmla="*/ 3940182 h 5610074"/>
              <a:gd name="connsiteX0" fmla="*/ 527576 w 11182137"/>
              <a:gd name="connsiteY0" fmla="*/ 3940182 h 5609197"/>
              <a:gd name="connsiteX1" fmla="*/ 367155 w 11182137"/>
              <a:gd name="connsiteY1" fmla="*/ 475087 h 5609197"/>
              <a:gd name="connsiteX2" fmla="*/ 5805429 w 11182137"/>
              <a:gd name="connsiteY2" fmla="*/ 154245 h 5609197"/>
              <a:gd name="connsiteX3" fmla="*/ 10698270 w 11182137"/>
              <a:gd name="connsiteY3" fmla="*/ 202371 h 5609197"/>
              <a:gd name="connsiteX4" fmla="*/ 10987028 w 11182137"/>
              <a:gd name="connsiteY4" fmla="*/ 2544519 h 5609197"/>
              <a:gd name="connsiteX5" fmla="*/ 10553892 w 11182137"/>
              <a:gd name="connsiteY5" fmla="*/ 4453529 h 5609197"/>
              <a:gd name="connsiteX6" fmla="*/ 9302607 w 11182137"/>
              <a:gd name="connsiteY6" fmla="*/ 5464182 h 5609197"/>
              <a:gd name="connsiteX7" fmla="*/ 7554018 w 11182137"/>
              <a:gd name="connsiteY7" fmla="*/ 4774371 h 5609197"/>
              <a:gd name="connsiteX8" fmla="*/ 6222523 w 11182137"/>
              <a:gd name="connsiteY8" fmla="*/ 5367929 h 5609197"/>
              <a:gd name="connsiteX9" fmla="*/ 3928502 w 11182137"/>
              <a:gd name="connsiteY9" fmla="*/ 4838540 h 5609197"/>
              <a:gd name="connsiteX10" fmla="*/ 2195955 w 11182137"/>
              <a:gd name="connsiteY10" fmla="*/ 5608561 h 5609197"/>
              <a:gd name="connsiteX11" fmla="*/ 800291 w 11182137"/>
              <a:gd name="connsiteY11" fmla="*/ 4950834 h 5609197"/>
              <a:gd name="connsiteX12" fmla="*/ 527576 w 11182137"/>
              <a:gd name="connsiteY12" fmla="*/ 3940182 h 5609197"/>
              <a:gd name="connsiteX0" fmla="*/ 398734 w 11245800"/>
              <a:gd name="connsiteY0" fmla="*/ 3876013 h 5609197"/>
              <a:gd name="connsiteX1" fmla="*/ 430818 w 11245800"/>
              <a:gd name="connsiteY1" fmla="*/ 475087 h 5609197"/>
              <a:gd name="connsiteX2" fmla="*/ 5869092 w 11245800"/>
              <a:gd name="connsiteY2" fmla="*/ 154245 h 5609197"/>
              <a:gd name="connsiteX3" fmla="*/ 10761933 w 11245800"/>
              <a:gd name="connsiteY3" fmla="*/ 202371 h 5609197"/>
              <a:gd name="connsiteX4" fmla="*/ 11050691 w 11245800"/>
              <a:gd name="connsiteY4" fmla="*/ 2544519 h 5609197"/>
              <a:gd name="connsiteX5" fmla="*/ 10617555 w 11245800"/>
              <a:gd name="connsiteY5" fmla="*/ 4453529 h 5609197"/>
              <a:gd name="connsiteX6" fmla="*/ 9366270 w 11245800"/>
              <a:gd name="connsiteY6" fmla="*/ 5464182 h 5609197"/>
              <a:gd name="connsiteX7" fmla="*/ 7617681 w 11245800"/>
              <a:gd name="connsiteY7" fmla="*/ 4774371 h 5609197"/>
              <a:gd name="connsiteX8" fmla="*/ 6286186 w 11245800"/>
              <a:gd name="connsiteY8" fmla="*/ 5367929 h 5609197"/>
              <a:gd name="connsiteX9" fmla="*/ 3992165 w 11245800"/>
              <a:gd name="connsiteY9" fmla="*/ 4838540 h 5609197"/>
              <a:gd name="connsiteX10" fmla="*/ 2259618 w 11245800"/>
              <a:gd name="connsiteY10" fmla="*/ 5608561 h 5609197"/>
              <a:gd name="connsiteX11" fmla="*/ 863954 w 11245800"/>
              <a:gd name="connsiteY11" fmla="*/ 4950834 h 5609197"/>
              <a:gd name="connsiteX12" fmla="*/ 398734 w 11245800"/>
              <a:gd name="connsiteY12" fmla="*/ 3876013 h 5609197"/>
              <a:gd name="connsiteX0" fmla="*/ 398083 w 11245149"/>
              <a:gd name="connsiteY0" fmla="*/ 3876013 h 5616485"/>
              <a:gd name="connsiteX1" fmla="*/ 430167 w 11245149"/>
              <a:gd name="connsiteY1" fmla="*/ 475087 h 5616485"/>
              <a:gd name="connsiteX2" fmla="*/ 5868441 w 11245149"/>
              <a:gd name="connsiteY2" fmla="*/ 154245 h 5616485"/>
              <a:gd name="connsiteX3" fmla="*/ 10761282 w 11245149"/>
              <a:gd name="connsiteY3" fmla="*/ 202371 h 5616485"/>
              <a:gd name="connsiteX4" fmla="*/ 11050040 w 11245149"/>
              <a:gd name="connsiteY4" fmla="*/ 2544519 h 5616485"/>
              <a:gd name="connsiteX5" fmla="*/ 10616904 w 11245149"/>
              <a:gd name="connsiteY5" fmla="*/ 4453529 h 5616485"/>
              <a:gd name="connsiteX6" fmla="*/ 9365619 w 11245149"/>
              <a:gd name="connsiteY6" fmla="*/ 5464182 h 5616485"/>
              <a:gd name="connsiteX7" fmla="*/ 7617030 w 11245149"/>
              <a:gd name="connsiteY7" fmla="*/ 4774371 h 5616485"/>
              <a:gd name="connsiteX8" fmla="*/ 6285535 w 11245149"/>
              <a:gd name="connsiteY8" fmla="*/ 5367929 h 5616485"/>
              <a:gd name="connsiteX9" fmla="*/ 3991514 w 11245149"/>
              <a:gd name="connsiteY9" fmla="*/ 4838540 h 5616485"/>
              <a:gd name="connsiteX10" fmla="*/ 2258967 w 11245149"/>
              <a:gd name="connsiteY10" fmla="*/ 5608561 h 5616485"/>
              <a:gd name="connsiteX11" fmla="*/ 847261 w 11245149"/>
              <a:gd name="connsiteY11" fmla="*/ 5159382 h 5616485"/>
              <a:gd name="connsiteX12" fmla="*/ 398083 w 11245149"/>
              <a:gd name="connsiteY12" fmla="*/ 3876013 h 5616485"/>
              <a:gd name="connsiteX0" fmla="*/ 398083 w 11245149"/>
              <a:gd name="connsiteY0" fmla="*/ 3876013 h 5611423"/>
              <a:gd name="connsiteX1" fmla="*/ 430167 w 11245149"/>
              <a:gd name="connsiteY1" fmla="*/ 475087 h 5611423"/>
              <a:gd name="connsiteX2" fmla="*/ 5868441 w 11245149"/>
              <a:gd name="connsiteY2" fmla="*/ 154245 h 5611423"/>
              <a:gd name="connsiteX3" fmla="*/ 10761282 w 11245149"/>
              <a:gd name="connsiteY3" fmla="*/ 202371 h 5611423"/>
              <a:gd name="connsiteX4" fmla="*/ 11050040 w 11245149"/>
              <a:gd name="connsiteY4" fmla="*/ 2544519 h 5611423"/>
              <a:gd name="connsiteX5" fmla="*/ 10616904 w 11245149"/>
              <a:gd name="connsiteY5" fmla="*/ 4453529 h 5611423"/>
              <a:gd name="connsiteX6" fmla="*/ 9365619 w 11245149"/>
              <a:gd name="connsiteY6" fmla="*/ 5464182 h 5611423"/>
              <a:gd name="connsiteX7" fmla="*/ 7617030 w 11245149"/>
              <a:gd name="connsiteY7" fmla="*/ 4774371 h 5611423"/>
              <a:gd name="connsiteX8" fmla="*/ 6285535 w 11245149"/>
              <a:gd name="connsiteY8" fmla="*/ 5367929 h 5611423"/>
              <a:gd name="connsiteX9" fmla="*/ 4569030 w 11245149"/>
              <a:gd name="connsiteY9" fmla="*/ 4982919 h 5611423"/>
              <a:gd name="connsiteX10" fmla="*/ 2258967 w 11245149"/>
              <a:gd name="connsiteY10" fmla="*/ 5608561 h 5611423"/>
              <a:gd name="connsiteX11" fmla="*/ 847261 w 11245149"/>
              <a:gd name="connsiteY11" fmla="*/ 5159382 h 5611423"/>
              <a:gd name="connsiteX12" fmla="*/ 398083 w 11245149"/>
              <a:gd name="connsiteY12" fmla="*/ 3876013 h 5611423"/>
              <a:gd name="connsiteX0" fmla="*/ 398083 w 11065870"/>
              <a:gd name="connsiteY0" fmla="*/ 3786941 h 5522351"/>
              <a:gd name="connsiteX1" fmla="*/ 430167 w 11065870"/>
              <a:gd name="connsiteY1" fmla="*/ 386015 h 5522351"/>
              <a:gd name="connsiteX2" fmla="*/ 5868441 w 11065870"/>
              <a:gd name="connsiteY2" fmla="*/ 65173 h 5522351"/>
              <a:gd name="connsiteX3" fmla="*/ 10424398 w 11065870"/>
              <a:gd name="connsiteY3" fmla="*/ 273720 h 5522351"/>
              <a:gd name="connsiteX4" fmla="*/ 11050040 w 11065870"/>
              <a:gd name="connsiteY4" fmla="*/ 2455447 h 5522351"/>
              <a:gd name="connsiteX5" fmla="*/ 10616904 w 11065870"/>
              <a:gd name="connsiteY5" fmla="*/ 4364457 h 5522351"/>
              <a:gd name="connsiteX6" fmla="*/ 9365619 w 11065870"/>
              <a:gd name="connsiteY6" fmla="*/ 5375110 h 5522351"/>
              <a:gd name="connsiteX7" fmla="*/ 7617030 w 11065870"/>
              <a:gd name="connsiteY7" fmla="*/ 4685299 h 5522351"/>
              <a:gd name="connsiteX8" fmla="*/ 6285535 w 11065870"/>
              <a:gd name="connsiteY8" fmla="*/ 5278857 h 5522351"/>
              <a:gd name="connsiteX9" fmla="*/ 4569030 w 11065870"/>
              <a:gd name="connsiteY9" fmla="*/ 4893847 h 5522351"/>
              <a:gd name="connsiteX10" fmla="*/ 2258967 w 11065870"/>
              <a:gd name="connsiteY10" fmla="*/ 5519489 h 5522351"/>
              <a:gd name="connsiteX11" fmla="*/ 847261 w 11065870"/>
              <a:gd name="connsiteY11" fmla="*/ 5070310 h 5522351"/>
              <a:gd name="connsiteX12" fmla="*/ 398083 w 11065870"/>
              <a:gd name="connsiteY12" fmla="*/ 3786941 h 5522351"/>
              <a:gd name="connsiteX0" fmla="*/ 398083 w 11065870"/>
              <a:gd name="connsiteY0" fmla="*/ 3701717 h 5437127"/>
              <a:gd name="connsiteX1" fmla="*/ 430167 w 11065870"/>
              <a:gd name="connsiteY1" fmla="*/ 300791 h 5437127"/>
              <a:gd name="connsiteX2" fmla="*/ 5868441 w 11065870"/>
              <a:gd name="connsiteY2" fmla="*/ 156412 h 5437127"/>
              <a:gd name="connsiteX3" fmla="*/ 10424398 w 11065870"/>
              <a:gd name="connsiteY3" fmla="*/ 188496 h 5437127"/>
              <a:gd name="connsiteX4" fmla="*/ 11050040 w 11065870"/>
              <a:gd name="connsiteY4" fmla="*/ 2370223 h 5437127"/>
              <a:gd name="connsiteX5" fmla="*/ 10616904 w 11065870"/>
              <a:gd name="connsiteY5" fmla="*/ 4279233 h 5437127"/>
              <a:gd name="connsiteX6" fmla="*/ 9365619 w 11065870"/>
              <a:gd name="connsiteY6" fmla="*/ 5289886 h 5437127"/>
              <a:gd name="connsiteX7" fmla="*/ 7617030 w 11065870"/>
              <a:gd name="connsiteY7" fmla="*/ 4600075 h 5437127"/>
              <a:gd name="connsiteX8" fmla="*/ 6285535 w 11065870"/>
              <a:gd name="connsiteY8" fmla="*/ 5193633 h 5437127"/>
              <a:gd name="connsiteX9" fmla="*/ 4569030 w 11065870"/>
              <a:gd name="connsiteY9" fmla="*/ 4808623 h 5437127"/>
              <a:gd name="connsiteX10" fmla="*/ 2258967 w 11065870"/>
              <a:gd name="connsiteY10" fmla="*/ 5434265 h 5437127"/>
              <a:gd name="connsiteX11" fmla="*/ 847261 w 11065870"/>
              <a:gd name="connsiteY11" fmla="*/ 4985086 h 5437127"/>
              <a:gd name="connsiteX12" fmla="*/ 398083 w 11065870"/>
              <a:gd name="connsiteY12" fmla="*/ 3701717 h 5437127"/>
              <a:gd name="connsiteX0" fmla="*/ 398083 w 11065870"/>
              <a:gd name="connsiteY0" fmla="*/ 3701717 h 5434412"/>
              <a:gd name="connsiteX1" fmla="*/ 430167 w 11065870"/>
              <a:gd name="connsiteY1" fmla="*/ 300791 h 5434412"/>
              <a:gd name="connsiteX2" fmla="*/ 5868441 w 11065870"/>
              <a:gd name="connsiteY2" fmla="*/ 156412 h 5434412"/>
              <a:gd name="connsiteX3" fmla="*/ 10424398 w 11065870"/>
              <a:gd name="connsiteY3" fmla="*/ 188496 h 5434412"/>
              <a:gd name="connsiteX4" fmla="*/ 11050040 w 11065870"/>
              <a:gd name="connsiteY4" fmla="*/ 2370223 h 5434412"/>
              <a:gd name="connsiteX5" fmla="*/ 10616904 w 11065870"/>
              <a:gd name="connsiteY5" fmla="*/ 4279233 h 5434412"/>
              <a:gd name="connsiteX6" fmla="*/ 9365619 w 11065870"/>
              <a:gd name="connsiteY6" fmla="*/ 5289886 h 5434412"/>
              <a:gd name="connsiteX7" fmla="*/ 7617030 w 11065870"/>
              <a:gd name="connsiteY7" fmla="*/ 4600075 h 5434412"/>
              <a:gd name="connsiteX8" fmla="*/ 6285535 w 11065870"/>
              <a:gd name="connsiteY8" fmla="*/ 5193633 h 5434412"/>
              <a:gd name="connsiteX9" fmla="*/ 4569030 w 11065870"/>
              <a:gd name="connsiteY9" fmla="*/ 4949166 h 5434412"/>
              <a:gd name="connsiteX10" fmla="*/ 2258967 w 11065870"/>
              <a:gd name="connsiteY10" fmla="*/ 5434265 h 5434412"/>
              <a:gd name="connsiteX11" fmla="*/ 847261 w 11065870"/>
              <a:gd name="connsiteY11" fmla="*/ 4985086 h 5434412"/>
              <a:gd name="connsiteX12" fmla="*/ 398083 w 11065870"/>
              <a:gd name="connsiteY12" fmla="*/ 3701717 h 5434412"/>
              <a:gd name="connsiteX0" fmla="*/ 398083 w 11065870"/>
              <a:gd name="connsiteY0" fmla="*/ 3701717 h 5434412"/>
              <a:gd name="connsiteX1" fmla="*/ 430167 w 11065870"/>
              <a:gd name="connsiteY1" fmla="*/ 300791 h 5434412"/>
              <a:gd name="connsiteX2" fmla="*/ 5868441 w 11065870"/>
              <a:gd name="connsiteY2" fmla="*/ 156412 h 5434412"/>
              <a:gd name="connsiteX3" fmla="*/ 10424398 w 11065870"/>
              <a:gd name="connsiteY3" fmla="*/ 188496 h 5434412"/>
              <a:gd name="connsiteX4" fmla="*/ 11050040 w 11065870"/>
              <a:gd name="connsiteY4" fmla="*/ 2370223 h 5434412"/>
              <a:gd name="connsiteX5" fmla="*/ 10616904 w 11065870"/>
              <a:gd name="connsiteY5" fmla="*/ 4279233 h 5434412"/>
              <a:gd name="connsiteX6" fmla="*/ 9365619 w 11065870"/>
              <a:gd name="connsiteY6" fmla="*/ 5289886 h 5434412"/>
              <a:gd name="connsiteX7" fmla="*/ 7617030 w 11065870"/>
              <a:gd name="connsiteY7" fmla="*/ 4600075 h 5434412"/>
              <a:gd name="connsiteX8" fmla="*/ 6269786 w 11065870"/>
              <a:gd name="connsiteY8" fmla="*/ 5053090 h 5434412"/>
              <a:gd name="connsiteX9" fmla="*/ 4569030 w 11065870"/>
              <a:gd name="connsiteY9" fmla="*/ 4949166 h 5434412"/>
              <a:gd name="connsiteX10" fmla="*/ 2258967 w 11065870"/>
              <a:gd name="connsiteY10" fmla="*/ 5434265 h 5434412"/>
              <a:gd name="connsiteX11" fmla="*/ 847261 w 11065870"/>
              <a:gd name="connsiteY11" fmla="*/ 4985086 h 5434412"/>
              <a:gd name="connsiteX12" fmla="*/ 398083 w 11065870"/>
              <a:gd name="connsiteY12" fmla="*/ 3701717 h 5434412"/>
              <a:gd name="connsiteX0" fmla="*/ 398083 w 11065870"/>
              <a:gd name="connsiteY0" fmla="*/ 3701717 h 5434412"/>
              <a:gd name="connsiteX1" fmla="*/ 430167 w 11065870"/>
              <a:gd name="connsiteY1" fmla="*/ 300791 h 5434412"/>
              <a:gd name="connsiteX2" fmla="*/ 5868441 w 11065870"/>
              <a:gd name="connsiteY2" fmla="*/ 156412 h 5434412"/>
              <a:gd name="connsiteX3" fmla="*/ 10424398 w 11065870"/>
              <a:gd name="connsiteY3" fmla="*/ 188496 h 5434412"/>
              <a:gd name="connsiteX4" fmla="*/ 11050040 w 11065870"/>
              <a:gd name="connsiteY4" fmla="*/ 2370223 h 5434412"/>
              <a:gd name="connsiteX5" fmla="*/ 10616904 w 11065870"/>
              <a:gd name="connsiteY5" fmla="*/ 4279233 h 5434412"/>
              <a:gd name="connsiteX6" fmla="*/ 9334119 w 11065870"/>
              <a:gd name="connsiteY6" fmla="*/ 5243039 h 5434412"/>
              <a:gd name="connsiteX7" fmla="*/ 7617030 w 11065870"/>
              <a:gd name="connsiteY7" fmla="*/ 4600075 h 5434412"/>
              <a:gd name="connsiteX8" fmla="*/ 6269786 w 11065870"/>
              <a:gd name="connsiteY8" fmla="*/ 5053090 h 5434412"/>
              <a:gd name="connsiteX9" fmla="*/ 4569030 w 11065870"/>
              <a:gd name="connsiteY9" fmla="*/ 4949166 h 5434412"/>
              <a:gd name="connsiteX10" fmla="*/ 2258967 w 11065870"/>
              <a:gd name="connsiteY10" fmla="*/ 5434265 h 5434412"/>
              <a:gd name="connsiteX11" fmla="*/ 847261 w 11065870"/>
              <a:gd name="connsiteY11" fmla="*/ 4985086 h 5434412"/>
              <a:gd name="connsiteX12" fmla="*/ 398083 w 11065870"/>
              <a:gd name="connsiteY12" fmla="*/ 3701717 h 5434412"/>
              <a:gd name="connsiteX0" fmla="*/ 401943 w 11069730"/>
              <a:gd name="connsiteY0" fmla="*/ 3701717 h 5434299"/>
              <a:gd name="connsiteX1" fmla="*/ 434027 w 11069730"/>
              <a:gd name="connsiteY1" fmla="*/ 300791 h 5434299"/>
              <a:gd name="connsiteX2" fmla="*/ 5872301 w 11069730"/>
              <a:gd name="connsiteY2" fmla="*/ 156412 h 5434299"/>
              <a:gd name="connsiteX3" fmla="*/ 10428258 w 11069730"/>
              <a:gd name="connsiteY3" fmla="*/ 188496 h 5434299"/>
              <a:gd name="connsiteX4" fmla="*/ 11053900 w 11069730"/>
              <a:gd name="connsiteY4" fmla="*/ 2370223 h 5434299"/>
              <a:gd name="connsiteX5" fmla="*/ 10620764 w 11069730"/>
              <a:gd name="connsiteY5" fmla="*/ 4279233 h 5434299"/>
              <a:gd name="connsiteX6" fmla="*/ 9337979 w 11069730"/>
              <a:gd name="connsiteY6" fmla="*/ 5243039 h 5434299"/>
              <a:gd name="connsiteX7" fmla="*/ 7620890 w 11069730"/>
              <a:gd name="connsiteY7" fmla="*/ 4600075 h 5434299"/>
              <a:gd name="connsiteX8" fmla="*/ 6273646 w 11069730"/>
              <a:gd name="connsiteY8" fmla="*/ 5053090 h 5434299"/>
              <a:gd name="connsiteX9" fmla="*/ 4572890 w 11069730"/>
              <a:gd name="connsiteY9" fmla="*/ 4949166 h 5434299"/>
              <a:gd name="connsiteX10" fmla="*/ 2262827 w 11069730"/>
              <a:gd name="connsiteY10" fmla="*/ 5434265 h 5434299"/>
              <a:gd name="connsiteX11" fmla="*/ 945617 w 11069730"/>
              <a:gd name="connsiteY11" fmla="*/ 4922622 h 5434299"/>
              <a:gd name="connsiteX12" fmla="*/ 401943 w 11069730"/>
              <a:gd name="connsiteY12" fmla="*/ 3701717 h 5434299"/>
              <a:gd name="connsiteX0" fmla="*/ 325136 w 11118918"/>
              <a:gd name="connsiteY0" fmla="*/ 3651474 h 5430904"/>
              <a:gd name="connsiteX1" fmla="*/ 483215 w 11118918"/>
              <a:gd name="connsiteY1" fmla="*/ 297396 h 5430904"/>
              <a:gd name="connsiteX2" fmla="*/ 5921489 w 11118918"/>
              <a:gd name="connsiteY2" fmla="*/ 153017 h 5430904"/>
              <a:gd name="connsiteX3" fmla="*/ 10477446 w 11118918"/>
              <a:gd name="connsiteY3" fmla="*/ 185101 h 5430904"/>
              <a:gd name="connsiteX4" fmla="*/ 11103088 w 11118918"/>
              <a:gd name="connsiteY4" fmla="*/ 2366828 h 5430904"/>
              <a:gd name="connsiteX5" fmla="*/ 10669952 w 11118918"/>
              <a:gd name="connsiteY5" fmla="*/ 4275838 h 5430904"/>
              <a:gd name="connsiteX6" fmla="*/ 9387167 w 11118918"/>
              <a:gd name="connsiteY6" fmla="*/ 5239644 h 5430904"/>
              <a:gd name="connsiteX7" fmla="*/ 7670078 w 11118918"/>
              <a:gd name="connsiteY7" fmla="*/ 4596680 h 5430904"/>
              <a:gd name="connsiteX8" fmla="*/ 6322834 w 11118918"/>
              <a:gd name="connsiteY8" fmla="*/ 5049695 h 5430904"/>
              <a:gd name="connsiteX9" fmla="*/ 4622078 w 11118918"/>
              <a:gd name="connsiteY9" fmla="*/ 4945771 h 5430904"/>
              <a:gd name="connsiteX10" fmla="*/ 2312015 w 11118918"/>
              <a:gd name="connsiteY10" fmla="*/ 5430870 h 5430904"/>
              <a:gd name="connsiteX11" fmla="*/ 994805 w 11118918"/>
              <a:gd name="connsiteY11" fmla="*/ 4919227 h 5430904"/>
              <a:gd name="connsiteX12" fmla="*/ 325136 w 11118918"/>
              <a:gd name="connsiteY12" fmla="*/ 3651474 h 5430904"/>
              <a:gd name="connsiteX0" fmla="*/ 416451 w 11210233"/>
              <a:gd name="connsiteY0" fmla="*/ 3646391 h 5425821"/>
              <a:gd name="connsiteX1" fmla="*/ 448534 w 11210233"/>
              <a:gd name="connsiteY1" fmla="*/ 354776 h 5425821"/>
              <a:gd name="connsiteX2" fmla="*/ 6012804 w 11210233"/>
              <a:gd name="connsiteY2" fmla="*/ 147934 h 5425821"/>
              <a:gd name="connsiteX3" fmla="*/ 10568761 w 11210233"/>
              <a:gd name="connsiteY3" fmla="*/ 180018 h 5425821"/>
              <a:gd name="connsiteX4" fmla="*/ 11194403 w 11210233"/>
              <a:gd name="connsiteY4" fmla="*/ 2361745 h 5425821"/>
              <a:gd name="connsiteX5" fmla="*/ 10761267 w 11210233"/>
              <a:gd name="connsiteY5" fmla="*/ 4270755 h 5425821"/>
              <a:gd name="connsiteX6" fmla="*/ 9478482 w 11210233"/>
              <a:gd name="connsiteY6" fmla="*/ 5234561 h 5425821"/>
              <a:gd name="connsiteX7" fmla="*/ 7761393 w 11210233"/>
              <a:gd name="connsiteY7" fmla="*/ 4591597 h 5425821"/>
              <a:gd name="connsiteX8" fmla="*/ 6414149 w 11210233"/>
              <a:gd name="connsiteY8" fmla="*/ 5044612 h 5425821"/>
              <a:gd name="connsiteX9" fmla="*/ 4713393 w 11210233"/>
              <a:gd name="connsiteY9" fmla="*/ 4940688 h 5425821"/>
              <a:gd name="connsiteX10" fmla="*/ 2403330 w 11210233"/>
              <a:gd name="connsiteY10" fmla="*/ 5425787 h 5425821"/>
              <a:gd name="connsiteX11" fmla="*/ 1086120 w 11210233"/>
              <a:gd name="connsiteY11" fmla="*/ 4914144 h 5425821"/>
              <a:gd name="connsiteX12" fmla="*/ 416451 w 11210233"/>
              <a:gd name="connsiteY12" fmla="*/ 3646391 h 5425821"/>
              <a:gd name="connsiteX0" fmla="*/ 493117 w 11286899"/>
              <a:gd name="connsiteY0" fmla="*/ 3688885 h 5468315"/>
              <a:gd name="connsiteX1" fmla="*/ 525200 w 11286899"/>
              <a:gd name="connsiteY1" fmla="*/ 397270 h 5468315"/>
              <a:gd name="connsiteX2" fmla="*/ 6089470 w 11286899"/>
              <a:gd name="connsiteY2" fmla="*/ 190428 h 5468315"/>
              <a:gd name="connsiteX3" fmla="*/ 10645427 w 11286899"/>
              <a:gd name="connsiteY3" fmla="*/ 222512 h 5468315"/>
              <a:gd name="connsiteX4" fmla="*/ 11271069 w 11286899"/>
              <a:gd name="connsiteY4" fmla="*/ 2404239 h 5468315"/>
              <a:gd name="connsiteX5" fmla="*/ 10837933 w 11286899"/>
              <a:gd name="connsiteY5" fmla="*/ 4313249 h 5468315"/>
              <a:gd name="connsiteX6" fmla="*/ 9555148 w 11286899"/>
              <a:gd name="connsiteY6" fmla="*/ 5277055 h 5468315"/>
              <a:gd name="connsiteX7" fmla="*/ 7838059 w 11286899"/>
              <a:gd name="connsiteY7" fmla="*/ 4634091 h 5468315"/>
              <a:gd name="connsiteX8" fmla="*/ 6490815 w 11286899"/>
              <a:gd name="connsiteY8" fmla="*/ 5087106 h 5468315"/>
              <a:gd name="connsiteX9" fmla="*/ 4790059 w 11286899"/>
              <a:gd name="connsiteY9" fmla="*/ 4983182 h 5468315"/>
              <a:gd name="connsiteX10" fmla="*/ 2479996 w 11286899"/>
              <a:gd name="connsiteY10" fmla="*/ 5468281 h 5468315"/>
              <a:gd name="connsiteX11" fmla="*/ 1162786 w 11286899"/>
              <a:gd name="connsiteY11" fmla="*/ 4956638 h 5468315"/>
              <a:gd name="connsiteX12" fmla="*/ 493117 w 11286899"/>
              <a:gd name="connsiteY12" fmla="*/ 3688885 h 5468315"/>
              <a:gd name="connsiteX0" fmla="*/ 352679 w 11188408"/>
              <a:gd name="connsiteY0" fmla="*/ 3581613 h 5361043"/>
              <a:gd name="connsiteX1" fmla="*/ 384762 w 11188408"/>
              <a:gd name="connsiteY1" fmla="*/ 289998 h 5361043"/>
              <a:gd name="connsiteX2" fmla="*/ 5082808 w 11188408"/>
              <a:gd name="connsiteY2" fmla="*/ 301778 h 5361043"/>
              <a:gd name="connsiteX3" fmla="*/ 10504989 w 11188408"/>
              <a:gd name="connsiteY3" fmla="*/ 115240 h 5361043"/>
              <a:gd name="connsiteX4" fmla="*/ 11130631 w 11188408"/>
              <a:gd name="connsiteY4" fmla="*/ 2296967 h 5361043"/>
              <a:gd name="connsiteX5" fmla="*/ 10697495 w 11188408"/>
              <a:gd name="connsiteY5" fmla="*/ 4205977 h 5361043"/>
              <a:gd name="connsiteX6" fmla="*/ 9414710 w 11188408"/>
              <a:gd name="connsiteY6" fmla="*/ 5169783 h 5361043"/>
              <a:gd name="connsiteX7" fmla="*/ 7697621 w 11188408"/>
              <a:gd name="connsiteY7" fmla="*/ 4526819 h 5361043"/>
              <a:gd name="connsiteX8" fmla="*/ 6350377 w 11188408"/>
              <a:gd name="connsiteY8" fmla="*/ 4979834 h 5361043"/>
              <a:gd name="connsiteX9" fmla="*/ 4649621 w 11188408"/>
              <a:gd name="connsiteY9" fmla="*/ 4875910 h 5361043"/>
              <a:gd name="connsiteX10" fmla="*/ 2339558 w 11188408"/>
              <a:gd name="connsiteY10" fmla="*/ 5361009 h 5361043"/>
              <a:gd name="connsiteX11" fmla="*/ 1022348 w 11188408"/>
              <a:gd name="connsiteY11" fmla="*/ 4849366 h 5361043"/>
              <a:gd name="connsiteX12" fmla="*/ 352679 w 11188408"/>
              <a:gd name="connsiteY12" fmla="*/ 3581613 h 5361043"/>
              <a:gd name="connsiteX0" fmla="*/ 352679 w 11164263"/>
              <a:gd name="connsiteY0" fmla="*/ 3650089 h 5429519"/>
              <a:gd name="connsiteX1" fmla="*/ 384762 w 11164263"/>
              <a:gd name="connsiteY1" fmla="*/ 358474 h 5429519"/>
              <a:gd name="connsiteX2" fmla="*/ 5082808 w 11164263"/>
              <a:gd name="connsiteY2" fmla="*/ 370254 h 5429519"/>
              <a:gd name="connsiteX3" fmla="*/ 9906508 w 11164263"/>
              <a:gd name="connsiteY3" fmla="*/ 105636 h 5429519"/>
              <a:gd name="connsiteX4" fmla="*/ 11130631 w 11164263"/>
              <a:gd name="connsiteY4" fmla="*/ 2365443 h 5429519"/>
              <a:gd name="connsiteX5" fmla="*/ 10697495 w 11164263"/>
              <a:gd name="connsiteY5" fmla="*/ 4274453 h 5429519"/>
              <a:gd name="connsiteX6" fmla="*/ 9414710 w 11164263"/>
              <a:gd name="connsiteY6" fmla="*/ 5238259 h 5429519"/>
              <a:gd name="connsiteX7" fmla="*/ 7697621 w 11164263"/>
              <a:gd name="connsiteY7" fmla="*/ 4595295 h 5429519"/>
              <a:gd name="connsiteX8" fmla="*/ 6350377 w 11164263"/>
              <a:gd name="connsiteY8" fmla="*/ 5048310 h 5429519"/>
              <a:gd name="connsiteX9" fmla="*/ 4649621 w 11164263"/>
              <a:gd name="connsiteY9" fmla="*/ 4944386 h 5429519"/>
              <a:gd name="connsiteX10" fmla="*/ 2339558 w 11164263"/>
              <a:gd name="connsiteY10" fmla="*/ 5429485 h 5429519"/>
              <a:gd name="connsiteX11" fmla="*/ 1022348 w 11164263"/>
              <a:gd name="connsiteY11" fmla="*/ 4917842 h 5429519"/>
              <a:gd name="connsiteX12" fmla="*/ 352679 w 11164263"/>
              <a:gd name="connsiteY12" fmla="*/ 3650089 h 5429519"/>
              <a:gd name="connsiteX0" fmla="*/ 352679 w 10944489"/>
              <a:gd name="connsiteY0" fmla="*/ 3633246 h 5412676"/>
              <a:gd name="connsiteX1" fmla="*/ 384762 w 10944489"/>
              <a:gd name="connsiteY1" fmla="*/ 341631 h 5412676"/>
              <a:gd name="connsiteX2" fmla="*/ 5082808 w 10944489"/>
              <a:gd name="connsiteY2" fmla="*/ 353411 h 5412676"/>
              <a:gd name="connsiteX3" fmla="*/ 9906508 w 10944489"/>
              <a:gd name="connsiteY3" fmla="*/ 88793 h 5412676"/>
              <a:gd name="connsiteX4" fmla="*/ 10878639 w 10944489"/>
              <a:gd name="connsiteY4" fmla="*/ 2098745 h 5412676"/>
              <a:gd name="connsiteX5" fmla="*/ 10697495 w 10944489"/>
              <a:gd name="connsiteY5" fmla="*/ 4257610 h 5412676"/>
              <a:gd name="connsiteX6" fmla="*/ 9414710 w 10944489"/>
              <a:gd name="connsiteY6" fmla="*/ 5221416 h 5412676"/>
              <a:gd name="connsiteX7" fmla="*/ 7697621 w 10944489"/>
              <a:gd name="connsiteY7" fmla="*/ 4578452 h 5412676"/>
              <a:gd name="connsiteX8" fmla="*/ 6350377 w 10944489"/>
              <a:gd name="connsiteY8" fmla="*/ 5031467 h 5412676"/>
              <a:gd name="connsiteX9" fmla="*/ 4649621 w 10944489"/>
              <a:gd name="connsiteY9" fmla="*/ 4927543 h 5412676"/>
              <a:gd name="connsiteX10" fmla="*/ 2339558 w 10944489"/>
              <a:gd name="connsiteY10" fmla="*/ 5412642 h 5412676"/>
              <a:gd name="connsiteX11" fmla="*/ 1022348 w 10944489"/>
              <a:gd name="connsiteY11" fmla="*/ 4900999 h 5412676"/>
              <a:gd name="connsiteX12" fmla="*/ 352679 w 10944489"/>
              <a:gd name="connsiteY12" fmla="*/ 3633246 h 5412676"/>
              <a:gd name="connsiteX0" fmla="*/ 352679 w 10894398"/>
              <a:gd name="connsiteY0" fmla="*/ 3633246 h 5412676"/>
              <a:gd name="connsiteX1" fmla="*/ 384762 w 10894398"/>
              <a:gd name="connsiteY1" fmla="*/ 341631 h 5412676"/>
              <a:gd name="connsiteX2" fmla="*/ 5082808 w 10894398"/>
              <a:gd name="connsiteY2" fmla="*/ 353411 h 5412676"/>
              <a:gd name="connsiteX3" fmla="*/ 9906508 w 10894398"/>
              <a:gd name="connsiteY3" fmla="*/ 88793 h 5412676"/>
              <a:gd name="connsiteX4" fmla="*/ 10878639 w 10894398"/>
              <a:gd name="connsiteY4" fmla="*/ 2098745 h 5412676"/>
              <a:gd name="connsiteX5" fmla="*/ 10429754 w 10894398"/>
              <a:gd name="connsiteY5" fmla="*/ 4445002 h 5412676"/>
              <a:gd name="connsiteX6" fmla="*/ 9414710 w 10894398"/>
              <a:gd name="connsiteY6" fmla="*/ 5221416 h 5412676"/>
              <a:gd name="connsiteX7" fmla="*/ 7697621 w 10894398"/>
              <a:gd name="connsiteY7" fmla="*/ 4578452 h 5412676"/>
              <a:gd name="connsiteX8" fmla="*/ 6350377 w 10894398"/>
              <a:gd name="connsiteY8" fmla="*/ 5031467 h 5412676"/>
              <a:gd name="connsiteX9" fmla="*/ 4649621 w 10894398"/>
              <a:gd name="connsiteY9" fmla="*/ 4927543 h 5412676"/>
              <a:gd name="connsiteX10" fmla="*/ 2339558 w 10894398"/>
              <a:gd name="connsiteY10" fmla="*/ 5412642 h 5412676"/>
              <a:gd name="connsiteX11" fmla="*/ 1022348 w 10894398"/>
              <a:gd name="connsiteY11" fmla="*/ 4900999 h 5412676"/>
              <a:gd name="connsiteX12" fmla="*/ 352679 w 10894398"/>
              <a:gd name="connsiteY12" fmla="*/ 3633246 h 5412676"/>
              <a:gd name="connsiteX0" fmla="*/ 352679 w 10538839"/>
              <a:gd name="connsiteY0" fmla="*/ 3798092 h 5577522"/>
              <a:gd name="connsiteX1" fmla="*/ 384762 w 10538839"/>
              <a:gd name="connsiteY1" fmla="*/ 506477 h 5577522"/>
              <a:gd name="connsiteX2" fmla="*/ 5082808 w 10538839"/>
              <a:gd name="connsiteY2" fmla="*/ 518257 h 5577522"/>
              <a:gd name="connsiteX3" fmla="*/ 9906508 w 10538839"/>
              <a:gd name="connsiteY3" fmla="*/ 253639 h 5577522"/>
              <a:gd name="connsiteX4" fmla="*/ 10429754 w 10538839"/>
              <a:gd name="connsiteY4" fmla="*/ 4609848 h 5577522"/>
              <a:gd name="connsiteX5" fmla="*/ 9414710 w 10538839"/>
              <a:gd name="connsiteY5" fmla="*/ 5386262 h 5577522"/>
              <a:gd name="connsiteX6" fmla="*/ 7697621 w 10538839"/>
              <a:gd name="connsiteY6" fmla="*/ 4743298 h 5577522"/>
              <a:gd name="connsiteX7" fmla="*/ 6350377 w 10538839"/>
              <a:gd name="connsiteY7" fmla="*/ 5196313 h 5577522"/>
              <a:gd name="connsiteX8" fmla="*/ 4649621 w 10538839"/>
              <a:gd name="connsiteY8" fmla="*/ 5092389 h 5577522"/>
              <a:gd name="connsiteX9" fmla="*/ 2339558 w 10538839"/>
              <a:gd name="connsiteY9" fmla="*/ 5577488 h 5577522"/>
              <a:gd name="connsiteX10" fmla="*/ 1022348 w 10538839"/>
              <a:gd name="connsiteY10" fmla="*/ 5065845 h 5577522"/>
              <a:gd name="connsiteX11" fmla="*/ 352679 w 10538839"/>
              <a:gd name="connsiteY11" fmla="*/ 3798092 h 5577522"/>
              <a:gd name="connsiteX0" fmla="*/ 352679 w 10795366"/>
              <a:gd name="connsiteY0" fmla="*/ 3643522 h 5422952"/>
              <a:gd name="connsiteX1" fmla="*/ 384762 w 10795366"/>
              <a:gd name="connsiteY1" fmla="*/ 351907 h 5422952"/>
              <a:gd name="connsiteX2" fmla="*/ 5082808 w 10795366"/>
              <a:gd name="connsiteY2" fmla="*/ 363687 h 5422952"/>
              <a:gd name="connsiteX3" fmla="*/ 10331745 w 10795366"/>
              <a:gd name="connsiteY3" fmla="*/ 286461 h 5422952"/>
              <a:gd name="connsiteX4" fmla="*/ 10429754 w 10795366"/>
              <a:gd name="connsiteY4" fmla="*/ 4455278 h 5422952"/>
              <a:gd name="connsiteX5" fmla="*/ 9414710 w 10795366"/>
              <a:gd name="connsiteY5" fmla="*/ 5231692 h 5422952"/>
              <a:gd name="connsiteX6" fmla="*/ 7697621 w 10795366"/>
              <a:gd name="connsiteY6" fmla="*/ 4588728 h 5422952"/>
              <a:gd name="connsiteX7" fmla="*/ 6350377 w 10795366"/>
              <a:gd name="connsiteY7" fmla="*/ 5041743 h 5422952"/>
              <a:gd name="connsiteX8" fmla="*/ 4649621 w 10795366"/>
              <a:gd name="connsiteY8" fmla="*/ 4937819 h 5422952"/>
              <a:gd name="connsiteX9" fmla="*/ 2339558 w 10795366"/>
              <a:gd name="connsiteY9" fmla="*/ 5422918 h 5422952"/>
              <a:gd name="connsiteX10" fmla="*/ 1022348 w 10795366"/>
              <a:gd name="connsiteY10" fmla="*/ 4911275 h 5422952"/>
              <a:gd name="connsiteX11" fmla="*/ 352679 w 10795366"/>
              <a:gd name="connsiteY11" fmla="*/ 3643522 h 5422952"/>
              <a:gd name="connsiteX0" fmla="*/ 142067 w 10994242"/>
              <a:gd name="connsiteY0" fmla="*/ 3674754 h 5422952"/>
              <a:gd name="connsiteX1" fmla="*/ 583638 w 10994242"/>
              <a:gd name="connsiteY1" fmla="*/ 351907 h 5422952"/>
              <a:gd name="connsiteX2" fmla="*/ 5281684 w 10994242"/>
              <a:gd name="connsiteY2" fmla="*/ 363687 h 5422952"/>
              <a:gd name="connsiteX3" fmla="*/ 10530621 w 10994242"/>
              <a:gd name="connsiteY3" fmla="*/ 286461 h 5422952"/>
              <a:gd name="connsiteX4" fmla="*/ 10628630 w 10994242"/>
              <a:gd name="connsiteY4" fmla="*/ 4455278 h 5422952"/>
              <a:gd name="connsiteX5" fmla="*/ 9613586 w 10994242"/>
              <a:gd name="connsiteY5" fmla="*/ 5231692 h 5422952"/>
              <a:gd name="connsiteX6" fmla="*/ 7896497 w 10994242"/>
              <a:gd name="connsiteY6" fmla="*/ 4588728 h 5422952"/>
              <a:gd name="connsiteX7" fmla="*/ 6549253 w 10994242"/>
              <a:gd name="connsiteY7" fmla="*/ 5041743 h 5422952"/>
              <a:gd name="connsiteX8" fmla="*/ 4848497 w 10994242"/>
              <a:gd name="connsiteY8" fmla="*/ 4937819 h 5422952"/>
              <a:gd name="connsiteX9" fmla="*/ 2538434 w 10994242"/>
              <a:gd name="connsiteY9" fmla="*/ 5422918 h 5422952"/>
              <a:gd name="connsiteX10" fmla="*/ 1221224 w 10994242"/>
              <a:gd name="connsiteY10" fmla="*/ 4911275 h 5422952"/>
              <a:gd name="connsiteX11" fmla="*/ 142067 w 10994242"/>
              <a:gd name="connsiteY11" fmla="*/ 3674754 h 5422952"/>
              <a:gd name="connsiteX0" fmla="*/ 232773 w 11084948"/>
              <a:gd name="connsiteY0" fmla="*/ 3674754 h 5422952"/>
              <a:gd name="connsiteX1" fmla="*/ 674344 w 11084948"/>
              <a:gd name="connsiteY1" fmla="*/ 351907 h 5422952"/>
              <a:gd name="connsiteX2" fmla="*/ 5372390 w 11084948"/>
              <a:gd name="connsiteY2" fmla="*/ 363687 h 5422952"/>
              <a:gd name="connsiteX3" fmla="*/ 10621327 w 11084948"/>
              <a:gd name="connsiteY3" fmla="*/ 286461 h 5422952"/>
              <a:gd name="connsiteX4" fmla="*/ 10719336 w 11084948"/>
              <a:gd name="connsiteY4" fmla="*/ 4455278 h 5422952"/>
              <a:gd name="connsiteX5" fmla="*/ 9704292 w 11084948"/>
              <a:gd name="connsiteY5" fmla="*/ 5231692 h 5422952"/>
              <a:gd name="connsiteX6" fmla="*/ 7987203 w 11084948"/>
              <a:gd name="connsiteY6" fmla="*/ 4588728 h 5422952"/>
              <a:gd name="connsiteX7" fmla="*/ 6639959 w 11084948"/>
              <a:gd name="connsiteY7" fmla="*/ 5041743 h 5422952"/>
              <a:gd name="connsiteX8" fmla="*/ 4939203 w 11084948"/>
              <a:gd name="connsiteY8" fmla="*/ 4937819 h 5422952"/>
              <a:gd name="connsiteX9" fmla="*/ 2629140 w 11084948"/>
              <a:gd name="connsiteY9" fmla="*/ 5422918 h 5422952"/>
              <a:gd name="connsiteX10" fmla="*/ 232773 w 11084948"/>
              <a:gd name="connsiteY10" fmla="*/ 3674754 h 5422952"/>
              <a:gd name="connsiteX0" fmla="*/ 209563 w 11061738"/>
              <a:gd name="connsiteY0" fmla="*/ 3674754 h 5672796"/>
              <a:gd name="connsiteX1" fmla="*/ 651134 w 11061738"/>
              <a:gd name="connsiteY1" fmla="*/ 351907 h 5672796"/>
              <a:gd name="connsiteX2" fmla="*/ 5349180 w 11061738"/>
              <a:gd name="connsiteY2" fmla="*/ 363687 h 5672796"/>
              <a:gd name="connsiteX3" fmla="*/ 10598117 w 11061738"/>
              <a:gd name="connsiteY3" fmla="*/ 286461 h 5672796"/>
              <a:gd name="connsiteX4" fmla="*/ 10696126 w 11061738"/>
              <a:gd name="connsiteY4" fmla="*/ 4455278 h 5672796"/>
              <a:gd name="connsiteX5" fmla="*/ 9681082 w 11061738"/>
              <a:gd name="connsiteY5" fmla="*/ 5231692 h 5672796"/>
              <a:gd name="connsiteX6" fmla="*/ 7963993 w 11061738"/>
              <a:gd name="connsiteY6" fmla="*/ 4588728 h 5672796"/>
              <a:gd name="connsiteX7" fmla="*/ 6616749 w 11061738"/>
              <a:gd name="connsiteY7" fmla="*/ 5041743 h 5672796"/>
              <a:gd name="connsiteX8" fmla="*/ 4915993 w 11061738"/>
              <a:gd name="connsiteY8" fmla="*/ 4937819 h 5672796"/>
              <a:gd name="connsiteX9" fmla="*/ 2275190 w 11061738"/>
              <a:gd name="connsiteY9" fmla="*/ 5672773 h 5672796"/>
              <a:gd name="connsiteX10" fmla="*/ 209563 w 11061738"/>
              <a:gd name="connsiteY10" fmla="*/ 3674754 h 5672796"/>
              <a:gd name="connsiteX0" fmla="*/ 209563 w 11061738"/>
              <a:gd name="connsiteY0" fmla="*/ 3674754 h 5672856"/>
              <a:gd name="connsiteX1" fmla="*/ 651134 w 11061738"/>
              <a:gd name="connsiteY1" fmla="*/ 351907 h 5672856"/>
              <a:gd name="connsiteX2" fmla="*/ 5349180 w 11061738"/>
              <a:gd name="connsiteY2" fmla="*/ 363687 h 5672856"/>
              <a:gd name="connsiteX3" fmla="*/ 10598117 w 11061738"/>
              <a:gd name="connsiteY3" fmla="*/ 286461 h 5672856"/>
              <a:gd name="connsiteX4" fmla="*/ 10696126 w 11061738"/>
              <a:gd name="connsiteY4" fmla="*/ 4455278 h 5672856"/>
              <a:gd name="connsiteX5" fmla="*/ 9681082 w 11061738"/>
              <a:gd name="connsiteY5" fmla="*/ 5231692 h 5672856"/>
              <a:gd name="connsiteX6" fmla="*/ 7963993 w 11061738"/>
              <a:gd name="connsiteY6" fmla="*/ 4588728 h 5672856"/>
              <a:gd name="connsiteX7" fmla="*/ 6616749 w 11061738"/>
              <a:gd name="connsiteY7" fmla="*/ 5041743 h 5672856"/>
              <a:gd name="connsiteX8" fmla="*/ 4915993 w 11061738"/>
              <a:gd name="connsiteY8" fmla="*/ 4937819 h 5672856"/>
              <a:gd name="connsiteX9" fmla="*/ 2275190 w 11061738"/>
              <a:gd name="connsiteY9" fmla="*/ 5672773 h 5672856"/>
              <a:gd name="connsiteX10" fmla="*/ 209563 w 11061738"/>
              <a:gd name="connsiteY10" fmla="*/ 3674754 h 5672856"/>
              <a:gd name="connsiteX0" fmla="*/ 213966 w 11066141"/>
              <a:gd name="connsiteY0" fmla="*/ 3674754 h 5579166"/>
              <a:gd name="connsiteX1" fmla="*/ 655537 w 11066141"/>
              <a:gd name="connsiteY1" fmla="*/ 351907 h 5579166"/>
              <a:gd name="connsiteX2" fmla="*/ 5353583 w 11066141"/>
              <a:gd name="connsiteY2" fmla="*/ 363687 h 5579166"/>
              <a:gd name="connsiteX3" fmla="*/ 10602520 w 11066141"/>
              <a:gd name="connsiteY3" fmla="*/ 286461 h 5579166"/>
              <a:gd name="connsiteX4" fmla="*/ 10700529 w 11066141"/>
              <a:gd name="connsiteY4" fmla="*/ 4455278 h 5579166"/>
              <a:gd name="connsiteX5" fmla="*/ 9685485 w 11066141"/>
              <a:gd name="connsiteY5" fmla="*/ 5231692 h 5579166"/>
              <a:gd name="connsiteX6" fmla="*/ 7968396 w 11066141"/>
              <a:gd name="connsiteY6" fmla="*/ 4588728 h 5579166"/>
              <a:gd name="connsiteX7" fmla="*/ 6621152 w 11066141"/>
              <a:gd name="connsiteY7" fmla="*/ 5041743 h 5579166"/>
              <a:gd name="connsiteX8" fmla="*/ 4920396 w 11066141"/>
              <a:gd name="connsiteY8" fmla="*/ 4937819 h 5579166"/>
              <a:gd name="connsiteX9" fmla="*/ 2342592 w 11066141"/>
              <a:gd name="connsiteY9" fmla="*/ 5579077 h 5579166"/>
              <a:gd name="connsiteX10" fmla="*/ 213966 w 11066141"/>
              <a:gd name="connsiteY10" fmla="*/ 3674754 h 5579166"/>
              <a:gd name="connsiteX0" fmla="*/ 213966 w 11066141"/>
              <a:gd name="connsiteY0" fmla="*/ 3708354 h 5612766"/>
              <a:gd name="connsiteX1" fmla="*/ 655537 w 11066141"/>
              <a:gd name="connsiteY1" fmla="*/ 385507 h 5612766"/>
              <a:gd name="connsiteX2" fmla="*/ 5353583 w 11066141"/>
              <a:gd name="connsiteY2" fmla="*/ 397287 h 5612766"/>
              <a:gd name="connsiteX3" fmla="*/ 10602520 w 11066141"/>
              <a:gd name="connsiteY3" fmla="*/ 320061 h 5612766"/>
              <a:gd name="connsiteX4" fmla="*/ 10700529 w 11066141"/>
              <a:gd name="connsiteY4" fmla="*/ 4488878 h 5612766"/>
              <a:gd name="connsiteX5" fmla="*/ 9685485 w 11066141"/>
              <a:gd name="connsiteY5" fmla="*/ 5265292 h 5612766"/>
              <a:gd name="connsiteX6" fmla="*/ 7968396 w 11066141"/>
              <a:gd name="connsiteY6" fmla="*/ 4622328 h 5612766"/>
              <a:gd name="connsiteX7" fmla="*/ 6621152 w 11066141"/>
              <a:gd name="connsiteY7" fmla="*/ 5075343 h 5612766"/>
              <a:gd name="connsiteX8" fmla="*/ 4920396 w 11066141"/>
              <a:gd name="connsiteY8" fmla="*/ 4971419 h 5612766"/>
              <a:gd name="connsiteX9" fmla="*/ 2342592 w 11066141"/>
              <a:gd name="connsiteY9" fmla="*/ 5612677 h 5612766"/>
              <a:gd name="connsiteX10" fmla="*/ 213966 w 11066141"/>
              <a:gd name="connsiteY10" fmla="*/ 3708354 h 5612766"/>
              <a:gd name="connsiteX0" fmla="*/ 213966 w 11066141"/>
              <a:gd name="connsiteY0" fmla="*/ 3708354 h 5612766"/>
              <a:gd name="connsiteX1" fmla="*/ 655537 w 11066141"/>
              <a:gd name="connsiteY1" fmla="*/ 385507 h 5612766"/>
              <a:gd name="connsiteX2" fmla="*/ 5353583 w 11066141"/>
              <a:gd name="connsiteY2" fmla="*/ 397287 h 5612766"/>
              <a:gd name="connsiteX3" fmla="*/ 10602520 w 11066141"/>
              <a:gd name="connsiteY3" fmla="*/ 320061 h 5612766"/>
              <a:gd name="connsiteX4" fmla="*/ 10700529 w 11066141"/>
              <a:gd name="connsiteY4" fmla="*/ 4488878 h 5612766"/>
              <a:gd name="connsiteX5" fmla="*/ 9685485 w 11066141"/>
              <a:gd name="connsiteY5" fmla="*/ 5265292 h 5612766"/>
              <a:gd name="connsiteX6" fmla="*/ 7865138 w 11066141"/>
              <a:gd name="connsiteY6" fmla="*/ 4707647 h 5612766"/>
              <a:gd name="connsiteX7" fmla="*/ 6621152 w 11066141"/>
              <a:gd name="connsiteY7" fmla="*/ 5075343 h 5612766"/>
              <a:gd name="connsiteX8" fmla="*/ 4920396 w 11066141"/>
              <a:gd name="connsiteY8" fmla="*/ 4971419 h 5612766"/>
              <a:gd name="connsiteX9" fmla="*/ 2342592 w 11066141"/>
              <a:gd name="connsiteY9" fmla="*/ 5612677 h 5612766"/>
              <a:gd name="connsiteX10" fmla="*/ 213966 w 11066141"/>
              <a:gd name="connsiteY10" fmla="*/ 3708354 h 5612766"/>
              <a:gd name="connsiteX0" fmla="*/ 213966 w 11066141"/>
              <a:gd name="connsiteY0" fmla="*/ 3708354 h 5612766"/>
              <a:gd name="connsiteX1" fmla="*/ 655537 w 11066141"/>
              <a:gd name="connsiteY1" fmla="*/ 385507 h 5612766"/>
              <a:gd name="connsiteX2" fmla="*/ 5353583 w 11066141"/>
              <a:gd name="connsiteY2" fmla="*/ 397287 h 5612766"/>
              <a:gd name="connsiteX3" fmla="*/ 10602520 w 11066141"/>
              <a:gd name="connsiteY3" fmla="*/ 320061 h 5612766"/>
              <a:gd name="connsiteX4" fmla="*/ 10700529 w 11066141"/>
              <a:gd name="connsiteY4" fmla="*/ 4488878 h 5612766"/>
              <a:gd name="connsiteX5" fmla="*/ 9685485 w 11066141"/>
              <a:gd name="connsiteY5" fmla="*/ 5265292 h 5612766"/>
              <a:gd name="connsiteX6" fmla="*/ 7865138 w 11066141"/>
              <a:gd name="connsiteY6" fmla="*/ 4707647 h 5612766"/>
              <a:gd name="connsiteX7" fmla="*/ 6483476 w 11066141"/>
              <a:gd name="connsiteY7" fmla="*/ 5126534 h 5612766"/>
              <a:gd name="connsiteX8" fmla="*/ 4920396 w 11066141"/>
              <a:gd name="connsiteY8" fmla="*/ 4971419 h 5612766"/>
              <a:gd name="connsiteX9" fmla="*/ 2342592 w 11066141"/>
              <a:gd name="connsiteY9" fmla="*/ 5612677 h 5612766"/>
              <a:gd name="connsiteX10" fmla="*/ 213966 w 11066141"/>
              <a:gd name="connsiteY10" fmla="*/ 3708354 h 5612766"/>
              <a:gd name="connsiteX0" fmla="*/ 213966 w 11066141"/>
              <a:gd name="connsiteY0" fmla="*/ 3708354 h 5612766"/>
              <a:gd name="connsiteX1" fmla="*/ 655537 w 11066141"/>
              <a:gd name="connsiteY1" fmla="*/ 385507 h 5612766"/>
              <a:gd name="connsiteX2" fmla="*/ 5353583 w 11066141"/>
              <a:gd name="connsiteY2" fmla="*/ 397287 h 5612766"/>
              <a:gd name="connsiteX3" fmla="*/ 10602520 w 11066141"/>
              <a:gd name="connsiteY3" fmla="*/ 320061 h 5612766"/>
              <a:gd name="connsiteX4" fmla="*/ 10700529 w 11066141"/>
              <a:gd name="connsiteY4" fmla="*/ 4488878 h 5612766"/>
              <a:gd name="connsiteX5" fmla="*/ 9685485 w 11066141"/>
              <a:gd name="connsiteY5" fmla="*/ 5265292 h 5612766"/>
              <a:gd name="connsiteX6" fmla="*/ 7882349 w 11066141"/>
              <a:gd name="connsiteY6" fmla="*/ 4810028 h 5612766"/>
              <a:gd name="connsiteX7" fmla="*/ 6483476 w 11066141"/>
              <a:gd name="connsiteY7" fmla="*/ 5126534 h 5612766"/>
              <a:gd name="connsiteX8" fmla="*/ 4920396 w 11066141"/>
              <a:gd name="connsiteY8" fmla="*/ 4971419 h 5612766"/>
              <a:gd name="connsiteX9" fmla="*/ 2342592 w 11066141"/>
              <a:gd name="connsiteY9" fmla="*/ 5612677 h 5612766"/>
              <a:gd name="connsiteX10" fmla="*/ 213966 w 11066141"/>
              <a:gd name="connsiteY10" fmla="*/ 3708354 h 5612766"/>
              <a:gd name="connsiteX0" fmla="*/ 213966 w 11217326"/>
              <a:gd name="connsiteY0" fmla="*/ 3673021 h 5577433"/>
              <a:gd name="connsiteX1" fmla="*/ 655537 w 11217326"/>
              <a:gd name="connsiteY1" fmla="*/ 350174 h 5577433"/>
              <a:gd name="connsiteX2" fmla="*/ 5353583 w 11217326"/>
              <a:gd name="connsiteY2" fmla="*/ 361954 h 5577433"/>
              <a:gd name="connsiteX3" fmla="*/ 10602520 w 11217326"/>
              <a:gd name="connsiteY3" fmla="*/ 284728 h 5577433"/>
              <a:gd name="connsiteX4" fmla="*/ 11010302 w 11217326"/>
              <a:gd name="connsiteY4" fmla="*/ 3975764 h 5577433"/>
              <a:gd name="connsiteX5" fmla="*/ 9685485 w 11217326"/>
              <a:gd name="connsiteY5" fmla="*/ 5229959 h 5577433"/>
              <a:gd name="connsiteX6" fmla="*/ 7882349 w 11217326"/>
              <a:gd name="connsiteY6" fmla="*/ 4774695 h 5577433"/>
              <a:gd name="connsiteX7" fmla="*/ 6483476 w 11217326"/>
              <a:gd name="connsiteY7" fmla="*/ 5091201 h 5577433"/>
              <a:gd name="connsiteX8" fmla="*/ 4920396 w 11217326"/>
              <a:gd name="connsiteY8" fmla="*/ 4936086 h 5577433"/>
              <a:gd name="connsiteX9" fmla="*/ 2342592 w 11217326"/>
              <a:gd name="connsiteY9" fmla="*/ 5577344 h 5577433"/>
              <a:gd name="connsiteX10" fmla="*/ 213966 w 11217326"/>
              <a:gd name="connsiteY10" fmla="*/ 3673021 h 5577433"/>
              <a:gd name="connsiteX0" fmla="*/ 213966 w 11144092"/>
              <a:gd name="connsiteY0" fmla="*/ 3657883 h 5562295"/>
              <a:gd name="connsiteX1" fmla="*/ 655537 w 11144092"/>
              <a:gd name="connsiteY1" fmla="*/ 335036 h 5562295"/>
              <a:gd name="connsiteX2" fmla="*/ 5353583 w 11144092"/>
              <a:gd name="connsiteY2" fmla="*/ 346816 h 5562295"/>
              <a:gd name="connsiteX3" fmla="*/ 10602520 w 11144092"/>
              <a:gd name="connsiteY3" fmla="*/ 269590 h 5562295"/>
              <a:gd name="connsiteX4" fmla="*/ 10872626 w 11144092"/>
              <a:gd name="connsiteY4" fmla="*/ 3755863 h 5562295"/>
              <a:gd name="connsiteX5" fmla="*/ 9685485 w 11144092"/>
              <a:gd name="connsiteY5" fmla="*/ 5214821 h 5562295"/>
              <a:gd name="connsiteX6" fmla="*/ 7882349 w 11144092"/>
              <a:gd name="connsiteY6" fmla="*/ 4759557 h 5562295"/>
              <a:gd name="connsiteX7" fmla="*/ 6483476 w 11144092"/>
              <a:gd name="connsiteY7" fmla="*/ 5076063 h 5562295"/>
              <a:gd name="connsiteX8" fmla="*/ 4920396 w 11144092"/>
              <a:gd name="connsiteY8" fmla="*/ 4920948 h 5562295"/>
              <a:gd name="connsiteX9" fmla="*/ 2342592 w 11144092"/>
              <a:gd name="connsiteY9" fmla="*/ 5562206 h 5562295"/>
              <a:gd name="connsiteX10" fmla="*/ 213966 w 11144092"/>
              <a:gd name="connsiteY10" fmla="*/ 3657883 h 5562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144092" h="5562295">
                <a:moveTo>
                  <a:pt x="213966" y="3657883"/>
                </a:moveTo>
                <a:cubicBezTo>
                  <a:pt x="-67210" y="2786688"/>
                  <a:pt x="-201066" y="886881"/>
                  <a:pt x="655537" y="335036"/>
                </a:cubicBezTo>
                <a:cubicBezTo>
                  <a:pt x="1512140" y="-216809"/>
                  <a:pt x="3626913" y="511296"/>
                  <a:pt x="5353583" y="346816"/>
                </a:cubicBezTo>
                <a:cubicBezTo>
                  <a:pt x="7080253" y="182336"/>
                  <a:pt x="9682679" y="-298585"/>
                  <a:pt x="10602520" y="269590"/>
                </a:cubicBezTo>
                <a:cubicBezTo>
                  <a:pt x="11522361" y="837765"/>
                  <a:pt x="11025465" y="2931658"/>
                  <a:pt x="10872626" y="3755863"/>
                </a:cubicBezTo>
                <a:cubicBezTo>
                  <a:pt x="10719787" y="4580068"/>
                  <a:pt x="10183864" y="5047539"/>
                  <a:pt x="9685485" y="5214821"/>
                </a:cubicBezTo>
                <a:cubicBezTo>
                  <a:pt x="9187106" y="5382103"/>
                  <a:pt x="8416017" y="4782683"/>
                  <a:pt x="7882349" y="4759557"/>
                </a:cubicBezTo>
                <a:cubicBezTo>
                  <a:pt x="7348681" y="4736431"/>
                  <a:pt x="6977135" y="5049165"/>
                  <a:pt x="6483476" y="5076063"/>
                </a:cubicBezTo>
                <a:cubicBezTo>
                  <a:pt x="5989817" y="5102961"/>
                  <a:pt x="5610543" y="4839924"/>
                  <a:pt x="4920396" y="4920948"/>
                </a:cubicBezTo>
                <a:cubicBezTo>
                  <a:pt x="4230249" y="5001972"/>
                  <a:pt x="3829110" y="5551014"/>
                  <a:pt x="2342592" y="5562206"/>
                </a:cubicBezTo>
                <a:cubicBezTo>
                  <a:pt x="856074" y="5573398"/>
                  <a:pt x="495142" y="4529078"/>
                  <a:pt x="213966" y="3657883"/>
                </a:cubicBezTo>
                <a:close/>
              </a:path>
            </a:pathLst>
          </a:custGeom>
          <a:noFill/>
          <a:ln>
            <a:solidFill>
              <a:srgbClr val="9CC4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7" y="2882472"/>
            <a:ext cx="1987764" cy="3975528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6915" y="4102751"/>
            <a:ext cx="2194683" cy="277807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500" y="0"/>
            <a:ext cx="7123566" cy="673399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3281" y="1561952"/>
            <a:ext cx="832416" cy="58735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3281" y="2423205"/>
            <a:ext cx="832416" cy="587359"/>
          </a:xfrm>
          <a:prstGeom prst="rect">
            <a:avLst/>
          </a:prstGeom>
        </p:spPr>
      </p:pic>
      <p:sp>
        <p:nvSpPr>
          <p:cNvPr id="14" name="PA_库_云形 4"/>
          <p:cNvSpPr/>
          <p:nvPr>
            <p:custDataLst>
              <p:tags r:id="rId1"/>
            </p:custDataLst>
          </p:nvPr>
        </p:nvSpPr>
        <p:spPr>
          <a:xfrm>
            <a:off x="1566765" y="1344816"/>
            <a:ext cx="2583861" cy="3100484"/>
          </a:xfrm>
          <a:prstGeom prst="cloud">
            <a:avLst/>
          </a:prstGeom>
          <a:noFill/>
          <a:ln w="57150">
            <a:solidFill>
              <a:srgbClr val="E2BA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solidFill>
                <a:srgbClr val="43A1C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原创设计师QQ：178119980 喵小姐"/>
          <p:cNvSpPr/>
          <p:nvPr/>
        </p:nvSpPr>
        <p:spPr>
          <a:xfrm>
            <a:off x="1934041" y="1782029"/>
            <a:ext cx="1733777" cy="233294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2400" b="1">
                <a:solidFill>
                  <a:srgbClr val="43A1CA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Em đã học những đơn vị đo khối lượng nào?</a:t>
            </a:r>
            <a:endParaRPr lang="en-US" altLang="zh-CN" sz="2400" b="1" dirty="0">
              <a:solidFill>
                <a:srgbClr val="43A1CA"/>
              </a:solidFill>
              <a:latin typeface="Times New Roman" panose="02020603050405020304" pitchFamily="18" charset="0"/>
              <a:ea typeface="方正喵呜体" panose="02010600010101010101" pitchFamily="2" charset="-122"/>
              <a:cs typeface="Times New Roman" panose="02020603050405020304" pitchFamily="18" charset="0"/>
            </a:endParaRPr>
          </a:p>
          <a:p>
            <a:pPr algn="ctr">
              <a:lnSpc>
                <a:spcPct val="130000"/>
              </a:lnSpc>
            </a:pPr>
            <a:endParaRPr lang="en-US" altLang="zh-CN" sz="1600" dirty="0">
              <a:solidFill>
                <a:srgbClr val="43A1CA"/>
              </a:solidFill>
              <a:latin typeface="Times New Roman" panose="02020603050405020304" pitchFamily="18" charset="0"/>
              <a:ea typeface="方正喵呜体" panose="0201060001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2" name="图片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3281" y="3251388"/>
            <a:ext cx="832416" cy="587359"/>
          </a:xfrm>
          <a:prstGeom prst="rect">
            <a:avLst/>
          </a:prstGeom>
        </p:spPr>
      </p:pic>
      <p:pic>
        <p:nvPicPr>
          <p:cNvPr id="23" name="图片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3281" y="4114975"/>
            <a:ext cx="832416" cy="58735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883857" y="1319583"/>
            <a:ext cx="11464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0"/>
                <a:solidFill>
                  <a:srgbClr val="7E5A6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tấn</a:t>
            </a:r>
          </a:p>
        </p:txBody>
      </p:sp>
      <p:sp>
        <p:nvSpPr>
          <p:cNvPr id="24" name="Rectangle 23"/>
          <p:cNvSpPr/>
          <p:nvPr/>
        </p:nvSpPr>
        <p:spPr>
          <a:xfrm>
            <a:off x="4946210" y="2189944"/>
            <a:ext cx="7617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0"/>
                <a:solidFill>
                  <a:srgbClr val="7E5A6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5400" b="1" cap="none" spc="0">
                <a:ln w="0"/>
                <a:solidFill>
                  <a:srgbClr val="7E5A6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ạ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906540" y="3088202"/>
            <a:ext cx="12234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0"/>
                <a:solidFill>
                  <a:srgbClr val="7E5A6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yến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956508" y="3983635"/>
            <a:ext cx="9156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0"/>
                <a:solidFill>
                  <a:srgbClr val="7E5A6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kg</a:t>
            </a:r>
          </a:p>
        </p:txBody>
      </p:sp>
      <p:sp>
        <p:nvSpPr>
          <p:cNvPr id="28" name="Rectangle 27"/>
          <p:cNvSpPr/>
          <p:nvPr/>
        </p:nvSpPr>
        <p:spPr>
          <a:xfrm>
            <a:off x="6602155" y="1316347"/>
            <a:ext cx="24064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0"/>
                <a:solidFill>
                  <a:srgbClr val="7E5A6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 tấn = </a:t>
            </a:r>
          </a:p>
        </p:txBody>
      </p:sp>
      <p:sp>
        <p:nvSpPr>
          <p:cNvPr id="29" name="Rectangle 28"/>
          <p:cNvSpPr/>
          <p:nvPr/>
        </p:nvSpPr>
        <p:spPr>
          <a:xfrm>
            <a:off x="8713048" y="1318529"/>
            <a:ext cx="17812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0"/>
                <a:solidFill>
                  <a:srgbClr val="7E5A6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… kg</a:t>
            </a:r>
          </a:p>
        </p:txBody>
      </p:sp>
      <p:sp>
        <p:nvSpPr>
          <p:cNvPr id="30" name="Rectangle 29"/>
          <p:cNvSpPr/>
          <p:nvPr/>
        </p:nvSpPr>
        <p:spPr>
          <a:xfrm>
            <a:off x="8733074" y="1305194"/>
            <a:ext cx="23006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0"/>
                <a:solidFill>
                  <a:srgbClr val="7E5A6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1000kg</a:t>
            </a:r>
          </a:p>
        </p:txBody>
      </p:sp>
      <p:sp>
        <p:nvSpPr>
          <p:cNvPr id="32" name="Rectangle 31"/>
          <p:cNvSpPr/>
          <p:nvPr/>
        </p:nvSpPr>
        <p:spPr>
          <a:xfrm>
            <a:off x="6588008" y="2247950"/>
            <a:ext cx="20217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0"/>
                <a:solidFill>
                  <a:srgbClr val="7E5A6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 tạ = </a:t>
            </a:r>
          </a:p>
        </p:txBody>
      </p:sp>
      <p:sp>
        <p:nvSpPr>
          <p:cNvPr id="36" name="Rectangle 35"/>
          <p:cNvSpPr/>
          <p:nvPr/>
        </p:nvSpPr>
        <p:spPr>
          <a:xfrm>
            <a:off x="6614836" y="3088202"/>
            <a:ext cx="24833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0"/>
                <a:solidFill>
                  <a:srgbClr val="7E5A6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 yến = </a:t>
            </a:r>
          </a:p>
        </p:txBody>
      </p:sp>
      <p:sp>
        <p:nvSpPr>
          <p:cNvPr id="39" name="Rectangle 38"/>
          <p:cNvSpPr/>
          <p:nvPr/>
        </p:nvSpPr>
        <p:spPr>
          <a:xfrm>
            <a:off x="8443486" y="2201739"/>
            <a:ext cx="17812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0"/>
                <a:solidFill>
                  <a:srgbClr val="7E5A6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… kg</a:t>
            </a:r>
          </a:p>
        </p:txBody>
      </p:sp>
      <p:sp>
        <p:nvSpPr>
          <p:cNvPr id="40" name="Rectangle 39"/>
          <p:cNvSpPr/>
          <p:nvPr/>
        </p:nvSpPr>
        <p:spPr>
          <a:xfrm>
            <a:off x="8733074" y="3047296"/>
            <a:ext cx="17812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0"/>
                <a:solidFill>
                  <a:srgbClr val="7E5A6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… kg</a:t>
            </a:r>
          </a:p>
        </p:txBody>
      </p:sp>
      <p:sp>
        <p:nvSpPr>
          <p:cNvPr id="41" name="Rectangle 40"/>
          <p:cNvSpPr/>
          <p:nvPr/>
        </p:nvSpPr>
        <p:spPr>
          <a:xfrm>
            <a:off x="8384629" y="2198138"/>
            <a:ext cx="19543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0"/>
                <a:solidFill>
                  <a:srgbClr val="7E5A6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100kg</a:t>
            </a:r>
          </a:p>
        </p:txBody>
      </p:sp>
      <p:sp>
        <p:nvSpPr>
          <p:cNvPr id="42" name="Rectangle 41"/>
          <p:cNvSpPr/>
          <p:nvPr/>
        </p:nvSpPr>
        <p:spPr>
          <a:xfrm>
            <a:off x="8929636" y="3062374"/>
            <a:ext cx="16081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0"/>
                <a:solidFill>
                  <a:srgbClr val="7E5A6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10kg</a:t>
            </a:r>
          </a:p>
        </p:txBody>
      </p:sp>
    </p:spTree>
    <p:extLst>
      <p:ext uri="{BB962C8B-B14F-4D97-AF65-F5344CB8AC3E}">
        <p14:creationId xmlns:p14="http://schemas.microsoft.com/office/powerpoint/2010/main" val="3380284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45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45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4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4" grpId="0" animBg="1"/>
      <p:bldP spid="15" grpId="0"/>
      <p:bldP spid="8" grpId="0"/>
      <p:bldP spid="24" grpId="0"/>
      <p:bldP spid="25" grpId="0"/>
      <p:bldP spid="26" grpId="0"/>
      <p:bldP spid="28" grpId="0"/>
      <p:bldP spid="29" grpId="0"/>
      <p:bldP spid="29" grpId="1"/>
      <p:bldP spid="30" grpId="0"/>
      <p:bldP spid="32" grpId="0"/>
      <p:bldP spid="36" grpId="0"/>
      <p:bldP spid="39" grpId="0"/>
      <p:bldP spid="39" grpId="1"/>
      <p:bldP spid="40" grpId="0"/>
      <p:bldP spid="40" grpId="1"/>
      <p:bldP spid="41" grpId="0"/>
      <p:bldP spid="4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092" y="260371"/>
            <a:ext cx="843159" cy="1311088"/>
          </a:xfrm>
          <a:prstGeom prst="rect">
            <a:avLst/>
          </a:prstGeom>
        </p:spPr>
      </p:pic>
      <p:cxnSp>
        <p:nvCxnSpPr>
          <p:cNvPr id="8" name="直接连接符 7"/>
          <p:cNvCxnSpPr/>
          <p:nvPr/>
        </p:nvCxnSpPr>
        <p:spPr>
          <a:xfrm>
            <a:off x="2434235" y="1066448"/>
            <a:ext cx="6411663" cy="0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prstDash val="dash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13942">
            <a:off x="9897250" y="-22834"/>
            <a:ext cx="2200966" cy="2062789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2640390" y="583170"/>
            <a:ext cx="42049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a) Đề-ca-gam, Héc-tô-gam</a:t>
            </a:r>
            <a:endParaRPr lang="zh-CN" altLang="en-US" sz="2800" b="1" dirty="0">
              <a:latin typeface="Times New Roman" panose="02020603050405020304" pitchFamily="18" charset="0"/>
              <a:ea typeface="方正喵呜体" panose="0201060001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1" name="任意多边形 20"/>
          <p:cNvSpPr/>
          <p:nvPr/>
        </p:nvSpPr>
        <p:spPr>
          <a:xfrm>
            <a:off x="2132996" y="5978472"/>
            <a:ext cx="10105897" cy="879528"/>
          </a:xfrm>
          <a:custGeom>
            <a:avLst/>
            <a:gdLst>
              <a:gd name="connsiteX0" fmla="*/ 3589968 w 10105897"/>
              <a:gd name="connsiteY0" fmla="*/ 667 h 879528"/>
              <a:gd name="connsiteX1" fmla="*/ 7852001 w 10105897"/>
              <a:gd name="connsiteY1" fmla="*/ 373681 h 879528"/>
              <a:gd name="connsiteX2" fmla="*/ 10052760 w 10105897"/>
              <a:gd name="connsiteY2" fmla="*/ 202717 h 879528"/>
              <a:gd name="connsiteX3" fmla="*/ 10105897 w 10105897"/>
              <a:gd name="connsiteY3" fmla="*/ 206588 h 879528"/>
              <a:gd name="connsiteX4" fmla="*/ 10105897 w 10105897"/>
              <a:gd name="connsiteY4" fmla="*/ 879528 h 879528"/>
              <a:gd name="connsiteX5" fmla="*/ 147431 w 10105897"/>
              <a:gd name="connsiteY5" fmla="*/ 879528 h 879528"/>
              <a:gd name="connsiteX6" fmla="*/ 127618 w 10105897"/>
              <a:gd name="connsiteY6" fmla="*/ 806511 h 879528"/>
              <a:gd name="connsiteX7" fmla="*/ 304328 w 10105897"/>
              <a:gd name="connsiteY7" fmla="*/ 482476 h 879528"/>
              <a:gd name="connsiteX8" fmla="*/ 3589968 w 10105897"/>
              <a:gd name="connsiteY8" fmla="*/ 667 h 879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105897" h="879528">
                <a:moveTo>
                  <a:pt x="3589968" y="667"/>
                </a:moveTo>
                <a:cubicBezTo>
                  <a:pt x="4847913" y="-17466"/>
                  <a:pt x="6774869" y="340006"/>
                  <a:pt x="7852001" y="373681"/>
                </a:cubicBezTo>
                <a:cubicBezTo>
                  <a:pt x="8929133" y="407356"/>
                  <a:pt x="9324340" y="169042"/>
                  <a:pt x="10052760" y="202717"/>
                </a:cubicBezTo>
                <a:lnTo>
                  <a:pt x="10105897" y="206588"/>
                </a:lnTo>
                <a:lnTo>
                  <a:pt x="10105897" y="879528"/>
                </a:lnTo>
                <a:lnTo>
                  <a:pt x="147431" y="879528"/>
                </a:lnTo>
                <a:lnTo>
                  <a:pt x="127618" y="806511"/>
                </a:lnTo>
                <a:cubicBezTo>
                  <a:pt x="48123" y="643890"/>
                  <a:pt x="-190479" y="636283"/>
                  <a:pt x="304328" y="482476"/>
                </a:cubicBezTo>
                <a:cubicBezTo>
                  <a:pt x="1004335" y="264886"/>
                  <a:pt x="2332023" y="18799"/>
                  <a:pt x="3589968" y="667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Helvetica" panose="020B0604020202030204" pitchFamily="34" charset="0"/>
              <a:ea typeface="方正喵呜体" panose="02010600010101010101" pitchFamily="2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749" y="5120005"/>
            <a:ext cx="771608" cy="1582615"/>
          </a:xfrm>
          <a:prstGeom prst="rect">
            <a:avLst/>
          </a:prstGeom>
        </p:spPr>
      </p:pic>
      <p:sp>
        <p:nvSpPr>
          <p:cNvPr id="23" name="任意多边形 22"/>
          <p:cNvSpPr/>
          <p:nvPr/>
        </p:nvSpPr>
        <p:spPr>
          <a:xfrm>
            <a:off x="1" y="6106332"/>
            <a:ext cx="12246403" cy="751668"/>
          </a:xfrm>
          <a:custGeom>
            <a:avLst/>
            <a:gdLst>
              <a:gd name="connsiteX0" fmla="*/ 3413715 w 12246403"/>
              <a:gd name="connsiteY0" fmla="*/ 559 h 751668"/>
              <a:gd name="connsiteX1" fmla="*/ 7675749 w 12246403"/>
              <a:gd name="connsiteY1" fmla="*/ 313240 h 751668"/>
              <a:gd name="connsiteX2" fmla="*/ 9876508 w 12246403"/>
              <a:gd name="connsiteY2" fmla="*/ 169929 h 751668"/>
              <a:gd name="connsiteX3" fmla="*/ 12046271 w 12246403"/>
              <a:gd name="connsiteY3" fmla="*/ 482608 h 751668"/>
              <a:gd name="connsiteX4" fmla="*/ 12231071 w 12246403"/>
              <a:gd name="connsiteY4" fmla="*/ 742094 h 751668"/>
              <a:gd name="connsiteX5" fmla="*/ 12230773 w 12246403"/>
              <a:gd name="connsiteY5" fmla="*/ 751668 h 751668"/>
              <a:gd name="connsiteX6" fmla="*/ 336178 w 12246403"/>
              <a:gd name="connsiteY6" fmla="*/ 751668 h 751668"/>
              <a:gd name="connsiteX7" fmla="*/ 0 w 12246403"/>
              <a:gd name="connsiteY7" fmla="*/ 743805 h 751668"/>
              <a:gd name="connsiteX8" fmla="*/ 0 w 12246403"/>
              <a:gd name="connsiteY8" fmla="*/ 441020 h 751668"/>
              <a:gd name="connsiteX9" fmla="*/ 128076 w 12246403"/>
              <a:gd name="connsiteY9" fmla="*/ 404438 h 751668"/>
              <a:gd name="connsiteX10" fmla="*/ 3413715 w 12246403"/>
              <a:gd name="connsiteY10" fmla="*/ 559 h 751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246403" h="751668">
                <a:moveTo>
                  <a:pt x="3413715" y="559"/>
                </a:moveTo>
                <a:cubicBezTo>
                  <a:pt x="4671660" y="-14641"/>
                  <a:pt x="6598617" y="285012"/>
                  <a:pt x="7675749" y="313240"/>
                </a:cubicBezTo>
                <a:cubicBezTo>
                  <a:pt x="8752881" y="341468"/>
                  <a:pt x="9148088" y="141700"/>
                  <a:pt x="9876508" y="169929"/>
                </a:cubicBezTo>
                <a:cubicBezTo>
                  <a:pt x="10604928" y="198157"/>
                  <a:pt x="11638149" y="382725"/>
                  <a:pt x="12046271" y="482608"/>
                </a:cubicBezTo>
                <a:cubicBezTo>
                  <a:pt x="12301347" y="545036"/>
                  <a:pt x="12245651" y="674471"/>
                  <a:pt x="12231071" y="742094"/>
                </a:cubicBezTo>
                <a:lnTo>
                  <a:pt x="12230773" y="751668"/>
                </a:lnTo>
                <a:lnTo>
                  <a:pt x="336178" y="751668"/>
                </a:lnTo>
                <a:lnTo>
                  <a:pt x="0" y="743805"/>
                </a:lnTo>
                <a:lnTo>
                  <a:pt x="0" y="441020"/>
                </a:lnTo>
                <a:lnTo>
                  <a:pt x="128076" y="404438"/>
                </a:lnTo>
                <a:cubicBezTo>
                  <a:pt x="828083" y="222042"/>
                  <a:pt x="2155770" y="15759"/>
                  <a:pt x="3413715" y="559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Helvetica" panose="020B0604020202030204" pitchFamily="34" charset="0"/>
              <a:ea typeface="方正喵呜体" panose="02010600010101010101" pitchFamily="2" charset="-122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97749" y="5628272"/>
            <a:ext cx="68209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F247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</a:t>
            </a:r>
            <a:r>
              <a:rPr lang="en-US" sz="2400" b="1">
                <a:solidFill>
                  <a:srgbClr val="F247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có nghĩa “gram”, dịch sang tiếng Việt là “</a:t>
            </a:r>
            <a:r>
              <a:rPr lang="en-US" sz="2800" b="1">
                <a:solidFill>
                  <a:srgbClr val="F247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gam</a:t>
            </a:r>
            <a:r>
              <a:rPr lang="en-US" sz="2400" b="1">
                <a:solidFill>
                  <a:srgbClr val="F247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19" name="矩形 13"/>
          <p:cNvSpPr/>
          <p:nvPr/>
        </p:nvSpPr>
        <p:spPr>
          <a:xfrm>
            <a:off x="2164252" y="1276448"/>
            <a:ext cx="87258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Để đo khối lượng các vật nặng </a:t>
            </a:r>
            <a:r>
              <a:rPr lang="en-US" altLang="zh-CN" sz="2800" b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hàng chục, hàng trăm gam</a:t>
            </a:r>
            <a:r>
              <a:rPr lang="en-US" altLang="zh-CN" sz="2400" b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, người ta còn dùng những đơn vị: </a:t>
            </a:r>
            <a:r>
              <a:rPr lang="en-US" altLang="zh-CN" sz="2800" b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đề-ca-gam, héc-tô-gam</a:t>
            </a:r>
            <a:endParaRPr lang="zh-CN" altLang="en-US" sz="28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方正喵呜体" panose="0201060001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0" name="矩形 13"/>
          <p:cNvSpPr/>
          <p:nvPr/>
        </p:nvSpPr>
        <p:spPr>
          <a:xfrm>
            <a:off x="1241936" y="2194763"/>
            <a:ext cx="42456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Đề-ca-gam viết tắt là </a:t>
            </a:r>
            <a:r>
              <a:rPr lang="en-US" altLang="zh-CN" sz="2800" b="1">
                <a:solidFill>
                  <a:srgbClr val="002060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dag</a:t>
            </a:r>
            <a:endParaRPr lang="zh-CN" altLang="en-US" sz="2800" b="1" dirty="0">
              <a:solidFill>
                <a:srgbClr val="002060"/>
              </a:solidFill>
              <a:latin typeface="Times New Roman" panose="02020603050405020304" pitchFamily="18" charset="0"/>
              <a:ea typeface="方正喵呜体" panose="0201060001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4" name="矩形 13"/>
          <p:cNvSpPr/>
          <p:nvPr/>
        </p:nvSpPr>
        <p:spPr>
          <a:xfrm>
            <a:off x="7185944" y="2203238"/>
            <a:ext cx="441559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Héc-tô-gam viết tắt là 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hg</a:t>
            </a:r>
            <a:endParaRPr lang="zh-CN" altLang="en-US" sz="2800" b="1" dirty="0">
              <a:solidFill>
                <a:srgbClr val="C00000"/>
              </a:solidFill>
              <a:latin typeface="Times New Roman" panose="02020603050405020304" pitchFamily="18" charset="0"/>
              <a:ea typeface="方正喵呜体" panose="0201060001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5" name="矩形 13"/>
          <p:cNvSpPr/>
          <p:nvPr/>
        </p:nvSpPr>
        <p:spPr>
          <a:xfrm>
            <a:off x="2425012" y="2704825"/>
            <a:ext cx="236470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>
                <a:solidFill>
                  <a:srgbClr val="65A326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1dag = 10g</a:t>
            </a:r>
            <a:endParaRPr lang="zh-CN" altLang="en-US" sz="2800" b="1" dirty="0">
              <a:solidFill>
                <a:srgbClr val="65A326"/>
              </a:solidFill>
              <a:latin typeface="Times New Roman" panose="02020603050405020304" pitchFamily="18" charset="0"/>
              <a:ea typeface="方正喵呜体" panose="0201060001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6" name="矩形 13"/>
          <p:cNvSpPr/>
          <p:nvPr/>
        </p:nvSpPr>
        <p:spPr>
          <a:xfrm>
            <a:off x="8100344" y="2759376"/>
            <a:ext cx="26220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>
                <a:solidFill>
                  <a:srgbClr val="7030A0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1hg = 10dag</a:t>
            </a:r>
            <a:endParaRPr lang="zh-CN" altLang="en-US" sz="2800" b="1" dirty="0">
              <a:solidFill>
                <a:srgbClr val="7030A0"/>
              </a:solidFill>
              <a:latin typeface="Times New Roman" panose="02020603050405020304" pitchFamily="18" charset="0"/>
              <a:ea typeface="方正喵呜体" panose="0201060001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7" name="矩形 13"/>
          <p:cNvSpPr/>
          <p:nvPr/>
        </p:nvSpPr>
        <p:spPr>
          <a:xfrm>
            <a:off x="8100344" y="3392419"/>
            <a:ext cx="26220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>
                <a:solidFill>
                  <a:srgbClr val="7030A0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1hg = 100g</a:t>
            </a:r>
            <a:endParaRPr lang="zh-CN" altLang="en-US" sz="2800" b="1" dirty="0">
              <a:solidFill>
                <a:srgbClr val="7030A0"/>
              </a:solidFill>
              <a:latin typeface="Times New Roman" panose="02020603050405020304" pitchFamily="18" charset="0"/>
              <a:ea typeface="方正喵呜体" panose="0201060001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871" y="3138610"/>
            <a:ext cx="3731828" cy="24896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1352" y="3869234"/>
            <a:ext cx="3158784" cy="23690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26180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7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8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11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1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15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16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2" presetClass="entr" presetSubtype="2" fill="hold" nodeType="afterEffect" p14:presetBounceEnd="3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1000">
                                          <p:cBhvr additive="base">
                                            <p:cTn id="2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1000">
                                          <p:cBhvr additive="base">
                                            <p:cTn id="2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2" presetClass="entr" presetSubtype="8" fill="hold" grpId="0" nodeType="withEffect">
                                      <p:stCondLst>
                                        <p:cond delay="95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22" presetClass="entr" presetSubtype="8" fill="hold" nodeType="withEffect">
                                      <p:stCondLst>
                                        <p:cond delay="95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5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5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5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0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5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6" presetID="3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450" decel="100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50" accel="10000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3" presetID="17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  <p:bldP spid="21" grpId="0" animBg="1"/>
          <p:bldP spid="23" grpId="0" animBg="1"/>
          <p:bldP spid="5" grpId="0"/>
          <p:bldP spid="19" grpId="0"/>
          <p:bldP spid="20" grpId="0"/>
          <p:bldP spid="24" grpId="0"/>
          <p:bldP spid="25" grpId="0"/>
          <p:bldP spid="26" grpId="0"/>
          <p:bldP spid="2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2" presetClass="entr" presetSubtype="8" fill="hold" grpId="0" nodeType="withEffect">
                                      <p:stCondLst>
                                        <p:cond delay="95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22" presetClass="entr" presetSubtype="8" fill="hold" nodeType="withEffect">
                                      <p:stCondLst>
                                        <p:cond delay="95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5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5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5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0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5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6" presetID="3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450" decel="100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50" accel="10000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3" presetID="17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  <p:bldP spid="21" grpId="0" animBg="1"/>
          <p:bldP spid="23" grpId="0" animBg="1"/>
          <p:bldP spid="5" grpId="0"/>
          <p:bldP spid="19" grpId="0"/>
          <p:bldP spid="20" grpId="0"/>
          <p:bldP spid="24" grpId="0"/>
          <p:bldP spid="25" grpId="0"/>
          <p:bldP spid="26" grpId="0"/>
          <p:bldP spid="27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 2"/>
          <p:cNvSpPr/>
          <p:nvPr/>
        </p:nvSpPr>
        <p:spPr>
          <a:xfrm>
            <a:off x="986020" y="516685"/>
            <a:ext cx="10440867" cy="5729399"/>
          </a:xfrm>
          <a:custGeom>
            <a:avLst/>
            <a:gdLst>
              <a:gd name="connsiteX0" fmla="*/ 8615741 w 11086589"/>
              <a:gd name="connsiteY0" fmla="*/ 5429310 h 5721367"/>
              <a:gd name="connsiteX1" fmla="*/ 8455320 w 11086589"/>
              <a:gd name="connsiteY1" fmla="*/ 5461394 h 5721367"/>
              <a:gd name="connsiteX2" fmla="*/ 4396668 w 11086589"/>
              <a:gd name="connsiteY2" fmla="*/ 5718068 h 5721367"/>
              <a:gd name="connsiteX3" fmla="*/ 1316583 w 11086589"/>
              <a:gd name="connsiteY3" fmla="*/ 5397226 h 5721367"/>
              <a:gd name="connsiteX4" fmla="*/ 113425 w 11086589"/>
              <a:gd name="connsiteY4" fmla="*/ 3263626 h 5721367"/>
              <a:gd name="connsiteX5" fmla="*/ 546562 w 11086589"/>
              <a:gd name="connsiteY5" fmla="*/ 135415 h 5721367"/>
              <a:gd name="connsiteX6" fmla="*/ 4492920 w 11086589"/>
              <a:gd name="connsiteY6" fmla="*/ 520426 h 5721367"/>
              <a:gd name="connsiteX7" fmla="*/ 9867025 w 11086589"/>
              <a:gd name="connsiteY7" fmla="*/ 103331 h 5721367"/>
              <a:gd name="connsiteX8" fmla="*/ 11070183 w 11086589"/>
              <a:gd name="connsiteY8" fmla="*/ 1194194 h 5721367"/>
              <a:gd name="connsiteX9" fmla="*/ 10588920 w 11086589"/>
              <a:gd name="connsiteY9" fmla="*/ 3648636 h 5721367"/>
              <a:gd name="connsiteX10" fmla="*/ 10941846 w 11086589"/>
              <a:gd name="connsiteY10" fmla="*/ 5204720 h 5721367"/>
              <a:gd name="connsiteX11" fmla="*/ 8615741 w 11086589"/>
              <a:gd name="connsiteY11" fmla="*/ 5429310 h 5721367"/>
              <a:gd name="connsiteX0" fmla="*/ 8595349 w 11066197"/>
              <a:gd name="connsiteY0" fmla="*/ 5429310 h 5909763"/>
              <a:gd name="connsiteX1" fmla="*/ 8434928 w 11066197"/>
              <a:gd name="connsiteY1" fmla="*/ 5461394 h 5909763"/>
              <a:gd name="connsiteX2" fmla="*/ 4376276 w 11066197"/>
              <a:gd name="connsiteY2" fmla="*/ 5718068 h 5909763"/>
              <a:gd name="connsiteX3" fmla="*/ 1007433 w 11066197"/>
              <a:gd name="connsiteY3" fmla="*/ 5718068 h 5909763"/>
              <a:gd name="connsiteX4" fmla="*/ 93033 w 11066197"/>
              <a:gd name="connsiteY4" fmla="*/ 3263626 h 5909763"/>
              <a:gd name="connsiteX5" fmla="*/ 526170 w 11066197"/>
              <a:gd name="connsiteY5" fmla="*/ 135415 h 5909763"/>
              <a:gd name="connsiteX6" fmla="*/ 4472528 w 11066197"/>
              <a:gd name="connsiteY6" fmla="*/ 520426 h 5909763"/>
              <a:gd name="connsiteX7" fmla="*/ 9846633 w 11066197"/>
              <a:gd name="connsiteY7" fmla="*/ 103331 h 5909763"/>
              <a:gd name="connsiteX8" fmla="*/ 11049791 w 11066197"/>
              <a:gd name="connsiteY8" fmla="*/ 1194194 h 5909763"/>
              <a:gd name="connsiteX9" fmla="*/ 10568528 w 11066197"/>
              <a:gd name="connsiteY9" fmla="*/ 3648636 h 5909763"/>
              <a:gd name="connsiteX10" fmla="*/ 10921454 w 11066197"/>
              <a:gd name="connsiteY10" fmla="*/ 5204720 h 5909763"/>
              <a:gd name="connsiteX11" fmla="*/ 8595349 w 11066197"/>
              <a:gd name="connsiteY11" fmla="*/ 5429310 h 5909763"/>
              <a:gd name="connsiteX0" fmla="*/ 8595349 w 11066197"/>
              <a:gd name="connsiteY0" fmla="*/ 5429310 h 5987120"/>
              <a:gd name="connsiteX1" fmla="*/ 8434928 w 11066197"/>
              <a:gd name="connsiteY1" fmla="*/ 5461394 h 5987120"/>
              <a:gd name="connsiteX2" fmla="*/ 4456486 w 11066197"/>
              <a:gd name="connsiteY2" fmla="*/ 5894531 h 5987120"/>
              <a:gd name="connsiteX3" fmla="*/ 1007433 w 11066197"/>
              <a:gd name="connsiteY3" fmla="*/ 5718068 h 5987120"/>
              <a:gd name="connsiteX4" fmla="*/ 93033 w 11066197"/>
              <a:gd name="connsiteY4" fmla="*/ 3263626 h 5987120"/>
              <a:gd name="connsiteX5" fmla="*/ 526170 w 11066197"/>
              <a:gd name="connsiteY5" fmla="*/ 135415 h 5987120"/>
              <a:gd name="connsiteX6" fmla="*/ 4472528 w 11066197"/>
              <a:gd name="connsiteY6" fmla="*/ 520426 h 5987120"/>
              <a:gd name="connsiteX7" fmla="*/ 9846633 w 11066197"/>
              <a:gd name="connsiteY7" fmla="*/ 103331 h 5987120"/>
              <a:gd name="connsiteX8" fmla="*/ 11049791 w 11066197"/>
              <a:gd name="connsiteY8" fmla="*/ 1194194 h 5987120"/>
              <a:gd name="connsiteX9" fmla="*/ 10568528 w 11066197"/>
              <a:gd name="connsiteY9" fmla="*/ 3648636 h 5987120"/>
              <a:gd name="connsiteX10" fmla="*/ 10921454 w 11066197"/>
              <a:gd name="connsiteY10" fmla="*/ 5204720 h 5987120"/>
              <a:gd name="connsiteX11" fmla="*/ 8595349 w 11066197"/>
              <a:gd name="connsiteY11" fmla="*/ 5429310 h 5987120"/>
              <a:gd name="connsiteX0" fmla="*/ 10921454 w 11066197"/>
              <a:gd name="connsiteY0" fmla="*/ 5204720 h 5987120"/>
              <a:gd name="connsiteX1" fmla="*/ 8434928 w 11066197"/>
              <a:gd name="connsiteY1" fmla="*/ 5461394 h 5987120"/>
              <a:gd name="connsiteX2" fmla="*/ 4456486 w 11066197"/>
              <a:gd name="connsiteY2" fmla="*/ 5894531 h 5987120"/>
              <a:gd name="connsiteX3" fmla="*/ 1007433 w 11066197"/>
              <a:gd name="connsiteY3" fmla="*/ 5718068 h 5987120"/>
              <a:gd name="connsiteX4" fmla="*/ 93033 w 11066197"/>
              <a:gd name="connsiteY4" fmla="*/ 3263626 h 5987120"/>
              <a:gd name="connsiteX5" fmla="*/ 526170 w 11066197"/>
              <a:gd name="connsiteY5" fmla="*/ 135415 h 5987120"/>
              <a:gd name="connsiteX6" fmla="*/ 4472528 w 11066197"/>
              <a:gd name="connsiteY6" fmla="*/ 520426 h 5987120"/>
              <a:gd name="connsiteX7" fmla="*/ 9846633 w 11066197"/>
              <a:gd name="connsiteY7" fmla="*/ 103331 h 5987120"/>
              <a:gd name="connsiteX8" fmla="*/ 11049791 w 11066197"/>
              <a:gd name="connsiteY8" fmla="*/ 1194194 h 5987120"/>
              <a:gd name="connsiteX9" fmla="*/ 10568528 w 11066197"/>
              <a:gd name="connsiteY9" fmla="*/ 3648636 h 5987120"/>
              <a:gd name="connsiteX10" fmla="*/ 10921454 w 11066197"/>
              <a:gd name="connsiteY10" fmla="*/ 5204720 h 5987120"/>
              <a:gd name="connsiteX0" fmla="*/ 10921454 w 11066197"/>
              <a:gd name="connsiteY0" fmla="*/ 5204720 h 6002815"/>
              <a:gd name="connsiteX1" fmla="*/ 4456486 w 11066197"/>
              <a:gd name="connsiteY1" fmla="*/ 5894531 h 6002815"/>
              <a:gd name="connsiteX2" fmla="*/ 1007433 w 11066197"/>
              <a:gd name="connsiteY2" fmla="*/ 5718068 h 6002815"/>
              <a:gd name="connsiteX3" fmla="*/ 93033 w 11066197"/>
              <a:gd name="connsiteY3" fmla="*/ 3263626 h 6002815"/>
              <a:gd name="connsiteX4" fmla="*/ 526170 w 11066197"/>
              <a:gd name="connsiteY4" fmla="*/ 135415 h 6002815"/>
              <a:gd name="connsiteX5" fmla="*/ 4472528 w 11066197"/>
              <a:gd name="connsiteY5" fmla="*/ 520426 h 6002815"/>
              <a:gd name="connsiteX6" fmla="*/ 9846633 w 11066197"/>
              <a:gd name="connsiteY6" fmla="*/ 103331 h 6002815"/>
              <a:gd name="connsiteX7" fmla="*/ 11049791 w 11066197"/>
              <a:gd name="connsiteY7" fmla="*/ 1194194 h 6002815"/>
              <a:gd name="connsiteX8" fmla="*/ 10568528 w 11066197"/>
              <a:gd name="connsiteY8" fmla="*/ 3648636 h 6002815"/>
              <a:gd name="connsiteX9" fmla="*/ 10921454 w 11066197"/>
              <a:gd name="connsiteY9" fmla="*/ 5204720 h 6002815"/>
              <a:gd name="connsiteX0" fmla="*/ 10472275 w 11066197"/>
              <a:gd name="connsiteY0" fmla="*/ 5573688 h 5980491"/>
              <a:gd name="connsiteX1" fmla="*/ 4456486 w 11066197"/>
              <a:gd name="connsiteY1" fmla="*/ 5894531 h 5980491"/>
              <a:gd name="connsiteX2" fmla="*/ 1007433 w 11066197"/>
              <a:gd name="connsiteY2" fmla="*/ 5718068 h 5980491"/>
              <a:gd name="connsiteX3" fmla="*/ 93033 w 11066197"/>
              <a:gd name="connsiteY3" fmla="*/ 3263626 h 5980491"/>
              <a:gd name="connsiteX4" fmla="*/ 526170 w 11066197"/>
              <a:gd name="connsiteY4" fmla="*/ 135415 h 5980491"/>
              <a:gd name="connsiteX5" fmla="*/ 4472528 w 11066197"/>
              <a:gd name="connsiteY5" fmla="*/ 520426 h 5980491"/>
              <a:gd name="connsiteX6" fmla="*/ 9846633 w 11066197"/>
              <a:gd name="connsiteY6" fmla="*/ 103331 h 5980491"/>
              <a:gd name="connsiteX7" fmla="*/ 11049791 w 11066197"/>
              <a:gd name="connsiteY7" fmla="*/ 1194194 h 5980491"/>
              <a:gd name="connsiteX8" fmla="*/ 10568528 w 11066197"/>
              <a:gd name="connsiteY8" fmla="*/ 3648636 h 5980491"/>
              <a:gd name="connsiteX9" fmla="*/ 10472275 w 11066197"/>
              <a:gd name="connsiteY9" fmla="*/ 5573688 h 5980491"/>
              <a:gd name="connsiteX0" fmla="*/ 10229604 w 10823526"/>
              <a:gd name="connsiteY0" fmla="*/ 5582178 h 5980556"/>
              <a:gd name="connsiteX1" fmla="*/ 4213815 w 10823526"/>
              <a:gd name="connsiteY1" fmla="*/ 5903021 h 5980556"/>
              <a:gd name="connsiteX2" fmla="*/ 764762 w 10823526"/>
              <a:gd name="connsiteY2" fmla="*/ 5726558 h 5980556"/>
              <a:gd name="connsiteX3" fmla="*/ 363709 w 10823526"/>
              <a:gd name="connsiteY3" fmla="*/ 3400453 h 5980556"/>
              <a:gd name="connsiteX4" fmla="*/ 283499 w 10823526"/>
              <a:gd name="connsiteY4" fmla="*/ 143905 h 5980556"/>
              <a:gd name="connsiteX5" fmla="*/ 4229857 w 10823526"/>
              <a:gd name="connsiteY5" fmla="*/ 528916 h 5980556"/>
              <a:gd name="connsiteX6" fmla="*/ 9603962 w 10823526"/>
              <a:gd name="connsiteY6" fmla="*/ 111821 h 5980556"/>
              <a:gd name="connsiteX7" fmla="*/ 10807120 w 10823526"/>
              <a:gd name="connsiteY7" fmla="*/ 1202684 h 5980556"/>
              <a:gd name="connsiteX8" fmla="*/ 10325857 w 10823526"/>
              <a:gd name="connsiteY8" fmla="*/ 3657126 h 5980556"/>
              <a:gd name="connsiteX9" fmla="*/ 10229604 w 10823526"/>
              <a:gd name="connsiteY9" fmla="*/ 5582178 h 5980556"/>
              <a:gd name="connsiteX0" fmla="*/ 10261679 w 10855601"/>
              <a:gd name="connsiteY0" fmla="*/ 5644288 h 6042666"/>
              <a:gd name="connsiteX1" fmla="*/ 4245890 w 10855601"/>
              <a:gd name="connsiteY1" fmla="*/ 5965131 h 6042666"/>
              <a:gd name="connsiteX2" fmla="*/ 796837 w 10855601"/>
              <a:gd name="connsiteY2" fmla="*/ 5788668 h 6042666"/>
              <a:gd name="connsiteX3" fmla="*/ 395784 w 10855601"/>
              <a:gd name="connsiteY3" fmla="*/ 3462563 h 6042666"/>
              <a:gd name="connsiteX4" fmla="*/ 315574 w 10855601"/>
              <a:gd name="connsiteY4" fmla="*/ 206015 h 6042666"/>
              <a:gd name="connsiteX5" fmla="*/ 4695069 w 10855601"/>
              <a:gd name="connsiteY5" fmla="*/ 318310 h 6042666"/>
              <a:gd name="connsiteX6" fmla="*/ 9636037 w 10855601"/>
              <a:gd name="connsiteY6" fmla="*/ 173931 h 6042666"/>
              <a:gd name="connsiteX7" fmla="*/ 10839195 w 10855601"/>
              <a:gd name="connsiteY7" fmla="*/ 1264794 h 6042666"/>
              <a:gd name="connsiteX8" fmla="*/ 10357932 w 10855601"/>
              <a:gd name="connsiteY8" fmla="*/ 3719236 h 6042666"/>
              <a:gd name="connsiteX9" fmla="*/ 10261679 w 10855601"/>
              <a:gd name="connsiteY9" fmla="*/ 5644288 h 6042666"/>
              <a:gd name="connsiteX0" fmla="*/ 10039792 w 10633714"/>
              <a:gd name="connsiteY0" fmla="*/ 5522731 h 5921109"/>
              <a:gd name="connsiteX1" fmla="*/ 4024003 w 10633714"/>
              <a:gd name="connsiteY1" fmla="*/ 5843574 h 5921109"/>
              <a:gd name="connsiteX2" fmla="*/ 574950 w 10633714"/>
              <a:gd name="connsiteY2" fmla="*/ 5667111 h 5921109"/>
              <a:gd name="connsiteX3" fmla="*/ 173897 w 10633714"/>
              <a:gd name="connsiteY3" fmla="*/ 3341006 h 5921109"/>
              <a:gd name="connsiteX4" fmla="*/ 398487 w 10633714"/>
              <a:gd name="connsiteY4" fmla="*/ 405300 h 5921109"/>
              <a:gd name="connsiteX5" fmla="*/ 4473182 w 10633714"/>
              <a:gd name="connsiteY5" fmla="*/ 196753 h 5921109"/>
              <a:gd name="connsiteX6" fmla="*/ 9414150 w 10633714"/>
              <a:gd name="connsiteY6" fmla="*/ 52374 h 5921109"/>
              <a:gd name="connsiteX7" fmla="*/ 10617308 w 10633714"/>
              <a:gd name="connsiteY7" fmla="*/ 1143237 h 5921109"/>
              <a:gd name="connsiteX8" fmla="*/ 10136045 w 10633714"/>
              <a:gd name="connsiteY8" fmla="*/ 3597679 h 5921109"/>
              <a:gd name="connsiteX9" fmla="*/ 10039792 w 10633714"/>
              <a:gd name="connsiteY9" fmla="*/ 5522731 h 5921109"/>
              <a:gd name="connsiteX0" fmla="*/ 10039792 w 10221163"/>
              <a:gd name="connsiteY0" fmla="*/ 5558917 h 5957295"/>
              <a:gd name="connsiteX1" fmla="*/ 4024003 w 10221163"/>
              <a:gd name="connsiteY1" fmla="*/ 5879760 h 5957295"/>
              <a:gd name="connsiteX2" fmla="*/ 574950 w 10221163"/>
              <a:gd name="connsiteY2" fmla="*/ 5703297 h 5957295"/>
              <a:gd name="connsiteX3" fmla="*/ 173897 w 10221163"/>
              <a:gd name="connsiteY3" fmla="*/ 3377192 h 5957295"/>
              <a:gd name="connsiteX4" fmla="*/ 398487 w 10221163"/>
              <a:gd name="connsiteY4" fmla="*/ 441486 h 5957295"/>
              <a:gd name="connsiteX5" fmla="*/ 4473182 w 10221163"/>
              <a:gd name="connsiteY5" fmla="*/ 232939 h 5957295"/>
              <a:gd name="connsiteX6" fmla="*/ 9414150 w 10221163"/>
              <a:gd name="connsiteY6" fmla="*/ 88560 h 5957295"/>
              <a:gd name="connsiteX7" fmla="*/ 10152087 w 10221163"/>
              <a:gd name="connsiteY7" fmla="*/ 1692771 h 5957295"/>
              <a:gd name="connsiteX8" fmla="*/ 10136045 w 10221163"/>
              <a:gd name="connsiteY8" fmla="*/ 3633865 h 5957295"/>
              <a:gd name="connsiteX9" fmla="*/ 10039792 w 10221163"/>
              <a:gd name="connsiteY9" fmla="*/ 5558917 h 5957295"/>
              <a:gd name="connsiteX0" fmla="*/ 10039792 w 10221163"/>
              <a:gd name="connsiteY0" fmla="*/ 5700259 h 6098637"/>
              <a:gd name="connsiteX1" fmla="*/ 4024003 w 10221163"/>
              <a:gd name="connsiteY1" fmla="*/ 6021102 h 6098637"/>
              <a:gd name="connsiteX2" fmla="*/ 574950 w 10221163"/>
              <a:gd name="connsiteY2" fmla="*/ 5844639 h 6098637"/>
              <a:gd name="connsiteX3" fmla="*/ 173897 w 10221163"/>
              <a:gd name="connsiteY3" fmla="*/ 3518534 h 6098637"/>
              <a:gd name="connsiteX4" fmla="*/ 398487 w 10221163"/>
              <a:gd name="connsiteY4" fmla="*/ 582828 h 6098637"/>
              <a:gd name="connsiteX5" fmla="*/ 4473182 w 10221163"/>
              <a:gd name="connsiteY5" fmla="*/ 374281 h 6098637"/>
              <a:gd name="connsiteX6" fmla="*/ 9414150 w 10221163"/>
              <a:gd name="connsiteY6" fmla="*/ 229902 h 6098637"/>
              <a:gd name="connsiteX7" fmla="*/ 10136045 w 10221163"/>
              <a:gd name="connsiteY7" fmla="*/ 3775207 h 6098637"/>
              <a:gd name="connsiteX8" fmla="*/ 10039792 w 10221163"/>
              <a:gd name="connsiteY8" fmla="*/ 5700259 h 6098637"/>
              <a:gd name="connsiteX0" fmla="*/ 10039792 w 10290578"/>
              <a:gd name="connsiteY0" fmla="*/ 5700259 h 6098637"/>
              <a:gd name="connsiteX1" fmla="*/ 4024003 w 10290578"/>
              <a:gd name="connsiteY1" fmla="*/ 6021102 h 6098637"/>
              <a:gd name="connsiteX2" fmla="*/ 574950 w 10290578"/>
              <a:gd name="connsiteY2" fmla="*/ 5844639 h 6098637"/>
              <a:gd name="connsiteX3" fmla="*/ 173897 w 10290578"/>
              <a:gd name="connsiteY3" fmla="*/ 3518534 h 6098637"/>
              <a:gd name="connsiteX4" fmla="*/ 398487 w 10290578"/>
              <a:gd name="connsiteY4" fmla="*/ 582828 h 6098637"/>
              <a:gd name="connsiteX5" fmla="*/ 4473182 w 10290578"/>
              <a:gd name="connsiteY5" fmla="*/ 374281 h 6098637"/>
              <a:gd name="connsiteX6" fmla="*/ 9414150 w 10290578"/>
              <a:gd name="connsiteY6" fmla="*/ 229902 h 6098637"/>
              <a:gd name="connsiteX7" fmla="*/ 10136045 w 10290578"/>
              <a:gd name="connsiteY7" fmla="*/ 3775207 h 6098637"/>
              <a:gd name="connsiteX8" fmla="*/ 10039792 w 10290578"/>
              <a:gd name="connsiteY8" fmla="*/ 5700259 h 6098637"/>
              <a:gd name="connsiteX0" fmla="*/ 10039792 w 10221163"/>
              <a:gd name="connsiteY0" fmla="*/ 5700259 h 6098637"/>
              <a:gd name="connsiteX1" fmla="*/ 4024003 w 10221163"/>
              <a:gd name="connsiteY1" fmla="*/ 6021102 h 6098637"/>
              <a:gd name="connsiteX2" fmla="*/ 574950 w 10221163"/>
              <a:gd name="connsiteY2" fmla="*/ 5844639 h 6098637"/>
              <a:gd name="connsiteX3" fmla="*/ 173897 w 10221163"/>
              <a:gd name="connsiteY3" fmla="*/ 3518534 h 6098637"/>
              <a:gd name="connsiteX4" fmla="*/ 398487 w 10221163"/>
              <a:gd name="connsiteY4" fmla="*/ 582828 h 6098637"/>
              <a:gd name="connsiteX5" fmla="*/ 4473182 w 10221163"/>
              <a:gd name="connsiteY5" fmla="*/ 374281 h 6098637"/>
              <a:gd name="connsiteX6" fmla="*/ 9414150 w 10221163"/>
              <a:gd name="connsiteY6" fmla="*/ 229902 h 6098637"/>
              <a:gd name="connsiteX7" fmla="*/ 10136045 w 10221163"/>
              <a:gd name="connsiteY7" fmla="*/ 3775207 h 6098637"/>
              <a:gd name="connsiteX8" fmla="*/ 10039792 w 10221163"/>
              <a:gd name="connsiteY8" fmla="*/ 5700259 h 6098637"/>
              <a:gd name="connsiteX0" fmla="*/ 10039792 w 10617640"/>
              <a:gd name="connsiteY0" fmla="*/ 5703794 h 6102172"/>
              <a:gd name="connsiteX1" fmla="*/ 4024003 w 10617640"/>
              <a:gd name="connsiteY1" fmla="*/ 6024637 h 6102172"/>
              <a:gd name="connsiteX2" fmla="*/ 574950 w 10617640"/>
              <a:gd name="connsiteY2" fmla="*/ 5848174 h 6102172"/>
              <a:gd name="connsiteX3" fmla="*/ 173897 w 10617640"/>
              <a:gd name="connsiteY3" fmla="*/ 3522069 h 6102172"/>
              <a:gd name="connsiteX4" fmla="*/ 398487 w 10617640"/>
              <a:gd name="connsiteY4" fmla="*/ 586363 h 6102172"/>
              <a:gd name="connsiteX5" fmla="*/ 4473182 w 10617640"/>
              <a:gd name="connsiteY5" fmla="*/ 377816 h 6102172"/>
              <a:gd name="connsiteX6" fmla="*/ 9414150 w 10617640"/>
              <a:gd name="connsiteY6" fmla="*/ 233437 h 6102172"/>
              <a:gd name="connsiteX7" fmla="*/ 10392719 w 10617640"/>
              <a:gd name="connsiteY7" fmla="*/ 3826868 h 6102172"/>
              <a:gd name="connsiteX8" fmla="*/ 10039792 w 10617640"/>
              <a:gd name="connsiteY8" fmla="*/ 5703794 h 6102172"/>
              <a:gd name="connsiteX0" fmla="*/ 10039792 w 10612529"/>
              <a:gd name="connsiteY0" fmla="*/ 5703794 h 6102172"/>
              <a:gd name="connsiteX1" fmla="*/ 4024003 w 10612529"/>
              <a:gd name="connsiteY1" fmla="*/ 6024637 h 6102172"/>
              <a:gd name="connsiteX2" fmla="*/ 574950 w 10612529"/>
              <a:gd name="connsiteY2" fmla="*/ 5848174 h 6102172"/>
              <a:gd name="connsiteX3" fmla="*/ 173897 w 10612529"/>
              <a:gd name="connsiteY3" fmla="*/ 3522069 h 6102172"/>
              <a:gd name="connsiteX4" fmla="*/ 398487 w 10612529"/>
              <a:gd name="connsiteY4" fmla="*/ 586363 h 6102172"/>
              <a:gd name="connsiteX5" fmla="*/ 4473182 w 10612529"/>
              <a:gd name="connsiteY5" fmla="*/ 377816 h 6102172"/>
              <a:gd name="connsiteX6" fmla="*/ 9414150 w 10612529"/>
              <a:gd name="connsiteY6" fmla="*/ 233437 h 6102172"/>
              <a:gd name="connsiteX7" fmla="*/ 10392719 w 10612529"/>
              <a:gd name="connsiteY7" fmla="*/ 3826868 h 6102172"/>
              <a:gd name="connsiteX8" fmla="*/ 10039792 w 10612529"/>
              <a:gd name="connsiteY8" fmla="*/ 5703794 h 6102172"/>
              <a:gd name="connsiteX0" fmla="*/ 10039792 w 10544672"/>
              <a:gd name="connsiteY0" fmla="*/ 5703794 h 6102172"/>
              <a:gd name="connsiteX1" fmla="*/ 4024003 w 10544672"/>
              <a:gd name="connsiteY1" fmla="*/ 6024637 h 6102172"/>
              <a:gd name="connsiteX2" fmla="*/ 574950 w 10544672"/>
              <a:gd name="connsiteY2" fmla="*/ 5848174 h 6102172"/>
              <a:gd name="connsiteX3" fmla="*/ 173897 w 10544672"/>
              <a:gd name="connsiteY3" fmla="*/ 3522069 h 6102172"/>
              <a:gd name="connsiteX4" fmla="*/ 398487 w 10544672"/>
              <a:gd name="connsiteY4" fmla="*/ 586363 h 6102172"/>
              <a:gd name="connsiteX5" fmla="*/ 4473182 w 10544672"/>
              <a:gd name="connsiteY5" fmla="*/ 377816 h 6102172"/>
              <a:gd name="connsiteX6" fmla="*/ 9414150 w 10544672"/>
              <a:gd name="connsiteY6" fmla="*/ 233437 h 6102172"/>
              <a:gd name="connsiteX7" fmla="*/ 10392719 w 10544672"/>
              <a:gd name="connsiteY7" fmla="*/ 3826868 h 6102172"/>
              <a:gd name="connsiteX8" fmla="*/ 10039792 w 10544672"/>
              <a:gd name="connsiteY8" fmla="*/ 5703794 h 6102172"/>
              <a:gd name="connsiteX0" fmla="*/ 9333939 w 10395205"/>
              <a:gd name="connsiteY0" fmla="*/ 5896299 h 6103210"/>
              <a:gd name="connsiteX1" fmla="*/ 4024003 w 10395205"/>
              <a:gd name="connsiteY1" fmla="*/ 6024637 h 6103210"/>
              <a:gd name="connsiteX2" fmla="*/ 574950 w 10395205"/>
              <a:gd name="connsiteY2" fmla="*/ 5848174 h 6103210"/>
              <a:gd name="connsiteX3" fmla="*/ 173897 w 10395205"/>
              <a:gd name="connsiteY3" fmla="*/ 3522069 h 6103210"/>
              <a:gd name="connsiteX4" fmla="*/ 398487 w 10395205"/>
              <a:gd name="connsiteY4" fmla="*/ 586363 h 6103210"/>
              <a:gd name="connsiteX5" fmla="*/ 4473182 w 10395205"/>
              <a:gd name="connsiteY5" fmla="*/ 377816 h 6103210"/>
              <a:gd name="connsiteX6" fmla="*/ 9414150 w 10395205"/>
              <a:gd name="connsiteY6" fmla="*/ 233437 h 6103210"/>
              <a:gd name="connsiteX7" fmla="*/ 10392719 w 10395205"/>
              <a:gd name="connsiteY7" fmla="*/ 3826868 h 6103210"/>
              <a:gd name="connsiteX8" fmla="*/ 9333939 w 10395205"/>
              <a:gd name="connsiteY8" fmla="*/ 5896299 h 6103210"/>
              <a:gd name="connsiteX0" fmla="*/ 9333939 w 10533420"/>
              <a:gd name="connsiteY0" fmla="*/ 5769640 h 5976551"/>
              <a:gd name="connsiteX1" fmla="*/ 4024003 w 10533420"/>
              <a:gd name="connsiteY1" fmla="*/ 5897978 h 5976551"/>
              <a:gd name="connsiteX2" fmla="*/ 574950 w 10533420"/>
              <a:gd name="connsiteY2" fmla="*/ 5721515 h 5976551"/>
              <a:gd name="connsiteX3" fmla="*/ 173897 w 10533420"/>
              <a:gd name="connsiteY3" fmla="*/ 3395410 h 5976551"/>
              <a:gd name="connsiteX4" fmla="*/ 398487 w 10533420"/>
              <a:gd name="connsiteY4" fmla="*/ 459704 h 5976551"/>
              <a:gd name="connsiteX5" fmla="*/ 4473182 w 10533420"/>
              <a:gd name="connsiteY5" fmla="*/ 251157 h 5976551"/>
              <a:gd name="connsiteX6" fmla="*/ 9863329 w 10533420"/>
              <a:gd name="connsiteY6" fmla="*/ 267199 h 5976551"/>
              <a:gd name="connsiteX7" fmla="*/ 10392719 w 10533420"/>
              <a:gd name="connsiteY7" fmla="*/ 3700209 h 5976551"/>
              <a:gd name="connsiteX8" fmla="*/ 9333939 w 10533420"/>
              <a:gd name="connsiteY8" fmla="*/ 5769640 h 5976551"/>
              <a:gd name="connsiteX0" fmla="*/ 9333939 w 10533420"/>
              <a:gd name="connsiteY0" fmla="*/ 5769640 h 5883680"/>
              <a:gd name="connsiteX1" fmla="*/ 4425055 w 10533420"/>
              <a:gd name="connsiteY1" fmla="*/ 5625262 h 5883680"/>
              <a:gd name="connsiteX2" fmla="*/ 574950 w 10533420"/>
              <a:gd name="connsiteY2" fmla="*/ 5721515 h 5883680"/>
              <a:gd name="connsiteX3" fmla="*/ 173897 w 10533420"/>
              <a:gd name="connsiteY3" fmla="*/ 3395410 h 5883680"/>
              <a:gd name="connsiteX4" fmla="*/ 398487 w 10533420"/>
              <a:gd name="connsiteY4" fmla="*/ 459704 h 5883680"/>
              <a:gd name="connsiteX5" fmla="*/ 4473182 w 10533420"/>
              <a:gd name="connsiteY5" fmla="*/ 251157 h 5883680"/>
              <a:gd name="connsiteX6" fmla="*/ 9863329 w 10533420"/>
              <a:gd name="connsiteY6" fmla="*/ 267199 h 5883680"/>
              <a:gd name="connsiteX7" fmla="*/ 10392719 w 10533420"/>
              <a:gd name="connsiteY7" fmla="*/ 3700209 h 5883680"/>
              <a:gd name="connsiteX8" fmla="*/ 9333939 w 10533420"/>
              <a:gd name="connsiteY8" fmla="*/ 5769640 h 5883680"/>
              <a:gd name="connsiteX0" fmla="*/ 9333939 w 10517490"/>
              <a:gd name="connsiteY0" fmla="*/ 5615359 h 5729399"/>
              <a:gd name="connsiteX1" fmla="*/ 4425055 w 10517490"/>
              <a:gd name="connsiteY1" fmla="*/ 5470981 h 5729399"/>
              <a:gd name="connsiteX2" fmla="*/ 574950 w 10517490"/>
              <a:gd name="connsiteY2" fmla="*/ 5567234 h 5729399"/>
              <a:gd name="connsiteX3" fmla="*/ 173897 w 10517490"/>
              <a:gd name="connsiteY3" fmla="*/ 3241129 h 5729399"/>
              <a:gd name="connsiteX4" fmla="*/ 398487 w 10517490"/>
              <a:gd name="connsiteY4" fmla="*/ 305423 h 5729399"/>
              <a:gd name="connsiteX5" fmla="*/ 4473182 w 10517490"/>
              <a:gd name="connsiteY5" fmla="*/ 96876 h 5729399"/>
              <a:gd name="connsiteX6" fmla="*/ 9831244 w 10517490"/>
              <a:gd name="connsiteY6" fmla="*/ 353550 h 5729399"/>
              <a:gd name="connsiteX7" fmla="*/ 10392719 w 10517490"/>
              <a:gd name="connsiteY7" fmla="*/ 3545928 h 5729399"/>
              <a:gd name="connsiteX8" fmla="*/ 9333939 w 10517490"/>
              <a:gd name="connsiteY8" fmla="*/ 5615359 h 5729399"/>
              <a:gd name="connsiteX0" fmla="*/ 9333939 w 10440867"/>
              <a:gd name="connsiteY0" fmla="*/ 5615359 h 5729399"/>
              <a:gd name="connsiteX1" fmla="*/ 4425055 w 10440867"/>
              <a:gd name="connsiteY1" fmla="*/ 5470981 h 5729399"/>
              <a:gd name="connsiteX2" fmla="*/ 574950 w 10440867"/>
              <a:gd name="connsiteY2" fmla="*/ 5567234 h 5729399"/>
              <a:gd name="connsiteX3" fmla="*/ 173897 w 10440867"/>
              <a:gd name="connsiteY3" fmla="*/ 3241129 h 5729399"/>
              <a:gd name="connsiteX4" fmla="*/ 398487 w 10440867"/>
              <a:gd name="connsiteY4" fmla="*/ 305423 h 5729399"/>
              <a:gd name="connsiteX5" fmla="*/ 4473182 w 10440867"/>
              <a:gd name="connsiteY5" fmla="*/ 96876 h 5729399"/>
              <a:gd name="connsiteX6" fmla="*/ 9831244 w 10440867"/>
              <a:gd name="connsiteY6" fmla="*/ 353550 h 5729399"/>
              <a:gd name="connsiteX7" fmla="*/ 10264382 w 10440867"/>
              <a:gd name="connsiteY7" fmla="*/ 3545928 h 5729399"/>
              <a:gd name="connsiteX8" fmla="*/ 9333939 w 10440867"/>
              <a:gd name="connsiteY8" fmla="*/ 5615359 h 5729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40867" h="5729399">
                <a:moveTo>
                  <a:pt x="9333939" y="5615359"/>
                </a:moveTo>
                <a:cubicBezTo>
                  <a:pt x="8360718" y="5936201"/>
                  <a:pt x="5884886" y="5479002"/>
                  <a:pt x="4425055" y="5470981"/>
                </a:cubicBezTo>
                <a:cubicBezTo>
                  <a:pt x="2965224" y="5462960"/>
                  <a:pt x="1283476" y="5938876"/>
                  <a:pt x="574950" y="5567234"/>
                </a:cubicBezTo>
                <a:cubicBezTo>
                  <a:pt x="-133576" y="5195592"/>
                  <a:pt x="203307" y="4118097"/>
                  <a:pt x="173897" y="3241129"/>
                </a:cubicBezTo>
                <a:cubicBezTo>
                  <a:pt x="144487" y="2364161"/>
                  <a:pt x="-318061" y="829465"/>
                  <a:pt x="398487" y="305423"/>
                </a:cubicBezTo>
                <a:cubicBezTo>
                  <a:pt x="1115035" y="-218619"/>
                  <a:pt x="2901056" y="88855"/>
                  <a:pt x="4473182" y="96876"/>
                </a:cubicBezTo>
                <a:cubicBezTo>
                  <a:pt x="6045308" y="104897"/>
                  <a:pt x="8866044" y="-221292"/>
                  <a:pt x="9831244" y="353550"/>
                </a:cubicBezTo>
                <a:cubicBezTo>
                  <a:pt x="10796444" y="928392"/>
                  <a:pt x="10347266" y="2668960"/>
                  <a:pt x="10264382" y="3545928"/>
                </a:cubicBezTo>
                <a:cubicBezTo>
                  <a:pt x="10181498" y="4422896"/>
                  <a:pt x="10307160" y="5294517"/>
                  <a:pt x="9333939" y="561535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Helvetica" panose="020B0604020202030204" pitchFamily="34" charset="0"/>
            </a:endParaRPr>
          </a:p>
        </p:txBody>
      </p:sp>
      <p:sp>
        <p:nvSpPr>
          <p:cNvPr id="5" name="任意多边形 4"/>
          <p:cNvSpPr/>
          <p:nvPr/>
        </p:nvSpPr>
        <p:spPr>
          <a:xfrm>
            <a:off x="866274" y="413711"/>
            <a:ext cx="10680361" cy="5935349"/>
          </a:xfrm>
          <a:custGeom>
            <a:avLst/>
            <a:gdLst>
              <a:gd name="connsiteX0" fmla="*/ 8615741 w 11086589"/>
              <a:gd name="connsiteY0" fmla="*/ 5429310 h 5721367"/>
              <a:gd name="connsiteX1" fmla="*/ 8455320 w 11086589"/>
              <a:gd name="connsiteY1" fmla="*/ 5461394 h 5721367"/>
              <a:gd name="connsiteX2" fmla="*/ 4396668 w 11086589"/>
              <a:gd name="connsiteY2" fmla="*/ 5718068 h 5721367"/>
              <a:gd name="connsiteX3" fmla="*/ 1316583 w 11086589"/>
              <a:gd name="connsiteY3" fmla="*/ 5397226 h 5721367"/>
              <a:gd name="connsiteX4" fmla="*/ 113425 w 11086589"/>
              <a:gd name="connsiteY4" fmla="*/ 3263626 h 5721367"/>
              <a:gd name="connsiteX5" fmla="*/ 546562 w 11086589"/>
              <a:gd name="connsiteY5" fmla="*/ 135415 h 5721367"/>
              <a:gd name="connsiteX6" fmla="*/ 4492920 w 11086589"/>
              <a:gd name="connsiteY6" fmla="*/ 520426 h 5721367"/>
              <a:gd name="connsiteX7" fmla="*/ 9867025 w 11086589"/>
              <a:gd name="connsiteY7" fmla="*/ 103331 h 5721367"/>
              <a:gd name="connsiteX8" fmla="*/ 11070183 w 11086589"/>
              <a:gd name="connsiteY8" fmla="*/ 1194194 h 5721367"/>
              <a:gd name="connsiteX9" fmla="*/ 10588920 w 11086589"/>
              <a:gd name="connsiteY9" fmla="*/ 3648636 h 5721367"/>
              <a:gd name="connsiteX10" fmla="*/ 10941846 w 11086589"/>
              <a:gd name="connsiteY10" fmla="*/ 5204720 h 5721367"/>
              <a:gd name="connsiteX11" fmla="*/ 8615741 w 11086589"/>
              <a:gd name="connsiteY11" fmla="*/ 5429310 h 5721367"/>
              <a:gd name="connsiteX0" fmla="*/ 8595349 w 11066197"/>
              <a:gd name="connsiteY0" fmla="*/ 5429310 h 5909763"/>
              <a:gd name="connsiteX1" fmla="*/ 8434928 w 11066197"/>
              <a:gd name="connsiteY1" fmla="*/ 5461394 h 5909763"/>
              <a:gd name="connsiteX2" fmla="*/ 4376276 w 11066197"/>
              <a:gd name="connsiteY2" fmla="*/ 5718068 h 5909763"/>
              <a:gd name="connsiteX3" fmla="*/ 1007433 w 11066197"/>
              <a:gd name="connsiteY3" fmla="*/ 5718068 h 5909763"/>
              <a:gd name="connsiteX4" fmla="*/ 93033 w 11066197"/>
              <a:gd name="connsiteY4" fmla="*/ 3263626 h 5909763"/>
              <a:gd name="connsiteX5" fmla="*/ 526170 w 11066197"/>
              <a:gd name="connsiteY5" fmla="*/ 135415 h 5909763"/>
              <a:gd name="connsiteX6" fmla="*/ 4472528 w 11066197"/>
              <a:gd name="connsiteY6" fmla="*/ 520426 h 5909763"/>
              <a:gd name="connsiteX7" fmla="*/ 9846633 w 11066197"/>
              <a:gd name="connsiteY7" fmla="*/ 103331 h 5909763"/>
              <a:gd name="connsiteX8" fmla="*/ 11049791 w 11066197"/>
              <a:gd name="connsiteY8" fmla="*/ 1194194 h 5909763"/>
              <a:gd name="connsiteX9" fmla="*/ 10568528 w 11066197"/>
              <a:gd name="connsiteY9" fmla="*/ 3648636 h 5909763"/>
              <a:gd name="connsiteX10" fmla="*/ 10921454 w 11066197"/>
              <a:gd name="connsiteY10" fmla="*/ 5204720 h 5909763"/>
              <a:gd name="connsiteX11" fmla="*/ 8595349 w 11066197"/>
              <a:gd name="connsiteY11" fmla="*/ 5429310 h 5909763"/>
              <a:gd name="connsiteX0" fmla="*/ 8595349 w 11066197"/>
              <a:gd name="connsiteY0" fmla="*/ 5429310 h 5987120"/>
              <a:gd name="connsiteX1" fmla="*/ 8434928 w 11066197"/>
              <a:gd name="connsiteY1" fmla="*/ 5461394 h 5987120"/>
              <a:gd name="connsiteX2" fmla="*/ 4456486 w 11066197"/>
              <a:gd name="connsiteY2" fmla="*/ 5894531 h 5987120"/>
              <a:gd name="connsiteX3" fmla="*/ 1007433 w 11066197"/>
              <a:gd name="connsiteY3" fmla="*/ 5718068 h 5987120"/>
              <a:gd name="connsiteX4" fmla="*/ 93033 w 11066197"/>
              <a:gd name="connsiteY4" fmla="*/ 3263626 h 5987120"/>
              <a:gd name="connsiteX5" fmla="*/ 526170 w 11066197"/>
              <a:gd name="connsiteY5" fmla="*/ 135415 h 5987120"/>
              <a:gd name="connsiteX6" fmla="*/ 4472528 w 11066197"/>
              <a:gd name="connsiteY6" fmla="*/ 520426 h 5987120"/>
              <a:gd name="connsiteX7" fmla="*/ 9846633 w 11066197"/>
              <a:gd name="connsiteY7" fmla="*/ 103331 h 5987120"/>
              <a:gd name="connsiteX8" fmla="*/ 11049791 w 11066197"/>
              <a:gd name="connsiteY8" fmla="*/ 1194194 h 5987120"/>
              <a:gd name="connsiteX9" fmla="*/ 10568528 w 11066197"/>
              <a:gd name="connsiteY9" fmla="*/ 3648636 h 5987120"/>
              <a:gd name="connsiteX10" fmla="*/ 10921454 w 11066197"/>
              <a:gd name="connsiteY10" fmla="*/ 5204720 h 5987120"/>
              <a:gd name="connsiteX11" fmla="*/ 8595349 w 11066197"/>
              <a:gd name="connsiteY11" fmla="*/ 5429310 h 5987120"/>
              <a:gd name="connsiteX0" fmla="*/ 10921454 w 11066197"/>
              <a:gd name="connsiteY0" fmla="*/ 5204720 h 5987120"/>
              <a:gd name="connsiteX1" fmla="*/ 8434928 w 11066197"/>
              <a:gd name="connsiteY1" fmla="*/ 5461394 h 5987120"/>
              <a:gd name="connsiteX2" fmla="*/ 4456486 w 11066197"/>
              <a:gd name="connsiteY2" fmla="*/ 5894531 h 5987120"/>
              <a:gd name="connsiteX3" fmla="*/ 1007433 w 11066197"/>
              <a:gd name="connsiteY3" fmla="*/ 5718068 h 5987120"/>
              <a:gd name="connsiteX4" fmla="*/ 93033 w 11066197"/>
              <a:gd name="connsiteY4" fmla="*/ 3263626 h 5987120"/>
              <a:gd name="connsiteX5" fmla="*/ 526170 w 11066197"/>
              <a:gd name="connsiteY5" fmla="*/ 135415 h 5987120"/>
              <a:gd name="connsiteX6" fmla="*/ 4472528 w 11066197"/>
              <a:gd name="connsiteY6" fmla="*/ 520426 h 5987120"/>
              <a:gd name="connsiteX7" fmla="*/ 9846633 w 11066197"/>
              <a:gd name="connsiteY7" fmla="*/ 103331 h 5987120"/>
              <a:gd name="connsiteX8" fmla="*/ 11049791 w 11066197"/>
              <a:gd name="connsiteY8" fmla="*/ 1194194 h 5987120"/>
              <a:gd name="connsiteX9" fmla="*/ 10568528 w 11066197"/>
              <a:gd name="connsiteY9" fmla="*/ 3648636 h 5987120"/>
              <a:gd name="connsiteX10" fmla="*/ 10921454 w 11066197"/>
              <a:gd name="connsiteY10" fmla="*/ 5204720 h 5987120"/>
              <a:gd name="connsiteX0" fmla="*/ 10921454 w 11066197"/>
              <a:gd name="connsiteY0" fmla="*/ 5204720 h 6002815"/>
              <a:gd name="connsiteX1" fmla="*/ 4456486 w 11066197"/>
              <a:gd name="connsiteY1" fmla="*/ 5894531 h 6002815"/>
              <a:gd name="connsiteX2" fmla="*/ 1007433 w 11066197"/>
              <a:gd name="connsiteY2" fmla="*/ 5718068 h 6002815"/>
              <a:gd name="connsiteX3" fmla="*/ 93033 w 11066197"/>
              <a:gd name="connsiteY3" fmla="*/ 3263626 h 6002815"/>
              <a:gd name="connsiteX4" fmla="*/ 526170 w 11066197"/>
              <a:gd name="connsiteY4" fmla="*/ 135415 h 6002815"/>
              <a:gd name="connsiteX5" fmla="*/ 4472528 w 11066197"/>
              <a:gd name="connsiteY5" fmla="*/ 520426 h 6002815"/>
              <a:gd name="connsiteX6" fmla="*/ 9846633 w 11066197"/>
              <a:gd name="connsiteY6" fmla="*/ 103331 h 6002815"/>
              <a:gd name="connsiteX7" fmla="*/ 11049791 w 11066197"/>
              <a:gd name="connsiteY7" fmla="*/ 1194194 h 6002815"/>
              <a:gd name="connsiteX8" fmla="*/ 10568528 w 11066197"/>
              <a:gd name="connsiteY8" fmla="*/ 3648636 h 6002815"/>
              <a:gd name="connsiteX9" fmla="*/ 10921454 w 11066197"/>
              <a:gd name="connsiteY9" fmla="*/ 5204720 h 6002815"/>
              <a:gd name="connsiteX0" fmla="*/ 10472275 w 11066197"/>
              <a:gd name="connsiteY0" fmla="*/ 5573688 h 5980491"/>
              <a:gd name="connsiteX1" fmla="*/ 4456486 w 11066197"/>
              <a:gd name="connsiteY1" fmla="*/ 5894531 h 5980491"/>
              <a:gd name="connsiteX2" fmla="*/ 1007433 w 11066197"/>
              <a:gd name="connsiteY2" fmla="*/ 5718068 h 5980491"/>
              <a:gd name="connsiteX3" fmla="*/ 93033 w 11066197"/>
              <a:gd name="connsiteY3" fmla="*/ 3263626 h 5980491"/>
              <a:gd name="connsiteX4" fmla="*/ 526170 w 11066197"/>
              <a:gd name="connsiteY4" fmla="*/ 135415 h 5980491"/>
              <a:gd name="connsiteX5" fmla="*/ 4472528 w 11066197"/>
              <a:gd name="connsiteY5" fmla="*/ 520426 h 5980491"/>
              <a:gd name="connsiteX6" fmla="*/ 9846633 w 11066197"/>
              <a:gd name="connsiteY6" fmla="*/ 103331 h 5980491"/>
              <a:gd name="connsiteX7" fmla="*/ 11049791 w 11066197"/>
              <a:gd name="connsiteY7" fmla="*/ 1194194 h 5980491"/>
              <a:gd name="connsiteX8" fmla="*/ 10568528 w 11066197"/>
              <a:gd name="connsiteY8" fmla="*/ 3648636 h 5980491"/>
              <a:gd name="connsiteX9" fmla="*/ 10472275 w 11066197"/>
              <a:gd name="connsiteY9" fmla="*/ 5573688 h 5980491"/>
              <a:gd name="connsiteX0" fmla="*/ 10229604 w 10823526"/>
              <a:gd name="connsiteY0" fmla="*/ 5582178 h 5980556"/>
              <a:gd name="connsiteX1" fmla="*/ 4213815 w 10823526"/>
              <a:gd name="connsiteY1" fmla="*/ 5903021 h 5980556"/>
              <a:gd name="connsiteX2" fmla="*/ 764762 w 10823526"/>
              <a:gd name="connsiteY2" fmla="*/ 5726558 h 5980556"/>
              <a:gd name="connsiteX3" fmla="*/ 363709 w 10823526"/>
              <a:gd name="connsiteY3" fmla="*/ 3400453 h 5980556"/>
              <a:gd name="connsiteX4" fmla="*/ 283499 w 10823526"/>
              <a:gd name="connsiteY4" fmla="*/ 143905 h 5980556"/>
              <a:gd name="connsiteX5" fmla="*/ 4229857 w 10823526"/>
              <a:gd name="connsiteY5" fmla="*/ 528916 h 5980556"/>
              <a:gd name="connsiteX6" fmla="*/ 9603962 w 10823526"/>
              <a:gd name="connsiteY6" fmla="*/ 111821 h 5980556"/>
              <a:gd name="connsiteX7" fmla="*/ 10807120 w 10823526"/>
              <a:gd name="connsiteY7" fmla="*/ 1202684 h 5980556"/>
              <a:gd name="connsiteX8" fmla="*/ 10325857 w 10823526"/>
              <a:gd name="connsiteY8" fmla="*/ 3657126 h 5980556"/>
              <a:gd name="connsiteX9" fmla="*/ 10229604 w 10823526"/>
              <a:gd name="connsiteY9" fmla="*/ 5582178 h 5980556"/>
              <a:gd name="connsiteX0" fmla="*/ 10261679 w 10855601"/>
              <a:gd name="connsiteY0" fmla="*/ 5644288 h 6042666"/>
              <a:gd name="connsiteX1" fmla="*/ 4245890 w 10855601"/>
              <a:gd name="connsiteY1" fmla="*/ 5965131 h 6042666"/>
              <a:gd name="connsiteX2" fmla="*/ 796837 w 10855601"/>
              <a:gd name="connsiteY2" fmla="*/ 5788668 h 6042666"/>
              <a:gd name="connsiteX3" fmla="*/ 395784 w 10855601"/>
              <a:gd name="connsiteY3" fmla="*/ 3462563 h 6042666"/>
              <a:gd name="connsiteX4" fmla="*/ 315574 w 10855601"/>
              <a:gd name="connsiteY4" fmla="*/ 206015 h 6042666"/>
              <a:gd name="connsiteX5" fmla="*/ 4695069 w 10855601"/>
              <a:gd name="connsiteY5" fmla="*/ 318310 h 6042666"/>
              <a:gd name="connsiteX6" fmla="*/ 9636037 w 10855601"/>
              <a:gd name="connsiteY6" fmla="*/ 173931 h 6042666"/>
              <a:gd name="connsiteX7" fmla="*/ 10839195 w 10855601"/>
              <a:gd name="connsiteY7" fmla="*/ 1264794 h 6042666"/>
              <a:gd name="connsiteX8" fmla="*/ 10357932 w 10855601"/>
              <a:gd name="connsiteY8" fmla="*/ 3719236 h 6042666"/>
              <a:gd name="connsiteX9" fmla="*/ 10261679 w 10855601"/>
              <a:gd name="connsiteY9" fmla="*/ 5644288 h 6042666"/>
              <a:gd name="connsiteX0" fmla="*/ 10039792 w 10633714"/>
              <a:gd name="connsiteY0" fmla="*/ 5522731 h 5921109"/>
              <a:gd name="connsiteX1" fmla="*/ 4024003 w 10633714"/>
              <a:gd name="connsiteY1" fmla="*/ 5843574 h 5921109"/>
              <a:gd name="connsiteX2" fmla="*/ 574950 w 10633714"/>
              <a:gd name="connsiteY2" fmla="*/ 5667111 h 5921109"/>
              <a:gd name="connsiteX3" fmla="*/ 173897 w 10633714"/>
              <a:gd name="connsiteY3" fmla="*/ 3341006 h 5921109"/>
              <a:gd name="connsiteX4" fmla="*/ 398487 w 10633714"/>
              <a:gd name="connsiteY4" fmla="*/ 405300 h 5921109"/>
              <a:gd name="connsiteX5" fmla="*/ 4473182 w 10633714"/>
              <a:gd name="connsiteY5" fmla="*/ 196753 h 5921109"/>
              <a:gd name="connsiteX6" fmla="*/ 9414150 w 10633714"/>
              <a:gd name="connsiteY6" fmla="*/ 52374 h 5921109"/>
              <a:gd name="connsiteX7" fmla="*/ 10617308 w 10633714"/>
              <a:gd name="connsiteY7" fmla="*/ 1143237 h 5921109"/>
              <a:gd name="connsiteX8" fmla="*/ 10136045 w 10633714"/>
              <a:gd name="connsiteY8" fmla="*/ 3597679 h 5921109"/>
              <a:gd name="connsiteX9" fmla="*/ 10039792 w 10633714"/>
              <a:gd name="connsiteY9" fmla="*/ 5522731 h 5921109"/>
              <a:gd name="connsiteX0" fmla="*/ 10039792 w 10221163"/>
              <a:gd name="connsiteY0" fmla="*/ 5558917 h 5957295"/>
              <a:gd name="connsiteX1" fmla="*/ 4024003 w 10221163"/>
              <a:gd name="connsiteY1" fmla="*/ 5879760 h 5957295"/>
              <a:gd name="connsiteX2" fmla="*/ 574950 w 10221163"/>
              <a:gd name="connsiteY2" fmla="*/ 5703297 h 5957295"/>
              <a:gd name="connsiteX3" fmla="*/ 173897 w 10221163"/>
              <a:gd name="connsiteY3" fmla="*/ 3377192 h 5957295"/>
              <a:gd name="connsiteX4" fmla="*/ 398487 w 10221163"/>
              <a:gd name="connsiteY4" fmla="*/ 441486 h 5957295"/>
              <a:gd name="connsiteX5" fmla="*/ 4473182 w 10221163"/>
              <a:gd name="connsiteY5" fmla="*/ 232939 h 5957295"/>
              <a:gd name="connsiteX6" fmla="*/ 9414150 w 10221163"/>
              <a:gd name="connsiteY6" fmla="*/ 88560 h 5957295"/>
              <a:gd name="connsiteX7" fmla="*/ 10152087 w 10221163"/>
              <a:gd name="connsiteY7" fmla="*/ 1692771 h 5957295"/>
              <a:gd name="connsiteX8" fmla="*/ 10136045 w 10221163"/>
              <a:gd name="connsiteY8" fmla="*/ 3633865 h 5957295"/>
              <a:gd name="connsiteX9" fmla="*/ 10039792 w 10221163"/>
              <a:gd name="connsiteY9" fmla="*/ 5558917 h 5957295"/>
              <a:gd name="connsiteX0" fmla="*/ 10039792 w 10221163"/>
              <a:gd name="connsiteY0" fmla="*/ 5700259 h 6098637"/>
              <a:gd name="connsiteX1" fmla="*/ 4024003 w 10221163"/>
              <a:gd name="connsiteY1" fmla="*/ 6021102 h 6098637"/>
              <a:gd name="connsiteX2" fmla="*/ 574950 w 10221163"/>
              <a:gd name="connsiteY2" fmla="*/ 5844639 h 6098637"/>
              <a:gd name="connsiteX3" fmla="*/ 173897 w 10221163"/>
              <a:gd name="connsiteY3" fmla="*/ 3518534 h 6098637"/>
              <a:gd name="connsiteX4" fmla="*/ 398487 w 10221163"/>
              <a:gd name="connsiteY4" fmla="*/ 582828 h 6098637"/>
              <a:gd name="connsiteX5" fmla="*/ 4473182 w 10221163"/>
              <a:gd name="connsiteY5" fmla="*/ 374281 h 6098637"/>
              <a:gd name="connsiteX6" fmla="*/ 9414150 w 10221163"/>
              <a:gd name="connsiteY6" fmla="*/ 229902 h 6098637"/>
              <a:gd name="connsiteX7" fmla="*/ 10136045 w 10221163"/>
              <a:gd name="connsiteY7" fmla="*/ 3775207 h 6098637"/>
              <a:gd name="connsiteX8" fmla="*/ 10039792 w 10221163"/>
              <a:gd name="connsiteY8" fmla="*/ 5700259 h 6098637"/>
              <a:gd name="connsiteX0" fmla="*/ 10039792 w 10290578"/>
              <a:gd name="connsiteY0" fmla="*/ 5700259 h 6098637"/>
              <a:gd name="connsiteX1" fmla="*/ 4024003 w 10290578"/>
              <a:gd name="connsiteY1" fmla="*/ 6021102 h 6098637"/>
              <a:gd name="connsiteX2" fmla="*/ 574950 w 10290578"/>
              <a:gd name="connsiteY2" fmla="*/ 5844639 h 6098637"/>
              <a:gd name="connsiteX3" fmla="*/ 173897 w 10290578"/>
              <a:gd name="connsiteY3" fmla="*/ 3518534 h 6098637"/>
              <a:gd name="connsiteX4" fmla="*/ 398487 w 10290578"/>
              <a:gd name="connsiteY4" fmla="*/ 582828 h 6098637"/>
              <a:gd name="connsiteX5" fmla="*/ 4473182 w 10290578"/>
              <a:gd name="connsiteY5" fmla="*/ 374281 h 6098637"/>
              <a:gd name="connsiteX6" fmla="*/ 9414150 w 10290578"/>
              <a:gd name="connsiteY6" fmla="*/ 229902 h 6098637"/>
              <a:gd name="connsiteX7" fmla="*/ 10136045 w 10290578"/>
              <a:gd name="connsiteY7" fmla="*/ 3775207 h 6098637"/>
              <a:gd name="connsiteX8" fmla="*/ 10039792 w 10290578"/>
              <a:gd name="connsiteY8" fmla="*/ 5700259 h 6098637"/>
              <a:gd name="connsiteX0" fmla="*/ 10039792 w 10221163"/>
              <a:gd name="connsiteY0" fmla="*/ 5700259 h 6098637"/>
              <a:gd name="connsiteX1" fmla="*/ 4024003 w 10221163"/>
              <a:gd name="connsiteY1" fmla="*/ 6021102 h 6098637"/>
              <a:gd name="connsiteX2" fmla="*/ 574950 w 10221163"/>
              <a:gd name="connsiteY2" fmla="*/ 5844639 h 6098637"/>
              <a:gd name="connsiteX3" fmla="*/ 173897 w 10221163"/>
              <a:gd name="connsiteY3" fmla="*/ 3518534 h 6098637"/>
              <a:gd name="connsiteX4" fmla="*/ 398487 w 10221163"/>
              <a:gd name="connsiteY4" fmla="*/ 582828 h 6098637"/>
              <a:gd name="connsiteX5" fmla="*/ 4473182 w 10221163"/>
              <a:gd name="connsiteY5" fmla="*/ 374281 h 6098637"/>
              <a:gd name="connsiteX6" fmla="*/ 9414150 w 10221163"/>
              <a:gd name="connsiteY6" fmla="*/ 229902 h 6098637"/>
              <a:gd name="connsiteX7" fmla="*/ 10136045 w 10221163"/>
              <a:gd name="connsiteY7" fmla="*/ 3775207 h 6098637"/>
              <a:gd name="connsiteX8" fmla="*/ 10039792 w 10221163"/>
              <a:gd name="connsiteY8" fmla="*/ 5700259 h 6098637"/>
              <a:gd name="connsiteX0" fmla="*/ 10039792 w 10617640"/>
              <a:gd name="connsiteY0" fmla="*/ 5703794 h 6102172"/>
              <a:gd name="connsiteX1" fmla="*/ 4024003 w 10617640"/>
              <a:gd name="connsiteY1" fmla="*/ 6024637 h 6102172"/>
              <a:gd name="connsiteX2" fmla="*/ 574950 w 10617640"/>
              <a:gd name="connsiteY2" fmla="*/ 5848174 h 6102172"/>
              <a:gd name="connsiteX3" fmla="*/ 173897 w 10617640"/>
              <a:gd name="connsiteY3" fmla="*/ 3522069 h 6102172"/>
              <a:gd name="connsiteX4" fmla="*/ 398487 w 10617640"/>
              <a:gd name="connsiteY4" fmla="*/ 586363 h 6102172"/>
              <a:gd name="connsiteX5" fmla="*/ 4473182 w 10617640"/>
              <a:gd name="connsiteY5" fmla="*/ 377816 h 6102172"/>
              <a:gd name="connsiteX6" fmla="*/ 9414150 w 10617640"/>
              <a:gd name="connsiteY6" fmla="*/ 233437 h 6102172"/>
              <a:gd name="connsiteX7" fmla="*/ 10392719 w 10617640"/>
              <a:gd name="connsiteY7" fmla="*/ 3826868 h 6102172"/>
              <a:gd name="connsiteX8" fmla="*/ 10039792 w 10617640"/>
              <a:gd name="connsiteY8" fmla="*/ 5703794 h 6102172"/>
              <a:gd name="connsiteX0" fmla="*/ 10039792 w 10612529"/>
              <a:gd name="connsiteY0" fmla="*/ 5703794 h 6102172"/>
              <a:gd name="connsiteX1" fmla="*/ 4024003 w 10612529"/>
              <a:gd name="connsiteY1" fmla="*/ 6024637 h 6102172"/>
              <a:gd name="connsiteX2" fmla="*/ 574950 w 10612529"/>
              <a:gd name="connsiteY2" fmla="*/ 5848174 h 6102172"/>
              <a:gd name="connsiteX3" fmla="*/ 173897 w 10612529"/>
              <a:gd name="connsiteY3" fmla="*/ 3522069 h 6102172"/>
              <a:gd name="connsiteX4" fmla="*/ 398487 w 10612529"/>
              <a:gd name="connsiteY4" fmla="*/ 586363 h 6102172"/>
              <a:gd name="connsiteX5" fmla="*/ 4473182 w 10612529"/>
              <a:gd name="connsiteY5" fmla="*/ 377816 h 6102172"/>
              <a:gd name="connsiteX6" fmla="*/ 9414150 w 10612529"/>
              <a:gd name="connsiteY6" fmla="*/ 233437 h 6102172"/>
              <a:gd name="connsiteX7" fmla="*/ 10392719 w 10612529"/>
              <a:gd name="connsiteY7" fmla="*/ 3826868 h 6102172"/>
              <a:gd name="connsiteX8" fmla="*/ 10039792 w 10612529"/>
              <a:gd name="connsiteY8" fmla="*/ 5703794 h 6102172"/>
              <a:gd name="connsiteX0" fmla="*/ 10039792 w 10544672"/>
              <a:gd name="connsiteY0" fmla="*/ 5703794 h 6102172"/>
              <a:gd name="connsiteX1" fmla="*/ 4024003 w 10544672"/>
              <a:gd name="connsiteY1" fmla="*/ 6024637 h 6102172"/>
              <a:gd name="connsiteX2" fmla="*/ 574950 w 10544672"/>
              <a:gd name="connsiteY2" fmla="*/ 5848174 h 6102172"/>
              <a:gd name="connsiteX3" fmla="*/ 173897 w 10544672"/>
              <a:gd name="connsiteY3" fmla="*/ 3522069 h 6102172"/>
              <a:gd name="connsiteX4" fmla="*/ 398487 w 10544672"/>
              <a:gd name="connsiteY4" fmla="*/ 586363 h 6102172"/>
              <a:gd name="connsiteX5" fmla="*/ 4473182 w 10544672"/>
              <a:gd name="connsiteY5" fmla="*/ 377816 h 6102172"/>
              <a:gd name="connsiteX6" fmla="*/ 9414150 w 10544672"/>
              <a:gd name="connsiteY6" fmla="*/ 233437 h 6102172"/>
              <a:gd name="connsiteX7" fmla="*/ 10392719 w 10544672"/>
              <a:gd name="connsiteY7" fmla="*/ 3826868 h 6102172"/>
              <a:gd name="connsiteX8" fmla="*/ 10039792 w 10544672"/>
              <a:gd name="connsiteY8" fmla="*/ 5703794 h 6102172"/>
              <a:gd name="connsiteX0" fmla="*/ 9333939 w 10395205"/>
              <a:gd name="connsiteY0" fmla="*/ 5896299 h 6103210"/>
              <a:gd name="connsiteX1" fmla="*/ 4024003 w 10395205"/>
              <a:gd name="connsiteY1" fmla="*/ 6024637 h 6103210"/>
              <a:gd name="connsiteX2" fmla="*/ 574950 w 10395205"/>
              <a:gd name="connsiteY2" fmla="*/ 5848174 h 6103210"/>
              <a:gd name="connsiteX3" fmla="*/ 173897 w 10395205"/>
              <a:gd name="connsiteY3" fmla="*/ 3522069 h 6103210"/>
              <a:gd name="connsiteX4" fmla="*/ 398487 w 10395205"/>
              <a:gd name="connsiteY4" fmla="*/ 586363 h 6103210"/>
              <a:gd name="connsiteX5" fmla="*/ 4473182 w 10395205"/>
              <a:gd name="connsiteY5" fmla="*/ 377816 h 6103210"/>
              <a:gd name="connsiteX6" fmla="*/ 9414150 w 10395205"/>
              <a:gd name="connsiteY6" fmla="*/ 233437 h 6103210"/>
              <a:gd name="connsiteX7" fmla="*/ 10392719 w 10395205"/>
              <a:gd name="connsiteY7" fmla="*/ 3826868 h 6103210"/>
              <a:gd name="connsiteX8" fmla="*/ 9333939 w 10395205"/>
              <a:gd name="connsiteY8" fmla="*/ 5896299 h 6103210"/>
              <a:gd name="connsiteX0" fmla="*/ 9333939 w 10533420"/>
              <a:gd name="connsiteY0" fmla="*/ 5769640 h 5976551"/>
              <a:gd name="connsiteX1" fmla="*/ 4024003 w 10533420"/>
              <a:gd name="connsiteY1" fmla="*/ 5897978 h 5976551"/>
              <a:gd name="connsiteX2" fmla="*/ 574950 w 10533420"/>
              <a:gd name="connsiteY2" fmla="*/ 5721515 h 5976551"/>
              <a:gd name="connsiteX3" fmla="*/ 173897 w 10533420"/>
              <a:gd name="connsiteY3" fmla="*/ 3395410 h 5976551"/>
              <a:gd name="connsiteX4" fmla="*/ 398487 w 10533420"/>
              <a:gd name="connsiteY4" fmla="*/ 459704 h 5976551"/>
              <a:gd name="connsiteX5" fmla="*/ 4473182 w 10533420"/>
              <a:gd name="connsiteY5" fmla="*/ 251157 h 5976551"/>
              <a:gd name="connsiteX6" fmla="*/ 9863329 w 10533420"/>
              <a:gd name="connsiteY6" fmla="*/ 267199 h 5976551"/>
              <a:gd name="connsiteX7" fmla="*/ 10392719 w 10533420"/>
              <a:gd name="connsiteY7" fmla="*/ 3700209 h 5976551"/>
              <a:gd name="connsiteX8" fmla="*/ 9333939 w 10533420"/>
              <a:gd name="connsiteY8" fmla="*/ 5769640 h 5976551"/>
              <a:gd name="connsiteX0" fmla="*/ 9333939 w 10533420"/>
              <a:gd name="connsiteY0" fmla="*/ 5769640 h 5883680"/>
              <a:gd name="connsiteX1" fmla="*/ 4425055 w 10533420"/>
              <a:gd name="connsiteY1" fmla="*/ 5625262 h 5883680"/>
              <a:gd name="connsiteX2" fmla="*/ 574950 w 10533420"/>
              <a:gd name="connsiteY2" fmla="*/ 5721515 h 5883680"/>
              <a:gd name="connsiteX3" fmla="*/ 173897 w 10533420"/>
              <a:gd name="connsiteY3" fmla="*/ 3395410 h 5883680"/>
              <a:gd name="connsiteX4" fmla="*/ 398487 w 10533420"/>
              <a:gd name="connsiteY4" fmla="*/ 459704 h 5883680"/>
              <a:gd name="connsiteX5" fmla="*/ 4473182 w 10533420"/>
              <a:gd name="connsiteY5" fmla="*/ 251157 h 5883680"/>
              <a:gd name="connsiteX6" fmla="*/ 9863329 w 10533420"/>
              <a:gd name="connsiteY6" fmla="*/ 267199 h 5883680"/>
              <a:gd name="connsiteX7" fmla="*/ 10392719 w 10533420"/>
              <a:gd name="connsiteY7" fmla="*/ 3700209 h 5883680"/>
              <a:gd name="connsiteX8" fmla="*/ 9333939 w 10533420"/>
              <a:gd name="connsiteY8" fmla="*/ 5769640 h 5883680"/>
              <a:gd name="connsiteX0" fmla="*/ 9333939 w 10517490"/>
              <a:gd name="connsiteY0" fmla="*/ 5615359 h 5729399"/>
              <a:gd name="connsiteX1" fmla="*/ 4425055 w 10517490"/>
              <a:gd name="connsiteY1" fmla="*/ 5470981 h 5729399"/>
              <a:gd name="connsiteX2" fmla="*/ 574950 w 10517490"/>
              <a:gd name="connsiteY2" fmla="*/ 5567234 h 5729399"/>
              <a:gd name="connsiteX3" fmla="*/ 173897 w 10517490"/>
              <a:gd name="connsiteY3" fmla="*/ 3241129 h 5729399"/>
              <a:gd name="connsiteX4" fmla="*/ 398487 w 10517490"/>
              <a:gd name="connsiteY4" fmla="*/ 305423 h 5729399"/>
              <a:gd name="connsiteX5" fmla="*/ 4473182 w 10517490"/>
              <a:gd name="connsiteY5" fmla="*/ 96876 h 5729399"/>
              <a:gd name="connsiteX6" fmla="*/ 9831244 w 10517490"/>
              <a:gd name="connsiteY6" fmla="*/ 353550 h 5729399"/>
              <a:gd name="connsiteX7" fmla="*/ 10392719 w 10517490"/>
              <a:gd name="connsiteY7" fmla="*/ 3545928 h 5729399"/>
              <a:gd name="connsiteX8" fmla="*/ 9333939 w 10517490"/>
              <a:gd name="connsiteY8" fmla="*/ 5615359 h 5729399"/>
              <a:gd name="connsiteX0" fmla="*/ 9333939 w 10440867"/>
              <a:gd name="connsiteY0" fmla="*/ 5615359 h 5729399"/>
              <a:gd name="connsiteX1" fmla="*/ 4425055 w 10440867"/>
              <a:gd name="connsiteY1" fmla="*/ 5470981 h 5729399"/>
              <a:gd name="connsiteX2" fmla="*/ 574950 w 10440867"/>
              <a:gd name="connsiteY2" fmla="*/ 5567234 h 5729399"/>
              <a:gd name="connsiteX3" fmla="*/ 173897 w 10440867"/>
              <a:gd name="connsiteY3" fmla="*/ 3241129 h 5729399"/>
              <a:gd name="connsiteX4" fmla="*/ 398487 w 10440867"/>
              <a:gd name="connsiteY4" fmla="*/ 305423 h 5729399"/>
              <a:gd name="connsiteX5" fmla="*/ 4473182 w 10440867"/>
              <a:gd name="connsiteY5" fmla="*/ 96876 h 5729399"/>
              <a:gd name="connsiteX6" fmla="*/ 9831244 w 10440867"/>
              <a:gd name="connsiteY6" fmla="*/ 353550 h 5729399"/>
              <a:gd name="connsiteX7" fmla="*/ 10264382 w 10440867"/>
              <a:gd name="connsiteY7" fmla="*/ 3545928 h 5729399"/>
              <a:gd name="connsiteX8" fmla="*/ 9333939 w 10440867"/>
              <a:gd name="connsiteY8" fmla="*/ 5615359 h 5729399"/>
              <a:gd name="connsiteX0" fmla="*/ 9333939 w 10382686"/>
              <a:gd name="connsiteY0" fmla="*/ 5696181 h 5810221"/>
              <a:gd name="connsiteX1" fmla="*/ 4425055 w 10382686"/>
              <a:gd name="connsiteY1" fmla="*/ 5551803 h 5810221"/>
              <a:gd name="connsiteX2" fmla="*/ 574950 w 10382686"/>
              <a:gd name="connsiteY2" fmla="*/ 5648056 h 5810221"/>
              <a:gd name="connsiteX3" fmla="*/ 173897 w 10382686"/>
              <a:gd name="connsiteY3" fmla="*/ 3321951 h 5810221"/>
              <a:gd name="connsiteX4" fmla="*/ 398487 w 10382686"/>
              <a:gd name="connsiteY4" fmla="*/ 386245 h 5810221"/>
              <a:gd name="connsiteX5" fmla="*/ 4473182 w 10382686"/>
              <a:gd name="connsiteY5" fmla="*/ 177698 h 5810221"/>
              <a:gd name="connsiteX6" fmla="*/ 9722079 w 10382686"/>
              <a:gd name="connsiteY6" fmla="*/ 293734 h 5810221"/>
              <a:gd name="connsiteX7" fmla="*/ 10264382 w 10382686"/>
              <a:gd name="connsiteY7" fmla="*/ 3626750 h 5810221"/>
              <a:gd name="connsiteX8" fmla="*/ 9333939 w 10382686"/>
              <a:gd name="connsiteY8" fmla="*/ 5696181 h 5810221"/>
              <a:gd name="connsiteX0" fmla="*/ 9333939 w 10382686"/>
              <a:gd name="connsiteY0" fmla="*/ 5696181 h 5781561"/>
              <a:gd name="connsiteX1" fmla="*/ 4284700 w 10382686"/>
              <a:gd name="connsiteY1" fmla="*/ 5411165 h 5781561"/>
              <a:gd name="connsiteX2" fmla="*/ 574950 w 10382686"/>
              <a:gd name="connsiteY2" fmla="*/ 5648056 h 5781561"/>
              <a:gd name="connsiteX3" fmla="*/ 173897 w 10382686"/>
              <a:gd name="connsiteY3" fmla="*/ 3321951 h 5781561"/>
              <a:gd name="connsiteX4" fmla="*/ 398487 w 10382686"/>
              <a:gd name="connsiteY4" fmla="*/ 386245 h 5781561"/>
              <a:gd name="connsiteX5" fmla="*/ 4473182 w 10382686"/>
              <a:gd name="connsiteY5" fmla="*/ 177698 h 5781561"/>
              <a:gd name="connsiteX6" fmla="*/ 9722079 w 10382686"/>
              <a:gd name="connsiteY6" fmla="*/ 293734 h 5781561"/>
              <a:gd name="connsiteX7" fmla="*/ 10264382 w 10382686"/>
              <a:gd name="connsiteY7" fmla="*/ 3626750 h 5781561"/>
              <a:gd name="connsiteX8" fmla="*/ 9333939 w 10382686"/>
              <a:gd name="connsiteY8" fmla="*/ 5696181 h 5781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382686" h="5781561">
                <a:moveTo>
                  <a:pt x="9333939" y="5696181"/>
                </a:moveTo>
                <a:cubicBezTo>
                  <a:pt x="8337325" y="5993583"/>
                  <a:pt x="5744531" y="5419186"/>
                  <a:pt x="4284700" y="5411165"/>
                </a:cubicBezTo>
                <a:cubicBezTo>
                  <a:pt x="2824869" y="5403144"/>
                  <a:pt x="1260084" y="5996258"/>
                  <a:pt x="574950" y="5648056"/>
                </a:cubicBezTo>
                <a:cubicBezTo>
                  <a:pt x="-110184" y="5299854"/>
                  <a:pt x="203307" y="4198919"/>
                  <a:pt x="173897" y="3321951"/>
                </a:cubicBezTo>
                <a:cubicBezTo>
                  <a:pt x="144487" y="2444983"/>
                  <a:pt x="-318061" y="910287"/>
                  <a:pt x="398487" y="386245"/>
                </a:cubicBezTo>
                <a:cubicBezTo>
                  <a:pt x="1115035" y="-137797"/>
                  <a:pt x="2919250" y="193116"/>
                  <a:pt x="4473182" y="177698"/>
                </a:cubicBezTo>
                <a:cubicBezTo>
                  <a:pt x="6027114" y="162280"/>
                  <a:pt x="8756879" y="-281108"/>
                  <a:pt x="9722079" y="293734"/>
                </a:cubicBezTo>
                <a:cubicBezTo>
                  <a:pt x="10687279" y="868576"/>
                  <a:pt x="10329072" y="2726342"/>
                  <a:pt x="10264382" y="3626750"/>
                </a:cubicBezTo>
                <a:cubicBezTo>
                  <a:pt x="10199692" y="4527158"/>
                  <a:pt x="10330553" y="5398779"/>
                  <a:pt x="9333939" y="5696181"/>
                </a:cubicBezTo>
                <a:close/>
              </a:path>
            </a:pathLst>
          </a:custGeom>
          <a:noFill/>
          <a:ln>
            <a:solidFill>
              <a:srgbClr val="9CC4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Helvetica" panose="020B0604020202030204" pitchFamily="34" charset="0"/>
            </a:endParaRPr>
          </a:p>
        </p:txBody>
      </p:sp>
      <p:sp>
        <p:nvSpPr>
          <p:cNvPr id="6" name="任意多边形 5"/>
          <p:cNvSpPr/>
          <p:nvPr/>
        </p:nvSpPr>
        <p:spPr>
          <a:xfrm>
            <a:off x="605383" y="424476"/>
            <a:ext cx="10968706" cy="6037510"/>
          </a:xfrm>
          <a:custGeom>
            <a:avLst/>
            <a:gdLst>
              <a:gd name="connsiteX0" fmla="*/ 8615741 w 11086589"/>
              <a:gd name="connsiteY0" fmla="*/ 5429310 h 5721367"/>
              <a:gd name="connsiteX1" fmla="*/ 8455320 w 11086589"/>
              <a:gd name="connsiteY1" fmla="*/ 5461394 h 5721367"/>
              <a:gd name="connsiteX2" fmla="*/ 4396668 w 11086589"/>
              <a:gd name="connsiteY2" fmla="*/ 5718068 h 5721367"/>
              <a:gd name="connsiteX3" fmla="*/ 1316583 w 11086589"/>
              <a:gd name="connsiteY3" fmla="*/ 5397226 h 5721367"/>
              <a:gd name="connsiteX4" fmla="*/ 113425 w 11086589"/>
              <a:gd name="connsiteY4" fmla="*/ 3263626 h 5721367"/>
              <a:gd name="connsiteX5" fmla="*/ 546562 w 11086589"/>
              <a:gd name="connsiteY5" fmla="*/ 135415 h 5721367"/>
              <a:gd name="connsiteX6" fmla="*/ 4492920 w 11086589"/>
              <a:gd name="connsiteY6" fmla="*/ 520426 h 5721367"/>
              <a:gd name="connsiteX7" fmla="*/ 9867025 w 11086589"/>
              <a:gd name="connsiteY7" fmla="*/ 103331 h 5721367"/>
              <a:gd name="connsiteX8" fmla="*/ 11070183 w 11086589"/>
              <a:gd name="connsiteY8" fmla="*/ 1194194 h 5721367"/>
              <a:gd name="connsiteX9" fmla="*/ 10588920 w 11086589"/>
              <a:gd name="connsiteY9" fmla="*/ 3648636 h 5721367"/>
              <a:gd name="connsiteX10" fmla="*/ 10941846 w 11086589"/>
              <a:gd name="connsiteY10" fmla="*/ 5204720 h 5721367"/>
              <a:gd name="connsiteX11" fmla="*/ 8615741 w 11086589"/>
              <a:gd name="connsiteY11" fmla="*/ 5429310 h 5721367"/>
              <a:gd name="connsiteX0" fmla="*/ 8595349 w 11066197"/>
              <a:gd name="connsiteY0" fmla="*/ 5429310 h 5909763"/>
              <a:gd name="connsiteX1" fmla="*/ 8434928 w 11066197"/>
              <a:gd name="connsiteY1" fmla="*/ 5461394 h 5909763"/>
              <a:gd name="connsiteX2" fmla="*/ 4376276 w 11066197"/>
              <a:gd name="connsiteY2" fmla="*/ 5718068 h 5909763"/>
              <a:gd name="connsiteX3" fmla="*/ 1007433 w 11066197"/>
              <a:gd name="connsiteY3" fmla="*/ 5718068 h 5909763"/>
              <a:gd name="connsiteX4" fmla="*/ 93033 w 11066197"/>
              <a:gd name="connsiteY4" fmla="*/ 3263626 h 5909763"/>
              <a:gd name="connsiteX5" fmla="*/ 526170 w 11066197"/>
              <a:gd name="connsiteY5" fmla="*/ 135415 h 5909763"/>
              <a:gd name="connsiteX6" fmla="*/ 4472528 w 11066197"/>
              <a:gd name="connsiteY6" fmla="*/ 520426 h 5909763"/>
              <a:gd name="connsiteX7" fmla="*/ 9846633 w 11066197"/>
              <a:gd name="connsiteY7" fmla="*/ 103331 h 5909763"/>
              <a:gd name="connsiteX8" fmla="*/ 11049791 w 11066197"/>
              <a:gd name="connsiteY8" fmla="*/ 1194194 h 5909763"/>
              <a:gd name="connsiteX9" fmla="*/ 10568528 w 11066197"/>
              <a:gd name="connsiteY9" fmla="*/ 3648636 h 5909763"/>
              <a:gd name="connsiteX10" fmla="*/ 10921454 w 11066197"/>
              <a:gd name="connsiteY10" fmla="*/ 5204720 h 5909763"/>
              <a:gd name="connsiteX11" fmla="*/ 8595349 w 11066197"/>
              <a:gd name="connsiteY11" fmla="*/ 5429310 h 5909763"/>
              <a:gd name="connsiteX0" fmla="*/ 8595349 w 11066197"/>
              <a:gd name="connsiteY0" fmla="*/ 5429310 h 5987120"/>
              <a:gd name="connsiteX1" fmla="*/ 8434928 w 11066197"/>
              <a:gd name="connsiteY1" fmla="*/ 5461394 h 5987120"/>
              <a:gd name="connsiteX2" fmla="*/ 4456486 w 11066197"/>
              <a:gd name="connsiteY2" fmla="*/ 5894531 h 5987120"/>
              <a:gd name="connsiteX3" fmla="*/ 1007433 w 11066197"/>
              <a:gd name="connsiteY3" fmla="*/ 5718068 h 5987120"/>
              <a:gd name="connsiteX4" fmla="*/ 93033 w 11066197"/>
              <a:gd name="connsiteY4" fmla="*/ 3263626 h 5987120"/>
              <a:gd name="connsiteX5" fmla="*/ 526170 w 11066197"/>
              <a:gd name="connsiteY5" fmla="*/ 135415 h 5987120"/>
              <a:gd name="connsiteX6" fmla="*/ 4472528 w 11066197"/>
              <a:gd name="connsiteY6" fmla="*/ 520426 h 5987120"/>
              <a:gd name="connsiteX7" fmla="*/ 9846633 w 11066197"/>
              <a:gd name="connsiteY7" fmla="*/ 103331 h 5987120"/>
              <a:gd name="connsiteX8" fmla="*/ 11049791 w 11066197"/>
              <a:gd name="connsiteY8" fmla="*/ 1194194 h 5987120"/>
              <a:gd name="connsiteX9" fmla="*/ 10568528 w 11066197"/>
              <a:gd name="connsiteY9" fmla="*/ 3648636 h 5987120"/>
              <a:gd name="connsiteX10" fmla="*/ 10921454 w 11066197"/>
              <a:gd name="connsiteY10" fmla="*/ 5204720 h 5987120"/>
              <a:gd name="connsiteX11" fmla="*/ 8595349 w 11066197"/>
              <a:gd name="connsiteY11" fmla="*/ 5429310 h 5987120"/>
              <a:gd name="connsiteX0" fmla="*/ 10921454 w 11066197"/>
              <a:gd name="connsiteY0" fmla="*/ 5204720 h 5987120"/>
              <a:gd name="connsiteX1" fmla="*/ 8434928 w 11066197"/>
              <a:gd name="connsiteY1" fmla="*/ 5461394 h 5987120"/>
              <a:gd name="connsiteX2" fmla="*/ 4456486 w 11066197"/>
              <a:gd name="connsiteY2" fmla="*/ 5894531 h 5987120"/>
              <a:gd name="connsiteX3" fmla="*/ 1007433 w 11066197"/>
              <a:gd name="connsiteY3" fmla="*/ 5718068 h 5987120"/>
              <a:gd name="connsiteX4" fmla="*/ 93033 w 11066197"/>
              <a:gd name="connsiteY4" fmla="*/ 3263626 h 5987120"/>
              <a:gd name="connsiteX5" fmla="*/ 526170 w 11066197"/>
              <a:gd name="connsiteY5" fmla="*/ 135415 h 5987120"/>
              <a:gd name="connsiteX6" fmla="*/ 4472528 w 11066197"/>
              <a:gd name="connsiteY6" fmla="*/ 520426 h 5987120"/>
              <a:gd name="connsiteX7" fmla="*/ 9846633 w 11066197"/>
              <a:gd name="connsiteY7" fmla="*/ 103331 h 5987120"/>
              <a:gd name="connsiteX8" fmla="*/ 11049791 w 11066197"/>
              <a:gd name="connsiteY8" fmla="*/ 1194194 h 5987120"/>
              <a:gd name="connsiteX9" fmla="*/ 10568528 w 11066197"/>
              <a:gd name="connsiteY9" fmla="*/ 3648636 h 5987120"/>
              <a:gd name="connsiteX10" fmla="*/ 10921454 w 11066197"/>
              <a:gd name="connsiteY10" fmla="*/ 5204720 h 5987120"/>
              <a:gd name="connsiteX0" fmla="*/ 10921454 w 11066197"/>
              <a:gd name="connsiteY0" fmla="*/ 5204720 h 6002815"/>
              <a:gd name="connsiteX1" fmla="*/ 4456486 w 11066197"/>
              <a:gd name="connsiteY1" fmla="*/ 5894531 h 6002815"/>
              <a:gd name="connsiteX2" fmla="*/ 1007433 w 11066197"/>
              <a:gd name="connsiteY2" fmla="*/ 5718068 h 6002815"/>
              <a:gd name="connsiteX3" fmla="*/ 93033 w 11066197"/>
              <a:gd name="connsiteY3" fmla="*/ 3263626 h 6002815"/>
              <a:gd name="connsiteX4" fmla="*/ 526170 w 11066197"/>
              <a:gd name="connsiteY4" fmla="*/ 135415 h 6002815"/>
              <a:gd name="connsiteX5" fmla="*/ 4472528 w 11066197"/>
              <a:gd name="connsiteY5" fmla="*/ 520426 h 6002815"/>
              <a:gd name="connsiteX6" fmla="*/ 9846633 w 11066197"/>
              <a:gd name="connsiteY6" fmla="*/ 103331 h 6002815"/>
              <a:gd name="connsiteX7" fmla="*/ 11049791 w 11066197"/>
              <a:gd name="connsiteY7" fmla="*/ 1194194 h 6002815"/>
              <a:gd name="connsiteX8" fmla="*/ 10568528 w 11066197"/>
              <a:gd name="connsiteY8" fmla="*/ 3648636 h 6002815"/>
              <a:gd name="connsiteX9" fmla="*/ 10921454 w 11066197"/>
              <a:gd name="connsiteY9" fmla="*/ 5204720 h 6002815"/>
              <a:gd name="connsiteX0" fmla="*/ 10472275 w 11066197"/>
              <a:gd name="connsiteY0" fmla="*/ 5573688 h 5980491"/>
              <a:gd name="connsiteX1" fmla="*/ 4456486 w 11066197"/>
              <a:gd name="connsiteY1" fmla="*/ 5894531 h 5980491"/>
              <a:gd name="connsiteX2" fmla="*/ 1007433 w 11066197"/>
              <a:gd name="connsiteY2" fmla="*/ 5718068 h 5980491"/>
              <a:gd name="connsiteX3" fmla="*/ 93033 w 11066197"/>
              <a:gd name="connsiteY3" fmla="*/ 3263626 h 5980491"/>
              <a:gd name="connsiteX4" fmla="*/ 526170 w 11066197"/>
              <a:gd name="connsiteY4" fmla="*/ 135415 h 5980491"/>
              <a:gd name="connsiteX5" fmla="*/ 4472528 w 11066197"/>
              <a:gd name="connsiteY5" fmla="*/ 520426 h 5980491"/>
              <a:gd name="connsiteX6" fmla="*/ 9846633 w 11066197"/>
              <a:gd name="connsiteY6" fmla="*/ 103331 h 5980491"/>
              <a:gd name="connsiteX7" fmla="*/ 11049791 w 11066197"/>
              <a:gd name="connsiteY7" fmla="*/ 1194194 h 5980491"/>
              <a:gd name="connsiteX8" fmla="*/ 10568528 w 11066197"/>
              <a:gd name="connsiteY8" fmla="*/ 3648636 h 5980491"/>
              <a:gd name="connsiteX9" fmla="*/ 10472275 w 11066197"/>
              <a:gd name="connsiteY9" fmla="*/ 5573688 h 5980491"/>
              <a:gd name="connsiteX0" fmla="*/ 10229604 w 10823526"/>
              <a:gd name="connsiteY0" fmla="*/ 5582178 h 5980556"/>
              <a:gd name="connsiteX1" fmla="*/ 4213815 w 10823526"/>
              <a:gd name="connsiteY1" fmla="*/ 5903021 h 5980556"/>
              <a:gd name="connsiteX2" fmla="*/ 764762 w 10823526"/>
              <a:gd name="connsiteY2" fmla="*/ 5726558 h 5980556"/>
              <a:gd name="connsiteX3" fmla="*/ 363709 w 10823526"/>
              <a:gd name="connsiteY3" fmla="*/ 3400453 h 5980556"/>
              <a:gd name="connsiteX4" fmla="*/ 283499 w 10823526"/>
              <a:gd name="connsiteY4" fmla="*/ 143905 h 5980556"/>
              <a:gd name="connsiteX5" fmla="*/ 4229857 w 10823526"/>
              <a:gd name="connsiteY5" fmla="*/ 528916 h 5980556"/>
              <a:gd name="connsiteX6" fmla="*/ 9603962 w 10823526"/>
              <a:gd name="connsiteY6" fmla="*/ 111821 h 5980556"/>
              <a:gd name="connsiteX7" fmla="*/ 10807120 w 10823526"/>
              <a:gd name="connsiteY7" fmla="*/ 1202684 h 5980556"/>
              <a:gd name="connsiteX8" fmla="*/ 10325857 w 10823526"/>
              <a:gd name="connsiteY8" fmla="*/ 3657126 h 5980556"/>
              <a:gd name="connsiteX9" fmla="*/ 10229604 w 10823526"/>
              <a:gd name="connsiteY9" fmla="*/ 5582178 h 5980556"/>
              <a:gd name="connsiteX0" fmla="*/ 10261679 w 10855601"/>
              <a:gd name="connsiteY0" fmla="*/ 5644288 h 6042666"/>
              <a:gd name="connsiteX1" fmla="*/ 4245890 w 10855601"/>
              <a:gd name="connsiteY1" fmla="*/ 5965131 h 6042666"/>
              <a:gd name="connsiteX2" fmla="*/ 796837 w 10855601"/>
              <a:gd name="connsiteY2" fmla="*/ 5788668 h 6042666"/>
              <a:gd name="connsiteX3" fmla="*/ 395784 w 10855601"/>
              <a:gd name="connsiteY3" fmla="*/ 3462563 h 6042666"/>
              <a:gd name="connsiteX4" fmla="*/ 315574 w 10855601"/>
              <a:gd name="connsiteY4" fmla="*/ 206015 h 6042666"/>
              <a:gd name="connsiteX5" fmla="*/ 4695069 w 10855601"/>
              <a:gd name="connsiteY5" fmla="*/ 318310 h 6042666"/>
              <a:gd name="connsiteX6" fmla="*/ 9636037 w 10855601"/>
              <a:gd name="connsiteY6" fmla="*/ 173931 h 6042666"/>
              <a:gd name="connsiteX7" fmla="*/ 10839195 w 10855601"/>
              <a:gd name="connsiteY7" fmla="*/ 1264794 h 6042666"/>
              <a:gd name="connsiteX8" fmla="*/ 10357932 w 10855601"/>
              <a:gd name="connsiteY8" fmla="*/ 3719236 h 6042666"/>
              <a:gd name="connsiteX9" fmla="*/ 10261679 w 10855601"/>
              <a:gd name="connsiteY9" fmla="*/ 5644288 h 6042666"/>
              <a:gd name="connsiteX0" fmla="*/ 10039792 w 10633714"/>
              <a:gd name="connsiteY0" fmla="*/ 5522731 h 5921109"/>
              <a:gd name="connsiteX1" fmla="*/ 4024003 w 10633714"/>
              <a:gd name="connsiteY1" fmla="*/ 5843574 h 5921109"/>
              <a:gd name="connsiteX2" fmla="*/ 574950 w 10633714"/>
              <a:gd name="connsiteY2" fmla="*/ 5667111 h 5921109"/>
              <a:gd name="connsiteX3" fmla="*/ 173897 w 10633714"/>
              <a:gd name="connsiteY3" fmla="*/ 3341006 h 5921109"/>
              <a:gd name="connsiteX4" fmla="*/ 398487 w 10633714"/>
              <a:gd name="connsiteY4" fmla="*/ 405300 h 5921109"/>
              <a:gd name="connsiteX5" fmla="*/ 4473182 w 10633714"/>
              <a:gd name="connsiteY5" fmla="*/ 196753 h 5921109"/>
              <a:gd name="connsiteX6" fmla="*/ 9414150 w 10633714"/>
              <a:gd name="connsiteY6" fmla="*/ 52374 h 5921109"/>
              <a:gd name="connsiteX7" fmla="*/ 10617308 w 10633714"/>
              <a:gd name="connsiteY7" fmla="*/ 1143237 h 5921109"/>
              <a:gd name="connsiteX8" fmla="*/ 10136045 w 10633714"/>
              <a:gd name="connsiteY8" fmla="*/ 3597679 h 5921109"/>
              <a:gd name="connsiteX9" fmla="*/ 10039792 w 10633714"/>
              <a:gd name="connsiteY9" fmla="*/ 5522731 h 5921109"/>
              <a:gd name="connsiteX0" fmla="*/ 10039792 w 10221163"/>
              <a:gd name="connsiteY0" fmla="*/ 5558917 h 5957295"/>
              <a:gd name="connsiteX1" fmla="*/ 4024003 w 10221163"/>
              <a:gd name="connsiteY1" fmla="*/ 5879760 h 5957295"/>
              <a:gd name="connsiteX2" fmla="*/ 574950 w 10221163"/>
              <a:gd name="connsiteY2" fmla="*/ 5703297 h 5957295"/>
              <a:gd name="connsiteX3" fmla="*/ 173897 w 10221163"/>
              <a:gd name="connsiteY3" fmla="*/ 3377192 h 5957295"/>
              <a:gd name="connsiteX4" fmla="*/ 398487 w 10221163"/>
              <a:gd name="connsiteY4" fmla="*/ 441486 h 5957295"/>
              <a:gd name="connsiteX5" fmla="*/ 4473182 w 10221163"/>
              <a:gd name="connsiteY5" fmla="*/ 232939 h 5957295"/>
              <a:gd name="connsiteX6" fmla="*/ 9414150 w 10221163"/>
              <a:gd name="connsiteY6" fmla="*/ 88560 h 5957295"/>
              <a:gd name="connsiteX7" fmla="*/ 10152087 w 10221163"/>
              <a:gd name="connsiteY7" fmla="*/ 1692771 h 5957295"/>
              <a:gd name="connsiteX8" fmla="*/ 10136045 w 10221163"/>
              <a:gd name="connsiteY8" fmla="*/ 3633865 h 5957295"/>
              <a:gd name="connsiteX9" fmla="*/ 10039792 w 10221163"/>
              <a:gd name="connsiteY9" fmla="*/ 5558917 h 5957295"/>
              <a:gd name="connsiteX0" fmla="*/ 10039792 w 10221163"/>
              <a:gd name="connsiteY0" fmla="*/ 5700259 h 6098637"/>
              <a:gd name="connsiteX1" fmla="*/ 4024003 w 10221163"/>
              <a:gd name="connsiteY1" fmla="*/ 6021102 h 6098637"/>
              <a:gd name="connsiteX2" fmla="*/ 574950 w 10221163"/>
              <a:gd name="connsiteY2" fmla="*/ 5844639 h 6098637"/>
              <a:gd name="connsiteX3" fmla="*/ 173897 w 10221163"/>
              <a:gd name="connsiteY3" fmla="*/ 3518534 h 6098637"/>
              <a:gd name="connsiteX4" fmla="*/ 398487 w 10221163"/>
              <a:gd name="connsiteY4" fmla="*/ 582828 h 6098637"/>
              <a:gd name="connsiteX5" fmla="*/ 4473182 w 10221163"/>
              <a:gd name="connsiteY5" fmla="*/ 374281 h 6098637"/>
              <a:gd name="connsiteX6" fmla="*/ 9414150 w 10221163"/>
              <a:gd name="connsiteY6" fmla="*/ 229902 h 6098637"/>
              <a:gd name="connsiteX7" fmla="*/ 10136045 w 10221163"/>
              <a:gd name="connsiteY7" fmla="*/ 3775207 h 6098637"/>
              <a:gd name="connsiteX8" fmla="*/ 10039792 w 10221163"/>
              <a:gd name="connsiteY8" fmla="*/ 5700259 h 6098637"/>
              <a:gd name="connsiteX0" fmla="*/ 10039792 w 10290578"/>
              <a:gd name="connsiteY0" fmla="*/ 5700259 h 6098637"/>
              <a:gd name="connsiteX1" fmla="*/ 4024003 w 10290578"/>
              <a:gd name="connsiteY1" fmla="*/ 6021102 h 6098637"/>
              <a:gd name="connsiteX2" fmla="*/ 574950 w 10290578"/>
              <a:gd name="connsiteY2" fmla="*/ 5844639 h 6098637"/>
              <a:gd name="connsiteX3" fmla="*/ 173897 w 10290578"/>
              <a:gd name="connsiteY3" fmla="*/ 3518534 h 6098637"/>
              <a:gd name="connsiteX4" fmla="*/ 398487 w 10290578"/>
              <a:gd name="connsiteY4" fmla="*/ 582828 h 6098637"/>
              <a:gd name="connsiteX5" fmla="*/ 4473182 w 10290578"/>
              <a:gd name="connsiteY5" fmla="*/ 374281 h 6098637"/>
              <a:gd name="connsiteX6" fmla="*/ 9414150 w 10290578"/>
              <a:gd name="connsiteY6" fmla="*/ 229902 h 6098637"/>
              <a:gd name="connsiteX7" fmla="*/ 10136045 w 10290578"/>
              <a:gd name="connsiteY7" fmla="*/ 3775207 h 6098637"/>
              <a:gd name="connsiteX8" fmla="*/ 10039792 w 10290578"/>
              <a:gd name="connsiteY8" fmla="*/ 5700259 h 6098637"/>
              <a:gd name="connsiteX0" fmla="*/ 10039792 w 10221163"/>
              <a:gd name="connsiteY0" fmla="*/ 5700259 h 6098637"/>
              <a:gd name="connsiteX1" fmla="*/ 4024003 w 10221163"/>
              <a:gd name="connsiteY1" fmla="*/ 6021102 h 6098637"/>
              <a:gd name="connsiteX2" fmla="*/ 574950 w 10221163"/>
              <a:gd name="connsiteY2" fmla="*/ 5844639 h 6098637"/>
              <a:gd name="connsiteX3" fmla="*/ 173897 w 10221163"/>
              <a:gd name="connsiteY3" fmla="*/ 3518534 h 6098637"/>
              <a:gd name="connsiteX4" fmla="*/ 398487 w 10221163"/>
              <a:gd name="connsiteY4" fmla="*/ 582828 h 6098637"/>
              <a:gd name="connsiteX5" fmla="*/ 4473182 w 10221163"/>
              <a:gd name="connsiteY5" fmla="*/ 374281 h 6098637"/>
              <a:gd name="connsiteX6" fmla="*/ 9414150 w 10221163"/>
              <a:gd name="connsiteY6" fmla="*/ 229902 h 6098637"/>
              <a:gd name="connsiteX7" fmla="*/ 10136045 w 10221163"/>
              <a:gd name="connsiteY7" fmla="*/ 3775207 h 6098637"/>
              <a:gd name="connsiteX8" fmla="*/ 10039792 w 10221163"/>
              <a:gd name="connsiteY8" fmla="*/ 5700259 h 6098637"/>
              <a:gd name="connsiteX0" fmla="*/ 10039792 w 10617640"/>
              <a:gd name="connsiteY0" fmla="*/ 5703794 h 6102172"/>
              <a:gd name="connsiteX1" fmla="*/ 4024003 w 10617640"/>
              <a:gd name="connsiteY1" fmla="*/ 6024637 h 6102172"/>
              <a:gd name="connsiteX2" fmla="*/ 574950 w 10617640"/>
              <a:gd name="connsiteY2" fmla="*/ 5848174 h 6102172"/>
              <a:gd name="connsiteX3" fmla="*/ 173897 w 10617640"/>
              <a:gd name="connsiteY3" fmla="*/ 3522069 h 6102172"/>
              <a:gd name="connsiteX4" fmla="*/ 398487 w 10617640"/>
              <a:gd name="connsiteY4" fmla="*/ 586363 h 6102172"/>
              <a:gd name="connsiteX5" fmla="*/ 4473182 w 10617640"/>
              <a:gd name="connsiteY5" fmla="*/ 377816 h 6102172"/>
              <a:gd name="connsiteX6" fmla="*/ 9414150 w 10617640"/>
              <a:gd name="connsiteY6" fmla="*/ 233437 h 6102172"/>
              <a:gd name="connsiteX7" fmla="*/ 10392719 w 10617640"/>
              <a:gd name="connsiteY7" fmla="*/ 3826868 h 6102172"/>
              <a:gd name="connsiteX8" fmla="*/ 10039792 w 10617640"/>
              <a:gd name="connsiteY8" fmla="*/ 5703794 h 6102172"/>
              <a:gd name="connsiteX0" fmla="*/ 10039792 w 10612529"/>
              <a:gd name="connsiteY0" fmla="*/ 5703794 h 6102172"/>
              <a:gd name="connsiteX1" fmla="*/ 4024003 w 10612529"/>
              <a:gd name="connsiteY1" fmla="*/ 6024637 h 6102172"/>
              <a:gd name="connsiteX2" fmla="*/ 574950 w 10612529"/>
              <a:gd name="connsiteY2" fmla="*/ 5848174 h 6102172"/>
              <a:gd name="connsiteX3" fmla="*/ 173897 w 10612529"/>
              <a:gd name="connsiteY3" fmla="*/ 3522069 h 6102172"/>
              <a:gd name="connsiteX4" fmla="*/ 398487 w 10612529"/>
              <a:gd name="connsiteY4" fmla="*/ 586363 h 6102172"/>
              <a:gd name="connsiteX5" fmla="*/ 4473182 w 10612529"/>
              <a:gd name="connsiteY5" fmla="*/ 377816 h 6102172"/>
              <a:gd name="connsiteX6" fmla="*/ 9414150 w 10612529"/>
              <a:gd name="connsiteY6" fmla="*/ 233437 h 6102172"/>
              <a:gd name="connsiteX7" fmla="*/ 10392719 w 10612529"/>
              <a:gd name="connsiteY7" fmla="*/ 3826868 h 6102172"/>
              <a:gd name="connsiteX8" fmla="*/ 10039792 w 10612529"/>
              <a:gd name="connsiteY8" fmla="*/ 5703794 h 6102172"/>
              <a:gd name="connsiteX0" fmla="*/ 10039792 w 10544672"/>
              <a:gd name="connsiteY0" fmla="*/ 5703794 h 6102172"/>
              <a:gd name="connsiteX1" fmla="*/ 4024003 w 10544672"/>
              <a:gd name="connsiteY1" fmla="*/ 6024637 h 6102172"/>
              <a:gd name="connsiteX2" fmla="*/ 574950 w 10544672"/>
              <a:gd name="connsiteY2" fmla="*/ 5848174 h 6102172"/>
              <a:gd name="connsiteX3" fmla="*/ 173897 w 10544672"/>
              <a:gd name="connsiteY3" fmla="*/ 3522069 h 6102172"/>
              <a:gd name="connsiteX4" fmla="*/ 398487 w 10544672"/>
              <a:gd name="connsiteY4" fmla="*/ 586363 h 6102172"/>
              <a:gd name="connsiteX5" fmla="*/ 4473182 w 10544672"/>
              <a:gd name="connsiteY5" fmla="*/ 377816 h 6102172"/>
              <a:gd name="connsiteX6" fmla="*/ 9414150 w 10544672"/>
              <a:gd name="connsiteY6" fmla="*/ 233437 h 6102172"/>
              <a:gd name="connsiteX7" fmla="*/ 10392719 w 10544672"/>
              <a:gd name="connsiteY7" fmla="*/ 3826868 h 6102172"/>
              <a:gd name="connsiteX8" fmla="*/ 10039792 w 10544672"/>
              <a:gd name="connsiteY8" fmla="*/ 5703794 h 6102172"/>
              <a:gd name="connsiteX0" fmla="*/ 9333939 w 10395205"/>
              <a:gd name="connsiteY0" fmla="*/ 5896299 h 6103210"/>
              <a:gd name="connsiteX1" fmla="*/ 4024003 w 10395205"/>
              <a:gd name="connsiteY1" fmla="*/ 6024637 h 6103210"/>
              <a:gd name="connsiteX2" fmla="*/ 574950 w 10395205"/>
              <a:gd name="connsiteY2" fmla="*/ 5848174 h 6103210"/>
              <a:gd name="connsiteX3" fmla="*/ 173897 w 10395205"/>
              <a:gd name="connsiteY3" fmla="*/ 3522069 h 6103210"/>
              <a:gd name="connsiteX4" fmla="*/ 398487 w 10395205"/>
              <a:gd name="connsiteY4" fmla="*/ 586363 h 6103210"/>
              <a:gd name="connsiteX5" fmla="*/ 4473182 w 10395205"/>
              <a:gd name="connsiteY5" fmla="*/ 377816 h 6103210"/>
              <a:gd name="connsiteX6" fmla="*/ 9414150 w 10395205"/>
              <a:gd name="connsiteY6" fmla="*/ 233437 h 6103210"/>
              <a:gd name="connsiteX7" fmla="*/ 10392719 w 10395205"/>
              <a:gd name="connsiteY7" fmla="*/ 3826868 h 6103210"/>
              <a:gd name="connsiteX8" fmla="*/ 9333939 w 10395205"/>
              <a:gd name="connsiteY8" fmla="*/ 5896299 h 6103210"/>
              <a:gd name="connsiteX0" fmla="*/ 9333939 w 10533420"/>
              <a:gd name="connsiteY0" fmla="*/ 5769640 h 5976551"/>
              <a:gd name="connsiteX1" fmla="*/ 4024003 w 10533420"/>
              <a:gd name="connsiteY1" fmla="*/ 5897978 h 5976551"/>
              <a:gd name="connsiteX2" fmla="*/ 574950 w 10533420"/>
              <a:gd name="connsiteY2" fmla="*/ 5721515 h 5976551"/>
              <a:gd name="connsiteX3" fmla="*/ 173897 w 10533420"/>
              <a:gd name="connsiteY3" fmla="*/ 3395410 h 5976551"/>
              <a:gd name="connsiteX4" fmla="*/ 398487 w 10533420"/>
              <a:gd name="connsiteY4" fmla="*/ 459704 h 5976551"/>
              <a:gd name="connsiteX5" fmla="*/ 4473182 w 10533420"/>
              <a:gd name="connsiteY5" fmla="*/ 251157 h 5976551"/>
              <a:gd name="connsiteX6" fmla="*/ 9863329 w 10533420"/>
              <a:gd name="connsiteY6" fmla="*/ 267199 h 5976551"/>
              <a:gd name="connsiteX7" fmla="*/ 10392719 w 10533420"/>
              <a:gd name="connsiteY7" fmla="*/ 3700209 h 5976551"/>
              <a:gd name="connsiteX8" fmla="*/ 9333939 w 10533420"/>
              <a:gd name="connsiteY8" fmla="*/ 5769640 h 5976551"/>
              <a:gd name="connsiteX0" fmla="*/ 9333939 w 10533420"/>
              <a:gd name="connsiteY0" fmla="*/ 5769640 h 5883680"/>
              <a:gd name="connsiteX1" fmla="*/ 4425055 w 10533420"/>
              <a:gd name="connsiteY1" fmla="*/ 5625262 h 5883680"/>
              <a:gd name="connsiteX2" fmla="*/ 574950 w 10533420"/>
              <a:gd name="connsiteY2" fmla="*/ 5721515 h 5883680"/>
              <a:gd name="connsiteX3" fmla="*/ 173897 w 10533420"/>
              <a:gd name="connsiteY3" fmla="*/ 3395410 h 5883680"/>
              <a:gd name="connsiteX4" fmla="*/ 398487 w 10533420"/>
              <a:gd name="connsiteY4" fmla="*/ 459704 h 5883680"/>
              <a:gd name="connsiteX5" fmla="*/ 4473182 w 10533420"/>
              <a:gd name="connsiteY5" fmla="*/ 251157 h 5883680"/>
              <a:gd name="connsiteX6" fmla="*/ 9863329 w 10533420"/>
              <a:gd name="connsiteY6" fmla="*/ 267199 h 5883680"/>
              <a:gd name="connsiteX7" fmla="*/ 10392719 w 10533420"/>
              <a:gd name="connsiteY7" fmla="*/ 3700209 h 5883680"/>
              <a:gd name="connsiteX8" fmla="*/ 9333939 w 10533420"/>
              <a:gd name="connsiteY8" fmla="*/ 5769640 h 5883680"/>
              <a:gd name="connsiteX0" fmla="*/ 9333939 w 10517490"/>
              <a:gd name="connsiteY0" fmla="*/ 5615359 h 5729399"/>
              <a:gd name="connsiteX1" fmla="*/ 4425055 w 10517490"/>
              <a:gd name="connsiteY1" fmla="*/ 5470981 h 5729399"/>
              <a:gd name="connsiteX2" fmla="*/ 574950 w 10517490"/>
              <a:gd name="connsiteY2" fmla="*/ 5567234 h 5729399"/>
              <a:gd name="connsiteX3" fmla="*/ 173897 w 10517490"/>
              <a:gd name="connsiteY3" fmla="*/ 3241129 h 5729399"/>
              <a:gd name="connsiteX4" fmla="*/ 398487 w 10517490"/>
              <a:gd name="connsiteY4" fmla="*/ 305423 h 5729399"/>
              <a:gd name="connsiteX5" fmla="*/ 4473182 w 10517490"/>
              <a:gd name="connsiteY5" fmla="*/ 96876 h 5729399"/>
              <a:gd name="connsiteX6" fmla="*/ 9831244 w 10517490"/>
              <a:gd name="connsiteY6" fmla="*/ 353550 h 5729399"/>
              <a:gd name="connsiteX7" fmla="*/ 10392719 w 10517490"/>
              <a:gd name="connsiteY7" fmla="*/ 3545928 h 5729399"/>
              <a:gd name="connsiteX8" fmla="*/ 9333939 w 10517490"/>
              <a:gd name="connsiteY8" fmla="*/ 5615359 h 5729399"/>
              <a:gd name="connsiteX0" fmla="*/ 9333939 w 10440867"/>
              <a:gd name="connsiteY0" fmla="*/ 5615359 h 5729399"/>
              <a:gd name="connsiteX1" fmla="*/ 4425055 w 10440867"/>
              <a:gd name="connsiteY1" fmla="*/ 5470981 h 5729399"/>
              <a:gd name="connsiteX2" fmla="*/ 574950 w 10440867"/>
              <a:gd name="connsiteY2" fmla="*/ 5567234 h 5729399"/>
              <a:gd name="connsiteX3" fmla="*/ 173897 w 10440867"/>
              <a:gd name="connsiteY3" fmla="*/ 3241129 h 5729399"/>
              <a:gd name="connsiteX4" fmla="*/ 398487 w 10440867"/>
              <a:gd name="connsiteY4" fmla="*/ 305423 h 5729399"/>
              <a:gd name="connsiteX5" fmla="*/ 4473182 w 10440867"/>
              <a:gd name="connsiteY5" fmla="*/ 96876 h 5729399"/>
              <a:gd name="connsiteX6" fmla="*/ 9831244 w 10440867"/>
              <a:gd name="connsiteY6" fmla="*/ 353550 h 5729399"/>
              <a:gd name="connsiteX7" fmla="*/ 10264382 w 10440867"/>
              <a:gd name="connsiteY7" fmla="*/ 3545928 h 5729399"/>
              <a:gd name="connsiteX8" fmla="*/ 9333939 w 10440867"/>
              <a:gd name="connsiteY8" fmla="*/ 5615359 h 5729399"/>
              <a:gd name="connsiteX0" fmla="*/ 9333939 w 10382686"/>
              <a:gd name="connsiteY0" fmla="*/ 5696181 h 5810221"/>
              <a:gd name="connsiteX1" fmla="*/ 4425055 w 10382686"/>
              <a:gd name="connsiteY1" fmla="*/ 5551803 h 5810221"/>
              <a:gd name="connsiteX2" fmla="*/ 574950 w 10382686"/>
              <a:gd name="connsiteY2" fmla="*/ 5648056 h 5810221"/>
              <a:gd name="connsiteX3" fmla="*/ 173897 w 10382686"/>
              <a:gd name="connsiteY3" fmla="*/ 3321951 h 5810221"/>
              <a:gd name="connsiteX4" fmla="*/ 398487 w 10382686"/>
              <a:gd name="connsiteY4" fmla="*/ 386245 h 5810221"/>
              <a:gd name="connsiteX5" fmla="*/ 4473182 w 10382686"/>
              <a:gd name="connsiteY5" fmla="*/ 177698 h 5810221"/>
              <a:gd name="connsiteX6" fmla="*/ 9722079 w 10382686"/>
              <a:gd name="connsiteY6" fmla="*/ 293734 h 5810221"/>
              <a:gd name="connsiteX7" fmla="*/ 10264382 w 10382686"/>
              <a:gd name="connsiteY7" fmla="*/ 3626750 h 5810221"/>
              <a:gd name="connsiteX8" fmla="*/ 9333939 w 10382686"/>
              <a:gd name="connsiteY8" fmla="*/ 5696181 h 5810221"/>
              <a:gd name="connsiteX0" fmla="*/ 9333939 w 10382686"/>
              <a:gd name="connsiteY0" fmla="*/ 5696181 h 5781561"/>
              <a:gd name="connsiteX1" fmla="*/ 4284700 w 10382686"/>
              <a:gd name="connsiteY1" fmla="*/ 5411165 h 5781561"/>
              <a:gd name="connsiteX2" fmla="*/ 574950 w 10382686"/>
              <a:gd name="connsiteY2" fmla="*/ 5648056 h 5781561"/>
              <a:gd name="connsiteX3" fmla="*/ 173897 w 10382686"/>
              <a:gd name="connsiteY3" fmla="*/ 3321951 h 5781561"/>
              <a:gd name="connsiteX4" fmla="*/ 398487 w 10382686"/>
              <a:gd name="connsiteY4" fmla="*/ 386245 h 5781561"/>
              <a:gd name="connsiteX5" fmla="*/ 4473182 w 10382686"/>
              <a:gd name="connsiteY5" fmla="*/ 177698 h 5781561"/>
              <a:gd name="connsiteX6" fmla="*/ 9722079 w 10382686"/>
              <a:gd name="connsiteY6" fmla="*/ 293734 h 5781561"/>
              <a:gd name="connsiteX7" fmla="*/ 10264382 w 10382686"/>
              <a:gd name="connsiteY7" fmla="*/ 3626750 h 5781561"/>
              <a:gd name="connsiteX8" fmla="*/ 9333939 w 10382686"/>
              <a:gd name="connsiteY8" fmla="*/ 5696181 h 5781561"/>
              <a:gd name="connsiteX0" fmla="*/ 9281946 w 10330693"/>
              <a:gd name="connsiteY0" fmla="*/ 5696181 h 5781561"/>
              <a:gd name="connsiteX1" fmla="*/ 4232707 w 10330693"/>
              <a:gd name="connsiteY1" fmla="*/ 5411165 h 5781561"/>
              <a:gd name="connsiteX2" fmla="*/ 522957 w 10330693"/>
              <a:gd name="connsiteY2" fmla="*/ 5648056 h 5781561"/>
              <a:gd name="connsiteX3" fmla="*/ 243114 w 10330693"/>
              <a:gd name="connsiteY3" fmla="*/ 3290698 h 5781561"/>
              <a:gd name="connsiteX4" fmla="*/ 346494 w 10330693"/>
              <a:gd name="connsiteY4" fmla="*/ 386245 h 5781561"/>
              <a:gd name="connsiteX5" fmla="*/ 4421189 w 10330693"/>
              <a:gd name="connsiteY5" fmla="*/ 177698 h 5781561"/>
              <a:gd name="connsiteX6" fmla="*/ 9670086 w 10330693"/>
              <a:gd name="connsiteY6" fmla="*/ 293734 h 5781561"/>
              <a:gd name="connsiteX7" fmla="*/ 10212389 w 10330693"/>
              <a:gd name="connsiteY7" fmla="*/ 3626750 h 5781561"/>
              <a:gd name="connsiteX8" fmla="*/ 9281946 w 10330693"/>
              <a:gd name="connsiteY8" fmla="*/ 5696181 h 5781561"/>
              <a:gd name="connsiteX0" fmla="*/ 9281946 w 10330693"/>
              <a:gd name="connsiteY0" fmla="*/ 5696181 h 5766746"/>
              <a:gd name="connsiteX1" fmla="*/ 3626658 w 10330693"/>
              <a:gd name="connsiteY1" fmla="*/ 5317407 h 5766746"/>
              <a:gd name="connsiteX2" fmla="*/ 522957 w 10330693"/>
              <a:gd name="connsiteY2" fmla="*/ 5648056 h 5766746"/>
              <a:gd name="connsiteX3" fmla="*/ 243114 w 10330693"/>
              <a:gd name="connsiteY3" fmla="*/ 3290698 h 5766746"/>
              <a:gd name="connsiteX4" fmla="*/ 346494 w 10330693"/>
              <a:gd name="connsiteY4" fmla="*/ 386245 h 5766746"/>
              <a:gd name="connsiteX5" fmla="*/ 4421189 w 10330693"/>
              <a:gd name="connsiteY5" fmla="*/ 177698 h 5766746"/>
              <a:gd name="connsiteX6" fmla="*/ 9670086 w 10330693"/>
              <a:gd name="connsiteY6" fmla="*/ 293734 h 5766746"/>
              <a:gd name="connsiteX7" fmla="*/ 10212389 w 10330693"/>
              <a:gd name="connsiteY7" fmla="*/ 3626750 h 5766746"/>
              <a:gd name="connsiteX8" fmla="*/ 9281946 w 10330693"/>
              <a:gd name="connsiteY8" fmla="*/ 5696181 h 5766746"/>
              <a:gd name="connsiteX0" fmla="*/ 9281946 w 10211852"/>
              <a:gd name="connsiteY0" fmla="*/ 5692783 h 5766172"/>
              <a:gd name="connsiteX1" fmla="*/ 3626658 w 10211852"/>
              <a:gd name="connsiteY1" fmla="*/ 5314009 h 5766172"/>
              <a:gd name="connsiteX2" fmla="*/ 522957 w 10211852"/>
              <a:gd name="connsiteY2" fmla="*/ 5644658 h 5766172"/>
              <a:gd name="connsiteX3" fmla="*/ 243114 w 10211852"/>
              <a:gd name="connsiteY3" fmla="*/ 3287300 h 5766172"/>
              <a:gd name="connsiteX4" fmla="*/ 346494 w 10211852"/>
              <a:gd name="connsiteY4" fmla="*/ 382847 h 5766172"/>
              <a:gd name="connsiteX5" fmla="*/ 4421189 w 10211852"/>
              <a:gd name="connsiteY5" fmla="*/ 174300 h 5766172"/>
              <a:gd name="connsiteX6" fmla="*/ 9670086 w 10211852"/>
              <a:gd name="connsiteY6" fmla="*/ 290336 h 5766172"/>
              <a:gd name="connsiteX7" fmla="*/ 10000272 w 10211852"/>
              <a:gd name="connsiteY7" fmla="*/ 3576473 h 5766172"/>
              <a:gd name="connsiteX8" fmla="*/ 9281946 w 10211852"/>
              <a:gd name="connsiteY8" fmla="*/ 5692783 h 5766172"/>
              <a:gd name="connsiteX0" fmla="*/ 9281946 w 10193103"/>
              <a:gd name="connsiteY0" fmla="*/ 5834146 h 5907535"/>
              <a:gd name="connsiteX1" fmla="*/ 3626658 w 10193103"/>
              <a:gd name="connsiteY1" fmla="*/ 5455372 h 5907535"/>
              <a:gd name="connsiteX2" fmla="*/ 522957 w 10193103"/>
              <a:gd name="connsiteY2" fmla="*/ 5786021 h 5907535"/>
              <a:gd name="connsiteX3" fmla="*/ 243114 w 10193103"/>
              <a:gd name="connsiteY3" fmla="*/ 3428663 h 5907535"/>
              <a:gd name="connsiteX4" fmla="*/ 346494 w 10193103"/>
              <a:gd name="connsiteY4" fmla="*/ 524210 h 5907535"/>
              <a:gd name="connsiteX5" fmla="*/ 4421189 w 10193103"/>
              <a:gd name="connsiteY5" fmla="*/ 315663 h 5907535"/>
              <a:gd name="connsiteX6" fmla="*/ 9639783 w 10193103"/>
              <a:gd name="connsiteY6" fmla="*/ 244181 h 5907535"/>
              <a:gd name="connsiteX7" fmla="*/ 10000272 w 10193103"/>
              <a:gd name="connsiteY7" fmla="*/ 3717836 h 5907535"/>
              <a:gd name="connsiteX8" fmla="*/ 9281946 w 10193103"/>
              <a:gd name="connsiteY8" fmla="*/ 5834146 h 5907535"/>
              <a:gd name="connsiteX0" fmla="*/ 9428829 w 10339986"/>
              <a:gd name="connsiteY0" fmla="*/ 5834146 h 5907535"/>
              <a:gd name="connsiteX1" fmla="*/ 3773541 w 10339986"/>
              <a:gd name="connsiteY1" fmla="*/ 5455372 h 5907535"/>
              <a:gd name="connsiteX2" fmla="*/ 669840 w 10339986"/>
              <a:gd name="connsiteY2" fmla="*/ 5786021 h 5907535"/>
              <a:gd name="connsiteX3" fmla="*/ 389997 w 10339986"/>
              <a:gd name="connsiteY3" fmla="*/ 3428663 h 5907535"/>
              <a:gd name="connsiteX4" fmla="*/ 493377 w 10339986"/>
              <a:gd name="connsiteY4" fmla="*/ 524210 h 5907535"/>
              <a:gd name="connsiteX5" fmla="*/ 4568072 w 10339986"/>
              <a:gd name="connsiteY5" fmla="*/ 315663 h 5907535"/>
              <a:gd name="connsiteX6" fmla="*/ 9786666 w 10339986"/>
              <a:gd name="connsiteY6" fmla="*/ 244181 h 5907535"/>
              <a:gd name="connsiteX7" fmla="*/ 10147155 w 10339986"/>
              <a:gd name="connsiteY7" fmla="*/ 3717836 h 5907535"/>
              <a:gd name="connsiteX8" fmla="*/ 9428829 w 10339986"/>
              <a:gd name="connsiteY8" fmla="*/ 5834146 h 5907535"/>
              <a:gd name="connsiteX0" fmla="*/ 9095501 w 10359569"/>
              <a:gd name="connsiteY0" fmla="*/ 5802893 h 5881075"/>
              <a:gd name="connsiteX1" fmla="*/ 3773541 w 10359569"/>
              <a:gd name="connsiteY1" fmla="*/ 5455372 h 5881075"/>
              <a:gd name="connsiteX2" fmla="*/ 669840 w 10359569"/>
              <a:gd name="connsiteY2" fmla="*/ 5786021 h 5881075"/>
              <a:gd name="connsiteX3" fmla="*/ 389997 w 10359569"/>
              <a:gd name="connsiteY3" fmla="*/ 3428663 h 5881075"/>
              <a:gd name="connsiteX4" fmla="*/ 493377 w 10359569"/>
              <a:gd name="connsiteY4" fmla="*/ 524210 h 5881075"/>
              <a:gd name="connsiteX5" fmla="*/ 4568072 w 10359569"/>
              <a:gd name="connsiteY5" fmla="*/ 315663 h 5881075"/>
              <a:gd name="connsiteX6" fmla="*/ 9786666 w 10359569"/>
              <a:gd name="connsiteY6" fmla="*/ 244181 h 5881075"/>
              <a:gd name="connsiteX7" fmla="*/ 10147155 w 10359569"/>
              <a:gd name="connsiteY7" fmla="*/ 3717836 h 5881075"/>
              <a:gd name="connsiteX8" fmla="*/ 9095501 w 10359569"/>
              <a:gd name="connsiteY8" fmla="*/ 5802893 h 5881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359569" h="5881075">
                <a:moveTo>
                  <a:pt x="9095501" y="5802893"/>
                </a:moveTo>
                <a:cubicBezTo>
                  <a:pt x="8033232" y="6092482"/>
                  <a:pt x="5177818" y="5458184"/>
                  <a:pt x="3773541" y="5455372"/>
                </a:cubicBezTo>
                <a:cubicBezTo>
                  <a:pt x="2369264" y="5452560"/>
                  <a:pt x="1233764" y="6123806"/>
                  <a:pt x="669840" y="5786021"/>
                </a:cubicBezTo>
                <a:cubicBezTo>
                  <a:pt x="105916" y="5448236"/>
                  <a:pt x="419407" y="4305631"/>
                  <a:pt x="389997" y="3428663"/>
                </a:cubicBezTo>
                <a:cubicBezTo>
                  <a:pt x="360587" y="2551695"/>
                  <a:pt x="-536296" y="1199307"/>
                  <a:pt x="493377" y="524210"/>
                </a:cubicBezTo>
                <a:cubicBezTo>
                  <a:pt x="1523050" y="-150887"/>
                  <a:pt x="3019191" y="362334"/>
                  <a:pt x="4568072" y="315663"/>
                </a:cubicBezTo>
                <a:cubicBezTo>
                  <a:pt x="6116953" y="268992"/>
                  <a:pt x="8856819" y="-322848"/>
                  <a:pt x="9786666" y="244181"/>
                </a:cubicBezTo>
                <a:cubicBezTo>
                  <a:pt x="10716513" y="811210"/>
                  <a:pt x="10262349" y="2791384"/>
                  <a:pt x="10147155" y="3717836"/>
                </a:cubicBezTo>
                <a:cubicBezTo>
                  <a:pt x="10031961" y="4644288"/>
                  <a:pt x="10157770" y="5513304"/>
                  <a:pt x="9095501" y="5802893"/>
                </a:cubicBezTo>
                <a:close/>
              </a:path>
            </a:pathLst>
          </a:custGeom>
          <a:noFill/>
          <a:ln>
            <a:solidFill>
              <a:srgbClr val="9CC4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Helvetica" panose="020B0604020202030204" pitchFamily="34" charset="0"/>
            </a:endParaRPr>
          </a:p>
        </p:txBody>
      </p:sp>
      <p:grpSp>
        <p:nvGrpSpPr>
          <p:cNvPr id="13" name="淘宝网Chenying0907出品 448"/>
          <p:cNvGrpSpPr/>
          <p:nvPr/>
        </p:nvGrpSpPr>
        <p:grpSpPr>
          <a:xfrm rot="21444336">
            <a:off x="4755399" y="4438417"/>
            <a:ext cx="2185114" cy="404652"/>
            <a:chOff x="4811714" y="3189288"/>
            <a:chExt cx="2571750" cy="476251"/>
          </a:xfrm>
          <a:solidFill>
            <a:srgbClr val="C8DCE5"/>
          </a:solidFill>
        </p:grpSpPr>
        <p:sp>
          <p:nvSpPr>
            <p:cNvPr id="14" name="淘宝网Chenying0907出品 5"/>
            <p:cNvSpPr>
              <a:spLocks/>
            </p:cNvSpPr>
            <p:nvPr/>
          </p:nvSpPr>
          <p:spPr bwMode="auto">
            <a:xfrm>
              <a:off x="6980238" y="3281363"/>
              <a:ext cx="61913" cy="33338"/>
            </a:xfrm>
            <a:custGeom>
              <a:avLst/>
              <a:gdLst>
                <a:gd name="T0" fmla="*/ 3 w 19"/>
                <a:gd name="T1" fmla="*/ 8 h 10"/>
                <a:gd name="T2" fmla="*/ 13 w 19"/>
                <a:gd name="T3" fmla="*/ 5 h 10"/>
                <a:gd name="T4" fmla="*/ 13 w 19"/>
                <a:gd name="T5" fmla="*/ 9 h 10"/>
                <a:gd name="T6" fmla="*/ 15 w 19"/>
                <a:gd name="T7" fmla="*/ 4 h 10"/>
                <a:gd name="T8" fmla="*/ 19 w 19"/>
                <a:gd name="T9" fmla="*/ 2 h 10"/>
                <a:gd name="T10" fmla="*/ 18 w 19"/>
                <a:gd name="T11" fmla="*/ 0 h 10"/>
                <a:gd name="T12" fmla="*/ 14 w 19"/>
                <a:gd name="T13" fmla="*/ 0 h 10"/>
                <a:gd name="T14" fmla="*/ 8 w 19"/>
                <a:gd name="T15" fmla="*/ 0 h 10"/>
                <a:gd name="T16" fmla="*/ 3 w 19"/>
                <a:gd name="T17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10">
                  <a:moveTo>
                    <a:pt x="3" y="8"/>
                  </a:moveTo>
                  <a:cubicBezTo>
                    <a:pt x="7" y="10"/>
                    <a:pt x="9" y="2"/>
                    <a:pt x="13" y="5"/>
                  </a:cubicBezTo>
                  <a:cubicBezTo>
                    <a:pt x="14" y="6"/>
                    <a:pt x="11" y="7"/>
                    <a:pt x="13" y="9"/>
                  </a:cubicBezTo>
                  <a:cubicBezTo>
                    <a:pt x="16" y="9"/>
                    <a:pt x="15" y="5"/>
                    <a:pt x="15" y="4"/>
                  </a:cubicBezTo>
                  <a:cubicBezTo>
                    <a:pt x="16" y="3"/>
                    <a:pt x="18" y="4"/>
                    <a:pt x="19" y="2"/>
                  </a:cubicBezTo>
                  <a:cubicBezTo>
                    <a:pt x="18" y="1"/>
                    <a:pt x="19" y="1"/>
                    <a:pt x="18" y="0"/>
                  </a:cubicBezTo>
                  <a:cubicBezTo>
                    <a:pt x="17" y="1"/>
                    <a:pt x="16" y="1"/>
                    <a:pt x="14" y="0"/>
                  </a:cubicBezTo>
                  <a:cubicBezTo>
                    <a:pt x="13" y="2"/>
                    <a:pt x="11" y="3"/>
                    <a:pt x="8" y="0"/>
                  </a:cubicBezTo>
                  <a:cubicBezTo>
                    <a:pt x="5" y="1"/>
                    <a:pt x="0" y="5"/>
                    <a:pt x="3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15" name="淘宝网Chenying0907出品 6"/>
            <p:cNvSpPr>
              <a:spLocks/>
            </p:cNvSpPr>
            <p:nvPr/>
          </p:nvSpPr>
          <p:spPr bwMode="auto">
            <a:xfrm>
              <a:off x="6980238" y="3271838"/>
              <a:ext cx="12700" cy="12700"/>
            </a:xfrm>
            <a:custGeom>
              <a:avLst/>
              <a:gdLst>
                <a:gd name="T0" fmla="*/ 3 w 4"/>
                <a:gd name="T1" fmla="*/ 1 h 4"/>
                <a:gd name="T2" fmla="*/ 0 w 4"/>
                <a:gd name="T3" fmla="*/ 2 h 4"/>
                <a:gd name="T4" fmla="*/ 3 w 4"/>
                <a:gd name="T5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4">
                  <a:moveTo>
                    <a:pt x="3" y="1"/>
                  </a:moveTo>
                  <a:cubicBezTo>
                    <a:pt x="2" y="3"/>
                    <a:pt x="1" y="0"/>
                    <a:pt x="0" y="2"/>
                  </a:cubicBezTo>
                  <a:cubicBezTo>
                    <a:pt x="1" y="4"/>
                    <a:pt x="4" y="3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16" name="淘宝网Chenying0907出品 7"/>
            <p:cNvSpPr>
              <a:spLocks/>
            </p:cNvSpPr>
            <p:nvPr/>
          </p:nvSpPr>
          <p:spPr bwMode="auto">
            <a:xfrm>
              <a:off x="6958013" y="3271838"/>
              <a:ext cx="19050" cy="33338"/>
            </a:xfrm>
            <a:custGeom>
              <a:avLst/>
              <a:gdLst>
                <a:gd name="T0" fmla="*/ 5 w 6"/>
                <a:gd name="T1" fmla="*/ 9 h 10"/>
                <a:gd name="T2" fmla="*/ 6 w 6"/>
                <a:gd name="T3" fmla="*/ 2 h 10"/>
                <a:gd name="T4" fmla="*/ 3 w 6"/>
                <a:gd name="T5" fmla="*/ 1 h 10"/>
                <a:gd name="T6" fmla="*/ 0 w 6"/>
                <a:gd name="T7" fmla="*/ 8 h 10"/>
                <a:gd name="T8" fmla="*/ 5 w 6"/>
                <a:gd name="T9" fmla="*/ 9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0">
                  <a:moveTo>
                    <a:pt x="5" y="9"/>
                  </a:moveTo>
                  <a:cubicBezTo>
                    <a:pt x="5" y="7"/>
                    <a:pt x="6" y="5"/>
                    <a:pt x="6" y="2"/>
                  </a:cubicBezTo>
                  <a:cubicBezTo>
                    <a:pt x="5" y="1"/>
                    <a:pt x="4" y="0"/>
                    <a:pt x="3" y="1"/>
                  </a:cubicBezTo>
                  <a:cubicBezTo>
                    <a:pt x="0" y="3"/>
                    <a:pt x="3" y="7"/>
                    <a:pt x="0" y="8"/>
                  </a:cubicBezTo>
                  <a:cubicBezTo>
                    <a:pt x="2" y="10"/>
                    <a:pt x="3" y="9"/>
                    <a:pt x="5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17" name="淘宝网Chenying0907出品 8"/>
            <p:cNvSpPr>
              <a:spLocks/>
            </p:cNvSpPr>
            <p:nvPr/>
          </p:nvSpPr>
          <p:spPr bwMode="auto">
            <a:xfrm>
              <a:off x="6927851" y="3262313"/>
              <a:ext cx="36513" cy="33338"/>
            </a:xfrm>
            <a:custGeom>
              <a:avLst/>
              <a:gdLst>
                <a:gd name="T0" fmla="*/ 4 w 11"/>
                <a:gd name="T1" fmla="*/ 3 h 10"/>
                <a:gd name="T2" fmla="*/ 3 w 11"/>
                <a:gd name="T3" fmla="*/ 10 h 10"/>
                <a:gd name="T4" fmla="*/ 4 w 11"/>
                <a:gd name="T5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0">
                  <a:moveTo>
                    <a:pt x="4" y="3"/>
                  </a:moveTo>
                  <a:cubicBezTo>
                    <a:pt x="4" y="5"/>
                    <a:pt x="0" y="8"/>
                    <a:pt x="3" y="10"/>
                  </a:cubicBezTo>
                  <a:cubicBezTo>
                    <a:pt x="7" y="8"/>
                    <a:pt x="11" y="0"/>
                    <a:pt x="4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18" name="淘宝网Chenying0907出品 9"/>
            <p:cNvSpPr>
              <a:spLocks noEditPoints="1"/>
            </p:cNvSpPr>
            <p:nvPr/>
          </p:nvSpPr>
          <p:spPr bwMode="auto">
            <a:xfrm>
              <a:off x="6980238" y="3338513"/>
              <a:ext cx="65088" cy="61913"/>
            </a:xfrm>
            <a:custGeom>
              <a:avLst/>
              <a:gdLst>
                <a:gd name="T0" fmla="*/ 5 w 20"/>
                <a:gd name="T1" fmla="*/ 14 h 19"/>
                <a:gd name="T2" fmla="*/ 0 w 20"/>
                <a:gd name="T3" fmla="*/ 18 h 19"/>
                <a:gd name="T4" fmla="*/ 15 w 20"/>
                <a:gd name="T5" fmla="*/ 16 h 19"/>
                <a:gd name="T6" fmla="*/ 12 w 20"/>
                <a:gd name="T7" fmla="*/ 14 h 19"/>
                <a:gd name="T8" fmla="*/ 10 w 20"/>
                <a:gd name="T9" fmla="*/ 16 h 19"/>
                <a:gd name="T10" fmla="*/ 13 w 20"/>
                <a:gd name="T11" fmla="*/ 7 h 19"/>
                <a:gd name="T12" fmla="*/ 14 w 20"/>
                <a:gd name="T13" fmla="*/ 13 h 19"/>
                <a:gd name="T14" fmla="*/ 20 w 20"/>
                <a:gd name="T15" fmla="*/ 6 h 19"/>
                <a:gd name="T16" fmla="*/ 17 w 20"/>
                <a:gd name="T17" fmla="*/ 1 h 19"/>
                <a:gd name="T18" fmla="*/ 7 w 20"/>
                <a:gd name="T19" fmla="*/ 4 h 19"/>
                <a:gd name="T20" fmla="*/ 3 w 20"/>
                <a:gd name="T21" fmla="*/ 0 h 19"/>
                <a:gd name="T22" fmla="*/ 2 w 20"/>
                <a:gd name="T23" fmla="*/ 4 h 19"/>
                <a:gd name="T24" fmla="*/ 5 w 20"/>
                <a:gd name="T25" fmla="*/ 14 h 19"/>
                <a:gd name="T26" fmla="*/ 11 w 20"/>
                <a:gd name="T27" fmla="*/ 3 h 19"/>
                <a:gd name="T28" fmla="*/ 12 w 20"/>
                <a:gd name="T29" fmla="*/ 3 h 19"/>
                <a:gd name="T30" fmla="*/ 11 w 20"/>
                <a:gd name="T31" fmla="*/ 5 h 19"/>
                <a:gd name="T32" fmla="*/ 11 w 20"/>
                <a:gd name="T33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" h="19">
                  <a:moveTo>
                    <a:pt x="5" y="14"/>
                  </a:moveTo>
                  <a:cubicBezTo>
                    <a:pt x="3" y="15"/>
                    <a:pt x="0" y="15"/>
                    <a:pt x="0" y="18"/>
                  </a:cubicBezTo>
                  <a:cubicBezTo>
                    <a:pt x="5" y="16"/>
                    <a:pt x="10" y="19"/>
                    <a:pt x="15" y="16"/>
                  </a:cubicBezTo>
                  <a:cubicBezTo>
                    <a:pt x="14" y="15"/>
                    <a:pt x="13" y="15"/>
                    <a:pt x="12" y="14"/>
                  </a:cubicBezTo>
                  <a:cubicBezTo>
                    <a:pt x="12" y="15"/>
                    <a:pt x="11" y="16"/>
                    <a:pt x="10" y="16"/>
                  </a:cubicBezTo>
                  <a:cubicBezTo>
                    <a:pt x="6" y="13"/>
                    <a:pt x="9" y="7"/>
                    <a:pt x="13" y="7"/>
                  </a:cubicBezTo>
                  <a:cubicBezTo>
                    <a:pt x="15" y="9"/>
                    <a:pt x="13" y="11"/>
                    <a:pt x="14" y="13"/>
                  </a:cubicBezTo>
                  <a:cubicBezTo>
                    <a:pt x="16" y="9"/>
                    <a:pt x="20" y="9"/>
                    <a:pt x="20" y="6"/>
                  </a:cubicBezTo>
                  <a:cubicBezTo>
                    <a:pt x="16" y="5"/>
                    <a:pt x="19" y="2"/>
                    <a:pt x="17" y="1"/>
                  </a:cubicBezTo>
                  <a:cubicBezTo>
                    <a:pt x="12" y="0"/>
                    <a:pt x="11" y="3"/>
                    <a:pt x="7" y="4"/>
                  </a:cubicBezTo>
                  <a:cubicBezTo>
                    <a:pt x="4" y="3"/>
                    <a:pt x="6" y="0"/>
                    <a:pt x="3" y="0"/>
                  </a:cubicBezTo>
                  <a:cubicBezTo>
                    <a:pt x="5" y="1"/>
                    <a:pt x="3" y="3"/>
                    <a:pt x="2" y="4"/>
                  </a:cubicBezTo>
                  <a:cubicBezTo>
                    <a:pt x="5" y="7"/>
                    <a:pt x="4" y="10"/>
                    <a:pt x="5" y="14"/>
                  </a:cubicBezTo>
                  <a:close/>
                  <a:moveTo>
                    <a:pt x="11" y="3"/>
                  </a:moveTo>
                  <a:cubicBezTo>
                    <a:pt x="11" y="3"/>
                    <a:pt x="12" y="4"/>
                    <a:pt x="12" y="3"/>
                  </a:cubicBezTo>
                  <a:cubicBezTo>
                    <a:pt x="13" y="3"/>
                    <a:pt x="13" y="6"/>
                    <a:pt x="11" y="5"/>
                  </a:cubicBezTo>
                  <a:cubicBezTo>
                    <a:pt x="10" y="5"/>
                    <a:pt x="11" y="4"/>
                    <a:pt x="11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19" name="淘宝网Chenying0907出品 10"/>
            <p:cNvSpPr>
              <a:spLocks/>
            </p:cNvSpPr>
            <p:nvPr/>
          </p:nvSpPr>
          <p:spPr bwMode="auto">
            <a:xfrm>
              <a:off x="6908801" y="3271838"/>
              <a:ext cx="22225" cy="23813"/>
            </a:xfrm>
            <a:custGeom>
              <a:avLst/>
              <a:gdLst>
                <a:gd name="T0" fmla="*/ 0 w 7"/>
                <a:gd name="T1" fmla="*/ 5 h 7"/>
                <a:gd name="T2" fmla="*/ 2 w 7"/>
                <a:gd name="T3" fmla="*/ 7 h 7"/>
                <a:gd name="T4" fmla="*/ 6 w 7"/>
                <a:gd name="T5" fmla="*/ 0 h 7"/>
                <a:gd name="T6" fmla="*/ 3 w 7"/>
                <a:gd name="T7" fmla="*/ 1 h 7"/>
                <a:gd name="T8" fmla="*/ 0 w 7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0" y="5"/>
                  </a:moveTo>
                  <a:cubicBezTo>
                    <a:pt x="1" y="7"/>
                    <a:pt x="0" y="7"/>
                    <a:pt x="2" y="7"/>
                  </a:cubicBezTo>
                  <a:cubicBezTo>
                    <a:pt x="5" y="5"/>
                    <a:pt x="7" y="3"/>
                    <a:pt x="6" y="0"/>
                  </a:cubicBezTo>
                  <a:cubicBezTo>
                    <a:pt x="5" y="1"/>
                    <a:pt x="4" y="1"/>
                    <a:pt x="3" y="1"/>
                  </a:cubicBezTo>
                  <a:cubicBezTo>
                    <a:pt x="1" y="2"/>
                    <a:pt x="2" y="4"/>
                    <a:pt x="0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20" name="淘宝网Chenying0907出品 11"/>
            <p:cNvSpPr>
              <a:spLocks/>
            </p:cNvSpPr>
            <p:nvPr/>
          </p:nvSpPr>
          <p:spPr bwMode="auto">
            <a:xfrm>
              <a:off x="6784976" y="3259138"/>
              <a:ext cx="39688" cy="22225"/>
            </a:xfrm>
            <a:custGeom>
              <a:avLst/>
              <a:gdLst>
                <a:gd name="T0" fmla="*/ 9 w 12"/>
                <a:gd name="T1" fmla="*/ 4 h 7"/>
                <a:gd name="T2" fmla="*/ 12 w 12"/>
                <a:gd name="T3" fmla="*/ 0 h 7"/>
                <a:gd name="T4" fmla="*/ 8 w 12"/>
                <a:gd name="T5" fmla="*/ 0 h 7"/>
                <a:gd name="T6" fmla="*/ 5 w 12"/>
                <a:gd name="T7" fmla="*/ 5 h 7"/>
                <a:gd name="T8" fmla="*/ 0 w 12"/>
                <a:gd name="T9" fmla="*/ 6 h 7"/>
                <a:gd name="T10" fmla="*/ 11 w 12"/>
                <a:gd name="T11" fmla="*/ 7 h 7"/>
                <a:gd name="T12" fmla="*/ 9 w 12"/>
                <a:gd name="T13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7">
                  <a:moveTo>
                    <a:pt x="9" y="4"/>
                  </a:moveTo>
                  <a:cubicBezTo>
                    <a:pt x="9" y="2"/>
                    <a:pt x="12" y="2"/>
                    <a:pt x="12" y="0"/>
                  </a:cubicBezTo>
                  <a:cubicBezTo>
                    <a:pt x="10" y="1"/>
                    <a:pt x="9" y="0"/>
                    <a:pt x="8" y="0"/>
                  </a:cubicBezTo>
                  <a:cubicBezTo>
                    <a:pt x="7" y="2"/>
                    <a:pt x="6" y="4"/>
                    <a:pt x="5" y="5"/>
                  </a:cubicBezTo>
                  <a:cubicBezTo>
                    <a:pt x="3" y="6"/>
                    <a:pt x="1" y="3"/>
                    <a:pt x="0" y="6"/>
                  </a:cubicBezTo>
                  <a:cubicBezTo>
                    <a:pt x="4" y="7"/>
                    <a:pt x="7" y="7"/>
                    <a:pt x="11" y="7"/>
                  </a:cubicBezTo>
                  <a:cubicBezTo>
                    <a:pt x="10" y="6"/>
                    <a:pt x="9" y="5"/>
                    <a:pt x="9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21" name="淘宝网Chenying0907出品 12"/>
            <p:cNvSpPr>
              <a:spLocks/>
            </p:cNvSpPr>
            <p:nvPr/>
          </p:nvSpPr>
          <p:spPr bwMode="auto">
            <a:xfrm>
              <a:off x="6719888" y="3244851"/>
              <a:ext cx="58738" cy="33338"/>
            </a:xfrm>
            <a:custGeom>
              <a:avLst/>
              <a:gdLst>
                <a:gd name="T0" fmla="*/ 0 w 18"/>
                <a:gd name="T1" fmla="*/ 8 h 10"/>
                <a:gd name="T2" fmla="*/ 18 w 18"/>
                <a:gd name="T3" fmla="*/ 1 h 10"/>
                <a:gd name="T4" fmla="*/ 5 w 18"/>
                <a:gd name="T5" fmla="*/ 0 h 10"/>
                <a:gd name="T6" fmla="*/ 0 w 18"/>
                <a:gd name="T7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0">
                  <a:moveTo>
                    <a:pt x="0" y="8"/>
                  </a:moveTo>
                  <a:cubicBezTo>
                    <a:pt x="7" y="10"/>
                    <a:pt x="14" y="6"/>
                    <a:pt x="18" y="1"/>
                  </a:cubicBezTo>
                  <a:cubicBezTo>
                    <a:pt x="14" y="2"/>
                    <a:pt x="9" y="1"/>
                    <a:pt x="5" y="0"/>
                  </a:cubicBezTo>
                  <a:cubicBezTo>
                    <a:pt x="6" y="5"/>
                    <a:pt x="2" y="5"/>
                    <a:pt x="0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22" name="淘宝网Chenying0907出品 13"/>
            <p:cNvSpPr>
              <a:spLocks/>
            </p:cNvSpPr>
            <p:nvPr/>
          </p:nvSpPr>
          <p:spPr bwMode="auto">
            <a:xfrm>
              <a:off x="6778626" y="3255963"/>
              <a:ext cx="15875" cy="12700"/>
            </a:xfrm>
            <a:custGeom>
              <a:avLst/>
              <a:gdLst>
                <a:gd name="T0" fmla="*/ 2 w 5"/>
                <a:gd name="T1" fmla="*/ 4 h 4"/>
                <a:gd name="T2" fmla="*/ 5 w 5"/>
                <a:gd name="T3" fmla="*/ 3 h 4"/>
                <a:gd name="T4" fmla="*/ 3 w 5"/>
                <a:gd name="T5" fmla="*/ 0 h 4"/>
                <a:gd name="T6" fmla="*/ 2 w 5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4">
                  <a:moveTo>
                    <a:pt x="2" y="4"/>
                  </a:moveTo>
                  <a:cubicBezTo>
                    <a:pt x="3" y="4"/>
                    <a:pt x="4" y="4"/>
                    <a:pt x="5" y="3"/>
                  </a:cubicBezTo>
                  <a:cubicBezTo>
                    <a:pt x="5" y="2"/>
                    <a:pt x="4" y="1"/>
                    <a:pt x="3" y="0"/>
                  </a:cubicBezTo>
                  <a:cubicBezTo>
                    <a:pt x="2" y="2"/>
                    <a:pt x="0" y="3"/>
                    <a:pt x="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23" name="淘宝网Chenying0907出品 14"/>
            <p:cNvSpPr>
              <a:spLocks/>
            </p:cNvSpPr>
            <p:nvPr/>
          </p:nvSpPr>
          <p:spPr bwMode="auto">
            <a:xfrm>
              <a:off x="6675438" y="3235326"/>
              <a:ext cx="47625" cy="33338"/>
            </a:xfrm>
            <a:custGeom>
              <a:avLst/>
              <a:gdLst>
                <a:gd name="T0" fmla="*/ 4 w 15"/>
                <a:gd name="T1" fmla="*/ 10 h 10"/>
                <a:gd name="T2" fmla="*/ 4 w 15"/>
                <a:gd name="T3" fmla="*/ 5 h 10"/>
                <a:gd name="T4" fmla="*/ 9 w 15"/>
                <a:gd name="T5" fmla="*/ 4 h 10"/>
                <a:gd name="T6" fmla="*/ 10 w 15"/>
                <a:gd name="T7" fmla="*/ 9 h 10"/>
                <a:gd name="T8" fmla="*/ 14 w 15"/>
                <a:gd name="T9" fmla="*/ 2 h 10"/>
                <a:gd name="T10" fmla="*/ 9 w 15"/>
                <a:gd name="T11" fmla="*/ 1 h 10"/>
                <a:gd name="T12" fmla="*/ 0 w 15"/>
                <a:gd name="T13" fmla="*/ 5 h 10"/>
                <a:gd name="T14" fmla="*/ 4 w 15"/>
                <a:gd name="T15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10">
                  <a:moveTo>
                    <a:pt x="4" y="10"/>
                  </a:moveTo>
                  <a:cubicBezTo>
                    <a:pt x="5" y="8"/>
                    <a:pt x="3" y="7"/>
                    <a:pt x="4" y="5"/>
                  </a:cubicBezTo>
                  <a:cubicBezTo>
                    <a:pt x="6" y="4"/>
                    <a:pt x="8" y="3"/>
                    <a:pt x="9" y="4"/>
                  </a:cubicBezTo>
                  <a:cubicBezTo>
                    <a:pt x="11" y="5"/>
                    <a:pt x="8" y="7"/>
                    <a:pt x="10" y="9"/>
                  </a:cubicBezTo>
                  <a:cubicBezTo>
                    <a:pt x="13" y="8"/>
                    <a:pt x="15" y="3"/>
                    <a:pt x="14" y="2"/>
                  </a:cubicBezTo>
                  <a:cubicBezTo>
                    <a:pt x="13" y="5"/>
                    <a:pt x="10" y="2"/>
                    <a:pt x="9" y="1"/>
                  </a:cubicBezTo>
                  <a:cubicBezTo>
                    <a:pt x="5" y="1"/>
                    <a:pt x="2" y="0"/>
                    <a:pt x="0" y="5"/>
                  </a:cubicBezTo>
                  <a:cubicBezTo>
                    <a:pt x="1" y="6"/>
                    <a:pt x="1" y="8"/>
                    <a:pt x="4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24" name="淘宝网Chenying0907出品 15"/>
            <p:cNvSpPr>
              <a:spLocks/>
            </p:cNvSpPr>
            <p:nvPr/>
          </p:nvSpPr>
          <p:spPr bwMode="auto">
            <a:xfrm>
              <a:off x="6834188" y="3371851"/>
              <a:ext cx="19050" cy="9525"/>
            </a:xfrm>
            <a:custGeom>
              <a:avLst/>
              <a:gdLst>
                <a:gd name="T0" fmla="*/ 4 w 6"/>
                <a:gd name="T1" fmla="*/ 0 h 3"/>
                <a:gd name="T2" fmla="*/ 3 w 6"/>
                <a:gd name="T3" fmla="*/ 0 h 3"/>
                <a:gd name="T4" fmla="*/ 1 w 6"/>
                <a:gd name="T5" fmla="*/ 3 h 3"/>
                <a:gd name="T6" fmla="*/ 4 w 6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3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1"/>
                    <a:pt x="0" y="2"/>
                    <a:pt x="1" y="3"/>
                  </a:cubicBezTo>
                  <a:cubicBezTo>
                    <a:pt x="2" y="2"/>
                    <a:pt x="6" y="2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25" name="淘宝网Chenying0907出品 16"/>
            <p:cNvSpPr>
              <a:spLocks/>
            </p:cNvSpPr>
            <p:nvPr/>
          </p:nvSpPr>
          <p:spPr bwMode="auto">
            <a:xfrm>
              <a:off x="6651626" y="3235326"/>
              <a:ext cx="17463" cy="9525"/>
            </a:xfrm>
            <a:custGeom>
              <a:avLst/>
              <a:gdLst>
                <a:gd name="T0" fmla="*/ 2 w 5"/>
                <a:gd name="T1" fmla="*/ 0 h 3"/>
                <a:gd name="T2" fmla="*/ 1 w 5"/>
                <a:gd name="T3" fmla="*/ 3 h 3"/>
                <a:gd name="T4" fmla="*/ 2 w 5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3">
                  <a:moveTo>
                    <a:pt x="2" y="0"/>
                  </a:moveTo>
                  <a:cubicBezTo>
                    <a:pt x="1" y="0"/>
                    <a:pt x="0" y="2"/>
                    <a:pt x="1" y="3"/>
                  </a:cubicBezTo>
                  <a:cubicBezTo>
                    <a:pt x="2" y="3"/>
                    <a:pt x="5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26" name="淘宝网Chenying0907出品 17"/>
            <p:cNvSpPr>
              <a:spLocks/>
            </p:cNvSpPr>
            <p:nvPr/>
          </p:nvSpPr>
          <p:spPr bwMode="auto">
            <a:xfrm>
              <a:off x="6623051" y="3232151"/>
              <a:ext cx="28575" cy="15875"/>
            </a:xfrm>
            <a:custGeom>
              <a:avLst/>
              <a:gdLst>
                <a:gd name="T0" fmla="*/ 7 w 9"/>
                <a:gd name="T1" fmla="*/ 0 h 5"/>
                <a:gd name="T2" fmla="*/ 3 w 9"/>
                <a:gd name="T3" fmla="*/ 0 h 5"/>
                <a:gd name="T4" fmla="*/ 0 w 9"/>
                <a:gd name="T5" fmla="*/ 4 h 5"/>
                <a:gd name="T6" fmla="*/ 5 w 9"/>
                <a:gd name="T7" fmla="*/ 5 h 5"/>
                <a:gd name="T8" fmla="*/ 7 w 9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5">
                  <a:moveTo>
                    <a:pt x="7" y="0"/>
                  </a:moveTo>
                  <a:cubicBezTo>
                    <a:pt x="6" y="0"/>
                    <a:pt x="4" y="0"/>
                    <a:pt x="3" y="0"/>
                  </a:cubicBezTo>
                  <a:cubicBezTo>
                    <a:pt x="2" y="2"/>
                    <a:pt x="2" y="3"/>
                    <a:pt x="0" y="4"/>
                  </a:cubicBezTo>
                  <a:cubicBezTo>
                    <a:pt x="2" y="4"/>
                    <a:pt x="3" y="5"/>
                    <a:pt x="5" y="5"/>
                  </a:cubicBezTo>
                  <a:cubicBezTo>
                    <a:pt x="5" y="3"/>
                    <a:pt x="9" y="1"/>
                    <a:pt x="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27" name="淘宝网Chenying0907出品 18"/>
            <p:cNvSpPr>
              <a:spLocks/>
            </p:cNvSpPr>
            <p:nvPr/>
          </p:nvSpPr>
          <p:spPr bwMode="auto">
            <a:xfrm>
              <a:off x="6808788" y="3360738"/>
              <a:ext cx="19050" cy="26988"/>
            </a:xfrm>
            <a:custGeom>
              <a:avLst/>
              <a:gdLst>
                <a:gd name="T0" fmla="*/ 3 w 6"/>
                <a:gd name="T1" fmla="*/ 0 h 8"/>
                <a:gd name="T2" fmla="*/ 0 w 6"/>
                <a:gd name="T3" fmla="*/ 1 h 8"/>
                <a:gd name="T4" fmla="*/ 3 w 6"/>
                <a:gd name="T5" fmla="*/ 8 h 8"/>
                <a:gd name="T6" fmla="*/ 3 w 6"/>
                <a:gd name="T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8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4" y="3"/>
                    <a:pt x="3" y="5"/>
                    <a:pt x="3" y="8"/>
                  </a:cubicBezTo>
                  <a:cubicBezTo>
                    <a:pt x="6" y="6"/>
                    <a:pt x="5" y="2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28" name="淘宝网Chenying0907出品 19"/>
            <p:cNvSpPr>
              <a:spLocks/>
            </p:cNvSpPr>
            <p:nvPr/>
          </p:nvSpPr>
          <p:spPr bwMode="auto">
            <a:xfrm>
              <a:off x="6661151" y="3251201"/>
              <a:ext cx="11113" cy="11113"/>
            </a:xfrm>
            <a:custGeom>
              <a:avLst/>
              <a:gdLst>
                <a:gd name="T0" fmla="*/ 3 w 3"/>
                <a:gd name="T1" fmla="*/ 1 h 3"/>
                <a:gd name="T2" fmla="*/ 1 w 3"/>
                <a:gd name="T3" fmla="*/ 0 h 3"/>
                <a:gd name="T4" fmla="*/ 1 w 3"/>
                <a:gd name="T5" fmla="*/ 3 h 3"/>
                <a:gd name="T6" fmla="*/ 3 w 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3">
                  <a:moveTo>
                    <a:pt x="3" y="1"/>
                  </a:moveTo>
                  <a:cubicBezTo>
                    <a:pt x="2" y="1"/>
                    <a:pt x="2" y="0"/>
                    <a:pt x="1" y="0"/>
                  </a:cubicBezTo>
                  <a:cubicBezTo>
                    <a:pt x="0" y="1"/>
                    <a:pt x="1" y="2"/>
                    <a:pt x="1" y="3"/>
                  </a:cubicBezTo>
                  <a:cubicBezTo>
                    <a:pt x="1" y="3"/>
                    <a:pt x="2" y="2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29" name="淘宝网Chenying0907出品 20"/>
            <p:cNvSpPr>
              <a:spLocks/>
            </p:cNvSpPr>
            <p:nvPr/>
          </p:nvSpPr>
          <p:spPr bwMode="auto">
            <a:xfrm>
              <a:off x="6694488" y="3360738"/>
              <a:ext cx="103188" cy="60325"/>
            </a:xfrm>
            <a:custGeom>
              <a:avLst/>
              <a:gdLst>
                <a:gd name="T0" fmla="*/ 27 w 32"/>
                <a:gd name="T1" fmla="*/ 1 h 18"/>
                <a:gd name="T2" fmla="*/ 26 w 32"/>
                <a:gd name="T3" fmla="*/ 9 h 18"/>
                <a:gd name="T4" fmla="*/ 20 w 32"/>
                <a:gd name="T5" fmla="*/ 10 h 18"/>
                <a:gd name="T6" fmla="*/ 18 w 32"/>
                <a:gd name="T7" fmla="*/ 9 h 18"/>
                <a:gd name="T8" fmla="*/ 21 w 32"/>
                <a:gd name="T9" fmla="*/ 2 h 18"/>
                <a:gd name="T10" fmla="*/ 17 w 32"/>
                <a:gd name="T11" fmla="*/ 1 h 18"/>
                <a:gd name="T12" fmla="*/ 17 w 32"/>
                <a:gd name="T13" fmla="*/ 10 h 18"/>
                <a:gd name="T14" fmla="*/ 14 w 32"/>
                <a:gd name="T15" fmla="*/ 10 h 18"/>
                <a:gd name="T16" fmla="*/ 6 w 32"/>
                <a:gd name="T17" fmla="*/ 8 h 18"/>
                <a:gd name="T18" fmla="*/ 0 w 32"/>
                <a:gd name="T19" fmla="*/ 7 h 18"/>
                <a:gd name="T20" fmla="*/ 5 w 32"/>
                <a:gd name="T21" fmla="*/ 14 h 18"/>
                <a:gd name="T22" fmla="*/ 11 w 32"/>
                <a:gd name="T23" fmla="*/ 12 h 18"/>
                <a:gd name="T24" fmla="*/ 28 w 32"/>
                <a:gd name="T25" fmla="*/ 14 h 18"/>
                <a:gd name="T26" fmla="*/ 30 w 32"/>
                <a:gd name="T27" fmla="*/ 2 h 18"/>
                <a:gd name="T28" fmla="*/ 27 w 32"/>
                <a:gd name="T29" fmla="*/ 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2" h="18">
                  <a:moveTo>
                    <a:pt x="27" y="1"/>
                  </a:moveTo>
                  <a:cubicBezTo>
                    <a:pt x="24" y="4"/>
                    <a:pt x="26" y="6"/>
                    <a:pt x="26" y="9"/>
                  </a:cubicBezTo>
                  <a:cubicBezTo>
                    <a:pt x="23" y="7"/>
                    <a:pt x="22" y="8"/>
                    <a:pt x="20" y="10"/>
                  </a:cubicBezTo>
                  <a:cubicBezTo>
                    <a:pt x="19" y="9"/>
                    <a:pt x="18" y="9"/>
                    <a:pt x="18" y="9"/>
                  </a:cubicBezTo>
                  <a:cubicBezTo>
                    <a:pt x="19" y="6"/>
                    <a:pt x="19" y="3"/>
                    <a:pt x="21" y="2"/>
                  </a:cubicBezTo>
                  <a:cubicBezTo>
                    <a:pt x="19" y="0"/>
                    <a:pt x="18" y="1"/>
                    <a:pt x="17" y="1"/>
                  </a:cubicBezTo>
                  <a:cubicBezTo>
                    <a:pt x="14" y="4"/>
                    <a:pt x="17" y="7"/>
                    <a:pt x="17" y="10"/>
                  </a:cubicBezTo>
                  <a:cubicBezTo>
                    <a:pt x="16" y="11"/>
                    <a:pt x="15" y="11"/>
                    <a:pt x="14" y="10"/>
                  </a:cubicBezTo>
                  <a:cubicBezTo>
                    <a:pt x="13" y="6"/>
                    <a:pt x="9" y="7"/>
                    <a:pt x="6" y="8"/>
                  </a:cubicBezTo>
                  <a:cubicBezTo>
                    <a:pt x="5" y="6"/>
                    <a:pt x="2" y="4"/>
                    <a:pt x="0" y="7"/>
                  </a:cubicBezTo>
                  <a:cubicBezTo>
                    <a:pt x="4" y="9"/>
                    <a:pt x="3" y="12"/>
                    <a:pt x="5" y="14"/>
                  </a:cubicBezTo>
                  <a:cubicBezTo>
                    <a:pt x="7" y="14"/>
                    <a:pt x="9" y="11"/>
                    <a:pt x="11" y="12"/>
                  </a:cubicBezTo>
                  <a:cubicBezTo>
                    <a:pt x="17" y="18"/>
                    <a:pt x="22" y="11"/>
                    <a:pt x="28" y="14"/>
                  </a:cubicBezTo>
                  <a:cubicBezTo>
                    <a:pt x="28" y="10"/>
                    <a:pt x="32" y="6"/>
                    <a:pt x="30" y="2"/>
                  </a:cubicBezTo>
                  <a:cubicBezTo>
                    <a:pt x="29" y="3"/>
                    <a:pt x="28" y="1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30" name="淘宝网Chenying0907出品 21"/>
            <p:cNvSpPr>
              <a:spLocks/>
            </p:cNvSpPr>
            <p:nvPr/>
          </p:nvSpPr>
          <p:spPr bwMode="auto">
            <a:xfrm>
              <a:off x="6586538" y="3222626"/>
              <a:ext cx="17463" cy="25400"/>
            </a:xfrm>
            <a:custGeom>
              <a:avLst/>
              <a:gdLst>
                <a:gd name="T0" fmla="*/ 5 w 5"/>
                <a:gd name="T1" fmla="*/ 5 h 8"/>
                <a:gd name="T2" fmla="*/ 0 w 5"/>
                <a:gd name="T3" fmla="*/ 3 h 8"/>
                <a:gd name="T4" fmla="*/ 5 w 5"/>
                <a:gd name="T5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8">
                  <a:moveTo>
                    <a:pt x="5" y="5"/>
                  </a:moveTo>
                  <a:cubicBezTo>
                    <a:pt x="5" y="2"/>
                    <a:pt x="2" y="0"/>
                    <a:pt x="0" y="3"/>
                  </a:cubicBezTo>
                  <a:cubicBezTo>
                    <a:pt x="0" y="4"/>
                    <a:pt x="4" y="8"/>
                    <a:pt x="5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31" name="淘宝网Chenying0907出品 22"/>
            <p:cNvSpPr>
              <a:spLocks/>
            </p:cNvSpPr>
            <p:nvPr/>
          </p:nvSpPr>
          <p:spPr bwMode="auto">
            <a:xfrm>
              <a:off x="6607176" y="3244851"/>
              <a:ext cx="15875" cy="11113"/>
            </a:xfrm>
            <a:custGeom>
              <a:avLst/>
              <a:gdLst>
                <a:gd name="T0" fmla="*/ 3 w 5"/>
                <a:gd name="T1" fmla="*/ 3 h 3"/>
                <a:gd name="T2" fmla="*/ 5 w 5"/>
                <a:gd name="T3" fmla="*/ 0 h 3"/>
                <a:gd name="T4" fmla="*/ 2 w 5"/>
                <a:gd name="T5" fmla="*/ 0 h 3"/>
                <a:gd name="T6" fmla="*/ 0 w 5"/>
                <a:gd name="T7" fmla="*/ 1 h 3"/>
                <a:gd name="T8" fmla="*/ 3 w 5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">
                  <a:moveTo>
                    <a:pt x="3" y="3"/>
                  </a:moveTo>
                  <a:cubicBezTo>
                    <a:pt x="4" y="1"/>
                    <a:pt x="5" y="2"/>
                    <a:pt x="5" y="0"/>
                  </a:cubicBezTo>
                  <a:cubicBezTo>
                    <a:pt x="4" y="0"/>
                    <a:pt x="3" y="0"/>
                    <a:pt x="2" y="0"/>
                  </a:cubicBezTo>
                  <a:cubicBezTo>
                    <a:pt x="1" y="0"/>
                    <a:pt x="1" y="1"/>
                    <a:pt x="0" y="1"/>
                  </a:cubicBezTo>
                  <a:cubicBezTo>
                    <a:pt x="0" y="3"/>
                    <a:pt x="2" y="3"/>
                    <a:pt x="3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32" name="淘宝网Chenying0907出品 23"/>
            <p:cNvSpPr>
              <a:spLocks/>
            </p:cNvSpPr>
            <p:nvPr/>
          </p:nvSpPr>
          <p:spPr bwMode="auto">
            <a:xfrm>
              <a:off x="6567488" y="3228976"/>
              <a:ext cx="15875" cy="12700"/>
            </a:xfrm>
            <a:custGeom>
              <a:avLst/>
              <a:gdLst>
                <a:gd name="T0" fmla="*/ 5 w 5"/>
                <a:gd name="T1" fmla="*/ 2 h 4"/>
                <a:gd name="T2" fmla="*/ 0 w 5"/>
                <a:gd name="T3" fmla="*/ 2 h 4"/>
                <a:gd name="T4" fmla="*/ 2 w 5"/>
                <a:gd name="T5" fmla="*/ 4 h 4"/>
                <a:gd name="T6" fmla="*/ 5 w 5"/>
                <a:gd name="T7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4">
                  <a:moveTo>
                    <a:pt x="5" y="2"/>
                  </a:moveTo>
                  <a:cubicBezTo>
                    <a:pt x="3" y="1"/>
                    <a:pt x="1" y="0"/>
                    <a:pt x="0" y="2"/>
                  </a:cubicBezTo>
                  <a:cubicBezTo>
                    <a:pt x="1" y="3"/>
                    <a:pt x="1" y="3"/>
                    <a:pt x="2" y="4"/>
                  </a:cubicBezTo>
                  <a:cubicBezTo>
                    <a:pt x="3" y="2"/>
                    <a:pt x="4" y="3"/>
                    <a:pt x="5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33" name="淘宝网Chenying0907出品 24"/>
            <p:cNvSpPr>
              <a:spLocks/>
            </p:cNvSpPr>
            <p:nvPr/>
          </p:nvSpPr>
          <p:spPr bwMode="auto">
            <a:xfrm>
              <a:off x="6508751" y="3228976"/>
              <a:ext cx="52388" cy="26988"/>
            </a:xfrm>
            <a:custGeom>
              <a:avLst/>
              <a:gdLst>
                <a:gd name="T0" fmla="*/ 9 w 16"/>
                <a:gd name="T1" fmla="*/ 8 h 8"/>
                <a:gd name="T2" fmla="*/ 11 w 16"/>
                <a:gd name="T3" fmla="*/ 4 h 8"/>
                <a:gd name="T4" fmla="*/ 16 w 16"/>
                <a:gd name="T5" fmla="*/ 3 h 8"/>
                <a:gd name="T6" fmla="*/ 15 w 16"/>
                <a:gd name="T7" fmla="*/ 1 h 8"/>
                <a:gd name="T8" fmla="*/ 8 w 16"/>
                <a:gd name="T9" fmla="*/ 1 h 8"/>
                <a:gd name="T10" fmla="*/ 0 w 16"/>
                <a:gd name="T11" fmla="*/ 7 h 8"/>
                <a:gd name="T12" fmla="*/ 9 w 16"/>
                <a:gd name="T1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8">
                  <a:moveTo>
                    <a:pt x="9" y="8"/>
                  </a:moveTo>
                  <a:cubicBezTo>
                    <a:pt x="11" y="7"/>
                    <a:pt x="9" y="5"/>
                    <a:pt x="11" y="4"/>
                  </a:cubicBezTo>
                  <a:cubicBezTo>
                    <a:pt x="13" y="6"/>
                    <a:pt x="15" y="4"/>
                    <a:pt x="16" y="3"/>
                  </a:cubicBezTo>
                  <a:cubicBezTo>
                    <a:pt x="15" y="2"/>
                    <a:pt x="16" y="1"/>
                    <a:pt x="15" y="1"/>
                  </a:cubicBezTo>
                  <a:cubicBezTo>
                    <a:pt x="12" y="0"/>
                    <a:pt x="11" y="4"/>
                    <a:pt x="8" y="1"/>
                  </a:cubicBezTo>
                  <a:cubicBezTo>
                    <a:pt x="6" y="4"/>
                    <a:pt x="3" y="4"/>
                    <a:pt x="0" y="7"/>
                  </a:cubicBezTo>
                  <a:cubicBezTo>
                    <a:pt x="3" y="8"/>
                    <a:pt x="6" y="8"/>
                    <a:pt x="9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34" name="淘宝网Chenying0907出品 25"/>
            <p:cNvSpPr>
              <a:spLocks/>
            </p:cNvSpPr>
            <p:nvPr/>
          </p:nvSpPr>
          <p:spPr bwMode="auto">
            <a:xfrm>
              <a:off x="6669088" y="3363913"/>
              <a:ext cx="31750" cy="23813"/>
            </a:xfrm>
            <a:custGeom>
              <a:avLst/>
              <a:gdLst>
                <a:gd name="T0" fmla="*/ 9 w 10"/>
                <a:gd name="T1" fmla="*/ 0 h 7"/>
                <a:gd name="T2" fmla="*/ 0 w 10"/>
                <a:gd name="T3" fmla="*/ 3 h 7"/>
                <a:gd name="T4" fmla="*/ 3 w 10"/>
                <a:gd name="T5" fmla="*/ 7 h 7"/>
                <a:gd name="T6" fmla="*/ 10 w 10"/>
                <a:gd name="T7" fmla="*/ 2 h 7"/>
                <a:gd name="T8" fmla="*/ 9 w 10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7">
                  <a:moveTo>
                    <a:pt x="9" y="0"/>
                  </a:moveTo>
                  <a:cubicBezTo>
                    <a:pt x="6" y="1"/>
                    <a:pt x="3" y="1"/>
                    <a:pt x="0" y="3"/>
                  </a:cubicBezTo>
                  <a:cubicBezTo>
                    <a:pt x="0" y="5"/>
                    <a:pt x="1" y="7"/>
                    <a:pt x="3" y="7"/>
                  </a:cubicBezTo>
                  <a:cubicBezTo>
                    <a:pt x="4" y="3"/>
                    <a:pt x="7" y="4"/>
                    <a:pt x="10" y="2"/>
                  </a:cubicBezTo>
                  <a:cubicBezTo>
                    <a:pt x="10" y="1"/>
                    <a:pt x="10" y="1"/>
                    <a:pt x="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35" name="淘宝网Chenying0907出品 26"/>
            <p:cNvSpPr>
              <a:spLocks/>
            </p:cNvSpPr>
            <p:nvPr/>
          </p:nvSpPr>
          <p:spPr bwMode="auto">
            <a:xfrm>
              <a:off x="6477001" y="3219451"/>
              <a:ext cx="34925" cy="36513"/>
            </a:xfrm>
            <a:custGeom>
              <a:avLst/>
              <a:gdLst>
                <a:gd name="T0" fmla="*/ 8 w 11"/>
                <a:gd name="T1" fmla="*/ 11 h 11"/>
                <a:gd name="T2" fmla="*/ 10 w 11"/>
                <a:gd name="T3" fmla="*/ 4 h 11"/>
                <a:gd name="T4" fmla="*/ 4 w 11"/>
                <a:gd name="T5" fmla="*/ 0 h 11"/>
                <a:gd name="T6" fmla="*/ 3 w 11"/>
                <a:gd name="T7" fmla="*/ 5 h 11"/>
                <a:gd name="T8" fmla="*/ 6 w 11"/>
                <a:gd name="T9" fmla="*/ 9 h 11"/>
                <a:gd name="T10" fmla="*/ 1 w 11"/>
                <a:gd name="T11" fmla="*/ 8 h 11"/>
                <a:gd name="T12" fmla="*/ 8 w 11"/>
                <a:gd name="T13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11">
                  <a:moveTo>
                    <a:pt x="8" y="11"/>
                  </a:moveTo>
                  <a:cubicBezTo>
                    <a:pt x="9" y="8"/>
                    <a:pt x="11" y="6"/>
                    <a:pt x="10" y="4"/>
                  </a:cubicBezTo>
                  <a:cubicBezTo>
                    <a:pt x="8" y="3"/>
                    <a:pt x="6" y="0"/>
                    <a:pt x="4" y="0"/>
                  </a:cubicBezTo>
                  <a:cubicBezTo>
                    <a:pt x="1" y="1"/>
                    <a:pt x="6" y="3"/>
                    <a:pt x="3" y="5"/>
                  </a:cubicBezTo>
                  <a:cubicBezTo>
                    <a:pt x="5" y="6"/>
                    <a:pt x="7" y="7"/>
                    <a:pt x="6" y="9"/>
                  </a:cubicBezTo>
                  <a:cubicBezTo>
                    <a:pt x="3" y="11"/>
                    <a:pt x="2" y="6"/>
                    <a:pt x="1" y="8"/>
                  </a:cubicBezTo>
                  <a:cubicBezTo>
                    <a:pt x="0" y="11"/>
                    <a:pt x="6" y="9"/>
                    <a:pt x="8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36" name="淘宝网Chenying0907出品 27"/>
            <p:cNvSpPr>
              <a:spLocks/>
            </p:cNvSpPr>
            <p:nvPr/>
          </p:nvSpPr>
          <p:spPr bwMode="auto">
            <a:xfrm>
              <a:off x="6456363" y="3211513"/>
              <a:ext cx="23813" cy="39688"/>
            </a:xfrm>
            <a:custGeom>
              <a:avLst/>
              <a:gdLst>
                <a:gd name="T0" fmla="*/ 6 w 7"/>
                <a:gd name="T1" fmla="*/ 3 h 12"/>
                <a:gd name="T2" fmla="*/ 3 w 7"/>
                <a:gd name="T3" fmla="*/ 2 h 12"/>
                <a:gd name="T4" fmla="*/ 1 w 7"/>
                <a:gd name="T5" fmla="*/ 12 h 12"/>
                <a:gd name="T6" fmla="*/ 6 w 7"/>
                <a:gd name="T7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12">
                  <a:moveTo>
                    <a:pt x="6" y="3"/>
                  </a:moveTo>
                  <a:cubicBezTo>
                    <a:pt x="5" y="0"/>
                    <a:pt x="4" y="3"/>
                    <a:pt x="3" y="2"/>
                  </a:cubicBezTo>
                  <a:cubicBezTo>
                    <a:pt x="1" y="5"/>
                    <a:pt x="0" y="8"/>
                    <a:pt x="1" y="12"/>
                  </a:cubicBezTo>
                  <a:cubicBezTo>
                    <a:pt x="7" y="11"/>
                    <a:pt x="1" y="4"/>
                    <a:pt x="6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37" name="淘宝网Chenying0907出品 28"/>
            <p:cNvSpPr>
              <a:spLocks/>
            </p:cNvSpPr>
            <p:nvPr/>
          </p:nvSpPr>
          <p:spPr bwMode="auto">
            <a:xfrm>
              <a:off x="6665913" y="3394076"/>
              <a:ext cx="31750" cy="23813"/>
            </a:xfrm>
            <a:custGeom>
              <a:avLst/>
              <a:gdLst>
                <a:gd name="T0" fmla="*/ 10 w 10"/>
                <a:gd name="T1" fmla="*/ 5 h 7"/>
                <a:gd name="T2" fmla="*/ 6 w 10"/>
                <a:gd name="T3" fmla="*/ 0 h 7"/>
                <a:gd name="T4" fmla="*/ 0 w 10"/>
                <a:gd name="T5" fmla="*/ 7 h 7"/>
                <a:gd name="T6" fmla="*/ 10 w 10"/>
                <a:gd name="T7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7">
                  <a:moveTo>
                    <a:pt x="10" y="5"/>
                  </a:moveTo>
                  <a:cubicBezTo>
                    <a:pt x="9" y="2"/>
                    <a:pt x="9" y="0"/>
                    <a:pt x="6" y="0"/>
                  </a:cubicBezTo>
                  <a:cubicBezTo>
                    <a:pt x="5" y="4"/>
                    <a:pt x="0" y="4"/>
                    <a:pt x="0" y="7"/>
                  </a:cubicBezTo>
                  <a:cubicBezTo>
                    <a:pt x="3" y="4"/>
                    <a:pt x="7" y="7"/>
                    <a:pt x="10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38" name="淘宝网Chenying0907出品 29"/>
            <p:cNvSpPr>
              <a:spLocks/>
            </p:cNvSpPr>
            <p:nvPr/>
          </p:nvSpPr>
          <p:spPr bwMode="auto">
            <a:xfrm>
              <a:off x="6424613" y="3216276"/>
              <a:ext cx="31750" cy="31750"/>
            </a:xfrm>
            <a:custGeom>
              <a:avLst/>
              <a:gdLst>
                <a:gd name="T0" fmla="*/ 7 w 10"/>
                <a:gd name="T1" fmla="*/ 8 h 10"/>
                <a:gd name="T2" fmla="*/ 0 w 10"/>
                <a:gd name="T3" fmla="*/ 8 h 10"/>
                <a:gd name="T4" fmla="*/ 7 w 10"/>
                <a:gd name="T5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10">
                  <a:moveTo>
                    <a:pt x="7" y="8"/>
                  </a:moveTo>
                  <a:cubicBezTo>
                    <a:pt x="10" y="0"/>
                    <a:pt x="0" y="0"/>
                    <a:pt x="0" y="8"/>
                  </a:cubicBezTo>
                  <a:cubicBezTo>
                    <a:pt x="3" y="10"/>
                    <a:pt x="5" y="10"/>
                    <a:pt x="7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39" name="淘宝网Chenying0907出品 30"/>
            <p:cNvSpPr>
              <a:spLocks/>
            </p:cNvSpPr>
            <p:nvPr/>
          </p:nvSpPr>
          <p:spPr bwMode="auto">
            <a:xfrm>
              <a:off x="6551613" y="3367088"/>
              <a:ext cx="114300" cy="63500"/>
            </a:xfrm>
            <a:custGeom>
              <a:avLst/>
              <a:gdLst>
                <a:gd name="T0" fmla="*/ 10 w 35"/>
                <a:gd name="T1" fmla="*/ 7 h 19"/>
                <a:gd name="T2" fmla="*/ 7 w 35"/>
                <a:gd name="T3" fmla="*/ 13 h 19"/>
                <a:gd name="T4" fmla="*/ 4 w 35"/>
                <a:gd name="T5" fmla="*/ 11 h 19"/>
                <a:gd name="T6" fmla="*/ 0 w 35"/>
                <a:gd name="T7" fmla="*/ 17 h 19"/>
                <a:gd name="T8" fmla="*/ 10 w 35"/>
                <a:gd name="T9" fmla="*/ 15 h 19"/>
                <a:gd name="T10" fmla="*/ 15 w 35"/>
                <a:gd name="T11" fmla="*/ 8 h 19"/>
                <a:gd name="T12" fmla="*/ 12 w 35"/>
                <a:gd name="T13" fmla="*/ 13 h 19"/>
                <a:gd name="T14" fmla="*/ 17 w 35"/>
                <a:gd name="T15" fmla="*/ 15 h 19"/>
                <a:gd name="T16" fmla="*/ 23 w 35"/>
                <a:gd name="T17" fmla="*/ 4 h 19"/>
                <a:gd name="T18" fmla="*/ 23 w 35"/>
                <a:gd name="T19" fmla="*/ 11 h 19"/>
                <a:gd name="T20" fmla="*/ 29 w 35"/>
                <a:gd name="T21" fmla="*/ 10 h 19"/>
                <a:gd name="T22" fmla="*/ 30 w 35"/>
                <a:gd name="T23" fmla="*/ 13 h 19"/>
                <a:gd name="T24" fmla="*/ 35 w 35"/>
                <a:gd name="T25" fmla="*/ 8 h 19"/>
                <a:gd name="T26" fmla="*/ 32 w 35"/>
                <a:gd name="T27" fmla="*/ 3 h 19"/>
                <a:gd name="T28" fmla="*/ 27 w 35"/>
                <a:gd name="T29" fmla="*/ 6 h 19"/>
                <a:gd name="T30" fmla="*/ 25 w 35"/>
                <a:gd name="T31" fmla="*/ 3 h 19"/>
                <a:gd name="T32" fmla="*/ 28 w 35"/>
                <a:gd name="T33" fmla="*/ 1 h 19"/>
                <a:gd name="T34" fmla="*/ 22 w 35"/>
                <a:gd name="T35" fmla="*/ 0 h 19"/>
                <a:gd name="T36" fmla="*/ 21 w 35"/>
                <a:gd name="T37" fmla="*/ 4 h 19"/>
                <a:gd name="T38" fmla="*/ 13 w 35"/>
                <a:gd name="T39" fmla="*/ 8 h 19"/>
                <a:gd name="T40" fmla="*/ 10 w 35"/>
                <a:gd name="T41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5" h="19">
                  <a:moveTo>
                    <a:pt x="10" y="7"/>
                  </a:moveTo>
                  <a:cubicBezTo>
                    <a:pt x="8" y="9"/>
                    <a:pt x="9" y="11"/>
                    <a:pt x="7" y="13"/>
                  </a:cubicBezTo>
                  <a:cubicBezTo>
                    <a:pt x="5" y="12"/>
                    <a:pt x="5" y="13"/>
                    <a:pt x="4" y="11"/>
                  </a:cubicBezTo>
                  <a:cubicBezTo>
                    <a:pt x="3" y="14"/>
                    <a:pt x="0" y="15"/>
                    <a:pt x="0" y="17"/>
                  </a:cubicBezTo>
                  <a:cubicBezTo>
                    <a:pt x="4" y="19"/>
                    <a:pt x="6" y="12"/>
                    <a:pt x="10" y="15"/>
                  </a:cubicBezTo>
                  <a:cubicBezTo>
                    <a:pt x="11" y="13"/>
                    <a:pt x="12" y="9"/>
                    <a:pt x="15" y="8"/>
                  </a:cubicBezTo>
                  <a:cubicBezTo>
                    <a:pt x="15" y="10"/>
                    <a:pt x="14" y="11"/>
                    <a:pt x="12" y="13"/>
                  </a:cubicBezTo>
                  <a:cubicBezTo>
                    <a:pt x="14" y="14"/>
                    <a:pt x="16" y="16"/>
                    <a:pt x="17" y="15"/>
                  </a:cubicBezTo>
                  <a:cubicBezTo>
                    <a:pt x="12" y="11"/>
                    <a:pt x="21" y="7"/>
                    <a:pt x="23" y="4"/>
                  </a:cubicBezTo>
                  <a:cubicBezTo>
                    <a:pt x="26" y="6"/>
                    <a:pt x="21" y="9"/>
                    <a:pt x="23" y="11"/>
                  </a:cubicBezTo>
                  <a:cubicBezTo>
                    <a:pt x="25" y="12"/>
                    <a:pt x="27" y="9"/>
                    <a:pt x="29" y="10"/>
                  </a:cubicBezTo>
                  <a:cubicBezTo>
                    <a:pt x="29" y="11"/>
                    <a:pt x="28" y="12"/>
                    <a:pt x="30" y="13"/>
                  </a:cubicBezTo>
                  <a:cubicBezTo>
                    <a:pt x="31" y="10"/>
                    <a:pt x="33" y="10"/>
                    <a:pt x="35" y="8"/>
                  </a:cubicBezTo>
                  <a:cubicBezTo>
                    <a:pt x="34" y="6"/>
                    <a:pt x="34" y="4"/>
                    <a:pt x="32" y="3"/>
                  </a:cubicBezTo>
                  <a:cubicBezTo>
                    <a:pt x="30" y="2"/>
                    <a:pt x="29" y="7"/>
                    <a:pt x="27" y="6"/>
                  </a:cubicBezTo>
                  <a:cubicBezTo>
                    <a:pt x="26" y="5"/>
                    <a:pt x="25" y="4"/>
                    <a:pt x="25" y="3"/>
                  </a:cubicBezTo>
                  <a:cubicBezTo>
                    <a:pt x="26" y="3"/>
                    <a:pt x="27" y="2"/>
                    <a:pt x="28" y="1"/>
                  </a:cubicBezTo>
                  <a:cubicBezTo>
                    <a:pt x="26" y="0"/>
                    <a:pt x="24" y="0"/>
                    <a:pt x="22" y="0"/>
                  </a:cubicBezTo>
                  <a:cubicBezTo>
                    <a:pt x="24" y="1"/>
                    <a:pt x="22" y="3"/>
                    <a:pt x="21" y="4"/>
                  </a:cubicBezTo>
                  <a:cubicBezTo>
                    <a:pt x="17" y="2"/>
                    <a:pt x="15" y="4"/>
                    <a:pt x="13" y="8"/>
                  </a:cubicBezTo>
                  <a:cubicBezTo>
                    <a:pt x="12" y="7"/>
                    <a:pt x="11" y="7"/>
                    <a:pt x="1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40" name="淘宝网Chenying0907出品 31"/>
            <p:cNvSpPr>
              <a:spLocks/>
            </p:cNvSpPr>
            <p:nvPr/>
          </p:nvSpPr>
          <p:spPr bwMode="auto">
            <a:xfrm>
              <a:off x="6378576" y="3216276"/>
              <a:ext cx="36513" cy="19050"/>
            </a:xfrm>
            <a:custGeom>
              <a:avLst/>
              <a:gdLst>
                <a:gd name="T0" fmla="*/ 9 w 11"/>
                <a:gd name="T1" fmla="*/ 0 h 6"/>
                <a:gd name="T2" fmla="*/ 1 w 11"/>
                <a:gd name="T3" fmla="*/ 0 h 6"/>
                <a:gd name="T4" fmla="*/ 2 w 11"/>
                <a:gd name="T5" fmla="*/ 6 h 6"/>
                <a:gd name="T6" fmla="*/ 8 w 11"/>
                <a:gd name="T7" fmla="*/ 6 h 6"/>
                <a:gd name="T8" fmla="*/ 9 w 1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6">
                  <a:moveTo>
                    <a:pt x="9" y="0"/>
                  </a:moveTo>
                  <a:cubicBezTo>
                    <a:pt x="6" y="1"/>
                    <a:pt x="4" y="1"/>
                    <a:pt x="1" y="0"/>
                  </a:cubicBezTo>
                  <a:cubicBezTo>
                    <a:pt x="2" y="2"/>
                    <a:pt x="0" y="5"/>
                    <a:pt x="2" y="6"/>
                  </a:cubicBezTo>
                  <a:cubicBezTo>
                    <a:pt x="4" y="6"/>
                    <a:pt x="5" y="4"/>
                    <a:pt x="8" y="6"/>
                  </a:cubicBezTo>
                  <a:cubicBezTo>
                    <a:pt x="10" y="4"/>
                    <a:pt x="11" y="2"/>
                    <a:pt x="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41" name="淘宝网Chenying0907出品 32"/>
            <p:cNvSpPr>
              <a:spLocks/>
            </p:cNvSpPr>
            <p:nvPr/>
          </p:nvSpPr>
          <p:spPr bwMode="auto">
            <a:xfrm>
              <a:off x="6359526" y="3211513"/>
              <a:ext cx="25400" cy="33338"/>
            </a:xfrm>
            <a:custGeom>
              <a:avLst/>
              <a:gdLst>
                <a:gd name="T0" fmla="*/ 3 w 8"/>
                <a:gd name="T1" fmla="*/ 10 h 10"/>
                <a:gd name="T2" fmla="*/ 6 w 8"/>
                <a:gd name="T3" fmla="*/ 3 h 10"/>
                <a:gd name="T4" fmla="*/ 5 w 8"/>
                <a:gd name="T5" fmla="*/ 0 h 10"/>
                <a:gd name="T6" fmla="*/ 3 w 8"/>
                <a:gd name="T7" fmla="*/ 0 h 10"/>
                <a:gd name="T8" fmla="*/ 0 w 8"/>
                <a:gd name="T9" fmla="*/ 8 h 10"/>
                <a:gd name="T10" fmla="*/ 3 w 8"/>
                <a:gd name="T11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10">
                  <a:moveTo>
                    <a:pt x="3" y="10"/>
                  </a:moveTo>
                  <a:cubicBezTo>
                    <a:pt x="8" y="7"/>
                    <a:pt x="2" y="7"/>
                    <a:pt x="6" y="3"/>
                  </a:cubicBezTo>
                  <a:cubicBezTo>
                    <a:pt x="4" y="2"/>
                    <a:pt x="5" y="1"/>
                    <a:pt x="5" y="0"/>
                  </a:cubicBezTo>
                  <a:cubicBezTo>
                    <a:pt x="4" y="1"/>
                    <a:pt x="4" y="1"/>
                    <a:pt x="3" y="0"/>
                  </a:cubicBezTo>
                  <a:cubicBezTo>
                    <a:pt x="2" y="3"/>
                    <a:pt x="0" y="6"/>
                    <a:pt x="0" y="8"/>
                  </a:cubicBezTo>
                  <a:cubicBezTo>
                    <a:pt x="1" y="10"/>
                    <a:pt x="2" y="9"/>
                    <a:pt x="3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42" name="淘宝网Chenying0907出品 33"/>
            <p:cNvSpPr>
              <a:spLocks/>
            </p:cNvSpPr>
            <p:nvPr/>
          </p:nvSpPr>
          <p:spPr bwMode="auto">
            <a:xfrm>
              <a:off x="6551613" y="3371851"/>
              <a:ext cx="41275" cy="34925"/>
            </a:xfrm>
            <a:custGeom>
              <a:avLst/>
              <a:gdLst>
                <a:gd name="T0" fmla="*/ 10 w 13"/>
                <a:gd name="T1" fmla="*/ 0 h 11"/>
                <a:gd name="T2" fmla="*/ 1 w 13"/>
                <a:gd name="T3" fmla="*/ 5 h 11"/>
                <a:gd name="T4" fmla="*/ 2 w 13"/>
                <a:gd name="T5" fmla="*/ 11 h 11"/>
                <a:gd name="T6" fmla="*/ 8 w 13"/>
                <a:gd name="T7" fmla="*/ 7 h 11"/>
                <a:gd name="T8" fmla="*/ 10 w 13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1">
                  <a:moveTo>
                    <a:pt x="10" y="0"/>
                  </a:moveTo>
                  <a:cubicBezTo>
                    <a:pt x="7" y="2"/>
                    <a:pt x="3" y="0"/>
                    <a:pt x="1" y="5"/>
                  </a:cubicBezTo>
                  <a:cubicBezTo>
                    <a:pt x="0" y="6"/>
                    <a:pt x="1" y="9"/>
                    <a:pt x="2" y="11"/>
                  </a:cubicBezTo>
                  <a:cubicBezTo>
                    <a:pt x="3" y="7"/>
                    <a:pt x="4" y="6"/>
                    <a:pt x="8" y="7"/>
                  </a:cubicBezTo>
                  <a:cubicBezTo>
                    <a:pt x="4" y="4"/>
                    <a:pt x="13" y="3"/>
                    <a:pt x="1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43" name="淘宝网Chenying0907出品 34"/>
            <p:cNvSpPr>
              <a:spLocks noEditPoints="1"/>
            </p:cNvSpPr>
            <p:nvPr/>
          </p:nvSpPr>
          <p:spPr bwMode="auto">
            <a:xfrm>
              <a:off x="6269038" y="3198813"/>
              <a:ext cx="84138" cy="46038"/>
            </a:xfrm>
            <a:custGeom>
              <a:avLst/>
              <a:gdLst>
                <a:gd name="T0" fmla="*/ 26 w 26"/>
                <a:gd name="T1" fmla="*/ 6 h 14"/>
                <a:gd name="T2" fmla="*/ 9 w 26"/>
                <a:gd name="T3" fmla="*/ 5 h 14"/>
                <a:gd name="T4" fmla="*/ 0 w 26"/>
                <a:gd name="T5" fmla="*/ 4 h 14"/>
                <a:gd name="T6" fmla="*/ 0 w 26"/>
                <a:gd name="T7" fmla="*/ 11 h 14"/>
                <a:gd name="T8" fmla="*/ 4 w 26"/>
                <a:gd name="T9" fmla="*/ 14 h 14"/>
                <a:gd name="T10" fmla="*/ 10 w 26"/>
                <a:gd name="T11" fmla="*/ 12 h 14"/>
                <a:gd name="T12" fmla="*/ 11 w 26"/>
                <a:gd name="T13" fmla="*/ 9 h 14"/>
                <a:gd name="T14" fmla="*/ 16 w 26"/>
                <a:gd name="T15" fmla="*/ 9 h 14"/>
                <a:gd name="T16" fmla="*/ 14 w 26"/>
                <a:gd name="T17" fmla="*/ 12 h 14"/>
                <a:gd name="T18" fmla="*/ 20 w 26"/>
                <a:gd name="T19" fmla="*/ 14 h 14"/>
                <a:gd name="T20" fmla="*/ 22 w 26"/>
                <a:gd name="T21" fmla="*/ 12 h 14"/>
                <a:gd name="T22" fmla="*/ 20 w 26"/>
                <a:gd name="T23" fmla="*/ 6 h 14"/>
                <a:gd name="T24" fmla="*/ 23 w 26"/>
                <a:gd name="T25" fmla="*/ 8 h 14"/>
                <a:gd name="T26" fmla="*/ 26 w 26"/>
                <a:gd name="T27" fmla="*/ 6 h 14"/>
                <a:gd name="T28" fmla="*/ 7 w 26"/>
                <a:gd name="T29" fmla="*/ 9 h 14"/>
                <a:gd name="T30" fmla="*/ 5 w 26"/>
                <a:gd name="T31" fmla="*/ 8 h 14"/>
                <a:gd name="T32" fmla="*/ 8 w 26"/>
                <a:gd name="T33" fmla="*/ 4 h 14"/>
                <a:gd name="T34" fmla="*/ 7 w 26"/>
                <a:gd name="T35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" h="14">
                  <a:moveTo>
                    <a:pt x="26" y="6"/>
                  </a:moveTo>
                  <a:cubicBezTo>
                    <a:pt x="23" y="0"/>
                    <a:pt x="15" y="6"/>
                    <a:pt x="9" y="5"/>
                  </a:cubicBezTo>
                  <a:cubicBezTo>
                    <a:pt x="7" y="1"/>
                    <a:pt x="2" y="1"/>
                    <a:pt x="0" y="4"/>
                  </a:cubicBezTo>
                  <a:cubicBezTo>
                    <a:pt x="1" y="6"/>
                    <a:pt x="2" y="9"/>
                    <a:pt x="0" y="11"/>
                  </a:cubicBezTo>
                  <a:cubicBezTo>
                    <a:pt x="1" y="12"/>
                    <a:pt x="2" y="13"/>
                    <a:pt x="4" y="14"/>
                  </a:cubicBezTo>
                  <a:cubicBezTo>
                    <a:pt x="7" y="12"/>
                    <a:pt x="7" y="13"/>
                    <a:pt x="10" y="12"/>
                  </a:cubicBezTo>
                  <a:cubicBezTo>
                    <a:pt x="12" y="11"/>
                    <a:pt x="10" y="10"/>
                    <a:pt x="11" y="9"/>
                  </a:cubicBezTo>
                  <a:cubicBezTo>
                    <a:pt x="12" y="9"/>
                    <a:pt x="14" y="7"/>
                    <a:pt x="16" y="9"/>
                  </a:cubicBezTo>
                  <a:cubicBezTo>
                    <a:pt x="14" y="10"/>
                    <a:pt x="14" y="11"/>
                    <a:pt x="14" y="12"/>
                  </a:cubicBezTo>
                  <a:cubicBezTo>
                    <a:pt x="16" y="14"/>
                    <a:pt x="18" y="10"/>
                    <a:pt x="20" y="14"/>
                  </a:cubicBezTo>
                  <a:cubicBezTo>
                    <a:pt x="21" y="13"/>
                    <a:pt x="22" y="14"/>
                    <a:pt x="22" y="12"/>
                  </a:cubicBezTo>
                  <a:cubicBezTo>
                    <a:pt x="18" y="12"/>
                    <a:pt x="18" y="10"/>
                    <a:pt x="20" y="6"/>
                  </a:cubicBezTo>
                  <a:cubicBezTo>
                    <a:pt x="21" y="6"/>
                    <a:pt x="22" y="7"/>
                    <a:pt x="23" y="8"/>
                  </a:cubicBezTo>
                  <a:cubicBezTo>
                    <a:pt x="24" y="7"/>
                    <a:pt x="25" y="8"/>
                    <a:pt x="26" y="6"/>
                  </a:cubicBezTo>
                  <a:close/>
                  <a:moveTo>
                    <a:pt x="7" y="9"/>
                  </a:moveTo>
                  <a:cubicBezTo>
                    <a:pt x="6" y="9"/>
                    <a:pt x="5" y="8"/>
                    <a:pt x="5" y="8"/>
                  </a:cubicBezTo>
                  <a:cubicBezTo>
                    <a:pt x="6" y="6"/>
                    <a:pt x="7" y="5"/>
                    <a:pt x="8" y="4"/>
                  </a:cubicBezTo>
                  <a:cubicBezTo>
                    <a:pt x="8" y="6"/>
                    <a:pt x="8" y="9"/>
                    <a:pt x="7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44" name="淘宝网Chenying0907出品 35"/>
            <p:cNvSpPr>
              <a:spLocks/>
            </p:cNvSpPr>
            <p:nvPr/>
          </p:nvSpPr>
          <p:spPr bwMode="auto">
            <a:xfrm>
              <a:off x="6502401" y="3375026"/>
              <a:ext cx="46038" cy="55563"/>
            </a:xfrm>
            <a:custGeom>
              <a:avLst/>
              <a:gdLst>
                <a:gd name="T0" fmla="*/ 2 w 14"/>
                <a:gd name="T1" fmla="*/ 15 h 17"/>
                <a:gd name="T2" fmla="*/ 14 w 14"/>
                <a:gd name="T3" fmla="*/ 10 h 17"/>
                <a:gd name="T4" fmla="*/ 9 w 14"/>
                <a:gd name="T5" fmla="*/ 7 h 17"/>
                <a:gd name="T6" fmla="*/ 0 w 14"/>
                <a:gd name="T7" fmla="*/ 1 h 17"/>
                <a:gd name="T8" fmla="*/ 4 w 14"/>
                <a:gd name="T9" fmla="*/ 7 h 17"/>
                <a:gd name="T10" fmla="*/ 7 w 14"/>
                <a:gd name="T11" fmla="*/ 5 h 17"/>
                <a:gd name="T12" fmla="*/ 9 w 14"/>
                <a:gd name="T13" fmla="*/ 6 h 17"/>
                <a:gd name="T14" fmla="*/ 2 w 14"/>
                <a:gd name="T15" fmla="*/ 1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17">
                  <a:moveTo>
                    <a:pt x="2" y="15"/>
                  </a:moveTo>
                  <a:cubicBezTo>
                    <a:pt x="6" y="17"/>
                    <a:pt x="10" y="13"/>
                    <a:pt x="14" y="10"/>
                  </a:cubicBezTo>
                  <a:cubicBezTo>
                    <a:pt x="13" y="8"/>
                    <a:pt x="11" y="9"/>
                    <a:pt x="9" y="7"/>
                  </a:cubicBezTo>
                  <a:cubicBezTo>
                    <a:pt x="13" y="0"/>
                    <a:pt x="5" y="1"/>
                    <a:pt x="0" y="1"/>
                  </a:cubicBezTo>
                  <a:cubicBezTo>
                    <a:pt x="3" y="3"/>
                    <a:pt x="0" y="6"/>
                    <a:pt x="4" y="7"/>
                  </a:cubicBezTo>
                  <a:cubicBezTo>
                    <a:pt x="5" y="7"/>
                    <a:pt x="6" y="4"/>
                    <a:pt x="7" y="5"/>
                  </a:cubicBezTo>
                  <a:cubicBezTo>
                    <a:pt x="9" y="5"/>
                    <a:pt x="7" y="5"/>
                    <a:pt x="9" y="6"/>
                  </a:cubicBezTo>
                  <a:cubicBezTo>
                    <a:pt x="5" y="10"/>
                    <a:pt x="4" y="10"/>
                    <a:pt x="2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45" name="淘宝网Chenying0907出品 36"/>
            <p:cNvSpPr>
              <a:spLocks/>
            </p:cNvSpPr>
            <p:nvPr/>
          </p:nvSpPr>
          <p:spPr bwMode="auto">
            <a:xfrm>
              <a:off x="6765926" y="3579813"/>
              <a:ext cx="19050" cy="12700"/>
            </a:xfrm>
            <a:custGeom>
              <a:avLst/>
              <a:gdLst>
                <a:gd name="T0" fmla="*/ 4 w 6"/>
                <a:gd name="T1" fmla="*/ 0 h 4"/>
                <a:gd name="T2" fmla="*/ 2 w 6"/>
                <a:gd name="T3" fmla="*/ 4 h 4"/>
                <a:gd name="T4" fmla="*/ 5 w 6"/>
                <a:gd name="T5" fmla="*/ 2 h 4"/>
                <a:gd name="T6" fmla="*/ 4 w 6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4">
                  <a:moveTo>
                    <a:pt x="4" y="0"/>
                  </a:moveTo>
                  <a:cubicBezTo>
                    <a:pt x="3" y="1"/>
                    <a:pt x="0" y="3"/>
                    <a:pt x="2" y="4"/>
                  </a:cubicBezTo>
                  <a:cubicBezTo>
                    <a:pt x="3" y="2"/>
                    <a:pt x="4" y="3"/>
                    <a:pt x="5" y="2"/>
                  </a:cubicBezTo>
                  <a:cubicBezTo>
                    <a:pt x="5" y="1"/>
                    <a:pt x="6" y="0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46" name="淘宝网Chenying0907出品 37"/>
            <p:cNvSpPr>
              <a:spLocks/>
            </p:cNvSpPr>
            <p:nvPr/>
          </p:nvSpPr>
          <p:spPr bwMode="auto">
            <a:xfrm>
              <a:off x="6408738" y="3378201"/>
              <a:ext cx="71438" cy="52388"/>
            </a:xfrm>
            <a:custGeom>
              <a:avLst/>
              <a:gdLst>
                <a:gd name="T0" fmla="*/ 22 w 22"/>
                <a:gd name="T1" fmla="*/ 1 h 16"/>
                <a:gd name="T2" fmla="*/ 16 w 22"/>
                <a:gd name="T3" fmla="*/ 1 h 16"/>
                <a:gd name="T4" fmla="*/ 3 w 22"/>
                <a:gd name="T5" fmla="*/ 8 h 16"/>
                <a:gd name="T6" fmla="*/ 5 w 22"/>
                <a:gd name="T7" fmla="*/ 16 h 16"/>
                <a:gd name="T8" fmla="*/ 22 w 22"/>
                <a:gd name="T9" fmla="*/ 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16">
                  <a:moveTo>
                    <a:pt x="22" y="1"/>
                  </a:moveTo>
                  <a:cubicBezTo>
                    <a:pt x="20" y="3"/>
                    <a:pt x="17" y="0"/>
                    <a:pt x="16" y="1"/>
                  </a:cubicBezTo>
                  <a:cubicBezTo>
                    <a:pt x="13" y="5"/>
                    <a:pt x="6" y="5"/>
                    <a:pt x="3" y="8"/>
                  </a:cubicBezTo>
                  <a:cubicBezTo>
                    <a:pt x="6" y="10"/>
                    <a:pt x="0" y="13"/>
                    <a:pt x="5" y="16"/>
                  </a:cubicBezTo>
                  <a:cubicBezTo>
                    <a:pt x="8" y="9"/>
                    <a:pt x="17" y="8"/>
                    <a:pt x="2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47" name="淘宝网Chenying0907出品 38"/>
            <p:cNvSpPr>
              <a:spLocks/>
            </p:cNvSpPr>
            <p:nvPr/>
          </p:nvSpPr>
          <p:spPr bwMode="auto">
            <a:xfrm>
              <a:off x="6470651" y="3397251"/>
              <a:ext cx="31750" cy="26988"/>
            </a:xfrm>
            <a:custGeom>
              <a:avLst/>
              <a:gdLst>
                <a:gd name="T0" fmla="*/ 1 w 10"/>
                <a:gd name="T1" fmla="*/ 8 h 8"/>
                <a:gd name="T2" fmla="*/ 10 w 10"/>
                <a:gd name="T3" fmla="*/ 4 h 8"/>
                <a:gd name="T4" fmla="*/ 5 w 10"/>
                <a:gd name="T5" fmla="*/ 0 h 8"/>
                <a:gd name="T6" fmla="*/ 0 w 10"/>
                <a:gd name="T7" fmla="*/ 3 h 8"/>
                <a:gd name="T8" fmla="*/ 1 w 10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8">
                  <a:moveTo>
                    <a:pt x="1" y="8"/>
                  </a:moveTo>
                  <a:cubicBezTo>
                    <a:pt x="4" y="6"/>
                    <a:pt x="8" y="7"/>
                    <a:pt x="10" y="4"/>
                  </a:cubicBezTo>
                  <a:cubicBezTo>
                    <a:pt x="9" y="1"/>
                    <a:pt x="5" y="3"/>
                    <a:pt x="5" y="0"/>
                  </a:cubicBezTo>
                  <a:cubicBezTo>
                    <a:pt x="3" y="2"/>
                    <a:pt x="1" y="1"/>
                    <a:pt x="0" y="3"/>
                  </a:cubicBezTo>
                  <a:cubicBezTo>
                    <a:pt x="3" y="4"/>
                    <a:pt x="1" y="6"/>
                    <a:pt x="1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48" name="淘宝网Chenying0907出品 39"/>
            <p:cNvSpPr>
              <a:spLocks/>
            </p:cNvSpPr>
            <p:nvPr/>
          </p:nvSpPr>
          <p:spPr bwMode="auto">
            <a:xfrm>
              <a:off x="6319838" y="3397251"/>
              <a:ext cx="30163" cy="30163"/>
            </a:xfrm>
            <a:custGeom>
              <a:avLst/>
              <a:gdLst>
                <a:gd name="T0" fmla="*/ 2 w 9"/>
                <a:gd name="T1" fmla="*/ 0 h 9"/>
                <a:gd name="T2" fmla="*/ 0 w 9"/>
                <a:gd name="T3" fmla="*/ 6 h 9"/>
                <a:gd name="T4" fmla="*/ 9 w 9"/>
                <a:gd name="T5" fmla="*/ 4 h 9"/>
                <a:gd name="T6" fmla="*/ 6 w 9"/>
                <a:gd name="T7" fmla="*/ 0 h 9"/>
                <a:gd name="T8" fmla="*/ 2 w 9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9">
                  <a:moveTo>
                    <a:pt x="2" y="0"/>
                  </a:moveTo>
                  <a:cubicBezTo>
                    <a:pt x="0" y="2"/>
                    <a:pt x="2" y="4"/>
                    <a:pt x="0" y="6"/>
                  </a:cubicBezTo>
                  <a:cubicBezTo>
                    <a:pt x="3" y="9"/>
                    <a:pt x="6" y="7"/>
                    <a:pt x="9" y="4"/>
                  </a:cubicBezTo>
                  <a:cubicBezTo>
                    <a:pt x="8" y="3"/>
                    <a:pt x="8" y="1"/>
                    <a:pt x="6" y="0"/>
                  </a:cubicBezTo>
                  <a:cubicBezTo>
                    <a:pt x="5" y="2"/>
                    <a:pt x="3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49" name="淘宝网Chenying0907出品 40"/>
            <p:cNvSpPr>
              <a:spLocks/>
            </p:cNvSpPr>
            <p:nvPr/>
          </p:nvSpPr>
          <p:spPr bwMode="auto">
            <a:xfrm>
              <a:off x="6259513" y="3384551"/>
              <a:ext cx="44450" cy="73025"/>
            </a:xfrm>
            <a:custGeom>
              <a:avLst/>
              <a:gdLst>
                <a:gd name="T0" fmla="*/ 13 w 14"/>
                <a:gd name="T1" fmla="*/ 3 h 22"/>
                <a:gd name="T2" fmla="*/ 7 w 14"/>
                <a:gd name="T3" fmla="*/ 12 h 22"/>
                <a:gd name="T4" fmla="*/ 0 w 14"/>
                <a:gd name="T5" fmla="*/ 16 h 22"/>
                <a:gd name="T6" fmla="*/ 9 w 14"/>
                <a:gd name="T7" fmla="*/ 18 h 22"/>
                <a:gd name="T8" fmla="*/ 7 w 14"/>
                <a:gd name="T9" fmla="*/ 14 h 22"/>
                <a:gd name="T10" fmla="*/ 13 w 14"/>
                <a:gd name="T11" fmla="*/ 3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22">
                  <a:moveTo>
                    <a:pt x="13" y="3"/>
                  </a:moveTo>
                  <a:cubicBezTo>
                    <a:pt x="9" y="0"/>
                    <a:pt x="6" y="9"/>
                    <a:pt x="7" y="12"/>
                  </a:cubicBezTo>
                  <a:cubicBezTo>
                    <a:pt x="4" y="10"/>
                    <a:pt x="3" y="16"/>
                    <a:pt x="0" y="16"/>
                  </a:cubicBezTo>
                  <a:cubicBezTo>
                    <a:pt x="1" y="22"/>
                    <a:pt x="5" y="18"/>
                    <a:pt x="9" y="18"/>
                  </a:cubicBezTo>
                  <a:cubicBezTo>
                    <a:pt x="10" y="17"/>
                    <a:pt x="7" y="16"/>
                    <a:pt x="7" y="14"/>
                  </a:cubicBezTo>
                  <a:cubicBezTo>
                    <a:pt x="8" y="11"/>
                    <a:pt x="14" y="7"/>
                    <a:pt x="13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50" name="淘宝网Chenying0907出品 41"/>
            <p:cNvSpPr>
              <a:spLocks/>
            </p:cNvSpPr>
            <p:nvPr/>
          </p:nvSpPr>
          <p:spPr bwMode="auto">
            <a:xfrm>
              <a:off x="6300788" y="3406776"/>
              <a:ext cx="9525" cy="14288"/>
            </a:xfrm>
            <a:custGeom>
              <a:avLst/>
              <a:gdLst>
                <a:gd name="T0" fmla="*/ 2 w 3"/>
                <a:gd name="T1" fmla="*/ 3 h 4"/>
                <a:gd name="T2" fmla="*/ 3 w 3"/>
                <a:gd name="T3" fmla="*/ 1 h 4"/>
                <a:gd name="T4" fmla="*/ 1 w 3"/>
                <a:gd name="T5" fmla="*/ 0 h 4"/>
                <a:gd name="T6" fmla="*/ 2 w 3"/>
                <a:gd name="T7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4">
                  <a:moveTo>
                    <a:pt x="2" y="3"/>
                  </a:moveTo>
                  <a:cubicBezTo>
                    <a:pt x="2" y="3"/>
                    <a:pt x="2" y="2"/>
                    <a:pt x="3" y="1"/>
                  </a:cubicBezTo>
                  <a:cubicBezTo>
                    <a:pt x="2" y="1"/>
                    <a:pt x="2" y="0"/>
                    <a:pt x="1" y="0"/>
                  </a:cubicBezTo>
                  <a:cubicBezTo>
                    <a:pt x="0" y="1"/>
                    <a:pt x="1" y="4"/>
                    <a:pt x="2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51" name="淘宝网Chenying0907出品 42"/>
            <p:cNvSpPr>
              <a:spLocks/>
            </p:cNvSpPr>
            <p:nvPr/>
          </p:nvSpPr>
          <p:spPr bwMode="auto">
            <a:xfrm>
              <a:off x="6291263" y="3427413"/>
              <a:ext cx="15875" cy="15875"/>
            </a:xfrm>
            <a:custGeom>
              <a:avLst/>
              <a:gdLst>
                <a:gd name="T0" fmla="*/ 0 w 5"/>
                <a:gd name="T1" fmla="*/ 5 h 5"/>
                <a:gd name="T2" fmla="*/ 4 w 5"/>
                <a:gd name="T3" fmla="*/ 3 h 5"/>
                <a:gd name="T4" fmla="*/ 4 w 5"/>
                <a:gd name="T5" fmla="*/ 0 h 5"/>
                <a:gd name="T6" fmla="*/ 0 w 5"/>
                <a:gd name="T7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5">
                  <a:moveTo>
                    <a:pt x="0" y="5"/>
                  </a:moveTo>
                  <a:cubicBezTo>
                    <a:pt x="1" y="3"/>
                    <a:pt x="3" y="5"/>
                    <a:pt x="4" y="3"/>
                  </a:cubicBezTo>
                  <a:cubicBezTo>
                    <a:pt x="5" y="2"/>
                    <a:pt x="4" y="1"/>
                    <a:pt x="4" y="0"/>
                  </a:cubicBezTo>
                  <a:cubicBezTo>
                    <a:pt x="1" y="0"/>
                    <a:pt x="0" y="3"/>
                    <a:pt x="0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52" name="淘宝网Chenying0907出品 43"/>
            <p:cNvSpPr>
              <a:spLocks/>
            </p:cNvSpPr>
            <p:nvPr/>
          </p:nvSpPr>
          <p:spPr bwMode="auto">
            <a:xfrm>
              <a:off x="6118226" y="3400426"/>
              <a:ext cx="157163" cy="63500"/>
            </a:xfrm>
            <a:custGeom>
              <a:avLst/>
              <a:gdLst>
                <a:gd name="T0" fmla="*/ 44 w 48"/>
                <a:gd name="T1" fmla="*/ 2 h 19"/>
                <a:gd name="T2" fmla="*/ 37 w 48"/>
                <a:gd name="T3" fmla="*/ 7 h 19"/>
                <a:gd name="T4" fmla="*/ 39 w 48"/>
                <a:gd name="T5" fmla="*/ 0 h 19"/>
                <a:gd name="T6" fmla="*/ 32 w 48"/>
                <a:gd name="T7" fmla="*/ 8 h 19"/>
                <a:gd name="T8" fmla="*/ 30 w 48"/>
                <a:gd name="T9" fmla="*/ 7 h 19"/>
                <a:gd name="T10" fmla="*/ 30 w 48"/>
                <a:gd name="T11" fmla="*/ 3 h 19"/>
                <a:gd name="T12" fmla="*/ 26 w 48"/>
                <a:gd name="T13" fmla="*/ 3 h 19"/>
                <a:gd name="T14" fmla="*/ 17 w 48"/>
                <a:gd name="T15" fmla="*/ 6 h 19"/>
                <a:gd name="T16" fmla="*/ 14 w 48"/>
                <a:gd name="T17" fmla="*/ 2 h 19"/>
                <a:gd name="T18" fmla="*/ 4 w 48"/>
                <a:gd name="T19" fmla="*/ 15 h 19"/>
                <a:gd name="T20" fmla="*/ 2 w 48"/>
                <a:gd name="T21" fmla="*/ 18 h 19"/>
                <a:gd name="T22" fmla="*/ 8 w 48"/>
                <a:gd name="T23" fmla="*/ 19 h 19"/>
                <a:gd name="T24" fmla="*/ 11 w 48"/>
                <a:gd name="T25" fmla="*/ 7 h 19"/>
                <a:gd name="T26" fmla="*/ 15 w 48"/>
                <a:gd name="T27" fmla="*/ 18 h 19"/>
                <a:gd name="T28" fmla="*/ 19 w 48"/>
                <a:gd name="T29" fmla="*/ 10 h 19"/>
                <a:gd name="T30" fmla="*/ 16 w 48"/>
                <a:gd name="T31" fmla="*/ 8 h 19"/>
                <a:gd name="T32" fmla="*/ 19 w 48"/>
                <a:gd name="T33" fmla="*/ 8 h 19"/>
                <a:gd name="T34" fmla="*/ 22 w 48"/>
                <a:gd name="T35" fmla="*/ 12 h 19"/>
                <a:gd name="T36" fmla="*/ 27 w 48"/>
                <a:gd name="T37" fmla="*/ 7 h 19"/>
                <a:gd name="T38" fmla="*/ 28 w 48"/>
                <a:gd name="T39" fmla="*/ 12 h 19"/>
                <a:gd name="T40" fmla="*/ 25 w 48"/>
                <a:gd name="T41" fmla="*/ 17 h 19"/>
                <a:gd name="T42" fmla="*/ 31 w 48"/>
                <a:gd name="T43" fmla="*/ 16 h 19"/>
                <a:gd name="T44" fmla="*/ 29 w 48"/>
                <a:gd name="T45" fmla="*/ 13 h 19"/>
                <a:gd name="T46" fmla="*/ 33 w 48"/>
                <a:gd name="T47" fmla="*/ 9 h 19"/>
                <a:gd name="T48" fmla="*/ 35 w 48"/>
                <a:gd name="T49" fmla="*/ 14 h 19"/>
                <a:gd name="T50" fmla="*/ 48 w 48"/>
                <a:gd name="T51" fmla="*/ 5 h 19"/>
                <a:gd name="T52" fmla="*/ 44 w 48"/>
                <a:gd name="T53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8" h="19">
                  <a:moveTo>
                    <a:pt x="44" y="2"/>
                  </a:moveTo>
                  <a:cubicBezTo>
                    <a:pt x="41" y="5"/>
                    <a:pt x="41" y="8"/>
                    <a:pt x="37" y="7"/>
                  </a:cubicBezTo>
                  <a:cubicBezTo>
                    <a:pt x="35" y="4"/>
                    <a:pt x="38" y="2"/>
                    <a:pt x="39" y="0"/>
                  </a:cubicBezTo>
                  <a:cubicBezTo>
                    <a:pt x="35" y="0"/>
                    <a:pt x="35" y="4"/>
                    <a:pt x="32" y="8"/>
                  </a:cubicBezTo>
                  <a:cubicBezTo>
                    <a:pt x="31" y="8"/>
                    <a:pt x="31" y="8"/>
                    <a:pt x="30" y="7"/>
                  </a:cubicBezTo>
                  <a:cubicBezTo>
                    <a:pt x="31" y="6"/>
                    <a:pt x="32" y="4"/>
                    <a:pt x="30" y="3"/>
                  </a:cubicBezTo>
                  <a:cubicBezTo>
                    <a:pt x="29" y="4"/>
                    <a:pt x="26" y="6"/>
                    <a:pt x="26" y="3"/>
                  </a:cubicBezTo>
                  <a:cubicBezTo>
                    <a:pt x="23" y="5"/>
                    <a:pt x="20" y="4"/>
                    <a:pt x="17" y="6"/>
                  </a:cubicBezTo>
                  <a:cubicBezTo>
                    <a:pt x="15" y="5"/>
                    <a:pt x="15" y="3"/>
                    <a:pt x="14" y="2"/>
                  </a:cubicBezTo>
                  <a:cubicBezTo>
                    <a:pt x="8" y="2"/>
                    <a:pt x="2" y="9"/>
                    <a:pt x="4" y="15"/>
                  </a:cubicBezTo>
                  <a:cubicBezTo>
                    <a:pt x="2" y="15"/>
                    <a:pt x="0" y="16"/>
                    <a:pt x="2" y="18"/>
                  </a:cubicBezTo>
                  <a:cubicBezTo>
                    <a:pt x="4" y="17"/>
                    <a:pt x="6" y="18"/>
                    <a:pt x="8" y="19"/>
                  </a:cubicBezTo>
                  <a:cubicBezTo>
                    <a:pt x="10" y="15"/>
                    <a:pt x="5" y="10"/>
                    <a:pt x="11" y="7"/>
                  </a:cubicBezTo>
                  <a:cubicBezTo>
                    <a:pt x="15" y="10"/>
                    <a:pt x="12" y="14"/>
                    <a:pt x="15" y="18"/>
                  </a:cubicBezTo>
                  <a:cubicBezTo>
                    <a:pt x="15" y="14"/>
                    <a:pt x="17" y="13"/>
                    <a:pt x="19" y="10"/>
                  </a:cubicBezTo>
                  <a:cubicBezTo>
                    <a:pt x="18" y="8"/>
                    <a:pt x="16" y="9"/>
                    <a:pt x="16" y="8"/>
                  </a:cubicBezTo>
                  <a:cubicBezTo>
                    <a:pt x="17" y="7"/>
                    <a:pt x="18" y="7"/>
                    <a:pt x="19" y="8"/>
                  </a:cubicBezTo>
                  <a:cubicBezTo>
                    <a:pt x="20" y="9"/>
                    <a:pt x="20" y="11"/>
                    <a:pt x="22" y="12"/>
                  </a:cubicBezTo>
                  <a:cubicBezTo>
                    <a:pt x="24" y="11"/>
                    <a:pt x="25" y="7"/>
                    <a:pt x="27" y="7"/>
                  </a:cubicBezTo>
                  <a:cubicBezTo>
                    <a:pt x="29" y="9"/>
                    <a:pt x="28" y="10"/>
                    <a:pt x="28" y="12"/>
                  </a:cubicBezTo>
                  <a:cubicBezTo>
                    <a:pt x="25" y="12"/>
                    <a:pt x="24" y="15"/>
                    <a:pt x="25" y="17"/>
                  </a:cubicBezTo>
                  <a:cubicBezTo>
                    <a:pt x="27" y="14"/>
                    <a:pt x="28" y="18"/>
                    <a:pt x="31" y="16"/>
                  </a:cubicBezTo>
                  <a:cubicBezTo>
                    <a:pt x="30" y="15"/>
                    <a:pt x="28" y="14"/>
                    <a:pt x="29" y="13"/>
                  </a:cubicBezTo>
                  <a:cubicBezTo>
                    <a:pt x="30" y="12"/>
                    <a:pt x="31" y="9"/>
                    <a:pt x="33" y="9"/>
                  </a:cubicBezTo>
                  <a:cubicBezTo>
                    <a:pt x="35" y="11"/>
                    <a:pt x="32" y="13"/>
                    <a:pt x="35" y="14"/>
                  </a:cubicBezTo>
                  <a:cubicBezTo>
                    <a:pt x="40" y="11"/>
                    <a:pt x="43" y="7"/>
                    <a:pt x="48" y="5"/>
                  </a:cubicBezTo>
                  <a:cubicBezTo>
                    <a:pt x="46" y="3"/>
                    <a:pt x="46" y="2"/>
                    <a:pt x="44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53" name="淘宝网Chenying0907出品 44"/>
            <p:cNvSpPr>
              <a:spLocks/>
            </p:cNvSpPr>
            <p:nvPr/>
          </p:nvSpPr>
          <p:spPr bwMode="auto">
            <a:xfrm>
              <a:off x="6030913" y="3433763"/>
              <a:ext cx="19050" cy="17463"/>
            </a:xfrm>
            <a:custGeom>
              <a:avLst/>
              <a:gdLst>
                <a:gd name="T0" fmla="*/ 4 w 6"/>
                <a:gd name="T1" fmla="*/ 5 h 5"/>
                <a:gd name="T2" fmla="*/ 6 w 6"/>
                <a:gd name="T3" fmla="*/ 3 h 5"/>
                <a:gd name="T4" fmla="*/ 0 w 6"/>
                <a:gd name="T5" fmla="*/ 2 h 5"/>
                <a:gd name="T6" fmla="*/ 4 w 6"/>
                <a:gd name="T7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5">
                  <a:moveTo>
                    <a:pt x="4" y="5"/>
                  </a:moveTo>
                  <a:cubicBezTo>
                    <a:pt x="4" y="4"/>
                    <a:pt x="5" y="3"/>
                    <a:pt x="6" y="3"/>
                  </a:cubicBezTo>
                  <a:cubicBezTo>
                    <a:pt x="3" y="1"/>
                    <a:pt x="1" y="0"/>
                    <a:pt x="0" y="2"/>
                  </a:cubicBezTo>
                  <a:cubicBezTo>
                    <a:pt x="0" y="3"/>
                    <a:pt x="2" y="3"/>
                    <a:pt x="4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54" name="淘宝网Chenying0907出品 45"/>
            <p:cNvSpPr>
              <a:spLocks/>
            </p:cNvSpPr>
            <p:nvPr/>
          </p:nvSpPr>
          <p:spPr bwMode="auto">
            <a:xfrm>
              <a:off x="5862638" y="3440113"/>
              <a:ext cx="71438" cy="39688"/>
            </a:xfrm>
            <a:custGeom>
              <a:avLst/>
              <a:gdLst>
                <a:gd name="T0" fmla="*/ 22 w 22"/>
                <a:gd name="T1" fmla="*/ 1 h 12"/>
                <a:gd name="T2" fmla="*/ 18 w 22"/>
                <a:gd name="T3" fmla="*/ 0 h 12"/>
                <a:gd name="T4" fmla="*/ 11 w 22"/>
                <a:gd name="T5" fmla="*/ 7 h 12"/>
                <a:gd name="T6" fmla="*/ 10 w 22"/>
                <a:gd name="T7" fmla="*/ 1 h 12"/>
                <a:gd name="T8" fmla="*/ 7 w 22"/>
                <a:gd name="T9" fmla="*/ 1 h 12"/>
                <a:gd name="T10" fmla="*/ 2 w 22"/>
                <a:gd name="T11" fmla="*/ 12 h 12"/>
                <a:gd name="T12" fmla="*/ 4 w 22"/>
                <a:gd name="T13" fmla="*/ 12 h 12"/>
                <a:gd name="T14" fmla="*/ 9 w 22"/>
                <a:gd name="T15" fmla="*/ 7 h 12"/>
                <a:gd name="T16" fmla="*/ 10 w 22"/>
                <a:gd name="T17" fmla="*/ 11 h 12"/>
                <a:gd name="T18" fmla="*/ 22 w 22"/>
                <a:gd name="T19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2">
                  <a:moveTo>
                    <a:pt x="22" y="1"/>
                  </a:moveTo>
                  <a:cubicBezTo>
                    <a:pt x="21" y="0"/>
                    <a:pt x="20" y="0"/>
                    <a:pt x="18" y="0"/>
                  </a:cubicBezTo>
                  <a:cubicBezTo>
                    <a:pt x="16" y="1"/>
                    <a:pt x="14" y="8"/>
                    <a:pt x="11" y="7"/>
                  </a:cubicBezTo>
                  <a:cubicBezTo>
                    <a:pt x="11" y="5"/>
                    <a:pt x="11" y="3"/>
                    <a:pt x="10" y="1"/>
                  </a:cubicBezTo>
                  <a:cubicBezTo>
                    <a:pt x="9" y="2"/>
                    <a:pt x="8" y="1"/>
                    <a:pt x="7" y="1"/>
                  </a:cubicBezTo>
                  <a:cubicBezTo>
                    <a:pt x="6" y="6"/>
                    <a:pt x="0" y="8"/>
                    <a:pt x="2" y="12"/>
                  </a:cubicBezTo>
                  <a:cubicBezTo>
                    <a:pt x="2" y="12"/>
                    <a:pt x="3" y="12"/>
                    <a:pt x="4" y="12"/>
                  </a:cubicBezTo>
                  <a:cubicBezTo>
                    <a:pt x="6" y="10"/>
                    <a:pt x="5" y="7"/>
                    <a:pt x="9" y="7"/>
                  </a:cubicBezTo>
                  <a:cubicBezTo>
                    <a:pt x="9" y="8"/>
                    <a:pt x="10" y="9"/>
                    <a:pt x="10" y="11"/>
                  </a:cubicBezTo>
                  <a:cubicBezTo>
                    <a:pt x="16" y="12"/>
                    <a:pt x="19" y="3"/>
                    <a:pt x="2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55" name="淘宝网Chenying0907出品 46"/>
            <p:cNvSpPr>
              <a:spLocks/>
            </p:cNvSpPr>
            <p:nvPr/>
          </p:nvSpPr>
          <p:spPr bwMode="auto">
            <a:xfrm>
              <a:off x="5953126" y="3476626"/>
              <a:ext cx="9525" cy="11113"/>
            </a:xfrm>
            <a:custGeom>
              <a:avLst/>
              <a:gdLst>
                <a:gd name="T0" fmla="*/ 0 w 3"/>
                <a:gd name="T1" fmla="*/ 2 h 3"/>
                <a:gd name="T2" fmla="*/ 3 w 3"/>
                <a:gd name="T3" fmla="*/ 2 h 3"/>
                <a:gd name="T4" fmla="*/ 0 w 3"/>
                <a:gd name="T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0" y="2"/>
                  </a:moveTo>
                  <a:cubicBezTo>
                    <a:pt x="0" y="3"/>
                    <a:pt x="2" y="3"/>
                    <a:pt x="3" y="2"/>
                  </a:cubicBezTo>
                  <a:cubicBezTo>
                    <a:pt x="2" y="1"/>
                    <a:pt x="1" y="0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56" name="淘宝网Chenying0907出品 47"/>
            <p:cNvSpPr>
              <a:spLocks/>
            </p:cNvSpPr>
            <p:nvPr/>
          </p:nvSpPr>
          <p:spPr bwMode="auto">
            <a:xfrm>
              <a:off x="5816601" y="3443288"/>
              <a:ext cx="55563" cy="53975"/>
            </a:xfrm>
            <a:custGeom>
              <a:avLst/>
              <a:gdLst>
                <a:gd name="T0" fmla="*/ 9 w 17"/>
                <a:gd name="T1" fmla="*/ 9 h 16"/>
                <a:gd name="T2" fmla="*/ 17 w 17"/>
                <a:gd name="T3" fmla="*/ 4 h 16"/>
                <a:gd name="T4" fmla="*/ 16 w 17"/>
                <a:gd name="T5" fmla="*/ 1 h 16"/>
                <a:gd name="T6" fmla="*/ 11 w 17"/>
                <a:gd name="T7" fmla="*/ 2 h 16"/>
                <a:gd name="T8" fmla="*/ 10 w 17"/>
                <a:gd name="T9" fmla="*/ 7 h 16"/>
                <a:gd name="T10" fmla="*/ 10 w 17"/>
                <a:gd name="T11" fmla="*/ 3 h 16"/>
                <a:gd name="T12" fmla="*/ 0 w 17"/>
                <a:gd name="T13" fmla="*/ 8 h 16"/>
                <a:gd name="T14" fmla="*/ 5 w 17"/>
                <a:gd name="T15" fmla="*/ 9 h 16"/>
                <a:gd name="T16" fmla="*/ 1 w 17"/>
                <a:gd name="T17" fmla="*/ 15 h 16"/>
                <a:gd name="T18" fmla="*/ 10 w 17"/>
                <a:gd name="T19" fmla="*/ 15 h 16"/>
                <a:gd name="T20" fmla="*/ 11 w 17"/>
                <a:gd name="T21" fmla="*/ 12 h 16"/>
                <a:gd name="T22" fmla="*/ 9 w 17"/>
                <a:gd name="T23" fmla="*/ 9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" h="16">
                  <a:moveTo>
                    <a:pt x="9" y="9"/>
                  </a:moveTo>
                  <a:cubicBezTo>
                    <a:pt x="12" y="8"/>
                    <a:pt x="13" y="4"/>
                    <a:pt x="17" y="4"/>
                  </a:cubicBezTo>
                  <a:cubicBezTo>
                    <a:pt x="15" y="3"/>
                    <a:pt x="17" y="2"/>
                    <a:pt x="16" y="1"/>
                  </a:cubicBezTo>
                  <a:cubicBezTo>
                    <a:pt x="15" y="1"/>
                    <a:pt x="13" y="0"/>
                    <a:pt x="11" y="2"/>
                  </a:cubicBezTo>
                  <a:cubicBezTo>
                    <a:pt x="12" y="3"/>
                    <a:pt x="13" y="7"/>
                    <a:pt x="10" y="7"/>
                  </a:cubicBezTo>
                  <a:cubicBezTo>
                    <a:pt x="10" y="5"/>
                    <a:pt x="12" y="5"/>
                    <a:pt x="10" y="3"/>
                  </a:cubicBezTo>
                  <a:cubicBezTo>
                    <a:pt x="7" y="5"/>
                    <a:pt x="1" y="4"/>
                    <a:pt x="0" y="8"/>
                  </a:cubicBezTo>
                  <a:cubicBezTo>
                    <a:pt x="1" y="8"/>
                    <a:pt x="3" y="6"/>
                    <a:pt x="5" y="9"/>
                  </a:cubicBezTo>
                  <a:cubicBezTo>
                    <a:pt x="6" y="12"/>
                    <a:pt x="3" y="13"/>
                    <a:pt x="1" y="15"/>
                  </a:cubicBezTo>
                  <a:cubicBezTo>
                    <a:pt x="4" y="16"/>
                    <a:pt x="7" y="14"/>
                    <a:pt x="10" y="15"/>
                  </a:cubicBezTo>
                  <a:cubicBezTo>
                    <a:pt x="11" y="14"/>
                    <a:pt x="12" y="13"/>
                    <a:pt x="11" y="12"/>
                  </a:cubicBezTo>
                  <a:cubicBezTo>
                    <a:pt x="10" y="13"/>
                    <a:pt x="8" y="10"/>
                    <a:pt x="9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57" name="淘宝网Chenying0907出品 48"/>
            <p:cNvSpPr>
              <a:spLocks/>
            </p:cNvSpPr>
            <p:nvPr/>
          </p:nvSpPr>
          <p:spPr bwMode="auto">
            <a:xfrm>
              <a:off x="5894388" y="3479801"/>
              <a:ext cx="22225" cy="17463"/>
            </a:xfrm>
            <a:custGeom>
              <a:avLst/>
              <a:gdLst>
                <a:gd name="T0" fmla="*/ 2 w 7"/>
                <a:gd name="T1" fmla="*/ 0 h 5"/>
                <a:gd name="T2" fmla="*/ 0 w 7"/>
                <a:gd name="T3" fmla="*/ 3 h 5"/>
                <a:gd name="T4" fmla="*/ 7 w 7"/>
                <a:gd name="T5" fmla="*/ 2 h 5"/>
                <a:gd name="T6" fmla="*/ 2 w 7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5">
                  <a:moveTo>
                    <a:pt x="2" y="0"/>
                  </a:moveTo>
                  <a:cubicBezTo>
                    <a:pt x="1" y="1"/>
                    <a:pt x="2" y="2"/>
                    <a:pt x="0" y="3"/>
                  </a:cubicBezTo>
                  <a:cubicBezTo>
                    <a:pt x="3" y="4"/>
                    <a:pt x="6" y="5"/>
                    <a:pt x="7" y="2"/>
                  </a:cubicBezTo>
                  <a:cubicBezTo>
                    <a:pt x="5" y="0"/>
                    <a:pt x="4" y="2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58" name="淘宝网Chenying0907出品 49"/>
            <p:cNvSpPr>
              <a:spLocks/>
            </p:cNvSpPr>
            <p:nvPr/>
          </p:nvSpPr>
          <p:spPr bwMode="auto">
            <a:xfrm>
              <a:off x="5735638" y="3451226"/>
              <a:ext cx="84138" cy="61913"/>
            </a:xfrm>
            <a:custGeom>
              <a:avLst/>
              <a:gdLst>
                <a:gd name="T0" fmla="*/ 21 w 26"/>
                <a:gd name="T1" fmla="*/ 1 h 19"/>
                <a:gd name="T2" fmla="*/ 19 w 26"/>
                <a:gd name="T3" fmla="*/ 0 h 19"/>
                <a:gd name="T4" fmla="*/ 15 w 26"/>
                <a:gd name="T5" fmla="*/ 2 h 19"/>
                <a:gd name="T6" fmla="*/ 11 w 26"/>
                <a:gd name="T7" fmla="*/ 5 h 19"/>
                <a:gd name="T8" fmla="*/ 9 w 26"/>
                <a:gd name="T9" fmla="*/ 2 h 19"/>
                <a:gd name="T10" fmla="*/ 5 w 26"/>
                <a:gd name="T11" fmla="*/ 11 h 19"/>
                <a:gd name="T12" fmla="*/ 4 w 26"/>
                <a:gd name="T13" fmla="*/ 9 h 19"/>
                <a:gd name="T14" fmla="*/ 2 w 26"/>
                <a:gd name="T15" fmla="*/ 14 h 19"/>
                <a:gd name="T16" fmla="*/ 5 w 26"/>
                <a:gd name="T17" fmla="*/ 12 h 19"/>
                <a:gd name="T18" fmla="*/ 6 w 26"/>
                <a:gd name="T19" fmla="*/ 16 h 19"/>
                <a:gd name="T20" fmla="*/ 12 w 26"/>
                <a:gd name="T21" fmla="*/ 12 h 19"/>
                <a:gd name="T22" fmla="*/ 17 w 26"/>
                <a:gd name="T23" fmla="*/ 10 h 19"/>
                <a:gd name="T24" fmla="*/ 14 w 26"/>
                <a:gd name="T25" fmla="*/ 8 h 19"/>
                <a:gd name="T26" fmla="*/ 15 w 26"/>
                <a:gd name="T27" fmla="*/ 7 h 19"/>
                <a:gd name="T28" fmla="*/ 20 w 26"/>
                <a:gd name="T29" fmla="*/ 5 h 19"/>
                <a:gd name="T30" fmla="*/ 20 w 26"/>
                <a:gd name="T31" fmla="*/ 11 h 19"/>
                <a:gd name="T32" fmla="*/ 26 w 26"/>
                <a:gd name="T33" fmla="*/ 14 h 19"/>
                <a:gd name="T34" fmla="*/ 21 w 26"/>
                <a:gd name="T35" fmla="*/ 1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" h="19">
                  <a:moveTo>
                    <a:pt x="21" y="1"/>
                  </a:moveTo>
                  <a:cubicBezTo>
                    <a:pt x="20" y="1"/>
                    <a:pt x="20" y="0"/>
                    <a:pt x="19" y="0"/>
                  </a:cubicBezTo>
                  <a:cubicBezTo>
                    <a:pt x="18" y="2"/>
                    <a:pt x="16" y="0"/>
                    <a:pt x="15" y="2"/>
                  </a:cubicBezTo>
                  <a:cubicBezTo>
                    <a:pt x="17" y="4"/>
                    <a:pt x="12" y="6"/>
                    <a:pt x="11" y="5"/>
                  </a:cubicBezTo>
                  <a:cubicBezTo>
                    <a:pt x="10" y="4"/>
                    <a:pt x="11" y="2"/>
                    <a:pt x="9" y="2"/>
                  </a:cubicBezTo>
                  <a:cubicBezTo>
                    <a:pt x="7" y="5"/>
                    <a:pt x="8" y="8"/>
                    <a:pt x="5" y="11"/>
                  </a:cubicBezTo>
                  <a:cubicBezTo>
                    <a:pt x="5" y="10"/>
                    <a:pt x="4" y="10"/>
                    <a:pt x="4" y="9"/>
                  </a:cubicBezTo>
                  <a:cubicBezTo>
                    <a:pt x="3" y="11"/>
                    <a:pt x="0" y="13"/>
                    <a:pt x="2" y="14"/>
                  </a:cubicBezTo>
                  <a:cubicBezTo>
                    <a:pt x="3" y="14"/>
                    <a:pt x="4" y="11"/>
                    <a:pt x="5" y="12"/>
                  </a:cubicBezTo>
                  <a:cubicBezTo>
                    <a:pt x="6" y="14"/>
                    <a:pt x="7" y="15"/>
                    <a:pt x="6" y="16"/>
                  </a:cubicBezTo>
                  <a:cubicBezTo>
                    <a:pt x="9" y="19"/>
                    <a:pt x="10" y="13"/>
                    <a:pt x="12" y="12"/>
                  </a:cubicBezTo>
                  <a:cubicBezTo>
                    <a:pt x="13" y="15"/>
                    <a:pt x="17" y="13"/>
                    <a:pt x="17" y="10"/>
                  </a:cubicBezTo>
                  <a:cubicBezTo>
                    <a:pt x="17" y="8"/>
                    <a:pt x="14" y="10"/>
                    <a:pt x="14" y="8"/>
                  </a:cubicBezTo>
                  <a:cubicBezTo>
                    <a:pt x="15" y="8"/>
                    <a:pt x="14" y="8"/>
                    <a:pt x="15" y="7"/>
                  </a:cubicBezTo>
                  <a:cubicBezTo>
                    <a:pt x="16" y="6"/>
                    <a:pt x="18" y="6"/>
                    <a:pt x="20" y="5"/>
                  </a:cubicBezTo>
                  <a:cubicBezTo>
                    <a:pt x="21" y="7"/>
                    <a:pt x="21" y="9"/>
                    <a:pt x="20" y="11"/>
                  </a:cubicBezTo>
                  <a:cubicBezTo>
                    <a:pt x="22" y="12"/>
                    <a:pt x="23" y="16"/>
                    <a:pt x="26" y="14"/>
                  </a:cubicBezTo>
                  <a:cubicBezTo>
                    <a:pt x="25" y="9"/>
                    <a:pt x="20" y="6"/>
                    <a:pt x="2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59" name="淘宝网Chenying0907出品 50"/>
            <p:cNvSpPr>
              <a:spLocks/>
            </p:cNvSpPr>
            <p:nvPr/>
          </p:nvSpPr>
          <p:spPr bwMode="auto">
            <a:xfrm>
              <a:off x="5791201" y="3494088"/>
              <a:ext cx="9525" cy="9525"/>
            </a:xfrm>
            <a:custGeom>
              <a:avLst/>
              <a:gdLst>
                <a:gd name="T0" fmla="*/ 1 w 3"/>
                <a:gd name="T1" fmla="*/ 3 h 3"/>
                <a:gd name="T2" fmla="*/ 3 w 3"/>
                <a:gd name="T3" fmla="*/ 1 h 3"/>
                <a:gd name="T4" fmla="*/ 2 w 3"/>
                <a:gd name="T5" fmla="*/ 0 h 3"/>
                <a:gd name="T6" fmla="*/ 1 w 3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3">
                  <a:moveTo>
                    <a:pt x="1" y="3"/>
                  </a:moveTo>
                  <a:cubicBezTo>
                    <a:pt x="1" y="3"/>
                    <a:pt x="2" y="3"/>
                    <a:pt x="3" y="1"/>
                  </a:cubicBezTo>
                  <a:cubicBezTo>
                    <a:pt x="3" y="1"/>
                    <a:pt x="2" y="1"/>
                    <a:pt x="2" y="0"/>
                  </a:cubicBezTo>
                  <a:cubicBezTo>
                    <a:pt x="1" y="1"/>
                    <a:pt x="0" y="3"/>
                    <a:pt x="1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60" name="淘宝网Chenying0907出品 51"/>
            <p:cNvSpPr>
              <a:spLocks/>
            </p:cNvSpPr>
            <p:nvPr/>
          </p:nvSpPr>
          <p:spPr bwMode="auto">
            <a:xfrm>
              <a:off x="5719763" y="3497263"/>
              <a:ext cx="12700" cy="12700"/>
            </a:xfrm>
            <a:custGeom>
              <a:avLst/>
              <a:gdLst>
                <a:gd name="T0" fmla="*/ 1 w 4"/>
                <a:gd name="T1" fmla="*/ 3 h 4"/>
                <a:gd name="T2" fmla="*/ 4 w 4"/>
                <a:gd name="T3" fmla="*/ 2 h 4"/>
                <a:gd name="T4" fmla="*/ 2 w 4"/>
                <a:gd name="T5" fmla="*/ 0 h 4"/>
                <a:gd name="T6" fmla="*/ 1 w 4"/>
                <a:gd name="T7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">
                  <a:moveTo>
                    <a:pt x="1" y="3"/>
                  </a:moveTo>
                  <a:cubicBezTo>
                    <a:pt x="2" y="2"/>
                    <a:pt x="3" y="4"/>
                    <a:pt x="4" y="2"/>
                  </a:cubicBezTo>
                  <a:cubicBezTo>
                    <a:pt x="4" y="1"/>
                    <a:pt x="3" y="0"/>
                    <a:pt x="2" y="0"/>
                  </a:cubicBezTo>
                  <a:cubicBezTo>
                    <a:pt x="1" y="1"/>
                    <a:pt x="0" y="2"/>
                    <a:pt x="1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61" name="淘宝网Chenying0907出品 52"/>
            <p:cNvSpPr>
              <a:spLocks/>
            </p:cNvSpPr>
            <p:nvPr/>
          </p:nvSpPr>
          <p:spPr bwMode="auto">
            <a:xfrm>
              <a:off x="5595938" y="3473451"/>
              <a:ext cx="9525" cy="14288"/>
            </a:xfrm>
            <a:custGeom>
              <a:avLst/>
              <a:gdLst>
                <a:gd name="T0" fmla="*/ 1 w 3"/>
                <a:gd name="T1" fmla="*/ 4 h 4"/>
                <a:gd name="T2" fmla="*/ 2 w 3"/>
                <a:gd name="T3" fmla="*/ 0 h 4"/>
                <a:gd name="T4" fmla="*/ 0 w 3"/>
                <a:gd name="T5" fmla="*/ 1 h 4"/>
                <a:gd name="T6" fmla="*/ 1 w 3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4">
                  <a:moveTo>
                    <a:pt x="1" y="4"/>
                  </a:moveTo>
                  <a:cubicBezTo>
                    <a:pt x="3" y="2"/>
                    <a:pt x="3" y="1"/>
                    <a:pt x="2" y="0"/>
                  </a:cubicBezTo>
                  <a:cubicBezTo>
                    <a:pt x="1" y="1"/>
                    <a:pt x="0" y="1"/>
                    <a:pt x="0" y="1"/>
                  </a:cubicBezTo>
                  <a:cubicBezTo>
                    <a:pt x="2" y="2"/>
                    <a:pt x="0" y="3"/>
                    <a:pt x="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62" name="淘宝网Chenying0907出品 53"/>
            <p:cNvSpPr>
              <a:spLocks/>
            </p:cNvSpPr>
            <p:nvPr/>
          </p:nvSpPr>
          <p:spPr bwMode="auto">
            <a:xfrm>
              <a:off x="5592763" y="3516313"/>
              <a:ext cx="12700" cy="11113"/>
            </a:xfrm>
            <a:custGeom>
              <a:avLst/>
              <a:gdLst>
                <a:gd name="T0" fmla="*/ 3 w 4"/>
                <a:gd name="T1" fmla="*/ 3 h 3"/>
                <a:gd name="T2" fmla="*/ 3 w 4"/>
                <a:gd name="T3" fmla="*/ 0 h 3"/>
                <a:gd name="T4" fmla="*/ 3 w 4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3">
                  <a:moveTo>
                    <a:pt x="3" y="3"/>
                  </a:moveTo>
                  <a:cubicBezTo>
                    <a:pt x="4" y="2"/>
                    <a:pt x="3" y="1"/>
                    <a:pt x="3" y="0"/>
                  </a:cubicBezTo>
                  <a:cubicBezTo>
                    <a:pt x="1" y="2"/>
                    <a:pt x="0" y="3"/>
                    <a:pt x="3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63" name="淘宝网Chenying0907出品 54"/>
            <p:cNvSpPr>
              <a:spLocks/>
            </p:cNvSpPr>
            <p:nvPr/>
          </p:nvSpPr>
          <p:spPr bwMode="auto">
            <a:xfrm>
              <a:off x="5481638" y="3522663"/>
              <a:ext cx="25400" cy="23813"/>
            </a:xfrm>
            <a:custGeom>
              <a:avLst/>
              <a:gdLst>
                <a:gd name="T0" fmla="*/ 0 w 8"/>
                <a:gd name="T1" fmla="*/ 3 h 7"/>
                <a:gd name="T2" fmla="*/ 8 w 8"/>
                <a:gd name="T3" fmla="*/ 3 h 7"/>
                <a:gd name="T4" fmla="*/ 0 w 8"/>
                <a:gd name="T5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7">
                  <a:moveTo>
                    <a:pt x="0" y="3"/>
                  </a:moveTo>
                  <a:cubicBezTo>
                    <a:pt x="1" y="6"/>
                    <a:pt x="6" y="7"/>
                    <a:pt x="8" y="3"/>
                  </a:cubicBezTo>
                  <a:cubicBezTo>
                    <a:pt x="5" y="0"/>
                    <a:pt x="3" y="4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64" name="淘宝网Chenying0907出品 55"/>
            <p:cNvSpPr>
              <a:spLocks/>
            </p:cNvSpPr>
            <p:nvPr/>
          </p:nvSpPr>
          <p:spPr bwMode="auto">
            <a:xfrm>
              <a:off x="6856413" y="3262313"/>
              <a:ext cx="58738" cy="30163"/>
            </a:xfrm>
            <a:custGeom>
              <a:avLst/>
              <a:gdLst>
                <a:gd name="T0" fmla="*/ 3 w 18"/>
                <a:gd name="T1" fmla="*/ 6 h 9"/>
                <a:gd name="T2" fmla="*/ 2 w 18"/>
                <a:gd name="T3" fmla="*/ 8 h 9"/>
                <a:gd name="T4" fmla="*/ 4 w 18"/>
                <a:gd name="T5" fmla="*/ 9 h 9"/>
                <a:gd name="T6" fmla="*/ 9 w 18"/>
                <a:gd name="T7" fmla="*/ 4 h 9"/>
                <a:gd name="T8" fmla="*/ 11 w 18"/>
                <a:gd name="T9" fmla="*/ 8 h 9"/>
                <a:gd name="T10" fmla="*/ 18 w 18"/>
                <a:gd name="T11" fmla="*/ 1 h 9"/>
                <a:gd name="T12" fmla="*/ 1 w 18"/>
                <a:gd name="T13" fmla="*/ 1 h 9"/>
                <a:gd name="T14" fmla="*/ 0 w 18"/>
                <a:gd name="T15" fmla="*/ 4 h 9"/>
                <a:gd name="T16" fmla="*/ 3 w 18"/>
                <a:gd name="T17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9">
                  <a:moveTo>
                    <a:pt x="3" y="6"/>
                  </a:moveTo>
                  <a:cubicBezTo>
                    <a:pt x="3" y="7"/>
                    <a:pt x="0" y="7"/>
                    <a:pt x="2" y="8"/>
                  </a:cubicBezTo>
                  <a:cubicBezTo>
                    <a:pt x="3" y="6"/>
                    <a:pt x="2" y="9"/>
                    <a:pt x="4" y="9"/>
                  </a:cubicBezTo>
                  <a:cubicBezTo>
                    <a:pt x="7" y="9"/>
                    <a:pt x="5" y="5"/>
                    <a:pt x="9" y="4"/>
                  </a:cubicBezTo>
                  <a:cubicBezTo>
                    <a:pt x="11" y="5"/>
                    <a:pt x="9" y="7"/>
                    <a:pt x="11" y="8"/>
                  </a:cubicBezTo>
                  <a:cubicBezTo>
                    <a:pt x="14" y="6"/>
                    <a:pt x="13" y="1"/>
                    <a:pt x="18" y="1"/>
                  </a:cubicBezTo>
                  <a:cubicBezTo>
                    <a:pt x="12" y="0"/>
                    <a:pt x="7" y="3"/>
                    <a:pt x="1" y="1"/>
                  </a:cubicBezTo>
                  <a:cubicBezTo>
                    <a:pt x="0" y="2"/>
                    <a:pt x="0" y="3"/>
                    <a:pt x="0" y="4"/>
                  </a:cubicBezTo>
                  <a:cubicBezTo>
                    <a:pt x="1" y="5"/>
                    <a:pt x="2" y="4"/>
                    <a:pt x="3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65" name="淘宝网Chenying0907出品 56"/>
            <p:cNvSpPr>
              <a:spLocks/>
            </p:cNvSpPr>
            <p:nvPr/>
          </p:nvSpPr>
          <p:spPr bwMode="auto">
            <a:xfrm>
              <a:off x="6797676" y="3327401"/>
              <a:ext cx="188913" cy="84138"/>
            </a:xfrm>
            <a:custGeom>
              <a:avLst/>
              <a:gdLst>
                <a:gd name="T0" fmla="*/ 6 w 58"/>
                <a:gd name="T1" fmla="*/ 23 h 25"/>
                <a:gd name="T2" fmla="*/ 1 w 58"/>
                <a:gd name="T3" fmla="*/ 19 h 25"/>
                <a:gd name="T4" fmla="*/ 1 w 58"/>
                <a:gd name="T5" fmla="*/ 23 h 25"/>
                <a:gd name="T6" fmla="*/ 16 w 58"/>
                <a:gd name="T7" fmla="*/ 24 h 25"/>
                <a:gd name="T8" fmla="*/ 18 w 58"/>
                <a:gd name="T9" fmla="*/ 19 h 25"/>
                <a:gd name="T10" fmla="*/ 28 w 58"/>
                <a:gd name="T11" fmla="*/ 21 h 25"/>
                <a:gd name="T12" fmla="*/ 32 w 58"/>
                <a:gd name="T13" fmla="*/ 18 h 25"/>
                <a:gd name="T14" fmla="*/ 35 w 58"/>
                <a:gd name="T15" fmla="*/ 12 h 25"/>
                <a:gd name="T16" fmla="*/ 39 w 58"/>
                <a:gd name="T17" fmla="*/ 15 h 25"/>
                <a:gd name="T18" fmla="*/ 33 w 58"/>
                <a:gd name="T19" fmla="*/ 17 h 25"/>
                <a:gd name="T20" fmla="*/ 33 w 58"/>
                <a:gd name="T21" fmla="*/ 21 h 25"/>
                <a:gd name="T22" fmla="*/ 39 w 58"/>
                <a:gd name="T23" fmla="*/ 22 h 25"/>
                <a:gd name="T24" fmla="*/ 41 w 58"/>
                <a:gd name="T25" fmla="*/ 13 h 25"/>
                <a:gd name="T26" fmla="*/ 51 w 58"/>
                <a:gd name="T27" fmla="*/ 10 h 25"/>
                <a:gd name="T28" fmla="*/ 50 w 58"/>
                <a:gd name="T29" fmla="*/ 14 h 25"/>
                <a:gd name="T30" fmla="*/ 47 w 58"/>
                <a:gd name="T31" fmla="*/ 13 h 25"/>
                <a:gd name="T32" fmla="*/ 43 w 58"/>
                <a:gd name="T33" fmla="*/ 19 h 25"/>
                <a:gd name="T34" fmla="*/ 51 w 58"/>
                <a:gd name="T35" fmla="*/ 20 h 25"/>
                <a:gd name="T36" fmla="*/ 48 w 58"/>
                <a:gd name="T37" fmla="*/ 17 h 25"/>
                <a:gd name="T38" fmla="*/ 58 w 58"/>
                <a:gd name="T39" fmla="*/ 11 h 25"/>
                <a:gd name="T40" fmla="*/ 55 w 58"/>
                <a:gd name="T41" fmla="*/ 2 h 25"/>
                <a:gd name="T42" fmla="*/ 50 w 58"/>
                <a:gd name="T43" fmla="*/ 2 h 25"/>
                <a:gd name="T44" fmla="*/ 51 w 58"/>
                <a:gd name="T45" fmla="*/ 6 h 25"/>
                <a:gd name="T46" fmla="*/ 48 w 58"/>
                <a:gd name="T47" fmla="*/ 9 h 25"/>
                <a:gd name="T48" fmla="*/ 30 w 58"/>
                <a:gd name="T49" fmla="*/ 13 h 25"/>
                <a:gd name="T50" fmla="*/ 20 w 58"/>
                <a:gd name="T51" fmla="*/ 10 h 25"/>
                <a:gd name="T52" fmla="*/ 6 w 58"/>
                <a:gd name="T53" fmla="*/ 23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8" h="25">
                  <a:moveTo>
                    <a:pt x="6" y="23"/>
                  </a:moveTo>
                  <a:cubicBezTo>
                    <a:pt x="6" y="21"/>
                    <a:pt x="3" y="19"/>
                    <a:pt x="1" y="19"/>
                  </a:cubicBezTo>
                  <a:cubicBezTo>
                    <a:pt x="0" y="21"/>
                    <a:pt x="1" y="22"/>
                    <a:pt x="1" y="23"/>
                  </a:cubicBezTo>
                  <a:cubicBezTo>
                    <a:pt x="6" y="25"/>
                    <a:pt x="11" y="23"/>
                    <a:pt x="16" y="24"/>
                  </a:cubicBezTo>
                  <a:cubicBezTo>
                    <a:pt x="18" y="22"/>
                    <a:pt x="17" y="21"/>
                    <a:pt x="18" y="19"/>
                  </a:cubicBezTo>
                  <a:cubicBezTo>
                    <a:pt x="21" y="20"/>
                    <a:pt x="25" y="22"/>
                    <a:pt x="28" y="21"/>
                  </a:cubicBezTo>
                  <a:cubicBezTo>
                    <a:pt x="24" y="17"/>
                    <a:pt x="31" y="16"/>
                    <a:pt x="32" y="18"/>
                  </a:cubicBezTo>
                  <a:cubicBezTo>
                    <a:pt x="33" y="16"/>
                    <a:pt x="33" y="16"/>
                    <a:pt x="35" y="12"/>
                  </a:cubicBezTo>
                  <a:cubicBezTo>
                    <a:pt x="36" y="12"/>
                    <a:pt x="39" y="13"/>
                    <a:pt x="39" y="15"/>
                  </a:cubicBezTo>
                  <a:cubicBezTo>
                    <a:pt x="37" y="18"/>
                    <a:pt x="35" y="16"/>
                    <a:pt x="33" y="17"/>
                  </a:cubicBezTo>
                  <a:cubicBezTo>
                    <a:pt x="36" y="18"/>
                    <a:pt x="34" y="20"/>
                    <a:pt x="33" y="21"/>
                  </a:cubicBezTo>
                  <a:cubicBezTo>
                    <a:pt x="35" y="23"/>
                    <a:pt x="37" y="22"/>
                    <a:pt x="39" y="22"/>
                  </a:cubicBezTo>
                  <a:cubicBezTo>
                    <a:pt x="40" y="19"/>
                    <a:pt x="41" y="16"/>
                    <a:pt x="41" y="13"/>
                  </a:cubicBezTo>
                  <a:cubicBezTo>
                    <a:pt x="44" y="12"/>
                    <a:pt x="47" y="10"/>
                    <a:pt x="51" y="10"/>
                  </a:cubicBezTo>
                  <a:cubicBezTo>
                    <a:pt x="50" y="12"/>
                    <a:pt x="51" y="13"/>
                    <a:pt x="50" y="14"/>
                  </a:cubicBezTo>
                  <a:cubicBezTo>
                    <a:pt x="48" y="13"/>
                    <a:pt x="48" y="13"/>
                    <a:pt x="47" y="13"/>
                  </a:cubicBezTo>
                  <a:cubicBezTo>
                    <a:pt x="43" y="15"/>
                    <a:pt x="45" y="17"/>
                    <a:pt x="43" y="19"/>
                  </a:cubicBezTo>
                  <a:cubicBezTo>
                    <a:pt x="46" y="20"/>
                    <a:pt x="49" y="23"/>
                    <a:pt x="51" y="20"/>
                  </a:cubicBezTo>
                  <a:cubicBezTo>
                    <a:pt x="50" y="19"/>
                    <a:pt x="47" y="18"/>
                    <a:pt x="48" y="17"/>
                  </a:cubicBezTo>
                  <a:cubicBezTo>
                    <a:pt x="52" y="18"/>
                    <a:pt x="54" y="14"/>
                    <a:pt x="58" y="11"/>
                  </a:cubicBezTo>
                  <a:cubicBezTo>
                    <a:pt x="57" y="8"/>
                    <a:pt x="54" y="5"/>
                    <a:pt x="55" y="2"/>
                  </a:cubicBezTo>
                  <a:cubicBezTo>
                    <a:pt x="53" y="2"/>
                    <a:pt x="52" y="0"/>
                    <a:pt x="50" y="2"/>
                  </a:cubicBezTo>
                  <a:cubicBezTo>
                    <a:pt x="50" y="3"/>
                    <a:pt x="51" y="5"/>
                    <a:pt x="51" y="6"/>
                  </a:cubicBezTo>
                  <a:cubicBezTo>
                    <a:pt x="50" y="8"/>
                    <a:pt x="49" y="7"/>
                    <a:pt x="48" y="9"/>
                  </a:cubicBezTo>
                  <a:cubicBezTo>
                    <a:pt x="43" y="6"/>
                    <a:pt x="35" y="8"/>
                    <a:pt x="30" y="13"/>
                  </a:cubicBezTo>
                  <a:cubicBezTo>
                    <a:pt x="27" y="9"/>
                    <a:pt x="21" y="15"/>
                    <a:pt x="20" y="10"/>
                  </a:cubicBezTo>
                  <a:cubicBezTo>
                    <a:pt x="22" y="17"/>
                    <a:pt x="10" y="20"/>
                    <a:pt x="6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66" name="淘宝网Chenying0907出品 57"/>
            <p:cNvSpPr>
              <a:spLocks/>
            </p:cNvSpPr>
            <p:nvPr/>
          </p:nvSpPr>
          <p:spPr bwMode="auto">
            <a:xfrm>
              <a:off x="6824663" y="3265488"/>
              <a:ext cx="28575" cy="33338"/>
            </a:xfrm>
            <a:custGeom>
              <a:avLst/>
              <a:gdLst>
                <a:gd name="T0" fmla="*/ 0 w 9"/>
                <a:gd name="T1" fmla="*/ 7 h 10"/>
                <a:gd name="T2" fmla="*/ 9 w 9"/>
                <a:gd name="T3" fmla="*/ 3 h 10"/>
                <a:gd name="T4" fmla="*/ 2 w 9"/>
                <a:gd name="T5" fmla="*/ 0 h 10"/>
                <a:gd name="T6" fmla="*/ 0 w 9"/>
                <a:gd name="T7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0">
                  <a:moveTo>
                    <a:pt x="0" y="7"/>
                  </a:moveTo>
                  <a:cubicBezTo>
                    <a:pt x="3" y="10"/>
                    <a:pt x="7" y="5"/>
                    <a:pt x="9" y="3"/>
                  </a:cubicBezTo>
                  <a:cubicBezTo>
                    <a:pt x="6" y="3"/>
                    <a:pt x="3" y="0"/>
                    <a:pt x="2" y="0"/>
                  </a:cubicBezTo>
                  <a:cubicBezTo>
                    <a:pt x="3" y="3"/>
                    <a:pt x="0" y="4"/>
                    <a:pt x="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67" name="淘宝网Chenying0907出品 58"/>
            <p:cNvSpPr>
              <a:spLocks/>
            </p:cNvSpPr>
            <p:nvPr/>
          </p:nvSpPr>
          <p:spPr bwMode="auto">
            <a:xfrm>
              <a:off x="6707188" y="3354388"/>
              <a:ext cx="30163" cy="17463"/>
            </a:xfrm>
            <a:custGeom>
              <a:avLst/>
              <a:gdLst>
                <a:gd name="T0" fmla="*/ 7 w 9"/>
                <a:gd name="T1" fmla="*/ 2 h 5"/>
                <a:gd name="T2" fmla="*/ 0 w 9"/>
                <a:gd name="T3" fmla="*/ 4 h 5"/>
                <a:gd name="T4" fmla="*/ 9 w 9"/>
                <a:gd name="T5" fmla="*/ 5 h 5"/>
                <a:gd name="T6" fmla="*/ 7 w 9"/>
                <a:gd name="T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5">
                  <a:moveTo>
                    <a:pt x="7" y="2"/>
                  </a:moveTo>
                  <a:cubicBezTo>
                    <a:pt x="5" y="4"/>
                    <a:pt x="1" y="0"/>
                    <a:pt x="0" y="4"/>
                  </a:cubicBezTo>
                  <a:cubicBezTo>
                    <a:pt x="4" y="4"/>
                    <a:pt x="6" y="4"/>
                    <a:pt x="9" y="5"/>
                  </a:cubicBezTo>
                  <a:cubicBezTo>
                    <a:pt x="9" y="4"/>
                    <a:pt x="8" y="3"/>
                    <a:pt x="7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68" name="淘宝网Chenying0907出品 59"/>
            <p:cNvSpPr>
              <a:spLocks/>
            </p:cNvSpPr>
            <p:nvPr/>
          </p:nvSpPr>
          <p:spPr bwMode="auto">
            <a:xfrm>
              <a:off x="6446838" y="3406776"/>
              <a:ext cx="23813" cy="33338"/>
            </a:xfrm>
            <a:custGeom>
              <a:avLst/>
              <a:gdLst>
                <a:gd name="T0" fmla="*/ 5 w 7"/>
                <a:gd name="T1" fmla="*/ 1 h 10"/>
                <a:gd name="T2" fmla="*/ 2 w 7"/>
                <a:gd name="T3" fmla="*/ 1 h 10"/>
                <a:gd name="T4" fmla="*/ 3 w 7"/>
                <a:gd name="T5" fmla="*/ 9 h 10"/>
                <a:gd name="T6" fmla="*/ 2 w 7"/>
                <a:gd name="T7" fmla="*/ 9 h 10"/>
                <a:gd name="T8" fmla="*/ 7 w 7"/>
                <a:gd name="T9" fmla="*/ 8 h 10"/>
                <a:gd name="T10" fmla="*/ 5 w 7"/>
                <a:gd name="T11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10">
                  <a:moveTo>
                    <a:pt x="5" y="1"/>
                  </a:moveTo>
                  <a:cubicBezTo>
                    <a:pt x="4" y="0"/>
                    <a:pt x="3" y="1"/>
                    <a:pt x="2" y="1"/>
                  </a:cubicBezTo>
                  <a:cubicBezTo>
                    <a:pt x="0" y="4"/>
                    <a:pt x="3" y="6"/>
                    <a:pt x="3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4" y="10"/>
                    <a:pt x="6" y="9"/>
                    <a:pt x="7" y="8"/>
                  </a:cubicBezTo>
                  <a:cubicBezTo>
                    <a:pt x="4" y="6"/>
                    <a:pt x="5" y="4"/>
                    <a:pt x="5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69" name="淘宝网Chenying0907出品 60"/>
            <p:cNvSpPr>
              <a:spLocks/>
            </p:cNvSpPr>
            <p:nvPr/>
          </p:nvSpPr>
          <p:spPr bwMode="auto">
            <a:xfrm>
              <a:off x="5927726" y="3430588"/>
              <a:ext cx="103188" cy="52388"/>
            </a:xfrm>
            <a:custGeom>
              <a:avLst/>
              <a:gdLst>
                <a:gd name="T0" fmla="*/ 30 w 32"/>
                <a:gd name="T1" fmla="*/ 5 h 16"/>
                <a:gd name="T2" fmla="*/ 28 w 32"/>
                <a:gd name="T3" fmla="*/ 5 h 16"/>
                <a:gd name="T4" fmla="*/ 28 w 32"/>
                <a:gd name="T5" fmla="*/ 1 h 16"/>
                <a:gd name="T6" fmla="*/ 25 w 32"/>
                <a:gd name="T7" fmla="*/ 7 h 16"/>
                <a:gd name="T8" fmla="*/ 18 w 32"/>
                <a:gd name="T9" fmla="*/ 8 h 16"/>
                <a:gd name="T10" fmla="*/ 17 w 32"/>
                <a:gd name="T11" fmla="*/ 6 h 16"/>
                <a:gd name="T12" fmla="*/ 13 w 32"/>
                <a:gd name="T13" fmla="*/ 7 h 16"/>
                <a:gd name="T14" fmla="*/ 14 w 32"/>
                <a:gd name="T15" fmla="*/ 4 h 16"/>
                <a:gd name="T16" fmla="*/ 22 w 32"/>
                <a:gd name="T17" fmla="*/ 1 h 16"/>
                <a:gd name="T18" fmla="*/ 14 w 32"/>
                <a:gd name="T19" fmla="*/ 0 h 16"/>
                <a:gd name="T20" fmla="*/ 0 w 32"/>
                <a:gd name="T21" fmla="*/ 14 h 16"/>
                <a:gd name="T22" fmla="*/ 5 w 32"/>
                <a:gd name="T23" fmla="*/ 14 h 16"/>
                <a:gd name="T24" fmla="*/ 12 w 32"/>
                <a:gd name="T25" fmla="*/ 10 h 16"/>
                <a:gd name="T26" fmla="*/ 13 w 32"/>
                <a:gd name="T27" fmla="*/ 14 h 16"/>
                <a:gd name="T28" fmla="*/ 14 w 32"/>
                <a:gd name="T29" fmla="*/ 15 h 16"/>
                <a:gd name="T30" fmla="*/ 19 w 32"/>
                <a:gd name="T31" fmla="*/ 9 h 16"/>
                <a:gd name="T32" fmla="*/ 18 w 32"/>
                <a:gd name="T33" fmla="*/ 15 h 16"/>
                <a:gd name="T34" fmla="*/ 26 w 32"/>
                <a:gd name="T35" fmla="*/ 11 h 16"/>
                <a:gd name="T36" fmla="*/ 25 w 32"/>
                <a:gd name="T37" fmla="*/ 7 h 16"/>
                <a:gd name="T38" fmla="*/ 27 w 32"/>
                <a:gd name="T39" fmla="*/ 9 h 16"/>
                <a:gd name="T40" fmla="*/ 30 w 32"/>
                <a:gd name="T41" fmla="*/ 5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2" h="16">
                  <a:moveTo>
                    <a:pt x="30" y="5"/>
                  </a:moveTo>
                  <a:cubicBezTo>
                    <a:pt x="30" y="6"/>
                    <a:pt x="29" y="6"/>
                    <a:pt x="28" y="5"/>
                  </a:cubicBezTo>
                  <a:cubicBezTo>
                    <a:pt x="27" y="4"/>
                    <a:pt x="30" y="2"/>
                    <a:pt x="28" y="1"/>
                  </a:cubicBezTo>
                  <a:cubicBezTo>
                    <a:pt x="25" y="2"/>
                    <a:pt x="27" y="5"/>
                    <a:pt x="25" y="7"/>
                  </a:cubicBezTo>
                  <a:cubicBezTo>
                    <a:pt x="22" y="6"/>
                    <a:pt x="21" y="9"/>
                    <a:pt x="18" y="8"/>
                  </a:cubicBezTo>
                  <a:cubicBezTo>
                    <a:pt x="19" y="7"/>
                    <a:pt x="18" y="7"/>
                    <a:pt x="17" y="6"/>
                  </a:cubicBezTo>
                  <a:cubicBezTo>
                    <a:pt x="16" y="7"/>
                    <a:pt x="15" y="8"/>
                    <a:pt x="13" y="7"/>
                  </a:cubicBezTo>
                  <a:cubicBezTo>
                    <a:pt x="12" y="6"/>
                    <a:pt x="13" y="5"/>
                    <a:pt x="14" y="4"/>
                  </a:cubicBezTo>
                  <a:cubicBezTo>
                    <a:pt x="17" y="6"/>
                    <a:pt x="19" y="2"/>
                    <a:pt x="22" y="1"/>
                  </a:cubicBezTo>
                  <a:cubicBezTo>
                    <a:pt x="19" y="0"/>
                    <a:pt x="17" y="0"/>
                    <a:pt x="14" y="0"/>
                  </a:cubicBezTo>
                  <a:cubicBezTo>
                    <a:pt x="11" y="7"/>
                    <a:pt x="3" y="5"/>
                    <a:pt x="0" y="14"/>
                  </a:cubicBezTo>
                  <a:cubicBezTo>
                    <a:pt x="2" y="13"/>
                    <a:pt x="3" y="14"/>
                    <a:pt x="5" y="14"/>
                  </a:cubicBezTo>
                  <a:cubicBezTo>
                    <a:pt x="6" y="11"/>
                    <a:pt x="9" y="9"/>
                    <a:pt x="12" y="10"/>
                  </a:cubicBezTo>
                  <a:cubicBezTo>
                    <a:pt x="14" y="11"/>
                    <a:pt x="10" y="13"/>
                    <a:pt x="13" y="14"/>
                  </a:cubicBezTo>
                  <a:cubicBezTo>
                    <a:pt x="13" y="14"/>
                    <a:pt x="14" y="14"/>
                    <a:pt x="14" y="15"/>
                  </a:cubicBezTo>
                  <a:cubicBezTo>
                    <a:pt x="17" y="12"/>
                    <a:pt x="17" y="10"/>
                    <a:pt x="19" y="9"/>
                  </a:cubicBezTo>
                  <a:cubicBezTo>
                    <a:pt x="21" y="11"/>
                    <a:pt x="18" y="14"/>
                    <a:pt x="18" y="15"/>
                  </a:cubicBezTo>
                  <a:cubicBezTo>
                    <a:pt x="21" y="16"/>
                    <a:pt x="23" y="13"/>
                    <a:pt x="26" y="11"/>
                  </a:cubicBezTo>
                  <a:cubicBezTo>
                    <a:pt x="24" y="10"/>
                    <a:pt x="24" y="9"/>
                    <a:pt x="25" y="7"/>
                  </a:cubicBezTo>
                  <a:cubicBezTo>
                    <a:pt x="26" y="8"/>
                    <a:pt x="26" y="9"/>
                    <a:pt x="27" y="9"/>
                  </a:cubicBezTo>
                  <a:cubicBezTo>
                    <a:pt x="28" y="7"/>
                    <a:pt x="32" y="6"/>
                    <a:pt x="30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70" name="淘宝网Chenying0907出品 61"/>
            <p:cNvSpPr>
              <a:spLocks/>
            </p:cNvSpPr>
            <p:nvPr/>
          </p:nvSpPr>
          <p:spPr bwMode="auto">
            <a:xfrm>
              <a:off x="5422901" y="3487738"/>
              <a:ext cx="80963" cy="65088"/>
            </a:xfrm>
            <a:custGeom>
              <a:avLst/>
              <a:gdLst>
                <a:gd name="T0" fmla="*/ 23 w 25"/>
                <a:gd name="T1" fmla="*/ 0 h 20"/>
                <a:gd name="T2" fmla="*/ 13 w 25"/>
                <a:gd name="T3" fmla="*/ 4 h 20"/>
                <a:gd name="T4" fmla="*/ 9 w 25"/>
                <a:gd name="T5" fmla="*/ 2 h 20"/>
                <a:gd name="T6" fmla="*/ 0 w 25"/>
                <a:gd name="T7" fmla="*/ 12 h 20"/>
                <a:gd name="T8" fmla="*/ 3 w 25"/>
                <a:gd name="T9" fmla="*/ 20 h 20"/>
                <a:gd name="T10" fmla="*/ 16 w 25"/>
                <a:gd name="T11" fmla="*/ 17 h 20"/>
                <a:gd name="T12" fmla="*/ 12 w 25"/>
                <a:gd name="T13" fmla="*/ 10 h 20"/>
                <a:gd name="T14" fmla="*/ 10 w 25"/>
                <a:gd name="T15" fmla="*/ 14 h 20"/>
                <a:gd name="T16" fmla="*/ 5 w 25"/>
                <a:gd name="T17" fmla="*/ 10 h 20"/>
                <a:gd name="T18" fmla="*/ 12 w 25"/>
                <a:gd name="T19" fmla="*/ 10 h 20"/>
                <a:gd name="T20" fmla="*/ 13 w 25"/>
                <a:gd name="T21" fmla="*/ 5 h 20"/>
                <a:gd name="T22" fmla="*/ 18 w 25"/>
                <a:gd name="T23" fmla="*/ 7 h 20"/>
                <a:gd name="T24" fmla="*/ 20 w 25"/>
                <a:gd name="T25" fmla="*/ 4 h 20"/>
                <a:gd name="T26" fmla="*/ 23 w 25"/>
                <a:gd name="T27" fmla="*/ 5 h 20"/>
                <a:gd name="T28" fmla="*/ 23 w 25"/>
                <a:gd name="T29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" h="20">
                  <a:moveTo>
                    <a:pt x="23" y="0"/>
                  </a:moveTo>
                  <a:cubicBezTo>
                    <a:pt x="20" y="2"/>
                    <a:pt x="16" y="0"/>
                    <a:pt x="13" y="4"/>
                  </a:cubicBezTo>
                  <a:cubicBezTo>
                    <a:pt x="12" y="3"/>
                    <a:pt x="11" y="3"/>
                    <a:pt x="9" y="2"/>
                  </a:cubicBezTo>
                  <a:cubicBezTo>
                    <a:pt x="5" y="5"/>
                    <a:pt x="2" y="6"/>
                    <a:pt x="0" y="12"/>
                  </a:cubicBezTo>
                  <a:cubicBezTo>
                    <a:pt x="2" y="14"/>
                    <a:pt x="2" y="17"/>
                    <a:pt x="3" y="20"/>
                  </a:cubicBezTo>
                  <a:cubicBezTo>
                    <a:pt x="6" y="14"/>
                    <a:pt x="12" y="20"/>
                    <a:pt x="16" y="17"/>
                  </a:cubicBezTo>
                  <a:cubicBezTo>
                    <a:pt x="16" y="15"/>
                    <a:pt x="14" y="12"/>
                    <a:pt x="12" y="10"/>
                  </a:cubicBezTo>
                  <a:cubicBezTo>
                    <a:pt x="12" y="11"/>
                    <a:pt x="11" y="12"/>
                    <a:pt x="10" y="14"/>
                  </a:cubicBezTo>
                  <a:cubicBezTo>
                    <a:pt x="7" y="13"/>
                    <a:pt x="6" y="11"/>
                    <a:pt x="5" y="10"/>
                  </a:cubicBezTo>
                  <a:cubicBezTo>
                    <a:pt x="7" y="8"/>
                    <a:pt x="9" y="8"/>
                    <a:pt x="12" y="10"/>
                  </a:cubicBezTo>
                  <a:cubicBezTo>
                    <a:pt x="14" y="8"/>
                    <a:pt x="13" y="7"/>
                    <a:pt x="13" y="5"/>
                  </a:cubicBezTo>
                  <a:cubicBezTo>
                    <a:pt x="15" y="7"/>
                    <a:pt x="16" y="5"/>
                    <a:pt x="18" y="7"/>
                  </a:cubicBezTo>
                  <a:cubicBezTo>
                    <a:pt x="19" y="6"/>
                    <a:pt x="19" y="5"/>
                    <a:pt x="20" y="4"/>
                  </a:cubicBezTo>
                  <a:cubicBezTo>
                    <a:pt x="21" y="4"/>
                    <a:pt x="22" y="4"/>
                    <a:pt x="23" y="5"/>
                  </a:cubicBezTo>
                  <a:cubicBezTo>
                    <a:pt x="25" y="4"/>
                    <a:pt x="25" y="2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71" name="淘宝网Chenying0907出品 62"/>
            <p:cNvSpPr>
              <a:spLocks noEditPoints="1"/>
            </p:cNvSpPr>
            <p:nvPr/>
          </p:nvSpPr>
          <p:spPr bwMode="auto">
            <a:xfrm>
              <a:off x="5465763" y="3446463"/>
              <a:ext cx="249238" cy="90488"/>
            </a:xfrm>
            <a:custGeom>
              <a:avLst/>
              <a:gdLst>
                <a:gd name="T0" fmla="*/ 60 w 77"/>
                <a:gd name="T1" fmla="*/ 9 h 27"/>
                <a:gd name="T2" fmla="*/ 61 w 77"/>
                <a:gd name="T3" fmla="*/ 15 h 27"/>
                <a:gd name="T4" fmla="*/ 48 w 77"/>
                <a:gd name="T5" fmla="*/ 19 h 27"/>
                <a:gd name="T6" fmla="*/ 47 w 77"/>
                <a:gd name="T7" fmla="*/ 17 h 27"/>
                <a:gd name="T8" fmla="*/ 53 w 77"/>
                <a:gd name="T9" fmla="*/ 12 h 27"/>
                <a:gd name="T10" fmla="*/ 55 w 77"/>
                <a:gd name="T11" fmla="*/ 16 h 27"/>
                <a:gd name="T12" fmla="*/ 56 w 77"/>
                <a:gd name="T13" fmla="*/ 8 h 27"/>
                <a:gd name="T14" fmla="*/ 48 w 77"/>
                <a:gd name="T15" fmla="*/ 12 h 27"/>
                <a:gd name="T16" fmla="*/ 45 w 77"/>
                <a:gd name="T17" fmla="*/ 10 h 27"/>
                <a:gd name="T18" fmla="*/ 40 w 77"/>
                <a:gd name="T19" fmla="*/ 14 h 27"/>
                <a:gd name="T20" fmla="*/ 35 w 77"/>
                <a:gd name="T21" fmla="*/ 9 h 27"/>
                <a:gd name="T22" fmla="*/ 27 w 77"/>
                <a:gd name="T23" fmla="*/ 12 h 27"/>
                <a:gd name="T24" fmla="*/ 26 w 77"/>
                <a:gd name="T25" fmla="*/ 17 h 27"/>
                <a:gd name="T26" fmla="*/ 22 w 77"/>
                <a:gd name="T27" fmla="*/ 18 h 27"/>
                <a:gd name="T28" fmla="*/ 22 w 77"/>
                <a:gd name="T29" fmla="*/ 12 h 27"/>
                <a:gd name="T30" fmla="*/ 14 w 77"/>
                <a:gd name="T31" fmla="*/ 17 h 27"/>
                <a:gd name="T32" fmla="*/ 10 w 77"/>
                <a:gd name="T33" fmla="*/ 17 h 27"/>
                <a:gd name="T34" fmla="*/ 8 w 77"/>
                <a:gd name="T35" fmla="*/ 20 h 27"/>
                <a:gd name="T36" fmla="*/ 4 w 77"/>
                <a:gd name="T37" fmla="*/ 23 h 27"/>
                <a:gd name="T38" fmla="*/ 8 w 77"/>
                <a:gd name="T39" fmla="*/ 21 h 27"/>
                <a:gd name="T40" fmla="*/ 9 w 77"/>
                <a:gd name="T41" fmla="*/ 23 h 27"/>
                <a:gd name="T42" fmla="*/ 18 w 77"/>
                <a:gd name="T43" fmla="*/ 21 h 27"/>
                <a:gd name="T44" fmla="*/ 18 w 77"/>
                <a:gd name="T45" fmla="*/ 27 h 27"/>
                <a:gd name="T46" fmla="*/ 29 w 77"/>
                <a:gd name="T47" fmla="*/ 25 h 27"/>
                <a:gd name="T48" fmla="*/ 37 w 77"/>
                <a:gd name="T49" fmla="*/ 20 h 27"/>
                <a:gd name="T50" fmla="*/ 41 w 77"/>
                <a:gd name="T51" fmla="*/ 16 h 27"/>
                <a:gd name="T52" fmla="*/ 46 w 77"/>
                <a:gd name="T53" fmla="*/ 18 h 27"/>
                <a:gd name="T54" fmla="*/ 46 w 77"/>
                <a:gd name="T55" fmla="*/ 24 h 27"/>
                <a:gd name="T56" fmla="*/ 58 w 77"/>
                <a:gd name="T57" fmla="*/ 21 h 27"/>
                <a:gd name="T58" fmla="*/ 62 w 77"/>
                <a:gd name="T59" fmla="*/ 17 h 27"/>
                <a:gd name="T60" fmla="*/ 64 w 77"/>
                <a:gd name="T61" fmla="*/ 21 h 27"/>
                <a:gd name="T62" fmla="*/ 68 w 77"/>
                <a:gd name="T63" fmla="*/ 16 h 27"/>
                <a:gd name="T64" fmla="*/ 73 w 77"/>
                <a:gd name="T65" fmla="*/ 17 h 27"/>
                <a:gd name="T66" fmla="*/ 72 w 77"/>
                <a:gd name="T67" fmla="*/ 21 h 27"/>
                <a:gd name="T68" fmla="*/ 75 w 77"/>
                <a:gd name="T69" fmla="*/ 22 h 27"/>
                <a:gd name="T70" fmla="*/ 77 w 77"/>
                <a:gd name="T71" fmla="*/ 18 h 27"/>
                <a:gd name="T72" fmla="*/ 60 w 77"/>
                <a:gd name="T73" fmla="*/ 9 h 27"/>
                <a:gd name="T74" fmla="*/ 26 w 77"/>
                <a:gd name="T75" fmla="*/ 21 h 27"/>
                <a:gd name="T76" fmla="*/ 28 w 77"/>
                <a:gd name="T77" fmla="*/ 23 h 27"/>
                <a:gd name="T78" fmla="*/ 26 w 77"/>
                <a:gd name="T79" fmla="*/ 21 h 27"/>
                <a:gd name="T80" fmla="*/ 66 w 77"/>
                <a:gd name="T81" fmla="*/ 15 h 27"/>
                <a:gd name="T82" fmla="*/ 66 w 77"/>
                <a:gd name="T83" fmla="*/ 10 h 27"/>
                <a:gd name="T84" fmla="*/ 66 w 77"/>
                <a:gd name="T85" fmla="*/ 15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77" h="27">
                  <a:moveTo>
                    <a:pt x="60" y="9"/>
                  </a:moveTo>
                  <a:cubicBezTo>
                    <a:pt x="60" y="11"/>
                    <a:pt x="61" y="13"/>
                    <a:pt x="61" y="15"/>
                  </a:cubicBezTo>
                  <a:cubicBezTo>
                    <a:pt x="57" y="17"/>
                    <a:pt x="53" y="18"/>
                    <a:pt x="48" y="19"/>
                  </a:cubicBezTo>
                  <a:cubicBezTo>
                    <a:pt x="48" y="19"/>
                    <a:pt x="46" y="18"/>
                    <a:pt x="47" y="17"/>
                  </a:cubicBezTo>
                  <a:cubicBezTo>
                    <a:pt x="49" y="16"/>
                    <a:pt x="51" y="13"/>
                    <a:pt x="53" y="12"/>
                  </a:cubicBezTo>
                  <a:cubicBezTo>
                    <a:pt x="54" y="13"/>
                    <a:pt x="53" y="15"/>
                    <a:pt x="55" y="16"/>
                  </a:cubicBezTo>
                  <a:cubicBezTo>
                    <a:pt x="58" y="14"/>
                    <a:pt x="57" y="10"/>
                    <a:pt x="56" y="8"/>
                  </a:cubicBezTo>
                  <a:cubicBezTo>
                    <a:pt x="53" y="6"/>
                    <a:pt x="50" y="8"/>
                    <a:pt x="48" y="12"/>
                  </a:cubicBezTo>
                  <a:cubicBezTo>
                    <a:pt x="47" y="11"/>
                    <a:pt x="46" y="10"/>
                    <a:pt x="45" y="10"/>
                  </a:cubicBezTo>
                  <a:cubicBezTo>
                    <a:pt x="44" y="12"/>
                    <a:pt x="43" y="15"/>
                    <a:pt x="40" y="14"/>
                  </a:cubicBezTo>
                  <a:cubicBezTo>
                    <a:pt x="41" y="12"/>
                    <a:pt x="37" y="12"/>
                    <a:pt x="35" y="9"/>
                  </a:cubicBezTo>
                  <a:cubicBezTo>
                    <a:pt x="32" y="11"/>
                    <a:pt x="30" y="9"/>
                    <a:pt x="27" y="12"/>
                  </a:cubicBezTo>
                  <a:cubicBezTo>
                    <a:pt x="25" y="14"/>
                    <a:pt x="28" y="15"/>
                    <a:pt x="26" y="17"/>
                  </a:cubicBezTo>
                  <a:cubicBezTo>
                    <a:pt x="25" y="18"/>
                    <a:pt x="24" y="20"/>
                    <a:pt x="22" y="18"/>
                  </a:cubicBezTo>
                  <a:cubicBezTo>
                    <a:pt x="24" y="15"/>
                    <a:pt x="24" y="13"/>
                    <a:pt x="22" y="12"/>
                  </a:cubicBezTo>
                  <a:cubicBezTo>
                    <a:pt x="20" y="16"/>
                    <a:pt x="17" y="13"/>
                    <a:pt x="14" y="17"/>
                  </a:cubicBezTo>
                  <a:cubicBezTo>
                    <a:pt x="12" y="15"/>
                    <a:pt x="12" y="17"/>
                    <a:pt x="10" y="17"/>
                  </a:cubicBezTo>
                  <a:cubicBezTo>
                    <a:pt x="9" y="18"/>
                    <a:pt x="8" y="19"/>
                    <a:pt x="8" y="20"/>
                  </a:cubicBezTo>
                  <a:cubicBezTo>
                    <a:pt x="6" y="19"/>
                    <a:pt x="0" y="21"/>
                    <a:pt x="4" y="23"/>
                  </a:cubicBezTo>
                  <a:cubicBezTo>
                    <a:pt x="6" y="23"/>
                    <a:pt x="5" y="21"/>
                    <a:pt x="8" y="21"/>
                  </a:cubicBezTo>
                  <a:cubicBezTo>
                    <a:pt x="8" y="22"/>
                    <a:pt x="8" y="23"/>
                    <a:pt x="9" y="23"/>
                  </a:cubicBezTo>
                  <a:cubicBezTo>
                    <a:pt x="12" y="22"/>
                    <a:pt x="15" y="17"/>
                    <a:pt x="18" y="21"/>
                  </a:cubicBezTo>
                  <a:cubicBezTo>
                    <a:pt x="17" y="24"/>
                    <a:pt x="19" y="25"/>
                    <a:pt x="18" y="27"/>
                  </a:cubicBezTo>
                  <a:cubicBezTo>
                    <a:pt x="22" y="25"/>
                    <a:pt x="26" y="27"/>
                    <a:pt x="29" y="25"/>
                  </a:cubicBezTo>
                  <a:cubicBezTo>
                    <a:pt x="31" y="23"/>
                    <a:pt x="35" y="18"/>
                    <a:pt x="37" y="20"/>
                  </a:cubicBezTo>
                  <a:cubicBezTo>
                    <a:pt x="38" y="19"/>
                    <a:pt x="39" y="17"/>
                    <a:pt x="41" y="16"/>
                  </a:cubicBezTo>
                  <a:cubicBezTo>
                    <a:pt x="42" y="17"/>
                    <a:pt x="44" y="17"/>
                    <a:pt x="46" y="18"/>
                  </a:cubicBezTo>
                  <a:cubicBezTo>
                    <a:pt x="45" y="20"/>
                    <a:pt x="46" y="22"/>
                    <a:pt x="46" y="24"/>
                  </a:cubicBezTo>
                  <a:cubicBezTo>
                    <a:pt x="50" y="22"/>
                    <a:pt x="54" y="22"/>
                    <a:pt x="58" y="21"/>
                  </a:cubicBezTo>
                  <a:cubicBezTo>
                    <a:pt x="58" y="19"/>
                    <a:pt x="61" y="17"/>
                    <a:pt x="62" y="17"/>
                  </a:cubicBezTo>
                  <a:cubicBezTo>
                    <a:pt x="63" y="19"/>
                    <a:pt x="62" y="20"/>
                    <a:pt x="64" y="21"/>
                  </a:cubicBezTo>
                  <a:cubicBezTo>
                    <a:pt x="66" y="20"/>
                    <a:pt x="66" y="18"/>
                    <a:pt x="68" y="16"/>
                  </a:cubicBezTo>
                  <a:cubicBezTo>
                    <a:pt x="70" y="17"/>
                    <a:pt x="71" y="16"/>
                    <a:pt x="73" y="17"/>
                  </a:cubicBezTo>
                  <a:cubicBezTo>
                    <a:pt x="72" y="19"/>
                    <a:pt x="72" y="19"/>
                    <a:pt x="72" y="21"/>
                  </a:cubicBezTo>
                  <a:cubicBezTo>
                    <a:pt x="73" y="22"/>
                    <a:pt x="74" y="21"/>
                    <a:pt x="75" y="22"/>
                  </a:cubicBezTo>
                  <a:cubicBezTo>
                    <a:pt x="77" y="20"/>
                    <a:pt x="76" y="19"/>
                    <a:pt x="77" y="18"/>
                  </a:cubicBezTo>
                  <a:cubicBezTo>
                    <a:pt x="71" y="14"/>
                    <a:pt x="68" y="0"/>
                    <a:pt x="60" y="9"/>
                  </a:cubicBezTo>
                  <a:close/>
                  <a:moveTo>
                    <a:pt x="26" y="21"/>
                  </a:moveTo>
                  <a:cubicBezTo>
                    <a:pt x="26" y="22"/>
                    <a:pt x="27" y="22"/>
                    <a:pt x="28" y="23"/>
                  </a:cubicBezTo>
                  <a:cubicBezTo>
                    <a:pt x="26" y="25"/>
                    <a:pt x="23" y="23"/>
                    <a:pt x="26" y="21"/>
                  </a:cubicBezTo>
                  <a:close/>
                  <a:moveTo>
                    <a:pt x="66" y="15"/>
                  </a:moveTo>
                  <a:cubicBezTo>
                    <a:pt x="64" y="14"/>
                    <a:pt x="64" y="12"/>
                    <a:pt x="66" y="10"/>
                  </a:cubicBezTo>
                  <a:cubicBezTo>
                    <a:pt x="70" y="12"/>
                    <a:pt x="69" y="15"/>
                    <a:pt x="66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72" name="淘宝网Chenying0907出品 63"/>
            <p:cNvSpPr>
              <a:spLocks noEditPoints="1"/>
            </p:cNvSpPr>
            <p:nvPr/>
          </p:nvSpPr>
          <p:spPr bwMode="auto">
            <a:xfrm>
              <a:off x="5302251" y="3509963"/>
              <a:ext cx="114300" cy="63500"/>
            </a:xfrm>
            <a:custGeom>
              <a:avLst/>
              <a:gdLst>
                <a:gd name="T0" fmla="*/ 32 w 35"/>
                <a:gd name="T1" fmla="*/ 1 h 19"/>
                <a:gd name="T2" fmla="*/ 27 w 35"/>
                <a:gd name="T3" fmla="*/ 3 h 19"/>
                <a:gd name="T4" fmla="*/ 25 w 35"/>
                <a:gd name="T5" fmla="*/ 1 h 19"/>
                <a:gd name="T6" fmla="*/ 15 w 35"/>
                <a:gd name="T7" fmla="*/ 3 h 19"/>
                <a:gd name="T8" fmla="*/ 13 w 35"/>
                <a:gd name="T9" fmla="*/ 0 h 19"/>
                <a:gd name="T10" fmla="*/ 5 w 35"/>
                <a:gd name="T11" fmla="*/ 4 h 19"/>
                <a:gd name="T12" fmla="*/ 5 w 35"/>
                <a:gd name="T13" fmla="*/ 1 h 19"/>
                <a:gd name="T14" fmla="*/ 2 w 35"/>
                <a:gd name="T15" fmla="*/ 3 h 19"/>
                <a:gd name="T16" fmla="*/ 4 w 35"/>
                <a:gd name="T17" fmla="*/ 6 h 19"/>
                <a:gd name="T18" fmla="*/ 0 w 35"/>
                <a:gd name="T19" fmla="*/ 16 h 19"/>
                <a:gd name="T20" fmla="*/ 3 w 35"/>
                <a:gd name="T21" fmla="*/ 19 h 19"/>
                <a:gd name="T22" fmla="*/ 13 w 35"/>
                <a:gd name="T23" fmla="*/ 12 h 19"/>
                <a:gd name="T24" fmla="*/ 11 w 35"/>
                <a:gd name="T25" fmla="*/ 7 h 19"/>
                <a:gd name="T26" fmla="*/ 14 w 35"/>
                <a:gd name="T27" fmla="*/ 14 h 19"/>
                <a:gd name="T28" fmla="*/ 24 w 35"/>
                <a:gd name="T29" fmla="*/ 14 h 19"/>
                <a:gd name="T30" fmla="*/ 27 w 35"/>
                <a:gd name="T31" fmla="*/ 9 h 19"/>
                <a:gd name="T32" fmla="*/ 29 w 35"/>
                <a:gd name="T33" fmla="*/ 15 h 19"/>
                <a:gd name="T34" fmla="*/ 35 w 35"/>
                <a:gd name="T35" fmla="*/ 10 h 19"/>
                <a:gd name="T36" fmla="*/ 32 w 35"/>
                <a:gd name="T37" fmla="*/ 1 h 19"/>
                <a:gd name="T38" fmla="*/ 19 w 35"/>
                <a:gd name="T39" fmla="*/ 13 h 19"/>
                <a:gd name="T40" fmla="*/ 20 w 35"/>
                <a:gd name="T41" fmla="*/ 6 h 19"/>
                <a:gd name="T42" fmla="*/ 19 w 35"/>
                <a:gd name="T43" fmla="*/ 13 h 19"/>
                <a:gd name="T44" fmla="*/ 22 w 35"/>
                <a:gd name="T45" fmla="*/ 4 h 19"/>
                <a:gd name="T46" fmla="*/ 25 w 35"/>
                <a:gd name="T47" fmla="*/ 5 h 19"/>
                <a:gd name="T48" fmla="*/ 22 w 35"/>
                <a:gd name="T4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5" h="19">
                  <a:moveTo>
                    <a:pt x="32" y="1"/>
                  </a:moveTo>
                  <a:cubicBezTo>
                    <a:pt x="30" y="2"/>
                    <a:pt x="29" y="5"/>
                    <a:pt x="27" y="3"/>
                  </a:cubicBezTo>
                  <a:cubicBezTo>
                    <a:pt x="26" y="2"/>
                    <a:pt x="27" y="1"/>
                    <a:pt x="25" y="1"/>
                  </a:cubicBezTo>
                  <a:cubicBezTo>
                    <a:pt x="22" y="2"/>
                    <a:pt x="18" y="0"/>
                    <a:pt x="15" y="3"/>
                  </a:cubicBezTo>
                  <a:cubicBezTo>
                    <a:pt x="12" y="2"/>
                    <a:pt x="15" y="1"/>
                    <a:pt x="13" y="0"/>
                  </a:cubicBezTo>
                  <a:cubicBezTo>
                    <a:pt x="11" y="1"/>
                    <a:pt x="8" y="6"/>
                    <a:pt x="5" y="4"/>
                  </a:cubicBezTo>
                  <a:cubicBezTo>
                    <a:pt x="4" y="3"/>
                    <a:pt x="7" y="2"/>
                    <a:pt x="5" y="1"/>
                  </a:cubicBezTo>
                  <a:cubicBezTo>
                    <a:pt x="4" y="2"/>
                    <a:pt x="2" y="2"/>
                    <a:pt x="2" y="3"/>
                  </a:cubicBezTo>
                  <a:cubicBezTo>
                    <a:pt x="2" y="4"/>
                    <a:pt x="2" y="5"/>
                    <a:pt x="4" y="6"/>
                  </a:cubicBezTo>
                  <a:cubicBezTo>
                    <a:pt x="4" y="11"/>
                    <a:pt x="3" y="15"/>
                    <a:pt x="0" y="16"/>
                  </a:cubicBezTo>
                  <a:cubicBezTo>
                    <a:pt x="1" y="17"/>
                    <a:pt x="1" y="18"/>
                    <a:pt x="3" y="19"/>
                  </a:cubicBezTo>
                  <a:cubicBezTo>
                    <a:pt x="6" y="17"/>
                    <a:pt x="8" y="15"/>
                    <a:pt x="13" y="12"/>
                  </a:cubicBezTo>
                  <a:cubicBezTo>
                    <a:pt x="11" y="11"/>
                    <a:pt x="9" y="9"/>
                    <a:pt x="11" y="7"/>
                  </a:cubicBezTo>
                  <a:cubicBezTo>
                    <a:pt x="14" y="9"/>
                    <a:pt x="15" y="12"/>
                    <a:pt x="14" y="14"/>
                  </a:cubicBezTo>
                  <a:cubicBezTo>
                    <a:pt x="18" y="16"/>
                    <a:pt x="21" y="15"/>
                    <a:pt x="24" y="14"/>
                  </a:cubicBezTo>
                  <a:cubicBezTo>
                    <a:pt x="26" y="12"/>
                    <a:pt x="23" y="9"/>
                    <a:pt x="27" y="9"/>
                  </a:cubicBezTo>
                  <a:cubicBezTo>
                    <a:pt x="27" y="11"/>
                    <a:pt x="28" y="13"/>
                    <a:pt x="29" y="15"/>
                  </a:cubicBezTo>
                  <a:cubicBezTo>
                    <a:pt x="31" y="13"/>
                    <a:pt x="34" y="13"/>
                    <a:pt x="35" y="10"/>
                  </a:cubicBezTo>
                  <a:cubicBezTo>
                    <a:pt x="32" y="8"/>
                    <a:pt x="35" y="4"/>
                    <a:pt x="32" y="1"/>
                  </a:cubicBezTo>
                  <a:close/>
                  <a:moveTo>
                    <a:pt x="19" y="13"/>
                  </a:moveTo>
                  <a:cubicBezTo>
                    <a:pt x="16" y="11"/>
                    <a:pt x="17" y="8"/>
                    <a:pt x="20" y="6"/>
                  </a:cubicBezTo>
                  <a:cubicBezTo>
                    <a:pt x="22" y="8"/>
                    <a:pt x="21" y="12"/>
                    <a:pt x="19" y="13"/>
                  </a:cubicBezTo>
                  <a:close/>
                  <a:moveTo>
                    <a:pt x="22" y="4"/>
                  </a:moveTo>
                  <a:cubicBezTo>
                    <a:pt x="23" y="3"/>
                    <a:pt x="24" y="3"/>
                    <a:pt x="25" y="5"/>
                  </a:cubicBezTo>
                  <a:cubicBezTo>
                    <a:pt x="24" y="5"/>
                    <a:pt x="23" y="5"/>
                    <a:pt x="2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73" name="淘宝网Chenying0907出品 64"/>
            <p:cNvSpPr>
              <a:spLocks noEditPoints="1"/>
            </p:cNvSpPr>
            <p:nvPr/>
          </p:nvSpPr>
          <p:spPr bwMode="auto">
            <a:xfrm>
              <a:off x="4811714" y="3516311"/>
              <a:ext cx="490538" cy="119063"/>
            </a:xfrm>
            <a:custGeom>
              <a:avLst/>
              <a:gdLst>
                <a:gd name="T0" fmla="*/ 151 w 151"/>
                <a:gd name="T1" fmla="*/ 0 h 36"/>
                <a:gd name="T2" fmla="*/ 136 w 151"/>
                <a:gd name="T3" fmla="*/ 5 h 36"/>
                <a:gd name="T4" fmla="*/ 131 w 151"/>
                <a:gd name="T5" fmla="*/ 5 h 36"/>
                <a:gd name="T6" fmla="*/ 106 w 151"/>
                <a:gd name="T7" fmla="*/ 10 h 36"/>
                <a:gd name="T8" fmla="*/ 95 w 151"/>
                <a:gd name="T9" fmla="*/ 7 h 36"/>
                <a:gd name="T10" fmla="*/ 87 w 151"/>
                <a:gd name="T11" fmla="*/ 16 h 36"/>
                <a:gd name="T12" fmla="*/ 90 w 151"/>
                <a:gd name="T13" fmla="*/ 17 h 36"/>
                <a:gd name="T14" fmla="*/ 84 w 151"/>
                <a:gd name="T15" fmla="*/ 15 h 36"/>
                <a:gd name="T16" fmla="*/ 87 w 151"/>
                <a:gd name="T17" fmla="*/ 9 h 36"/>
                <a:gd name="T18" fmla="*/ 69 w 151"/>
                <a:gd name="T19" fmla="*/ 11 h 36"/>
                <a:gd name="T20" fmla="*/ 58 w 151"/>
                <a:gd name="T21" fmla="*/ 14 h 36"/>
                <a:gd name="T22" fmla="*/ 44 w 151"/>
                <a:gd name="T23" fmla="*/ 14 h 36"/>
                <a:gd name="T24" fmla="*/ 37 w 151"/>
                <a:gd name="T25" fmla="*/ 15 h 36"/>
                <a:gd name="T26" fmla="*/ 34 w 151"/>
                <a:gd name="T27" fmla="*/ 20 h 36"/>
                <a:gd name="T28" fmla="*/ 23 w 151"/>
                <a:gd name="T29" fmla="*/ 16 h 36"/>
                <a:gd name="T30" fmla="*/ 20 w 151"/>
                <a:gd name="T31" fmla="*/ 17 h 36"/>
                <a:gd name="T32" fmla="*/ 13 w 151"/>
                <a:gd name="T33" fmla="*/ 21 h 36"/>
                <a:gd name="T34" fmla="*/ 2 w 151"/>
                <a:gd name="T35" fmla="*/ 28 h 36"/>
                <a:gd name="T36" fmla="*/ 9 w 151"/>
                <a:gd name="T37" fmla="*/ 29 h 36"/>
                <a:gd name="T38" fmla="*/ 11 w 151"/>
                <a:gd name="T39" fmla="*/ 33 h 36"/>
                <a:gd name="T40" fmla="*/ 22 w 151"/>
                <a:gd name="T41" fmla="*/ 35 h 36"/>
                <a:gd name="T42" fmla="*/ 31 w 151"/>
                <a:gd name="T43" fmla="*/ 33 h 36"/>
                <a:gd name="T44" fmla="*/ 40 w 151"/>
                <a:gd name="T45" fmla="*/ 33 h 36"/>
                <a:gd name="T46" fmla="*/ 55 w 151"/>
                <a:gd name="T47" fmla="*/ 24 h 36"/>
                <a:gd name="T48" fmla="*/ 68 w 151"/>
                <a:gd name="T49" fmla="*/ 25 h 36"/>
                <a:gd name="T50" fmla="*/ 69 w 151"/>
                <a:gd name="T51" fmla="*/ 29 h 36"/>
                <a:gd name="T52" fmla="*/ 92 w 151"/>
                <a:gd name="T53" fmla="*/ 23 h 36"/>
                <a:gd name="T54" fmla="*/ 99 w 151"/>
                <a:gd name="T55" fmla="*/ 22 h 36"/>
                <a:gd name="T56" fmla="*/ 107 w 151"/>
                <a:gd name="T57" fmla="*/ 17 h 36"/>
                <a:gd name="T58" fmla="*/ 113 w 151"/>
                <a:gd name="T59" fmla="*/ 22 h 36"/>
                <a:gd name="T60" fmla="*/ 127 w 151"/>
                <a:gd name="T61" fmla="*/ 18 h 36"/>
                <a:gd name="T62" fmla="*/ 134 w 151"/>
                <a:gd name="T63" fmla="*/ 11 h 36"/>
                <a:gd name="T64" fmla="*/ 132 w 151"/>
                <a:gd name="T65" fmla="*/ 16 h 36"/>
                <a:gd name="T66" fmla="*/ 144 w 151"/>
                <a:gd name="T67" fmla="*/ 8 h 36"/>
                <a:gd name="T68" fmla="*/ 144 w 151"/>
                <a:gd name="T69" fmla="*/ 18 h 36"/>
                <a:gd name="T70" fmla="*/ 151 w 151"/>
                <a:gd name="T71" fmla="*/ 8 h 36"/>
                <a:gd name="T72" fmla="*/ 16 w 151"/>
                <a:gd name="T73" fmla="*/ 23 h 36"/>
                <a:gd name="T74" fmla="*/ 20 w 151"/>
                <a:gd name="T75" fmla="*/ 23 h 36"/>
                <a:gd name="T76" fmla="*/ 32 w 151"/>
                <a:gd name="T77" fmla="*/ 21 h 36"/>
                <a:gd name="T78" fmla="*/ 30 w 151"/>
                <a:gd name="T79" fmla="*/ 24 h 36"/>
                <a:gd name="T80" fmla="*/ 46 w 151"/>
                <a:gd name="T81" fmla="*/ 24 h 36"/>
                <a:gd name="T82" fmla="*/ 73 w 151"/>
                <a:gd name="T83" fmla="*/ 28 h 36"/>
                <a:gd name="T84" fmla="*/ 73 w 151"/>
                <a:gd name="T85" fmla="*/ 28 h 36"/>
                <a:gd name="T86" fmla="*/ 73 w 151"/>
                <a:gd name="T87" fmla="*/ 23 h 36"/>
                <a:gd name="T88" fmla="*/ 79 w 151"/>
                <a:gd name="T89" fmla="*/ 11 h 36"/>
                <a:gd name="T90" fmla="*/ 77 w 151"/>
                <a:gd name="T91" fmla="*/ 13 h 36"/>
                <a:gd name="T92" fmla="*/ 103 w 151"/>
                <a:gd name="T93" fmla="*/ 15 h 36"/>
                <a:gd name="T94" fmla="*/ 102 w 151"/>
                <a:gd name="T95" fmla="*/ 17 h 36"/>
                <a:gd name="T96" fmla="*/ 111 w 151"/>
                <a:gd name="T97" fmla="*/ 11 h 36"/>
                <a:gd name="T98" fmla="*/ 111 w 151"/>
                <a:gd name="T99" fmla="*/ 14 h 36"/>
                <a:gd name="T100" fmla="*/ 119 w 151"/>
                <a:gd name="T101" fmla="*/ 11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1" h="36">
                  <a:moveTo>
                    <a:pt x="151" y="8"/>
                  </a:moveTo>
                  <a:cubicBezTo>
                    <a:pt x="147" y="5"/>
                    <a:pt x="150" y="2"/>
                    <a:pt x="151" y="0"/>
                  </a:cubicBezTo>
                  <a:cubicBezTo>
                    <a:pt x="148" y="0"/>
                    <a:pt x="145" y="0"/>
                    <a:pt x="143" y="1"/>
                  </a:cubicBezTo>
                  <a:cubicBezTo>
                    <a:pt x="143" y="4"/>
                    <a:pt x="139" y="5"/>
                    <a:pt x="136" y="5"/>
                  </a:cubicBezTo>
                  <a:cubicBezTo>
                    <a:pt x="137" y="4"/>
                    <a:pt x="136" y="3"/>
                    <a:pt x="135" y="2"/>
                  </a:cubicBezTo>
                  <a:cubicBezTo>
                    <a:pt x="134" y="2"/>
                    <a:pt x="133" y="7"/>
                    <a:pt x="131" y="5"/>
                  </a:cubicBezTo>
                  <a:cubicBezTo>
                    <a:pt x="131" y="4"/>
                    <a:pt x="130" y="3"/>
                    <a:pt x="128" y="2"/>
                  </a:cubicBezTo>
                  <a:cubicBezTo>
                    <a:pt x="123" y="9"/>
                    <a:pt x="111" y="2"/>
                    <a:pt x="106" y="10"/>
                  </a:cubicBezTo>
                  <a:cubicBezTo>
                    <a:pt x="102" y="8"/>
                    <a:pt x="99" y="11"/>
                    <a:pt x="96" y="10"/>
                  </a:cubicBezTo>
                  <a:cubicBezTo>
                    <a:pt x="95" y="9"/>
                    <a:pt x="97" y="8"/>
                    <a:pt x="95" y="7"/>
                  </a:cubicBezTo>
                  <a:cubicBezTo>
                    <a:pt x="92" y="10"/>
                    <a:pt x="89" y="9"/>
                    <a:pt x="85" y="15"/>
                  </a:cubicBezTo>
                  <a:cubicBezTo>
                    <a:pt x="86" y="15"/>
                    <a:pt x="86" y="16"/>
                    <a:pt x="87" y="16"/>
                  </a:cubicBezTo>
                  <a:cubicBezTo>
                    <a:pt x="89" y="15"/>
                    <a:pt x="91" y="11"/>
                    <a:pt x="94" y="11"/>
                  </a:cubicBezTo>
                  <a:cubicBezTo>
                    <a:pt x="94" y="13"/>
                    <a:pt x="91" y="15"/>
                    <a:pt x="90" y="17"/>
                  </a:cubicBezTo>
                  <a:cubicBezTo>
                    <a:pt x="86" y="15"/>
                    <a:pt x="83" y="20"/>
                    <a:pt x="80" y="18"/>
                  </a:cubicBezTo>
                  <a:cubicBezTo>
                    <a:pt x="81" y="15"/>
                    <a:pt x="83" y="17"/>
                    <a:pt x="84" y="15"/>
                  </a:cubicBezTo>
                  <a:cubicBezTo>
                    <a:pt x="85" y="13"/>
                    <a:pt x="83" y="12"/>
                    <a:pt x="83" y="10"/>
                  </a:cubicBezTo>
                  <a:cubicBezTo>
                    <a:pt x="85" y="10"/>
                    <a:pt x="86" y="10"/>
                    <a:pt x="87" y="9"/>
                  </a:cubicBezTo>
                  <a:cubicBezTo>
                    <a:pt x="85" y="9"/>
                    <a:pt x="86" y="6"/>
                    <a:pt x="85" y="8"/>
                  </a:cubicBezTo>
                  <a:cubicBezTo>
                    <a:pt x="81" y="8"/>
                    <a:pt x="74" y="10"/>
                    <a:pt x="69" y="11"/>
                  </a:cubicBezTo>
                  <a:cubicBezTo>
                    <a:pt x="67" y="12"/>
                    <a:pt x="69" y="14"/>
                    <a:pt x="67" y="16"/>
                  </a:cubicBezTo>
                  <a:cubicBezTo>
                    <a:pt x="64" y="14"/>
                    <a:pt x="61" y="13"/>
                    <a:pt x="58" y="14"/>
                  </a:cubicBezTo>
                  <a:cubicBezTo>
                    <a:pt x="59" y="15"/>
                    <a:pt x="59" y="16"/>
                    <a:pt x="58" y="17"/>
                  </a:cubicBezTo>
                  <a:cubicBezTo>
                    <a:pt x="56" y="13"/>
                    <a:pt x="49" y="17"/>
                    <a:pt x="44" y="14"/>
                  </a:cubicBezTo>
                  <a:cubicBezTo>
                    <a:pt x="42" y="16"/>
                    <a:pt x="44" y="17"/>
                    <a:pt x="42" y="18"/>
                  </a:cubicBezTo>
                  <a:cubicBezTo>
                    <a:pt x="40" y="17"/>
                    <a:pt x="40" y="15"/>
                    <a:pt x="37" y="15"/>
                  </a:cubicBezTo>
                  <a:cubicBezTo>
                    <a:pt x="36" y="17"/>
                    <a:pt x="39" y="18"/>
                    <a:pt x="37" y="20"/>
                  </a:cubicBezTo>
                  <a:cubicBezTo>
                    <a:pt x="36" y="21"/>
                    <a:pt x="35" y="21"/>
                    <a:pt x="34" y="20"/>
                  </a:cubicBezTo>
                  <a:cubicBezTo>
                    <a:pt x="35" y="19"/>
                    <a:pt x="34" y="18"/>
                    <a:pt x="35" y="17"/>
                  </a:cubicBezTo>
                  <a:cubicBezTo>
                    <a:pt x="29" y="13"/>
                    <a:pt x="28" y="19"/>
                    <a:pt x="23" y="16"/>
                  </a:cubicBezTo>
                  <a:cubicBezTo>
                    <a:pt x="22" y="18"/>
                    <a:pt x="20" y="19"/>
                    <a:pt x="18" y="19"/>
                  </a:cubicBezTo>
                  <a:cubicBezTo>
                    <a:pt x="19" y="17"/>
                    <a:pt x="20" y="18"/>
                    <a:pt x="20" y="17"/>
                  </a:cubicBezTo>
                  <a:cubicBezTo>
                    <a:pt x="18" y="15"/>
                    <a:pt x="17" y="19"/>
                    <a:pt x="15" y="17"/>
                  </a:cubicBezTo>
                  <a:cubicBezTo>
                    <a:pt x="14" y="19"/>
                    <a:pt x="13" y="20"/>
                    <a:pt x="13" y="21"/>
                  </a:cubicBezTo>
                  <a:cubicBezTo>
                    <a:pt x="8" y="20"/>
                    <a:pt x="2" y="24"/>
                    <a:pt x="0" y="26"/>
                  </a:cubicBezTo>
                  <a:cubicBezTo>
                    <a:pt x="1" y="27"/>
                    <a:pt x="2" y="27"/>
                    <a:pt x="2" y="28"/>
                  </a:cubicBezTo>
                  <a:cubicBezTo>
                    <a:pt x="4" y="26"/>
                    <a:pt x="5" y="25"/>
                    <a:pt x="7" y="25"/>
                  </a:cubicBezTo>
                  <a:cubicBezTo>
                    <a:pt x="6" y="26"/>
                    <a:pt x="8" y="27"/>
                    <a:pt x="9" y="29"/>
                  </a:cubicBezTo>
                  <a:cubicBezTo>
                    <a:pt x="10" y="28"/>
                    <a:pt x="11" y="26"/>
                    <a:pt x="13" y="28"/>
                  </a:cubicBezTo>
                  <a:cubicBezTo>
                    <a:pt x="14" y="30"/>
                    <a:pt x="11" y="31"/>
                    <a:pt x="11" y="33"/>
                  </a:cubicBezTo>
                  <a:cubicBezTo>
                    <a:pt x="12" y="32"/>
                    <a:pt x="13" y="33"/>
                    <a:pt x="13" y="34"/>
                  </a:cubicBezTo>
                  <a:cubicBezTo>
                    <a:pt x="15" y="31"/>
                    <a:pt x="19" y="36"/>
                    <a:pt x="22" y="35"/>
                  </a:cubicBezTo>
                  <a:cubicBezTo>
                    <a:pt x="23" y="34"/>
                    <a:pt x="23" y="32"/>
                    <a:pt x="24" y="31"/>
                  </a:cubicBezTo>
                  <a:cubicBezTo>
                    <a:pt x="27" y="34"/>
                    <a:pt x="28" y="30"/>
                    <a:pt x="31" y="33"/>
                  </a:cubicBezTo>
                  <a:cubicBezTo>
                    <a:pt x="34" y="33"/>
                    <a:pt x="36" y="31"/>
                    <a:pt x="39" y="31"/>
                  </a:cubicBezTo>
                  <a:cubicBezTo>
                    <a:pt x="39" y="32"/>
                    <a:pt x="39" y="33"/>
                    <a:pt x="40" y="33"/>
                  </a:cubicBezTo>
                  <a:cubicBezTo>
                    <a:pt x="44" y="34"/>
                    <a:pt x="47" y="27"/>
                    <a:pt x="51" y="31"/>
                  </a:cubicBezTo>
                  <a:cubicBezTo>
                    <a:pt x="53" y="29"/>
                    <a:pt x="51" y="25"/>
                    <a:pt x="55" y="24"/>
                  </a:cubicBezTo>
                  <a:cubicBezTo>
                    <a:pt x="56" y="26"/>
                    <a:pt x="54" y="27"/>
                    <a:pt x="54" y="29"/>
                  </a:cubicBezTo>
                  <a:cubicBezTo>
                    <a:pt x="59" y="32"/>
                    <a:pt x="64" y="29"/>
                    <a:pt x="68" y="25"/>
                  </a:cubicBezTo>
                  <a:cubicBezTo>
                    <a:pt x="67" y="23"/>
                    <a:pt x="63" y="26"/>
                    <a:pt x="63" y="23"/>
                  </a:cubicBezTo>
                  <a:cubicBezTo>
                    <a:pt x="65" y="20"/>
                    <a:pt x="72" y="26"/>
                    <a:pt x="69" y="29"/>
                  </a:cubicBezTo>
                  <a:cubicBezTo>
                    <a:pt x="73" y="30"/>
                    <a:pt x="78" y="29"/>
                    <a:pt x="81" y="24"/>
                  </a:cubicBezTo>
                  <a:cubicBezTo>
                    <a:pt x="85" y="26"/>
                    <a:pt x="88" y="23"/>
                    <a:pt x="92" y="23"/>
                  </a:cubicBezTo>
                  <a:cubicBezTo>
                    <a:pt x="92" y="21"/>
                    <a:pt x="92" y="20"/>
                    <a:pt x="93" y="18"/>
                  </a:cubicBezTo>
                  <a:cubicBezTo>
                    <a:pt x="95" y="18"/>
                    <a:pt x="97" y="21"/>
                    <a:pt x="99" y="22"/>
                  </a:cubicBezTo>
                  <a:cubicBezTo>
                    <a:pt x="100" y="20"/>
                    <a:pt x="102" y="22"/>
                    <a:pt x="104" y="21"/>
                  </a:cubicBezTo>
                  <a:cubicBezTo>
                    <a:pt x="106" y="20"/>
                    <a:pt x="104" y="17"/>
                    <a:pt x="107" y="17"/>
                  </a:cubicBezTo>
                  <a:cubicBezTo>
                    <a:pt x="109" y="18"/>
                    <a:pt x="106" y="19"/>
                    <a:pt x="107" y="20"/>
                  </a:cubicBezTo>
                  <a:cubicBezTo>
                    <a:pt x="109" y="19"/>
                    <a:pt x="111" y="22"/>
                    <a:pt x="113" y="22"/>
                  </a:cubicBezTo>
                  <a:cubicBezTo>
                    <a:pt x="115" y="22"/>
                    <a:pt x="113" y="20"/>
                    <a:pt x="114" y="19"/>
                  </a:cubicBezTo>
                  <a:cubicBezTo>
                    <a:pt x="119" y="19"/>
                    <a:pt x="123" y="21"/>
                    <a:pt x="127" y="18"/>
                  </a:cubicBezTo>
                  <a:cubicBezTo>
                    <a:pt x="126" y="17"/>
                    <a:pt x="124" y="17"/>
                    <a:pt x="125" y="16"/>
                  </a:cubicBezTo>
                  <a:cubicBezTo>
                    <a:pt x="128" y="15"/>
                    <a:pt x="131" y="10"/>
                    <a:pt x="134" y="11"/>
                  </a:cubicBezTo>
                  <a:cubicBezTo>
                    <a:pt x="134" y="12"/>
                    <a:pt x="135" y="13"/>
                    <a:pt x="135" y="14"/>
                  </a:cubicBezTo>
                  <a:cubicBezTo>
                    <a:pt x="134" y="15"/>
                    <a:pt x="133" y="15"/>
                    <a:pt x="132" y="16"/>
                  </a:cubicBezTo>
                  <a:cubicBezTo>
                    <a:pt x="135" y="19"/>
                    <a:pt x="139" y="16"/>
                    <a:pt x="140" y="18"/>
                  </a:cubicBezTo>
                  <a:cubicBezTo>
                    <a:pt x="140" y="14"/>
                    <a:pt x="138" y="9"/>
                    <a:pt x="144" y="8"/>
                  </a:cubicBezTo>
                  <a:cubicBezTo>
                    <a:pt x="145" y="11"/>
                    <a:pt x="144" y="14"/>
                    <a:pt x="142" y="17"/>
                  </a:cubicBezTo>
                  <a:cubicBezTo>
                    <a:pt x="143" y="18"/>
                    <a:pt x="144" y="18"/>
                    <a:pt x="144" y="18"/>
                  </a:cubicBezTo>
                  <a:cubicBezTo>
                    <a:pt x="145" y="18"/>
                    <a:pt x="145" y="18"/>
                    <a:pt x="145" y="18"/>
                  </a:cubicBezTo>
                  <a:cubicBezTo>
                    <a:pt x="142" y="15"/>
                    <a:pt x="148" y="12"/>
                    <a:pt x="151" y="8"/>
                  </a:cubicBezTo>
                  <a:close/>
                  <a:moveTo>
                    <a:pt x="20" y="23"/>
                  </a:moveTo>
                  <a:cubicBezTo>
                    <a:pt x="19" y="25"/>
                    <a:pt x="17" y="24"/>
                    <a:pt x="16" y="23"/>
                  </a:cubicBezTo>
                  <a:cubicBezTo>
                    <a:pt x="16" y="21"/>
                    <a:pt x="15" y="21"/>
                    <a:pt x="16" y="19"/>
                  </a:cubicBezTo>
                  <a:cubicBezTo>
                    <a:pt x="18" y="19"/>
                    <a:pt x="20" y="22"/>
                    <a:pt x="20" y="23"/>
                  </a:cubicBezTo>
                  <a:close/>
                  <a:moveTo>
                    <a:pt x="30" y="24"/>
                  </a:moveTo>
                  <a:cubicBezTo>
                    <a:pt x="30" y="23"/>
                    <a:pt x="30" y="22"/>
                    <a:pt x="32" y="21"/>
                  </a:cubicBezTo>
                  <a:cubicBezTo>
                    <a:pt x="33" y="22"/>
                    <a:pt x="33" y="22"/>
                    <a:pt x="34" y="22"/>
                  </a:cubicBezTo>
                  <a:cubicBezTo>
                    <a:pt x="32" y="24"/>
                    <a:pt x="31" y="26"/>
                    <a:pt x="30" y="24"/>
                  </a:cubicBezTo>
                  <a:close/>
                  <a:moveTo>
                    <a:pt x="46" y="28"/>
                  </a:moveTo>
                  <a:cubicBezTo>
                    <a:pt x="44" y="26"/>
                    <a:pt x="44" y="25"/>
                    <a:pt x="46" y="24"/>
                  </a:cubicBezTo>
                  <a:cubicBezTo>
                    <a:pt x="48" y="25"/>
                    <a:pt x="47" y="26"/>
                    <a:pt x="46" y="28"/>
                  </a:cubicBezTo>
                  <a:close/>
                  <a:moveTo>
                    <a:pt x="73" y="28"/>
                  </a:moveTo>
                  <a:cubicBezTo>
                    <a:pt x="72" y="26"/>
                    <a:pt x="75" y="26"/>
                    <a:pt x="75" y="24"/>
                  </a:cubicBezTo>
                  <a:cubicBezTo>
                    <a:pt x="78" y="26"/>
                    <a:pt x="74" y="27"/>
                    <a:pt x="73" y="28"/>
                  </a:cubicBezTo>
                  <a:close/>
                  <a:moveTo>
                    <a:pt x="77" y="13"/>
                  </a:moveTo>
                  <a:cubicBezTo>
                    <a:pt x="77" y="17"/>
                    <a:pt x="74" y="19"/>
                    <a:pt x="73" y="23"/>
                  </a:cubicBezTo>
                  <a:cubicBezTo>
                    <a:pt x="69" y="19"/>
                    <a:pt x="75" y="15"/>
                    <a:pt x="75" y="11"/>
                  </a:cubicBezTo>
                  <a:cubicBezTo>
                    <a:pt x="77" y="13"/>
                    <a:pt x="78" y="12"/>
                    <a:pt x="79" y="11"/>
                  </a:cubicBezTo>
                  <a:cubicBezTo>
                    <a:pt x="80" y="12"/>
                    <a:pt x="80" y="13"/>
                    <a:pt x="80" y="13"/>
                  </a:cubicBezTo>
                  <a:cubicBezTo>
                    <a:pt x="79" y="15"/>
                    <a:pt x="78" y="12"/>
                    <a:pt x="77" y="13"/>
                  </a:cubicBezTo>
                  <a:close/>
                  <a:moveTo>
                    <a:pt x="102" y="17"/>
                  </a:moveTo>
                  <a:cubicBezTo>
                    <a:pt x="102" y="16"/>
                    <a:pt x="103" y="16"/>
                    <a:pt x="103" y="15"/>
                  </a:cubicBezTo>
                  <a:cubicBezTo>
                    <a:pt x="105" y="16"/>
                    <a:pt x="105" y="16"/>
                    <a:pt x="105" y="17"/>
                  </a:cubicBezTo>
                  <a:cubicBezTo>
                    <a:pt x="104" y="17"/>
                    <a:pt x="103" y="19"/>
                    <a:pt x="102" y="17"/>
                  </a:cubicBezTo>
                  <a:close/>
                  <a:moveTo>
                    <a:pt x="111" y="14"/>
                  </a:moveTo>
                  <a:cubicBezTo>
                    <a:pt x="109" y="13"/>
                    <a:pt x="109" y="12"/>
                    <a:pt x="111" y="11"/>
                  </a:cubicBezTo>
                  <a:cubicBezTo>
                    <a:pt x="111" y="11"/>
                    <a:pt x="112" y="12"/>
                    <a:pt x="113" y="12"/>
                  </a:cubicBezTo>
                  <a:cubicBezTo>
                    <a:pt x="112" y="13"/>
                    <a:pt x="112" y="14"/>
                    <a:pt x="111" y="14"/>
                  </a:cubicBezTo>
                  <a:close/>
                  <a:moveTo>
                    <a:pt x="117" y="18"/>
                  </a:moveTo>
                  <a:cubicBezTo>
                    <a:pt x="115" y="15"/>
                    <a:pt x="115" y="10"/>
                    <a:pt x="119" y="11"/>
                  </a:cubicBezTo>
                  <a:cubicBezTo>
                    <a:pt x="120" y="13"/>
                    <a:pt x="119" y="15"/>
                    <a:pt x="117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74" name="淘宝网Chenying0907出品 65"/>
            <p:cNvSpPr>
              <a:spLocks noEditPoints="1"/>
            </p:cNvSpPr>
            <p:nvPr/>
          </p:nvSpPr>
          <p:spPr bwMode="auto">
            <a:xfrm>
              <a:off x="6772276" y="3287713"/>
              <a:ext cx="611188" cy="298450"/>
            </a:xfrm>
            <a:custGeom>
              <a:avLst/>
              <a:gdLst>
                <a:gd name="T0" fmla="*/ 148 w 188"/>
                <a:gd name="T1" fmla="*/ 7 h 90"/>
                <a:gd name="T2" fmla="*/ 132 w 188"/>
                <a:gd name="T3" fmla="*/ 7 h 90"/>
                <a:gd name="T4" fmla="*/ 114 w 188"/>
                <a:gd name="T5" fmla="*/ 4 h 90"/>
                <a:gd name="T6" fmla="*/ 122 w 188"/>
                <a:gd name="T7" fmla="*/ 9 h 90"/>
                <a:gd name="T8" fmla="*/ 105 w 188"/>
                <a:gd name="T9" fmla="*/ 18 h 90"/>
                <a:gd name="T10" fmla="*/ 95 w 188"/>
                <a:gd name="T11" fmla="*/ 18 h 90"/>
                <a:gd name="T12" fmla="*/ 81 w 188"/>
                <a:gd name="T13" fmla="*/ 32 h 90"/>
                <a:gd name="T14" fmla="*/ 90 w 188"/>
                <a:gd name="T15" fmla="*/ 40 h 90"/>
                <a:gd name="T16" fmla="*/ 82 w 188"/>
                <a:gd name="T17" fmla="*/ 50 h 90"/>
                <a:gd name="T18" fmla="*/ 60 w 188"/>
                <a:gd name="T19" fmla="*/ 49 h 90"/>
                <a:gd name="T20" fmla="*/ 45 w 188"/>
                <a:gd name="T21" fmla="*/ 54 h 90"/>
                <a:gd name="T22" fmla="*/ 31 w 188"/>
                <a:gd name="T23" fmla="*/ 72 h 90"/>
                <a:gd name="T24" fmla="*/ 22 w 188"/>
                <a:gd name="T25" fmla="*/ 63 h 90"/>
                <a:gd name="T26" fmla="*/ 4 w 188"/>
                <a:gd name="T27" fmla="*/ 83 h 90"/>
                <a:gd name="T28" fmla="*/ 13 w 188"/>
                <a:gd name="T29" fmla="*/ 87 h 90"/>
                <a:gd name="T30" fmla="*/ 19 w 188"/>
                <a:gd name="T31" fmla="*/ 80 h 90"/>
                <a:gd name="T32" fmla="*/ 35 w 188"/>
                <a:gd name="T33" fmla="*/ 76 h 90"/>
                <a:gd name="T34" fmla="*/ 53 w 188"/>
                <a:gd name="T35" fmla="*/ 74 h 90"/>
                <a:gd name="T36" fmla="*/ 63 w 188"/>
                <a:gd name="T37" fmla="*/ 62 h 90"/>
                <a:gd name="T38" fmla="*/ 81 w 188"/>
                <a:gd name="T39" fmla="*/ 57 h 90"/>
                <a:gd name="T40" fmla="*/ 84 w 188"/>
                <a:gd name="T41" fmla="*/ 57 h 90"/>
                <a:gd name="T42" fmla="*/ 89 w 188"/>
                <a:gd name="T43" fmla="*/ 50 h 90"/>
                <a:gd name="T44" fmla="*/ 95 w 188"/>
                <a:gd name="T45" fmla="*/ 52 h 90"/>
                <a:gd name="T46" fmla="*/ 110 w 188"/>
                <a:gd name="T47" fmla="*/ 48 h 90"/>
                <a:gd name="T48" fmla="*/ 117 w 188"/>
                <a:gd name="T49" fmla="*/ 40 h 90"/>
                <a:gd name="T50" fmla="*/ 120 w 188"/>
                <a:gd name="T51" fmla="*/ 43 h 90"/>
                <a:gd name="T52" fmla="*/ 137 w 188"/>
                <a:gd name="T53" fmla="*/ 34 h 90"/>
                <a:gd name="T54" fmla="*/ 155 w 188"/>
                <a:gd name="T55" fmla="*/ 26 h 90"/>
                <a:gd name="T56" fmla="*/ 161 w 188"/>
                <a:gd name="T57" fmla="*/ 30 h 90"/>
                <a:gd name="T58" fmla="*/ 181 w 188"/>
                <a:gd name="T59" fmla="*/ 8 h 90"/>
                <a:gd name="T60" fmla="*/ 7 w 188"/>
                <a:gd name="T61" fmla="*/ 77 h 90"/>
                <a:gd name="T62" fmla="*/ 19 w 188"/>
                <a:gd name="T63" fmla="*/ 68 h 90"/>
                <a:gd name="T64" fmla="*/ 42 w 188"/>
                <a:gd name="T65" fmla="*/ 68 h 90"/>
                <a:gd name="T66" fmla="*/ 42 w 188"/>
                <a:gd name="T67" fmla="*/ 66 h 90"/>
                <a:gd name="T68" fmla="*/ 42 w 188"/>
                <a:gd name="T69" fmla="*/ 68 h 90"/>
                <a:gd name="T70" fmla="*/ 52 w 188"/>
                <a:gd name="T71" fmla="*/ 61 h 90"/>
                <a:gd name="T72" fmla="*/ 57 w 188"/>
                <a:gd name="T73" fmla="*/ 55 h 90"/>
                <a:gd name="T74" fmla="*/ 70 w 188"/>
                <a:gd name="T75" fmla="*/ 60 h 90"/>
                <a:gd name="T76" fmla="*/ 70 w 188"/>
                <a:gd name="T77" fmla="*/ 51 h 90"/>
                <a:gd name="T78" fmla="*/ 70 w 188"/>
                <a:gd name="T79" fmla="*/ 60 h 90"/>
                <a:gd name="T80" fmla="*/ 79 w 188"/>
                <a:gd name="T81" fmla="*/ 50 h 90"/>
                <a:gd name="T82" fmla="*/ 95 w 188"/>
                <a:gd name="T83" fmla="*/ 20 h 90"/>
                <a:gd name="T84" fmla="*/ 98 w 188"/>
                <a:gd name="T85" fmla="*/ 39 h 90"/>
                <a:gd name="T86" fmla="*/ 100 w 188"/>
                <a:gd name="T87" fmla="*/ 39 h 90"/>
                <a:gd name="T88" fmla="*/ 91 w 188"/>
                <a:gd name="T89" fmla="*/ 33 h 90"/>
                <a:gd name="T90" fmla="*/ 97 w 188"/>
                <a:gd name="T91" fmla="*/ 30 h 90"/>
                <a:gd name="T92" fmla="*/ 104 w 188"/>
                <a:gd name="T93" fmla="*/ 35 h 90"/>
                <a:gd name="T94" fmla="*/ 111 w 188"/>
                <a:gd name="T95" fmla="*/ 30 h 90"/>
                <a:gd name="T96" fmla="*/ 122 w 188"/>
                <a:gd name="T97" fmla="*/ 21 h 90"/>
                <a:gd name="T98" fmla="*/ 130 w 188"/>
                <a:gd name="T99" fmla="*/ 28 h 90"/>
                <a:gd name="T100" fmla="*/ 130 w 188"/>
                <a:gd name="T101" fmla="*/ 17 h 90"/>
                <a:gd name="T102" fmla="*/ 130 w 188"/>
                <a:gd name="T103" fmla="*/ 17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88" h="90">
                  <a:moveTo>
                    <a:pt x="181" y="8"/>
                  </a:moveTo>
                  <a:cubicBezTo>
                    <a:pt x="172" y="4"/>
                    <a:pt x="163" y="4"/>
                    <a:pt x="155" y="2"/>
                  </a:cubicBezTo>
                  <a:cubicBezTo>
                    <a:pt x="154" y="5"/>
                    <a:pt x="150" y="8"/>
                    <a:pt x="148" y="7"/>
                  </a:cubicBezTo>
                  <a:cubicBezTo>
                    <a:pt x="148" y="3"/>
                    <a:pt x="151" y="5"/>
                    <a:pt x="153" y="1"/>
                  </a:cubicBezTo>
                  <a:cubicBezTo>
                    <a:pt x="150" y="0"/>
                    <a:pt x="147" y="1"/>
                    <a:pt x="144" y="4"/>
                  </a:cubicBezTo>
                  <a:cubicBezTo>
                    <a:pt x="140" y="4"/>
                    <a:pt x="136" y="2"/>
                    <a:pt x="132" y="7"/>
                  </a:cubicBezTo>
                  <a:cubicBezTo>
                    <a:pt x="131" y="5"/>
                    <a:pt x="127" y="7"/>
                    <a:pt x="128" y="5"/>
                  </a:cubicBezTo>
                  <a:cubicBezTo>
                    <a:pt x="129" y="4"/>
                    <a:pt x="130" y="4"/>
                    <a:pt x="132" y="1"/>
                  </a:cubicBezTo>
                  <a:cubicBezTo>
                    <a:pt x="126" y="2"/>
                    <a:pt x="120" y="0"/>
                    <a:pt x="114" y="4"/>
                  </a:cubicBezTo>
                  <a:cubicBezTo>
                    <a:pt x="111" y="1"/>
                    <a:pt x="109" y="2"/>
                    <a:pt x="107" y="3"/>
                  </a:cubicBezTo>
                  <a:cubicBezTo>
                    <a:pt x="104" y="7"/>
                    <a:pt x="111" y="8"/>
                    <a:pt x="113" y="12"/>
                  </a:cubicBezTo>
                  <a:cubicBezTo>
                    <a:pt x="116" y="9"/>
                    <a:pt x="120" y="13"/>
                    <a:pt x="122" y="9"/>
                  </a:cubicBezTo>
                  <a:cubicBezTo>
                    <a:pt x="124" y="12"/>
                    <a:pt x="121" y="17"/>
                    <a:pt x="119" y="20"/>
                  </a:cubicBezTo>
                  <a:cubicBezTo>
                    <a:pt x="117" y="18"/>
                    <a:pt x="119" y="15"/>
                    <a:pt x="116" y="14"/>
                  </a:cubicBezTo>
                  <a:cubicBezTo>
                    <a:pt x="112" y="17"/>
                    <a:pt x="108" y="16"/>
                    <a:pt x="105" y="18"/>
                  </a:cubicBezTo>
                  <a:cubicBezTo>
                    <a:pt x="106" y="20"/>
                    <a:pt x="105" y="22"/>
                    <a:pt x="103" y="24"/>
                  </a:cubicBezTo>
                  <a:cubicBezTo>
                    <a:pt x="100" y="21"/>
                    <a:pt x="105" y="19"/>
                    <a:pt x="103" y="16"/>
                  </a:cubicBezTo>
                  <a:cubicBezTo>
                    <a:pt x="101" y="19"/>
                    <a:pt x="96" y="16"/>
                    <a:pt x="95" y="18"/>
                  </a:cubicBezTo>
                  <a:cubicBezTo>
                    <a:pt x="94" y="18"/>
                    <a:pt x="93" y="17"/>
                    <a:pt x="92" y="16"/>
                  </a:cubicBezTo>
                  <a:cubicBezTo>
                    <a:pt x="85" y="16"/>
                    <a:pt x="90" y="27"/>
                    <a:pt x="84" y="27"/>
                  </a:cubicBezTo>
                  <a:cubicBezTo>
                    <a:pt x="84" y="30"/>
                    <a:pt x="84" y="31"/>
                    <a:pt x="81" y="32"/>
                  </a:cubicBezTo>
                  <a:cubicBezTo>
                    <a:pt x="82" y="33"/>
                    <a:pt x="83" y="32"/>
                    <a:pt x="84" y="34"/>
                  </a:cubicBezTo>
                  <a:cubicBezTo>
                    <a:pt x="85" y="33"/>
                    <a:pt x="84" y="31"/>
                    <a:pt x="86" y="31"/>
                  </a:cubicBezTo>
                  <a:cubicBezTo>
                    <a:pt x="89" y="34"/>
                    <a:pt x="92" y="35"/>
                    <a:pt x="90" y="40"/>
                  </a:cubicBezTo>
                  <a:cubicBezTo>
                    <a:pt x="88" y="39"/>
                    <a:pt x="87" y="41"/>
                    <a:pt x="86" y="40"/>
                  </a:cubicBezTo>
                  <a:cubicBezTo>
                    <a:pt x="84" y="44"/>
                    <a:pt x="87" y="47"/>
                    <a:pt x="86" y="51"/>
                  </a:cubicBezTo>
                  <a:cubicBezTo>
                    <a:pt x="85" y="50"/>
                    <a:pt x="84" y="51"/>
                    <a:pt x="82" y="50"/>
                  </a:cubicBezTo>
                  <a:cubicBezTo>
                    <a:pt x="84" y="47"/>
                    <a:pt x="82" y="44"/>
                    <a:pt x="80" y="41"/>
                  </a:cubicBezTo>
                  <a:cubicBezTo>
                    <a:pt x="75" y="43"/>
                    <a:pt x="68" y="45"/>
                    <a:pt x="66" y="52"/>
                  </a:cubicBezTo>
                  <a:cubicBezTo>
                    <a:pt x="64" y="50"/>
                    <a:pt x="63" y="48"/>
                    <a:pt x="60" y="49"/>
                  </a:cubicBezTo>
                  <a:cubicBezTo>
                    <a:pt x="61" y="51"/>
                    <a:pt x="63" y="52"/>
                    <a:pt x="62" y="53"/>
                  </a:cubicBezTo>
                  <a:cubicBezTo>
                    <a:pt x="60" y="53"/>
                    <a:pt x="58" y="52"/>
                    <a:pt x="57" y="55"/>
                  </a:cubicBezTo>
                  <a:cubicBezTo>
                    <a:pt x="54" y="50"/>
                    <a:pt x="48" y="59"/>
                    <a:pt x="45" y="54"/>
                  </a:cubicBezTo>
                  <a:cubicBezTo>
                    <a:pt x="41" y="56"/>
                    <a:pt x="42" y="61"/>
                    <a:pt x="41" y="64"/>
                  </a:cubicBezTo>
                  <a:cubicBezTo>
                    <a:pt x="37" y="64"/>
                    <a:pt x="39" y="60"/>
                    <a:pt x="37" y="60"/>
                  </a:cubicBezTo>
                  <a:cubicBezTo>
                    <a:pt x="34" y="64"/>
                    <a:pt x="32" y="68"/>
                    <a:pt x="31" y="72"/>
                  </a:cubicBezTo>
                  <a:cubicBezTo>
                    <a:pt x="29" y="73"/>
                    <a:pt x="28" y="73"/>
                    <a:pt x="27" y="72"/>
                  </a:cubicBezTo>
                  <a:cubicBezTo>
                    <a:pt x="27" y="67"/>
                    <a:pt x="33" y="66"/>
                    <a:pt x="31" y="62"/>
                  </a:cubicBezTo>
                  <a:cubicBezTo>
                    <a:pt x="27" y="60"/>
                    <a:pt x="25" y="67"/>
                    <a:pt x="22" y="63"/>
                  </a:cubicBezTo>
                  <a:cubicBezTo>
                    <a:pt x="17" y="74"/>
                    <a:pt x="4" y="67"/>
                    <a:pt x="0" y="77"/>
                  </a:cubicBezTo>
                  <a:cubicBezTo>
                    <a:pt x="2" y="80"/>
                    <a:pt x="4" y="78"/>
                    <a:pt x="6" y="79"/>
                  </a:cubicBezTo>
                  <a:cubicBezTo>
                    <a:pt x="5" y="81"/>
                    <a:pt x="6" y="83"/>
                    <a:pt x="4" y="83"/>
                  </a:cubicBezTo>
                  <a:cubicBezTo>
                    <a:pt x="6" y="84"/>
                    <a:pt x="6" y="85"/>
                    <a:pt x="7" y="86"/>
                  </a:cubicBezTo>
                  <a:cubicBezTo>
                    <a:pt x="6" y="88"/>
                    <a:pt x="6" y="89"/>
                    <a:pt x="6" y="90"/>
                  </a:cubicBezTo>
                  <a:cubicBezTo>
                    <a:pt x="8" y="88"/>
                    <a:pt x="11" y="90"/>
                    <a:pt x="13" y="87"/>
                  </a:cubicBezTo>
                  <a:cubicBezTo>
                    <a:pt x="12" y="86"/>
                    <a:pt x="12" y="82"/>
                    <a:pt x="15" y="82"/>
                  </a:cubicBezTo>
                  <a:cubicBezTo>
                    <a:pt x="16" y="83"/>
                    <a:pt x="16" y="86"/>
                    <a:pt x="18" y="85"/>
                  </a:cubicBezTo>
                  <a:cubicBezTo>
                    <a:pt x="17" y="84"/>
                    <a:pt x="18" y="82"/>
                    <a:pt x="19" y="80"/>
                  </a:cubicBezTo>
                  <a:cubicBezTo>
                    <a:pt x="23" y="85"/>
                    <a:pt x="29" y="76"/>
                    <a:pt x="30" y="81"/>
                  </a:cubicBezTo>
                  <a:cubicBezTo>
                    <a:pt x="34" y="80"/>
                    <a:pt x="31" y="76"/>
                    <a:pt x="32" y="74"/>
                  </a:cubicBezTo>
                  <a:cubicBezTo>
                    <a:pt x="34" y="73"/>
                    <a:pt x="33" y="75"/>
                    <a:pt x="35" y="76"/>
                  </a:cubicBezTo>
                  <a:cubicBezTo>
                    <a:pt x="39" y="74"/>
                    <a:pt x="43" y="76"/>
                    <a:pt x="47" y="74"/>
                  </a:cubicBezTo>
                  <a:cubicBezTo>
                    <a:pt x="47" y="73"/>
                    <a:pt x="44" y="72"/>
                    <a:pt x="45" y="70"/>
                  </a:cubicBezTo>
                  <a:cubicBezTo>
                    <a:pt x="48" y="68"/>
                    <a:pt x="52" y="72"/>
                    <a:pt x="53" y="74"/>
                  </a:cubicBezTo>
                  <a:cubicBezTo>
                    <a:pt x="55" y="72"/>
                    <a:pt x="54" y="71"/>
                    <a:pt x="55" y="69"/>
                  </a:cubicBezTo>
                  <a:cubicBezTo>
                    <a:pt x="57" y="69"/>
                    <a:pt x="58" y="69"/>
                    <a:pt x="59" y="69"/>
                  </a:cubicBezTo>
                  <a:cubicBezTo>
                    <a:pt x="62" y="67"/>
                    <a:pt x="60" y="65"/>
                    <a:pt x="63" y="62"/>
                  </a:cubicBezTo>
                  <a:cubicBezTo>
                    <a:pt x="64" y="63"/>
                    <a:pt x="65" y="62"/>
                    <a:pt x="66" y="62"/>
                  </a:cubicBezTo>
                  <a:cubicBezTo>
                    <a:pt x="66" y="65"/>
                    <a:pt x="68" y="64"/>
                    <a:pt x="69" y="66"/>
                  </a:cubicBezTo>
                  <a:cubicBezTo>
                    <a:pt x="73" y="62"/>
                    <a:pt x="77" y="62"/>
                    <a:pt x="81" y="57"/>
                  </a:cubicBezTo>
                  <a:cubicBezTo>
                    <a:pt x="81" y="56"/>
                    <a:pt x="79" y="55"/>
                    <a:pt x="79" y="54"/>
                  </a:cubicBezTo>
                  <a:cubicBezTo>
                    <a:pt x="82" y="52"/>
                    <a:pt x="85" y="54"/>
                    <a:pt x="86" y="52"/>
                  </a:cubicBezTo>
                  <a:cubicBezTo>
                    <a:pt x="90" y="54"/>
                    <a:pt x="85" y="55"/>
                    <a:pt x="84" y="57"/>
                  </a:cubicBezTo>
                  <a:cubicBezTo>
                    <a:pt x="88" y="59"/>
                    <a:pt x="91" y="55"/>
                    <a:pt x="93" y="55"/>
                  </a:cubicBezTo>
                  <a:cubicBezTo>
                    <a:pt x="94" y="54"/>
                    <a:pt x="93" y="53"/>
                    <a:pt x="94" y="51"/>
                  </a:cubicBezTo>
                  <a:cubicBezTo>
                    <a:pt x="92" y="50"/>
                    <a:pt x="91" y="52"/>
                    <a:pt x="89" y="50"/>
                  </a:cubicBezTo>
                  <a:cubicBezTo>
                    <a:pt x="91" y="44"/>
                    <a:pt x="100" y="43"/>
                    <a:pt x="105" y="41"/>
                  </a:cubicBezTo>
                  <a:cubicBezTo>
                    <a:pt x="104" y="46"/>
                    <a:pt x="99" y="45"/>
                    <a:pt x="96" y="45"/>
                  </a:cubicBezTo>
                  <a:cubicBezTo>
                    <a:pt x="95" y="48"/>
                    <a:pt x="95" y="50"/>
                    <a:pt x="95" y="52"/>
                  </a:cubicBezTo>
                  <a:cubicBezTo>
                    <a:pt x="95" y="53"/>
                    <a:pt x="98" y="52"/>
                    <a:pt x="98" y="52"/>
                  </a:cubicBezTo>
                  <a:cubicBezTo>
                    <a:pt x="98" y="51"/>
                    <a:pt x="99" y="50"/>
                    <a:pt x="99" y="49"/>
                  </a:cubicBezTo>
                  <a:cubicBezTo>
                    <a:pt x="102" y="49"/>
                    <a:pt x="109" y="49"/>
                    <a:pt x="110" y="48"/>
                  </a:cubicBezTo>
                  <a:cubicBezTo>
                    <a:pt x="111" y="46"/>
                    <a:pt x="108" y="45"/>
                    <a:pt x="110" y="43"/>
                  </a:cubicBezTo>
                  <a:cubicBezTo>
                    <a:pt x="112" y="43"/>
                    <a:pt x="114" y="45"/>
                    <a:pt x="115" y="44"/>
                  </a:cubicBezTo>
                  <a:cubicBezTo>
                    <a:pt x="115" y="42"/>
                    <a:pt x="117" y="41"/>
                    <a:pt x="117" y="40"/>
                  </a:cubicBezTo>
                  <a:cubicBezTo>
                    <a:pt x="115" y="40"/>
                    <a:pt x="114" y="42"/>
                    <a:pt x="113" y="41"/>
                  </a:cubicBezTo>
                  <a:cubicBezTo>
                    <a:pt x="115" y="38"/>
                    <a:pt x="111" y="37"/>
                    <a:pt x="113" y="34"/>
                  </a:cubicBezTo>
                  <a:cubicBezTo>
                    <a:pt x="117" y="35"/>
                    <a:pt x="117" y="40"/>
                    <a:pt x="120" y="43"/>
                  </a:cubicBezTo>
                  <a:cubicBezTo>
                    <a:pt x="123" y="41"/>
                    <a:pt x="125" y="41"/>
                    <a:pt x="128" y="39"/>
                  </a:cubicBezTo>
                  <a:cubicBezTo>
                    <a:pt x="127" y="38"/>
                    <a:pt x="126" y="38"/>
                    <a:pt x="126" y="37"/>
                  </a:cubicBezTo>
                  <a:cubicBezTo>
                    <a:pt x="131" y="36"/>
                    <a:pt x="133" y="39"/>
                    <a:pt x="137" y="34"/>
                  </a:cubicBezTo>
                  <a:cubicBezTo>
                    <a:pt x="136" y="31"/>
                    <a:pt x="135" y="36"/>
                    <a:pt x="134" y="33"/>
                  </a:cubicBezTo>
                  <a:cubicBezTo>
                    <a:pt x="142" y="26"/>
                    <a:pt x="149" y="30"/>
                    <a:pt x="158" y="29"/>
                  </a:cubicBezTo>
                  <a:cubicBezTo>
                    <a:pt x="156" y="27"/>
                    <a:pt x="155" y="28"/>
                    <a:pt x="155" y="26"/>
                  </a:cubicBezTo>
                  <a:cubicBezTo>
                    <a:pt x="157" y="22"/>
                    <a:pt x="160" y="20"/>
                    <a:pt x="163" y="22"/>
                  </a:cubicBezTo>
                  <a:cubicBezTo>
                    <a:pt x="162" y="23"/>
                    <a:pt x="161" y="24"/>
                    <a:pt x="159" y="25"/>
                  </a:cubicBezTo>
                  <a:cubicBezTo>
                    <a:pt x="162" y="27"/>
                    <a:pt x="162" y="28"/>
                    <a:pt x="161" y="30"/>
                  </a:cubicBezTo>
                  <a:cubicBezTo>
                    <a:pt x="166" y="29"/>
                    <a:pt x="172" y="28"/>
                    <a:pt x="175" y="23"/>
                  </a:cubicBezTo>
                  <a:cubicBezTo>
                    <a:pt x="182" y="28"/>
                    <a:pt x="184" y="19"/>
                    <a:pt x="188" y="16"/>
                  </a:cubicBezTo>
                  <a:cubicBezTo>
                    <a:pt x="185" y="12"/>
                    <a:pt x="182" y="11"/>
                    <a:pt x="181" y="8"/>
                  </a:cubicBezTo>
                  <a:close/>
                  <a:moveTo>
                    <a:pt x="21" y="80"/>
                  </a:moveTo>
                  <a:cubicBezTo>
                    <a:pt x="19" y="78"/>
                    <a:pt x="21" y="75"/>
                    <a:pt x="20" y="73"/>
                  </a:cubicBezTo>
                  <a:cubicBezTo>
                    <a:pt x="14" y="70"/>
                    <a:pt x="14" y="81"/>
                    <a:pt x="7" y="77"/>
                  </a:cubicBezTo>
                  <a:cubicBezTo>
                    <a:pt x="8" y="74"/>
                    <a:pt x="11" y="75"/>
                    <a:pt x="11" y="72"/>
                  </a:cubicBezTo>
                  <a:cubicBezTo>
                    <a:pt x="12" y="73"/>
                    <a:pt x="13" y="72"/>
                    <a:pt x="14" y="73"/>
                  </a:cubicBezTo>
                  <a:cubicBezTo>
                    <a:pt x="15" y="71"/>
                    <a:pt x="19" y="70"/>
                    <a:pt x="19" y="68"/>
                  </a:cubicBezTo>
                  <a:cubicBezTo>
                    <a:pt x="23" y="68"/>
                    <a:pt x="23" y="73"/>
                    <a:pt x="26" y="74"/>
                  </a:cubicBezTo>
                  <a:cubicBezTo>
                    <a:pt x="25" y="76"/>
                    <a:pt x="23" y="80"/>
                    <a:pt x="21" y="80"/>
                  </a:cubicBezTo>
                  <a:close/>
                  <a:moveTo>
                    <a:pt x="42" y="68"/>
                  </a:moveTo>
                  <a:cubicBezTo>
                    <a:pt x="40" y="70"/>
                    <a:pt x="43" y="71"/>
                    <a:pt x="41" y="72"/>
                  </a:cubicBezTo>
                  <a:cubicBezTo>
                    <a:pt x="38" y="72"/>
                    <a:pt x="35" y="69"/>
                    <a:pt x="36" y="66"/>
                  </a:cubicBezTo>
                  <a:cubicBezTo>
                    <a:pt x="38" y="65"/>
                    <a:pt x="40" y="67"/>
                    <a:pt x="42" y="66"/>
                  </a:cubicBezTo>
                  <a:cubicBezTo>
                    <a:pt x="45" y="60"/>
                    <a:pt x="47" y="61"/>
                    <a:pt x="50" y="57"/>
                  </a:cubicBezTo>
                  <a:cubicBezTo>
                    <a:pt x="52" y="58"/>
                    <a:pt x="51" y="59"/>
                    <a:pt x="52" y="60"/>
                  </a:cubicBezTo>
                  <a:cubicBezTo>
                    <a:pt x="47" y="61"/>
                    <a:pt x="47" y="67"/>
                    <a:pt x="42" y="68"/>
                  </a:cubicBezTo>
                  <a:close/>
                  <a:moveTo>
                    <a:pt x="54" y="68"/>
                  </a:moveTo>
                  <a:cubicBezTo>
                    <a:pt x="53" y="68"/>
                    <a:pt x="52" y="68"/>
                    <a:pt x="52" y="68"/>
                  </a:cubicBezTo>
                  <a:cubicBezTo>
                    <a:pt x="51" y="66"/>
                    <a:pt x="50" y="64"/>
                    <a:pt x="52" y="61"/>
                  </a:cubicBezTo>
                  <a:cubicBezTo>
                    <a:pt x="52" y="64"/>
                    <a:pt x="56" y="65"/>
                    <a:pt x="54" y="68"/>
                  </a:cubicBezTo>
                  <a:close/>
                  <a:moveTo>
                    <a:pt x="59" y="64"/>
                  </a:moveTo>
                  <a:cubicBezTo>
                    <a:pt x="59" y="61"/>
                    <a:pt x="58" y="58"/>
                    <a:pt x="57" y="55"/>
                  </a:cubicBezTo>
                  <a:cubicBezTo>
                    <a:pt x="59" y="54"/>
                    <a:pt x="60" y="54"/>
                    <a:pt x="62" y="54"/>
                  </a:cubicBezTo>
                  <a:cubicBezTo>
                    <a:pt x="63" y="57"/>
                    <a:pt x="61" y="62"/>
                    <a:pt x="59" y="64"/>
                  </a:cubicBezTo>
                  <a:close/>
                  <a:moveTo>
                    <a:pt x="70" y="60"/>
                  </a:moveTo>
                  <a:cubicBezTo>
                    <a:pt x="70" y="57"/>
                    <a:pt x="68" y="58"/>
                    <a:pt x="66" y="59"/>
                  </a:cubicBezTo>
                  <a:cubicBezTo>
                    <a:pt x="64" y="57"/>
                    <a:pt x="67" y="54"/>
                    <a:pt x="67" y="51"/>
                  </a:cubicBezTo>
                  <a:cubicBezTo>
                    <a:pt x="68" y="51"/>
                    <a:pt x="69" y="52"/>
                    <a:pt x="70" y="51"/>
                  </a:cubicBezTo>
                  <a:cubicBezTo>
                    <a:pt x="70" y="52"/>
                    <a:pt x="68" y="54"/>
                    <a:pt x="70" y="55"/>
                  </a:cubicBezTo>
                  <a:cubicBezTo>
                    <a:pt x="73" y="57"/>
                    <a:pt x="75" y="52"/>
                    <a:pt x="79" y="55"/>
                  </a:cubicBezTo>
                  <a:cubicBezTo>
                    <a:pt x="76" y="57"/>
                    <a:pt x="73" y="57"/>
                    <a:pt x="70" y="60"/>
                  </a:cubicBezTo>
                  <a:close/>
                  <a:moveTo>
                    <a:pt x="75" y="52"/>
                  </a:moveTo>
                  <a:cubicBezTo>
                    <a:pt x="73" y="50"/>
                    <a:pt x="74" y="48"/>
                    <a:pt x="76" y="46"/>
                  </a:cubicBezTo>
                  <a:cubicBezTo>
                    <a:pt x="78" y="47"/>
                    <a:pt x="79" y="48"/>
                    <a:pt x="79" y="50"/>
                  </a:cubicBezTo>
                  <a:cubicBezTo>
                    <a:pt x="78" y="52"/>
                    <a:pt x="76" y="51"/>
                    <a:pt x="75" y="52"/>
                  </a:cubicBezTo>
                  <a:close/>
                  <a:moveTo>
                    <a:pt x="98" y="22"/>
                  </a:moveTo>
                  <a:cubicBezTo>
                    <a:pt x="96" y="23"/>
                    <a:pt x="95" y="21"/>
                    <a:pt x="95" y="20"/>
                  </a:cubicBezTo>
                  <a:cubicBezTo>
                    <a:pt x="97" y="18"/>
                    <a:pt x="96" y="21"/>
                    <a:pt x="98" y="22"/>
                  </a:cubicBezTo>
                  <a:close/>
                  <a:moveTo>
                    <a:pt x="100" y="39"/>
                  </a:moveTo>
                  <a:cubicBezTo>
                    <a:pt x="100" y="39"/>
                    <a:pt x="99" y="39"/>
                    <a:pt x="98" y="39"/>
                  </a:cubicBezTo>
                  <a:cubicBezTo>
                    <a:pt x="96" y="38"/>
                    <a:pt x="97" y="37"/>
                    <a:pt x="96" y="36"/>
                  </a:cubicBezTo>
                  <a:cubicBezTo>
                    <a:pt x="98" y="35"/>
                    <a:pt x="99" y="35"/>
                    <a:pt x="101" y="35"/>
                  </a:cubicBezTo>
                  <a:cubicBezTo>
                    <a:pt x="101" y="36"/>
                    <a:pt x="101" y="37"/>
                    <a:pt x="100" y="39"/>
                  </a:cubicBezTo>
                  <a:close/>
                  <a:moveTo>
                    <a:pt x="97" y="30"/>
                  </a:moveTo>
                  <a:cubicBezTo>
                    <a:pt x="96" y="31"/>
                    <a:pt x="95" y="33"/>
                    <a:pt x="96" y="33"/>
                  </a:cubicBezTo>
                  <a:cubicBezTo>
                    <a:pt x="95" y="33"/>
                    <a:pt x="93" y="33"/>
                    <a:pt x="91" y="33"/>
                  </a:cubicBezTo>
                  <a:cubicBezTo>
                    <a:pt x="92" y="30"/>
                    <a:pt x="92" y="30"/>
                    <a:pt x="93" y="27"/>
                  </a:cubicBezTo>
                  <a:cubicBezTo>
                    <a:pt x="96" y="29"/>
                    <a:pt x="98" y="29"/>
                    <a:pt x="103" y="30"/>
                  </a:cubicBezTo>
                  <a:cubicBezTo>
                    <a:pt x="101" y="33"/>
                    <a:pt x="99" y="30"/>
                    <a:pt x="97" y="30"/>
                  </a:cubicBezTo>
                  <a:close/>
                  <a:moveTo>
                    <a:pt x="104" y="35"/>
                  </a:moveTo>
                  <a:cubicBezTo>
                    <a:pt x="102" y="33"/>
                    <a:pt x="103" y="29"/>
                    <a:pt x="106" y="28"/>
                  </a:cubicBezTo>
                  <a:cubicBezTo>
                    <a:pt x="107" y="30"/>
                    <a:pt x="106" y="33"/>
                    <a:pt x="104" y="35"/>
                  </a:cubicBezTo>
                  <a:close/>
                  <a:moveTo>
                    <a:pt x="111" y="30"/>
                  </a:moveTo>
                  <a:cubicBezTo>
                    <a:pt x="112" y="28"/>
                    <a:pt x="113" y="28"/>
                    <a:pt x="114" y="29"/>
                  </a:cubicBezTo>
                  <a:cubicBezTo>
                    <a:pt x="114" y="31"/>
                    <a:pt x="112" y="31"/>
                    <a:pt x="111" y="30"/>
                  </a:cubicBezTo>
                  <a:close/>
                  <a:moveTo>
                    <a:pt x="121" y="24"/>
                  </a:moveTo>
                  <a:cubicBezTo>
                    <a:pt x="120" y="22"/>
                    <a:pt x="120" y="21"/>
                    <a:pt x="121" y="20"/>
                  </a:cubicBezTo>
                  <a:cubicBezTo>
                    <a:pt x="121" y="20"/>
                    <a:pt x="122" y="21"/>
                    <a:pt x="122" y="21"/>
                  </a:cubicBezTo>
                  <a:cubicBezTo>
                    <a:pt x="122" y="22"/>
                    <a:pt x="122" y="23"/>
                    <a:pt x="121" y="24"/>
                  </a:cubicBezTo>
                  <a:close/>
                  <a:moveTo>
                    <a:pt x="130" y="31"/>
                  </a:moveTo>
                  <a:cubicBezTo>
                    <a:pt x="129" y="30"/>
                    <a:pt x="129" y="29"/>
                    <a:pt x="130" y="28"/>
                  </a:cubicBezTo>
                  <a:cubicBezTo>
                    <a:pt x="131" y="28"/>
                    <a:pt x="132" y="29"/>
                    <a:pt x="132" y="29"/>
                  </a:cubicBezTo>
                  <a:cubicBezTo>
                    <a:pt x="131" y="30"/>
                    <a:pt x="131" y="30"/>
                    <a:pt x="130" y="31"/>
                  </a:cubicBezTo>
                  <a:close/>
                  <a:moveTo>
                    <a:pt x="130" y="17"/>
                  </a:moveTo>
                  <a:cubicBezTo>
                    <a:pt x="127" y="17"/>
                    <a:pt x="130" y="14"/>
                    <a:pt x="128" y="15"/>
                  </a:cubicBezTo>
                  <a:cubicBezTo>
                    <a:pt x="127" y="14"/>
                    <a:pt x="132" y="14"/>
                    <a:pt x="131" y="16"/>
                  </a:cubicBezTo>
                  <a:cubicBezTo>
                    <a:pt x="131" y="16"/>
                    <a:pt x="130" y="16"/>
                    <a:pt x="130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75" name="淘宝网Chenying0907出品 66"/>
            <p:cNvSpPr>
              <a:spLocks/>
            </p:cNvSpPr>
            <p:nvPr/>
          </p:nvSpPr>
          <p:spPr bwMode="auto">
            <a:xfrm>
              <a:off x="7038976" y="3284538"/>
              <a:ext cx="80963" cy="53975"/>
            </a:xfrm>
            <a:custGeom>
              <a:avLst/>
              <a:gdLst>
                <a:gd name="T0" fmla="*/ 4 w 25"/>
                <a:gd name="T1" fmla="*/ 10 h 16"/>
                <a:gd name="T2" fmla="*/ 5 w 25"/>
                <a:gd name="T3" fmla="*/ 7 h 16"/>
                <a:gd name="T4" fmla="*/ 15 w 25"/>
                <a:gd name="T5" fmla="*/ 8 h 16"/>
                <a:gd name="T6" fmla="*/ 25 w 25"/>
                <a:gd name="T7" fmla="*/ 2 h 16"/>
                <a:gd name="T8" fmla="*/ 11 w 25"/>
                <a:gd name="T9" fmla="*/ 3 h 16"/>
                <a:gd name="T10" fmla="*/ 11 w 25"/>
                <a:gd name="T11" fmla="*/ 0 h 16"/>
                <a:gd name="T12" fmla="*/ 0 w 25"/>
                <a:gd name="T13" fmla="*/ 6 h 16"/>
                <a:gd name="T14" fmla="*/ 4 w 25"/>
                <a:gd name="T15" fmla="*/ 1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16">
                  <a:moveTo>
                    <a:pt x="4" y="10"/>
                  </a:moveTo>
                  <a:cubicBezTo>
                    <a:pt x="6" y="9"/>
                    <a:pt x="5" y="9"/>
                    <a:pt x="5" y="7"/>
                  </a:cubicBezTo>
                  <a:cubicBezTo>
                    <a:pt x="9" y="11"/>
                    <a:pt x="11" y="8"/>
                    <a:pt x="15" y="8"/>
                  </a:cubicBezTo>
                  <a:cubicBezTo>
                    <a:pt x="18" y="16"/>
                    <a:pt x="25" y="3"/>
                    <a:pt x="25" y="2"/>
                  </a:cubicBezTo>
                  <a:cubicBezTo>
                    <a:pt x="21" y="1"/>
                    <a:pt x="15" y="2"/>
                    <a:pt x="11" y="3"/>
                  </a:cubicBezTo>
                  <a:cubicBezTo>
                    <a:pt x="11" y="2"/>
                    <a:pt x="11" y="1"/>
                    <a:pt x="11" y="0"/>
                  </a:cubicBezTo>
                  <a:cubicBezTo>
                    <a:pt x="6" y="1"/>
                    <a:pt x="5" y="5"/>
                    <a:pt x="0" y="6"/>
                  </a:cubicBezTo>
                  <a:cubicBezTo>
                    <a:pt x="1" y="9"/>
                    <a:pt x="2" y="9"/>
                    <a:pt x="4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76" name="淘宝网Chenying0907出品 67"/>
            <p:cNvSpPr>
              <a:spLocks noEditPoints="1"/>
            </p:cNvSpPr>
            <p:nvPr/>
          </p:nvSpPr>
          <p:spPr bwMode="auto">
            <a:xfrm>
              <a:off x="6164263" y="3189288"/>
              <a:ext cx="101600" cy="58738"/>
            </a:xfrm>
            <a:custGeom>
              <a:avLst/>
              <a:gdLst>
                <a:gd name="T0" fmla="*/ 31 w 31"/>
                <a:gd name="T1" fmla="*/ 7 h 18"/>
                <a:gd name="T2" fmla="*/ 5 w 31"/>
                <a:gd name="T3" fmla="*/ 3 h 18"/>
                <a:gd name="T4" fmla="*/ 0 w 31"/>
                <a:gd name="T5" fmla="*/ 10 h 18"/>
                <a:gd name="T6" fmla="*/ 31 w 31"/>
                <a:gd name="T7" fmla="*/ 7 h 18"/>
                <a:gd name="T8" fmla="*/ 3 w 31"/>
                <a:gd name="T9" fmla="*/ 8 h 18"/>
                <a:gd name="T10" fmla="*/ 5 w 31"/>
                <a:gd name="T11" fmla="*/ 10 h 18"/>
                <a:gd name="T12" fmla="*/ 3 w 31"/>
                <a:gd name="T13" fmla="*/ 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18">
                  <a:moveTo>
                    <a:pt x="31" y="7"/>
                  </a:moveTo>
                  <a:cubicBezTo>
                    <a:pt x="21" y="0"/>
                    <a:pt x="16" y="6"/>
                    <a:pt x="5" y="3"/>
                  </a:cubicBezTo>
                  <a:cubicBezTo>
                    <a:pt x="3" y="5"/>
                    <a:pt x="0" y="7"/>
                    <a:pt x="0" y="10"/>
                  </a:cubicBezTo>
                  <a:cubicBezTo>
                    <a:pt x="8" y="15"/>
                    <a:pt x="31" y="18"/>
                    <a:pt x="31" y="7"/>
                  </a:cubicBezTo>
                  <a:close/>
                  <a:moveTo>
                    <a:pt x="3" y="8"/>
                  </a:moveTo>
                  <a:cubicBezTo>
                    <a:pt x="4" y="8"/>
                    <a:pt x="5" y="9"/>
                    <a:pt x="5" y="10"/>
                  </a:cubicBezTo>
                  <a:cubicBezTo>
                    <a:pt x="3" y="12"/>
                    <a:pt x="3" y="9"/>
                    <a:pt x="3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77" name="淘宝网Chenying0907出品 68"/>
            <p:cNvSpPr>
              <a:spLocks/>
            </p:cNvSpPr>
            <p:nvPr/>
          </p:nvSpPr>
          <p:spPr bwMode="auto">
            <a:xfrm>
              <a:off x="6362701" y="3390901"/>
              <a:ext cx="39688" cy="49213"/>
            </a:xfrm>
            <a:custGeom>
              <a:avLst/>
              <a:gdLst>
                <a:gd name="T0" fmla="*/ 8 w 12"/>
                <a:gd name="T1" fmla="*/ 0 h 15"/>
                <a:gd name="T2" fmla="*/ 0 w 12"/>
                <a:gd name="T3" fmla="*/ 7 h 15"/>
                <a:gd name="T4" fmla="*/ 4 w 12"/>
                <a:gd name="T5" fmla="*/ 9 h 15"/>
                <a:gd name="T6" fmla="*/ 2 w 12"/>
                <a:gd name="T7" fmla="*/ 13 h 15"/>
                <a:gd name="T8" fmla="*/ 8 w 12"/>
                <a:gd name="T9" fmla="*/ 14 h 15"/>
                <a:gd name="T10" fmla="*/ 8 w 12"/>
                <a:gd name="T11" fmla="*/ 8 h 15"/>
                <a:gd name="T12" fmla="*/ 12 w 12"/>
                <a:gd name="T13" fmla="*/ 5 h 15"/>
                <a:gd name="T14" fmla="*/ 10 w 12"/>
                <a:gd name="T15" fmla="*/ 0 h 15"/>
                <a:gd name="T16" fmla="*/ 8 w 12"/>
                <a:gd name="T1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15">
                  <a:moveTo>
                    <a:pt x="8" y="0"/>
                  </a:moveTo>
                  <a:cubicBezTo>
                    <a:pt x="7" y="5"/>
                    <a:pt x="3" y="3"/>
                    <a:pt x="0" y="7"/>
                  </a:cubicBezTo>
                  <a:cubicBezTo>
                    <a:pt x="0" y="9"/>
                    <a:pt x="3" y="8"/>
                    <a:pt x="4" y="9"/>
                  </a:cubicBezTo>
                  <a:cubicBezTo>
                    <a:pt x="4" y="10"/>
                    <a:pt x="3" y="12"/>
                    <a:pt x="2" y="13"/>
                  </a:cubicBezTo>
                  <a:cubicBezTo>
                    <a:pt x="4" y="15"/>
                    <a:pt x="6" y="15"/>
                    <a:pt x="8" y="14"/>
                  </a:cubicBezTo>
                  <a:cubicBezTo>
                    <a:pt x="7" y="12"/>
                    <a:pt x="8" y="10"/>
                    <a:pt x="8" y="8"/>
                  </a:cubicBezTo>
                  <a:cubicBezTo>
                    <a:pt x="9" y="7"/>
                    <a:pt x="11" y="7"/>
                    <a:pt x="12" y="5"/>
                  </a:cubicBezTo>
                  <a:cubicBezTo>
                    <a:pt x="12" y="4"/>
                    <a:pt x="12" y="2"/>
                    <a:pt x="10" y="0"/>
                  </a:cubicBezTo>
                  <a:cubicBezTo>
                    <a:pt x="10" y="0"/>
                    <a:pt x="9" y="0"/>
                    <a:pt x="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78" name="淘宝网Chenying0907出品 69"/>
            <p:cNvSpPr>
              <a:spLocks noEditPoints="1"/>
            </p:cNvSpPr>
            <p:nvPr/>
          </p:nvSpPr>
          <p:spPr bwMode="auto">
            <a:xfrm>
              <a:off x="6489701" y="3536951"/>
              <a:ext cx="282575" cy="128588"/>
            </a:xfrm>
            <a:custGeom>
              <a:avLst/>
              <a:gdLst>
                <a:gd name="T0" fmla="*/ 87 w 87"/>
                <a:gd name="T1" fmla="*/ 4 h 39"/>
                <a:gd name="T2" fmla="*/ 80 w 87"/>
                <a:gd name="T3" fmla="*/ 3 h 39"/>
                <a:gd name="T4" fmla="*/ 81 w 87"/>
                <a:gd name="T5" fmla="*/ 6 h 39"/>
                <a:gd name="T6" fmla="*/ 71 w 87"/>
                <a:gd name="T7" fmla="*/ 13 h 39"/>
                <a:gd name="T8" fmla="*/ 77 w 87"/>
                <a:gd name="T9" fmla="*/ 8 h 39"/>
                <a:gd name="T10" fmla="*/ 78 w 87"/>
                <a:gd name="T11" fmla="*/ 6 h 39"/>
                <a:gd name="T12" fmla="*/ 63 w 87"/>
                <a:gd name="T13" fmla="*/ 8 h 39"/>
                <a:gd name="T14" fmla="*/ 60 w 87"/>
                <a:gd name="T15" fmla="*/ 11 h 39"/>
                <a:gd name="T16" fmla="*/ 56 w 87"/>
                <a:gd name="T17" fmla="*/ 8 h 39"/>
                <a:gd name="T18" fmla="*/ 49 w 87"/>
                <a:gd name="T19" fmla="*/ 12 h 39"/>
                <a:gd name="T20" fmla="*/ 39 w 87"/>
                <a:gd name="T21" fmla="*/ 12 h 39"/>
                <a:gd name="T22" fmla="*/ 42 w 87"/>
                <a:gd name="T23" fmla="*/ 15 h 39"/>
                <a:gd name="T24" fmla="*/ 45 w 87"/>
                <a:gd name="T25" fmla="*/ 16 h 39"/>
                <a:gd name="T26" fmla="*/ 45 w 87"/>
                <a:gd name="T27" fmla="*/ 20 h 39"/>
                <a:gd name="T28" fmla="*/ 36 w 87"/>
                <a:gd name="T29" fmla="*/ 17 h 39"/>
                <a:gd name="T30" fmla="*/ 38 w 87"/>
                <a:gd name="T31" fmla="*/ 15 h 39"/>
                <a:gd name="T32" fmla="*/ 24 w 87"/>
                <a:gd name="T33" fmla="*/ 20 h 39"/>
                <a:gd name="T34" fmla="*/ 25 w 87"/>
                <a:gd name="T35" fmla="*/ 23 h 39"/>
                <a:gd name="T36" fmla="*/ 24 w 87"/>
                <a:gd name="T37" fmla="*/ 23 h 39"/>
                <a:gd name="T38" fmla="*/ 18 w 87"/>
                <a:gd name="T39" fmla="*/ 17 h 39"/>
                <a:gd name="T40" fmla="*/ 16 w 87"/>
                <a:gd name="T41" fmla="*/ 19 h 39"/>
                <a:gd name="T42" fmla="*/ 4 w 87"/>
                <a:gd name="T43" fmla="*/ 26 h 39"/>
                <a:gd name="T44" fmla="*/ 1 w 87"/>
                <a:gd name="T45" fmla="*/ 28 h 39"/>
                <a:gd name="T46" fmla="*/ 12 w 87"/>
                <a:gd name="T47" fmla="*/ 35 h 39"/>
                <a:gd name="T48" fmla="*/ 11 w 87"/>
                <a:gd name="T49" fmla="*/ 37 h 39"/>
                <a:gd name="T50" fmla="*/ 27 w 87"/>
                <a:gd name="T51" fmla="*/ 35 h 39"/>
                <a:gd name="T52" fmla="*/ 29 w 87"/>
                <a:gd name="T53" fmla="*/ 32 h 39"/>
                <a:gd name="T54" fmla="*/ 25 w 87"/>
                <a:gd name="T55" fmla="*/ 32 h 39"/>
                <a:gd name="T56" fmla="*/ 26 w 87"/>
                <a:gd name="T57" fmla="*/ 29 h 39"/>
                <a:gd name="T58" fmla="*/ 34 w 87"/>
                <a:gd name="T59" fmla="*/ 30 h 39"/>
                <a:gd name="T60" fmla="*/ 51 w 87"/>
                <a:gd name="T61" fmla="*/ 26 h 39"/>
                <a:gd name="T62" fmla="*/ 57 w 87"/>
                <a:gd name="T63" fmla="*/ 23 h 39"/>
                <a:gd name="T64" fmla="*/ 56 w 87"/>
                <a:gd name="T65" fmla="*/ 26 h 39"/>
                <a:gd name="T66" fmla="*/ 61 w 87"/>
                <a:gd name="T67" fmla="*/ 26 h 39"/>
                <a:gd name="T68" fmla="*/ 65 w 87"/>
                <a:gd name="T69" fmla="*/ 19 h 39"/>
                <a:gd name="T70" fmla="*/ 66 w 87"/>
                <a:gd name="T71" fmla="*/ 24 h 39"/>
                <a:gd name="T72" fmla="*/ 72 w 87"/>
                <a:gd name="T73" fmla="*/ 18 h 39"/>
                <a:gd name="T74" fmla="*/ 72 w 87"/>
                <a:gd name="T75" fmla="*/ 21 h 39"/>
                <a:gd name="T76" fmla="*/ 78 w 87"/>
                <a:gd name="T77" fmla="*/ 16 h 39"/>
                <a:gd name="T78" fmla="*/ 81 w 87"/>
                <a:gd name="T79" fmla="*/ 17 h 39"/>
                <a:gd name="T80" fmla="*/ 87 w 87"/>
                <a:gd name="T81" fmla="*/ 8 h 39"/>
                <a:gd name="T82" fmla="*/ 87 w 87"/>
                <a:gd name="T83" fmla="*/ 4 h 39"/>
                <a:gd name="T84" fmla="*/ 34 w 87"/>
                <a:gd name="T85" fmla="*/ 26 h 39"/>
                <a:gd name="T86" fmla="*/ 36 w 87"/>
                <a:gd name="T87" fmla="*/ 24 h 39"/>
                <a:gd name="T88" fmla="*/ 34 w 87"/>
                <a:gd name="T89" fmla="*/ 26 h 39"/>
                <a:gd name="T90" fmla="*/ 53 w 87"/>
                <a:gd name="T91" fmla="*/ 20 h 39"/>
                <a:gd name="T92" fmla="*/ 51 w 87"/>
                <a:gd name="T93" fmla="*/ 11 h 39"/>
                <a:gd name="T94" fmla="*/ 56 w 87"/>
                <a:gd name="T95" fmla="*/ 15 h 39"/>
                <a:gd name="T96" fmla="*/ 53 w 87"/>
                <a:gd name="T97" fmla="*/ 20 h 39"/>
                <a:gd name="T98" fmla="*/ 60 w 87"/>
                <a:gd name="T99" fmla="*/ 19 h 39"/>
                <a:gd name="T100" fmla="*/ 60 w 87"/>
                <a:gd name="T101" fmla="*/ 14 h 39"/>
                <a:gd name="T102" fmla="*/ 62 w 87"/>
                <a:gd name="T103" fmla="*/ 15 h 39"/>
                <a:gd name="T104" fmla="*/ 60 w 87"/>
                <a:gd name="T105" fmla="*/ 1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87" h="39">
                  <a:moveTo>
                    <a:pt x="87" y="4"/>
                  </a:moveTo>
                  <a:cubicBezTo>
                    <a:pt x="85" y="1"/>
                    <a:pt x="83" y="0"/>
                    <a:pt x="80" y="3"/>
                  </a:cubicBezTo>
                  <a:cubicBezTo>
                    <a:pt x="79" y="4"/>
                    <a:pt x="82" y="5"/>
                    <a:pt x="81" y="6"/>
                  </a:cubicBezTo>
                  <a:cubicBezTo>
                    <a:pt x="77" y="10"/>
                    <a:pt x="76" y="13"/>
                    <a:pt x="71" y="13"/>
                  </a:cubicBezTo>
                  <a:cubicBezTo>
                    <a:pt x="72" y="11"/>
                    <a:pt x="75" y="9"/>
                    <a:pt x="77" y="8"/>
                  </a:cubicBezTo>
                  <a:cubicBezTo>
                    <a:pt x="77" y="8"/>
                    <a:pt x="78" y="7"/>
                    <a:pt x="78" y="6"/>
                  </a:cubicBezTo>
                  <a:cubicBezTo>
                    <a:pt x="72" y="1"/>
                    <a:pt x="68" y="10"/>
                    <a:pt x="63" y="8"/>
                  </a:cubicBezTo>
                  <a:cubicBezTo>
                    <a:pt x="61" y="9"/>
                    <a:pt x="62" y="9"/>
                    <a:pt x="60" y="11"/>
                  </a:cubicBezTo>
                  <a:cubicBezTo>
                    <a:pt x="59" y="10"/>
                    <a:pt x="57" y="9"/>
                    <a:pt x="56" y="8"/>
                  </a:cubicBezTo>
                  <a:cubicBezTo>
                    <a:pt x="53" y="10"/>
                    <a:pt x="48" y="9"/>
                    <a:pt x="49" y="12"/>
                  </a:cubicBezTo>
                  <a:cubicBezTo>
                    <a:pt x="46" y="12"/>
                    <a:pt x="42" y="10"/>
                    <a:pt x="39" y="12"/>
                  </a:cubicBezTo>
                  <a:cubicBezTo>
                    <a:pt x="42" y="12"/>
                    <a:pt x="40" y="13"/>
                    <a:pt x="42" y="15"/>
                  </a:cubicBezTo>
                  <a:cubicBezTo>
                    <a:pt x="43" y="15"/>
                    <a:pt x="44" y="15"/>
                    <a:pt x="45" y="16"/>
                  </a:cubicBezTo>
                  <a:cubicBezTo>
                    <a:pt x="44" y="17"/>
                    <a:pt x="47" y="18"/>
                    <a:pt x="45" y="20"/>
                  </a:cubicBezTo>
                  <a:cubicBezTo>
                    <a:pt x="45" y="16"/>
                    <a:pt x="39" y="18"/>
                    <a:pt x="36" y="17"/>
                  </a:cubicBezTo>
                  <a:cubicBezTo>
                    <a:pt x="36" y="16"/>
                    <a:pt x="37" y="16"/>
                    <a:pt x="38" y="15"/>
                  </a:cubicBezTo>
                  <a:cubicBezTo>
                    <a:pt x="33" y="13"/>
                    <a:pt x="25" y="14"/>
                    <a:pt x="24" y="20"/>
                  </a:cubicBezTo>
                  <a:cubicBezTo>
                    <a:pt x="26" y="19"/>
                    <a:pt x="27" y="22"/>
                    <a:pt x="25" y="23"/>
                  </a:cubicBezTo>
                  <a:cubicBezTo>
                    <a:pt x="25" y="23"/>
                    <a:pt x="24" y="23"/>
                    <a:pt x="24" y="23"/>
                  </a:cubicBezTo>
                  <a:cubicBezTo>
                    <a:pt x="24" y="20"/>
                    <a:pt x="22" y="18"/>
                    <a:pt x="18" y="17"/>
                  </a:cubicBezTo>
                  <a:cubicBezTo>
                    <a:pt x="16" y="17"/>
                    <a:pt x="17" y="18"/>
                    <a:pt x="16" y="19"/>
                  </a:cubicBezTo>
                  <a:cubicBezTo>
                    <a:pt x="12" y="17"/>
                    <a:pt x="0" y="21"/>
                    <a:pt x="4" y="26"/>
                  </a:cubicBezTo>
                  <a:cubicBezTo>
                    <a:pt x="3" y="28"/>
                    <a:pt x="2" y="26"/>
                    <a:pt x="1" y="28"/>
                  </a:cubicBezTo>
                  <a:cubicBezTo>
                    <a:pt x="2" y="33"/>
                    <a:pt x="7" y="33"/>
                    <a:pt x="12" y="35"/>
                  </a:cubicBezTo>
                  <a:cubicBezTo>
                    <a:pt x="12" y="36"/>
                    <a:pt x="11" y="37"/>
                    <a:pt x="11" y="37"/>
                  </a:cubicBezTo>
                  <a:cubicBezTo>
                    <a:pt x="16" y="38"/>
                    <a:pt x="22" y="39"/>
                    <a:pt x="27" y="35"/>
                  </a:cubicBezTo>
                  <a:cubicBezTo>
                    <a:pt x="24" y="33"/>
                    <a:pt x="30" y="34"/>
                    <a:pt x="29" y="32"/>
                  </a:cubicBezTo>
                  <a:cubicBezTo>
                    <a:pt x="28" y="33"/>
                    <a:pt x="26" y="32"/>
                    <a:pt x="25" y="32"/>
                  </a:cubicBezTo>
                  <a:cubicBezTo>
                    <a:pt x="26" y="31"/>
                    <a:pt x="25" y="30"/>
                    <a:pt x="26" y="29"/>
                  </a:cubicBezTo>
                  <a:cubicBezTo>
                    <a:pt x="30" y="28"/>
                    <a:pt x="31" y="31"/>
                    <a:pt x="34" y="30"/>
                  </a:cubicBezTo>
                  <a:cubicBezTo>
                    <a:pt x="39" y="39"/>
                    <a:pt x="46" y="20"/>
                    <a:pt x="51" y="26"/>
                  </a:cubicBezTo>
                  <a:cubicBezTo>
                    <a:pt x="53" y="23"/>
                    <a:pt x="55" y="24"/>
                    <a:pt x="57" y="23"/>
                  </a:cubicBezTo>
                  <a:cubicBezTo>
                    <a:pt x="58" y="24"/>
                    <a:pt x="58" y="26"/>
                    <a:pt x="56" y="26"/>
                  </a:cubicBezTo>
                  <a:cubicBezTo>
                    <a:pt x="58" y="27"/>
                    <a:pt x="60" y="26"/>
                    <a:pt x="61" y="26"/>
                  </a:cubicBezTo>
                  <a:cubicBezTo>
                    <a:pt x="62" y="23"/>
                    <a:pt x="61" y="20"/>
                    <a:pt x="65" y="19"/>
                  </a:cubicBezTo>
                  <a:cubicBezTo>
                    <a:pt x="66" y="20"/>
                    <a:pt x="64" y="22"/>
                    <a:pt x="66" y="24"/>
                  </a:cubicBezTo>
                  <a:cubicBezTo>
                    <a:pt x="68" y="22"/>
                    <a:pt x="71" y="19"/>
                    <a:pt x="72" y="18"/>
                  </a:cubicBezTo>
                  <a:cubicBezTo>
                    <a:pt x="72" y="19"/>
                    <a:pt x="70" y="20"/>
                    <a:pt x="72" y="21"/>
                  </a:cubicBezTo>
                  <a:cubicBezTo>
                    <a:pt x="75" y="21"/>
                    <a:pt x="76" y="19"/>
                    <a:pt x="78" y="16"/>
                  </a:cubicBezTo>
                  <a:cubicBezTo>
                    <a:pt x="79" y="17"/>
                    <a:pt x="80" y="16"/>
                    <a:pt x="81" y="17"/>
                  </a:cubicBezTo>
                  <a:cubicBezTo>
                    <a:pt x="82" y="14"/>
                    <a:pt x="84" y="11"/>
                    <a:pt x="87" y="8"/>
                  </a:cubicBezTo>
                  <a:cubicBezTo>
                    <a:pt x="86" y="7"/>
                    <a:pt x="85" y="5"/>
                    <a:pt x="87" y="4"/>
                  </a:cubicBezTo>
                  <a:close/>
                  <a:moveTo>
                    <a:pt x="34" y="26"/>
                  </a:moveTo>
                  <a:cubicBezTo>
                    <a:pt x="30" y="25"/>
                    <a:pt x="34" y="21"/>
                    <a:pt x="36" y="24"/>
                  </a:cubicBezTo>
                  <a:cubicBezTo>
                    <a:pt x="35" y="24"/>
                    <a:pt x="36" y="25"/>
                    <a:pt x="34" y="26"/>
                  </a:cubicBezTo>
                  <a:close/>
                  <a:moveTo>
                    <a:pt x="53" y="20"/>
                  </a:moveTo>
                  <a:cubicBezTo>
                    <a:pt x="52" y="17"/>
                    <a:pt x="49" y="14"/>
                    <a:pt x="51" y="11"/>
                  </a:cubicBezTo>
                  <a:cubicBezTo>
                    <a:pt x="54" y="11"/>
                    <a:pt x="54" y="14"/>
                    <a:pt x="56" y="15"/>
                  </a:cubicBezTo>
                  <a:cubicBezTo>
                    <a:pt x="55" y="17"/>
                    <a:pt x="55" y="18"/>
                    <a:pt x="53" y="20"/>
                  </a:cubicBezTo>
                  <a:close/>
                  <a:moveTo>
                    <a:pt x="60" y="19"/>
                  </a:moveTo>
                  <a:cubicBezTo>
                    <a:pt x="59" y="17"/>
                    <a:pt x="57" y="15"/>
                    <a:pt x="60" y="14"/>
                  </a:cubicBezTo>
                  <a:cubicBezTo>
                    <a:pt x="61" y="14"/>
                    <a:pt x="61" y="15"/>
                    <a:pt x="62" y="15"/>
                  </a:cubicBezTo>
                  <a:cubicBezTo>
                    <a:pt x="62" y="16"/>
                    <a:pt x="61" y="19"/>
                    <a:pt x="60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79" name="淘宝网Chenying0907出品 70"/>
            <p:cNvSpPr>
              <a:spLocks/>
            </p:cNvSpPr>
            <p:nvPr/>
          </p:nvSpPr>
          <p:spPr bwMode="auto">
            <a:xfrm>
              <a:off x="6024563" y="3403601"/>
              <a:ext cx="104775" cy="73025"/>
            </a:xfrm>
            <a:custGeom>
              <a:avLst/>
              <a:gdLst>
                <a:gd name="T0" fmla="*/ 29 w 32"/>
                <a:gd name="T1" fmla="*/ 6 h 22"/>
                <a:gd name="T2" fmla="*/ 17 w 32"/>
                <a:gd name="T3" fmla="*/ 8 h 22"/>
                <a:gd name="T4" fmla="*/ 14 w 32"/>
                <a:gd name="T5" fmla="*/ 4 h 22"/>
                <a:gd name="T6" fmla="*/ 14 w 32"/>
                <a:gd name="T7" fmla="*/ 11 h 22"/>
                <a:gd name="T8" fmla="*/ 9 w 32"/>
                <a:gd name="T9" fmla="*/ 11 h 22"/>
                <a:gd name="T10" fmla="*/ 8 w 32"/>
                <a:gd name="T11" fmla="*/ 16 h 22"/>
                <a:gd name="T12" fmla="*/ 0 w 32"/>
                <a:gd name="T13" fmla="*/ 21 h 22"/>
                <a:gd name="T14" fmla="*/ 7 w 32"/>
                <a:gd name="T15" fmla="*/ 21 h 22"/>
                <a:gd name="T16" fmla="*/ 16 w 32"/>
                <a:gd name="T17" fmla="*/ 16 h 22"/>
                <a:gd name="T18" fmla="*/ 15 w 32"/>
                <a:gd name="T19" fmla="*/ 20 h 22"/>
                <a:gd name="T20" fmla="*/ 28 w 32"/>
                <a:gd name="T21" fmla="*/ 9 h 22"/>
                <a:gd name="T22" fmla="*/ 25 w 32"/>
                <a:gd name="T23" fmla="*/ 14 h 22"/>
                <a:gd name="T24" fmla="*/ 18 w 32"/>
                <a:gd name="T25" fmla="*/ 14 h 22"/>
                <a:gd name="T26" fmla="*/ 29 w 32"/>
                <a:gd name="T27" fmla="*/ 6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" h="22">
                  <a:moveTo>
                    <a:pt x="29" y="6"/>
                  </a:moveTo>
                  <a:cubicBezTo>
                    <a:pt x="28" y="0"/>
                    <a:pt x="21" y="6"/>
                    <a:pt x="17" y="8"/>
                  </a:cubicBezTo>
                  <a:cubicBezTo>
                    <a:pt x="14" y="7"/>
                    <a:pt x="16" y="5"/>
                    <a:pt x="14" y="4"/>
                  </a:cubicBezTo>
                  <a:cubicBezTo>
                    <a:pt x="11" y="6"/>
                    <a:pt x="16" y="8"/>
                    <a:pt x="14" y="11"/>
                  </a:cubicBezTo>
                  <a:cubicBezTo>
                    <a:pt x="12" y="14"/>
                    <a:pt x="10" y="8"/>
                    <a:pt x="9" y="11"/>
                  </a:cubicBezTo>
                  <a:cubicBezTo>
                    <a:pt x="7" y="11"/>
                    <a:pt x="10" y="14"/>
                    <a:pt x="8" y="16"/>
                  </a:cubicBezTo>
                  <a:cubicBezTo>
                    <a:pt x="5" y="19"/>
                    <a:pt x="2" y="18"/>
                    <a:pt x="0" y="21"/>
                  </a:cubicBezTo>
                  <a:cubicBezTo>
                    <a:pt x="2" y="22"/>
                    <a:pt x="5" y="20"/>
                    <a:pt x="7" y="21"/>
                  </a:cubicBezTo>
                  <a:cubicBezTo>
                    <a:pt x="9" y="19"/>
                    <a:pt x="12" y="12"/>
                    <a:pt x="16" y="16"/>
                  </a:cubicBezTo>
                  <a:cubicBezTo>
                    <a:pt x="16" y="17"/>
                    <a:pt x="16" y="18"/>
                    <a:pt x="15" y="20"/>
                  </a:cubicBezTo>
                  <a:cubicBezTo>
                    <a:pt x="19" y="19"/>
                    <a:pt x="32" y="15"/>
                    <a:pt x="28" y="9"/>
                  </a:cubicBezTo>
                  <a:cubicBezTo>
                    <a:pt x="27" y="11"/>
                    <a:pt x="26" y="12"/>
                    <a:pt x="25" y="14"/>
                  </a:cubicBezTo>
                  <a:cubicBezTo>
                    <a:pt x="22" y="12"/>
                    <a:pt x="20" y="15"/>
                    <a:pt x="18" y="14"/>
                  </a:cubicBezTo>
                  <a:cubicBezTo>
                    <a:pt x="20" y="8"/>
                    <a:pt x="26" y="9"/>
                    <a:pt x="29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80" name="淘宝网Chenying0907出品 71"/>
            <p:cNvSpPr>
              <a:spLocks/>
            </p:cNvSpPr>
            <p:nvPr/>
          </p:nvSpPr>
          <p:spPr bwMode="auto">
            <a:xfrm>
              <a:off x="5699126" y="3457576"/>
              <a:ext cx="55563" cy="33338"/>
            </a:xfrm>
            <a:custGeom>
              <a:avLst/>
              <a:gdLst>
                <a:gd name="T0" fmla="*/ 17 w 17"/>
                <a:gd name="T1" fmla="*/ 4 h 10"/>
                <a:gd name="T2" fmla="*/ 12 w 17"/>
                <a:gd name="T3" fmla="*/ 0 h 10"/>
                <a:gd name="T4" fmla="*/ 7 w 17"/>
                <a:gd name="T5" fmla="*/ 0 h 10"/>
                <a:gd name="T6" fmla="*/ 6 w 17"/>
                <a:gd name="T7" fmla="*/ 4 h 10"/>
                <a:gd name="T8" fmla="*/ 4 w 17"/>
                <a:gd name="T9" fmla="*/ 6 h 10"/>
                <a:gd name="T10" fmla="*/ 0 w 17"/>
                <a:gd name="T11" fmla="*/ 3 h 10"/>
                <a:gd name="T12" fmla="*/ 1 w 17"/>
                <a:gd name="T13" fmla="*/ 7 h 10"/>
                <a:gd name="T14" fmla="*/ 6 w 17"/>
                <a:gd name="T15" fmla="*/ 10 h 10"/>
                <a:gd name="T16" fmla="*/ 17 w 17"/>
                <a:gd name="T17" fmla="*/ 4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10">
                  <a:moveTo>
                    <a:pt x="17" y="4"/>
                  </a:moveTo>
                  <a:cubicBezTo>
                    <a:pt x="14" y="3"/>
                    <a:pt x="13" y="3"/>
                    <a:pt x="12" y="0"/>
                  </a:cubicBezTo>
                  <a:cubicBezTo>
                    <a:pt x="11" y="2"/>
                    <a:pt x="9" y="2"/>
                    <a:pt x="7" y="0"/>
                  </a:cubicBezTo>
                  <a:cubicBezTo>
                    <a:pt x="4" y="2"/>
                    <a:pt x="6" y="3"/>
                    <a:pt x="6" y="4"/>
                  </a:cubicBezTo>
                  <a:cubicBezTo>
                    <a:pt x="6" y="4"/>
                    <a:pt x="5" y="6"/>
                    <a:pt x="4" y="6"/>
                  </a:cubicBezTo>
                  <a:cubicBezTo>
                    <a:pt x="2" y="5"/>
                    <a:pt x="2" y="2"/>
                    <a:pt x="0" y="3"/>
                  </a:cubicBezTo>
                  <a:cubicBezTo>
                    <a:pt x="0" y="4"/>
                    <a:pt x="2" y="6"/>
                    <a:pt x="1" y="7"/>
                  </a:cubicBezTo>
                  <a:cubicBezTo>
                    <a:pt x="5" y="7"/>
                    <a:pt x="5" y="7"/>
                    <a:pt x="6" y="10"/>
                  </a:cubicBezTo>
                  <a:cubicBezTo>
                    <a:pt x="9" y="7"/>
                    <a:pt x="15" y="9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</p:grpSp>
      <p:sp>
        <p:nvSpPr>
          <p:cNvPr id="81" name="原创设计师QQ：178119980 喵小姐"/>
          <p:cNvSpPr/>
          <p:nvPr/>
        </p:nvSpPr>
        <p:spPr>
          <a:xfrm>
            <a:off x="4746608" y="2081098"/>
            <a:ext cx="2145322" cy="1324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4000" b="1">
                <a:solidFill>
                  <a:srgbClr val="0070C0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1dag</a:t>
            </a:r>
            <a:endParaRPr lang="en-US" altLang="zh-CN" sz="2400" dirty="0">
              <a:solidFill>
                <a:srgbClr val="0070C0"/>
              </a:solidFill>
              <a:latin typeface="Times New Roman" panose="02020603050405020304" pitchFamily="18" charset="0"/>
              <a:ea typeface="方正喵呜体" panose="02010600010101010101" pitchFamily="2" charset="-122"/>
              <a:cs typeface="Times New Roman" panose="02020603050405020304" pitchFamily="18" charset="0"/>
            </a:endParaRPr>
          </a:p>
          <a:p>
            <a:pPr algn="ctr">
              <a:lnSpc>
                <a:spcPct val="130000"/>
              </a:lnSpc>
            </a:pPr>
            <a:endParaRPr lang="en-US" altLang="zh-CN" sz="2400" dirty="0">
              <a:solidFill>
                <a:srgbClr val="0070C0"/>
              </a:solidFill>
              <a:latin typeface="Times New Roman" panose="02020603050405020304" pitchFamily="18" charset="0"/>
              <a:ea typeface="方正喵呜体" panose="0201060001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5" name="原创设计师QQ：178119980 喵小姐"/>
          <p:cNvSpPr/>
          <p:nvPr/>
        </p:nvSpPr>
        <p:spPr>
          <a:xfrm>
            <a:off x="3010878" y="4273352"/>
            <a:ext cx="2145322" cy="1324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4000" b="1">
                <a:solidFill>
                  <a:srgbClr val="0070C0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1hg</a:t>
            </a:r>
            <a:endParaRPr lang="en-US" altLang="zh-CN" sz="2400" dirty="0">
              <a:solidFill>
                <a:srgbClr val="0070C0"/>
              </a:solidFill>
              <a:latin typeface="Times New Roman" panose="02020603050405020304" pitchFamily="18" charset="0"/>
              <a:ea typeface="方正喵呜体" panose="02010600010101010101" pitchFamily="2" charset="-122"/>
              <a:cs typeface="Times New Roman" panose="02020603050405020304" pitchFamily="18" charset="0"/>
            </a:endParaRPr>
          </a:p>
          <a:p>
            <a:pPr algn="ctr">
              <a:lnSpc>
                <a:spcPct val="130000"/>
              </a:lnSpc>
            </a:pPr>
            <a:endParaRPr lang="en-US" altLang="zh-CN" sz="2400" dirty="0">
              <a:solidFill>
                <a:srgbClr val="0070C0"/>
              </a:solidFill>
              <a:latin typeface="Times New Roman" panose="02020603050405020304" pitchFamily="18" charset="0"/>
              <a:ea typeface="方正喵呜体" panose="0201060001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86" name="淘宝网Chenying0907出品 448"/>
          <p:cNvGrpSpPr/>
          <p:nvPr/>
        </p:nvGrpSpPr>
        <p:grpSpPr>
          <a:xfrm rot="9323520" flipH="1">
            <a:off x="3034720" y="2979064"/>
            <a:ext cx="2185114" cy="404652"/>
            <a:chOff x="4811714" y="3189288"/>
            <a:chExt cx="2571750" cy="476251"/>
          </a:xfrm>
          <a:solidFill>
            <a:srgbClr val="C8DCE5"/>
          </a:solidFill>
        </p:grpSpPr>
        <p:sp>
          <p:nvSpPr>
            <p:cNvPr id="87" name="淘宝网Chenying0907出品 5"/>
            <p:cNvSpPr>
              <a:spLocks/>
            </p:cNvSpPr>
            <p:nvPr/>
          </p:nvSpPr>
          <p:spPr bwMode="auto">
            <a:xfrm>
              <a:off x="6980238" y="3281363"/>
              <a:ext cx="61913" cy="33338"/>
            </a:xfrm>
            <a:custGeom>
              <a:avLst/>
              <a:gdLst>
                <a:gd name="T0" fmla="*/ 3 w 19"/>
                <a:gd name="T1" fmla="*/ 8 h 10"/>
                <a:gd name="T2" fmla="*/ 13 w 19"/>
                <a:gd name="T3" fmla="*/ 5 h 10"/>
                <a:gd name="T4" fmla="*/ 13 w 19"/>
                <a:gd name="T5" fmla="*/ 9 h 10"/>
                <a:gd name="T6" fmla="*/ 15 w 19"/>
                <a:gd name="T7" fmla="*/ 4 h 10"/>
                <a:gd name="T8" fmla="*/ 19 w 19"/>
                <a:gd name="T9" fmla="*/ 2 h 10"/>
                <a:gd name="T10" fmla="*/ 18 w 19"/>
                <a:gd name="T11" fmla="*/ 0 h 10"/>
                <a:gd name="T12" fmla="*/ 14 w 19"/>
                <a:gd name="T13" fmla="*/ 0 h 10"/>
                <a:gd name="T14" fmla="*/ 8 w 19"/>
                <a:gd name="T15" fmla="*/ 0 h 10"/>
                <a:gd name="T16" fmla="*/ 3 w 19"/>
                <a:gd name="T17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10">
                  <a:moveTo>
                    <a:pt x="3" y="8"/>
                  </a:moveTo>
                  <a:cubicBezTo>
                    <a:pt x="7" y="10"/>
                    <a:pt x="9" y="2"/>
                    <a:pt x="13" y="5"/>
                  </a:cubicBezTo>
                  <a:cubicBezTo>
                    <a:pt x="14" y="6"/>
                    <a:pt x="11" y="7"/>
                    <a:pt x="13" y="9"/>
                  </a:cubicBezTo>
                  <a:cubicBezTo>
                    <a:pt x="16" y="9"/>
                    <a:pt x="15" y="5"/>
                    <a:pt x="15" y="4"/>
                  </a:cubicBezTo>
                  <a:cubicBezTo>
                    <a:pt x="16" y="3"/>
                    <a:pt x="18" y="4"/>
                    <a:pt x="19" y="2"/>
                  </a:cubicBezTo>
                  <a:cubicBezTo>
                    <a:pt x="18" y="1"/>
                    <a:pt x="19" y="1"/>
                    <a:pt x="18" y="0"/>
                  </a:cubicBezTo>
                  <a:cubicBezTo>
                    <a:pt x="17" y="1"/>
                    <a:pt x="16" y="1"/>
                    <a:pt x="14" y="0"/>
                  </a:cubicBezTo>
                  <a:cubicBezTo>
                    <a:pt x="13" y="2"/>
                    <a:pt x="11" y="3"/>
                    <a:pt x="8" y="0"/>
                  </a:cubicBezTo>
                  <a:cubicBezTo>
                    <a:pt x="5" y="1"/>
                    <a:pt x="0" y="5"/>
                    <a:pt x="3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88" name="淘宝网Chenying0907出品 6"/>
            <p:cNvSpPr>
              <a:spLocks/>
            </p:cNvSpPr>
            <p:nvPr/>
          </p:nvSpPr>
          <p:spPr bwMode="auto">
            <a:xfrm>
              <a:off x="6980238" y="3271838"/>
              <a:ext cx="12700" cy="12700"/>
            </a:xfrm>
            <a:custGeom>
              <a:avLst/>
              <a:gdLst>
                <a:gd name="T0" fmla="*/ 3 w 4"/>
                <a:gd name="T1" fmla="*/ 1 h 4"/>
                <a:gd name="T2" fmla="*/ 0 w 4"/>
                <a:gd name="T3" fmla="*/ 2 h 4"/>
                <a:gd name="T4" fmla="*/ 3 w 4"/>
                <a:gd name="T5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4">
                  <a:moveTo>
                    <a:pt x="3" y="1"/>
                  </a:moveTo>
                  <a:cubicBezTo>
                    <a:pt x="2" y="3"/>
                    <a:pt x="1" y="0"/>
                    <a:pt x="0" y="2"/>
                  </a:cubicBezTo>
                  <a:cubicBezTo>
                    <a:pt x="1" y="4"/>
                    <a:pt x="4" y="3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89" name="淘宝网Chenying0907出品 7"/>
            <p:cNvSpPr>
              <a:spLocks/>
            </p:cNvSpPr>
            <p:nvPr/>
          </p:nvSpPr>
          <p:spPr bwMode="auto">
            <a:xfrm>
              <a:off x="6958013" y="3271838"/>
              <a:ext cx="19050" cy="33338"/>
            </a:xfrm>
            <a:custGeom>
              <a:avLst/>
              <a:gdLst>
                <a:gd name="T0" fmla="*/ 5 w 6"/>
                <a:gd name="T1" fmla="*/ 9 h 10"/>
                <a:gd name="T2" fmla="*/ 6 w 6"/>
                <a:gd name="T3" fmla="*/ 2 h 10"/>
                <a:gd name="T4" fmla="*/ 3 w 6"/>
                <a:gd name="T5" fmla="*/ 1 h 10"/>
                <a:gd name="T6" fmla="*/ 0 w 6"/>
                <a:gd name="T7" fmla="*/ 8 h 10"/>
                <a:gd name="T8" fmla="*/ 5 w 6"/>
                <a:gd name="T9" fmla="*/ 9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0">
                  <a:moveTo>
                    <a:pt x="5" y="9"/>
                  </a:moveTo>
                  <a:cubicBezTo>
                    <a:pt x="5" y="7"/>
                    <a:pt x="6" y="5"/>
                    <a:pt x="6" y="2"/>
                  </a:cubicBezTo>
                  <a:cubicBezTo>
                    <a:pt x="5" y="1"/>
                    <a:pt x="4" y="0"/>
                    <a:pt x="3" y="1"/>
                  </a:cubicBezTo>
                  <a:cubicBezTo>
                    <a:pt x="0" y="3"/>
                    <a:pt x="3" y="7"/>
                    <a:pt x="0" y="8"/>
                  </a:cubicBezTo>
                  <a:cubicBezTo>
                    <a:pt x="2" y="10"/>
                    <a:pt x="3" y="9"/>
                    <a:pt x="5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90" name="淘宝网Chenying0907出品 8"/>
            <p:cNvSpPr>
              <a:spLocks/>
            </p:cNvSpPr>
            <p:nvPr/>
          </p:nvSpPr>
          <p:spPr bwMode="auto">
            <a:xfrm>
              <a:off x="6927851" y="3262313"/>
              <a:ext cx="36513" cy="33338"/>
            </a:xfrm>
            <a:custGeom>
              <a:avLst/>
              <a:gdLst>
                <a:gd name="T0" fmla="*/ 4 w 11"/>
                <a:gd name="T1" fmla="*/ 3 h 10"/>
                <a:gd name="T2" fmla="*/ 3 w 11"/>
                <a:gd name="T3" fmla="*/ 10 h 10"/>
                <a:gd name="T4" fmla="*/ 4 w 11"/>
                <a:gd name="T5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0">
                  <a:moveTo>
                    <a:pt x="4" y="3"/>
                  </a:moveTo>
                  <a:cubicBezTo>
                    <a:pt x="4" y="5"/>
                    <a:pt x="0" y="8"/>
                    <a:pt x="3" y="10"/>
                  </a:cubicBezTo>
                  <a:cubicBezTo>
                    <a:pt x="7" y="8"/>
                    <a:pt x="11" y="0"/>
                    <a:pt x="4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91" name="淘宝网Chenying0907出品 9"/>
            <p:cNvSpPr>
              <a:spLocks noEditPoints="1"/>
            </p:cNvSpPr>
            <p:nvPr/>
          </p:nvSpPr>
          <p:spPr bwMode="auto">
            <a:xfrm>
              <a:off x="6980238" y="3338513"/>
              <a:ext cx="65088" cy="61913"/>
            </a:xfrm>
            <a:custGeom>
              <a:avLst/>
              <a:gdLst>
                <a:gd name="T0" fmla="*/ 5 w 20"/>
                <a:gd name="T1" fmla="*/ 14 h 19"/>
                <a:gd name="T2" fmla="*/ 0 w 20"/>
                <a:gd name="T3" fmla="*/ 18 h 19"/>
                <a:gd name="T4" fmla="*/ 15 w 20"/>
                <a:gd name="T5" fmla="*/ 16 h 19"/>
                <a:gd name="T6" fmla="*/ 12 w 20"/>
                <a:gd name="T7" fmla="*/ 14 h 19"/>
                <a:gd name="T8" fmla="*/ 10 w 20"/>
                <a:gd name="T9" fmla="*/ 16 h 19"/>
                <a:gd name="T10" fmla="*/ 13 w 20"/>
                <a:gd name="T11" fmla="*/ 7 h 19"/>
                <a:gd name="T12" fmla="*/ 14 w 20"/>
                <a:gd name="T13" fmla="*/ 13 h 19"/>
                <a:gd name="T14" fmla="*/ 20 w 20"/>
                <a:gd name="T15" fmla="*/ 6 h 19"/>
                <a:gd name="T16" fmla="*/ 17 w 20"/>
                <a:gd name="T17" fmla="*/ 1 h 19"/>
                <a:gd name="T18" fmla="*/ 7 w 20"/>
                <a:gd name="T19" fmla="*/ 4 h 19"/>
                <a:gd name="T20" fmla="*/ 3 w 20"/>
                <a:gd name="T21" fmla="*/ 0 h 19"/>
                <a:gd name="T22" fmla="*/ 2 w 20"/>
                <a:gd name="T23" fmla="*/ 4 h 19"/>
                <a:gd name="T24" fmla="*/ 5 w 20"/>
                <a:gd name="T25" fmla="*/ 14 h 19"/>
                <a:gd name="T26" fmla="*/ 11 w 20"/>
                <a:gd name="T27" fmla="*/ 3 h 19"/>
                <a:gd name="T28" fmla="*/ 12 w 20"/>
                <a:gd name="T29" fmla="*/ 3 h 19"/>
                <a:gd name="T30" fmla="*/ 11 w 20"/>
                <a:gd name="T31" fmla="*/ 5 h 19"/>
                <a:gd name="T32" fmla="*/ 11 w 20"/>
                <a:gd name="T33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" h="19">
                  <a:moveTo>
                    <a:pt x="5" y="14"/>
                  </a:moveTo>
                  <a:cubicBezTo>
                    <a:pt x="3" y="15"/>
                    <a:pt x="0" y="15"/>
                    <a:pt x="0" y="18"/>
                  </a:cubicBezTo>
                  <a:cubicBezTo>
                    <a:pt x="5" y="16"/>
                    <a:pt x="10" y="19"/>
                    <a:pt x="15" y="16"/>
                  </a:cubicBezTo>
                  <a:cubicBezTo>
                    <a:pt x="14" y="15"/>
                    <a:pt x="13" y="15"/>
                    <a:pt x="12" y="14"/>
                  </a:cubicBezTo>
                  <a:cubicBezTo>
                    <a:pt x="12" y="15"/>
                    <a:pt x="11" y="16"/>
                    <a:pt x="10" y="16"/>
                  </a:cubicBezTo>
                  <a:cubicBezTo>
                    <a:pt x="6" y="13"/>
                    <a:pt x="9" y="7"/>
                    <a:pt x="13" y="7"/>
                  </a:cubicBezTo>
                  <a:cubicBezTo>
                    <a:pt x="15" y="9"/>
                    <a:pt x="13" y="11"/>
                    <a:pt x="14" y="13"/>
                  </a:cubicBezTo>
                  <a:cubicBezTo>
                    <a:pt x="16" y="9"/>
                    <a:pt x="20" y="9"/>
                    <a:pt x="20" y="6"/>
                  </a:cubicBezTo>
                  <a:cubicBezTo>
                    <a:pt x="16" y="5"/>
                    <a:pt x="19" y="2"/>
                    <a:pt x="17" y="1"/>
                  </a:cubicBezTo>
                  <a:cubicBezTo>
                    <a:pt x="12" y="0"/>
                    <a:pt x="11" y="3"/>
                    <a:pt x="7" y="4"/>
                  </a:cubicBezTo>
                  <a:cubicBezTo>
                    <a:pt x="4" y="3"/>
                    <a:pt x="6" y="0"/>
                    <a:pt x="3" y="0"/>
                  </a:cubicBezTo>
                  <a:cubicBezTo>
                    <a:pt x="5" y="1"/>
                    <a:pt x="3" y="3"/>
                    <a:pt x="2" y="4"/>
                  </a:cubicBezTo>
                  <a:cubicBezTo>
                    <a:pt x="5" y="7"/>
                    <a:pt x="4" y="10"/>
                    <a:pt x="5" y="14"/>
                  </a:cubicBezTo>
                  <a:close/>
                  <a:moveTo>
                    <a:pt x="11" y="3"/>
                  </a:moveTo>
                  <a:cubicBezTo>
                    <a:pt x="11" y="3"/>
                    <a:pt x="12" y="4"/>
                    <a:pt x="12" y="3"/>
                  </a:cubicBezTo>
                  <a:cubicBezTo>
                    <a:pt x="13" y="3"/>
                    <a:pt x="13" y="6"/>
                    <a:pt x="11" y="5"/>
                  </a:cubicBezTo>
                  <a:cubicBezTo>
                    <a:pt x="10" y="5"/>
                    <a:pt x="11" y="4"/>
                    <a:pt x="11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92" name="淘宝网Chenying0907出品 10"/>
            <p:cNvSpPr>
              <a:spLocks/>
            </p:cNvSpPr>
            <p:nvPr/>
          </p:nvSpPr>
          <p:spPr bwMode="auto">
            <a:xfrm>
              <a:off x="6908801" y="3271838"/>
              <a:ext cx="22225" cy="23813"/>
            </a:xfrm>
            <a:custGeom>
              <a:avLst/>
              <a:gdLst>
                <a:gd name="T0" fmla="*/ 0 w 7"/>
                <a:gd name="T1" fmla="*/ 5 h 7"/>
                <a:gd name="T2" fmla="*/ 2 w 7"/>
                <a:gd name="T3" fmla="*/ 7 h 7"/>
                <a:gd name="T4" fmla="*/ 6 w 7"/>
                <a:gd name="T5" fmla="*/ 0 h 7"/>
                <a:gd name="T6" fmla="*/ 3 w 7"/>
                <a:gd name="T7" fmla="*/ 1 h 7"/>
                <a:gd name="T8" fmla="*/ 0 w 7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0" y="5"/>
                  </a:moveTo>
                  <a:cubicBezTo>
                    <a:pt x="1" y="7"/>
                    <a:pt x="0" y="7"/>
                    <a:pt x="2" y="7"/>
                  </a:cubicBezTo>
                  <a:cubicBezTo>
                    <a:pt x="5" y="5"/>
                    <a:pt x="7" y="3"/>
                    <a:pt x="6" y="0"/>
                  </a:cubicBezTo>
                  <a:cubicBezTo>
                    <a:pt x="5" y="1"/>
                    <a:pt x="4" y="1"/>
                    <a:pt x="3" y="1"/>
                  </a:cubicBezTo>
                  <a:cubicBezTo>
                    <a:pt x="1" y="2"/>
                    <a:pt x="2" y="4"/>
                    <a:pt x="0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93" name="淘宝网Chenying0907出品 11"/>
            <p:cNvSpPr>
              <a:spLocks/>
            </p:cNvSpPr>
            <p:nvPr/>
          </p:nvSpPr>
          <p:spPr bwMode="auto">
            <a:xfrm>
              <a:off x="6784976" y="3259138"/>
              <a:ext cx="39688" cy="22225"/>
            </a:xfrm>
            <a:custGeom>
              <a:avLst/>
              <a:gdLst>
                <a:gd name="T0" fmla="*/ 9 w 12"/>
                <a:gd name="T1" fmla="*/ 4 h 7"/>
                <a:gd name="T2" fmla="*/ 12 w 12"/>
                <a:gd name="T3" fmla="*/ 0 h 7"/>
                <a:gd name="T4" fmla="*/ 8 w 12"/>
                <a:gd name="T5" fmla="*/ 0 h 7"/>
                <a:gd name="T6" fmla="*/ 5 w 12"/>
                <a:gd name="T7" fmla="*/ 5 h 7"/>
                <a:gd name="T8" fmla="*/ 0 w 12"/>
                <a:gd name="T9" fmla="*/ 6 h 7"/>
                <a:gd name="T10" fmla="*/ 11 w 12"/>
                <a:gd name="T11" fmla="*/ 7 h 7"/>
                <a:gd name="T12" fmla="*/ 9 w 12"/>
                <a:gd name="T13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7">
                  <a:moveTo>
                    <a:pt x="9" y="4"/>
                  </a:moveTo>
                  <a:cubicBezTo>
                    <a:pt x="9" y="2"/>
                    <a:pt x="12" y="2"/>
                    <a:pt x="12" y="0"/>
                  </a:cubicBezTo>
                  <a:cubicBezTo>
                    <a:pt x="10" y="1"/>
                    <a:pt x="9" y="0"/>
                    <a:pt x="8" y="0"/>
                  </a:cubicBezTo>
                  <a:cubicBezTo>
                    <a:pt x="7" y="2"/>
                    <a:pt x="6" y="4"/>
                    <a:pt x="5" y="5"/>
                  </a:cubicBezTo>
                  <a:cubicBezTo>
                    <a:pt x="3" y="6"/>
                    <a:pt x="1" y="3"/>
                    <a:pt x="0" y="6"/>
                  </a:cubicBezTo>
                  <a:cubicBezTo>
                    <a:pt x="4" y="7"/>
                    <a:pt x="7" y="7"/>
                    <a:pt x="11" y="7"/>
                  </a:cubicBezTo>
                  <a:cubicBezTo>
                    <a:pt x="10" y="6"/>
                    <a:pt x="9" y="5"/>
                    <a:pt x="9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94" name="淘宝网Chenying0907出品 12"/>
            <p:cNvSpPr>
              <a:spLocks/>
            </p:cNvSpPr>
            <p:nvPr/>
          </p:nvSpPr>
          <p:spPr bwMode="auto">
            <a:xfrm>
              <a:off x="6719888" y="3244851"/>
              <a:ext cx="58738" cy="33338"/>
            </a:xfrm>
            <a:custGeom>
              <a:avLst/>
              <a:gdLst>
                <a:gd name="T0" fmla="*/ 0 w 18"/>
                <a:gd name="T1" fmla="*/ 8 h 10"/>
                <a:gd name="T2" fmla="*/ 18 w 18"/>
                <a:gd name="T3" fmla="*/ 1 h 10"/>
                <a:gd name="T4" fmla="*/ 5 w 18"/>
                <a:gd name="T5" fmla="*/ 0 h 10"/>
                <a:gd name="T6" fmla="*/ 0 w 18"/>
                <a:gd name="T7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0">
                  <a:moveTo>
                    <a:pt x="0" y="8"/>
                  </a:moveTo>
                  <a:cubicBezTo>
                    <a:pt x="7" y="10"/>
                    <a:pt x="14" y="6"/>
                    <a:pt x="18" y="1"/>
                  </a:cubicBezTo>
                  <a:cubicBezTo>
                    <a:pt x="14" y="2"/>
                    <a:pt x="9" y="1"/>
                    <a:pt x="5" y="0"/>
                  </a:cubicBezTo>
                  <a:cubicBezTo>
                    <a:pt x="6" y="5"/>
                    <a:pt x="2" y="5"/>
                    <a:pt x="0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95" name="淘宝网Chenying0907出品 13"/>
            <p:cNvSpPr>
              <a:spLocks/>
            </p:cNvSpPr>
            <p:nvPr/>
          </p:nvSpPr>
          <p:spPr bwMode="auto">
            <a:xfrm>
              <a:off x="6778626" y="3255963"/>
              <a:ext cx="15875" cy="12700"/>
            </a:xfrm>
            <a:custGeom>
              <a:avLst/>
              <a:gdLst>
                <a:gd name="T0" fmla="*/ 2 w 5"/>
                <a:gd name="T1" fmla="*/ 4 h 4"/>
                <a:gd name="T2" fmla="*/ 5 w 5"/>
                <a:gd name="T3" fmla="*/ 3 h 4"/>
                <a:gd name="T4" fmla="*/ 3 w 5"/>
                <a:gd name="T5" fmla="*/ 0 h 4"/>
                <a:gd name="T6" fmla="*/ 2 w 5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4">
                  <a:moveTo>
                    <a:pt x="2" y="4"/>
                  </a:moveTo>
                  <a:cubicBezTo>
                    <a:pt x="3" y="4"/>
                    <a:pt x="4" y="4"/>
                    <a:pt x="5" y="3"/>
                  </a:cubicBezTo>
                  <a:cubicBezTo>
                    <a:pt x="5" y="2"/>
                    <a:pt x="4" y="1"/>
                    <a:pt x="3" y="0"/>
                  </a:cubicBezTo>
                  <a:cubicBezTo>
                    <a:pt x="2" y="2"/>
                    <a:pt x="0" y="3"/>
                    <a:pt x="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96" name="淘宝网Chenying0907出品 14"/>
            <p:cNvSpPr>
              <a:spLocks/>
            </p:cNvSpPr>
            <p:nvPr/>
          </p:nvSpPr>
          <p:spPr bwMode="auto">
            <a:xfrm>
              <a:off x="6675438" y="3235326"/>
              <a:ext cx="47625" cy="33338"/>
            </a:xfrm>
            <a:custGeom>
              <a:avLst/>
              <a:gdLst>
                <a:gd name="T0" fmla="*/ 4 w 15"/>
                <a:gd name="T1" fmla="*/ 10 h 10"/>
                <a:gd name="T2" fmla="*/ 4 w 15"/>
                <a:gd name="T3" fmla="*/ 5 h 10"/>
                <a:gd name="T4" fmla="*/ 9 w 15"/>
                <a:gd name="T5" fmla="*/ 4 h 10"/>
                <a:gd name="T6" fmla="*/ 10 w 15"/>
                <a:gd name="T7" fmla="*/ 9 h 10"/>
                <a:gd name="T8" fmla="*/ 14 w 15"/>
                <a:gd name="T9" fmla="*/ 2 h 10"/>
                <a:gd name="T10" fmla="*/ 9 w 15"/>
                <a:gd name="T11" fmla="*/ 1 h 10"/>
                <a:gd name="T12" fmla="*/ 0 w 15"/>
                <a:gd name="T13" fmla="*/ 5 h 10"/>
                <a:gd name="T14" fmla="*/ 4 w 15"/>
                <a:gd name="T15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10">
                  <a:moveTo>
                    <a:pt x="4" y="10"/>
                  </a:moveTo>
                  <a:cubicBezTo>
                    <a:pt x="5" y="8"/>
                    <a:pt x="3" y="7"/>
                    <a:pt x="4" y="5"/>
                  </a:cubicBezTo>
                  <a:cubicBezTo>
                    <a:pt x="6" y="4"/>
                    <a:pt x="8" y="3"/>
                    <a:pt x="9" y="4"/>
                  </a:cubicBezTo>
                  <a:cubicBezTo>
                    <a:pt x="11" y="5"/>
                    <a:pt x="8" y="7"/>
                    <a:pt x="10" y="9"/>
                  </a:cubicBezTo>
                  <a:cubicBezTo>
                    <a:pt x="13" y="8"/>
                    <a:pt x="15" y="3"/>
                    <a:pt x="14" y="2"/>
                  </a:cubicBezTo>
                  <a:cubicBezTo>
                    <a:pt x="13" y="5"/>
                    <a:pt x="10" y="2"/>
                    <a:pt x="9" y="1"/>
                  </a:cubicBezTo>
                  <a:cubicBezTo>
                    <a:pt x="5" y="1"/>
                    <a:pt x="2" y="0"/>
                    <a:pt x="0" y="5"/>
                  </a:cubicBezTo>
                  <a:cubicBezTo>
                    <a:pt x="1" y="6"/>
                    <a:pt x="1" y="8"/>
                    <a:pt x="4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97" name="淘宝网Chenying0907出品 15"/>
            <p:cNvSpPr>
              <a:spLocks/>
            </p:cNvSpPr>
            <p:nvPr/>
          </p:nvSpPr>
          <p:spPr bwMode="auto">
            <a:xfrm>
              <a:off x="6834188" y="3371851"/>
              <a:ext cx="19050" cy="9525"/>
            </a:xfrm>
            <a:custGeom>
              <a:avLst/>
              <a:gdLst>
                <a:gd name="T0" fmla="*/ 4 w 6"/>
                <a:gd name="T1" fmla="*/ 0 h 3"/>
                <a:gd name="T2" fmla="*/ 3 w 6"/>
                <a:gd name="T3" fmla="*/ 0 h 3"/>
                <a:gd name="T4" fmla="*/ 1 w 6"/>
                <a:gd name="T5" fmla="*/ 3 h 3"/>
                <a:gd name="T6" fmla="*/ 4 w 6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3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1"/>
                    <a:pt x="0" y="2"/>
                    <a:pt x="1" y="3"/>
                  </a:cubicBezTo>
                  <a:cubicBezTo>
                    <a:pt x="2" y="2"/>
                    <a:pt x="6" y="2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98" name="淘宝网Chenying0907出品 16"/>
            <p:cNvSpPr>
              <a:spLocks/>
            </p:cNvSpPr>
            <p:nvPr/>
          </p:nvSpPr>
          <p:spPr bwMode="auto">
            <a:xfrm>
              <a:off x="6651626" y="3235326"/>
              <a:ext cx="17463" cy="9525"/>
            </a:xfrm>
            <a:custGeom>
              <a:avLst/>
              <a:gdLst>
                <a:gd name="T0" fmla="*/ 2 w 5"/>
                <a:gd name="T1" fmla="*/ 0 h 3"/>
                <a:gd name="T2" fmla="*/ 1 w 5"/>
                <a:gd name="T3" fmla="*/ 3 h 3"/>
                <a:gd name="T4" fmla="*/ 2 w 5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3">
                  <a:moveTo>
                    <a:pt x="2" y="0"/>
                  </a:moveTo>
                  <a:cubicBezTo>
                    <a:pt x="1" y="0"/>
                    <a:pt x="0" y="2"/>
                    <a:pt x="1" y="3"/>
                  </a:cubicBezTo>
                  <a:cubicBezTo>
                    <a:pt x="2" y="3"/>
                    <a:pt x="5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99" name="淘宝网Chenying0907出品 17"/>
            <p:cNvSpPr>
              <a:spLocks/>
            </p:cNvSpPr>
            <p:nvPr/>
          </p:nvSpPr>
          <p:spPr bwMode="auto">
            <a:xfrm>
              <a:off x="6623051" y="3232151"/>
              <a:ext cx="28575" cy="15875"/>
            </a:xfrm>
            <a:custGeom>
              <a:avLst/>
              <a:gdLst>
                <a:gd name="T0" fmla="*/ 7 w 9"/>
                <a:gd name="T1" fmla="*/ 0 h 5"/>
                <a:gd name="T2" fmla="*/ 3 w 9"/>
                <a:gd name="T3" fmla="*/ 0 h 5"/>
                <a:gd name="T4" fmla="*/ 0 w 9"/>
                <a:gd name="T5" fmla="*/ 4 h 5"/>
                <a:gd name="T6" fmla="*/ 5 w 9"/>
                <a:gd name="T7" fmla="*/ 5 h 5"/>
                <a:gd name="T8" fmla="*/ 7 w 9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5">
                  <a:moveTo>
                    <a:pt x="7" y="0"/>
                  </a:moveTo>
                  <a:cubicBezTo>
                    <a:pt x="6" y="0"/>
                    <a:pt x="4" y="0"/>
                    <a:pt x="3" y="0"/>
                  </a:cubicBezTo>
                  <a:cubicBezTo>
                    <a:pt x="2" y="2"/>
                    <a:pt x="2" y="3"/>
                    <a:pt x="0" y="4"/>
                  </a:cubicBezTo>
                  <a:cubicBezTo>
                    <a:pt x="2" y="4"/>
                    <a:pt x="3" y="5"/>
                    <a:pt x="5" y="5"/>
                  </a:cubicBezTo>
                  <a:cubicBezTo>
                    <a:pt x="5" y="3"/>
                    <a:pt x="9" y="1"/>
                    <a:pt x="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100" name="淘宝网Chenying0907出品 18"/>
            <p:cNvSpPr>
              <a:spLocks/>
            </p:cNvSpPr>
            <p:nvPr/>
          </p:nvSpPr>
          <p:spPr bwMode="auto">
            <a:xfrm>
              <a:off x="6808788" y="3360738"/>
              <a:ext cx="19050" cy="26988"/>
            </a:xfrm>
            <a:custGeom>
              <a:avLst/>
              <a:gdLst>
                <a:gd name="T0" fmla="*/ 3 w 6"/>
                <a:gd name="T1" fmla="*/ 0 h 8"/>
                <a:gd name="T2" fmla="*/ 0 w 6"/>
                <a:gd name="T3" fmla="*/ 1 h 8"/>
                <a:gd name="T4" fmla="*/ 3 w 6"/>
                <a:gd name="T5" fmla="*/ 8 h 8"/>
                <a:gd name="T6" fmla="*/ 3 w 6"/>
                <a:gd name="T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8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4" y="3"/>
                    <a:pt x="3" y="5"/>
                    <a:pt x="3" y="8"/>
                  </a:cubicBezTo>
                  <a:cubicBezTo>
                    <a:pt x="6" y="6"/>
                    <a:pt x="5" y="2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101" name="淘宝网Chenying0907出品 19"/>
            <p:cNvSpPr>
              <a:spLocks/>
            </p:cNvSpPr>
            <p:nvPr/>
          </p:nvSpPr>
          <p:spPr bwMode="auto">
            <a:xfrm>
              <a:off x="6661151" y="3251201"/>
              <a:ext cx="11113" cy="11113"/>
            </a:xfrm>
            <a:custGeom>
              <a:avLst/>
              <a:gdLst>
                <a:gd name="T0" fmla="*/ 3 w 3"/>
                <a:gd name="T1" fmla="*/ 1 h 3"/>
                <a:gd name="T2" fmla="*/ 1 w 3"/>
                <a:gd name="T3" fmla="*/ 0 h 3"/>
                <a:gd name="T4" fmla="*/ 1 w 3"/>
                <a:gd name="T5" fmla="*/ 3 h 3"/>
                <a:gd name="T6" fmla="*/ 3 w 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3">
                  <a:moveTo>
                    <a:pt x="3" y="1"/>
                  </a:moveTo>
                  <a:cubicBezTo>
                    <a:pt x="2" y="1"/>
                    <a:pt x="2" y="0"/>
                    <a:pt x="1" y="0"/>
                  </a:cubicBezTo>
                  <a:cubicBezTo>
                    <a:pt x="0" y="1"/>
                    <a:pt x="1" y="2"/>
                    <a:pt x="1" y="3"/>
                  </a:cubicBezTo>
                  <a:cubicBezTo>
                    <a:pt x="1" y="3"/>
                    <a:pt x="2" y="2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102" name="淘宝网Chenying0907出品 20"/>
            <p:cNvSpPr>
              <a:spLocks/>
            </p:cNvSpPr>
            <p:nvPr/>
          </p:nvSpPr>
          <p:spPr bwMode="auto">
            <a:xfrm>
              <a:off x="6694488" y="3360738"/>
              <a:ext cx="103188" cy="60325"/>
            </a:xfrm>
            <a:custGeom>
              <a:avLst/>
              <a:gdLst>
                <a:gd name="T0" fmla="*/ 27 w 32"/>
                <a:gd name="T1" fmla="*/ 1 h 18"/>
                <a:gd name="T2" fmla="*/ 26 w 32"/>
                <a:gd name="T3" fmla="*/ 9 h 18"/>
                <a:gd name="T4" fmla="*/ 20 w 32"/>
                <a:gd name="T5" fmla="*/ 10 h 18"/>
                <a:gd name="T6" fmla="*/ 18 w 32"/>
                <a:gd name="T7" fmla="*/ 9 h 18"/>
                <a:gd name="T8" fmla="*/ 21 w 32"/>
                <a:gd name="T9" fmla="*/ 2 h 18"/>
                <a:gd name="T10" fmla="*/ 17 w 32"/>
                <a:gd name="T11" fmla="*/ 1 h 18"/>
                <a:gd name="T12" fmla="*/ 17 w 32"/>
                <a:gd name="T13" fmla="*/ 10 h 18"/>
                <a:gd name="T14" fmla="*/ 14 w 32"/>
                <a:gd name="T15" fmla="*/ 10 h 18"/>
                <a:gd name="T16" fmla="*/ 6 w 32"/>
                <a:gd name="T17" fmla="*/ 8 h 18"/>
                <a:gd name="T18" fmla="*/ 0 w 32"/>
                <a:gd name="T19" fmla="*/ 7 h 18"/>
                <a:gd name="T20" fmla="*/ 5 w 32"/>
                <a:gd name="T21" fmla="*/ 14 h 18"/>
                <a:gd name="T22" fmla="*/ 11 w 32"/>
                <a:gd name="T23" fmla="*/ 12 h 18"/>
                <a:gd name="T24" fmla="*/ 28 w 32"/>
                <a:gd name="T25" fmla="*/ 14 h 18"/>
                <a:gd name="T26" fmla="*/ 30 w 32"/>
                <a:gd name="T27" fmla="*/ 2 h 18"/>
                <a:gd name="T28" fmla="*/ 27 w 32"/>
                <a:gd name="T29" fmla="*/ 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2" h="18">
                  <a:moveTo>
                    <a:pt x="27" y="1"/>
                  </a:moveTo>
                  <a:cubicBezTo>
                    <a:pt x="24" y="4"/>
                    <a:pt x="26" y="6"/>
                    <a:pt x="26" y="9"/>
                  </a:cubicBezTo>
                  <a:cubicBezTo>
                    <a:pt x="23" y="7"/>
                    <a:pt x="22" y="8"/>
                    <a:pt x="20" y="10"/>
                  </a:cubicBezTo>
                  <a:cubicBezTo>
                    <a:pt x="19" y="9"/>
                    <a:pt x="18" y="9"/>
                    <a:pt x="18" y="9"/>
                  </a:cubicBezTo>
                  <a:cubicBezTo>
                    <a:pt x="19" y="6"/>
                    <a:pt x="19" y="3"/>
                    <a:pt x="21" y="2"/>
                  </a:cubicBezTo>
                  <a:cubicBezTo>
                    <a:pt x="19" y="0"/>
                    <a:pt x="18" y="1"/>
                    <a:pt x="17" y="1"/>
                  </a:cubicBezTo>
                  <a:cubicBezTo>
                    <a:pt x="14" y="4"/>
                    <a:pt x="17" y="7"/>
                    <a:pt x="17" y="10"/>
                  </a:cubicBezTo>
                  <a:cubicBezTo>
                    <a:pt x="16" y="11"/>
                    <a:pt x="15" y="11"/>
                    <a:pt x="14" y="10"/>
                  </a:cubicBezTo>
                  <a:cubicBezTo>
                    <a:pt x="13" y="6"/>
                    <a:pt x="9" y="7"/>
                    <a:pt x="6" y="8"/>
                  </a:cubicBezTo>
                  <a:cubicBezTo>
                    <a:pt x="5" y="6"/>
                    <a:pt x="2" y="4"/>
                    <a:pt x="0" y="7"/>
                  </a:cubicBezTo>
                  <a:cubicBezTo>
                    <a:pt x="4" y="9"/>
                    <a:pt x="3" y="12"/>
                    <a:pt x="5" y="14"/>
                  </a:cubicBezTo>
                  <a:cubicBezTo>
                    <a:pt x="7" y="14"/>
                    <a:pt x="9" y="11"/>
                    <a:pt x="11" y="12"/>
                  </a:cubicBezTo>
                  <a:cubicBezTo>
                    <a:pt x="17" y="18"/>
                    <a:pt x="22" y="11"/>
                    <a:pt x="28" y="14"/>
                  </a:cubicBezTo>
                  <a:cubicBezTo>
                    <a:pt x="28" y="10"/>
                    <a:pt x="32" y="6"/>
                    <a:pt x="30" y="2"/>
                  </a:cubicBezTo>
                  <a:cubicBezTo>
                    <a:pt x="29" y="3"/>
                    <a:pt x="28" y="1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103" name="淘宝网Chenying0907出品 21"/>
            <p:cNvSpPr>
              <a:spLocks/>
            </p:cNvSpPr>
            <p:nvPr/>
          </p:nvSpPr>
          <p:spPr bwMode="auto">
            <a:xfrm>
              <a:off x="6586538" y="3222626"/>
              <a:ext cx="17463" cy="25400"/>
            </a:xfrm>
            <a:custGeom>
              <a:avLst/>
              <a:gdLst>
                <a:gd name="T0" fmla="*/ 5 w 5"/>
                <a:gd name="T1" fmla="*/ 5 h 8"/>
                <a:gd name="T2" fmla="*/ 0 w 5"/>
                <a:gd name="T3" fmla="*/ 3 h 8"/>
                <a:gd name="T4" fmla="*/ 5 w 5"/>
                <a:gd name="T5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8">
                  <a:moveTo>
                    <a:pt x="5" y="5"/>
                  </a:moveTo>
                  <a:cubicBezTo>
                    <a:pt x="5" y="2"/>
                    <a:pt x="2" y="0"/>
                    <a:pt x="0" y="3"/>
                  </a:cubicBezTo>
                  <a:cubicBezTo>
                    <a:pt x="0" y="4"/>
                    <a:pt x="4" y="8"/>
                    <a:pt x="5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104" name="淘宝网Chenying0907出品 22"/>
            <p:cNvSpPr>
              <a:spLocks/>
            </p:cNvSpPr>
            <p:nvPr/>
          </p:nvSpPr>
          <p:spPr bwMode="auto">
            <a:xfrm>
              <a:off x="6607176" y="3244851"/>
              <a:ext cx="15875" cy="11113"/>
            </a:xfrm>
            <a:custGeom>
              <a:avLst/>
              <a:gdLst>
                <a:gd name="T0" fmla="*/ 3 w 5"/>
                <a:gd name="T1" fmla="*/ 3 h 3"/>
                <a:gd name="T2" fmla="*/ 5 w 5"/>
                <a:gd name="T3" fmla="*/ 0 h 3"/>
                <a:gd name="T4" fmla="*/ 2 w 5"/>
                <a:gd name="T5" fmla="*/ 0 h 3"/>
                <a:gd name="T6" fmla="*/ 0 w 5"/>
                <a:gd name="T7" fmla="*/ 1 h 3"/>
                <a:gd name="T8" fmla="*/ 3 w 5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">
                  <a:moveTo>
                    <a:pt x="3" y="3"/>
                  </a:moveTo>
                  <a:cubicBezTo>
                    <a:pt x="4" y="1"/>
                    <a:pt x="5" y="2"/>
                    <a:pt x="5" y="0"/>
                  </a:cubicBezTo>
                  <a:cubicBezTo>
                    <a:pt x="4" y="0"/>
                    <a:pt x="3" y="0"/>
                    <a:pt x="2" y="0"/>
                  </a:cubicBezTo>
                  <a:cubicBezTo>
                    <a:pt x="1" y="0"/>
                    <a:pt x="1" y="1"/>
                    <a:pt x="0" y="1"/>
                  </a:cubicBezTo>
                  <a:cubicBezTo>
                    <a:pt x="0" y="3"/>
                    <a:pt x="2" y="3"/>
                    <a:pt x="3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105" name="淘宝网Chenying0907出品 23"/>
            <p:cNvSpPr>
              <a:spLocks/>
            </p:cNvSpPr>
            <p:nvPr/>
          </p:nvSpPr>
          <p:spPr bwMode="auto">
            <a:xfrm>
              <a:off x="6567488" y="3228976"/>
              <a:ext cx="15875" cy="12700"/>
            </a:xfrm>
            <a:custGeom>
              <a:avLst/>
              <a:gdLst>
                <a:gd name="T0" fmla="*/ 5 w 5"/>
                <a:gd name="T1" fmla="*/ 2 h 4"/>
                <a:gd name="T2" fmla="*/ 0 w 5"/>
                <a:gd name="T3" fmla="*/ 2 h 4"/>
                <a:gd name="T4" fmla="*/ 2 w 5"/>
                <a:gd name="T5" fmla="*/ 4 h 4"/>
                <a:gd name="T6" fmla="*/ 5 w 5"/>
                <a:gd name="T7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4">
                  <a:moveTo>
                    <a:pt x="5" y="2"/>
                  </a:moveTo>
                  <a:cubicBezTo>
                    <a:pt x="3" y="1"/>
                    <a:pt x="1" y="0"/>
                    <a:pt x="0" y="2"/>
                  </a:cubicBezTo>
                  <a:cubicBezTo>
                    <a:pt x="1" y="3"/>
                    <a:pt x="1" y="3"/>
                    <a:pt x="2" y="4"/>
                  </a:cubicBezTo>
                  <a:cubicBezTo>
                    <a:pt x="3" y="2"/>
                    <a:pt x="4" y="3"/>
                    <a:pt x="5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106" name="淘宝网Chenying0907出品 24"/>
            <p:cNvSpPr>
              <a:spLocks/>
            </p:cNvSpPr>
            <p:nvPr/>
          </p:nvSpPr>
          <p:spPr bwMode="auto">
            <a:xfrm>
              <a:off x="6508751" y="3228976"/>
              <a:ext cx="52388" cy="26988"/>
            </a:xfrm>
            <a:custGeom>
              <a:avLst/>
              <a:gdLst>
                <a:gd name="T0" fmla="*/ 9 w 16"/>
                <a:gd name="T1" fmla="*/ 8 h 8"/>
                <a:gd name="T2" fmla="*/ 11 w 16"/>
                <a:gd name="T3" fmla="*/ 4 h 8"/>
                <a:gd name="T4" fmla="*/ 16 w 16"/>
                <a:gd name="T5" fmla="*/ 3 h 8"/>
                <a:gd name="T6" fmla="*/ 15 w 16"/>
                <a:gd name="T7" fmla="*/ 1 h 8"/>
                <a:gd name="T8" fmla="*/ 8 w 16"/>
                <a:gd name="T9" fmla="*/ 1 h 8"/>
                <a:gd name="T10" fmla="*/ 0 w 16"/>
                <a:gd name="T11" fmla="*/ 7 h 8"/>
                <a:gd name="T12" fmla="*/ 9 w 16"/>
                <a:gd name="T1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8">
                  <a:moveTo>
                    <a:pt x="9" y="8"/>
                  </a:moveTo>
                  <a:cubicBezTo>
                    <a:pt x="11" y="7"/>
                    <a:pt x="9" y="5"/>
                    <a:pt x="11" y="4"/>
                  </a:cubicBezTo>
                  <a:cubicBezTo>
                    <a:pt x="13" y="6"/>
                    <a:pt x="15" y="4"/>
                    <a:pt x="16" y="3"/>
                  </a:cubicBezTo>
                  <a:cubicBezTo>
                    <a:pt x="15" y="2"/>
                    <a:pt x="16" y="1"/>
                    <a:pt x="15" y="1"/>
                  </a:cubicBezTo>
                  <a:cubicBezTo>
                    <a:pt x="12" y="0"/>
                    <a:pt x="11" y="4"/>
                    <a:pt x="8" y="1"/>
                  </a:cubicBezTo>
                  <a:cubicBezTo>
                    <a:pt x="6" y="4"/>
                    <a:pt x="3" y="4"/>
                    <a:pt x="0" y="7"/>
                  </a:cubicBezTo>
                  <a:cubicBezTo>
                    <a:pt x="3" y="8"/>
                    <a:pt x="6" y="8"/>
                    <a:pt x="9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107" name="淘宝网Chenying0907出品 25"/>
            <p:cNvSpPr>
              <a:spLocks/>
            </p:cNvSpPr>
            <p:nvPr/>
          </p:nvSpPr>
          <p:spPr bwMode="auto">
            <a:xfrm>
              <a:off x="6669088" y="3363913"/>
              <a:ext cx="31750" cy="23813"/>
            </a:xfrm>
            <a:custGeom>
              <a:avLst/>
              <a:gdLst>
                <a:gd name="T0" fmla="*/ 9 w 10"/>
                <a:gd name="T1" fmla="*/ 0 h 7"/>
                <a:gd name="T2" fmla="*/ 0 w 10"/>
                <a:gd name="T3" fmla="*/ 3 h 7"/>
                <a:gd name="T4" fmla="*/ 3 w 10"/>
                <a:gd name="T5" fmla="*/ 7 h 7"/>
                <a:gd name="T6" fmla="*/ 10 w 10"/>
                <a:gd name="T7" fmla="*/ 2 h 7"/>
                <a:gd name="T8" fmla="*/ 9 w 10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7">
                  <a:moveTo>
                    <a:pt x="9" y="0"/>
                  </a:moveTo>
                  <a:cubicBezTo>
                    <a:pt x="6" y="1"/>
                    <a:pt x="3" y="1"/>
                    <a:pt x="0" y="3"/>
                  </a:cubicBezTo>
                  <a:cubicBezTo>
                    <a:pt x="0" y="5"/>
                    <a:pt x="1" y="7"/>
                    <a:pt x="3" y="7"/>
                  </a:cubicBezTo>
                  <a:cubicBezTo>
                    <a:pt x="4" y="3"/>
                    <a:pt x="7" y="4"/>
                    <a:pt x="10" y="2"/>
                  </a:cubicBezTo>
                  <a:cubicBezTo>
                    <a:pt x="10" y="1"/>
                    <a:pt x="10" y="1"/>
                    <a:pt x="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108" name="淘宝网Chenying0907出品 26"/>
            <p:cNvSpPr>
              <a:spLocks/>
            </p:cNvSpPr>
            <p:nvPr/>
          </p:nvSpPr>
          <p:spPr bwMode="auto">
            <a:xfrm>
              <a:off x="6477001" y="3219451"/>
              <a:ext cx="34925" cy="36513"/>
            </a:xfrm>
            <a:custGeom>
              <a:avLst/>
              <a:gdLst>
                <a:gd name="T0" fmla="*/ 8 w 11"/>
                <a:gd name="T1" fmla="*/ 11 h 11"/>
                <a:gd name="T2" fmla="*/ 10 w 11"/>
                <a:gd name="T3" fmla="*/ 4 h 11"/>
                <a:gd name="T4" fmla="*/ 4 w 11"/>
                <a:gd name="T5" fmla="*/ 0 h 11"/>
                <a:gd name="T6" fmla="*/ 3 w 11"/>
                <a:gd name="T7" fmla="*/ 5 h 11"/>
                <a:gd name="T8" fmla="*/ 6 w 11"/>
                <a:gd name="T9" fmla="*/ 9 h 11"/>
                <a:gd name="T10" fmla="*/ 1 w 11"/>
                <a:gd name="T11" fmla="*/ 8 h 11"/>
                <a:gd name="T12" fmla="*/ 8 w 11"/>
                <a:gd name="T13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11">
                  <a:moveTo>
                    <a:pt x="8" y="11"/>
                  </a:moveTo>
                  <a:cubicBezTo>
                    <a:pt x="9" y="8"/>
                    <a:pt x="11" y="6"/>
                    <a:pt x="10" y="4"/>
                  </a:cubicBezTo>
                  <a:cubicBezTo>
                    <a:pt x="8" y="3"/>
                    <a:pt x="6" y="0"/>
                    <a:pt x="4" y="0"/>
                  </a:cubicBezTo>
                  <a:cubicBezTo>
                    <a:pt x="1" y="1"/>
                    <a:pt x="6" y="3"/>
                    <a:pt x="3" y="5"/>
                  </a:cubicBezTo>
                  <a:cubicBezTo>
                    <a:pt x="5" y="6"/>
                    <a:pt x="7" y="7"/>
                    <a:pt x="6" y="9"/>
                  </a:cubicBezTo>
                  <a:cubicBezTo>
                    <a:pt x="3" y="11"/>
                    <a:pt x="2" y="6"/>
                    <a:pt x="1" y="8"/>
                  </a:cubicBezTo>
                  <a:cubicBezTo>
                    <a:pt x="0" y="11"/>
                    <a:pt x="6" y="9"/>
                    <a:pt x="8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109" name="淘宝网Chenying0907出品 27"/>
            <p:cNvSpPr>
              <a:spLocks/>
            </p:cNvSpPr>
            <p:nvPr/>
          </p:nvSpPr>
          <p:spPr bwMode="auto">
            <a:xfrm>
              <a:off x="6456363" y="3211513"/>
              <a:ext cx="23813" cy="39688"/>
            </a:xfrm>
            <a:custGeom>
              <a:avLst/>
              <a:gdLst>
                <a:gd name="T0" fmla="*/ 6 w 7"/>
                <a:gd name="T1" fmla="*/ 3 h 12"/>
                <a:gd name="T2" fmla="*/ 3 w 7"/>
                <a:gd name="T3" fmla="*/ 2 h 12"/>
                <a:gd name="T4" fmla="*/ 1 w 7"/>
                <a:gd name="T5" fmla="*/ 12 h 12"/>
                <a:gd name="T6" fmla="*/ 6 w 7"/>
                <a:gd name="T7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12">
                  <a:moveTo>
                    <a:pt x="6" y="3"/>
                  </a:moveTo>
                  <a:cubicBezTo>
                    <a:pt x="5" y="0"/>
                    <a:pt x="4" y="3"/>
                    <a:pt x="3" y="2"/>
                  </a:cubicBezTo>
                  <a:cubicBezTo>
                    <a:pt x="1" y="5"/>
                    <a:pt x="0" y="8"/>
                    <a:pt x="1" y="12"/>
                  </a:cubicBezTo>
                  <a:cubicBezTo>
                    <a:pt x="7" y="11"/>
                    <a:pt x="1" y="4"/>
                    <a:pt x="6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110" name="淘宝网Chenying0907出品 28"/>
            <p:cNvSpPr>
              <a:spLocks/>
            </p:cNvSpPr>
            <p:nvPr/>
          </p:nvSpPr>
          <p:spPr bwMode="auto">
            <a:xfrm>
              <a:off x="6665913" y="3394076"/>
              <a:ext cx="31750" cy="23813"/>
            </a:xfrm>
            <a:custGeom>
              <a:avLst/>
              <a:gdLst>
                <a:gd name="T0" fmla="*/ 10 w 10"/>
                <a:gd name="T1" fmla="*/ 5 h 7"/>
                <a:gd name="T2" fmla="*/ 6 w 10"/>
                <a:gd name="T3" fmla="*/ 0 h 7"/>
                <a:gd name="T4" fmla="*/ 0 w 10"/>
                <a:gd name="T5" fmla="*/ 7 h 7"/>
                <a:gd name="T6" fmla="*/ 10 w 10"/>
                <a:gd name="T7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7">
                  <a:moveTo>
                    <a:pt x="10" y="5"/>
                  </a:moveTo>
                  <a:cubicBezTo>
                    <a:pt x="9" y="2"/>
                    <a:pt x="9" y="0"/>
                    <a:pt x="6" y="0"/>
                  </a:cubicBezTo>
                  <a:cubicBezTo>
                    <a:pt x="5" y="4"/>
                    <a:pt x="0" y="4"/>
                    <a:pt x="0" y="7"/>
                  </a:cubicBezTo>
                  <a:cubicBezTo>
                    <a:pt x="3" y="4"/>
                    <a:pt x="7" y="7"/>
                    <a:pt x="10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111" name="淘宝网Chenying0907出品 29"/>
            <p:cNvSpPr>
              <a:spLocks/>
            </p:cNvSpPr>
            <p:nvPr/>
          </p:nvSpPr>
          <p:spPr bwMode="auto">
            <a:xfrm>
              <a:off x="6424613" y="3216276"/>
              <a:ext cx="31750" cy="31750"/>
            </a:xfrm>
            <a:custGeom>
              <a:avLst/>
              <a:gdLst>
                <a:gd name="T0" fmla="*/ 7 w 10"/>
                <a:gd name="T1" fmla="*/ 8 h 10"/>
                <a:gd name="T2" fmla="*/ 0 w 10"/>
                <a:gd name="T3" fmla="*/ 8 h 10"/>
                <a:gd name="T4" fmla="*/ 7 w 10"/>
                <a:gd name="T5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10">
                  <a:moveTo>
                    <a:pt x="7" y="8"/>
                  </a:moveTo>
                  <a:cubicBezTo>
                    <a:pt x="10" y="0"/>
                    <a:pt x="0" y="0"/>
                    <a:pt x="0" y="8"/>
                  </a:cubicBezTo>
                  <a:cubicBezTo>
                    <a:pt x="3" y="10"/>
                    <a:pt x="5" y="10"/>
                    <a:pt x="7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112" name="淘宝网Chenying0907出品 30"/>
            <p:cNvSpPr>
              <a:spLocks/>
            </p:cNvSpPr>
            <p:nvPr/>
          </p:nvSpPr>
          <p:spPr bwMode="auto">
            <a:xfrm>
              <a:off x="6551613" y="3367088"/>
              <a:ext cx="114300" cy="63500"/>
            </a:xfrm>
            <a:custGeom>
              <a:avLst/>
              <a:gdLst>
                <a:gd name="T0" fmla="*/ 10 w 35"/>
                <a:gd name="T1" fmla="*/ 7 h 19"/>
                <a:gd name="T2" fmla="*/ 7 w 35"/>
                <a:gd name="T3" fmla="*/ 13 h 19"/>
                <a:gd name="T4" fmla="*/ 4 w 35"/>
                <a:gd name="T5" fmla="*/ 11 h 19"/>
                <a:gd name="T6" fmla="*/ 0 w 35"/>
                <a:gd name="T7" fmla="*/ 17 h 19"/>
                <a:gd name="T8" fmla="*/ 10 w 35"/>
                <a:gd name="T9" fmla="*/ 15 h 19"/>
                <a:gd name="T10" fmla="*/ 15 w 35"/>
                <a:gd name="T11" fmla="*/ 8 h 19"/>
                <a:gd name="T12" fmla="*/ 12 w 35"/>
                <a:gd name="T13" fmla="*/ 13 h 19"/>
                <a:gd name="T14" fmla="*/ 17 w 35"/>
                <a:gd name="T15" fmla="*/ 15 h 19"/>
                <a:gd name="T16" fmla="*/ 23 w 35"/>
                <a:gd name="T17" fmla="*/ 4 h 19"/>
                <a:gd name="T18" fmla="*/ 23 w 35"/>
                <a:gd name="T19" fmla="*/ 11 h 19"/>
                <a:gd name="T20" fmla="*/ 29 w 35"/>
                <a:gd name="T21" fmla="*/ 10 h 19"/>
                <a:gd name="T22" fmla="*/ 30 w 35"/>
                <a:gd name="T23" fmla="*/ 13 h 19"/>
                <a:gd name="T24" fmla="*/ 35 w 35"/>
                <a:gd name="T25" fmla="*/ 8 h 19"/>
                <a:gd name="T26" fmla="*/ 32 w 35"/>
                <a:gd name="T27" fmla="*/ 3 h 19"/>
                <a:gd name="T28" fmla="*/ 27 w 35"/>
                <a:gd name="T29" fmla="*/ 6 h 19"/>
                <a:gd name="T30" fmla="*/ 25 w 35"/>
                <a:gd name="T31" fmla="*/ 3 h 19"/>
                <a:gd name="T32" fmla="*/ 28 w 35"/>
                <a:gd name="T33" fmla="*/ 1 h 19"/>
                <a:gd name="T34" fmla="*/ 22 w 35"/>
                <a:gd name="T35" fmla="*/ 0 h 19"/>
                <a:gd name="T36" fmla="*/ 21 w 35"/>
                <a:gd name="T37" fmla="*/ 4 h 19"/>
                <a:gd name="T38" fmla="*/ 13 w 35"/>
                <a:gd name="T39" fmla="*/ 8 h 19"/>
                <a:gd name="T40" fmla="*/ 10 w 35"/>
                <a:gd name="T41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5" h="19">
                  <a:moveTo>
                    <a:pt x="10" y="7"/>
                  </a:moveTo>
                  <a:cubicBezTo>
                    <a:pt x="8" y="9"/>
                    <a:pt x="9" y="11"/>
                    <a:pt x="7" y="13"/>
                  </a:cubicBezTo>
                  <a:cubicBezTo>
                    <a:pt x="5" y="12"/>
                    <a:pt x="5" y="13"/>
                    <a:pt x="4" y="11"/>
                  </a:cubicBezTo>
                  <a:cubicBezTo>
                    <a:pt x="3" y="14"/>
                    <a:pt x="0" y="15"/>
                    <a:pt x="0" y="17"/>
                  </a:cubicBezTo>
                  <a:cubicBezTo>
                    <a:pt x="4" y="19"/>
                    <a:pt x="6" y="12"/>
                    <a:pt x="10" y="15"/>
                  </a:cubicBezTo>
                  <a:cubicBezTo>
                    <a:pt x="11" y="13"/>
                    <a:pt x="12" y="9"/>
                    <a:pt x="15" y="8"/>
                  </a:cubicBezTo>
                  <a:cubicBezTo>
                    <a:pt x="15" y="10"/>
                    <a:pt x="14" y="11"/>
                    <a:pt x="12" y="13"/>
                  </a:cubicBezTo>
                  <a:cubicBezTo>
                    <a:pt x="14" y="14"/>
                    <a:pt x="16" y="16"/>
                    <a:pt x="17" y="15"/>
                  </a:cubicBezTo>
                  <a:cubicBezTo>
                    <a:pt x="12" y="11"/>
                    <a:pt x="21" y="7"/>
                    <a:pt x="23" y="4"/>
                  </a:cubicBezTo>
                  <a:cubicBezTo>
                    <a:pt x="26" y="6"/>
                    <a:pt x="21" y="9"/>
                    <a:pt x="23" y="11"/>
                  </a:cubicBezTo>
                  <a:cubicBezTo>
                    <a:pt x="25" y="12"/>
                    <a:pt x="27" y="9"/>
                    <a:pt x="29" y="10"/>
                  </a:cubicBezTo>
                  <a:cubicBezTo>
                    <a:pt x="29" y="11"/>
                    <a:pt x="28" y="12"/>
                    <a:pt x="30" y="13"/>
                  </a:cubicBezTo>
                  <a:cubicBezTo>
                    <a:pt x="31" y="10"/>
                    <a:pt x="33" y="10"/>
                    <a:pt x="35" y="8"/>
                  </a:cubicBezTo>
                  <a:cubicBezTo>
                    <a:pt x="34" y="6"/>
                    <a:pt x="34" y="4"/>
                    <a:pt x="32" y="3"/>
                  </a:cubicBezTo>
                  <a:cubicBezTo>
                    <a:pt x="30" y="2"/>
                    <a:pt x="29" y="7"/>
                    <a:pt x="27" y="6"/>
                  </a:cubicBezTo>
                  <a:cubicBezTo>
                    <a:pt x="26" y="5"/>
                    <a:pt x="25" y="4"/>
                    <a:pt x="25" y="3"/>
                  </a:cubicBezTo>
                  <a:cubicBezTo>
                    <a:pt x="26" y="3"/>
                    <a:pt x="27" y="2"/>
                    <a:pt x="28" y="1"/>
                  </a:cubicBezTo>
                  <a:cubicBezTo>
                    <a:pt x="26" y="0"/>
                    <a:pt x="24" y="0"/>
                    <a:pt x="22" y="0"/>
                  </a:cubicBezTo>
                  <a:cubicBezTo>
                    <a:pt x="24" y="1"/>
                    <a:pt x="22" y="3"/>
                    <a:pt x="21" y="4"/>
                  </a:cubicBezTo>
                  <a:cubicBezTo>
                    <a:pt x="17" y="2"/>
                    <a:pt x="15" y="4"/>
                    <a:pt x="13" y="8"/>
                  </a:cubicBezTo>
                  <a:cubicBezTo>
                    <a:pt x="12" y="7"/>
                    <a:pt x="11" y="7"/>
                    <a:pt x="1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113" name="淘宝网Chenying0907出品 31"/>
            <p:cNvSpPr>
              <a:spLocks/>
            </p:cNvSpPr>
            <p:nvPr/>
          </p:nvSpPr>
          <p:spPr bwMode="auto">
            <a:xfrm>
              <a:off x="6378576" y="3216276"/>
              <a:ext cx="36513" cy="19050"/>
            </a:xfrm>
            <a:custGeom>
              <a:avLst/>
              <a:gdLst>
                <a:gd name="T0" fmla="*/ 9 w 11"/>
                <a:gd name="T1" fmla="*/ 0 h 6"/>
                <a:gd name="T2" fmla="*/ 1 w 11"/>
                <a:gd name="T3" fmla="*/ 0 h 6"/>
                <a:gd name="T4" fmla="*/ 2 w 11"/>
                <a:gd name="T5" fmla="*/ 6 h 6"/>
                <a:gd name="T6" fmla="*/ 8 w 11"/>
                <a:gd name="T7" fmla="*/ 6 h 6"/>
                <a:gd name="T8" fmla="*/ 9 w 1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6">
                  <a:moveTo>
                    <a:pt x="9" y="0"/>
                  </a:moveTo>
                  <a:cubicBezTo>
                    <a:pt x="6" y="1"/>
                    <a:pt x="4" y="1"/>
                    <a:pt x="1" y="0"/>
                  </a:cubicBezTo>
                  <a:cubicBezTo>
                    <a:pt x="2" y="2"/>
                    <a:pt x="0" y="5"/>
                    <a:pt x="2" y="6"/>
                  </a:cubicBezTo>
                  <a:cubicBezTo>
                    <a:pt x="4" y="6"/>
                    <a:pt x="5" y="4"/>
                    <a:pt x="8" y="6"/>
                  </a:cubicBezTo>
                  <a:cubicBezTo>
                    <a:pt x="10" y="4"/>
                    <a:pt x="11" y="2"/>
                    <a:pt x="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114" name="淘宝网Chenying0907出品 32"/>
            <p:cNvSpPr>
              <a:spLocks/>
            </p:cNvSpPr>
            <p:nvPr/>
          </p:nvSpPr>
          <p:spPr bwMode="auto">
            <a:xfrm>
              <a:off x="6359526" y="3211513"/>
              <a:ext cx="25400" cy="33338"/>
            </a:xfrm>
            <a:custGeom>
              <a:avLst/>
              <a:gdLst>
                <a:gd name="T0" fmla="*/ 3 w 8"/>
                <a:gd name="T1" fmla="*/ 10 h 10"/>
                <a:gd name="T2" fmla="*/ 6 w 8"/>
                <a:gd name="T3" fmla="*/ 3 h 10"/>
                <a:gd name="T4" fmla="*/ 5 w 8"/>
                <a:gd name="T5" fmla="*/ 0 h 10"/>
                <a:gd name="T6" fmla="*/ 3 w 8"/>
                <a:gd name="T7" fmla="*/ 0 h 10"/>
                <a:gd name="T8" fmla="*/ 0 w 8"/>
                <a:gd name="T9" fmla="*/ 8 h 10"/>
                <a:gd name="T10" fmla="*/ 3 w 8"/>
                <a:gd name="T11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10">
                  <a:moveTo>
                    <a:pt x="3" y="10"/>
                  </a:moveTo>
                  <a:cubicBezTo>
                    <a:pt x="8" y="7"/>
                    <a:pt x="2" y="7"/>
                    <a:pt x="6" y="3"/>
                  </a:cubicBezTo>
                  <a:cubicBezTo>
                    <a:pt x="4" y="2"/>
                    <a:pt x="5" y="1"/>
                    <a:pt x="5" y="0"/>
                  </a:cubicBezTo>
                  <a:cubicBezTo>
                    <a:pt x="4" y="1"/>
                    <a:pt x="4" y="1"/>
                    <a:pt x="3" y="0"/>
                  </a:cubicBezTo>
                  <a:cubicBezTo>
                    <a:pt x="2" y="3"/>
                    <a:pt x="0" y="6"/>
                    <a:pt x="0" y="8"/>
                  </a:cubicBezTo>
                  <a:cubicBezTo>
                    <a:pt x="1" y="10"/>
                    <a:pt x="2" y="9"/>
                    <a:pt x="3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115" name="淘宝网Chenying0907出品 33"/>
            <p:cNvSpPr>
              <a:spLocks/>
            </p:cNvSpPr>
            <p:nvPr/>
          </p:nvSpPr>
          <p:spPr bwMode="auto">
            <a:xfrm>
              <a:off x="6551613" y="3371851"/>
              <a:ext cx="41275" cy="34925"/>
            </a:xfrm>
            <a:custGeom>
              <a:avLst/>
              <a:gdLst>
                <a:gd name="T0" fmla="*/ 10 w 13"/>
                <a:gd name="T1" fmla="*/ 0 h 11"/>
                <a:gd name="T2" fmla="*/ 1 w 13"/>
                <a:gd name="T3" fmla="*/ 5 h 11"/>
                <a:gd name="T4" fmla="*/ 2 w 13"/>
                <a:gd name="T5" fmla="*/ 11 h 11"/>
                <a:gd name="T6" fmla="*/ 8 w 13"/>
                <a:gd name="T7" fmla="*/ 7 h 11"/>
                <a:gd name="T8" fmla="*/ 10 w 13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1">
                  <a:moveTo>
                    <a:pt x="10" y="0"/>
                  </a:moveTo>
                  <a:cubicBezTo>
                    <a:pt x="7" y="2"/>
                    <a:pt x="3" y="0"/>
                    <a:pt x="1" y="5"/>
                  </a:cubicBezTo>
                  <a:cubicBezTo>
                    <a:pt x="0" y="6"/>
                    <a:pt x="1" y="9"/>
                    <a:pt x="2" y="11"/>
                  </a:cubicBezTo>
                  <a:cubicBezTo>
                    <a:pt x="3" y="7"/>
                    <a:pt x="4" y="6"/>
                    <a:pt x="8" y="7"/>
                  </a:cubicBezTo>
                  <a:cubicBezTo>
                    <a:pt x="4" y="4"/>
                    <a:pt x="13" y="3"/>
                    <a:pt x="1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116" name="淘宝网Chenying0907出品 34"/>
            <p:cNvSpPr>
              <a:spLocks noEditPoints="1"/>
            </p:cNvSpPr>
            <p:nvPr/>
          </p:nvSpPr>
          <p:spPr bwMode="auto">
            <a:xfrm>
              <a:off x="6269038" y="3198813"/>
              <a:ext cx="84138" cy="46038"/>
            </a:xfrm>
            <a:custGeom>
              <a:avLst/>
              <a:gdLst>
                <a:gd name="T0" fmla="*/ 26 w 26"/>
                <a:gd name="T1" fmla="*/ 6 h 14"/>
                <a:gd name="T2" fmla="*/ 9 w 26"/>
                <a:gd name="T3" fmla="*/ 5 h 14"/>
                <a:gd name="T4" fmla="*/ 0 w 26"/>
                <a:gd name="T5" fmla="*/ 4 h 14"/>
                <a:gd name="T6" fmla="*/ 0 w 26"/>
                <a:gd name="T7" fmla="*/ 11 h 14"/>
                <a:gd name="T8" fmla="*/ 4 w 26"/>
                <a:gd name="T9" fmla="*/ 14 h 14"/>
                <a:gd name="T10" fmla="*/ 10 w 26"/>
                <a:gd name="T11" fmla="*/ 12 h 14"/>
                <a:gd name="T12" fmla="*/ 11 w 26"/>
                <a:gd name="T13" fmla="*/ 9 h 14"/>
                <a:gd name="T14" fmla="*/ 16 w 26"/>
                <a:gd name="T15" fmla="*/ 9 h 14"/>
                <a:gd name="T16" fmla="*/ 14 w 26"/>
                <a:gd name="T17" fmla="*/ 12 h 14"/>
                <a:gd name="T18" fmla="*/ 20 w 26"/>
                <a:gd name="T19" fmla="*/ 14 h 14"/>
                <a:gd name="T20" fmla="*/ 22 w 26"/>
                <a:gd name="T21" fmla="*/ 12 h 14"/>
                <a:gd name="T22" fmla="*/ 20 w 26"/>
                <a:gd name="T23" fmla="*/ 6 h 14"/>
                <a:gd name="T24" fmla="*/ 23 w 26"/>
                <a:gd name="T25" fmla="*/ 8 h 14"/>
                <a:gd name="T26" fmla="*/ 26 w 26"/>
                <a:gd name="T27" fmla="*/ 6 h 14"/>
                <a:gd name="T28" fmla="*/ 7 w 26"/>
                <a:gd name="T29" fmla="*/ 9 h 14"/>
                <a:gd name="T30" fmla="*/ 5 w 26"/>
                <a:gd name="T31" fmla="*/ 8 h 14"/>
                <a:gd name="T32" fmla="*/ 8 w 26"/>
                <a:gd name="T33" fmla="*/ 4 h 14"/>
                <a:gd name="T34" fmla="*/ 7 w 26"/>
                <a:gd name="T35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" h="14">
                  <a:moveTo>
                    <a:pt x="26" y="6"/>
                  </a:moveTo>
                  <a:cubicBezTo>
                    <a:pt x="23" y="0"/>
                    <a:pt x="15" y="6"/>
                    <a:pt x="9" y="5"/>
                  </a:cubicBezTo>
                  <a:cubicBezTo>
                    <a:pt x="7" y="1"/>
                    <a:pt x="2" y="1"/>
                    <a:pt x="0" y="4"/>
                  </a:cubicBezTo>
                  <a:cubicBezTo>
                    <a:pt x="1" y="6"/>
                    <a:pt x="2" y="9"/>
                    <a:pt x="0" y="11"/>
                  </a:cubicBezTo>
                  <a:cubicBezTo>
                    <a:pt x="1" y="12"/>
                    <a:pt x="2" y="13"/>
                    <a:pt x="4" y="14"/>
                  </a:cubicBezTo>
                  <a:cubicBezTo>
                    <a:pt x="7" y="12"/>
                    <a:pt x="7" y="13"/>
                    <a:pt x="10" y="12"/>
                  </a:cubicBezTo>
                  <a:cubicBezTo>
                    <a:pt x="12" y="11"/>
                    <a:pt x="10" y="10"/>
                    <a:pt x="11" y="9"/>
                  </a:cubicBezTo>
                  <a:cubicBezTo>
                    <a:pt x="12" y="9"/>
                    <a:pt x="14" y="7"/>
                    <a:pt x="16" y="9"/>
                  </a:cubicBezTo>
                  <a:cubicBezTo>
                    <a:pt x="14" y="10"/>
                    <a:pt x="14" y="11"/>
                    <a:pt x="14" y="12"/>
                  </a:cubicBezTo>
                  <a:cubicBezTo>
                    <a:pt x="16" y="14"/>
                    <a:pt x="18" y="10"/>
                    <a:pt x="20" y="14"/>
                  </a:cubicBezTo>
                  <a:cubicBezTo>
                    <a:pt x="21" y="13"/>
                    <a:pt x="22" y="14"/>
                    <a:pt x="22" y="12"/>
                  </a:cubicBezTo>
                  <a:cubicBezTo>
                    <a:pt x="18" y="12"/>
                    <a:pt x="18" y="10"/>
                    <a:pt x="20" y="6"/>
                  </a:cubicBezTo>
                  <a:cubicBezTo>
                    <a:pt x="21" y="6"/>
                    <a:pt x="22" y="7"/>
                    <a:pt x="23" y="8"/>
                  </a:cubicBezTo>
                  <a:cubicBezTo>
                    <a:pt x="24" y="7"/>
                    <a:pt x="25" y="8"/>
                    <a:pt x="26" y="6"/>
                  </a:cubicBezTo>
                  <a:close/>
                  <a:moveTo>
                    <a:pt x="7" y="9"/>
                  </a:moveTo>
                  <a:cubicBezTo>
                    <a:pt x="6" y="9"/>
                    <a:pt x="5" y="8"/>
                    <a:pt x="5" y="8"/>
                  </a:cubicBezTo>
                  <a:cubicBezTo>
                    <a:pt x="6" y="6"/>
                    <a:pt x="7" y="5"/>
                    <a:pt x="8" y="4"/>
                  </a:cubicBezTo>
                  <a:cubicBezTo>
                    <a:pt x="8" y="6"/>
                    <a:pt x="8" y="9"/>
                    <a:pt x="7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117" name="淘宝网Chenying0907出品 35"/>
            <p:cNvSpPr>
              <a:spLocks/>
            </p:cNvSpPr>
            <p:nvPr/>
          </p:nvSpPr>
          <p:spPr bwMode="auto">
            <a:xfrm>
              <a:off x="6502401" y="3375026"/>
              <a:ext cx="46038" cy="55563"/>
            </a:xfrm>
            <a:custGeom>
              <a:avLst/>
              <a:gdLst>
                <a:gd name="T0" fmla="*/ 2 w 14"/>
                <a:gd name="T1" fmla="*/ 15 h 17"/>
                <a:gd name="T2" fmla="*/ 14 w 14"/>
                <a:gd name="T3" fmla="*/ 10 h 17"/>
                <a:gd name="T4" fmla="*/ 9 w 14"/>
                <a:gd name="T5" fmla="*/ 7 h 17"/>
                <a:gd name="T6" fmla="*/ 0 w 14"/>
                <a:gd name="T7" fmla="*/ 1 h 17"/>
                <a:gd name="T8" fmla="*/ 4 w 14"/>
                <a:gd name="T9" fmla="*/ 7 h 17"/>
                <a:gd name="T10" fmla="*/ 7 w 14"/>
                <a:gd name="T11" fmla="*/ 5 h 17"/>
                <a:gd name="T12" fmla="*/ 9 w 14"/>
                <a:gd name="T13" fmla="*/ 6 h 17"/>
                <a:gd name="T14" fmla="*/ 2 w 14"/>
                <a:gd name="T15" fmla="*/ 1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17">
                  <a:moveTo>
                    <a:pt x="2" y="15"/>
                  </a:moveTo>
                  <a:cubicBezTo>
                    <a:pt x="6" y="17"/>
                    <a:pt x="10" y="13"/>
                    <a:pt x="14" y="10"/>
                  </a:cubicBezTo>
                  <a:cubicBezTo>
                    <a:pt x="13" y="8"/>
                    <a:pt x="11" y="9"/>
                    <a:pt x="9" y="7"/>
                  </a:cubicBezTo>
                  <a:cubicBezTo>
                    <a:pt x="13" y="0"/>
                    <a:pt x="5" y="1"/>
                    <a:pt x="0" y="1"/>
                  </a:cubicBezTo>
                  <a:cubicBezTo>
                    <a:pt x="3" y="3"/>
                    <a:pt x="0" y="6"/>
                    <a:pt x="4" y="7"/>
                  </a:cubicBezTo>
                  <a:cubicBezTo>
                    <a:pt x="5" y="7"/>
                    <a:pt x="6" y="4"/>
                    <a:pt x="7" y="5"/>
                  </a:cubicBezTo>
                  <a:cubicBezTo>
                    <a:pt x="9" y="5"/>
                    <a:pt x="7" y="5"/>
                    <a:pt x="9" y="6"/>
                  </a:cubicBezTo>
                  <a:cubicBezTo>
                    <a:pt x="5" y="10"/>
                    <a:pt x="4" y="10"/>
                    <a:pt x="2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118" name="淘宝网Chenying0907出品 36"/>
            <p:cNvSpPr>
              <a:spLocks/>
            </p:cNvSpPr>
            <p:nvPr/>
          </p:nvSpPr>
          <p:spPr bwMode="auto">
            <a:xfrm>
              <a:off x="6765926" y="3579813"/>
              <a:ext cx="19050" cy="12700"/>
            </a:xfrm>
            <a:custGeom>
              <a:avLst/>
              <a:gdLst>
                <a:gd name="T0" fmla="*/ 4 w 6"/>
                <a:gd name="T1" fmla="*/ 0 h 4"/>
                <a:gd name="T2" fmla="*/ 2 w 6"/>
                <a:gd name="T3" fmla="*/ 4 h 4"/>
                <a:gd name="T4" fmla="*/ 5 w 6"/>
                <a:gd name="T5" fmla="*/ 2 h 4"/>
                <a:gd name="T6" fmla="*/ 4 w 6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4">
                  <a:moveTo>
                    <a:pt x="4" y="0"/>
                  </a:moveTo>
                  <a:cubicBezTo>
                    <a:pt x="3" y="1"/>
                    <a:pt x="0" y="3"/>
                    <a:pt x="2" y="4"/>
                  </a:cubicBezTo>
                  <a:cubicBezTo>
                    <a:pt x="3" y="2"/>
                    <a:pt x="4" y="3"/>
                    <a:pt x="5" y="2"/>
                  </a:cubicBezTo>
                  <a:cubicBezTo>
                    <a:pt x="5" y="1"/>
                    <a:pt x="6" y="0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119" name="淘宝网Chenying0907出品 37"/>
            <p:cNvSpPr>
              <a:spLocks/>
            </p:cNvSpPr>
            <p:nvPr/>
          </p:nvSpPr>
          <p:spPr bwMode="auto">
            <a:xfrm>
              <a:off x="6408738" y="3378201"/>
              <a:ext cx="71438" cy="52388"/>
            </a:xfrm>
            <a:custGeom>
              <a:avLst/>
              <a:gdLst>
                <a:gd name="T0" fmla="*/ 22 w 22"/>
                <a:gd name="T1" fmla="*/ 1 h 16"/>
                <a:gd name="T2" fmla="*/ 16 w 22"/>
                <a:gd name="T3" fmla="*/ 1 h 16"/>
                <a:gd name="T4" fmla="*/ 3 w 22"/>
                <a:gd name="T5" fmla="*/ 8 h 16"/>
                <a:gd name="T6" fmla="*/ 5 w 22"/>
                <a:gd name="T7" fmla="*/ 16 h 16"/>
                <a:gd name="T8" fmla="*/ 22 w 22"/>
                <a:gd name="T9" fmla="*/ 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16">
                  <a:moveTo>
                    <a:pt x="22" y="1"/>
                  </a:moveTo>
                  <a:cubicBezTo>
                    <a:pt x="20" y="3"/>
                    <a:pt x="17" y="0"/>
                    <a:pt x="16" y="1"/>
                  </a:cubicBezTo>
                  <a:cubicBezTo>
                    <a:pt x="13" y="5"/>
                    <a:pt x="6" y="5"/>
                    <a:pt x="3" y="8"/>
                  </a:cubicBezTo>
                  <a:cubicBezTo>
                    <a:pt x="6" y="10"/>
                    <a:pt x="0" y="13"/>
                    <a:pt x="5" y="16"/>
                  </a:cubicBezTo>
                  <a:cubicBezTo>
                    <a:pt x="8" y="9"/>
                    <a:pt x="17" y="8"/>
                    <a:pt x="2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120" name="淘宝网Chenying0907出品 38"/>
            <p:cNvSpPr>
              <a:spLocks/>
            </p:cNvSpPr>
            <p:nvPr/>
          </p:nvSpPr>
          <p:spPr bwMode="auto">
            <a:xfrm>
              <a:off x="6470651" y="3397251"/>
              <a:ext cx="31750" cy="26988"/>
            </a:xfrm>
            <a:custGeom>
              <a:avLst/>
              <a:gdLst>
                <a:gd name="T0" fmla="*/ 1 w 10"/>
                <a:gd name="T1" fmla="*/ 8 h 8"/>
                <a:gd name="T2" fmla="*/ 10 w 10"/>
                <a:gd name="T3" fmla="*/ 4 h 8"/>
                <a:gd name="T4" fmla="*/ 5 w 10"/>
                <a:gd name="T5" fmla="*/ 0 h 8"/>
                <a:gd name="T6" fmla="*/ 0 w 10"/>
                <a:gd name="T7" fmla="*/ 3 h 8"/>
                <a:gd name="T8" fmla="*/ 1 w 10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8">
                  <a:moveTo>
                    <a:pt x="1" y="8"/>
                  </a:moveTo>
                  <a:cubicBezTo>
                    <a:pt x="4" y="6"/>
                    <a:pt x="8" y="7"/>
                    <a:pt x="10" y="4"/>
                  </a:cubicBezTo>
                  <a:cubicBezTo>
                    <a:pt x="9" y="1"/>
                    <a:pt x="5" y="3"/>
                    <a:pt x="5" y="0"/>
                  </a:cubicBezTo>
                  <a:cubicBezTo>
                    <a:pt x="3" y="2"/>
                    <a:pt x="1" y="1"/>
                    <a:pt x="0" y="3"/>
                  </a:cubicBezTo>
                  <a:cubicBezTo>
                    <a:pt x="3" y="4"/>
                    <a:pt x="1" y="6"/>
                    <a:pt x="1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121" name="淘宝网Chenying0907出品 39"/>
            <p:cNvSpPr>
              <a:spLocks/>
            </p:cNvSpPr>
            <p:nvPr/>
          </p:nvSpPr>
          <p:spPr bwMode="auto">
            <a:xfrm>
              <a:off x="6319838" y="3397251"/>
              <a:ext cx="30163" cy="30163"/>
            </a:xfrm>
            <a:custGeom>
              <a:avLst/>
              <a:gdLst>
                <a:gd name="T0" fmla="*/ 2 w 9"/>
                <a:gd name="T1" fmla="*/ 0 h 9"/>
                <a:gd name="T2" fmla="*/ 0 w 9"/>
                <a:gd name="T3" fmla="*/ 6 h 9"/>
                <a:gd name="T4" fmla="*/ 9 w 9"/>
                <a:gd name="T5" fmla="*/ 4 h 9"/>
                <a:gd name="T6" fmla="*/ 6 w 9"/>
                <a:gd name="T7" fmla="*/ 0 h 9"/>
                <a:gd name="T8" fmla="*/ 2 w 9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9">
                  <a:moveTo>
                    <a:pt x="2" y="0"/>
                  </a:moveTo>
                  <a:cubicBezTo>
                    <a:pt x="0" y="2"/>
                    <a:pt x="2" y="4"/>
                    <a:pt x="0" y="6"/>
                  </a:cubicBezTo>
                  <a:cubicBezTo>
                    <a:pt x="3" y="9"/>
                    <a:pt x="6" y="7"/>
                    <a:pt x="9" y="4"/>
                  </a:cubicBezTo>
                  <a:cubicBezTo>
                    <a:pt x="8" y="3"/>
                    <a:pt x="8" y="1"/>
                    <a:pt x="6" y="0"/>
                  </a:cubicBezTo>
                  <a:cubicBezTo>
                    <a:pt x="5" y="2"/>
                    <a:pt x="3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122" name="淘宝网Chenying0907出品 40"/>
            <p:cNvSpPr>
              <a:spLocks/>
            </p:cNvSpPr>
            <p:nvPr/>
          </p:nvSpPr>
          <p:spPr bwMode="auto">
            <a:xfrm>
              <a:off x="6259513" y="3384551"/>
              <a:ext cx="44450" cy="73025"/>
            </a:xfrm>
            <a:custGeom>
              <a:avLst/>
              <a:gdLst>
                <a:gd name="T0" fmla="*/ 13 w 14"/>
                <a:gd name="T1" fmla="*/ 3 h 22"/>
                <a:gd name="T2" fmla="*/ 7 w 14"/>
                <a:gd name="T3" fmla="*/ 12 h 22"/>
                <a:gd name="T4" fmla="*/ 0 w 14"/>
                <a:gd name="T5" fmla="*/ 16 h 22"/>
                <a:gd name="T6" fmla="*/ 9 w 14"/>
                <a:gd name="T7" fmla="*/ 18 h 22"/>
                <a:gd name="T8" fmla="*/ 7 w 14"/>
                <a:gd name="T9" fmla="*/ 14 h 22"/>
                <a:gd name="T10" fmla="*/ 13 w 14"/>
                <a:gd name="T11" fmla="*/ 3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22">
                  <a:moveTo>
                    <a:pt x="13" y="3"/>
                  </a:moveTo>
                  <a:cubicBezTo>
                    <a:pt x="9" y="0"/>
                    <a:pt x="6" y="9"/>
                    <a:pt x="7" y="12"/>
                  </a:cubicBezTo>
                  <a:cubicBezTo>
                    <a:pt x="4" y="10"/>
                    <a:pt x="3" y="16"/>
                    <a:pt x="0" y="16"/>
                  </a:cubicBezTo>
                  <a:cubicBezTo>
                    <a:pt x="1" y="22"/>
                    <a:pt x="5" y="18"/>
                    <a:pt x="9" y="18"/>
                  </a:cubicBezTo>
                  <a:cubicBezTo>
                    <a:pt x="10" y="17"/>
                    <a:pt x="7" y="16"/>
                    <a:pt x="7" y="14"/>
                  </a:cubicBezTo>
                  <a:cubicBezTo>
                    <a:pt x="8" y="11"/>
                    <a:pt x="14" y="7"/>
                    <a:pt x="13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123" name="淘宝网Chenying0907出品 41"/>
            <p:cNvSpPr>
              <a:spLocks/>
            </p:cNvSpPr>
            <p:nvPr/>
          </p:nvSpPr>
          <p:spPr bwMode="auto">
            <a:xfrm>
              <a:off x="6300788" y="3406776"/>
              <a:ext cx="9525" cy="14288"/>
            </a:xfrm>
            <a:custGeom>
              <a:avLst/>
              <a:gdLst>
                <a:gd name="T0" fmla="*/ 2 w 3"/>
                <a:gd name="T1" fmla="*/ 3 h 4"/>
                <a:gd name="T2" fmla="*/ 3 w 3"/>
                <a:gd name="T3" fmla="*/ 1 h 4"/>
                <a:gd name="T4" fmla="*/ 1 w 3"/>
                <a:gd name="T5" fmla="*/ 0 h 4"/>
                <a:gd name="T6" fmla="*/ 2 w 3"/>
                <a:gd name="T7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4">
                  <a:moveTo>
                    <a:pt x="2" y="3"/>
                  </a:moveTo>
                  <a:cubicBezTo>
                    <a:pt x="2" y="3"/>
                    <a:pt x="2" y="2"/>
                    <a:pt x="3" y="1"/>
                  </a:cubicBezTo>
                  <a:cubicBezTo>
                    <a:pt x="2" y="1"/>
                    <a:pt x="2" y="0"/>
                    <a:pt x="1" y="0"/>
                  </a:cubicBezTo>
                  <a:cubicBezTo>
                    <a:pt x="0" y="1"/>
                    <a:pt x="1" y="4"/>
                    <a:pt x="2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124" name="淘宝网Chenying0907出品 42"/>
            <p:cNvSpPr>
              <a:spLocks/>
            </p:cNvSpPr>
            <p:nvPr/>
          </p:nvSpPr>
          <p:spPr bwMode="auto">
            <a:xfrm>
              <a:off x="6291263" y="3427413"/>
              <a:ext cx="15875" cy="15875"/>
            </a:xfrm>
            <a:custGeom>
              <a:avLst/>
              <a:gdLst>
                <a:gd name="T0" fmla="*/ 0 w 5"/>
                <a:gd name="T1" fmla="*/ 5 h 5"/>
                <a:gd name="T2" fmla="*/ 4 w 5"/>
                <a:gd name="T3" fmla="*/ 3 h 5"/>
                <a:gd name="T4" fmla="*/ 4 w 5"/>
                <a:gd name="T5" fmla="*/ 0 h 5"/>
                <a:gd name="T6" fmla="*/ 0 w 5"/>
                <a:gd name="T7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5">
                  <a:moveTo>
                    <a:pt x="0" y="5"/>
                  </a:moveTo>
                  <a:cubicBezTo>
                    <a:pt x="1" y="3"/>
                    <a:pt x="3" y="5"/>
                    <a:pt x="4" y="3"/>
                  </a:cubicBezTo>
                  <a:cubicBezTo>
                    <a:pt x="5" y="2"/>
                    <a:pt x="4" y="1"/>
                    <a:pt x="4" y="0"/>
                  </a:cubicBezTo>
                  <a:cubicBezTo>
                    <a:pt x="1" y="0"/>
                    <a:pt x="0" y="3"/>
                    <a:pt x="0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125" name="淘宝网Chenying0907出品 43"/>
            <p:cNvSpPr>
              <a:spLocks/>
            </p:cNvSpPr>
            <p:nvPr/>
          </p:nvSpPr>
          <p:spPr bwMode="auto">
            <a:xfrm>
              <a:off x="6118226" y="3400426"/>
              <a:ext cx="157163" cy="63500"/>
            </a:xfrm>
            <a:custGeom>
              <a:avLst/>
              <a:gdLst>
                <a:gd name="T0" fmla="*/ 44 w 48"/>
                <a:gd name="T1" fmla="*/ 2 h 19"/>
                <a:gd name="T2" fmla="*/ 37 w 48"/>
                <a:gd name="T3" fmla="*/ 7 h 19"/>
                <a:gd name="T4" fmla="*/ 39 w 48"/>
                <a:gd name="T5" fmla="*/ 0 h 19"/>
                <a:gd name="T6" fmla="*/ 32 w 48"/>
                <a:gd name="T7" fmla="*/ 8 h 19"/>
                <a:gd name="T8" fmla="*/ 30 w 48"/>
                <a:gd name="T9" fmla="*/ 7 h 19"/>
                <a:gd name="T10" fmla="*/ 30 w 48"/>
                <a:gd name="T11" fmla="*/ 3 h 19"/>
                <a:gd name="T12" fmla="*/ 26 w 48"/>
                <a:gd name="T13" fmla="*/ 3 h 19"/>
                <a:gd name="T14" fmla="*/ 17 w 48"/>
                <a:gd name="T15" fmla="*/ 6 h 19"/>
                <a:gd name="T16" fmla="*/ 14 w 48"/>
                <a:gd name="T17" fmla="*/ 2 h 19"/>
                <a:gd name="T18" fmla="*/ 4 w 48"/>
                <a:gd name="T19" fmla="*/ 15 h 19"/>
                <a:gd name="T20" fmla="*/ 2 w 48"/>
                <a:gd name="T21" fmla="*/ 18 h 19"/>
                <a:gd name="T22" fmla="*/ 8 w 48"/>
                <a:gd name="T23" fmla="*/ 19 h 19"/>
                <a:gd name="T24" fmla="*/ 11 w 48"/>
                <a:gd name="T25" fmla="*/ 7 h 19"/>
                <a:gd name="T26" fmla="*/ 15 w 48"/>
                <a:gd name="T27" fmla="*/ 18 h 19"/>
                <a:gd name="T28" fmla="*/ 19 w 48"/>
                <a:gd name="T29" fmla="*/ 10 h 19"/>
                <a:gd name="T30" fmla="*/ 16 w 48"/>
                <a:gd name="T31" fmla="*/ 8 h 19"/>
                <a:gd name="T32" fmla="*/ 19 w 48"/>
                <a:gd name="T33" fmla="*/ 8 h 19"/>
                <a:gd name="T34" fmla="*/ 22 w 48"/>
                <a:gd name="T35" fmla="*/ 12 h 19"/>
                <a:gd name="T36" fmla="*/ 27 w 48"/>
                <a:gd name="T37" fmla="*/ 7 h 19"/>
                <a:gd name="T38" fmla="*/ 28 w 48"/>
                <a:gd name="T39" fmla="*/ 12 h 19"/>
                <a:gd name="T40" fmla="*/ 25 w 48"/>
                <a:gd name="T41" fmla="*/ 17 h 19"/>
                <a:gd name="T42" fmla="*/ 31 w 48"/>
                <a:gd name="T43" fmla="*/ 16 h 19"/>
                <a:gd name="T44" fmla="*/ 29 w 48"/>
                <a:gd name="T45" fmla="*/ 13 h 19"/>
                <a:gd name="T46" fmla="*/ 33 w 48"/>
                <a:gd name="T47" fmla="*/ 9 h 19"/>
                <a:gd name="T48" fmla="*/ 35 w 48"/>
                <a:gd name="T49" fmla="*/ 14 h 19"/>
                <a:gd name="T50" fmla="*/ 48 w 48"/>
                <a:gd name="T51" fmla="*/ 5 h 19"/>
                <a:gd name="T52" fmla="*/ 44 w 48"/>
                <a:gd name="T53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8" h="19">
                  <a:moveTo>
                    <a:pt x="44" y="2"/>
                  </a:moveTo>
                  <a:cubicBezTo>
                    <a:pt x="41" y="5"/>
                    <a:pt x="41" y="8"/>
                    <a:pt x="37" y="7"/>
                  </a:cubicBezTo>
                  <a:cubicBezTo>
                    <a:pt x="35" y="4"/>
                    <a:pt x="38" y="2"/>
                    <a:pt x="39" y="0"/>
                  </a:cubicBezTo>
                  <a:cubicBezTo>
                    <a:pt x="35" y="0"/>
                    <a:pt x="35" y="4"/>
                    <a:pt x="32" y="8"/>
                  </a:cubicBezTo>
                  <a:cubicBezTo>
                    <a:pt x="31" y="8"/>
                    <a:pt x="31" y="8"/>
                    <a:pt x="30" y="7"/>
                  </a:cubicBezTo>
                  <a:cubicBezTo>
                    <a:pt x="31" y="6"/>
                    <a:pt x="32" y="4"/>
                    <a:pt x="30" y="3"/>
                  </a:cubicBezTo>
                  <a:cubicBezTo>
                    <a:pt x="29" y="4"/>
                    <a:pt x="26" y="6"/>
                    <a:pt x="26" y="3"/>
                  </a:cubicBezTo>
                  <a:cubicBezTo>
                    <a:pt x="23" y="5"/>
                    <a:pt x="20" y="4"/>
                    <a:pt x="17" y="6"/>
                  </a:cubicBezTo>
                  <a:cubicBezTo>
                    <a:pt x="15" y="5"/>
                    <a:pt x="15" y="3"/>
                    <a:pt x="14" y="2"/>
                  </a:cubicBezTo>
                  <a:cubicBezTo>
                    <a:pt x="8" y="2"/>
                    <a:pt x="2" y="9"/>
                    <a:pt x="4" y="15"/>
                  </a:cubicBezTo>
                  <a:cubicBezTo>
                    <a:pt x="2" y="15"/>
                    <a:pt x="0" y="16"/>
                    <a:pt x="2" y="18"/>
                  </a:cubicBezTo>
                  <a:cubicBezTo>
                    <a:pt x="4" y="17"/>
                    <a:pt x="6" y="18"/>
                    <a:pt x="8" y="19"/>
                  </a:cubicBezTo>
                  <a:cubicBezTo>
                    <a:pt x="10" y="15"/>
                    <a:pt x="5" y="10"/>
                    <a:pt x="11" y="7"/>
                  </a:cubicBezTo>
                  <a:cubicBezTo>
                    <a:pt x="15" y="10"/>
                    <a:pt x="12" y="14"/>
                    <a:pt x="15" y="18"/>
                  </a:cubicBezTo>
                  <a:cubicBezTo>
                    <a:pt x="15" y="14"/>
                    <a:pt x="17" y="13"/>
                    <a:pt x="19" y="10"/>
                  </a:cubicBezTo>
                  <a:cubicBezTo>
                    <a:pt x="18" y="8"/>
                    <a:pt x="16" y="9"/>
                    <a:pt x="16" y="8"/>
                  </a:cubicBezTo>
                  <a:cubicBezTo>
                    <a:pt x="17" y="7"/>
                    <a:pt x="18" y="7"/>
                    <a:pt x="19" y="8"/>
                  </a:cubicBezTo>
                  <a:cubicBezTo>
                    <a:pt x="20" y="9"/>
                    <a:pt x="20" y="11"/>
                    <a:pt x="22" y="12"/>
                  </a:cubicBezTo>
                  <a:cubicBezTo>
                    <a:pt x="24" y="11"/>
                    <a:pt x="25" y="7"/>
                    <a:pt x="27" y="7"/>
                  </a:cubicBezTo>
                  <a:cubicBezTo>
                    <a:pt x="29" y="9"/>
                    <a:pt x="28" y="10"/>
                    <a:pt x="28" y="12"/>
                  </a:cubicBezTo>
                  <a:cubicBezTo>
                    <a:pt x="25" y="12"/>
                    <a:pt x="24" y="15"/>
                    <a:pt x="25" y="17"/>
                  </a:cubicBezTo>
                  <a:cubicBezTo>
                    <a:pt x="27" y="14"/>
                    <a:pt x="28" y="18"/>
                    <a:pt x="31" y="16"/>
                  </a:cubicBezTo>
                  <a:cubicBezTo>
                    <a:pt x="30" y="15"/>
                    <a:pt x="28" y="14"/>
                    <a:pt x="29" y="13"/>
                  </a:cubicBezTo>
                  <a:cubicBezTo>
                    <a:pt x="30" y="12"/>
                    <a:pt x="31" y="9"/>
                    <a:pt x="33" y="9"/>
                  </a:cubicBezTo>
                  <a:cubicBezTo>
                    <a:pt x="35" y="11"/>
                    <a:pt x="32" y="13"/>
                    <a:pt x="35" y="14"/>
                  </a:cubicBezTo>
                  <a:cubicBezTo>
                    <a:pt x="40" y="11"/>
                    <a:pt x="43" y="7"/>
                    <a:pt x="48" y="5"/>
                  </a:cubicBezTo>
                  <a:cubicBezTo>
                    <a:pt x="46" y="3"/>
                    <a:pt x="46" y="2"/>
                    <a:pt x="44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126" name="淘宝网Chenying0907出品 44"/>
            <p:cNvSpPr>
              <a:spLocks/>
            </p:cNvSpPr>
            <p:nvPr/>
          </p:nvSpPr>
          <p:spPr bwMode="auto">
            <a:xfrm>
              <a:off x="6030913" y="3433763"/>
              <a:ext cx="19050" cy="17463"/>
            </a:xfrm>
            <a:custGeom>
              <a:avLst/>
              <a:gdLst>
                <a:gd name="T0" fmla="*/ 4 w 6"/>
                <a:gd name="T1" fmla="*/ 5 h 5"/>
                <a:gd name="T2" fmla="*/ 6 w 6"/>
                <a:gd name="T3" fmla="*/ 3 h 5"/>
                <a:gd name="T4" fmla="*/ 0 w 6"/>
                <a:gd name="T5" fmla="*/ 2 h 5"/>
                <a:gd name="T6" fmla="*/ 4 w 6"/>
                <a:gd name="T7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5">
                  <a:moveTo>
                    <a:pt x="4" y="5"/>
                  </a:moveTo>
                  <a:cubicBezTo>
                    <a:pt x="4" y="4"/>
                    <a:pt x="5" y="3"/>
                    <a:pt x="6" y="3"/>
                  </a:cubicBezTo>
                  <a:cubicBezTo>
                    <a:pt x="3" y="1"/>
                    <a:pt x="1" y="0"/>
                    <a:pt x="0" y="2"/>
                  </a:cubicBezTo>
                  <a:cubicBezTo>
                    <a:pt x="0" y="3"/>
                    <a:pt x="2" y="3"/>
                    <a:pt x="4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127" name="淘宝网Chenying0907出品 45"/>
            <p:cNvSpPr>
              <a:spLocks/>
            </p:cNvSpPr>
            <p:nvPr/>
          </p:nvSpPr>
          <p:spPr bwMode="auto">
            <a:xfrm>
              <a:off x="5862638" y="3440113"/>
              <a:ext cx="71438" cy="39688"/>
            </a:xfrm>
            <a:custGeom>
              <a:avLst/>
              <a:gdLst>
                <a:gd name="T0" fmla="*/ 22 w 22"/>
                <a:gd name="T1" fmla="*/ 1 h 12"/>
                <a:gd name="T2" fmla="*/ 18 w 22"/>
                <a:gd name="T3" fmla="*/ 0 h 12"/>
                <a:gd name="T4" fmla="*/ 11 w 22"/>
                <a:gd name="T5" fmla="*/ 7 h 12"/>
                <a:gd name="T6" fmla="*/ 10 w 22"/>
                <a:gd name="T7" fmla="*/ 1 h 12"/>
                <a:gd name="T8" fmla="*/ 7 w 22"/>
                <a:gd name="T9" fmla="*/ 1 h 12"/>
                <a:gd name="T10" fmla="*/ 2 w 22"/>
                <a:gd name="T11" fmla="*/ 12 h 12"/>
                <a:gd name="T12" fmla="*/ 4 w 22"/>
                <a:gd name="T13" fmla="*/ 12 h 12"/>
                <a:gd name="T14" fmla="*/ 9 w 22"/>
                <a:gd name="T15" fmla="*/ 7 h 12"/>
                <a:gd name="T16" fmla="*/ 10 w 22"/>
                <a:gd name="T17" fmla="*/ 11 h 12"/>
                <a:gd name="T18" fmla="*/ 22 w 22"/>
                <a:gd name="T19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2">
                  <a:moveTo>
                    <a:pt x="22" y="1"/>
                  </a:moveTo>
                  <a:cubicBezTo>
                    <a:pt x="21" y="0"/>
                    <a:pt x="20" y="0"/>
                    <a:pt x="18" y="0"/>
                  </a:cubicBezTo>
                  <a:cubicBezTo>
                    <a:pt x="16" y="1"/>
                    <a:pt x="14" y="8"/>
                    <a:pt x="11" y="7"/>
                  </a:cubicBezTo>
                  <a:cubicBezTo>
                    <a:pt x="11" y="5"/>
                    <a:pt x="11" y="3"/>
                    <a:pt x="10" y="1"/>
                  </a:cubicBezTo>
                  <a:cubicBezTo>
                    <a:pt x="9" y="2"/>
                    <a:pt x="8" y="1"/>
                    <a:pt x="7" y="1"/>
                  </a:cubicBezTo>
                  <a:cubicBezTo>
                    <a:pt x="6" y="6"/>
                    <a:pt x="0" y="8"/>
                    <a:pt x="2" y="12"/>
                  </a:cubicBezTo>
                  <a:cubicBezTo>
                    <a:pt x="2" y="12"/>
                    <a:pt x="3" y="12"/>
                    <a:pt x="4" y="12"/>
                  </a:cubicBezTo>
                  <a:cubicBezTo>
                    <a:pt x="6" y="10"/>
                    <a:pt x="5" y="7"/>
                    <a:pt x="9" y="7"/>
                  </a:cubicBezTo>
                  <a:cubicBezTo>
                    <a:pt x="9" y="8"/>
                    <a:pt x="10" y="9"/>
                    <a:pt x="10" y="11"/>
                  </a:cubicBezTo>
                  <a:cubicBezTo>
                    <a:pt x="16" y="12"/>
                    <a:pt x="19" y="3"/>
                    <a:pt x="2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128" name="淘宝网Chenying0907出品 46"/>
            <p:cNvSpPr>
              <a:spLocks/>
            </p:cNvSpPr>
            <p:nvPr/>
          </p:nvSpPr>
          <p:spPr bwMode="auto">
            <a:xfrm>
              <a:off x="5953126" y="3476626"/>
              <a:ext cx="9525" cy="11113"/>
            </a:xfrm>
            <a:custGeom>
              <a:avLst/>
              <a:gdLst>
                <a:gd name="T0" fmla="*/ 0 w 3"/>
                <a:gd name="T1" fmla="*/ 2 h 3"/>
                <a:gd name="T2" fmla="*/ 3 w 3"/>
                <a:gd name="T3" fmla="*/ 2 h 3"/>
                <a:gd name="T4" fmla="*/ 0 w 3"/>
                <a:gd name="T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0" y="2"/>
                  </a:moveTo>
                  <a:cubicBezTo>
                    <a:pt x="0" y="3"/>
                    <a:pt x="2" y="3"/>
                    <a:pt x="3" y="2"/>
                  </a:cubicBezTo>
                  <a:cubicBezTo>
                    <a:pt x="2" y="1"/>
                    <a:pt x="1" y="0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129" name="淘宝网Chenying0907出品 47"/>
            <p:cNvSpPr>
              <a:spLocks/>
            </p:cNvSpPr>
            <p:nvPr/>
          </p:nvSpPr>
          <p:spPr bwMode="auto">
            <a:xfrm>
              <a:off x="5816601" y="3443288"/>
              <a:ext cx="55563" cy="53975"/>
            </a:xfrm>
            <a:custGeom>
              <a:avLst/>
              <a:gdLst>
                <a:gd name="T0" fmla="*/ 9 w 17"/>
                <a:gd name="T1" fmla="*/ 9 h 16"/>
                <a:gd name="T2" fmla="*/ 17 w 17"/>
                <a:gd name="T3" fmla="*/ 4 h 16"/>
                <a:gd name="T4" fmla="*/ 16 w 17"/>
                <a:gd name="T5" fmla="*/ 1 h 16"/>
                <a:gd name="T6" fmla="*/ 11 w 17"/>
                <a:gd name="T7" fmla="*/ 2 h 16"/>
                <a:gd name="T8" fmla="*/ 10 w 17"/>
                <a:gd name="T9" fmla="*/ 7 h 16"/>
                <a:gd name="T10" fmla="*/ 10 w 17"/>
                <a:gd name="T11" fmla="*/ 3 h 16"/>
                <a:gd name="T12" fmla="*/ 0 w 17"/>
                <a:gd name="T13" fmla="*/ 8 h 16"/>
                <a:gd name="T14" fmla="*/ 5 w 17"/>
                <a:gd name="T15" fmla="*/ 9 h 16"/>
                <a:gd name="T16" fmla="*/ 1 w 17"/>
                <a:gd name="T17" fmla="*/ 15 h 16"/>
                <a:gd name="T18" fmla="*/ 10 w 17"/>
                <a:gd name="T19" fmla="*/ 15 h 16"/>
                <a:gd name="T20" fmla="*/ 11 w 17"/>
                <a:gd name="T21" fmla="*/ 12 h 16"/>
                <a:gd name="T22" fmla="*/ 9 w 17"/>
                <a:gd name="T23" fmla="*/ 9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" h="16">
                  <a:moveTo>
                    <a:pt x="9" y="9"/>
                  </a:moveTo>
                  <a:cubicBezTo>
                    <a:pt x="12" y="8"/>
                    <a:pt x="13" y="4"/>
                    <a:pt x="17" y="4"/>
                  </a:cubicBezTo>
                  <a:cubicBezTo>
                    <a:pt x="15" y="3"/>
                    <a:pt x="17" y="2"/>
                    <a:pt x="16" y="1"/>
                  </a:cubicBezTo>
                  <a:cubicBezTo>
                    <a:pt x="15" y="1"/>
                    <a:pt x="13" y="0"/>
                    <a:pt x="11" y="2"/>
                  </a:cubicBezTo>
                  <a:cubicBezTo>
                    <a:pt x="12" y="3"/>
                    <a:pt x="13" y="7"/>
                    <a:pt x="10" y="7"/>
                  </a:cubicBezTo>
                  <a:cubicBezTo>
                    <a:pt x="10" y="5"/>
                    <a:pt x="12" y="5"/>
                    <a:pt x="10" y="3"/>
                  </a:cubicBezTo>
                  <a:cubicBezTo>
                    <a:pt x="7" y="5"/>
                    <a:pt x="1" y="4"/>
                    <a:pt x="0" y="8"/>
                  </a:cubicBezTo>
                  <a:cubicBezTo>
                    <a:pt x="1" y="8"/>
                    <a:pt x="3" y="6"/>
                    <a:pt x="5" y="9"/>
                  </a:cubicBezTo>
                  <a:cubicBezTo>
                    <a:pt x="6" y="12"/>
                    <a:pt x="3" y="13"/>
                    <a:pt x="1" y="15"/>
                  </a:cubicBezTo>
                  <a:cubicBezTo>
                    <a:pt x="4" y="16"/>
                    <a:pt x="7" y="14"/>
                    <a:pt x="10" y="15"/>
                  </a:cubicBezTo>
                  <a:cubicBezTo>
                    <a:pt x="11" y="14"/>
                    <a:pt x="12" y="13"/>
                    <a:pt x="11" y="12"/>
                  </a:cubicBezTo>
                  <a:cubicBezTo>
                    <a:pt x="10" y="13"/>
                    <a:pt x="8" y="10"/>
                    <a:pt x="9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130" name="淘宝网Chenying0907出品 48"/>
            <p:cNvSpPr>
              <a:spLocks/>
            </p:cNvSpPr>
            <p:nvPr/>
          </p:nvSpPr>
          <p:spPr bwMode="auto">
            <a:xfrm>
              <a:off x="5894388" y="3479801"/>
              <a:ext cx="22225" cy="17463"/>
            </a:xfrm>
            <a:custGeom>
              <a:avLst/>
              <a:gdLst>
                <a:gd name="T0" fmla="*/ 2 w 7"/>
                <a:gd name="T1" fmla="*/ 0 h 5"/>
                <a:gd name="T2" fmla="*/ 0 w 7"/>
                <a:gd name="T3" fmla="*/ 3 h 5"/>
                <a:gd name="T4" fmla="*/ 7 w 7"/>
                <a:gd name="T5" fmla="*/ 2 h 5"/>
                <a:gd name="T6" fmla="*/ 2 w 7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5">
                  <a:moveTo>
                    <a:pt x="2" y="0"/>
                  </a:moveTo>
                  <a:cubicBezTo>
                    <a:pt x="1" y="1"/>
                    <a:pt x="2" y="2"/>
                    <a:pt x="0" y="3"/>
                  </a:cubicBezTo>
                  <a:cubicBezTo>
                    <a:pt x="3" y="4"/>
                    <a:pt x="6" y="5"/>
                    <a:pt x="7" y="2"/>
                  </a:cubicBezTo>
                  <a:cubicBezTo>
                    <a:pt x="5" y="0"/>
                    <a:pt x="4" y="2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131" name="淘宝网Chenying0907出品 49"/>
            <p:cNvSpPr>
              <a:spLocks/>
            </p:cNvSpPr>
            <p:nvPr/>
          </p:nvSpPr>
          <p:spPr bwMode="auto">
            <a:xfrm>
              <a:off x="5735638" y="3451226"/>
              <a:ext cx="84138" cy="61913"/>
            </a:xfrm>
            <a:custGeom>
              <a:avLst/>
              <a:gdLst>
                <a:gd name="T0" fmla="*/ 21 w 26"/>
                <a:gd name="T1" fmla="*/ 1 h 19"/>
                <a:gd name="T2" fmla="*/ 19 w 26"/>
                <a:gd name="T3" fmla="*/ 0 h 19"/>
                <a:gd name="T4" fmla="*/ 15 w 26"/>
                <a:gd name="T5" fmla="*/ 2 h 19"/>
                <a:gd name="T6" fmla="*/ 11 w 26"/>
                <a:gd name="T7" fmla="*/ 5 h 19"/>
                <a:gd name="T8" fmla="*/ 9 w 26"/>
                <a:gd name="T9" fmla="*/ 2 h 19"/>
                <a:gd name="T10" fmla="*/ 5 w 26"/>
                <a:gd name="T11" fmla="*/ 11 h 19"/>
                <a:gd name="T12" fmla="*/ 4 w 26"/>
                <a:gd name="T13" fmla="*/ 9 h 19"/>
                <a:gd name="T14" fmla="*/ 2 w 26"/>
                <a:gd name="T15" fmla="*/ 14 h 19"/>
                <a:gd name="T16" fmla="*/ 5 w 26"/>
                <a:gd name="T17" fmla="*/ 12 h 19"/>
                <a:gd name="T18" fmla="*/ 6 w 26"/>
                <a:gd name="T19" fmla="*/ 16 h 19"/>
                <a:gd name="T20" fmla="*/ 12 w 26"/>
                <a:gd name="T21" fmla="*/ 12 h 19"/>
                <a:gd name="T22" fmla="*/ 17 w 26"/>
                <a:gd name="T23" fmla="*/ 10 h 19"/>
                <a:gd name="T24" fmla="*/ 14 w 26"/>
                <a:gd name="T25" fmla="*/ 8 h 19"/>
                <a:gd name="T26" fmla="*/ 15 w 26"/>
                <a:gd name="T27" fmla="*/ 7 h 19"/>
                <a:gd name="T28" fmla="*/ 20 w 26"/>
                <a:gd name="T29" fmla="*/ 5 h 19"/>
                <a:gd name="T30" fmla="*/ 20 w 26"/>
                <a:gd name="T31" fmla="*/ 11 h 19"/>
                <a:gd name="T32" fmla="*/ 26 w 26"/>
                <a:gd name="T33" fmla="*/ 14 h 19"/>
                <a:gd name="T34" fmla="*/ 21 w 26"/>
                <a:gd name="T35" fmla="*/ 1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" h="19">
                  <a:moveTo>
                    <a:pt x="21" y="1"/>
                  </a:moveTo>
                  <a:cubicBezTo>
                    <a:pt x="20" y="1"/>
                    <a:pt x="20" y="0"/>
                    <a:pt x="19" y="0"/>
                  </a:cubicBezTo>
                  <a:cubicBezTo>
                    <a:pt x="18" y="2"/>
                    <a:pt x="16" y="0"/>
                    <a:pt x="15" y="2"/>
                  </a:cubicBezTo>
                  <a:cubicBezTo>
                    <a:pt x="17" y="4"/>
                    <a:pt x="12" y="6"/>
                    <a:pt x="11" y="5"/>
                  </a:cubicBezTo>
                  <a:cubicBezTo>
                    <a:pt x="10" y="4"/>
                    <a:pt x="11" y="2"/>
                    <a:pt x="9" y="2"/>
                  </a:cubicBezTo>
                  <a:cubicBezTo>
                    <a:pt x="7" y="5"/>
                    <a:pt x="8" y="8"/>
                    <a:pt x="5" y="11"/>
                  </a:cubicBezTo>
                  <a:cubicBezTo>
                    <a:pt x="5" y="10"/>
                    <a:pt x="4" y="10"/>
                    <a:pt x="4" y="9"/>
                  </a:cubicBezTo>
                  <a:cubicBezTo>
                    <a:pt x="3" y="11"/>
                    <a:pt x="0" y="13"/>
                    <a:pt x="2" y="14"/>
                  </a:cubicBezTo>
                  <a:cubicBezTo>
                    <a:pt x="3" y="14"/>
                    <a:pt x="4" y="11"/>
                    <a:pt x="5" y="12"/>
                  </a:cubicBezTo>
                  <a:cubicBezTo>
                    <a:pt x="6" y="14"/>
                    <a:pt x="7" y="15"/>
                    <a:pt x="6" y="16"/>
                  </a:cubicBezTo>
                  <a:cubicBezTo>
                    <a:pt x="9" y="19"/>
                    <a:pt x="10" y="13"/>
                    <a:pt x="12" y="12"/>
                  </a:cubicBezTo>
                  <a:cubicBezTo>
                    <a:pt x="13" y="15"/>
                    <a:pt x="17" y="13"/>
                    <a:pt x="17" y="10"/>
                  </a:cubicBezTo>
                  <a:cubicBezTo>
                    <a:pt x="17" y="8"/>
                    <a:pt x="14" y="10"/>
                    <a:pt x="14" y="8"/>
                  </a:cubicBezTo>
                  <a:cubicBezTo>
                    <a:pt x="15" y="8"/>
                    <a:pt x="14" y="8"/>
                    <a:pt x="15" y="7"/>
                  </a:cubicBezTo>
                  <a:cubicBezTo>
                    <a:pt x="16" y="6"/>
                    <a:pt x="18" y="6"/>
                    <a:pt x="20" y="5"/>
                  </a:cubicBezTo>
                  <a:cubicBezTo>
                    <a:pt x="21" y="7"/>
                    <a:pt x="21" y="9"/>
                    <a:pt x="20" y="11"/>
                  </a:cubicBezTo>
                  <a:cubicBezTo>
                    <a:pt x="22" y="12"/>
                    <a:pt x="23" y="16"/>
                    <a:pt x="26" y="14"/>
                  </a:cubicBezTo>
                  <a:cubicBezTo>
                    <a:pt x="25" y="9"/>
                    <a:pt x="20" y="6"/>
                    <a:pt x="2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132" name="淘宝网Chenying0907出品 50"/>
            <p:cNvSpPr>
              <a:spLocks/>
            </p:cNvSpPr>
            <p:nvPr/>
          </p:nvSpPr>
          <p:spPr bwMode="auto">
            <a:xfrm>
              <a:off x="5791201" y="3494088"/>
              <a:ext cx="9525" cy="9525"/>
            </a:xfrm>
            <a:custGeom>
              <a:avLst/>
              <a:gdLst>
                <a:gd name="T0" fmla="*/ 1 w 3"/>
                <a:gd name="T1" fmla="*/ 3 h 3"/>
                <a:gd name="T2" fmla="*/ 3 w 3"/>
                <a:gd name="T3" fmla="*/ 1 h 3"/>
                <a:gd name="T4" fmla="*/ 2 w 3"/>
                <a:gd name="T5" fmla="*/ 0 h 3"/>
                <a:gd name="T6" fmla="*/ 1 w 3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3">
                  <a:moveTo>
                    <a:pt x="1" y="3"/>
                  </a:moveTo>
                  <a:cubicBezTo>
                    <a:pt x="1" y="3"/>
                    <a:pt x="2" y="3"/>
                    <a:pt x="3" y="1"/>
                  </a:cubicBezTo>
                  <a:cubicBezTo>
                    <a:pt x="3" y="1"/>
                    <a:pt x="2" y="1"/>
                    <a:pt x="2" y="0"/>
                  </a:cubicBezTo>
                  <a:cubicBezTo>
                    <a:pt x="1" y="1"/>
                    <a:pt x="0" y="3"/>
                    <a:pt x="1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133" name="淘宝网Chenying0907出品 51"/>
            <p:cNvSpPr>
              <a:spLocks/>
            </p:cNvSpPr>
            <p:nvPr/>
          </p:nvSpPr>
          <p:spPr bwMode="auto">
            <a:xfrm>
              <a:off x="5719763" y="3497263"/>
              <a:ext cx="12700" cy="12700"/>
            </a:xfrm>
            <a:custGeom>
              <a:avLst/>
              <a:gdLst>
                <a:gd name="T0" fmla="*/ 1 w 4"/>
                <a:gd name="T1" fmla="*/ 3 h 4"/>
                <a:gd name="T2" fmla="*/ 4 w 4"/>
                <a:gd name="T3" fmla="*/ 2 h 4"/>
                <a:gd name="T4" fmla="*/ 2 w 4"/>
                <a:gd name="T5" fmla="*/ 0 h 4"/>
                <a:gd name="T6" fmla="*/ 1 w 4"/>
                <a:gd name="T7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">
                  <a:moveTo>
                    <a:pt x="1" y="3"/>
                  </a:moveTo>
                  <a:cubicBezTo>
                    <a:pt x="2" y="2"/>
                    <a:pt x="3" y="4"/>
                    <a:pt x="4" y="2"/>
                  </a:cubicBezTo>
                  <a:cubicBezTo>
                    <a:pt x="4" y="1"/>
                    <a:pt x="3" y="0"/>
                    <a:pt x="2" y="0"/>
                  </a:cubicBezTo>
                  <a:cubicBezTo>
                    <a:pt x="1" y="1"/>
                    <a:pt x="0" y="2"/>
                    <a:pt x="1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134" name="淘宝网Chenying0907出品 52"/>
            <p:cNvSpPr>
              <a:spLocks/>
            </p:cNvSpPr>
            <p:nvPr/>
          </p:nvSpPr>
          <p:spPr bwMode="auto">
            <a:xfrm>
              <a:off x="5595938" y="3473451"/>
              <a:ext cx="9525" cy="14288"/>
            </a:xfrm>
            <a:custGeom>
              <a:avLst/>
              <a:gdLst>
                <a:gd name="T0" fmla="*/ 1 w 3"/>
                <a:gd name="T1" fmla="*/ 4 h 4"/>
                <a:gd name="T2" fmla="*/ 2 w 3"/>
                <a:gd name="T3" fmla="*/ 0 h 4"/>
                <a:gd name="T4" fmla="*/ 0 w 3"/>
                <a:gd name="T5" fmla="*/ 1 h 4"/>
                <a:gd name="T6" fmla="*/ 1 w 3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4">
                  <a:moveTo>
                    <a:pt x="1" y="4"/>
                  </a:moveTo>
                  <a:cubicBezTo>
                    <a:pt x="3" y="2"/>
                    <a:pt x="3" y="1"/>
                    <a:pt x="2" y="0"/>
                  </a:cubicBezTo>
                  <a:cubicBezTo>
                    <a:pt x="1" y="1"/>
                    <a:pt x="0" y="1"/>
                    <a:pt x="0" y="1"/>
                  </a:cubicBezTo>
                  <a:cubicBezTo>
                    <a:pt x="2" y="2"/>
                    <a:pt x="0" y="3"/>
                    <a:pt x="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135" name="淘宝网Chenying0907出品 53"/>
            <p:cNvSpPr>
              <a:spLocks/>
            </p:cNvSpPr>
            <p:nvPr/>
          </p:nvSpPr>
          <p:spPr bwMode="auto">
            <a:xfrm>
              <a:off x="5592763" y="3516313"/>
              <a:ext cx="12700" cy="11113"/>
            </a:xfrm>
            <a:custGeom>
              <a:avLst/>
              <a:gdLst>
                <a:gd name="T0" fmla="*/ 3 w 4"/>
                <a:gd name="T1" fmla="*/ 3 h 3"/>
                <a:gd name="T2" fmla="*/ 3 w 4"/>
                <a:gd name="T3" fmla="*/ 0 h 3"/>
                <a:gd name="T4" fmla="*/ 3 w 4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3">
                  <a:moveTo>
                    <a:pt x="3" y="3"/>
                  </a:moveTo>
                  <a:cubicBezTo>
                    <a:pt x="4" y="2"/>
                    <a:pt x="3" y="1"/>
                    <a:pt x="3" y="0"/>
                  </a:cubicBezTo>
                  <a:cubicBezTo>
                    <a:pt x="1" y="2"/>
                    <a:pt x="0" y="3"/>
                    <a:pt x="3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136" name="淘宝网Chenying0907出品 54"/>
            <p:cNvSpPr>
              <a:spLocks/>
            </p:cNvSpPr>
            <p:nvPr/>
          </p:nvSpPr>
          <p:spPr bwMode="auto">
            <a:xfrm>
              <a:off x="5481638" y="3522663"/>
              <a:ext cx="25400" cy="23813"/>
            </a:xfrm>
            <a:custGeom>
              <a:avLst/>
              <a:gdLst>
                <a:gd name="T0" fmla="*/ 0 w 8"/>
                <a:gd name="T1" fmla="*/ 3 h 7"/>
                <a:gd name="T2" fmla="*/ 8 w 8"/>
                <a:gd name="T3" fmla="*/ 3 h 7"/>
                <a:gd name="T4" fmla="*/ 0 w 8"/>
                <a:gd name="T5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7">
                  <a:moveTo>
                    <a:pt x="0" y="3"/>
                  </a:moveTo>
                  <a:cubicBezTo>
                    <a:pt x="1" y="6"/>
                    <a:pt x="6" y="7"/>
                    <a:pt x="8" y="3"/>
                  </a:cubicBezTo>
                  <a:cubicBezTo>
                    <a:pt x="5" y="0"/>
                    <a:pt x="3" y="4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137" name="淘宝网Chenying0907出品 55"/>
            <p:cNvSpPr>
              <a:spLocks/>
            </p:cNvSpPr>
            <p:nvPr/>
          </p:nvSpPr>
          <p:spPr bwMode="auto">
            <a:xfrm>
              <a:off x="6856413" y="3262313"/>
              <a:ext cx="58738" cy="30163"/>
            </a:xfrm>
            <a:custGeom>
              <a:avLst/>
              <a:gdLst>
                <a:gd name="T0" fmla="*/ 3 w 18"/>
                <a:gd name="T1" fmla="*/ 6 h 9"/>
                <a:gd name="T2" fmla="*/ 2 w 18"/>
                <a:gd name="T3" fmla="*/ 8 h 9"/>
                <a:gd name="T4" fmla="*/ 4 w 18"/>
                <a:gd name="T5" fmla="*/ 9 h 9"/>
                <a:gd name="T6" fmla="*/ 9 w 18"/>
                <a:gd name="T7" fmla="*/ 4 h 9"/>
                <a:gd name="T8" fmla="*/ 11 w 18"/>
                <a:gd name="T9" fmla="*/ 8 h 9"/>
                <a:gd name="T10" fmla="*/ 18 w 18"/>
                <a:gd name="T11" fmla="*/ 1 h 9"/>
                <a:gd name="T12" fmla="*/ 1 w 18"/>
                <a:gd name="T13" fmla="*/ 1 h 9"/>
                <a:gd name="T14" fmla="*/ 0 w 18"/>
                <a:gd name="T15" fmla="*/ 4 h 9"/>
                <a:gd name="T16" fmla="*/ 3 w 18"/>
                <a:gd name="T17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9">
                  <a:moveTo>
                    <a:pt x="3" y="6"/>
                  </a:moveTo>
                  <a:cubicBezTo>
                    <a:pt x="3" y="7"/>
                    <a:pt x="0" y="7"/>
                    <a:pt x="2" y="8"/>
                  </a:cubicBezTo>
                  <a:cubicBezTo>
                    <a:pt x="3" y="6"/>
                    <a:pt x="2" y="9"/>
                    <a:pt x="4" y="9"/>
                  </a:cubicBezTo>
                  <a:cubicBezTo>
                    <a:pt x="7" y="9"/>
                    <a:pt x="5" y="5"/>
                    <a:pt x="9" y="4"/>
                  </a:cubicBezTo>
                  <a:cubicBezTo>
                    <a:pt x="11" y="5"/>
                    <a:pt x="9" y="7"/>
                    <a:pt x="11" y="8"/>
                  </a:cubicBezTo>
                  <a:cubicBezTo>
                    <a:pt x="14" y="6"/>
                    <a:pt x="13" y="1"/>
                    <a:pt x="18" y="1"/>
                  </a:cubicBezTo>
                  <a:cubicBezTo>
                    <a:pt x="12" y="0"/>
                    <a:pt x="7" y="3"/>
                    <a:pt x="1" y="1"/>
                  </a:cubicBezTo>
                  <a:cubicBezTo>
                    <a:pt x="0" y="2"/>
                    <a:pt x="0" y="3"/>
                    <a:pt x="0" y="4"/>
                  </a:cubicBezTo>
                  <a:cubicBezTo>
                    <a:pt x="1" y="5"/>
                    <a:pt x="2" y="4"/>
                    <a:pt x="3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138" name="淘宝网Chenying0907出品 56"/>
            <p:cNvSpPr>
              <a:spLocks/>
            </p:cNvSpPr>
            <p:nvPr/>
          </p:nvSpPr>
          <p:spPr bwMode="auto">
            <a:xfrm>
              <a:off x="6797676" y="3327401"/>
              <a:ext cx="188913" cy="84138"/>
            </a:xfrm>
            <a:custGeom>
              <a:avLst/>
              <a:gdLst>
                <a:gd name="T0" fmla="*/ 6 w 58"/>
                <a:gd name="T1" fmla="*/ 23 h 25"/>
                <a:gd name="T2" fmla="*/ 1 w 58"/>
                <a:gd name="T3" fmla="*/ 19 h 25"/>
                <a:gd name="T4" fmla="*/ 1 w 58"/>
                <a:gd name="T5" fmla="*/ 23 h 25"/>
                <a:gd name="T6" fmla="*/ 16 w 58"/>
                <a:gd name="T7" fmla="*/ 24 h 25"/>
                <a:gd name="T8" fmla="*/ 18 w 58"/>
                <a:gd name="T9" fmla="*/ 19 h 25"/>
                <a:gd name="T10" fmla="*/ 28 w 58"/>
                <a:gd name="T11" fmla="*/ 21 h 25"/>
                <a:gd name="T12" fmla="*/ 32 w 58"/>
                <a:gd name="T13" fmla="*/ 18 h 25"/>
                <a:gd name="T14" fmla="*/ 35 w 58"/>
                <a:gd name="T15" fmla="*/ 12 h 25"/>
                <a:gd name="T16" fmla="*/ 39 w 58"/>
                <a:gd name="T17" fmla="*/ 15 h 25"/>
                <a:gd name="T18" fmla="*/ 33 w 58"/>
                <a:gd name="T19" fmla="*/ 17 h 25"/>
                <a:gd name="T20" fmla="*/ 33 w 58"/>
                <a:gd name="T21" fmla="*/ 21 h 25"/>
                <a:gd name="T22" fmla="*/ 39 w 58"/>
                <a:gd name="T23" fmla="*/ 22 h 25"/>
                <a:gd name="T24" fmla="*/ 41 w 58"/>
                <a:gd name="T25" fmla="*/ 13 h 25"/>
                <a:gd name="T26" fmla="*/ 51 w 58"/>
                <a:gd name="T27" fmla="*/ 10 h 25"/>
                <a:gd name="T28" fmla="*/ 50 w 58"/>
                <a:gd name="T29" fmla="*/ 14 h 25"/>
                <a:gd name="T30" fmla="*/ 47 w 58"/>
                <a:gd name="T31" fmla="*/ 13 h 25"/>
                <a:gd name="T32" fmla="*/ 43 w 58"/>
                <a:gd name="T33" fmla="*/ 19 h 25"/>
                <a:gd name="T34" fmla="*/ 51 w 58"/>
                <a:gd name="T35" fmla="*/ 20 h 25"/>
                <a:gd name="T36" fmla="*/ 48 w 58"/>
                <a:gd name="T37" fmla="*/ 17 h 25"/>
                <a:gd name="T38" fmla="*/ 58 w 58"/>
                <a:gd name="T39" fmla="*/ 11 h 25"/>
                <a:gd name="T40" fmla="*/ 55 w 58"/>
                <a:gd name="T41" fmla="*/ 2 h 25"/>
                <a:gd name="T42" fmla="*/ 50 w 58"/>
                <a:gd name="T43" fmla="*/ 2 h 25"/>
                <a:gd name="T44" fmla="*/ 51 w 58"/>
                <a:gd name="T45" fmla="*/ 6 h 25"/>
                <a:gd name="T46" fmla="*/ 48 w 58"/>
                <a:gd name="T47" fmla="*/ 9 h 25"/>
                <a:gd name="T48" fmla="*/ 30 w 58"/>
                <a:gd name="T49" fmla="*/ 13 h 25"/>
                <a:gd name="T50" fmla="*/ 20 w 58"/>
                <a:gd name="T51" fmla="*/ 10 h 25"/>
                <a:gd name="T52" fmla="*/ 6 w 58"/>
                <a:gd name="T53" fmla="*/ 23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8" h="25">
                  <a:moveTo>
                    <a:pt x="6" y="23"/>
                  </a:moveTo>
                  <a:cubicBezTo>
                    <a:pt x="6" y="21"/>
                    <a:pt x="3" y="19"/>
                    <a:pt x="1" y="19"/>
                  </a:cubicBezTo>
                  <a:cubicBezTo>
                    <a:pt x="0" y="21"/>
                    <a:pt x="1" y="22"/>
                    <a:pt x="1" y="23"/>
                  </a:cubicBezTo>
                  <a:cubicBezTo>
                    <a:pt x="6" y="25"/>
                    <a:pt x="11" y="23"/>
                    <a:pt x="16" y="24"/>
                  </a:cubicBezTo>
                  <a:cubicBezTo>
                    <a:pt x="18" y="22"/>
                    <a:pt x="17" y="21"/>
                    <a:pt x="18" y="19"/>
                  </a:cubicBezTo>
                  <a:cubicBezTo>
                    <a:pt x="21" y="20"/>
                    <a:pt x="25" y="22"/>
                    <a:pt x="28" y="21"/>
                  </a:cubicBezTo>
                  <a:cubicBezTo>
                    <a:pt x="24" y="17"/>
                    <a:pt x="31" y="16"/>
                    <a:pt x="32" y="18"/>
                  </a:cubicBezTo>
                  <a:cubicBezTo>
                    <a:pt x="33" y="16"/>
                    <a:pt x="33" y="16"/>
                    <a:pt x="35" y="12"/>
                  </a:cubicBezTo>
                  <a:cubicBezTo>
                    <a:pt x="36" y="12"/>
                    <a:pt x="39" y="13"/>
                    <a:pt x="39" y="15"/>
                  </a:cubicBezTo>
                  <a:cubicBezTo>
                    <a:pt x="37" y="18"/>
                    <a:pt x="35" y="16"/>
                    <a:pt x="33" y="17"/>
                  </a:cubicBezTo>
                  <a:cubicBezTo>
                    <a:pt x="36" y="18"/>
                    <a:pt x="34" y="20"/>
                    <a:pt x="33" y="21"/>
                  </a:cubicBezTo>
                  <a:cubicBezTo>
                    <a:pt x="35" y="23"/>
                    <a:pt x="37" y="22"/>
                    <a:pt x="39" y="22"/>
                  </a:cubicBezTo>
                  <a:cubicBezTo>
                    <a:pt x="40" y="19"/>
                    <a:pt x="41" y="16"/>
                    <a:pt x="41" y="13"/>
                  </a:cubicBezTo>
                  <a:cubicBezTo>
                    <a:pt x="44" y="12"/>
                    <a:pt x="47" y="10"/>
                    <a:pt x="51" y="10"/>
                  </a:cubicBezTo>
                  <a:cubicBezTo>
                    <a:pt x="50" y="12"/>
                    <a:pt x="51" y="13"/>
                    <a:pt x="50" y="14"/>
                  </a:cubicBezTo>
                  <a:cubicBezTo>
                    <a:pt x="48" y="13"/>
                    <a:pt x="48" y="13"/>
                    <a:pt x="47" y="13"/>
                  </a:cubicBezTo>
                  <a:cubicBezTo>
                    <a:pt x="43" y="15"/>
                    <a:pt x="45" y="17"/>
                    <a:pt x="43" y="19"/>
                  </a:cubicBezTo>
                  <a:cubicBezTo>
                    <a:pt x="46" y="20"/>
                    <a:pt x="49" y="23"/>
                    <a:pt x="51" y="20"/>
                  </a:cubicBezTo>
                  <a:cubicBezTo>
                    <a:pt x="50" y="19"/>
                    <a:pt x="47" y="18"/>
                    <a:pt x="48" y="17"/>
                  </a:cubicBezTo>
                  <a:cubicBezTo>
                    <a:pt x="52" y="18"/>
                    <a:pt x="54" y="14"/>
                    <a:pt x="58" y="11"/>
                  </a:cubicBezTo>
                  <a:cubicBezTo>
                    <a:pt x="57" y="8"/>
                    <a:pt x="54" y="5"/>
                    <a:pt x="55" y="2"/>
                  </a:cubicBezTo>
                  <a:cubicBezTo>
                    <a:pt x="53" y="2"/>
                    <a:pt x="52" y="0"/>
                    <a:pt x="50" y="2"/>
                  </a:cubicBezTo>
                  <a:cubicBezTo>
                    <a:pt x="50" y="3"/>
                    <a:pt x="51" y="5"/>
                    <a:pt x="51" y="6"/>
                  </a:cubicBezTo>
                  <a:cubicBezTo>
                    <a:pt x="50" y="8"/>
                    <a:pt x="49" y="7"/>
                    <a:pt x="48" y="9"/>
                  </a:cubicBezTo>
                  <a:cubicBezTo>
                    <a:pt x="43" y="6"/>
                    <a:pt x="35" y="8"/>
                    <a:pt x="30" y="13"/>
                  </a:cubicBezTo>
                  <a:cubicBezTo>
                    <a:pt x="27" y="9"/>
                    <a:pt x="21" y="15"/>
                    <a:pt x="20" y="10"/>
                  </a:cubicBezTo>
                  <a:cubicBezTo>
                    <a:pt x="22" y="17"/>
                    <a:pt x="10" y="20"/>
                    <a:pt x="6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139" name="淘宝网Chenying0907出品 57"/>
            <p:cNvSpPr>
              <a:spLocks/>
            </p:cNvSpPr>
            <p:nvPr/>
          </p:nvSpPr>
          <p:spPr bwMode="auto">
            <a:xfrm>
              <a:off x="6824663" y="3265488"/>
              <a:ext cx="28575" cy="33338"/>
            </a:xfrm>
            <a:custGeom>
              <a:avLst/>
              <a:gdLst>
                <a:gd name="T0" fmla="*/ 0 w 9"/>
                <a:gd name="T1" fmla="*/ 7 h 10"/>
                <a:gd name="T2" fmla="*/ 9 w 9"/>
                <a:gd name="T3" fmla="*/ 3 h 10"/>
                <a:gd name="T4" fmla="*/ 2 w 9"/>
                <a:gd name="T5" fmla="*/ 0 h 10"/>
                <a:gd name="T6" fmla="*/ 0 w 9"/>
                <a:gd name="T7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0">
                  <a:moveTo>
                    <a:pt x="0" y="7"/>
                  </a:moveTo>
                  <a:cubicBezTo>
                    <a:pt x="3" y="10"/>
                    <a:pt x="7" y="5"/>
                    <a:pt x="9" y="3"/>
                  </a:cubicBezTo>
                  <a:cubicBezTo>
                    <a:pt x="6" y="3"/>
                    <a:pt x="3" y="0"/>
                    <a:pt x="2" y="0"/>
                  </a:cubicBezTo>
                  <a:cubicBezTo>
                    <a:pt x="3" y="3"/>
                    <a:pt x="0" y="4"/>
                    <a:pt x="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140" name="淘宝网Chenying0907出品 58"/>
            <p:cNvSpPr>
              <a:spLocks/>
            </p:cNvSpPr>
            <p:nvPr/>
          </p:nvSpPr>
          <p:spPr bwMode="auto">
            <a:xfrm>
              <a:off x="6707188" y="3354388"/>
              <a:ext cx="30163" cy="17463"/>
            </a:xfrm>
            <a:custGeom>
              <a:avLst/>
              <a:gdLst>
                <a:gd name="T0" fmla="*/ 7 w 9"/>
                <a:gd name="T1" fmla="*/ 2 h 5"/>
                <a:gd name="T2" fmla="*/ 0 w 9"/>
                <a:gd name="T3" fmla="*/ 4 h 5"/>
                <a:gd name="T4" fmla="*/ 9 w 9"/>
                <a:gd name="T5" fmla="*/ 5 h 5"/>
                <a:gd name="T6" fmla="*/ 7 w 9"/>
                <a:gd name="T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5">
                  <a:moveTo>
                    <a:pt x="7" y="2"/>
                  </a:moveTo>
                  <a:cubicBezTo>
                    <a:pt x="5" y="4"/>
                    <a:pt x="1" y="0"/>
                    <a:pt x="0" y="4"/>
                  </a:cubicBezTo>
                  <a:cubicBezTo>
                    <a:pt x="4" y="4"/>
                    <a:pt x="6" y="4"/>
                    <a:pt x="9" y="5"/>
                  </a:cubicBezTo>
                  <a:cubicBezTo>
                    <a:pt x="9" y="4"/>
                    <a:pt x="8" y="3"/>
                    <a:pt x="7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141" name="淘宝网Chenying0907出品 59"/>
            <p:cNvSpPr>
              <a:spLocks/>
            </p:cNvSpPr>
            <p:nvPr/>
          </p:nvSpPr>
          <p:spPr bwMode="auto">
            <a:xfrm>
              <a:off x="6446838" y="3406776"/>
              <a:ext cx="23813" cy="33338"/>
            </a:xfrm>
            <a:custGeom>
              <a:avLst/>
              <a:gdLst>
                <a:gd name="T0" fmla="*/ 5 w 7"/>
                <a:gd name="T1" fmla="*/ 1 h 10"/>
                <a:gd name="T2" fmla="*/ 2 w 7"/>
                <a:gd name="T3" fmla="*/ 1 h 10"/>
                <a:gd name="T4" fmla="*/ 3 w 7"/>
                <a:gd name="T5" fmla="*/ 9 h 10"/>
                <a:gd name="T6" fmla="*/ 2 w 7"/>
                <a:gd name="T7" fmla="*/ 9 h 10"/>
                <a:gd name="T8" fmla="*/ 7 w 7"/>
                <a:gd name="T9" fmla="*/ 8 h 10"/>
                <a:gd name="T10" fmla="*/ 5 w 7"/>
                <a:gd name="T11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10">
                  <a:moveTo>
                    <a:pt x="5" y="1"/>
                  </a:moveTo>
                  <a:cubicBezTo>
                    <a:pt x="4" y="0"/>
                    <a:pt x="3" y="1"/>
                    <a:pt x="2" y="1"/>
                  </a:cubicBezTo>
                  <a:cubicBezTo>
                    <a:pt x="0" y="4"/>
                    <a:pt x="3" y="6"/>
                    <a:pt x="3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4" y="10"/>
                    <a:pt x="6" y="9"/>
                    <a:pt x="7" y="8"/>
                  </a:cubicBezTo>
                  <a:cubicBezTo>
                    <a:pt x="4" y="6"/>
                    <a:pt x="5" y="4"/>
                    <a:pt x="5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142" name="淘宝网Chenying0907出品 60"/>
            <p:cNvSpPr>
              <a:spLocks/>
            </p:cNvSpPr>
            <p:nvPr/>
          </p:nvSpPr>
          <p:spPr bwMode="auto">
            <a:xfrm>
              <a:off x="5927726" y="3430588"/>
              <a:ext cx="103188" cy="52388"/>
            </a:xfrm>
            <a:custGeom>
              <a:avLst/>
              <a:gdLst>
                <a:gd name="T0" fmla="*/ 30 w 32"/>
                <a:gd name="T1" fmla="*/ 5 h 16"/>
                <a:gd name="T2" fmla="*/ 28 w 32"/>
                <a:gd name="T3" fmla="*/ 5 h 16"/>
                <a:gd name="T4" fmla="*/ 28 w 32"/>
                <a:gd name="T5" fmla="*/ 1 h 16"/>
                <a:gd name="T6" fmla="*/ 25 w 32"/>
                <a:gd name="T7" fmla="*/ 7 h 16"/>
                <a:gd name="T8" fmla="*/ 18 w 32"/>
                <a:gd name="T9" fmla="*/ 8 h 16"/>
                <a:gd name="T10" fmla="*/ 17 w 32"/>
                <a:gd name="T11" fmla="*/ 6 h 16"/>
                <a:gd name="T12" fmla="*/ 13 w 32"/>
                <a:gd name="T13" fmla="*/ 7 h 16"/>
                <a:gd name="T14" fmla="*/ 14 w 32"/>
                <a:gd name="T15" fmla="*/ 4 h 16"/>
                <a:gd name="T16" fmla="*/ 22 w 32"/>
                <a:gd name="T17" fmla="*/ 1 h 16"/>
                <a:gd name="T18" fmla="*/ 14 w 32"/>
                <a:gd name="T19" fmla="*/ 0 h 16"/>
                <a:gd name="T20" fmla="*/ 0 w 32"/>
                <a:gd name="T21" fmla="*/ 14 h 16"/>
                <a:gd name="T22" fmla="*/ 5 w 32"/>
                <a:gd name="T23" fmla="*/ 14 h 16"/>
                <a:gd name="T24" fmla="*/ 12 w 32"/>
                <a:gd name="T25" fmla="*/ 10 h 16"/>
                <a:gd name="T26" fmla="*/ 13 w 32"/>
                <a:gd name="T27" fmla="*/ 14 h 16"/>
                <a:gd name="T28" fmla="*/ 14 w 32"/>
                <a:gd name="T29" fmla="*/ 15 h 16"/>
                <a:gd name="T30" fmla="*/ 19 w 32"/>
                <a:gd name="T31" fmla="*/ 9 h 16"/>
                <a:gd name="T32" fmla="*/ 18 w 32"/>
                <a:gd name="T33" fmla="*/ 15 h 16"/>
                <a:gd name="T34" fmla="*/ 26 w 32"/>
                <a:gd name="T35" fmla="*/ 11 h 16"/>
                <a:gd name="T36" fmla="*/ 25 w 32"/>
                <a:gd name="T37" fmla="*/ 7 h 16"/>
                <a:gd name="T38" fmla="*/ 27 w 32"/>
                <a:gd name="T39" fmla="*/ 9 h 16"/>
                <a:gd name="T40" fmla="*/ 30 w 32"/>
                <a:gd name="T41" fmla="*/ 5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2" h="16">
                  <a:moveTo>
                    <a:pt x="30" y="5"/>
                  </a:moveTo>
                  <a:cubicBezTo>
                    <a:pt x="30" y="6"/>
                    <a:pt x="29" y="6"/>
                    <a:pt x="28" y="5"/>
                  </a:cubicBezTo>
                  <a:cubicBezTo>
                    <a:pt x="27" y="4"/>
                    <a:pt x="30" y="2"/>
                    <a:pt x="28" y="1"/>
                  </a:cubicBezTo>
                  <a:cubicBezTo>
                    <a:pt x="25" y="2"/>
                    <a:pt x="27" y="5"/>
                    <a:pt x="25" y="7"/>
                  </a:cubicBezTo>
                  <a:cubicBezTo>
                    <a:pt x="22" y="6"/>
                    <a:pt x="21" y="9"/>
                    <a:pt x="18" y="8"/>
                  </a:cubicBezTo>
                  <a:cubicBezTo>
                    <a:pt x="19" y="7"/>
                    <a:pt x="18" y="7"/>
                    <a:pt x="17" y="6"/>
                  </a:cubicBezTo>
                  <a:cubicBezTo>
                    <a:pt x="16" y="7"/>
                    <a:pt x="15" y="8"/>
                    <a:pt x="13" y="7"/>
                  </a:cubicBezTo>
                  <a:cubicBezTo>
                    <a:pt x="12" y="6"/>
                    <a:pt x="13" y="5"/>
                    <a:pt x="14" y="4"/>
                  </a:cubicBezTo>
                  <a:cubicBezTo>
                    <a:pt x="17" y="6"/>
                    <a:pt x="19" y="2"/>
                    <a:pt x="22" y="1"/>
                  </a:cubicBezTo>
                  <a:cubicBezTo>
                    <a:pt x="19" y="0"/>
                    <a:pt x="17" y="0"/>
                    <a:pt x="14" y="0"/>
                  </a:cubicBezTo>
                  <a:cubicBezTo>
                    <a:pt x="11" y="7"/>
                    <a:pt x="3" y="5"/>
                    <a:pt x="0" y="14"/>
                  </a:cubicBezTo>
                  <a:cubicBezTo>
                    <a:pt x="2" y="13"/>
                    <a:pt x="3" y="14"/>
                    <a:pt x="5" y="14"/>
                  </a:cubicBezTo>
                  <a:cubicBezTo>
                    <a:pt x="6" y="11"/>
                    <a:pt x="9" y="9"/>
                    <a:pt x="12" y="10"/>
                  </a:cubicBezTo>
                  <a:cubicBezTo>
                    <a:pt x="14" y="11"/>
                    <a:pt x="10" y="13"/>
                    <a:pt x="13" y="14"/>
                  </a:cubicBezTo>
                  <a:cubicBezTo>
                    <a:pt x="13" y="14"/>
                    <a:pt x="14" y="14"/>
                    <a:pt x="14" y="15"/>
                  </a:cubicBezTo>
                  <a:cubicBezTo>
                    <a:pt x="17" y="12"/>
                    <a:pt x="17" y="10"/>
                    <a:pt x="19" y="9"/>
                  </a:cubicBezTo>
                  <a:cubicBezTo>
                    <a:pt x="21" y="11"/>
                    <a:pt x="18" y="14"/>
                    <a:pt x="18" y="15"/>
                  </a:cubicBezTo>
                  <a:cubicBezTo>
                    <a:pt x="21" y="16"/>
                    <a:pt x="23" y="13"/>
                    <a:pt x="26" y="11"/>
                  </a:cubicBezTo>
                  <a:cubicBezTo>
                    <a:pt x="24" y="10"/>
                    <a:pt x="24" y="9"/>
                    <a:pt x="25" y="7"/>
                  </a:cubicBezTo>
                  <a:cubicBezTo>
                    <a:pt x="26" y="8"/>
                    <a:pt x="26" y="9"/>
                    <a:pt x="27" y="9"/>
                  </a:cubicBezTo>
                  <a:cubicBezTo>
                    <a:pt x="28" y="7"/>
                    <a:pt x="32" y="6"/>
                    <a:pt x="30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143" name="淘宝网Chenying0907出品 61"/>
            <p:cNvSpPr>
              <a:spLocks/>
            </p:cNvSpPr>
            <p:nvPr/>
          </p:nvSpPr>
          <p:spPr bwMode="auto">
            <a:xfrm>
              <a:off x="5422901" y="3487738"/>
              <a:ext cx="80963" cy="65088"/>
            </a:xfrm>
            <a:custGeom>
              <a:avLst/>
              <a:gdLst>
                <a:gd name="T0" fmla="*/ 23 w 25"/>
                <a:gd name="T1" fmla="*/ 0 h 20"/>
                <a:gd name="T2" fmla="*/ 13 w 25"/>
                <a:gd name="T3" fmla="*/ 4 h 20"/>
                <a:gd name="T4" fmla="*/ 9 w 25"/>
                <a:gd name="T5" fmla="*/ 2 h 20"/>
                <a:gd name="T6" fmla="*/ 0 w 25"/>
                <a:gd name="T7" fmla="*/ 12 h 20"/>
                <a:gd name="T8" fmla="*/ 3 w 25"/>
                <a:gd name="T9" fmla="*/ 20 h 20"/>
                <a:gd name="T10" fmla="*/ 16 w 25"/>
                <a:gd name="T11" fmla="*/ 17 h 20"/>
                <a:gd name="T12" fmla="*/ 12 w 25"/>
                <a:gd name="T13" fmla="*/ 10 h 20"/>
                <a:gd name="T14" fmla="*/ 10 w 25"/>
                <a:gd name="T15" fmla="*/ 14 h 20"/>
                <a:gd name="T16" fmla="*/ 5 w 25"/>
                <a:gd name="T17" fmla="*/ 10 h 20"/>
                <a:gd name="T18" fmla="*/ 12 w 25"/>
                <a:gd name="T19" fmla="*/ 10 h 20"/>
                <a:gd name="T20" fmla="*/ 13 w 25"/>
                <a:gd name="T21" fmla="*/ 5 h 20"/>
                <a:gd name="T22" fmla="*/ 18 w 25"/>
                <a:gd name="T23" fmla="*/ 7 h 20"/>
                <a:gd name="T24" fmla="*/ 20 w 25"/>
                <a:gd name="T25" fmla="*/ 4 h 20"/>
                <a:gd name="T26" fmla="*/ 23 w 25"/>
                <a:gd name="T27" fmla="*/ 5 h 20"/>
                <a:gd name="T28" fmla="*/ 23 w 25"/>
                <a:gd name="T29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" h="20">
                  <a:moveTo>
                    <a:pt x="23" y="0"/>
                  </a:moveTo>
                  <a:cubicBezTo>
                    <a:pt x="20" y="2"/>
                    <a:pt x="16" y="0"/>
                    <a:pt x="13" y="4"/>
                  </a:cubicBezTo>
                  <a:cubicBezTo>
                    <a:pt x="12" y="3"/>
                    <a:pt x="11" y="3"/>
                    <a:pt x="9" y="2"/>
                  </a:cubicBezTo>
                  <a:cubicBezTo>
                    <a:pt x="5" y="5"/>
                    <a:pt x="2" y="6"/>
                    <a:pt x="0" y="12"/>
                  </a:cubicBezTo>
                  <a:cubicBezTo>
                    <a:pt x="2" y="14"/>
                    <a:pt x="2" y="17"/>
                    <a:pt x="3" y="20"/>
                  </a:cubicBezTo>
                  <a:cubicBezTo>
                    <a:pt x="6" y="14"/>
                    <a:pt x="12" y="20"/>
                    <a:pt x="16" y="17"/>
                  </a:cubicBezTo>
                  <a:cubicBezTo>
                    <a:pt x="16" y="15"/>
                    <a:pt x="14" y="12"/>
                    <a:pt x="12" y="10"/>
                  </a:cubicBezTo>
                  <a:cubicBezTo>
                    <a:pt x="12" y="11"/>
                    <a:pt x="11" y="12"/>
                    <a:pt x="10" y="14"/>
                  </a:cubicBezTo>
                  <a:cubicBezTo>
                    <a:pt x="7" y="13"/>
                    <a:pt x="6" y="11"/>
                    <a:pt x="5" y="10"/>
                  </a:cubicBezTo>
                  <a:cubicBezTo>
                    <a:pt x="7" y="8"/>
                    <a:pt x="9" y="8"/>
                    <a:pt x="12" y="10"/>
                  </a:cubicBezTo>
                  <a:cubicBezTo>
                    <a:pt x="14" y="8"/>
                    <a:pt x="13" y="7"/>
                    <a:pt x="13" y="5"/>
                  </a:cubicBezTo>
                  <a:cubicBezTo>
                    <a:pt x="15" y="7"/>
                    <a:pt x="16" y="5"/>
                    <a:pt x="18" y="7"/>
                  </a:cubicBezTo>
                  <a:cubicBezTo>
                    <a:pt x="19" y="6"/>
                    <a:pt x="19" y="5"/>
                    <a:pt x="20" y="4"/>
                  </a:cubicBezTo>
                  <a:cubicBezTo>
                    <a:pt x="21" y="4"/>
                    <a:pt x="22" y="4"/>
                    <a:pt x="23" y="5"/>
                  </a:cubicBezTo>
                  <a:cubicBezTo>
                    <a:pt x="25" y="4"/>
                    <a:pt x="25" y="2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144" name="淘宝网Chenying0907出品 62"/>
            <p:cNvSpPr>
              <a:spLocks noEditPoints="1"/>
            </p:cNvSpPr>
            <p:nvPr/>
          </p:nvSpPr>
          <p:spPr bwMode="auto">
            <a:xfrm>
              <a:off x="5465763" y="3446463"/>
              <a:ext cx="249238" cy="90488"/>
            </a:xfrm>
            <a:custGeom>
              <a:avLst/>
              <a:gdLst>
                <a:gd name="T0" fmla="*/ 60 w 77"/>
                <a:gd name="T1" fmla="*/ 9 h 27"/>
                <a:gd name="T2" fmla="*/ 61 w 77"/>
                <a:gd name="T3" fmla="*/ 15 h 27"/>
                <a:gd name="T4" fmla="*/ 48 w 77"/>
                <a:gd name="T5" fmla="*/ 19 h 27"/>
                <a:gd name="T6" fmla="*/ 47 w 77"/>
                <a:gd name="T7" fmla="*/ 17 h 27"/>
                <a:gd name="T8" fmla="*/ 53 w 77"/>
                <a:gd name="T9" fmla="*/ 12 h 27"/>
                <a:gd name="T10" fmla="*/ 55 w 77"/>
                <a:gd name="T11" fmla="*/ 16 h 27"/>
                <a:gd name="T12" fmla="*/ 56 w 77"/>
                <a:gd name="T13" fmla="*/ 8 h 27"/>
                <a:gd name="T14" fmla="*/ 48 w 77"/>
                <a:gd name="T15" fmla="*/ 12 h 27"/>
                <a:gd name="T16" fmla="*/ 45 w 77"/>
                <a:gd name="T17" fmla="*/ 10 h 27"/>
                <a:gd name="T18" fmla="*/ 40 w 77"/>
                <a:gd name="T19" fmla="*/ 14 h 27"/>
                <a:gd name="T20" fmla="*/ 35 w 77"/>
                <a:gd name="T21" fmla="*/ 9 h 27"/>
                <a:gd name="T22" fmla="*/ 27 w 77"/>
                <a:gd name="T23" fmla="*/ 12 h 27"/>
                <a:gd name="T24" fmla="*/ 26 w 77"/>
                <a:gd name="T25" fmla="*/ 17 h 27"/>
                <a:gd name="T26" fmla="*/ 22 w 77"/>
                <a:gd name="T27" fmla="*/ 18 h 27"/>
                <a:gd name="T28" fmla="*/ 22 w 77"/>
                <a:gd name="T29" fmla="*/ 12 h 27"/>
                <a:gd name="T30" fmla="*/ 14 w 77"/>
                <a:gd name="T31" fmla="*/ 17 h 27"/>
                <a:gd name="T32" fmla="*/ 10 w 77"/>
                <a:gd name="T33" fmla="*/ 17 h 27"/>
                <a:gd name="T34" fmla="*/ 8 w 77"/>
                <a:gd name="T35" fmla="*/ 20 h 27"/>
                <a:gd name="T36" fmla="*/ 4 w 77"/>
                <a:gd name="T37" fmla="*/ 23 h 27"/>
                <a:gd name="T38" fmla="*/ 8 w 77"/>
                <a:gd name="T39" fmla="*/ 21 h 27"/>
                <a:gd name="T40" fmla="*/ 9 w 77"/>
                <a:gd name="T41" fmla="*/ 23 h 27"/>
                <a:gd name="T42" fmla="*/ 18 w 77"/>
                <a:gd name="T43" fmla="*/ 21 h 27"/>
                <a:gd name="T44" fmla="*/ 18 w 77"/>
                <a:gd name="T45" fmla="*/ 27 h 27"/>
                <a:gd name="T46" fmla="*/ 29 w 77"/>
                <a:gd name="T47" fmla="*/ 25 h 27"/>
                <a:gd name="T48" fmla="*/ 37 w 77"/>
                <a:gd name="T49" fmla="*/ 20 h 27"/>
                <a:gd name="T50" fmla="*/ 41 w 77"/>
                <a:gd name="T51" fmla="*/ 16 h 27"/>
                <a:gd name="T52" fmla="*/ 46 w 77"/>
                <a:gd name="T53" fmla="*/ 18 h 27"/>
                <a:gd name="T54" fmla="*/ 46 w 77"/>
                <a:gd name="T55" fmla="*/ 24 h 27"/>
                <a:gd name="T56" fmla="*/ 58 w 77"/>
                <a:gd name="T57" fmla="*/ 21 h 27"/>
                <a:gd name="T58" fmla="*/ 62 w 77"/>
                <a:gd name="T59" fmla="*/ 17 h 27"/>
                <a:gd name="T60" fmla="*/ 64 w 77"/>
                <a:gd name="T61" fmla="*/ 21 h 27"/>
                <a:gd name="T62" fmla="*/ 68 w 77"/>
                <a:gd name="T63" fmla="*/ 16 h 27"/>
                <a:gd name="T64" fmla="*/ 73 w 77"/>
                <a:gd name="T65" fmla="*/ 17 h 27"/>
                <a:gd name="T66" fmla="*/ 72 w 77"/>
                <a:gd name="T67" fmla="*/ 21 h 27"/>
                <a:gd name="T68" fmla="*/ 75 w 77"/>
                <a:gd name="T69" fmla="*/ 22 h 27"/>
                <a:gd name="T70" fmla="*/ 77 w 77"/>
                <a:gd name="T71" fmla="*/ 18 h 27"/>
                <a:gd name="T72" fmla="*/ 60 w 77"/>
                <a:gd name="T73" fmla="*/ 9 h 27"/>
                <a:gd name="T74" fmla="*/ 26 w 77"/>
                <a:gd name="T75" fmla="*/ 21 h 27"/>
                <a:gd name="T76" fmla="*/ 28 w 77"/>
                <a:gd name="T77" fmla="*/ 23 h 27"/>
                <a:gd name="T78" fmla="*/ 26 w 77"/>
                <a:gd name="T79" fmla="*/ 21 h 27"/>
                <a:gd name="T80" fmla="*/ 66 w 77"/>
                <a:gd name="T81" fmla="*/ 15 h 27"/>
                <a:gd name="T82" fmla="*/ 66 w 77"/>
                <a:gd name="T83" fmla="*/ 10 h 27"/>
                <a:gd name="T84" fmla="*/ 66 w 77"/>
                <a:gd name="T85" fmla="*/ 15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77" h="27">
                  <a:moveTo>
                    <a:pt x="60" y="9"/>
                  </a:moveTo>
                  <a:cubicBezTo>
                    <a:pt x="60" y="11"/>
                    <a:pt x="61" y="13"/>
                    <a:pt x="61" y="15"/>
                  </a:cubicBezTo>
                  <a:cubicBezTo>
                    <a:pt x="57" y="17"/>
                    <a:pt x="53" y="18"/>
                    <a:pt x="48" y="19"/>
                  </a:cubicBezTo>
                  <a:cubicBezTo>
                    <a:pt x="48" y="19"/>
                    <a:pt x="46" y="18"/>
                    <a:pt x="47" y="17"/>
                  </a:cubicBezTo>
                  <a:cubicBezTo>
                    <a:pt x="49" y="16"/>
                    <a:pt x="51" y="13"/>
                    <a:pt x="53" y="12"/>
                  </a:cubicBezTo>
                  <a:cubicBezTo>
                    <a:pt x="54" y="13"/>
                    <a:pt x="53" y="15"/>
                    <a:pt x="55" y="16"/>
                  </a:cubicBezTo>
                  <a:cubicBezTo>
                    <a:pt x="58" y="14"/>
                    <a:pt x="57" y="10"/>
                    <a:pt x="56" y="8"/>
                  </a:cubicBezTo>
                  <a:cubicBezTo>
                    <a:pt x="53" y="6"/>
                    <a:pt x="50" y="8"/>
                    <a:pt x="48" y="12"/>
                  </a:cubicBezTo>
                  <a:cubicBezTo>
                    <a:pt x="47" y="11"/>
                    <a:pt x="46" y="10"/>
                    <a:pt x="45" y="10"/>
                  </a:cubicBezTo>
                  <a:cubicBezTo>
                    <a:pt x="44" y="12"/>
                    <a:pt x="43" y="15"/>
                    <a:pt x="40" y="14"/>
                  </a:cubicBezTo>
                  <a:cubicBezTo>
                    <a:pt x="41" y="12"/>
                    <a:pt x="37" y="12"/>
                    <a:pt x="35" y="9"/>
                  </a:cubicBezTo>
                  <a:cubicBezTo>
                    <a:pt x="32" y="11"/>
                    <a:pt x="30" y="9"/>
                    <a:pt x="27" y="12"/>
                  </a:cubicBezTo>
                  <a:cubicBezTo>
                    <a:pt x="25" y="14"/>
                    <a:pt x="28" y="15"/>
                    <a:pt x="26" y="17"/>
                  </a:cubicBezTo>
                  <a:cubicBezTo>
                    <a:pt x="25" y="18"/>
                    <a:pt x="24" y="20"/>
                    <a:pt x="22" y="18"/>
                  </a:cubicBezTo>
                  <a:cubicBezTo>
                    <a:pt x="24" y="15"/>
                    <a:pt x="24" y="13"/>
                    <a:pt x="22" y="12"/>
                  </a:cubicBezTo>
                  <a:cubicBezTo>
                    <a:pt x="20" y="16"/>
                    <a:pt x="17" y="13"/>
                    <a:pt x="14" y="17"/>
                  </a:cubicBezTo>
                  <a:cubicBezTo>
                    <a:pt x="12" y="15"/>
                    <a:pt x="12" y="17"/>
                    <a:pt x="10" y="17"/>
                  </a:cubicBezTo>
                  <a:cubicBezTo>
                    <a:pt x="9" y="18"/>
                    <a:pt x="8" y="19"/>
                    <a:pt x="8" y="20"/>
                  </a:cubicBezTo>
                  <a:cubicBezTo>
                    <a:pt x="6" y="19"/>
                    <a:pt x="0" y="21"/>
                    <a:pt x="4" y="23"/>
                  </a:cubicBezTo>
                  <a:cubicBezTo>
                    <a:pt x="6" y="23"/>
                    <a:pt x="5" y="21"/>
                    <a:pt x="8" y="21"/>
                  </a:cubicBezTo>
                  <a:cubicBezTo>
                    <a:pt x="8" y="22"/>
                    <a:pt x="8" y="23"/>
                    <a:pt x="9" y="23"/>
                  </a:cubicBezTo>
                  <a:cubicBezTo>
                    <a:pt x="12" y="22"/>
                    <a:pt x="15" y="17"/>
                    <a:pt x="18" y="21"/>
                  </a:cubicBezTo>
                  <a:cubicBezTo>
                    <a:pt x="17" y="24"/>
                    <a:pt x="19" y="25"/>
                    <a:pt x="18" y="27"/>
                  </a:cubicBezTo>
                  <a:cubicBezTo>
                    <a:pt x="22" y="25"/>
                    <a:pt x="26" y="27"/>
                    <a:pt x="29" y="25"/>
                  </a:cubicBezTo>
                  <a:cubicBezTo>
                    <a:pt x="31" y="23"/>
                    <a:pt x="35" y="18"/>
                    <a:pt x="37" y="20"/>
                  </a:cubicBezTo>
                  <a:cubicBezTo>
                    <a:pt x="38" y="19"/>
                    <a:pt x="39" y="17"/>
                    <a:pt x="41" y="16"/>
                  </a:cubicBezTo>
                  <a:cubicBezTo>
                    <a:pt x="42" y="17"/>
                    <a:pt x="44" y="17"/>
                    <a:pt x="46" y="18"/>
                  </a:cubicBezTo>
                  <a:cubicBezTo>
                    <a:pt x="45" y="20"/>
                    <a:pt x="46" y="22"/>
                    <a:pt x="46" y="24"/>
                  </a:cubicBezTo>
                  <a:cubicBezTo>
                    <a:pt x="50" y="22"/>
                    <a:pt x="54" y="22"/>
                    <a:pt x="58" y="21"/>
                  </a:cubicBezTo>
                  <a:cubicBezTo>
                    <a:pt x="58" y="19"/>
                    <a:pt x="61" y="17"/>
                    <a:pt x="62" y="17"/>
                  </a:cubicBezTo>
                  <a:cubicBezTo>
                    <a:pt x="63" y="19"/>
                    <a:pt x="62" y="20"/>
                    <a:pt x="64" y="21"/>
                  </a:cubicBezTo>
                  <a:cubicBezTo>
                    <a:pt x="66" y="20"/>
                    <a:pt x="66" y="18"/>
                    <a:pt x="68" y="16"/>
                  </a:cubicBezTo>
                  <a:cubicBezTo>
                    <a:pt x="70" y="17"/>
                    <a:pt x="71" y="16"/>
                    <a:pt x="73" y="17"/>
                  </a:cubicBezTo>
                  <a:cubicBezTo>
                    <a:pt x="72" y="19"/>
                    <a:pt x="72" y="19"/>
                    <a:pt x="72" y="21"/>
                  </a:cubicBezTo>
                  <a:cubicBezTo>
                    <a:pt x="73" y="22"/>
                    <a:pt x="74" y="21"/>
                    <a:pt x="75" y="22"/>
                  </a:cubicBezTo>
                  <a:cubicBezTo>
                    <a:pt x="77" y="20"/>
                    <a:pt x="76" y="19"/>
                    <a:pt x="77" y="18"/>
                  </a:cubicBezTo>
                  <a:cubicBezTo>
                    <a:pt x="71" y="14"/>
                    <a:pt x="68" y="0"/>
                    <a:pt x="60" y="9"/>
                  </a:cubicBezTo>
                  <a:close/>
                  <a:moveTo>
                    <a:pt x="26" y="21"/>
                  </a:moveTo>
                  <a:cubicBezTo>
                    <a:pt x="26" y="22"/>
                    <a:pt x="27" y="22"/>
                    <a:pt x="28" y="23"/>
                  </a:cubicBezTo>
                  <a:cubicBezTo>
                    <a:pt x="26" y="25"/>
                    <a:pt x="23" y="23"/>
                    <a:pt x="26" y="21"/>
                  </a:cubicBezTo>
                  <a:close/>
                  <a:moveTo>
                    <a:pt x="66" y="15"/>
                  </a:moveTo>
                  <a:cubicBezTo>
                    <a:pt x="64" y="14"/>
                    <a:pt x="64" y="12"/>
                    <a:pt x="66" y="10"/>
                  </a:cubicBezTo>
                  <a:cubicBezTo>
                    <a:pt x="70" y="12"/>
                    <a:pt x="69" y="15"/>
                    <a:pt x="66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145" name="淘宝网Chenying0907出品 63"/>
            <p:cNvSpPr>
              <a:spLocks noEditPoints="1"/>
            </p:cNvSpPr>
            <p:nvPr/>
          </p:nvSpPr>
          <p:spPr bwMode="auto">
            <a:xfrm>
              <a:off x="5302251" y="3509963"/>
              <a:ext cx="114300" cy="63500"/>
            </a:xfrm>
            <a:custGeom>
              <a:avLst/>
              <a:gdLst>
                <a:gd name="T0" fmla="*/ 32 w 35"/>
                <a:gd name="T1" fmla="*/ 1 h 19"/>
                <a:gd name="T2" fmla="*/ 27 w 35"/>
                <a:gd name="T3" fmla="*/ 3 h 19"/>
                <a:gd name="T4" fmla="*/ 25 w 35"/>
                <a:gd name="T5" fmla="*/ 1 h 19"/>
                <a:gd name="T6" fmla="*/ 15 w 35"/>
                <a:gd name="T7" fmla="*/ 3 h 19"/>
                <a:gd name="T8" fmla="*/ 13 w 35"/>
                <a:gd name="T9" fmla="*/ 0 h 19"/>
                <a:gd name="T10" fmla="*/ 5 w 35"/>
                <a:gd name="T11" fmla="*/ 4 h 19"/>
                <a:gd name="T12" fmla="*/ 5 w 35"/>
                <a:gd name="T13" fmla="*/ 1 h 19"/>
                <a:gd name="T14" fmla="*/ 2 w 35"/>
                <a:gd name="T15" fmla="*/ 3 h 19"/>
                <a:gd name="T16" fmla="*/ 4 w 35"/>
                <a:gd name="T17" fmla="*/ 6 h 19"/>
                <a:gd name="T18" fmla="*/ 0 w 35"/>
                <a:gd name="T19" fmla="*/ 16 h 19"/>
                <a:gd name="T20" fmla="*/ 3 w 35"/>
                <a:gd name="T21" fmla="*/ 19 h 19"/>
                <a:gd name="T22" fmla="*/ 13 w 35"/>
                <a:gd name="T23" fmla="*/ 12 h 19"/>
                <a:gd name="T24" fmla="*/ 11 w 35"/>
                <a:gd name="T25" fmla="*/ 7 h 19"/>
                <a:gd name="T26" fmla="*/ 14 w 35"/>
                <a:gd name="T27" fmla="*/ 14 h 19"/>
                <a:gd name="T28" fmla="*/ 24 w 35"/>
                <a:gd name="T29" fmla="*/ 14 h 19"/>
                <a:gd name="T30" fmla="*/ 27 w 35"/>
                <a:gd name="T31" fmla="*/ 9 h 19"/>
                <a:gd name="T32" fmla="*/ 29 w 35"/>
                <a:gd name="T33" fmla="*/ 15 h 19"/>
                <a:gd name="T34" fmla="*/ 35 w 35"/>
                <a:gd name="T35" fmla="*/ 10 h 19"/>
                <a:gd name="T36" fmla="*/ 32 w 35"/>
                <a:gd name="T37" fmla="*/ 1 h 19"/>
                <a:gd name="T38" fmla="*/ 19 w 35"/>
                <a:gd name="T39" fmla="*/ 13 h 19"/>
                <a:gd name="T40" fmla="*/ 20 w 35"/>
                <a:gd name="T41" fmla="*/ 6 h 19"/>
                <a:gd name="T42" fmla="*/ 19 w 35"/>
                <a:gd name="T43" fmla="*/ 13 h 19"/>
                <a:gd name="T44" fmla="*/ 22 w 35"/>
                <a:gd name="T45" fmla="*/ 4 h 19"/>
                <a:gd name="T46" fmla="*/ 25 w 35"/>
                <a:gd name="T47" fmla="*/ 5 h 19"/>
                <a:gd name="T48" fmla="*/ 22 w 35"/>
                <a:gd name="T4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5" h="19">
                  <a:moveTo>
                    <a:pt x="32" y="1"/>
                  </a:moveTo>
                  <a:cubicBezTo>
                    <a:pt x="30" y="2"/>
                    <a:pt x="29" y="5"/>
                    <a:pt x="27" y="3"/>
                  </a:cubicBezTo>
                  <a:cubicBezTo>
                    <a:pt x="26" y="2"/>
                    <a:pt x="27" y="1"/>
                    <a:pt x="25" y="1"/>
                  </a:cubicBezTo>
                  <a:cubicBezTo>
                    <a:pt x="22" y="2"/>
                    <a:pt x="18" y="0"/>
                    <a:pt x="15" y="3"/>
                  </a:cubicBezTo>
                  <a:cubicBezTo>
                    <a:pt x="12" y="2"/>
                    <a:pt x="15" y="1"/>
                    <a:pt x="13" y="0"/>
                  </a:cubicBezTo>
                  <a:cubicBezTo>
                    <a:pt x="11" y="1"/>
                    <a:pt x="8" y="6"/>
                    <a:pt x="5" y="4"/>
                  </a:cubicBezTo>
                  <a:cubicBezTo>
                    <a:pt x="4" y="3"/>
                    <a:pt x="7" y="2"/>
                    <a:pt x="5" y="1"/>
                  </a:cubicBezTo>
                  <a:cubicBezTo>
                    <a:pt x="4" y="2"/>
                    <a:pt x="2" y="2"/>
                    <a:pt x="2" y="3"/>
                  </a:cubicBezTo>
                  <a:cubicBezTo>
                    <a:pt x="2" y="4"/>
                    <a:pt x="2" y="5"/>
                    <a:pt x="4" y="6"/>
                  </a:cubicBezTo>
                  <a:cubicBezTo>
                    <a:pt x="4" y="11"/>
                    <a:pt x="3" y="15"/>
                    <a:pt x="0" y="16"/>
                  </a:cubicBezTo>
                  <a:cubicBezTo>
                    <a:pt x="1" y="17"/>
                    <a:pt x="1" y="18"/>
                    <a:pt x="3" y="19"/>
                  </a:cubicBezTo>
                  <a:cubicBezTo>
                    <a:pt x="6" y="17"/>
                    <a:pt x="8" y="15"/>
                    <a:pt x="13" y="12"/>
                  </a:cubicBezTo>
                  <a:cubicBezTo>
                    <a:pt x="11" y="11"/>
                    <a:pt x="9" y="9"/>
                    <a:pt x="11" y="7"/>
                  </a:cubicBezTo>
                  <a:cubicBezTo>
                    <a:pt x="14" y="9"/>
                    <a:pt x="15" y="12"/>
                    <a:pt x="14" y="14"/>
                  </a:cubicBezTo>
                  <a:cubicBezTo>
                    <a:pt x="18" y="16"/>
                    <a:pt x="21" y="15"/>
                    <a:pt x="24" y="14"/>
                  </a:cubicBezTo>
                  <a:cubicBezTo>
                    <a:pt x="26" y="12"/>
                    <a:pt x="23" y="9"/>
                    <a:pt x="27" y="9"/>
                  </a:cubicBezTo>
                  <a:cubicBezTo>
                    <a:pt x="27" y="11"/>
                    <a:pt x="28" y="13"/>
                    <a:pt x="29" y="15"/>
                  </a:cubicBezTo>
                  <a:cubicBezTo>
                    <a:pt x="31" y="13"/>
                    <a:pt x="34" y="13"/>
                    <a:pt x="35" y="10"/>
                  </a:cubicBezTo>
                  <a:cubicBezTo>
                    <a:pt x="32" y="8"/>
                    <a:pt x="35" y="4"/>
                    <a:pt x="32" y="1"/>
                  </a:cubicBezTo>
                  <a:close/>
                  <a:moveTo>
                    <a:pt x="19" y="13"/>
                  </a:moveTo>
                  <a:cubicBezTo>
                    <a:pt x="16" y="11"/>
                    <a:pt x="17" y="8"/>
                    <a:pt x="20" y="6"/>
                  </a:cubicBezTo>
                  <a:cubicBezTo>
                    <a:pt x="22" y="8"/>
                    <a:pt x="21" y="12"/>
                    <a:pt x="19" y="13"/>
                  </a:cubicBezTo>
                  <a:close/>
                  <a:moveTo>
                    <a:pt x="22" y="4"/>
                  </a:moveTo>
                  <a:cubicBezTo>
                    <a:pt x="23" y="3"/>
                    <a:pt x="24" y="3"/>
                    <a:pt x="25" y="5"/>
                  </a:cubicBezTo>
                  <a:cubicBezTo>
                    <a:pt x="24" y="5"/>
                    <a:pt x="23" y="5"/>
                    <a:pt x="2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146" name="淘宝网Chenying0907出品 64"/>
            <p:cNvSpPr>
              <a:spLocks noEditPoints="1"/>
            </p:cNvSpPr>
            <p:nvPr/>
          </p:nvSpPr>
          <p:spPr bwMode="auto">
            <a:xfrm>
              <a:off x="4811714" y="3516311"/>
              <a:ext cx="490538" cy="119063"/>
            </a:xfrm>
            <a:custGeom>
              <a:avLst/>
              <a:gdLst>
                <a:gd name="T0" fmla="*/ 151 w 151"/>
                <a:gd name="T1" fmla="*/ 0 h 36"/>
                <a:gd name="T2" fmla="*/ 136 w 151"/>
                <a:gd name="T3" fmla="*/ 5 h 36"/>
                <a:gd name="T4" fmla="*/ 131 w 151"/>
                <a:gd name="T5" fmla="*/ 5 h 36"/>
                <a:gd name="T6" fmla="*/ 106 w 151"/>
                <a:gd name="T7" fmla="*/ 10 h 36"/>
                <a:gd name="T8" fmla="*/ 95 w 151"/>
                <a:gd name="T9" fmla="*/ 7 h 36"/>
                <a:gd name="T10" fmla="*/ 87 w 151"/>
                <a:gd name="T11" fmla="*/ 16 h 36"/>
                <a:gd name="T12" fmla="*/ 90 w 151"/>
                <a:gd name="T13" fmla="*/ 17 h 36"/>
                <a:gd name="T14" fmla="*/ 84 w 151"/>
                <a:gd name="T15" fmla="*/ 15 h 36"/>
                <a:gd name="T16" fmla="*/ 87 w 151"/>
                <a:gd name="T17" fmla="*/ 9 h 36"/>
                <a:gd name="T18" fmla="*/ 69 w 151"/>
                <a:gd name="T19" fmla="*/ 11 h 36"/>
                <a:gd name="T20" fmla="*/ 58 w 151"/>
                <a:gd name="T21" fmla="*/ 14 h 36"/>
                <a:gd name="T22" fmla="*/ 44 w 151"/>
                <a:gd name="T23" fmla="*/ 14 h 36"/>
                <a:gd name="T24" fmla="*/ 37 w 151"/>
                <a:gd name="T25" fmla="*/ 15 h 36"/>
                <a:gd name="T26" fmla="*/ 34 w 151"/>
                <a:gd name="T27" fmla="*/ 20 h 36"/>
                <a:gd name="T28" fmla="*/ 23 w 151"/>
                <a:gd name="T29" fmla="*/ 16 h 36"/>
                <a:gd name="T30" fmla="*/ 20 w 151"/>
                <a:gd name="T31" fmla="*/ 17 h 36"/>
                <a:gd name="T32" fmla="*/ 13 w 151"/>
                <a:gd name="T33" fmla="*/ 21 h 36"/>
                <a:gd name="T34" fmla="*/ 2 w 151"/>
                <a:gd name="T35" fmla="*/ 28 h 36"/>
                <a:gd name="T36" fmla="*/ 9 w 151"/>
                <a:gd name="T37" fmla="*/ 29 h 36"/>
                <a:gd name="T38" fmla="*/ 11 w 151"/>
                <a:gd name="T39" fmla="*/ 33 h 36"/>
                <a:gd name="T40" fmla="*/ 22 w 151"/>
                <a:gd name="T41" fmla="*/ 35 h 36"/>
                <a:gd name="T42" fmla="*/ 31 w 151"/>
                <a:gd name="T43" fmla="*/ 33 h 36"/>
                <a:gd name="T44" fmla="*/ 40 w 151"/>
                <a:gd name="T45" fmla="*/ 33 h 36"/>
                <a:gd name="T46" fmla="*/ 55 w 151"/>
                <a:gd name="T47" fmla="*/ 24 h 36"/>
                <a:gd name="T48" fmla="*/ 68 w 151"/>
                <a:gd name="T49" fmla="*/ 25 h 36"/>
                <a:gd name="T50" fmla="*/ 69 w 151"/>
                <a:gd name="T51" fmla="*/ 29 h 36"/>
                <a:gd name="T52" fmla="*/ 92 w 151"/>
                <a:gd name="T53" fmla="*/ 23 h 36"/>
                <a:gd name="T54" fmla="*/ 99 w 151"/>
                <a:gd name="T55" fmla="*/ 22 h 36"/>
                <a:gd name="T56" fmla="*/ 107 w 151"/>
                <a:gd name="T57" fmla="*/ 17 h 36"/>
                <a:gd name="T58" fmla="*/ 113 w 151"/>
                <a:gd name="T59" fmla="*/ 22 h 36"/>
                <a:gd name="T60" fmla="*/ 127 w 151"/>
                <a:gd name="T61" fmla="*/ 18 h 36"/>
                <a:gd name="T62" fmla="*/ 134 w 151"/>
                <a:gd name="T63" fmla="*/ 11 h 36"/>
                <a:gd name="T64" fmla="*/ 132 w 151"/>
                <a:gd name="T65" fmla="*/ 16 h 36"/>
                <a:gd name="T66" fmla="*/ 144 w 151"/>
                <a:gd name="T67" fmla="*/ 8 h 36"/>
                <a:gd name="T68" fmla="*/ 144 w 151"/>
                <a:gd name="T69" fmla="*/ 18 h 36"/>
                <a:gd name="T70" fmla="*/ 151 w 151"/>
                <a:gd name="T71" fmla="*/ 8 h 36"/>
                <a:gd name="T72" fmla="*/ 16 w 151"/>
                <a:gd name="T73" fmla="*/ 23 h 36"/>
                <a:gd name="T74" fmla="*/ 20 w 151"/>
                <a:gd name="T75" fmla="*/ 23 h 36"/>
                <a:gd name="T76" fmla="*/ 32 w 151"/>
                <a:gd name="T77" fmla="*/ 21 h 36"/>
                <a:gd name="T78" fmla="*/ 30 w 151"/>
                <a:gd name="T79" fmla="*/ 24 h 36"/>
                <a:gd name="T80" fmla="*/ 46 w 151"/>
                <a:gd name="T81" fmla="*/ 24 h 36"/>
                <a:gd name="T82" fmla="*/ 73 w 151"/>
                <a:gd name="T83" fmla="*/ 28 h 36"/>
                <a:gd name="T84" fmla="*/ 73 w 151"/>
                <a:gd name="T85" fmla="*/ 28 h 36"/>
                <a:gd name="T86" fmla="*/ 73 w 151"/>
                <a:gd name="T87" fmla="*/ 23 h 36"/>
                <a:gd name="T88" fmla="*/ 79 w 151"/>
                <a:gd name="T89" fmla="*/ 11 h 36"/>
                <a:gd name="T90" fmla="*/ 77 w 151"/>
                <a:gd name="T91" fmla="*/ 13 h 36"/>
                <a:gd name="T92" fmla="*/ 103 w 151"/>
                <a:gd name="T93" fmla="*/ 15 h 36"/>
                <a:gd name="T94" fmla="*/ 102 w 151"/>
                <a:gd name="T95" fmla="*/ 17 h 36"/>
                <a:gd name="T96" fmla="*/ 111 w 151"/>
                <a:gd name="T97" fmla="*/ 11 h 36"/>
                <a:gd name="T98" fmla="*/ 111 w 151"/>
                <a:gd name="T99" fmla="*/ 14 h 36"/>
                <a:gd name="T100" fmla="*/ 119 w 151"/>
                <a:gd name="T101" fmla="*/ 11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1" h="36">
                  <a:moveTo>
                    <a:pt x="151" y="8"/>
                  </a:moveTo>
                  <a:cubicBezTo>
                    <a:pt x="147" y="5"/>
                    <a:pt x="150" y="2"/>
                    <a:pt x="151" y="0"/>
                  </a:cubicBezTo>
                  <a:cubicBezTo>
                    <a:pt x="148" y="0"/>
                    <a:pt x="145" y="0"/>
                    <a:pt x="143" y="1"/>
                  </a:cubicBezTo>
                  <a:cubicBezTo>
                    <a:pt x="143" y="4"/>
                    <a:pt x="139" y="5"/>
                    <a:pt x="136" y="5"/>
                  </a:cubicBezTo>
                  <a:cubicBezTo>
                    <a:pt x="137" y="4"/>
                    <a:pt x="136" y="3"/>
                    <a:pt x="135" y="2"/>
                  </a:cubicBezTo>
                  <a:cubicBezTo>
                    <a:pt x="134" y="2"/>
                    <a:pt x="133" y="7"/>
                    <a:pt x="131" y="5"/>
                  </a:cubicBezTo>
                  <a:cubicBezTo>
                    <a:pt x="131" y="4"/>
                    <a:pt x="130" y="3"/>
                    <a:pt x="128" y="2"/>
                  </a:cubicBezTo>
                  <a:cubicBezTo>
                    <a:pt x="123" y="9"/>
                    <a:pt x="111" y="2"/>
                    <a:pt x="106" y="10"/>
                  </a:cubicBezTo>
                  <a:cubicBezTo>
                    <a:pt x="102" y="8"/>
                    <a:pt x="99" y="11"/>
                    <a:pt x="96" y="10"/>
                  </a:cubicBezTo>
                  <a:cubicBezTo>
                    <a:pt x="95" y="9"/>
                    <a:pt x="97" y="8"/>
                    <a:pt x="95" y="7"/>
                  </a:cubicBezTo>
                  <a:cubicBezTo>
                    <a:pt x="92" y="10"/>
                    <a:pt x="89" y="9"/>
                    <a:pt x="85" y="15"/>
                  </a:cubicBezTo>
                  <a:cubicBezTo>
                    <a:pt x="86" y="15"/>
                    <a:pt x="86" y="16"/>
                    <a:pt x="87" y="16"/>
                  </a:cubicBezTo>
                  <a:cubicBezTo>
                    <a:pt x="89" y="15"/>
                    <a:pt x="91" y="11"/>
                    <a:pt x="94" y="11"/>
                  </a:cubicBezTo>
                  <a:cubicBezTo>
                    <a:pt x="94" y="13"/>
                    <a:pt x="91" y="15"/>
                    <a:pt x="90" y="17"/>
                  </a:cubicBezTo>
                  <a:cubicBezTo>
                    <a:pt x="86" y="15"/>
                    <a:pt x="83" y="20"/>
                    <a:pt x="80" y="18"/>
                  </a:cubicBezTo>
                  <a:cubicBezTo>
                    <a:pt x="81" y="15"/>
                    <a:pt x="83" y="17"/>
                    <a:pt x="84" y="15"/>
                  </a:cubicBezTo>
                  <a:cubicBezTo>
                    <a:pt x="85" y="13"/>
                    <a:pt x="83" y="12"/>
                    <a:pt x="83" y="10"/>
                  </a:cubicBezTo>
                  <a:cubicBezTo>
                    <a:pt x="85" y="10"/>
                    <a:pt x="86" y="10"/>
                    <a:pt x="87" y="9"/>
                  </a:cubicBezTo>
                  <a:cubicBezTo>
                    <a:pt x="85" y="9"/>
                    <a:pt x="86" y="6"/>
                    <a:pt x="85" y="8"/>
                  </a:cubicBezTo>
                  <a:cubicBezTo>
                    <a:pt x="81" y="8"/>
                    <a:pt x="74" y="10"/>
                    <a:pt x="69" y="11"/>
                  </a:cubicBezTo>
                  <a:cubicBezTo>
                    <a:pt x="67" y="12"/>
                    <a:pt x="69" y="14"/>
                    <a:pt x="67" y="16"/>
                  </a:cubicBezTo>
                  <a:cubicBezTo>
                    <a:pt x="64" y="14"/>
                    <a:pt x="61" y="13"/>
                    <a:pt x="58" y="14"/>
                  </a:cubicBezTo>
                  <a:cubicBezTo>
                    <a:pt x="59" y="15"/>
                    <a:pt x="59" y="16"/>
                    <a:pt x="58" y="17"/>
                  </a:cubicBezTo>
                  <a:cubicBezTo>
                    <a:pt x="56" y="13"/>
                    <a:pt x="49" y="17"/>
                    <a:pt x="44" y="14"/>
                  </a:cubicBezTo>
                  <a:cubicBezTo>
                    <a:pt x="42" y="16"/>
                    <a:pt x="44" y="17"/>
                    <a:pt x="42" y="18"/>
                  </a:cubicBezTo>
                  <a:cubicBezTo>
                    <a:pt x="40" y="17"/>
                    <a:pt x="40" y="15"/>
                    <a:pt x="37" y="15"/>
                  </a:cubicBezTo>
                  <a:cubicBezTo>
                    <a:pt x="36" y="17"/>
                    <a:pt x="39" y="18"/>
                    <a:pt x="37" y="20"/>
                  </a:cubicBezTo>
                  <a:cubicBezTo>
                    <a:pt x="36" y="21"/>
                    <a:pt x="35" y="21"/>
                    <a:pt x="34" y="20"/>
                  </a:cubicBezTo>
                  <a:cubicBezTo>
                    <a:pt x="35" y="19"/>
                    <a:pt x="34" y="18"/>
                    <a:pt x="35" y="17"/>
                  </a:cubicBezTo>
                  <a:cubicBezTo>
                    <a:pt x="29" y="13"/>
                    <a:pt x="28" y="19"/>
                    <a:pt x="23" y="16"/>
                  </a:cubicBezTo>
                  <a:cubicBezTo>
                    <a:pt x="22" y="18"/>
                    <a:pt x="20" y="19"/>
                    <a:pt x="18" y="19"/>
                  </a:cubicBezTo>
                  <a:cubicBezTo>
                    <a:pt x="19" y="17"/>
                    <a:pt x="20" y="18"/>
                    <a:pt x="20" y="17"/>
                  </a:cubicBezTo>
                  <a:cubicBezTo>
                    <a:pt x="18" y="15"/>
                    <a:pt x="17" y="19"/>
                    <a:pt x="15" y="17"/>
                  </a:cubicBezTo>
                  <a:cubicBezTo>
                    <a:pt x="14" y="19"/>
                    <a:pt x="13" y="20"/>
                    <a:pt x="13" y="21"/>
                  </a:cubicBezTo>
                  <a:cubicBezTo>
                    <a:pt x="8" y="20"/>
                    <a:pt x="2" y="24"/>
                    <a:pt x="0" y="26"/>
                  </a:cubicBezTo>
                  <a:cubicBezTo>
                    <a:pt x="1" y="27"/>
                    <a:pt x="2" y="27"/>
                    <a:pt x="2" y="28"/>
                  </a:cubicBezTo>
                  <a:cubicBezTo>
                    <a:pt x="4" y="26"/>
                    <a:pt x="5" y="25"/>
                    <a:pt x="7" y="25"/>
                  </a:cubicBezTo>
                  <a:cubicBezTo>
                    <a:pt x="6" y="26"/>
                    <a:pt x="8" y="27"/>
                    <a:pt x="9" y="29"/>
                  </a:cubicBezTo>
                  <a:cubicBezTo>
                    <a:pt x="10" y="28"/>
                    <a:pt x="11" y="26"/>
                    <a:pt x="13" y="28"/>
                  </a:cubicBezTo>
                  <a:cubicBezTo>
                    <a:pt x="14" y="30"/>
                    <a:pt x="11" y="31"/>
                    <a:pt x="11" y="33"/>
                  </a:cubicBezTo>
                  <a:cubicBezTo>
                    <a:pt x="12" y="32"/>
                    <a:pt x="13" y="33"/>
                    <a:pt x="13" y="34"/>
                  </a:cubicBezTo>
                  <a:cubicBezTo>
                    <a:pt x="15" y="31"/>
                    <a:pt x="19" y="36"/>
                    <a:pt x="22" y="35"/>
                  </a:cubicBezTo>
                  <a:cubicBezTo>
                    <a:pt x="23" y="34"/>
                    <a:pt x="23" y="32"/>
                    <a:pt x="24" y="31"/>
                  </a:cubicBezTo>
                  <a:cubicBezTo>
                    <a:pt x="27" y="34"/>
                    <a:pt x="28" y="30"/>
                    <a:pt x="31" y="33"/>
                  </a:cubicBezTo>
                  <a:cubicBezTo>
                    <a:pt x="34" y="33"/>
                    <a:pt x="36" y="31"/>
                    <a:pt x="39" y="31"/>
                  </a:cubicBezTo>
                  <a:cubicBezTo>
                    <a:pt x="39" y="32"/>
                    <a:pt x="39" y="33"/>
                    <a:pt x="40" y="33"/>
                  </a:cubicBezTo>
                  <a:cubicBezTo>
                    <a:pt x="44" y="34"/>
                    <a:pt x="47" y="27"/>
                    <a:pt x="51" y="31"/>
                  </a:cubicBezTo>
                  <a:cubicBezTo>
                    <a:pt x="53" y="29"/>
                    <a:pt x="51" y="25"/>
                    <a:pt x="55" y="24"/>
                  </a:cubicBezTo>
                  <a:cubicBezTo>
                    <a:pt x="56" y="26"/>
                    <a:pt x="54" y="27"/>
                    <a:pt x="54" y="29"/>
                  </a:cubicBezTo>
                  <a:cubicBezTo>
                    <a:pt x="59" y="32"/>
                    <a:pt x="64" y="29"/>
                    <a:pt x="68" y="25"/>
                  </a:cubicBezTo>
                  <a:cubicBezTo>
                    <a:pt x="67" y="23"/>
                    <a:pt x="63" y="26"/>
                    <a:pt x="63" y="23"/>
                  </a:cubicBezTo>
                  <a:cubicBezTo>
                    <a:pt x="65" y="20"/>
                    <a:pt x="72" y="26"/>
                    <a:pt x="69" y="29"/>
                  </a:cubicBezTo>
                  <a:cubicBezTo>
                    <a:pt x="73" y="30"/>
                    <a:pt x="78" y="29"/>
                    <a:pt x="81" y="24"/>
                  </a:cubicBezTo>
                  <a:cubicBezTo>
                    <a:pt x="85" y="26"/>
                    <a:pt x="88" y="23"/>
                    <a:pt x="92" y="23"/>
                  </a:cubicBezTo>
                  <a:cubicBezTo>
                    <a:pt x="92" y="21"/>
                    <a:pt x="92" y="20"/>
                    <a:pt x="93" y="18"/>
                  </a:cubicBezTo>
                  <a:cubicBezTo>
                    <a:pt x="95" y="18"/>
                    <a:pt x="97" y="21"/>
                    <a:pt x="99" y="22"/>
                  </a:cubicBezTo>
                  <a:cubicBezTo>
                    <a:pt x="100" y="20"/>
                    <a:pt x="102" y="22"/>
                    <a:pt x="104" y="21"/>
                  </a:cubicBezTo>
                  <a:cubicBezTo>
                    <a:pt x="106" y="20"/>
                    <a:pt x="104" y="17"/>
                    <a:pt x="107" y="17"/>
                  </a:cubicBezTo>
                  <a:cubicBezTo>
                    <a:pt x="109" y="18"/>
                    <a:pt x="106" y="19"/>
                    <a:pt x="107" y="20"/>
                  </a:cubicBezTo>
                  <a:cubicBezTo>
                    <a:pt x="109" y="19"/>
                    <a:pt x="111" y="22"/>
                    <a:pt x="113" y="22"/>
                  </a:cubicBezTo>
                  <a:cubicBezTo>
                    <a:pt x="115" y="22"/>
                    <a:pt x="113" y="20"/>
                    <a:pt x="114" y="19"/>
                  </a:cubicBezTo>
                  <a:cubicBezTo>
                    <a:pt x="119" y="19"/>
                    <a:pt x="123" y="21"/>
                    <a:pt x="127" y="18"/>
                  </a:cubicBezTo>
                  <a:cubicBezTo>
                    <a:pt x="126" y="17"/>
                    <a:pt x="124" y="17"/>
                    <a:pt x="125" y="16"/>
                  </a:cubicBezTo>
                  <a:cubicBezTo>
                    <a:pt x="128" y="15"/>
                    <a:pt x="131" y="10"/>
                    <a:pt x="134" y="11"/>
                  </a:cubicBezTo>
                  <a:cubicBezTo>
                    <a:pt x="134" y="12"/>
                    <a:pt x="135" y="13"/>
                    <a:pt x="135" y="14"/>
                  </a:cubicBezTo>
                  <a:cubicBezTo>
                    <a:pt x="134" y="15"/>
                    <a:pt x="133" y="15"/>
                    <a:pt x="132" y="16"/>
                  </a:cubicBezTo>
                  <a:cubicBezTo>
                    <a:pt x="135" y="19"/>
                    <a:pt x="139" y="16"/>
                    <a:pt x="140" y="18"/>
                  </a:cubicBezTo>
                  <a:cubicBezTo>
                    <a:pt x="140" y="14"/>
                    <a:pt x="138" y="9"/>
                    <a:pt x="144" y="8"/>
                  </a:cubicBezTo>
                  <a:cubicBezTo>
                    <a:pt x="145" y="11"/>
                    <a:pt x="144" y="14"/>
                    <a:pt x="142" y="17"/>
                  </a:cubicBezTo>
                  <a:cubicBezTo>
                    <a:pt x="143" y="18"/>
                    <a:pt x="144" y="18"/>
                    <a:pt x="144" y="18"/>
                  </a:cubicBezTo>
                  <a:cubicBezTo>
                    <a:pt x="145" y="18"/>
                    <a:pt x="145" y="18"/>
                    <a:pt x="145" y="18"/>
                  </a:cubicBezTo>
                  <a:cubicBezTo>
                    <a:pt x="142" y="15"/>
                    <a:pt x="148" y="12"/>
                    <a:pt x="151" y="8"/>
                  </a:cubicBezTo>
                  <a:close/>
                  <a:moveTo>
                    <a:pt x="20" y="23"/>
                  </a:moveTo>
                  <a:cubicBezTo>
                    <a:pt x="19" y="25"/>
                    <a:pt x="17" y="24"/>
                    <a:pt x="16" y="23"/>
                  </a:cubicBezTo>
                  <a:cubicBezTo>
                    <a:pt x="16" y="21"/>
                    <a:pt x="15" y="21"/>
                    <a:pt x="16" y="19"/>
                  </a:cubicBezTo>
                  <a:cubicBezTo>
                    <a:pt x="18" y="19"/>
                    <a:pt x="20" y="22"/>
                    <a:pt x="20" y="23"/>
                  </a:cubicBezTo>
                  <a:close/>
                  <a:moveTo>
                    <a:pt x="30" y="24"/>
                  </a:moveTo>
                  <a:cubicBezTo>
                    <a:pt x="30" y="23"/>
                    <a:pt x="30" y="22"/>
                    <a:pt x="32" y="21"/>
                  </a:cubicBezTo>
                  <a:cubicBezTo>
                    <a:pt x="33" y="22"/>
                    <a:pt x="33" y="22"/>
                    <a:pt x="34" y="22"/>
                  </a:cubicBezTo>
                  <a:cubicBezTo>
                    <a:pt x="32" y="24"/>
                    <a:pt x="31" y="26"/>
                    <a:pt x="30" y="24"/>
                  </a:cubicBezTo>
                  <a:close/>
                  <a:moveTo>
                    <a:pt x="46" y="28"/>
                  </a:moveTo>
                  <a:cubicBezTo>
                    <a:pt x="44" y="26"/>
                    <a:pt x="44" y="25"/>
                    <a:pt x="46" y="24"/>
                  </a:cubicBezTo>
                  <a:cubicBezTo>
                    <a:pt x="48" y="25"/>
                    <a:pt x="47" y="26"/>
                    <a:pt x="46" y="28"/>
                  </a:cubicBezTo>
                  <a:close/>
                  <a:moveTo>
                    <a:pt x="73" y="28"/>
                  </a:moveTo>
                  <a:cubicBezTo>
                    <a:pt x="72" y="26"/>
                    <a:pt x="75" y="26"/>
                    <a:pt x="75" y="24"/>
                  </a:cubicBezTo>
                  <a:cubicBezTo>
                    <a:pt x="78" y="26"/>
                    <a:pt x="74" y="27"/>
                    <a:pt x="73" y="28"/>
                  </a:cubicBezTo>
                  <a:close/>
                  <a:moveTo>
                    <a:pt x="77" y="13"/>
                  </a:moveTo>
                  <a:cubicBezTo>
                    <a:pt x="77" y="17"/>
                    <a:pt x="74" y="19"/>
                    <a:pt x="73" y="23"/>
                  </a:cubicBezTo>
                  <a:cubicBezTo>
                    <a:pt x="69" y="19"/>
                    <a:pt x="75" y="15"/>
                    <a:pt x="75" y="11"/>
                  </a:cubicBezTo>
                  <a:cubicBezTo>
                    <a:pt x="77" y="13"/>
                    <a:pt x="78" y="12"/>
                    <a:pt x="79" y="11"/>
                  </a:cubicBezTo>
                  <a:cubicBezTo>
                    <a:pt x="80" y="12"/>
                    <a:pt x="80" y="13"/>
                    <a:pt x="80" y="13"/>
                  </a:cubicBezTo>
                  <a:cubicBezTo>
                    <a:pt x="79" y="15"/>
                    <a:pt x="78" y="12"/>
                    <a:pt x="77" y="13"/>
                  </a:cubicBezTo>
                  <a:close/>
                  <a:moveTo>
                    <a:pt x="102" y="17"/>
                  </a:moveTo>
                  <a:cubicBezTo>
                    <a:pt x="102" y="16"/>
                    <a:pt x="103" y="16"/>
                    <a:pt x="103" y="15"/>
                  </a:cubicBezTo>
                  <a:cubicBezTo>
                    <a:pt x="105" y="16"/>
                    <a:pt x="105" y="16"/>
                    <a:pt x="105" y="17"/>
                  </a:cubicBezTo>
                  <a:cubicBezTo>
                    <a:pt x="104" y="17"/>
                    <a:pt x="103" y="19"/>
                    <a:pt x="102" y="17"/>
                  </a:cubicBezTo>
                  <a:close/>
                  <a:moveTo>
                    <a:pt x="111" y="14"/>
                  </a:moveTo>
                  <a:cubicBezTo>
                    <a:pt x="109" y="13"/>
                    <a:pt x="109" y="12"/>
                    <a:pt x="111" y="11"/>
                  </a:cubicBezTo>
                  <a:cubicBezTo>
                    <a:pt x="111" y="11"/>
                    <a:pt x="112" y="12"/>
                    <a:pt x="113" y="12"/>
                  </a:cubicBezTo>
                  <a:cubicBezTo>
                    <a:pt x="112" y="13"/>
                    <a:pt x="112" y="14"/>
                    <a:pt x="111" y="14"/>
                  </a:cubicBezTo>
                  <a:close/>
                  <a:moveTo>
                    <a:pt x="117" y="18"/>
                  </a:moveTo>
                  <a:cubicBezTo>
                    <a:pt x="115" y="15"/>
                    <a:pt x="115" y="10"/>
                    <a:pt x="119" y="11"/>
                  </a:cubicBezTo>
                  <a:cubicBezTo>
                    <a:pt x="120" y="13"/>
                    <a:pt x="119" y="15"/>
                    <a:pt x="117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147" name="淘宝网Chenying0907出品 65"/>
            <p:cNvSpPr>
              <a:spLocks noEditPoints="1"/>
            </p:cNvSpPr>
            <p:nvPr/>
          </p:nvSpPr>
          <p:spPr bwMode="auto">
            <a:xfrm>
              <a:off x="6772276" y="3287713"/>
              <a:ext cx="611188" cy="298450"/>
            </a:xfrm>
            <a:custGeom>
              <a:avLst/>
              <a:gdLst>
                <a:gd name="T0" fmla="*/ 148 w 188"/>
                <a:gd name="T1" fmla="*/ 7 h 90"/>
                <a:gd name="T2" fmla="*/ 132 w 188"/>
                <a:gd name="T3" fmla="*/ 7 h 90"/>
                <a:gd name="T4" fmla="*/ 114 w 188"/>
                <a:gd name="T5" fmla="*/ 4 h 90"/>
                <a:gd name="T6" fmla="*/ 122 w 188"/>
                <a:gd name="T7" fmla="*/ 9 h 90"/>
                <a:gd name="T8" fmla="*/ 105 w 188"/>
                <a:gd name="T9" fmla="*/ 18 h 90"/>
                <a:gd name="T10" fmla="*/ 95 w 188"/>
                <a:gd name="T11" fmla="*/ 18 h 90"/>
                <a:gd name="T12" fmla="*/ 81 w 188"/>
                <a:gd name="T13" fmla="*/ 32 h 90"/>
                <a:gd name="T14" fmla="*/ 90 w 188"/>
                <a:gd name="T15" fmla="*/ 40 h 90"/>
                <a:gd name="T16" fmla="*/ 82 w 188"/>
                <a:gd name="T17" fmla="*/ 50 h 90"/>
                <a:gd name="T18" fmla="*/ 60 w 188"/>
                <a:gd name="T19" fmla="*/ 49 h 90"/>
                <a:gd name="T20" fmla="*/ 45 w 188"/>
                <a:gd name="T21" fmla="*/ 54 h 90"/>
                <a:gd name="T22" fmla="*/ 31 w 188"/>
                <a:gd name="T23" fmla="*/ 72 h 90"/>
                <a:gd name="T24" fmla="*/ 22 w 188"/>
                <a:gd name="T25" fmla="*/ 63 h 90"/>
                <a:gd name="T26" fmla="*/ 4 w 188"/>
                <a:gd name="T27" fmla="*/ 83 h 90"/>
                <a:gd name="T28" fmla="*/ 13 w 188"/>
                <a:gd name="T29" fmla="*/ 87 h 90"/>
                <a:gd name="T30" fmla="*/ 19 w 188"/>
                <a:gd name="T31" fmla="*/ 80 h 90"/>
                <a:gd name="T32" fmla="*/ 35 w 188"/>
                <a:gd name="T33" fmla="*/ 76 h 90"/>
                <a:gd name="T34" fmla="*/ 53 w 188"/>
                <a:gd name="T35" fmla="*/ 74 h 90"/>
                <a:gd name="T36" fmla="*/ 63 w 188"/>
                <a:gd name="T37" fmla="*/ 62 h 90"/>
                <a:gd name="T38" fmla="*/ 81 w 188"/>
                <a:gd name="T39" fmla="*/ 57 h 90"/>
                <a:gd name="T40" fmla="*/ 84 w 188"/>
                <a:gd name="T41" fmla="*/ 57 h 90"/>
                <a:gd name="T42" fmla="*/ 89 w 188"/>
                <a:gd name="T43" fmla="*/ 50 h 90"/>
                <a:gd name="T44" fmla="*/ 95 w 188"/>
                <a:gd name="T45" fmla="*/ 52 h 90"/>
                <a:gd name="T46" fmla="*/ 110 w 188"/>
                <a:gd name="T47" fmla="*/ 48 h 90"/>
                <a:gd name="T48" fmla="*/ 117 w 188"/>
                <a:gd name="T49" fmla="*/ 40 h 90"/>
                <a:gd name="T50" fmla="*/ 120 w 188"/>
                <a:gd name="T51" fmla="*/ 43 h 90"/>
                <a:gd name="T52" fmla="*/ 137 w 188"/>
                <a:gd name="T53" fmla="*/ 34 h 90"/>
                <a:gd name="T54" fmla="*/ 155 w 188"/>
                <a:gd name="T55" fmla="*/ 26 h 90"/>
                <a:gd name="T56" fmla="*/ 161 w 188"/>
                <a:gd name="T57" fmla="*/ 30 h 90"/>
                <a:gd name="T58" fmla="*/ 181 w 188"/>
                <a:gd name="T59" fmla="*/ 8 h 90"/>
                <a:gd name="T60" fmla="*/ 7 w 188"/>
                <a:gd name="T61" fmla="*/ 77 h 90"/>
                <a:gd name="T62" fmla="*/ 19 w 188"/>
                <a:gd name="T63" fmla="*/ 68 h 90"/>
                <a:gd name="T64" fmla="*/ 42 w 188"/>
                <a:gd name="T65" fmla="*/ 68 h 90"/>
                <a:gd name="T66" fmla="*/ 42 w 188"/>
                <a:gd name="T67" fmla="*/ 66 h 90"/>
                <a:gd name="T68" fmla="*/ 42 w 188"/>
                <a:gd name="T69" fmla="*/ 68 h 90"/>
                <a:gd name="T70" fmla="*/ 52 w 188"/>
                <a:gd name="T71" fmla="*/ 61 h 90"/>
                <a:gd name="T72" fmla="*/ 57 w 188"/>
                <a:gd name="T73" fmla="*/ 55 h 90"/>
                <a:gd name="T74" fmla="*/ 70 w 188"/>
                <a:gd name="T75" fmla="*/ 60 h 90"/>
                <a:gd name="T76" fmla="*/ 70 w 188"/>
                <a:gd name="T77" fmla="*/ 51 h 90"/>
                <a:gd name="T78" fmla="*/ 70 w 188"/>
                <a:gd name="T79" fmla="*/ 60 h 90"/>
                <a:gd name="T80" fmla="*/ 79 w 188"/>
                <a:gd name="T81" fmla="*/ 50 h 90"/>
                <a:gd name="T82" fmla="*/ 95 w 188"/>
                <a:gd name="T83" fmla="*/ 20 h 90"/>
                <a:gd name="T84" fmla="*/ 98 w 188"/>
                <a:gd name="T85" fmla="*/ 39 h 90"/>
                <a:gd name="T86" fmla="*/ 100 w 188"/>
                <a:gd name="T87" fmla="*/ 39 h 90"/>
                <a:gd name="T88" fmla="*/ 91 w 188"/>
                <a:gd name="T89" fmla="*/ 33 h 90"/>
                <a:gd name="T90" fmla="*/ 97 w 188"/>
                <a:gd name="T91" fmla="*/ 30 h 90"/>
                <a:gd name="T92" fmla="*/ 104 w 188"/>
                <a:gd name="T93" fmla="*/ 35 h 90"/>
                <a:gd name="T94" fmla="*/ 111 w 188"/>
                <a:gd name="T95" fmla="*/ 30 h 90"/>
                <a:gd name="T96" fmla="*/ 122 w 188"/>
                <a:gd name="T97" fmla="*/ 21 h 90"/>
                <a:gd name="T98" fmla="*/ 130 w 188"/>
                <a:gd name="T99" fmla="*/ 28 h 90"/>
                <a:gd name="T100" fmla="*/ 130 w 188"/>
                <a:gd name="T101" fmla="*/ 17 h 90"/>
                <a:gd name="T102" fmla="*/ 130 w 188"/>
                <a:gd name="T103" fmla="*/ 17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88" h="90">
                  <a:moveTo>
                    <a:pt x="181" y="8"/>
                  </a:moveTo>
                  <a:cubicBezTo>
                    <a:pt x="172" y="4"/>
                    <a:pt x="163" y="4"/>
                    <a:pt x="155" y="2"/>
                  </a:cubicBezTo>
                  <a:cubicBezTo>
                    <a:pt x="154" y="5"/>
                    <a:pt x="150" y="8"/>
                    <a:pt x="148" y="7"/>
                  </a:cubicBezTo>
                  <a:cubicBezTo>
                    <a:pt x="148" y="3"/>
                    <a:pt x="151" y="5"/>
                    <a:pt x="153" y="1"/>
                  </a:cubicBezTo>
                  <a:cubicBezTo>
                    <a:pt x="150" y="0"/>
                    <a:pt x="147" y="1"/>
                    <a:pt x="144" y="4"/>
                  </a:cubicBezTo>
                  <a:cubicBezTo>
                    <a:pt x="140" y="4"/>
                    <a:pt x="136" y="2"/>
                    <a:pt x="132" y="7"/>
                  </a:cubicBezTo>
                  <a:cubicBezTo>
                    <a:pt x="131" y="5"/>
                    <a:pt x="127" y="7"/>
                    <a:pt x="128" y="5"/>
                  </a:cubicBezTo>
                  <a:cubicBezTo>
                    <a:pt x="129" y="4"/>
                    <a:pt x="130" y="4"/>
                    <a:pt x="132" y="1"/>
                  </a:cubicBezTo>
                  <a:cubicBezTo>
                    <a:pt x="126" y="2"/>
                    <a:pt x="120" y="0"/>
                    <a:pt x="114" y="4"/>
                  </a:cubicBezTo>
                  <a:cubicBezTo>
                    <a:pt x="111" y="1"/>
                    <a:pt x="109" y="2"/>
                    <a:pt x="107" y="3"/>
                  </a:cubicBezTo>
                  <a:cubicBezTo>
                    <a:pt x="104" y="7"/>
                    <a:pt x="111" y="8"/>
                    <a:pt x="113" y="12"/>
                  </a:cubicBezTo>
                  <a:cubicBezTo>
                    <a:pt x="116" y="9"/>
                    <a:pt x="120" y="13"/>
                    <a:pt x="122" y="9"/>
                  </a:cubicBezTo>
                  <a:cubicBezTo>
                    <a:pt x="124" y="12"/>
                    <a:pt x="121" y="17"/>
                    <a:pt x="119" y="20"/>
                  </a:cubicBezTo>
                  <a:cubicBezTo>
                    <a:pt x="117" y="18"/>
                    <a:pt x="119" y="15"/>
                    <a:pt x="116" y="14"/>
                  </a:cubicBezTo>
                  <a:cubicBezTo>
                    <a:pt x="112" y="17"/>
                    <a:pt x="108" y="16"/>
                    <a:pt x="105" y="18"/>
                  </a:cubicBezTo>
                  <a:cubicBezTo>
                    <a:pt x="106" y="20"/>
                    <a:pt x="105" y="22"/>
                    <a:pt x="103" y="24"/>
                  </a:cubicBezTo>
                  <a:cubicBezTo>
                    <a:pt x="100" y="21"/>
                    <a:pt x="105" y="19"/>
                    <a:pt x="103" y="16"/>
                  </a:cubicBezTo>
                  <a:cubicBezTo>
                    <a:pt x="101" y="19"/>
                    <a:pt x="96" y="16"/>
                    <a:pt x="95" y="18"/>
                  </a:cubicBezTo>
                  <a:cubicBezTo>
                    <a:pt x="94" y="18"/>
                    <a:pt x="93" y="17"/>
                    <a:pt x="92" y="16"/>
                  </a:cubicBezTo>
                  <a:cubicBezTo>
                    <a:pt x="85" y="16"/>
                    <a:pt x="90" y="27"/>
                    <a:pt x="84" y="27"/>
                  </a:cubicBezTo>
                  <a:cubicBezTo>
                    <a:pt x="84" y="30"/>
                    <a:pt x="84" y="31"/>
                    <a:pt x="81" y="32"/>
                  </a:cubicBezTo>
                  <a:cubicBezTo>
                    <a:pt x="82" y="33"/>
                    <a:pt x="83" y="32"/>
                    <a:pt x="84" y="34"/>
                  </a:cubicBezTo>
                  <a:cubicBezTo>
                    <a:pt x="85" y="33"/>
                    <a:pt x="84" y="31"/>
                    <a:pt x="86" y="31"/>
                  </a:cubicBezTo>
                  <a:cubicBezTo>
                    <a:pt x="89" y="34"/>
                    <a:pt x="92" y="35"/>
                    <a:pt x="90" y="40"/>
                  </a:cubicBezTo>
                  <a:cubicBezTo>
                    <a:pt x="88" y="39"/>
                    <a:pt x="87" y="41"/>
                    <a:pt x="86" y="40"/>
                  </a:cubicBezTo>
                  <a:cubicBezTo>
                    <a:pt x="84" y="44"/>
                    <a:pt x="87" y="47"/>
                    <a:pt x="86" y="51"/>
                  </a:cubicBezTo>
                  <a:cubicBezTo>
                    <a:pt x="85" y="50"/>
                    <a:pt x="84" y="51"/>
                    <a:pt x="82" y="50"/>
                  </a:cubicBezTo>
                  <a:cubicBezTo>
                    <a:pt x="84" y="47"/>
                    <a:pt x="82" y="44"/>
                    <a:pt x="80" y="41"/>
                  </a:cubicBezTo>
                  <a:cubicBezTo>
                    <a:pt x="75" y="43"/>
                    <a:pt x="68" y="45"/>
                    <a:pt x="66" y="52"/>
                  </a:cubicBezTo>
                  <a:cubicBezTo>
                    <a:pt x="64" y="50"/>
                    <a:pt x="63" y="48"/>
                    <a:pt x="60" y="49"/>
                  </a:cubicBezTo>
                  <a:cubicBezTo>
                    <a:pt x="61" y="51"/>
                    <a:pt x="63" y="52"/>
                    <a:pt x="62" y="53"/>
                  </a:cubicBezTo>
                  <a:cubicBezTo>
                    <a:pt x="60" y="53"/>
                    <a:pt x="58" y="52"/>
                    <a:pt x="57" y="55"/>
                  </a:cubicBezTo>
                  <a:cubicBezTo>
                    <a:pt x="54" y="50"/>
                    <a:pt x="48" y="59"/>
                    <a:pt x="45" y="54"/>
                  </a:cubicBezTo>
                  <a:cubicBezTo>
                    <a:pt x="41" y="56"/>
                    <a:pt x="42" y="61"/>
                    <a:pt x="41" y="64"/>
                  </a:cubicBezTo>
                  <a:cubicBezTo>
                    <a:pt x="37" y="64"/>
                    <a:pt x="39" y="60"/>
                    <a:pt x="37" y="60"/>
                  </a:cubicBezTo>
                  <a:cubicBezTo>
                    <a:pt x="34" y="64"/>
                    <a:pt x="32" y="68"/>
                    <a:pt x="31" y="72"/>
                  </a:cubicBezTo>
                  <a:cubicBezTo>
                    <a:pt x="29" y="73"/>
                    <a:pt x="28" y="73"/>
                    <a:pt x="27" y="72"/>
                  </a:cubicBezTo>
                  <a:cubicBezTo>
                    <a:pt x="27" y="67"/>
                    <a:pt x="33" y="66"/>
                    <a:pt x="31" y="62"/>
                  </a:cubicBezTo>
                  <a:cubicBezTo>
                    <a:pt x="27" y="60"/>
                    <a:pt x="25" y="67"/>
                    <a:pt x="22" y="63"/>
                  </a:cubicBezTo>
                  <a:cubicBezTo>
                    <a:pt x="17" y="74"/>
                    <a:pt x="4" y="67"/>
                    <a:pt x="0" y="77"/>
                  </a:cubicBezTo>
                  <a:cubicBezTo>
                    <a:pt x="2" y="80"/>
                    <a:pt x="4" y="78"/>
                    <a:pt x="6" y="79"/>
                  </a:cubicBezTo>
                  <a:cubicBezTo>
                    <a:pt x="5" y="81"/>
                    <a:pt x="6" y="83"/>
                    <a:pt x="4" y="83"/>
                  </a:cubicBezTo>
                  <a:cubicBezTo>
                    <a:pt x="6" y="84"/>
                    <a:pt x="6" y="85"/>
                    <a:pt x="7" y="86"/>
                  </a:cubicBezTo>
                  <a:cubicBezTo>
                    <a:pt x="6" y="88"/>
                    <a:pt x="6" y="89"/>
                    <a:pt x="6" y="90"/>
                  </a:cubicBezTo>
                  <a:cubicBezTo>
                    <a:pt x="8" y="88"/>
                    <a:pt x="11" y="90"/>
                    <a:pt x="13" y="87"/>
                  </a:cubicBezTo>
                  <a:cubicBezTo>
                    <a:pt x="12" y="86"/>
                    <a:pt x="12" y="82"/>
                    <a:pt x="15" y="82"/>
                  </a:cubicBezTo>
                  <a:cubicBezTo>
                    <a:pt x="16" y="83"/>
                    <a:pt x="16" y="86"/>
                    <a:pt x="18" y="85"/>
                  </a:cubicBezTo>
                  <a:cubicBezTo>
                    <a:pt x="17" y="84"/>
                    <a:pt x="18" y="82"/>
                    <a:pt x="19" y="80"/>
                  </a:cubicBezTo>
                  <a:cubicBezTo>
                    <a:pt x="23" y="85"/>
                    <a:pt x="29" y="76"/>
                    <a:pt x="30" y="81"/>
                  </a:cubicBezTo>
                  <a:cubicBezTo>
                    <a:pt x="34" y="80"/>
                    <a:pt x="31" y="76"/>
                    <a:pt x="32" y="74"/>
                  </a:cubicBezTo>
                  <a:cubicBezTo>
                    <a:pt x="34" y="73"/>
                    <a:pt x="33" y="75"/>
                    <a:pt x="35" y="76"/>
                  </a:cubicBezTo>
                  <a:cubicBezTo>
                    <a:pt x="39" y="74"/>
                    <a:pt x="43" y="76"/>
                    <a:pt x="47" y="74"/>
                  </a:cubicBezTo>
                  <a:cubicBezTo>
                    <a:pt x="47" y="73"/>
                    <a:pt x="44" y="72"/>
                    <a:pt x="45" y="70"/>
                  </a:cubicBezTo>
                  <a:cubicBezTo>
                    <a:pt x="48" y="68"/>
                    <a:pt x="52" y="72"/>
                    <a:pt x="53" y="74"/>
                  </a:cubicBezTo>
                  <a:cubicBezTo>
                    <a:pt x="55" y="72"/>
                    <a:pt x="54" y="71"/>
                    <a:pt x="55" y="69"/>
                  </a:cubicBezTo>
                  <a:cubicBezTo>
                    <a:pt x="57" y="69"/>
                    <a:pt x="58" y="69"/>
                    <a:pt x="59" y="69"/>
                  </a:cubicBezTo>
                  <a:cubicBezTo>
                    <a:pt x="62" y="67"/>
                    <a:pt x="60" y="65"/>
                    <a:pt x="63" y="62"/>
                  </a:cubicBezTo>
                  <a:cubicBezTo>
                    <a:pt x="64" y="63"/>
                    <a:pt x="65" y="62"/>
                    <a:pt x="66" y="62"/>
                  </a:cubicBezTo>
                  <a:cubicBezTo>
                    <a:pt x="66" y="65"/>
                    <a:pt x="68" y="64"/>
                    <a:pt x="69" y="66"/>
                  </a:cubicBezTo>
                  <a:cubicBezTo>
                    <a:pt x="73" y="62"/>
                    <a:pt x="77" y="62"/>
                    <a:pt x="81" y="57"/>
                  </a:cubicBezTo>
                  <a:cubicBezTo>
                    <a:pt x="81" y="56"/>
                    <a:pt x="79" y="55"/>
                    <a:pt x="79" y="54"/>
                  </a:cubicBezTo>
                  <a:cubicBezTo>
                    <a:pt x="82" y="52"/>
                    <a:pt x="85" y="54"/>
                    <a:pt x="86" y="52"/>
                  </a:cubicBezTo>
                  <a:cubicBezTo>
                    <a:pt x="90" y="54"/>
                    <a:pt x="85" y="55"/>
                    <a:pt x="84" y="57"/>
                  </a:cubicBezTo>
                  <a:cubicBezTo>
                    <a:pt x="88" y="59"/>
                    <a:pt x="91" y="55"/>
                    <a:pt x="93" y="55"/>
                  </a:cubicBezTo>
                  <a:cubicBezTo>
                    <a:pt x="94" y="54"/>
                    <a:pt x="93" y="53"/>
                    <a:pt x="94" y="51"/>
                  </a:cubicBezTo>
                  <a:cubicBezTo>
                    <a:pt x="92" y="50"/>
                    <a:pt x="91" y="52"/>
                    <a:pt x="89" y="50"/>
                  </a:cubicBezTo>
                  <a:cubicBezTo>
                    <a:pt x="91" y="44"/>
                    <a:pt x="100" y="43"/>
                    <a:pt x="105" y="41"/>
                  </a:cubicBezTo>
                  <a:cubicBezTo>
                    <a:pt x="104" y="46"/>
                    <a:pt x="99" y="45"/>
                    <a:pt x="96" y="45"/>
                  </a:cubicBezTo>
                  <a:cubicBezTo>
                    <a:pt x="95" y="48"/>
                    <a:pt x="95" y="50"/>
                    <a:pt x="95" y="52"/>
                  </a:cubicBezTo>
                  <a:cubicBezTo>
                    <a:pt x="95" y="53"/>
                    <a:pt x="98" y="52"/>
                    <a:pt x="98" y="52"/>
                  </a:cubicBezTo>
                  <a:cubicBezTo>
                    <a:pt x="98" y="51"/>
                    <a:pt x="99" y="50"/>
                    <a:pt x="99" y="49"/>
                  </a:cubicBezTo>
                  <a:cubicBezTo>
                    <a:pt x="102" y="49"/>
                    <a:pt x="109" y="49"/>
                    <a:pt x="110" y="48"/>
                  </a:cubicBezTo>
                  <a:cubicBezTo>
                    <a:pt x="111" y="46"/>
                    <a:pt x="108" y="45"/>
                    <a:pt x="110" y="43"/>
                  </a:cubicBezTo>
                  <a:cubicBezTo>
                    <a:pt x="112" y="43"/>
                    <a:pt x="114" y="45"/>
                    <a:pt x="115" y="44"/>
                  </a:cubicBezTo>
                  <a:cubicBezTo>
                    <a:pt x="115" y="42"/>
                    <a:pt x="117" y="41"/>
                    <a:pt x="117" y="40"/>
                  </a:cubicBezTo>
                  <a:cubicBezTo>
                    <a:pt x="115" y="40"/>
                    <a:pt x="114" y="42"/>
                    <a:pt x="113" y="41"/>
                  </a:cubicBezTo>
                  <a:cubicBezTo>
                    <a:pt x="115" y="38"/>
                    <a:pt x="111" y="37"/>
                    <a:pt x="113" y="34"/>
                  </a:cubicBezTo>
                  <a:cubicBezTo>
                    <a:pt x="117" y="35"/>
                    <a:pt x="117" y="40"/>
                    <a:pt x="120" y="43"/>
                  </a:cubicBezTo>
                  <a:cubicBezTo>
                    <a:pt x="123" y="41"/>
                    <a:pt x="125" y="41"/>
                    <a:pt x="128" y="39"/>
                  </a:cubicBezTo>
                  <a:cubicBezTo>
                    <a:pt x="127" y="38"/>
                    <a:pt x="126" y="38"/>
                    <a:pt x="126" y="37"/>
                  </a:cubicBezTo>
                  <a:cubicBezTo>
                    <a:pt x="131" y="36"/>
                    <a:pt x="133" y="39"/>
                    <a:pt x="137" y="34"/>
                  </a:cubicBezTo>
                  <a:cubicBezTo>
                    <a:pt x="136" y="31"/>
                    <a:pt x="135" y="36"/>
                    <a:pt x="134" y="33"/>
                  </a:cubicBezTo>
                  <a:cubicBezTo>
                    <a:pt x="142" y="26"/>
                    <a:pt x="149" y="30"/>
                    <a:pt x="158" y="29"/>
                  </a:cubicBezTo>
                  <a:cubicBezTo>
                    <a:pt x="156" y="27"/>
                    <a:pt x="155" y="28"/>
                    <a:pt x="155" y="26"/>
                  </a:cubicBezTo>
                  <a:cubicBezTo>
                    <a:pt x="157" y="22"/>
                    <a:pt x="160" y="20"/>
                    <a:pt x="163" y="22"/>
                  </a:cubicBezTo>
                  <a:cubicBezTo>
                    <a:pt x="162" y="23"/>
                    <a:pt x="161" y="24"/>
                    <a:pt x="159" y="25"/>
                  </a:cubicBezTo>
                  <a:cubicBezTo>
                    <a:pt x="162" y="27"/>
                    <a:pt x="162" y="28"/>
                    <a:pt x="161" y="30"/>
                  </a:cubicBezTo>
                  <a:cubicBezTo>
                    <a:pt x="166" y="29"/>
                    <a:pt x="172" y="28"/>
                    <a:pt x="175" y="23"/>
                  </a:cubicBezTo>
                  <a:cubicBezTo>
                    <a:pt x="182" y="28"/>
                    <a:pt x="184" y="19"/>
                    <a:pt x="188" y="16"/>
                  </a:cubicBezTo>
                  <a:cubicBezTo>
                    <a:pt x="185" y="12"/>
                    <a:pt x="182" y="11"/>
                    <a:pt x="181" y="8"/>
                  </a:cubicBezTo>
                  <a:close/>
                  <a:moveTo>
                    <a:pt x="21" y="80"/>
                  </a:moveTo>
                  <a:cubicBezTo>
                    <a:pt x="19" y="78"/>
                    <a:pt x="21" y="75"/>
                    <a:pt x="20" y="73"/>
                  </a:cubicBezTo>
                  <a:cubicBezTo>
                    <a:pt x="14" y="70"/>
                    <a:pt x="14" y="81"/>
                    <a:pt x="7" y="77"/>
                  </a:cubicBezTo>
                  <a:cubicBezTo>
                    <a:pt x="8" y="74"/>
                    <a:pt x="11" y="75"/>
                    <a:pt x="11" y="72"/>
                  </a:cubicBezTo>
                  <a:cubicBezTo>
                    <a:pt x="12" y="73"/>
                    <a:pt x="13" y="72"/>
                    <a:pt x="14" y="73"/>
                  </a:cubicBezTo>
                  <a:cubicBezTo>
                    <a:pt x="15" y="71"/>
                    <a:pt x="19" y="70"/>
                    <a:pt x="19" y="68"/>
                  </a:cubicBezTo>
                  <a:cubicBezTo>
                    <a:pt x="23" y="68"/>
                    <a:pt x="23" y="73"/>
                    <a:pt x="26" y="74"/>
                  </a:cubicBezTo>
                  <a:cubicBezTo>
                    <a:pt x="25" y="76"/>
                    <a:pt x="23" y="80"/>
                    <a:pt x="21" y="80"/>
                  </a:cubicBezTo>
                  <a:close/>
                  <a:moveTo>
                    <a:pt x="42" y="68"/>
                  </a:moveTo>
                  <a:cubicBezTo>
                    <a:pt x="40" y="70"/>
                    <a:pt x="43" y="71"/>
                    <a:pt x="41" y="72"/>
                  </a:cubicBezTo>
                  <a:cubicBezTo>
                    <a:pt x="38" y="72"/>
                    <a:pt x="35" y="69"/>
                    <a:pt x="36" y="66"/>
                  </a:cubicBezTo>
                  <a:cubicBezTo>
                    <a:pt x="38" y="65"/>
                    <a:pt x="40" y="67"/>
                    <a:pt x="42" y="66"/>
                  </a:cubicBezTo>
                  <a:cubicBezTo>
                    <a:pt x="45" y="60"/>
                    <a:pt x="47" y="61"/>
                    <a:pt x="50" y="57"/>
                  </a:cubicBezTo>
                  <a:cubicBezTo>
                    <a:pt x="52" y="58"/>
                    <a:pt x="51" y="59"/>
                    <a:pt x="52" y="60"/>
                  </a:cubicBezTo>
                  <a:cubicBezTo>
                    <a:pt x="47" y="61"/>
                    <a:pt x="47" y="67"/>
                    <a:pt x="42" y="68"/>
                  </a:cubicBezTo>
                  <a:close/>
                  <a:moveTo>
                    <a:pt x="54" y="68"/>
                  </a:moveTo>
                  <a:cubicBezTo>
                    <a:pt x="53" y="68"/>
                    <a:pt x="52" y="68"/>
                    <a:pt x="52" y="68"/>
                  </a:cubicBezTo>
                  <a:cubicBezTo>
                    <a:pt x="51" y="66"/>
                    <a:pt x="50" y="64"/>
                    <a:pt x="52" y="61"/>
                  </a:cubicBezTo>
                  <a:cubicBezTo>
                    <a:pt x="52" y="64"/>
                    <a:pt x="56" y="65"/>
                    <a:pt x="54" y="68"/>
                  </a:cubicBezTo>
                  <a:close/>
                  <a:moveTo>
                    <a:pt x="59" y="64"/>
                  </a:moveTo>
                  <a:cubicBezTo>
                    <a:pt x="59" y="61"/>
                    <a:pt x="58" y="58"/>
                    <a:pt x="57" y="55"/>
                  </a:cubicBezTo>
                  <a:cubicBezTo>
                    <a:pt x="59" y="54"/>
                    <a:pt x="60" y="54"/>
                    <a:pt x="62" y="54"/>
                  </a:cubicBezTo>
                  <a:cubicBezTo>
                    <a:pt x="63" y="57"/>
                    <a:pt x="61" y="62"/>
                    <a:pt x="59" y="64"/>
                  </a:cubicBezTo>
                  <a:close/>
                  <a:moveTo>
                    <a:pt x="70" y="60"/>
                  </a:moveTo>
                  <a:cubicBezTo>
                    <a:pt x="70" y="57"/>
                    <a:pt x="68" y="58"/>
                    <a:pt x="66" y="59"/>
                  </a:cubicBezTo>
                  <a:cubicBezTo>
                    <a:pt x="64" y="57"/>
                    <a:pt x="67" y="54"/>
                    <a:pt x="67" y="51"/>
                  </a:cubicBezTo>
                  <a:cubicBezTo>
                    <a:pt x="68" y="51"/>
                    <a:pt x="69" y="52"/>
                    <a:pt x="70" y="51"/>
                  </a:cubicBezTo>
                  <a:cubicBezTo>
                    <a:pt x="70" y="52"/>
                    <a:pt x="68" y="54"/>
                    <a:pt x="70" y="55"/>
                  </a:cubicBezTo>
                  <a:cubicBezTo>
                    <a:pt x="73" y="57"/>
                    <a:pt x="75" y="52"/>
                    <a:pt x="79" y="55"/>
                  </a:cubicBezTo>
                  <a:cubicBezTo>
                    <a:pt x="76" y="57"/>
                    <a:pt x="73" y="57"/>
                    <a:pt x="70" y="60"/>
                  </a:cubicBezTo>
                  <a:close/>
                  <a:moveTo>
                    <a:pt x="75" y="52"/>
                  </a:moveTo>
                  <a:cubicBezTo>
                    <a:pt x="73" y="50"/>
                    <a:pt x="74" y="48"/>
                    <a:pt x="76" y="46"/>
                  </a:cubicBezTo>
                  <a:cubicBezTo>
                    <a:pt x="78" y="47"/>
                    <a:pt x="79" y="48"/>
                    <a:pt x="79" y="50"/>
                  </a:cubicBezTo>
                  <a:cubicBezTo>
                    <a:pt x="78" y="52"/>
                    <a:pt x="76" y="51"/>
                    <a:pt x="75" y="52"/>
                  </a:cubicBezTo>
                  <a:close/>
                  <a:moveTo>
                    <a:pt x="98" y="22"/>
                  </a:moveTo>
                  <a:cubicBezTo>
                    <a:pt x="96" y="23"/>
                    <a:pt x="95" y="21"/>
                    <a:pt x="95" y="20"/>
                  </a:cubicBezTo>
                  <a:cubicBezTo>
                    <a:pt x="97" y="18"/>
                    <a:pt x="96" y="21"/>
                    <a:pt x="98" y="22"/>
                  </a:cubicBezTo>
                  <a:close/>
                  <a:moveTo>
                    <a:pt x="100" y="39"/>
                  </a:moveTo>
                  <a:cubicBezTo>
                    <a:pt x="100" y="39"/>
                    <a:pt x="99" y="39"/>
                    <a:pt x="98" y="39"/>
                  </a:cubicBezTo>
                  <a:cubicBezTo>
                    <a:pt x="96" y="38"/>
                    <a:pt x="97" y="37"/>
                    <a:pt x="96" y="36"/>
                  </a:cubicBezTo>
                  <a:cubicBezTo>
                    <a:pt x="98" y="35"/>
                    <a:pt x="99" y="35"/>
                    <a:pt x="101" y="35"/>
                  </a:cubicBezTo>
                  <a:cubicBezTo>
                    <a:pt x="101" y="36"/>
                    <a:pt x="101" y="37"/>
                    <a:pt x="100" y="39"/>
                  </a:cubicBezTo>
                  <a:close/>
                  <a:moveTo>
                    <a:pt x="97" y="30"/>
                  </a:moveTo>
                  <a:cubicBezTo>
                    <a:pt x="96" y="31"/>
                    <a:pt x="95" y="33"/>
                    <a:pt x="96" y="33"/>
                  </a:cubicBezTo>
                  <a:cubicBezTo>
                    <a:pt x="95" y="33"/>
                    <a:pt x="93" y="33"/>
                    <a:pt x="91" y="33"/>
                  </a:cubicBezTo>
                  <a:cubicBezTo>
                    <a:pt x="92" y="30"/>
                    <a:pt x="92" y="30"/>
                    <a:pt x="93" y="27"/>
                  </a:cubicBezTo>
                  <a:cubicBezTo>
                    <a:pt x="96" y="29"/>
                    <a:pt x="98" y="29"/>
                    <a:pt x="103" y="30"/>
                  </a:cubicBezTo>
                  <a:cubicBezTo>
                    <a:pt x="101" y="33"/>
                    <a:pt x="99" y="30"/>
                    <a:pt x="97" y="30"/>
                  </a:cubicBezTo>
                  <a:close/>
                  <a:moveTo>
                    <a:pt x="104" y="35"/>
                  </a:moveTo>
                  <a:cubicBezTo>
                    <a:pt x="102" y="33"/>
                    <a:pt x="103" y="29"/>
                    <a:pt x="106" y="28"/>
                  </a:cubicBezTo>
                  <a:cubicBezTo>
                    <a:pt x="107" y="30"/>
                    <a:pt x="106" y="33"/>
                    <a:pt x="104" y="35"/>
                  </a:cubicBezTo>
                  <a:close/>
                  <a:moveTo>
                    <a:pt x="111" y="30"/>
                  </a:moveTo>
                  <a:cubicBezTo>
                    <a:pt x="112" y="28"/>
                    <a:pt x="113" y="28"/>
                    <a:pt x="114" y="29"/>
                  </a:cubicBezTo>
                  <a:cubicBezTo>
                    <a:pt x="114" y="31"/>
                    <a:pt x="112" y="31"/>
                    <a:pt x="111" y="30"/>
                  </a:cubicBezTo>
                  <a:close/>
                  <a:moveTo>
                    <a:pt x="121" y="24"/>
                  </a:moveTo>
                  <a:cubicBezTo>
                    <a:pt x="120" y="22"/>
                    <a:pt x="120" y="21"/>
                    <a:pt x="121" y="20"/>
                  </a:cubicBezTo>
                  <a:cubicBezTo>
                    <a:pt x="121" y="20"/>
                    <a:pt x="122" y="21"/>
                    <a:pt x="122" y="21"/>
                  </a:cubicBezTo>
                  <a:cubicBezTo>
                    <a:pt x="122" y="22"/>
                    <a:pt x="122" y="23"/>
                    <a:pt x="121" y="24"/>
                  </a:cubicBezTo>
                  <a:close/>
                  <a:moveTo>
                    <a:pt x="130" y="31"/>
                  </a:moveTo>
                  <a:cubicBezTo>
                    <a:pt x="129" y="30"/>
                    <a:pt x="129" y="29"/>
                    <a:pt x="130" y="28"/>
                  </a:cubicBezTo>
                  <a:cubicBezTo>
                    <a:pt x="131" y="28"/>
                    <a:pt x="132" y="29"/>
                    <a:pt x="132" y="29"/>
                  </a:cubicBezTo>
                  <a:cubicBezTo>
                    <a:pt x="131" y="30"/>
                    <a:pt x="131" y="30"/>
                    <a:pt x="130" y="31"/>
                  </a:cubicBezTo>
                  <a:close/>
                  <a:moveTo>
                    <a:pt x="130" y="17"/>
                  </a:moveTo>
                  <a:cubicBezTo>
                    <a:pt x="127" y="17"/>
                    <a:pt x="130" y="14"/>
                    <a:pt x="128" y="15"/>
                  </a:cubicBezTo>
                  <a:cubicBezTo>
                    <a:pt x="127" y="14"/>
                    <a:pt x="132" y="14"/>
                    <a:pt x="131" y="16"/>
                  </a:cubicBezTo>
                  <a:cubicBezTo>
                    <a:pt x="131" y="16"/>
                    <a:pt x="130" y="16"/>
                    <a:pt x="130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148" name="淘宝网Chenying0907出品 66"/>
            <p:cNvSpPr>
              <a:spLocks/>
            </p:cNvSpPr>
            <p:nvPr/>
          </p:nvSpPr>
          <p:spPr bwMode="auto">
            <a:xfrm>
              <a:off x="7038976" y="3284538"/>
              <a:ext cx="80963" cy="53975"/>
            </a:xfrm>
            <a:custGeom>
              <a:avLst/>
              <a:gdLst>
                <a:gd name="T0" fmla="*/ 4 w 25"/>
                <a:gd name="T1" fmla="*/ 10 h 16"/>
                <a:gd name="T2" fmla="*/ 5 w 25"/>
                <a:gd name="T3" fmla="*/ 7 h 16"/>
                <a:gd name="T4" fmla="*/ 15 w 25"/>
                <a:gd name="T5" fmla="*/ 8 h 16"/>
                <a:gd name="T6" fmla="*/ 25 w 25"/>
                <a:gd name="T7" fmla="*/ 2 h 16"/>
                <a:gd name="T8" fmla="*/ 11 w 25"/>
                <a:gd name="T9" fmla="*/ 3 h 16"/>
                <a:gd name="T10" fmla="*/ 11 w 25"/>
                <a:gd name="T11" fmla="*/ 0 h 16"/>
                <a:gd name="T12" fmla="*/ 0 w 25"/>
                <a:gd name="T13" fmla="*/ 6 h 16"/>
                <a:gd name="T14" fmla="*/ 4 w 25"/>
                <a:gd name="T15" fmla="*/ 1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16">
                  <a:moveTo>
                    <a:pt x="4" y="10"/>
                  </a:moveTo>
                  <a:cubicBezTo>
                    <a:pt x="6" y="9"/>
                    <a:pt x="5" y="9"/>
                    <a:pt x="5" y="7"/>
                  </a:cubicBezTo>
                  <a:cubicBezTo>
                    <a:pt x="9" y="11"/>
                    <a:pt x="11" y="8"/>
                    <a:pt x="15" y="8"/>
                  </a:cubicBezTo>
                  <a:cubicBezTo>
                    <a:pt x="18" y="16"/>
                    <a:pt x="25" y="3"/>
                    <a:pt x="25" y="2"/>
                  </a:cubicBezTo>
                  <a:cubicBezTo>
                    <a:pt x="21" y="1"/>
                    <a:pt x="15" y="2"/>
                    <a:pt x="11" y="3"/>
                  </a:cubicBezTo>
                  <a:cubicBezTo>
                    <a:pt x="11" y="2"/>
                    <a:pt x="11" y="1"/>
                    <a:pt x="11" y="0"/>
                  </a:cubicBezTo>
                  <a:cubicBezTo>
                    <a:pt x="6" y="1"/>
                    <a:pt x="5" y="5"/>
                    <a:pt x="0" y="6"/>
                  </a:cubicBezTo>
                  <a:cubicBezTo>
                    <a:pt x="1" y="9"/>
                    <a:pt x="2" y="9"/>
                    <a:pt x="4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149" name="淘宝网Chenying0907出品 67"/>
            <p:cNvSpPr>
              <a:spLocks noEditPoints="1"/>
            </p:cNvSpPr>
            <p:nvPr/>
          </p:nvSpPr>
          <p:spPr bwMode="auto">
            <a:xfrm>
              <a:off x="6164263" y="3189288"/>
              <a:ext cx="101600" cy="58738"/>
            </a:xfrm>
            <a:custGeom>
              <a:avLst/>
              <a:gdLst>
                <a:gd name="T0" fmla="*/ 31 w 31"/>
                <a:gd name="T1" fmla="*/ 7 h 18"/>
                <a:gd name="T2" fmla="*/ 5 w 31"/>
                <a:gd name="T3" fmla="*/ 3 h 18"/>
                <a:gd name="T4" fmla="*/ 0 w 31"/>
                <a:gd name="T5" fmla="*/ 10 h 18"/>
                <a:gd name="T6" fmla="*/ 31 w 31"/>
                <a:gd name="T7" fmla="*/ 7 h 18"/>
                <a:gd name="T8" fmla="*/ 3 w 31"/>
                <a:gd name="T9" fmla="*/ 8 h 18"/>
                <a:gd name="T10" fmla="*/ 5 w 31"/>
                <a:gd name="T11" fmla="*/ 10 h 18"/>
                <a:gd name="T12" fmla="*/ 3 w 31"/>
                <a:gd name="T13" fmla="*/ 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18">
                  <a:moveTo>
                    <a:pt x="31" y="7"/>
                  </a:moveTo>
                  <a:cubicBezTo>
                    <a:pt x="21" y="0"/>
                    <a:pt x="16" y="6"/>
                    <a:pt x="5" y="3"/>
                  </a:cubicBezTo>
                  <a:cubicBezTo>
                    <a:pt x="3" y="5"/>
                    <a:pt x="0" y="7"/>
                    <a:pt x="0" y="10"/>
                  </a:cubicBezTo>
                  <a:cubicBezTo>
                    <a:pt x="8" y="15"/>
                    <a:pt x="31" y="18"/>
                    <a:pt x="31" y="7"/>
                  </a:cubicBezTo>
                  <a:close/>
                  <a:moveTo>
                    <a:pt x="3" y="8"/>
                  </a:moveTo>
                  <a:cubicBezTo>
                    <a:pt x="4" y="8"/>
                    <a:pt x="5" y="9"/>
                    <a:pt x="5" y="10"/>
                  </a:cubicBezTo>
                  <a:cubicBezTo>
                    <a:pt x="3" y="12"/>
                    <a:pt x="3" y="9"/>
                    <a:pt x="3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150" name="淘宝网Chenying0907出品 68"/>
            <p:cNvSpPr>
              <a:spLocks/>
            </p:cNvSpPr>
            <p:nvPr/>
          </p:nvSpPr>
          <p:spPr bwMode="auto">
            <a:xfrm>
              <a:off x="6362701" y="3390901"/>
              <a:ext cx="39688" cy="49213"/>
            </a:xfrm>
            <a:custGeom>
              <a:avLst/>
              <a:gdLst>
                <a:gd name="T0" fmla="*/ 8 w 12"/>
                <a:gd name="T1" fmla="*/ 0 h 15"/>
                <a:gd name="T2" fmla="*/ 0 w 12"/>
                <a:gd name="T3" fmla="*/ 7 h 15"/>
                <a:gd name="T4" fmla="*/ 4 w 12"/>
                <a:gd name="T5" fmla="*/ 9 h 15"/>
                <a:gd name="T6" fmla="*/ 2 w 12"/>
                <a:gd name="T7" fmla="*/ 13 h 15"/>
                <a:gd name="T8" fmla="*/ 8 w 12"/>
                <a:gd name="T9" fmla="*/ 14 h 15"/>
                <a:gd name="T10" fmla="*/ 8 w 12"/>
                <a:gd name="T11" fmla="*/ 8 h 15"/>
                <a:gd name="T12" fmla="*/ 12 w 12"/>
                <a:gd name="T13" fmla="*/ 5 h 15"/>
                <a:gd name="T14" fmla="*/ 10 w 12"/>
                <a:gd name="T15" fmla="*/ 0 h 15"/>
                <a:gd name="T16" fmla="*/ 8 w 12"/>
                <a:gd name="T1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15">
                  <a:moveTo>
                    <a:pt x="8" y="0"/>
                  </a:moveTo>
                  <a:cubicBezTo>
                    <a:pt x="7" y="5"/>
                    <a:pt x="3" y="3"/>
                    <a:pt x="0" y="7"/>
                  </a:cubicBezTo>
                  <a:cubicBezTo>
                    <a:pt x="0" y="9"/>
                    <a:pt x="3" y="8"/>
                    <a:pt x="4" y="9"/>
                  </a:cubicBezTo>
                  <a:cubicBezTo>
                    <a:pt x="4" y="10"/>
                    <a:pt x="3" y="12"/>
                    <a:pt x="2" y="13"/>
                  </a:cubicBezTo>
                  <a:cubicBezTo>
                    <a:pt x="4" y="15"/>
                    <a:pt x="6" y="15"/>
                    <a:pt x="8" y="14"/>
                  </a:cubicBezTo>
                  <a:cubicBezTo>
                    <a:pt x="7" y="12"/>
                    <a:pt x="8" y="10"/>
                    <a:pt x="8" y="8"/>
                  </a:cubicBezTo>
                  <a:cubicBezTo>
                    <a:pt x="9" y="7"/>
                    <a:pt x="11" y="7"/>
                    <a:pt x="12" y="5"/>
                  </a:cubicBezTo>
                  <a:cubicBezTo>
                    <a:pt x="12" y="4"/>
                    <a:pt x="12" y="2"/>
                    <a:pt x="10" y="0"/>
                  </a:cubicBezTo>
                  <a:cubicBezTo>
                    <a:pt x="10" y="0"/>
                    <a:pt x="9" y="0"/>
                    <a:pt x="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151" name="淘宝网Chenying0907出品 69"/>
            <p:cNvSpPr>
              <a:spLocks noEditPoints="1"/>
            </p:cNvSpPr>
            <p:nvPr/>
          </p:nvSpPr>
          <p:spPr bwMode="auto">
            <a:xfrm>
              <a:off x="6489701" y="3536951"/>
              <a:ext cx="282575" cy="128588"/>
            </a:xfrm>
            <a:custGeom>
              <a:avLst/>
              <a:gdLst>
                <a:gd name="T0" fmla="*/ 87 w 87"/>
                <a:gd name="T1" fmla="*/ 4 h 39"/>
                <a:gd name="T2" fmla="*/ 80 w 87"/>
                <a:gd name="T3" fmla="*/ 3 h 39"/>
                <a:gd name="T4" fmla="*/ 81 w 87"/>
                <a:gd name="T5" fmla="*/ 6 h 39"/>
                <a:gd name="T6" fmla="*/ 71 w 87"/>
                <a:gd name="T7" fmla="*/ 13 h 39"/>
                <a:gd name="T8" fmla="*/ 77 w 87"/>
                <a:gd name="T9" fmla="*/ 8 h 39"/>
                <a:gd name="T10" fmla="*/ 78 w 87"/>
                <a:gd name="T11" fmla="*/ 6 h 39"/>
                <a:gd name="T12" fmla="*/ 63 w 87"/>
                <a:gd name="T13" fmla="*/ 8 h 39"/>
                <a:gd name="T14" fmla="*/ 60 w 87"/>
                <a:gd name="T15" fmla="*/ 11 h 39"/>
                <a:gd name="T16" fmla="*/ 56 w 87"/>
                <a:gd name="T17" fmla="*/ 8 h 39"/>
                <a:gd name="T18" fmla="*/ 49 w 87"/>
                <a:gd name="T19" fmla="*/ 12 h 39"/>
                <a:gd name="T20" fmla="*/ 39 w 87"/>
                <a:gd name="T21" fmla="*/ 12 h 39"/>
                <a:gd name="T22" fmla="*/ 42 w 87"/>
                <a:gd name="T23" fmla="*/ 15 h 39"/>
                <a:gd name="T24" fmla="*/ 45 w 87"/>
                <a:gd name="T25" fmla="*/ 16 h 39"/>
                <a:gd name="T26" fmla="*/ 45 w 87"/>
                <a:gd name="T27" fmla="*/ 20 h 39"/>
                <a:gd name="T28" fmla="*/ 36 w 87"/>
                <a:gd name="T29" fmla="*/ 17 h 39"/>
                <a:gd name="T30" fmla="*/ 38 w 87"/>
                <a:gd name="T31" fmla="*/ 15 h 39"/>
                <a:gd name="T32" fmla="*/ 24 w 87"/>
                <a:gd name="T33" fmla="*/ 20 h 39"/>
                <a:gd name="T34" fmla="*/ 25 w 87"/>
                <a:gd name="T35" fmla="*/ 23 h 39"/>
                <a:gd name="T36" fmla="*/ 24 w 87"/>
                <a:gd name="T37" fmla="*/ 23 h 39"/>
                <a:gd name="T38" fmla="*/ 18 w 87"/>
                <a:gd name="T39" fmla="*/ 17 h 39"/>
                <a:gd name="T40" fmla="*/ 16 w 87"/>
                <a:gd name="T41" fmla="*/ 19 h 39"/>
                <a:gd name="T42" fmla="*/ 4 w 87"/>
                <a:gd name="T43" fmla="*/ 26 h 39"/>
                <a:gd name="T44" fmla="*/ 1 w 87"/>
                <a:gd name="T45" fmla="*/ 28 h 39"/>
                <a:gd name="T46" fmla="*/ 12 w 87"/>
                <a:gd name="T47" fmla="*/ 35 h 39"/>
                <a:gd name="T48" fmla="*/ 11 w 87"/>
                <a:gd name="T49" fmla="*/ 37 h 39"/>
                <a:gd name="T50" fmla="*/ 27 w 87"/>
                <a:gd name="T51" fmla="*/ 35 h 39"/>
                <a:gd name="T52" fmla="*/ 29 w 87"/>
                <a:gd name="T53" fmla="*/ 32 h 39"/>
                <a:gd name="T54" fmla="*/ 25 w 87"/>
                <a:gd name="T55" fmla="*/ 32 h 39"/>
                <a:gd name="T56" fmla="*/ 26 w 87"/>
                <a:gd name="T57" fmla="*/ 29 h 39"/>
                <a:gd name="T58" fmla="*/ 34 w 87"/>
                <a:gd name="T59" fmla="*/ 30 h 39"/>
                <a:gd name="T60" fmla="*/ 51 w 87"/>
                <a:gd name="T61" fmla="*/ 26 h 39"/>
                <a:gd name="T62" fmla="*/ 57 w 87"/>
                <a:gd name="T63" fmla="*/ 23 h 39"/>
                <a:gd name="T64" fmla="*/ 56 w 87"/>
                <a:gd name="T65" fmla="*/ 26 h 39"/>
                <a:gd name="T66" fmla="*/ 61 w 87"/>
                <a:gd name="T67" fmla="*/ 26 h 39"/>
                <a:gd name="T68" fmla="*/ 65 w 87"/>
                <a:gd name="T69" fmla="*/ 19 h 39"/>
                <a:gd name="T70" fmla="*/ 66 w 87"/>
                <a:gd name="T71" fmla="*/ 24 h 39"/>
                <a:gd name="T72" fmla="*/ 72 w 87"/>
                <a:gd name="T73" fmla="*/ 18 h 39"/>
                <a:gd name="T74" fmla="*/ 72 w 87"/>
                <a:gd name="T75" fmla="*/ 21 h 39"/>
                <a:gd name="T76" fmla="*/ 78 w 87"/>
                <a:gd name="T77" fmla="*/ 16 h 39"/>
                <a:gd name="T78" fmla="*/ 81 w 87"/>
                <a:gd name="T79" fmla="*/ 17 h 39"/>
                <a:gd name="T80" fmla="*/ 87 w 87"/>
                <a:gd name="T81" fmla="*/ 8 h 39"/>
                <a:gd name="T82" fmla="*/ 87 w 87"/>
                <a:gd name="T83" fmla="*/ 4 h 39"/>
                <a:gd name="T84" fmla="*/ 34 w 87"/>
                <a:gd name="T85" fmla="*/ 26 h 39"/>
                <a:gd name="T86" fmla="*/ 36 w 87"/>
                <a:gd name="T87" fmla="*/ 24 h 39"/>
                <a:gd name="T88" fmla="*/ 34 w 87"/>
                <a:gd name="T89" fmla="*/ 26 h 39"/>
                <a:gd name="T90" fmla="*/ 53 w 87"/>
                <a:gd name="T91" fmla="*/ 20 h 39"/>
                <a:gd name="T92" fmla="*/ 51 w 87"/>
                <a:gd name="T93" fmla="*/ 11 h 39"/>
                <a:gd name="T94" fmla="*/ 56 w 87"/>
                <a:gd name="T95" fmla="*/ 15 h 39"/>
                <a:gd name="T96" fmla="*/ 53 w 87"/>
                <a:gd name="T97" fmla="*/ 20 h 39"/>
                <a:gd name="T98" fmla="*/ 60 w 87"/>
                <a:gd name="T99" fmla="*/ 19 h 39"/>
                <a:gd name="T100" fmla="*/ 60 w 87"/>
                <a:gd name="T101" fmla="*/ 14 h 39"/>
                <a:gd name="T102" fmla="*/ 62 w 87"/>
                <a:gd name="T103" fmla="*/ 15 h 39"/>
                <a:gd name="T104" fmla="*/ 60 w 87"/>
                <a:gd name="T105" fmla="*/ 1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87" h="39">
                  <a:moveTo>
                    <a:pt x="87" y="4"/>
                  </a:moveTo>
                  <a:cubicBezTo>
                    <a:pt x="85" y="1"/>
                    <a:pt x="83" y="0"/>
                    <a:pt x="80" y="3"/>
                  </a:cubicBezTo>
                  <a:cubicBezTo>
                    <a:pt x="79" y="4"/>
                    <a:pt x="82" y="5"/>
                    <a:pt x="81" y="6"/>
                  </a:cubicBezTo>
                  <a:cubicBezTo>
                    <a:pt x="77" y="10"/>
                    <a:pt x="76" y="13"/>
                    <a:pt x="71" y="13"/>
                  </a:cubicBezTo>
                  <a:cubicBezTo>
                    <a:pt x="72" y="11"/>
                    <a:pt x="75" y="9"/>
                    <a:pt x="77" y="8"/>
                  </a:cubicBezTo>
                  <a:cubicBezTo>
                    <a:pt x="77" y="8"/>
                    <a:pt x="78" y="7"/>
                    <a:pt x="78" y="6"/>
                  </a:cubicBezTo>
                  <a:cubicBezTo>
                    <a:pt x="72" y="1"/>
                    <a:pt x="68" y="10"/>
                    <a:pt x="63" y="8"/>
                  </a:cubicBezTo>
                  <a:cubicBezTo>
                    <a:pt x="61" y="9"/>
                    <a:pt x="62" y="9"/>
                    <a:pt x="60" y="11"/>
                  </a:cubicBezTo>
                  <a:cubicBezTo>
                    <a:pt x="59" y="10"/>
                    <a:pt x="57" y="9"/>
                    <a:pt x="56" y="8"/>
                  </a:cubicBezTo>
                  <a:cubicBezTo>
                    <a:pt x="53" y="10"/>
                    <a:pt x="48" y="9"/>
                    <a:pt x="49" y="12"/>
                  </a:cubicBezTo>
                  <a:cubicBezTo>
                    <a:pt x="46" y="12"/>
                    <a:pt x="42" y="10"/>
                    <a:pt x="39" y="12"/>
                  </a:cubicBezTo>
                  <a:cubicBezTo>
                    <a:pt x="42" y="12"/>
                    <a:pt x="40" y="13"/>
                    <a:pt x="42" y="15"/>
                  </a:cubicBezTo>
                  <a:cubicBezTo>
                    <a:pt x="43" y="15"/>
                    <a:pt x="44" y="15"/>
                    <a:pt x="45" y="16"/>
                  </a:cubicBezTo>
                  <a:cubicBezTo>
                    <a:pt x="44" y="17"/>
                    <a:pt x="47" y="18"/>
                    <a:pt x="45" y="20"/>
                  </a:cubicBezTo>
                  <a:cubicBezTo>
                    <a:pt x="45" y="16"/>
                    <a:pt x="39" y="18"/>
                    <a:pt x="36" y="17"/>
                  </a:cubicBezTo>
                  <a:cubicBezTo>
                    <a:pt x="36" y="16"/>
                    <a:pt x="37" y="16"/>
                    <a:pt x="38" y="15"/>
                  </a:cubicBezTo>
                  <a:cubicBezTo>
                    <a:pt x="33" y="13"/>
                    <a:pt x="25" y="14"/>
                    <a:pt x="24" y="20"/>
                  </a:cubicBezTo>
                  <a:cubicBezTo>
                    <a:pt x="26" y="19"/>
                    <a:pt x="27" y="22"/>
                    <a:pt x="25" y="23"/>
                  </a:cubicBezTo>
                  <a:cubicBezTo>
                    <a:pt x="25" y="23"/>
                    <a:pt x="24" y="23"/>
                    <a:pt x="24" y="23"/>
                  </a:cubicBezTo>
                  <a:cubicBezTo>
                    <a:pt x="24" y="20"/>
                    <a:pt x="22" y="18"/>
                    <a:pt x="18" y="17"/>
                  </a:cubicBezTo>
                  <a:cubicBezTo>
                    <a:pt x="16" y="17"/>
                    <a:pt x="17" y="18"/>
                    <a:pt x="16" y="19"/>
                  </a:cubicBezTo>
                  <a:cubicBezTo>
                    <a:pt x="12" y="17"/>
                    <a:pt x="0" y="21"/>
                    <a:pt x="4" y="26"/>
                  </a:cubicBezTo>
                  <a:cubicBezTo>
                    <a:pt x="3" y="28"/>
                    <a:pt x="2" y="26"/>
                    <a:pt x="1" y="28"/>
                  </a:cubicBezTo>
                  <a:cubicBezTo>
                    <a:pt x="2" y="33"/>
                    <a:pt x="7" y="33"/>
                    <a:pt x="12" y="35"/>
                  </a:cubicBezTo>
                  <a:cubicBezTo>
                    <a:pt x="12" y="36"/>
                    <a:pt x="11" y="37"/>
                    <a:pt x="11" y="37"/>
                  </a:cubicBezTo>
                  <a:cubicBezTo>
                    <a:pt x="16" y="38"/>
                    <a:pt x="22" y="39"/>
                    <a:pt x="27" y="35"/>
                  </a:cubicBezTo>
                  <a:cubicBezTo>
                    <a:pt x="24" y="33"/>
                    <a:pt x="30" y="34"/>
                    <a:pt x="29" y="32"/>
                  </a:cubicBezTo>
                  <a:cubicBezTo>
                    <a:pt x="28" y="33"/>
                    <a:pt x="26" y="32"/>
                    <a:pt x="25" y="32"/>
                  </a:cubicBezTo>
                  <a:cubicBezTo>
                    <a:pt x="26" y="31"/>
                    <a:pt x="25" y="30"/>
                    <a:pt x="26" y="29"/>
                  </a:cubicBezTo>
                  <a:cubicBezTo>
                    <a:pt x="30" y="28"/>
                    <a:pt x="31" y="31"/>
                    <a:pt x="34" y="30"/>
                  </a:cubicBezTo>
                  <a:cubicBezTo>
                    <a:pt x="39" y="39"/>
                    <a:pt x="46" y="20"/>
                    <a:pt x="51" y="26"/>
                  </a:cubicBezTo>
                  <a:cubicBezTo>
                    <a:pt x="53" y="23"/>
                    <a:pt x="55" y="24"/>
                    <a:pt x="57" y="23"/>
                  </a:cubicBezTo>
                  <a:cubicBezTo>
                    <a:pt x="58" y="24"/>
                    <a:pt x="58" y="26"/>
                    <a:pt x="56" y="26"/>
                  </a:cubicBezTo>
                  <a:cubicBezTo>
                    <a:pt x="58" y="27"/>
                    <a:pt x="60" y="26"/>
                    <a:pt x="61" y="26"/>
                  </a:cubicBezTo>
                  <a:cubicBezTo>
                    <a:pt x="62" y="23"/>
                    <a:pt x="61" y="20"/>
                    <a:pt x="65" y="19"/>
                  </a:cubicBezTo>
                  <a:cubicBezTo>
                    <a:pt x="66" y="20"/>
                    <a:pt x="64" y="22"/>
                    <a:pt x="66" y="24"/>
                  </a:cubicBezTo>
                  <a:cubicBezTo>
                    <a:pt x="68" y="22"/>
                    <a:pt x="71" y="19"/>
                    <a:pt x="72" y="18"/>
                  </a:cubicBezTo>
                  <a:cubicBezTo>
                    <a:pt x="72" y="19"/>
                    <a:pt x="70" y="20"/>
                    <a:pt x="72" y="21"/>
                  </a:cubicBezTo>
                  <a:cubicBezTo>
                    <a:pt x="75" y="21"/>
                    <a:pt x="76" y="19"/>
                    <a:pt x="78" y="16"/>
                  </a:cubicBezTo>
                  <a:cubicBezTo>
                    <a:pt x="79" y="17"/>
                    <a:pt x="80" y="16"/>
                    <a:pt x="81" y="17"/>
                  </a:cubicBezTo>
                  <a:cubicBezTo>
                    <a:pt x="82" y="14"/>
                    <a:pt x="84" y="11"/>
                    <a:pt x="87" y="8"/>
                  </a:cubicBezTo>
                  <a:cubicBezTo>
                    <a:pt x="86" y="7"/>
                    <a:pt x="85" y="5"/>
                    <a:pt x="87" y="4"/>
                  </a:cubicBezTo>
                  <a:close/>
                  <a:moveTo>
                    <a:pt x="34" y="26"/>
                  </a:moveTo>
                  <a:cubicBezTo>
                    <a:pt x="30" y="25"/>
                    <a:pt x="34" y="21"/>
                    <a:pt x="36" y="24"/>
                  </a:cubicBezTo>
                  <a:cubicBezTo>
                    <a:pt x="35" y="24"/>
                    <a:pt x="36" y="25"/>
                    <a:pt x="34" y="26"/>
                  </a:cubicBezTo>
                  <a:close/>
                  <a:moveTo>
                    <a:pt x="53" y="20"/>
                  </a:moveTo>
                  <a:cubicBezTo>
                    <a:pt x="52" y="17"/>
                    <a:pt x="49" y="14"/>
                    <a:pt x="51" y="11"/>
                  </a:cubicBezTo>
                  <a:cubicBezTo>
                    <a:pt x="54" y="11"/>
                    <a:pt x="54" y="14"/>
                    <a:pt x="56" y="15"/>
                  </a:cubicBezTo>
                  <a:cubicBezTo>
                    <a:pt x="55" y="17"/>
                    <a:pt x="55" y="18"/>
                    <a:pt x="53" y="20"/>
                  </a:cubicBezTo>
                  <a:close/>
                  <a:moveTo>
                    <a:pt x="60" y="19"/>
                  </a:moveTo>
                  <a:cubicBezTo>
                    <a:pt x="59" y="17"/>
                    <a:pt x="57" y="15"/>
                    <a:pt x="60" y="14"/>
                  </a:cubicBezTo>
                  <a:cubicBezTo>
                    <a:pt x="61" y="14"/>
                    <a:pt x="61" y="15"/>
                    <a:pt x="62" y="15"/>
                  </a:cubicBezTo>
                  <a:cubicBezTo>
                    <a:pt x="62" y="16"/>
                    <a:pt x="61" y="19"/>
                    <a:pt x="60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152" name="淘宝网Chenying0907出品 70"/>
            <p:cNvSpPr>
              <a:spLocks/>
            </p:cNvSpPr>
            <p:nvPr/>
          </p:nvSpPr>
          <p:spPr bwMode="auto">
            <a:xfrm>
              <a:off x="6024563" y="3403601"/>
              <a:ext cx="104775" cy="73025"/>
            </a:xfrm>
            <a:custGeom>
              <a:avLst/>
              <a:gdLst>
                <a:gd name="T0" fmla="*/ 29 w 32"/>
                <a:gd name="T1" fmla="*/ 6 h 22"/>
                <a:gd name="T2" fmla="*/ 17 w 32"/>
                <a:gd name="T3" fmla="*/ 8 h 22"/>
                <a:gd name="T4" fmla="*/ 14 w 32"/>
                <a:gd name="T5" fmla="*/ 4 h 22"/>
                <a:gd name="T6" fmla="*/ 14 w 32"/>
                <a:gd name="T7" fmla="*/ 11 h 22"/>
                <a:gd name="T8" fmla="*/ 9 w 32"/>
                <a:gd name="T9" fmla="*/ 11 h 22"/>
                <a:gd name="T10" fmla="*/ 8 w 32"/>
                <a:gd name="T11" fmla="*/ 16 h 22"/>
                <a:gd name="T12" fmla="*/ 0 w 32"/>
                <a:gd name="T13" fmla="*/ 21 h 22"/>
                <a:gd name="T14" fmla="*/ 7 w 32"/>
                <a:gd name="T15" fmla="*/ 21 h 22"/>
                <a:gd name="T16" fmla="*/ 16 w 32"/>
                <a:gd name="T17" fmla="*/ 16 h 22"/>
                <a:gd name="T18" fmla="*/ 15 w 32"/>
                <a:gd name="T19" fmla="*/ 20 h 22"/>
                <a:gd name="T20" fmla="*/ 28 w 32"/>
                <a:gd name="T21" fmla="*/ 9 h 22"/>
                <a:gd name="T22" fmla="*/ 25 w 32"/>
                <a:gd name="T23" fmla="*/ 14 h 22"/>
                <a:gd name="T24" fmla="*/ 18 w 32"/>
                <a:gd name="T25" fmla="*/ 14 h 22"/>
                <a:gd name="T26" fmla="*/ 29 w 32"/>
                <a:gd name="T27" fmla="*/ 6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" h="22">
                  <a:moveTo>
                    <a:pt x="29" y="6"/>
                  </a:moveTo>
                  <a:cubicBezTo>
                    <a:pt x="28" y="0"/>
                    <a:pt x="21" y="6"/>
                    <a:pt x="17" y="8"/>
                  </a:cubicBezTo>
                  <a:cubicBezTo>
                    <a:pt x="14" y="7"/>
                    <a:pt x="16" y="5"/>
                    <a:pt x="14" y="4"/>
                  </a:cubicBezTo>
                  <a:cubicBezTo>
                    <a:pt x="11" y="6"/>
                    <a:pt x="16" y="8"/>
                    <a:pt x="14" y="11"/>
                  </a:cubicBezTo>
                  <a:cubicBezTo>
                    <a:pt x="12" y="14"/>
                    <a:pt x="10" y="8"/>
                    <a:pt x="9" y="11"/>
                  </a:cubicBezTo>
                  <a:cubicBezTo>
                    <a:pt x="7" y="11"/>
                    <a:pt x="10" y="14"/>
                    <a:pt x="8" y="16"/>
                  </a:cubicBezTo>
                  <a:cubicBezTo>
                    <a:pt x="5" y="19"/>
                    <a:pt x="2" y="18"/>
                    <a:pt x="0" y="21"/>
                  </a:cubicBezTo>
                  <a:cubicBezTo>
                    <a:pt x="2" y="22"/>
                    <a:pt x="5" y="20"/>
                    <a:pt x="7" y="21"/>
                  </a:cubicBezTo>
                  <a:cubicBezTo>
                    <a:pt x="9" y="19"/>
                    <a:pt x="12" y="12"/>
                    <a:pt x="16" y="16"/>
                  </a:cubicBezTo>
                  <a:cubicBezTo>
                    <a:pt x="16" y="17"/>
                    <a:pt x="16" y="18"/>
                    <a:pt x="15" y="20"/>
                  </a:cubicBezTo>
                  <a:cubicBezTo>
                    <a:pt x="19" y="19"/>
                    <a:pt x="32" y="15"/>
                    <a:pt x="28" y="9"/>
                  </a:cubicBezTo>
                  <a:cubicBezTo>
                    <a:pt x="27" y="11"/>
                    <a:pt x="26" y="12"/>
                    <a:pt x="25" y="14"/>
                  </a:cubicBezTo>
                  <a:cubicBezTo>
                    <a:pt x="22" y="12"/>
                    <a:pt x="20" y="15"/>
                    <a:pt x="18" y="14"/>
                  </a:cubicBezTo>
                  <a:cubicBezTo>
                    <a:pt x="20" y="8"/>
                    <a:pt x="26" y="9"/>
                    <a:pt x="29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153" name="淘宝网Chenying0907出品 71"/>
            <p:cNvSpPr>
              <a:spLocks/>
            </p:cNvSpPr>
            <p:nvPr/>
          </p:nvSpPr>
          <p:spPr bwMode="auto">
            <a:xfrm>
              <a:off x="5699126" y="3457576"/>
              <a:ext cx="55563" cy="33338"/>
            </a:xfrm>
            <a:custGeom>
              <a:avLst/>
              <a:gdLst>
                <a:gd name="T0" fmla="*/ 17 w 17"/>
                <a:gd name="T1" fmla="*/ 4 h 10"/>
                <a:gd name="T2" fmla="*/ 12 w 17"/>
                <a:gd name="T3" fmla="*/ 0 h 10"/>
                <a:gd name="T4" fmla="*/ 7 w 17"/>
                <a:gd name="T5" fmla="*/ 0 h 10"/>
                <a:gd name="T6" fmla="*/ 6 w 17"/>
                <a:gd name="T7" fmla="*/ 4 h 10"/>
                <a:gd name="T8" fmla="*/ 4 w 17"/>
                <a:gd name="T9" fmla="*/ 6 h 10"/>
                <a:gd name="T10" fmla="*/ 0 w 17"/>
                <a:gd name="T11" fmla="*/ 3 h 10"/>
                <a:gd name="T12" fmla="*/ 1 w 17"/>
                <a:gd name="T13" fmla="*/ 7 h 10"/>
                <a:gd name="T14" fmla="*/ 6 w 17"/>
                <a:gd name="T15" fmla="*/ 10 h 10"/>
                <a:gd name="T16" fmla="*/ 17 w 17"/>
                <a:gd name="T17" fmla="*/ 4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10">
                  <a:moveTo>
                    <a:pt x="17" y="4"/>
                  </a:moveTo>
                  <a:cubicBezTo>
                    <a:pt x="14" y="3"/>
                    <a:pt x="13" y="3"/>
                    <a:pt x="12" y="0"/>
                  </a:cubicBezTo>
                  <a:cubicBezTo>
                    <a:pt x="11" y="2"/>
                    <a:pt x="9" y="2"/>
                    <a:pt x="7" y="0"/>
                  </a:cubicBezTo>
                  <a:cubicBezTo>
                    <a:pt x="4" y="2"/>
                    <a:pt x="6" y="3"/>
                    <a:pt x="6" y="4"/>
                  </a:cubicBezTo>
                  <a:cubicBezTo>
                    <a:pt x="6" y="4"/>
                    <a:pt x="5" y="6"/>
                    <a:pt x="4" y="6"/>
                  </a:cubicBezTo>
                  <a:cubicBezTo>
                    <a:pt x="2" y="5"/>
                    <a:pt x="2" y="2"/>
                    <a:pt x="0" y="3"/>
                  </a:cubicBezTo>
                  <a:cubicBezTo>
                    <a:pt x="0" y="4"/>
                    <a:pt x="2" y="6"/>
                    <a:pt x="1" y="7"/>
                  </a:cubicBezTo>
                  <a:cubicBezTo>
                    <a:pt x="5" y="7"/>
                    <a:pt x="5" y="7"/>
                    <a:pt x="6" y="10"/>
                  </a:cubicBezTo>
                  <a:cubicBezTo>
                    <a:pt x="9" y="7"/>
                    <a:pt x="15" y="9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00" b="966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974" y="2372339"/>
            <a:ext cx="2388712" cy="23887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7265" y="2708430"/>
            <a:ext cx="3217350" cy="2413012"/>
          </a:xfrm>
          <a:prstGeom prst="rect">
            <a:avLst/>
          </a:prstGeom>
        </p:spPr>
      </p:pic>
      <p:pic>
        <p:nvPicPr>
          <p:cNvPr id="154" name="图片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1834" y="3902865"/>
            <a:ext cx="1385076" cy="2680064"/>
          </a:xfrm>
          <a:prstGeom prst="rect">
            <a:avLst/>
          </a:prstGeom>
        </p:spPr>
      </p:pic>
      <p:pic>
        <p:nvPicPr>
          <p:cNvPr id="155" name="图片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4186" y="574685"/>
            <a:ext cx="843159" cy="1311088"/>
          </a:xfrm>
          <a:prstGeom prst="rect">
            <a:avLst/>
          </a:prstGeom>
        </p:spPr>
      </p:pic>
      <p:cxnSp>
        <p:nvCxnSpPr>
          <p:cNvPr id="156" name="直接连接符 7"/>
          <p:cNvCxnSpPr/>
          <p:nvPr/>
        </p:nvCxnSpPr>
        <p:spPr>
          <a:xfrm>
            <a:off x="4109122" y="1722149"/>
            <a:ext cx="5272551" cy="0"/>
          </a:xfrm>
          <a:prstGeom prst="line">
            <a:avLst/>
          </a:prstGeom>
          <a:ln w="57150">
            <a:solidFill>
              <a:schemeClr val="accent2">
                <a:lumMod val="60000"/>
                <a:lumOff val="40000"/>
              </a:schemeClr>
            </a:solidFill>
            <a:prstDash val="dash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7" name="矩形 13"/>
          <p:cNvSpPr/>
          <p:nvPr/>
        </p:nvSpPr>
        <p:spPr>
          <a:xfrm>
            <a:off x="4028926" y="901647"/>
            <a:ext cx="535274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a) Đề-ca-gam, Héc-tô-gam</a:t>
            </a:r>
            <a:endParaRPr lang="zh-CN" altLang="en-US" sz="3600" b="1" dirty="0">
              <a:latin typeface="Times New Roman" panose="02020603050405020304" pitchFamily="18" charset="0"/>
              <a:ea typeface="方正喵呜体" panose="0201060001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59" name="图片 21">
            <a:extLst>
              <a:ext uri="{FF2B5EF4-FFF2-40B4-BE49-F238E27FC236}">
                <a16:creationId xmlns:a16="http://schemas.microsoft.com/office/drawing/2014/main" id="{DF430FA6-B996-4B7E-B089-F52B0A5C74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57929" y="5315045"/>
            <a:ext cx="3191606" cy="150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306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15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7" dur="500"/>
                                            <p:tgtEl>
                                              <p:spTgt spid="1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15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1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4" presetID="2" presetClass="entr" presetSubtype="2" fill="hold" nodeType="afterEffect" p14:presetBounceEnd="3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1000">
                                          <p:cBhvr additive="base">
                                            <p:cTn id="36" dur="500" fill="hold"/>
                                            <p:tgtEl>
                                              <p:spTgt spid="1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1000">
                                          <p:cBhvr additive="base">
                                            <p:cTn id="37" dur="500" fill="hold"/>
                                            <p:tgtEl>
                                              <p:spTgt spid="1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500"/>
                                            <p:tgtEl>
                                              <p:spTgt spid="1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9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51" dur="5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3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9" dur="500" tmFilter="0,0; .5, 1; 1, 1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4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8" dur="500" tmFilter="0,0; .5, 1; 1, 1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600"/>
                                </p:stCondLst>
                                <p:childTnLst>
                                  <p:par>
                                    <p:cTn id="70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2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1100"/>
                                </p:stCondLst>
                                <p:childTnLst>
                                  <p:par>
                                    <p:cTn id="74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6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5" grpId="0" animBg="1"/>
          <p:bldP spid="6" grpId="0" animBg="1"/>
          <p:bldP spid="81" grpId="0"/>
          <p:bldP spid="85" grpId="0"/>
          <p:bldP spid="15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15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7" dur="500"/>
                                            <p:tgtEl>
                                              <p:spTgt spid="1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15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1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4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1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500"/>
                                            <p:tgtEl>
                                              <p:spTgt spid="1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9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51" dur="5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3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9" dur="500" tmFilter="0,0; .5, 1; 1, 1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4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8" dur="500" tmFilter="0,0; .5, 1; 1, 1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600"/>
                                </p:stCondLst>
                                <p:childTnLst>
                                  <p:par>
                                    <p:cTn id="70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2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1100"/>
                                </p:stCondLst>
                                <p:childTnLst>
                                  <p:par>
                                    <p:cTn id="74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6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5" grpId="0" animBg="1"/>
          <p:bldP spid="6" grpId="0" animBg="1"/>
          <p:bldP spid="81" grpId="0"/>
          <p:bldP spid="85" grpId="0"/>
          <p:bldP spid="157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34614" y="2727781"/>
            <a:ext cx="6813083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40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ooper Black" panose="02040603050506020204" pitchFamily="18" charset="0"/>
              </a:rPr>
              <a:t>Giới thiệu bảng đơn vị </a:t>
            </a:r>
            <a:endParaRPr lang="en-US" sz="4400">
              <a:ln w="0"/>
              <a:solidFill>
                <a:schemeClr val="accent5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Cooper Black" panose="02040603050506020204" pitchFamily="18" charset="0"/>
            </a:endParaRPr>
          </a:p>
          <a:p>
            <a:pPr algn="ctr"/>
            <a:r>
              <a:rPr lang="vi-VN" sz="440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ooper Black" panose="02040603050506020204" pitchFamily="18" charset="0"/>
              </a:rPr>
              <a:t>đo khối lượng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60897">
            <a:off x="449566" y="4304847"/>
            <a:ext cx="1988944" cy="2309384"/>
          </a:xfrm>
          <a:prstGeom prst="rect">
            <a:avLst/>
          </a:prstGeom>
        </p:spPr>
      </p:pic>
      <p:pic>
        <p:nvPicPr>
          <p:cNvPr id="4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9703" y="4061158"/>
            <a:ext cx="2364084" cy="3375638"/>
          </a:xfrm>
          <a:prstGeom prst="rect">
            <a:avLst/>
          </a:prstGeom>
        </p:spPr>
      </p:pic>
      <p:pic>
        <p:nvPicPr>
          <p:cNvPr id="8" name="图片 4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984" b="48423"/>
          <a:stretch/>
        </p:blipFill>
        <p:spPr>
          <a:xfrm>
            <a:off x="-1114852" y="-334023"/>
            <a:ext cx="3161546" cy="2247750"/>
          </a:xfrm>
          <a:prstGeom prst="rect">
            <a:avLst/>
          </a:prstGeom>
        </p:spPr>
      </p:pic>
      <p:pic>
        <p:nvPicPr>
          <p:cNvPr id="9" name="图片 37">
            <a:extLst>
              <a:ext uri="{FF2B5EF4-FFF2-40B4-BE49-F238E27FC236}">
                <a16:creationId xmlns:a16="http://schemas.microsoft.com/office/drawing/2014/main" id="{E247DD9D-BD03-452E-9608-F8FD186A34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365388">
            <a:off x="2066309" y="918374"/>
            <a:ext cx="8284242" cy="3176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25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-202748" y="5981516"/>
            <a:ext cx="12626139" cy="1125547"/>
          </a:xfrm>
          <a:custGeom>
            <a:avLst/>
            <a:gdLst>
              <a:gd name="connsiteX0" fmla="*/ 244465 w 11941165"/>
              <a:gd name="connsiteY0" fmla="*/ 171607 h 249882"/>
              <a:gd name="connsiteX1" fmla="*/ 301615 w 11941165"/>
              <a:gd name="connsiteY1" fmla="*/ 209707 h 249882"/>
              <a:gd name="connsiteX2" fmla="*/ 3235315 w 11941165"/>
              <a:gd name="connsiteY2" fmla="*/ 157 h 249882"/>
              <a:gd name="connsiteX3" fmla="*/ 5407015 w 11941165"/>
              <a:gd name="connsiteY3" fmla="*/ 247807 h 249882"/>
              <a:gd name="connsiteX4" fmla="*/ 7693015 w 11941165"/>
              <a:gd name="connsiteY4" fmla="*/ 114457 h 249882"/>
              <a:gd name="connsiteX5" fmla="*/ 10398115 w 11941165"/>
              <a:gd name="connsiteY5" fmla="*/ 38257 h 249882"/>
              <a:gd name="connsiteX6" fmla="*/ 11941165 w 11941165"/>
              <a:gd name="connsiteY6" fmla="*/ 190657 h 249882"/>
              <a:gd name="connsiteX0" fmla="*/ 251307 w 11948007"/>
              <a:gd name="connsiteY0" fmla="*/ 171628 h 297698"/>
              <a:gd name="connsiteX1" fmla="*/ 296779 w 11948007"/>
              <a:gd name="connsiteY1" fmla="*/ 293240 h 297698"/>
              <a:gd name="connsiteX2" fmla="*/ 3242157 w 11948007"/>
              <a:gd name="connsiteY2" fmla="*/ 178 h 297698"/>
              <a:gd name="connsiteX3" fmla="*/ 5413857 w 11948007"/>
              <a:gd name="connsiteY3" fmla="*/ 247828 h 297698"/>
              <a:gd name="connsiteX4" fmla="*/ 7699857 w 11948007"/>
              <a:gd name="connsiteY4" fmla="*/ 114478 h 297698"/>
              <a:gd name="connsiteX5" fmla="*/ 10404957 w 11948007"/>
              <a:gd name="connsiteY5" fmla="*/ 38278 h 297698"/>
              <a:gd name="connsiteX6" fmla="*/ 11948007 w 11948007"/>
              <a:gd name="connsiteY6" fmla="*/ 190678 h 297698"/>
              <a:gd name="connsiteX0" fmla="*/ 181593 w 12030102"/>
              <a:gd name="connsiteY0" fmla="*/ 830441 h 832268"/>
              <a:gd name="connsiteX1" fmla="*/ 378874 w 12030102"/>
              <a:gd name="connsiteY1" fmla="*/ 293240 h 832268"/>
              <a:gd name="connsiteX2" fmla="*/ 3324252 w 12030102"/>
              <a:gd name="connsiteY2" fmla="*/ 178 h 832268"/>
              <a:gd name="connsiteX3" fmla="*/ 5495952 w 12030102"/>
              <a:gd name="connsiteY3" fmla="*/ 247828 h 832268"/>
              <a:gd name="connsiteX4" fmla="*/ 7781952 w 12030102"/>
              <a:gd name="connsiteY4" fmla="*/ 114478 h 832268"/>
              <a:gd name="connsiteX5" fmla="*/ 10487052 w 12030102"/>
              <a:gd name="connsiteY5" fmla="*/ 38278 h 832268"/>
              <a:gd name="connsiteX6" fmla="*/ 12030102 w 12030102"/>
              <a:gd name="connsiteY6" fmla="*/ 190678 h 832268"/>
              <a:gd name="connsiteX0" fmla="*/ 181593 w 12555595"/>
              <a:gd name="connsiteY0" fmla="*/ 830441 h 832268"/>
              <a:gd name="connsiteX1" fmla="*/ 378874 w 12555595"/>
              <a:gd name="connsiteY1" fmla="*/ 293240 h 832268"/>
              <a:gd name="connsiteX2" fmla="*/ 3324252 w 12555595"/>
              <a:gd name="connsiteY2" fmla="*/ 178 h 832268"/>
              <a:gd name="connsiteX3" fmla="*/ 5495952 w 12555595"/>
              <a:gd name="connsiteY3" fmla="*/ 247828 h 832268"/>
              <a:gd name="connsiteX4" fmla="*/ 7781952 w 12555595"/>
              <a:gd name="connsiteY4" fmla="*/ 114478 h 832268"/>
              <a:gd name="connsiteX5" fmla="*/ 10487052 w 12555595"/>
              <a:gd name="connsiteY5" fmla="*/ 38278 h 832268"/>
              <a:gd name="connsiteX6" fmla="*/ 12555595 w 12555595"/>
              <a:gd name="connsiteY6" fmla="*/ 283469 h 832268"/>
              <a:gd name="connsiteX0" fmla="*/ 181593 w 12555595"/>
              <a:gd name="connsiteY0" fmla="*/ 830441 h 832268"/>
              <a:gd name="connsiteX1" fmla="*/ 378874 w 12555595"/>
              <a:gd name="connsiteY1" fmla="*/ 293240 h 832268"/>
              <a:gd name="connsiteX2" fmla="*/ 3324252 w 12555595"/>
              <a:gd name="connsiteY2" fmla="*/ 178 h 832268"/>
              <a:gd name="connsiteX3" fmla="*/ 5495952 w 12555595"/>
              <a:gd name="connsiteY3" fmla="*/ 247828 h 832268"/>
              <a:gd name="connsiteX4" fmla="*/ 7781952 w 12555595"/>
              <a:gd name="connsiteY4" fmla="*/ 114478 h 832268"/>
              <a:gd name="connsiteX5" fmla="*/ 10487052 w 12555595"/>
              <a:gd name="connsiteY5" fmla="*/ 38278 h 832268"/>
              <a:gd name="connsiteX6" fmla="*/ 12084597 w 12555595"/>
              <a:gd name="connsiteY6" fmla="*/ 267688 h 832268"/>
              <a:gd name="connsiteX7" fmla="*/ 12555595 w 12555595"/>
              <a:gd name="connsiteY7" fmla="*/ 283469 h 832268"/>
              <a:gd name="connsiteX0" fmla="*/ 181593 w 12254687"/>
              <a:gd name="connsiteY0" fmla="*/ 830441 h 868049"/>
              <a:gd name="connsiteX1" fmla="*/ 378874 w 12254687"/>
              <a:gd name="connsiteY1" fmla="*/ 293240 h 868049"/>
              <a:gd name="connsiteX2" fmla="*/ 3324252 w 12254687"/>
              <a:gd name="connsiteY2" fmla="*/ 178 h 868049"/>
              <a:gd name="connsiteX3" fmla="*/ 5495952 w 12254687"/>
              <a:gd name="connsiteY3" fmla="*/ 247828 h 868049"/>
              <a:gd name="connsiteX4" fmla="*/ 7781952 w 12254687"/>
              <a:gd name="connsiteY4" fmla="*/ 114478 h 868049"/>
              <a:gd name="connsiteX5" fmla="*/ 10487052 w 12254687"/>
              <a:gd name="connsiteY5" fmla="*/ 38278 h 868049"/>
              <a:gd name="connsiteX6" fmla="*/ 12084597 w 12254687"/>
              <a:gd name="connsiteY6" fmla="*/ 267688 h 868049"/>
              <a:gd name="connsiteX7" fmla="*/ 12205266 w 12254687"/>
              <a:gd name="connsiteY7" fmla="*/ 868049 h 868049"/>
              <a:gd name="connsiteX0" fmla="*/ 181593 w 12254687"/>
              <a:gd name="connsiteY0" fmla="*/ 830441 h 868049"/>
              <a:gd name="connsiteX1" fmla="*/ 378874 w 12254687"/>
              <a:gd name="connsiteY1" fmla="*/ 293240 h 868049"/>
              <a:gd name="connsiteX2" fmla="*/ 3324252 w 12254687"/>
              <a:gd name="connsiteY2" fmla="*/ 178 h 868049"/>
              <a:gd name="connsiteX3" fmla="*/ 5495952 w 12254687"/>
              <a:gd name="connsiteY3" fmla="*/ 247828 h 868049"/>
              <a:gd name="connsiteX4" fmla="*/ 7781952 w 12254687"/>
              <a:gd name="connsiteY4" fmla="*/ 114478 h 868049"/>
              <a:gd name="connsiteX5" fmla="*/ 10487052 w 12254687"/>
              <a:gd name="connsiteY5" fmla="*/ 38278 h 868049"/>
              <a:gd name="connsiteX6" fmla="*/ 12084597 w 12254687"/>
              <a:gd name="connsiteY6" fmla="*/ 267688 h 868049"/>
              <a:gd name="connsiteX7" fmla="*/ 12205266 w 12254687"/>
              <a:gd name="connsiteY7" fmla="*/ 868049 h 868049"/>
              <a:gd name="connsiteX8" fmla="*/ 181593 w 12254687"/>
              <a:gd name="connsiteY8" fmla="*/ 830441 h 868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54687" h="868049">
                <a:moveTo>
                  <a:pt x="181593" y="830441"/>
                </a:moveTo>
                <a:cubicBezTo>
                  <a:pt x="-39070" y="863778"/>
                  <a:pt x="-144903" y="431617"/>
                  <a:pt x="378874" y="293240"/>
                </a:cubicBezTo>
                <a:cubicBezTo>
                  <a:pt x="902651" y="154863"/>
                  <a:pt x="2471406" y="7747"/>
                  <a:pt x="3324252" y="178"/>
                </a:cubicBezTo>
                <a:cubicBezTo>
                  <a:pt x="4177098" y="-7391"/>
                  <a:pt x="4753002" y="228778"/>
                  <a:pt x="5495952" y="247828"/>
                </a:cubicBezTo>
                <a:cubicBezTo>
                  <a:pt x="6238902" y="266878"/>
                  <a:pt x="6950102" y="149403"/>
                  <a:pt x="7781952" y="114478"/>
                </a:cubicBezTo>
                <a:cubicBezTo>
                  <a:pt x="8613802" y="79553"/>
                  <a:pt x="9766052" y="12743"/>
                  <a:pt x="10487052" y="38278"/>
                </a:cubicBezTo>
                <a:cubicBezTo>
                  <a:pt x="11208052" y="63813"/>
                  <a:pt x="11739840" y="226823"/>
                  <a:pt x="12084597" y="267688"/>
                </a:cubicBezTo>
                <a:cubicBezTo>
                  <a:pt x="12429354" y="308553"/>
                  <a:pt x="12130659" y="865419"/>
                  <a:pt x="12205266" y="868049"/>
                </a:cubicBezTo>
                <a:lnTo>
                  <a:pt x="181593" y="830441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Helvetica" panose="020B0604020202030204" pitchFamily="3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410" y="-82292"/>
            <a:ext cx="5963479" cy="6858000"/>
          </a:xfrm>
          <a:prstGeom prst="rect">
            <a:avLst/>
          </a:prstGeom>
        </p:spPr>
      </p:pic>
      <p:grpSp>
        <p:nvGrpSpPr>
          <p:cNvPr id="35" name="组合 34"/>
          <p:cNvGrpSpPr/>
          <p:nvPr/>
        </p:nvGrpSpPr>
        <p:grpSpPr>
          <a:xfrm>
            <a:off x="859531" y="-531213"/>
            <a:ext cx="1219200" cy="4645116"/>
            <a:chOff x="2466473" y="-517358"/>
            <a:chExt cx="517357" cy="4645116"/>
          </a:xfrm>
        </p:grpSpPr>
        <p:sp>
          <p:nvSpPr>
            <p:cNvPr id="26" name="任意多边形 25"/>
            <p:cNvSpPr/>
            <p:nvPr/>
          </p:nvSpPr>
          <p:spPr>
            <a:xfrm>
              <a:off x="2610853" y="-517358"/>
              <a:ext cx="180655" cy="1852863"/>
            </a:xfrm>
            <a:custGeom>
              <a:avLst/>
              <a:gdLst>
                <a:gd name="connsiteX0" fmla="*/ 0 w 180655"/>
                <a:gd name="connsiteY0" fmla="*/ 0 h 1852863"/>
                <a:gd name="connsiteX1" fmla="*/ 180473 w 180655"/>
                <a:gd name="connsiteY1" fmla="*/ 709863 h 1852863"/>
                <a:gd name="connsiteX2" fmla="*/ 36094 w 180655"/>
                <a:gd name="connsiteY2" fmla="*/ 1082842 h 1852863"/>
                <a:gd name="connsiteX3" fmla="*/ 144379 w 180655"/>
                <a:gd name="connsiteY3" fmla="*/ 1515979 h 1852863"/>
                <a:gd name="connsiteX4" fmla="*/ 60158 w 180655"/>
                <a:gd name="connsiteY4" fmla="*/ 1852863 h 1852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655" h="1852863">
                  <a:moveTo>
                    <a:pt x="0" y="0"/>
                  </a:moveTo>
                  <a:cubicBezTo>
                    <a:pt x="87228" y="264694"/>
                    <a:pt x="174457" y="529389"/>
                    <a:pt x="180473" y="709863"/>
                  </a:cubicBezTo>
                  <a:cubicBezTo>
                    <a:pt x="186489" y="890337"/>
                    <a:pt x="42110" y="948489"/>
                    <a:pt x="36094" y="1082842"/>
                  </a:cubicBezTo>
                  <a:cubicBezTo>
                    <a:pt x="30078" y="1217195"/>
                    <a:pt x="140368" y="1387642"/>
                    <a:pt x="144379" y="1515979"/>
                  </a:cubicBezTo>
                  <a:cubicBezTo>
                    <a:pt x="148390" y="1644316"/>
                    <a:pt x="68179" y="1774658"/>
                    <a:pt x="60158" y="1852863"/>
                  </a:cubicBezTo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Helvetica" panose="020B0604020202030204" pitchFamily="34" charset="0"/>
              </a:endParaRPr>
            </a:p>
          </p:txBody>
        </p:sp>
        <p:sp>
          <p:nvSpPr>
            <p:cNvPr id="4" name="圆角矩形 3"/>
            <p:cNvSpPr/>
            <p:nvPr/>
          </p:nvSpPr>
          <p:spPr>
            <a:xfrm>
              <a:off x="2466473" y="1203160"/>
              <a:ext cx="517357" cy="292459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Helvetica" panose="020B0604020202030204" pitchFamily="34" charset="0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2314669" y="-134171"/>
            <a:ext cx="1219200" cy="4260105"/>
            <a:chOff x="3562875" y="-132347"/>
            <a:chExt cx="517357" cy="4260105"/>
          </a:xfrm>
        </p:grpSpPr>
        <p:sp>
          <p:nvSpPr>
            <p:cNvPr id="28" name="任意多边形 27"/>
            <p:cNvSpPr/>
            <p:nvPr/>
          </p:nvSpPr>
          <p:spPr>
            <a:xfrm>
              <a:off x="3788915" y="-132347"/>
              <a:ext cx="121624" cy="1576136"/>
            </a:xfrm>
            <a:custGeom>
              <a:avLst/>
              <a:gdLst>
                <a:gd name="connsiteX0" fmla="*/ 73222 w 121624"/>
                <a:gd name="connsiteY0" fmla="*/ 0 h 1576136"/>
                <a:gd name="connsiteX1" fmla="*/ 1032 w 121624"/>
                <a:gd name="connsiteY1" fmla="*/ 529389 h 1576136"/>
                <a:gd name="connsiteX2" fmla="*/ 121348 w 121624"/>
                <a:gd name="connsiteY2" fmla="*/ 1299410 h 1576136"/>
                <a:gd name="connsiteX3" fmla="*/ 37127 w 121624"/>
                <a:gd name="connsiteY3" fmla="*/ 1576136 h 15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624" h="1576136">
                  <a:moveTo>
                    <a:pt x="73222" y="0"/>
                  </a:moveTo>
                  <a:cubicBezTo>
                    <a:pt x="33116" y="156410"/>
                    <a:pt x="-6989" y="312821"/>
                    <a:pt x="1032" y="529389"/>
                  </a:cubicBezTo>
                  <a:cubicBezTo>
                    <a:pt x="9053" y="745957"/>
                    <a:pt x="115332" y="1124952"/>
                    <a:pt x="121348" y="1299410"/>
                  </a:cubicBezTo>
                  <a:cubicBezTo>
                    <a:pt x="127364" y="1473868"/>
                    <a:pt x="33116" y="1530015"/>
                    <a:pt x="37127" y="1576136"/>
                  </a:cubicBezTo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Helvetica" panose="020B0604020202030204" pitchFamily="34" charset="0"/>
              </a:endParaRPr>
            </a:p>
          </p:txBody>
        </p:sp>
        <p:sp>
          <p:nvSpPr>
            <p:cNvPr id="8" name="圆角矩形 7"/>
            <p:cNvSpPr/>
            <p:nvPr/>
          </p:nvSpPr>
          <p:spPr>
            <a:xfrm>
              <a:off x="3562875" y="1203160"/>
              <a:ext cx="517357" cy="292459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Helvetica" panose="020B0604020202030204" pitchFamily="34" charset="0"/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3854813" y="-146202"/>
            <a:ext cx="1219200" cy="4260105"/>
            <a:chOff x="4617166" y="-132347"/>
            <a:chExt cx="517357" cy="4260105"/>
          </a:xfrm>
        </p:grpSpPr>
        <p:sp>
          <p:nvSpPr>
            <p:cNvPr id="29" name="任意多边形 28"/>
            <p:cNvSpPr/>
            <p:nvPr/>
          </p:nvSpPr>
          <p:spPr>
            <a:xfrm>
              <a:off x="4824613" y="-132347"/>
              <a:ext cx="96303" cy="1467852"/>
            </a:xfrm>
            <a:custGeom>
              <a:avLst/>
              <a:gdLst>
                <a:gd name="connsiteX0" fmla="*/ 84271 w 96303"/>
                <a:gd name="connsiteY0" fmla="*/ 0 h 1467852"/>
                <a:gd name="connsiteX1" fmla="*/ 50 w 96303"/>
                <a:gd name="connsiteY1" fmla="*/ 433136 h 1467852"/>
                <a:gd name="connsiteX2" fmla="*/ 72240 w 96303"/>
                <a:gd name="connsiteY2" fmla="*/ 1010652 h 1467852"/>
                <a:gd name="connsiteX3" fmla="*/ 96303 w 96303"/>
                <a:gd name="connsiteY3" fmla="*/ 1467852 h 1467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6303" h="1467852">
                  <a:moveTo>
                    <a:pt x="84271" y="0"/>
                  </a:moveTo>
                  <a:cubicBezTo>
                    <a:pt x="43163" y="132347"/>
                    <a:pt x="2055" y="264694"/>
                    <a:pt x="50" y="433136"/>
                  </a:cubicBezTo>
                  <a:cubicBezTo>
                    <a:pt x="-1955" y="601578"/>
                    <a:pt x="56198" y="838199"/>
                    <a:pt x="72240" y="1010652"/>
                  </a:cubicBezTo>
                  <a:cubicBezTo>
                    <a:pt x="88282" y="1183105"/>
                    <a:pt x="90287" y="1387642"/>
                    <a:pt x="96303" y="1467852"/>
                  </a:cubicBezTo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Helvetica" panose="020B0604020202030204" pitchFamily="34" charset="0"/>
              </a:endParaRPr>
            </a:p>
          </p:txBody>
        </p:sp>
        <p:sp>
          <p:nvSpPr>
            <p:cNvPr id="9" name="圆角矩形 8"/>
            <p:cNvSpPr/>
            <p:nvPr/>
          </p:nvSpPr>
          <p:spPr>
            <a:xfrm>
              <a:off x="4617166" y="1203160"/>
              <a:ext cx="517357" cy="292459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Helvetica" panose="020B0604020202030204" pitchFamily="34" charset="0"/>
              </a:endParaRP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5368335" y="-160275"/>
            <a:ext cx="1219200" cy="4248074"/>
            <a:chOff x="5713568" y="-120316"/>
            <a:chExt cx="517357" cy="4248074"/>
          </a:xfrm>
        </p:grpSpPr>
        <p:sp>
          <p:nvSpPr>
            <p:cNvPr id="30" name="任意多边形 29"/>
            <p:cNvSpPr/>
            <p:nvPr/>
          </p:nvSpPr>
          <p:spPr>
            <a:xfrm>
              <a:off x="5991330" y="-120316"/>
              <a:ext cx="108681" cy="1564105"/>
            </a:xfrm>
            <a:custGeom>
              <a:avLst/>
              <a:gdLst>
                <a:gd name="connsiteX0" fmla="*/ 108681 w 108681"/>
                <a:gd name="connsiteY0" fmla="*/ 0 h 1564105"/>
                <a:gd name="connsiteX1" fmla="*/ 396 w 108681"/>
                <a:gd name="connsiteY1" fmla="*/ 998621 h 1564105"/>
                <a:gd name="connsiteX2" fmla="*/ 72586 w 108681"/>
                <a:gd name="connsiteY2" fmla="*/ 1564105 h 1564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681" h="1564105">
                  <a:moveTo>
                    <a:pt x="108681" y="0"/>
                  </a:moveTo>
                  <a:cubicBezTo>
                    <a:pt x="57546" y="368968"/>
                    <a:pt x="6412" y="737937"/>
                    <a:pt x="396" y="998621"/>
                  </a:cubicBezTo>
                  <a:cubicBezTo>
                    <a:pt x="-5620" y="1259305"/>
                    <a:pt x="58549" y="1463842"/>
                    <a:pt x="72586" y="1564105"/>
                  </a:cubicBezTo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Helvetica" panose="020B0604020202030204" pitchFamily="34" charset="0"/>
              </a:endParaRPr>
            </a:p>
          </p:txBody>
        </p:sp>
        <p:sp>
          <p:nvSpPr>
            <p:cNvPr id="10" name="圆角矩形 9"/>
            <p:cNvSpPr/>
            <p:nvPr/>
          </p:nvSpPr>
          <p:spPr>
            <a:xfrm>
              <a:off x="5713568" y="1203160"/>
              <a:ext cx="517357" cy="292459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Helvetica" panose="020B0604020202030204" pitchFamily="34" charset="0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6765767" y="-98076"/>
            <a:ext cx="1219200" cy="4211979"/>
            <a:chOff x="6791272" y="-84221"/>
            <a:chExt cx="517357" cy="4211979"/>
          </a:xfrm>
        </p:grpSpPr>
        <p:sp>
          <p:nvSpPr>
            <p:cNvPr id="31" name="任意多边形 30"/>
            <p:cNvSpPr/>
            <p:nvPr/>
          </p:nvSpPr>
          <p:spPr>
            <a:xfrm>
              <a:off x="6978316" y="-84221"/>
              <a:ext cx="156834" cy="1503947"/>
            </a:xfrm>
            <a:custGeom>
              <a:avLst/>
              <a:gdLst>
                <a:gd name="connsiteX0" fmla="*/ 0 w 156834"/>
                <a:gd name="connsiteY0" fmla="*/ 0 h 1503947"/>
                <a:gd name="connsiteX1" fmla="*/ 156410 w 156834"/>
                <a:gd name="connsiteY1" fmla="*/ 842210 h 1503947"/>
                <a:gd name="connsiteX2" fmla="*/ 48126 w 156834"/>
                <a:gd name="connsiteY2" fmla="*/ 1503947 h 1503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6834" h="1503947">
                  <a:moveTo>
                    <a:pt x="0" y="0"/>
                  </a:moveTo>
                  <a:cubicBezTo>
                    <a:pt x="74194" y="295776"/>
                    <a:pt x="148389" y="591552"/>
                    <a:pt x="156410" y="842210"/>
                  </a:cubicBezTo>
                  <a:cubicBezTo>
                    <a:pt x="164431" y="1092868"/>
                    <a:pt x="56147" y="1383631"/>
                    <a:pt x="48126" y="1503947"/>
                  </a:cubicBezTo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Helvetica" panose="020B0604020202030204" pitchFamily="34" charset="0"/>
              </a:endParaRPr>
            </a:p>
          </p:txBody>
        </p:sp>
        <p:sp>
          <p:nvSpPr>
            <p:cNvPr id="11" name="圆角矩形 10"/>
            <p:cNvSpPr/>
            <p:nvPr/>
          </p:nvSpPr>
          <p:spPr>
            <a:xfrm>
              <a:off x="6791272" y="1203160"/>
              <a:ext cx="517357" cy="292459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Helvetica" panose="020B0604020202030204" pitchFamily="34" charset="0"/>
              </a:endParaRP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8293432" y="-107664"/>
            <a:ext cx="1219200" cy="4211979"/>
            <a:chOff x="7887674" y="-84221"/>
            <a:chExt cx="517357" cy="4211979"/>
          </a:xfrm>
        </p:grpSpPr>
        <p:sp>
          <p:nvSpPr>
            <p:cNvPr id="32" name="任意多边形 31"/>
            <p:cNvSpPr/>
            <p:nvPr/>
          </p:nvSpPr>
          <p:spPr>
            <a:xfrm>
              <a:off x="8125100" y="-84221"/>
              <a:ext cx="137475" cy="1479884"/>
            </a:xfrm>
            <a:custGeom>
              <a:avLst/>
              <a:gdLst>
                <a:gd name="connsiteX0" fmla="*/ 20279 w 137475"/>
                <a:gd name="connsiteY0" fmla="*/ 0 h 1479884"/>
                <a:gd name="connsiteX1" fmla="*/ 8247 w 137475"/>
                <a:gd name="connsiteY1" fmla="*/ 457200 h 1479884"/>
                <a:gd name="connsiteX2" fmla="*/ 128563 w 137475"/>
                <a:gd name="connsiteY2" fmla="*/ 1263316 h 1479884"/>
                <a:gd name="connsiteX3" fmla="*/ 128563 w 137475"/>
                <a:gd name="connsiteY3" fmla="*/ 1479884 h 1479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7475" h="1479884">
                  <a:moveTo>
                    <a:pt x="20279" y="0"/>
                  </a:moveTo>
                  <a:cubicBezTo>
                    <a:pt x="5239" y="123323"/>
                    <a:pt x="-9800" y="246647"/>
                    <a:pt x="8247" y="457200"/>
                  </a:cubicBezTo>
                  <a:cubicBezTo>
                    <a:pt x="26294" y="667753"/>
                    <a:pt x="108510" y="1092869"/>
                    <a:pt x="128563" y="1263316"/>
                  </a:cubicBezTo>
                  <a:cubicBezTo>
                    <a:pt x="148616" y="1433763"/>
                    <a:pt x="128563" y="1479884"/>
                    <a:pt x="128563" y="1479884"/>
                  </a:cubicBezTo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Helvetica" panose="020B0604020202030204" pitchFamily="34" charset="0"/>
              </a:endParaRPr>
            </a:p>
          </p:txBody>
        </p:sp>
        <p:sp>
          <p:nvSpPr>
            <p:cNvPr id="12" name="圆角矩形 11"/>
            <p:cNvSpPr/>
            <p:nvPr/>
          </p:nvSpPr>
          <p:spPr>
            <a:xfrm>
              <a:off x="7887674" y="1203160"/>
              <a:ext cx="517357" cy="292459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Helvetica" panose="020B0604020202030204" pitchFamily="34" charset="0"/>
              </a:endParaRP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9793098" y="-83601"/>
            <a:ext cx="1219200" cy="4187916"/>
            <a:chOff x="8941965" y="-60158"/>
            <a:chExt cx="517357" cy="4187916"/>
          </a:xfrm>
        </p:grpSpPr>
        <p:sp>
          <p:nvSpPr>
            <p:cNvPr id="33" name="任意多边形 32"/>
            <p:cNvSpPr/>
            <p:nvPr/>
          </p:nvSpPr>
          <p:spPr>
            <a:xfrm>
              <a:off x="9082100" y="-60158"/>
              <a:ext cx="233097" cy="1383632"/>
            </a:xfrm>
            <a:custGeom>
              <a:avLst/>
              <a:gdLst>
                <a:gd name="connsiteX0" fmla="*/ 134089 w 233097"/>
                <a:gd name="connsiteY0" fmla="*/ 0 h 1383632"/>
                <a:gd name="connsiteX1" fmla="*/ 1742 w 233097"/>
                <a:gd name="connsiteY1" fmla="*/ 433137 h 1383632"/>
                <a:gd name="connsiteX2" fmla="*/ 218311 w 233097"/>
                <a:gd name="connsiteY2" fmla="*/ 1118937 h 1383632"/>
                <a:gd name="connsiteX3" fmla="*/ 218311 w 233097"/>
                <a:gd name="connsiteY3" fmla="*/ 1383632 h 1383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3097" h="1383632">
                  <a:moveTo>
                    <a:pt x="134089" y="0"/>
                  </a:moveTo>
                  <a:cubicBezTo>
                    <a:pt x="60897" y="123324"/>
                    <a:pt x="-12295" y="246648"/>
                    <a:pt x="1742" y="433137"/>
                  </a:cubicBezTo>
                  <a:cubicBezTo>
                    <a:pt x="15779" y="619626"/>
                    <a:pt x="182216" y="960521"/>
                    <a:pt x="218311" y="1118937"/>
                  </a:cubicBezTo>
                  <a:cubicBezTo>
                    <a:pt x="254406" y="1277353"/>
                    <a:pt x="212295" y="1321469"/>
                    <a:pt x="218311" y="1383632"/>
                  </a:cubicBezTo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Helvetica" panose="020B0604020202030204" pitchFamily="34" charset="0"/>
              </a:endParaRPr>
            </a:p>
          </p:txBody>
        </p:sp>
        <p:sp>
          <p:nvSpPr>
            <p:cNvPr id="13" name="圆角矩形 12"/>
            <p:cNvSpPr/>
            <p:nvPr/>
          </p:nvSpPr>
          <p:spPr>
            <a:xfrm>
              <a:off x="8941965" y="1203160"/>
              <a:ext cx="517357" cy="292459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Helvetica" panose="020B0604020202030204" pitchFamily="34" charset="0"/>
              </a:endParaRPr>
            </a:p>
          </p:txBody>
        </p:sp>
      </p:grpSp>
      <p:sp>
        <p:nvSpPr>
          <p:cNvPr id="27" name="任意多边形 26"/>
          <p:cNvSpPr/>
          <p:nvPr/>
        </p:nvSpPr>
        <p:spPr>
          <a:xfrm>
            <a:off x="-2053248" y="6226655"/>
            <a:ext cx="14710470" cy="1125547"/>
          </a:xfrm>
          <a:custGeom>
            <a:avLst/>
            <a:gdLst>
              <a:gd name="connsiteX0" fmla="*/ 244465 w 11941165"/>
              <a:gd name="connsiteY0" fmla="*/ 171607 h 249882"/>
              <a:gd name="connsiteX1" fmla="*/ 301615 w 11941165"/>
              <a:gd name="connsiteY1" fmla="*/ 209707 h 249882"/>
              <a:gd name="connsiteX2" fmla="*/ 3235315 w 11941165"/>
              <a:gd name="connsiteY2" fmla="*/ 157 h 249882"/>
              <a:gd name="connsiteX3" fmla="*/ 5407015 w 11941165"/>
              <a:gd name="connsiteY3" fmla="*/ 247807 h 249882"/>
              <a:gd name="connsiteX4" fmla="*/ 7693015 w 11941165"/>
              <a:gd name="connsiteY4" fmla="*/ 114457 h 249882"/>
              <a:gd name="connsiteX5" fmla="*/ 10398115 w 11941165"/>
              <a:gd name="connsiteY5" fmla="*/ 38257 h 249882"/>
              <a:gd name="connsiteX6" fmla="*/ 11941165 w 11941165"/>
              <a:gd name="connsiteY6" fmla="*/ 190657 h 249882"/>
              <a:gd name="connsiteX0" fmla="*/ 251307 w 11948007"/>
              <a:gd name="connsiteY0" fmla="*/ 171628 h 297698"/>
              <a:gd name="connsiteX1" fmla="*/ 296779 w 11948007"/>
              <a:gd name="connsiteY1" fmla="*/ 293240 h 297698"/>
              <a:gd name="connsiteX2" fmla="*/ 3242157 w 11948007"/>
              <a:gd name="connsiteY2" fmla="*/ 178 h 297698"/>
              <a:gd name="connsiteX3" fmla="*/ 5413857 w 11948007"/>
              <a:gd name="connsiteY3" fmla="*/ 247828 h 297698"/>
              <a:gd name="connsiteX4" fmla="*/ 7699857 w 11948007"/>
              <a:gd name="connsiteY4" fmla="*/ 114478 h 297698"/>
              <a:gd name="connsiteX5" fmla="*/ 10404957 w 11948007"/>
              <a:gd name="connsiteY5" fmla="*/ 38278 h 297698"/>
              <a:gd name="connsiteX6" fmla="*/ 11948007 w 11948007"/>
              <a:gd name="connsiteY6" fmla="*/ 190678 h 297698"/>
              <a:gd name="connsiteX0" fmla="*/ 181593 w 12030102"/>
              <a:gd name="connsiteY0" fmla="*/ 830441 h 832268"/>
              <a:gd name="connsiteX1" fmla="*/ 378874 w 12030102"/>
              <a:gd name="connsiteY1" fmla="*/ 293240 h 832268"/>
              <a:gd name="connsiteX2" fmla="*/ 3324252 w 12030102"/>
              <a:gd name="connsiteY2" fmla="*/ 178 h 832268"/>
              <a:gd name="connsiteX3" fmla="*/ 5495952 w 12030102"/>
              <a:gd name="connsiteY3" fmla="*/ 247828 h 832268"/>
              <a:gd name="connsiteX4" fmla="*/ 7781952 w 12030102"/>
              <a:gd name="connsiteY4" fmla="*/ 114478 h 832268"/>
              <a:gd name="connsiteX5" fmla="*/ 10487052 w 12030102"/>
              <a:gd name="connsiteY5" fmla="*/ 38278 h 832268"/>
              <a:gd name="connsiteX6" fmla="*/ 12030102 w 12030102"/>
              <a:gd name="connsiteY6" fmla="*/ 190678 h 832268"/>
              <a:gd name="connsiteX0" fmla="*/ 181593 w 12555595"/>
              <a:gd name="connsiteY0" fmla="*/ 830441 h 832268"/>
              <a:gd name="connsiteX1" fmla="*/ 378874 w 12555595"/>
              <a:gd name="connsiteY1" fmla="*/ 293240 h 832268"/>
              <a:gd name="connsiteX2" fmla="*/ 3324252 w 12555595"/>
              <a:gd name="connsiteY2" fmla="*/ 178 h 832268"/>
              <a:gd name="connsiteX3" fmla="*/ 5495952 w 12555595"/>
              <a:gd name="connsiteY3" fmla="*/ 247828 h 832268"/>
              <a:gd name="connsiteX4" fmla="*/ 7781952 w 12555595"/>
              <a:gd name="connsiteY4" fmla="*/ 114478 h 832268"/>
              <a:gd name="connsiteX5" fmla="*/ 10487052 w 12555595"/>
              <a:gd name="connsiteY5" fmla="*/ 38278 h 832268"/>
              <a:gd name="connsiteX6" fmla="*/ 12555595 w 12555595"/>
              <a:gd name="connsiteY6" fmla="*/ 283469 h 832268"/>
              <a:gd name="connsiteX0" fmla="*/ 181593 w 12555595"/>
              <a:gd name="connsiteY0" fmla="*/ 830441 h 832268"/>
              <a:gd name="connsiteX1" fmla="*/ 378874 w 12555595"/>
              <a:gd name="connsiteY1" fmla="*/ 293240 h 832268"/>
              <a:gd name="connsiteX2" fmla="*/ 3324252 w 12555595"/>
              <a:gd name="connsiteY2" fmla="*/ 178 h 832268"/>
              <a:gd name="connsiteX3" fmla="*/ 5495952 w 12555595"/>
              <a:gd name="connsiteY3" fmla="*/ 247828 h 832268"/>
              <a:gd name="connsiteX4" fmla="*/ 7781952 w 12555595"/>
              <a:gd name="connsiteY4" fmla="*/ 114478 h 832268"/>
              <a:gd name="connsiteX5" fmla="*/ 10487052 w 12555595"/>
              <a:gd name="connsiteY5" fmla="*/ 38278 h 832268"/>
              <a:gd name="connsiteX6" fmla="*/ 12084597 w 12555595"/>
              <a:gd name="connsiteY6" fmla="*/ 267688 h 832268"/>
              <a:gd name="connsiteX7" fmla="*/ 12555595 w 12555595"/>
              <a:gd name="connsiteY7" fmla="*/ 283469 h 832268"/>
              <a:gd name="connsiteX0" fmla="*/ 181593 w 12254687"/>
              <a:gd name="connsiteY0" fmla="*/ 830441 h 868049"/>
              <a:gd name="connsiteX1" fmla="*/ 378874 w 12254687"/>
              <a:gd name="connsiteY1" fmla="*/ 293240 h 868049"/>
              <a:gd name="connsiteX2" fmla="*/ 3324252 w 12254687"/>
              <a:gd name="connsiteY2" fmla="*/ 178 h 868049"/>
              <a:gd name="connsiteX3" fmla="*/ 5495952 w 12254687"/>
              <a:gd name="connsiteY3" fmla="*/ 247828 h 868049"/>
              <a:gd name="connsiteX4" fmla="*/ 7781952 w 12254687"/>
              <a:gd name="connsiteY4" fmla="*/ 114478 h 868049"/>
              <a:gd name="connsiteX5" fmla="*/ 10487052 w 12254687"/>
              <a:gd name="connsiteY5" fmla="*/ 38278 h 868049"/>
              <a:gd name="connsiteX6" fmla="*/ 12084597 w 12254687"/>
              <a:gd name="connsiteY6" fmla="*/ 267688 h 868049"/>
              <a:gd name="connsiteX7" fmla="*/ 12205266 w 12254687"/>
              <a:gd name="connsiteY7" fmla="*/ 868049 h 868049"/>
              <a:gd name="connsiteX0" fmla="*/ 181593 w 12254687"/>
              <a:gd name="connsiteY0" fmla="*/ 830441 h 868049"/>
              <a:gd name="connsiteX1" fmla="*/ 378874 w 12254687"/>
              <a:gd name="connsiteY1" fmla="*/ 293240 h 868049"/>
              <a:gd name="connsiteX2" fmla="*/ 3324252 w 12254687"/>
              <a:gd name="connsiteY2" fmla="*/ 178 h 868049"/>
              <a:gd name="connsiteX3" fmla="*/ 5495952 w 12254687"/>
              <a:gd name="connsiteY3" fmla="*/ 247828 h 868049"/>
              <a:gd name="connsiteX4" fmla="*/ 7781952 w 12254687"/>
              <a:gd name="connsiteY4" fmla="*/ 114478 h 868049"/>
              <a:gd name="connsiteX5" fmla="*/ 10487052 w 12254687"/>
              <a:gd name="connsiteY5" fmla="*/ 38278 h 868049"/>
              <a:gd name="connsiteX6" fmla="*/ 12084597 w 12254687"/>
              <a:gd name="connsiteY6" fmla="*/ 267688 h 868049"/>
              <a:gd name="connsiteX7" fmla="*/ 12205266 w 12254687"/>
              <a:gd name="connsiteY7" fmla="*/ 868049 h 868049"/>
              <a:gd name="connsiteX8" fmla="*/ 181593 w 12254687"/>
              <a:gd name="connsiteY8" fmla="*/ 830441 h 868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54687" h="868049">
                <a:moveTo>
                  <a:pt x="181593" y="830441"/>
                </a:moveTo>
                <a:cubicBezTo>
                  <a:pt x="-39070" y="863778"/>
                  <a:pt x="-144903" y="431617"/>
                  <a:pt x="378874" y="293240"/>
                </a:cubicBezTo>
                <a:cubicBezTo>
                  <a:pt x="902651" y="154863"/>
                  <a:pt x="2471406" y="7747"/>
                  <a:pt x="3324252" y="178"/>
                </a:cubicBezTo>
                <a:cubicBezTo>
                  <a:pt x="4177098" y="-7391"/>
                  <a:pt x="4753002" y="228778"/>
                  <a:pt x="5495952" y="247828"/>
                </a:cubicBezTo>
                <a:cubicBezTo>
                  <a:pt x="6238902" y="266878"/>
                  <a:pt x="6950102" y="149403"/>
                  <a:pt x="7781952" y="114478"/>
                </a:cubicBezTo>
                <a:cubicBezTo>
                  <a:pt x="8613802" y="79553"/>
                  <a:pt x="9766052" y="12743"/>
                  <a:pt x="10487052" y="38278"/>
                </a:cubicBezTo>
                <a:cubicBezTo>
                  <a:pt x="11208052" y="63813"/>
                  <a:pt x="11739840" y="226823"/>
                  <a:pt x="12084597" y="267688"/>
                </a:cubicBezTo>
                <a:cubicBezTo>
                  <a:pt x="12429354" y="308553"/>
                  <a:pt x="12130659" y="865419"/>
                  <a:pt x="12205266" y="868049"/>
                </a:cubicBezTo>
                <a:lnTo>
                  <a:pt x="181593" y="830441"/>
                </a:lnTo>
                <a:close/>
              </a:path>
            </a:pathLst>
          </a:custGeom>
          <a:solidFill>
            <a:srgbClr val="626262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Helvetica" panose="020B0604020202030204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792" y="3331669"/>
            <a:ext cx="1944214" cy="344403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08798" y="2076984"/>
            <a:ext cx="11464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0"/>
                <a:solidFill>
                  <a:srgbClr val="F2474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tấn</a:t>
            </a:r>
          </a:p>
        </p:txBody>
      </p:sp>
      <p:sp>
        <p:nvSpPr>
          <p:cNvPr id="42" name="Rectangle 41"/>
          <p:cNvSpPr/>
          <p:nvPr/>
        </p:nvSpPr>
        <p:spPr>
          <a:xfrm>
            <a:off x="2122946" y="4406105"/>
            <a:ext cx="854772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Viết các đơn vị đo </a:t>
            </a:r>
            <a:r>
              <a:rPr lang="en-US" sz="4400" b="1" cap="none" spc="0">
                <a:ln w="0"/>
                <a:solidFill>
                  <a:srgbClr val="EC6A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khối lượng </a:t>
            </a:r>
            <a:r>
              <a:rPr lang="en-US" sz="4000" b="1" cap="none" spc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đã học </a:t>
            </a:r>
          </a:p>
          <a:p>
            <a:pPr algn="ctr"/>
            <a:r>
              <a:rPr lang="en-US" sz="4000" b="1" cap="none" spc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theo thứ tự </a:t>
            </a:r>
            <a:r>
              <a:rPr lang="en-US" sz="4400" b="1" cap="none" spc="0">
                <a:ln w="0"/>
                <a:solidFill>
                  <a:srgbClr val="F2474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từ lớn đến bé</a:t>
            </a:r>
            <a:r>
              <a:rPr lang="en-US" sz="4000" b="1" cap="none" spc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3" name="Rectangle 42"/>
          <p:cNvSpPr/>
          <p:nvPr/>
        </p:nvSpPr>
        <p:spPr>
          <a:xfrm>
            <a:off x="2520750" y="2087304"/>
            <a:ext cx="7617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0"/>
                <a:solidFill>
                  <a:srgbClr val="EC6A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</a:t>
            </a:r>
          </a:p>
        </p:txBody>
      </p:sp>
      <p:sp>
        <p:nvSpPr>
          <p:cNvPr id="44" name="Rectangle 43"/>
          <p:cNvSpPr/>
          <p:nvPr/>
        </p:nvSpPr>
        <p:spPr>
          <a:xfrm>
            <a:off x="3852707" y="2087304"/>
            <a:ext cx="12234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yến</a:t>
            </a:r>
          </a:p>
        </p:txBody>
      </p:sp>
      <p:sp>
        <p:nvSpPr>
          <p:cNvPr id="45" name="Rectangle 44"/>
          <p:cNvSpPr/>
          <p:nvPr/>
        </p:nvSpPr>
        <p:spPr>
          <a:xfrm>
            <a:off x="5480590" y="2103259"/>
            <a:ext cx="1079142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>
                <a:ln w="0"/>
                <a:solidFill>
                  <a:srgbClr val="65A32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kg</a:t>
            </a:r>
          </a:p>
        </p:txBody>
      </p:sp>
      <p:sp>
        <p:nvSpPr>
          <p:cNvPr id="50" name="Rectangle 49"/>
          <p:cNvSpPr/>
          <p:nvPr/>
        </p:nvSpPr>
        <p:spPr>
          <a:xfrm>
            <a:off x="6916666" y="2157852"/>
            <a:ext cx="9156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hg</a:t>
            </a:r>
          </a:p>
        </p:txBody>
      </p:sp>
      <p:sp>
        <p:nvSpPr>
          <p:cNvPr id="51" name="Rectangle 50"/>
          <p:cNvSpPr/>
          <p:nvPr/>
        </p:nvSpPr>
        <p:spPr>
          <a:xfrm>
            <a:off x="8237894" y="2098482"/>
            <a:ext cx="12618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dag</a:t>
            </a:r>
          </a:p>
        </p:txBody>
      </p:sp>
      <p:sp>
        <p:nvSpPr>
          <p:cNvPr id="52" name="Rectangle 51"/>
          <p:cNvSpPr/>
          <p:nvPr/>
        </p:nvSpPr>
        <p:spPr>
          <a:xfrm>
            <a:off x="10154370" y="2098482"/>
            <a:ext cx="5309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1276130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0" nodeType="withEffect">
                                  <p:stCondLst>
                                    <p:cond delay="2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0"/>
                            </p:stCondLst>
                            <p:childTnLst>
                              <p:par>
                                <p:cTn id="52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7" grpId="0" animBg="1"/>
      <p:bldP spid="6" grpId="0"/>
      <p:bldP spid="42" grpId="0"/>
      <p:bldP spid="43" grpId="0"/>
      <p:bldP spid="44" grpId="0"/>
      <p:bldP spid="45" grpId="0"/>
      <p:bldP spid="50" grpId="0"/>
      <p:bldP spid="51" grpId="0"/>
      <p:bldP spid="5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-420969" y="5744490"/>
            <a:ext cx="12626139" cy="1125547"/>
          </a:xfrm>
          <a:custGeom>
            <a:avLst/>
            <a:gdLst>
              <a:gd name="connsiteX0" fmla="*/ 244465 w 11941165"/>
              <a:gd name="connsiteY0" fmla="*/ 171607 h 249882"/>
              <a:gd name="connsiteX1" fmla="*/ 301615 w 11941165"/>
              <a:gd name="connsiteY1" fmla="*/ 209707 h 249882"/>
              <a:gd name="connsiteX2" fmla="*/ 3235315 w 11941165"/>
              <a:gd name="connsiteY2" fmla="*/ 157 h 249882"/>
              <a:gd name="connsiteX3" fmla="*/ 5407015 w 11941165"/>
              <a:gd name="connsiteY3" fmla="*/ 247807 h 249882"/>
              <a:gd name="connsiteX4" fmla="*/ 7693015 w 11941165"/>
              <a:gd name="connsiteY4" fmla="*/ 114457 h 249882"/>
              <a:gd name="connsiteX5" fmla="*/ 10398115 w 11941165"/>
              <a:gd name="connsiteY5" fmla="*/ 38257 h 249882"/>
              <a:gd name="connsiteX6" fmla="*/ 11941165 w 11941165"/>
              <a:gd name="connsiteY6" fmla="*/ 190657 h 249882"/>
              <a:gd name="connsiteX0" fmla="*/ 251307 w 11948007"/>
              <a:gd name="connsiteY0" fmla="*/ 171628 h 297698"/>
              <a:gd name="connsiteX1" fmla="*/ 296779 w 11948007"/>
              <a:gd name="connsiteY1" fmla="*/ 293240 h 297698"/>
              <a:gd name="connsiteX2" fmla="*/ 3242157 w 11948007"/>
              <a:gd name="connsiteY2" fmla="*/ 178 h 297698"/>
              <a:gd name="connsiteX3" fmla="*/ 5413857 w 11948007"/>
              <a:gd name="connsiteY3" fmla="*/ 247828 h 297698"/>
              <a:gd name="connsiteX4" fmla="*/ 7699857 w 11948007"/>
              <a:gd name="connsiteY4" fmla="*/ 114478 h 297698"/>
              <a:gd name="connsiteX5" fmla="*/ 10404957 w 11948007"/>
              <a:gd name="connsiteY5" fmla="*/ 38278 h 297698"/>
              <a:gd name="connsiteX6" fmla="*/ 11948007 w 11948007"/>
              <a:gd name="connsiteY6" fmla="*/ 190678 h 297698"/>
              <a:gd name="connsiteX0" fmla="*/ 181593 w 12030102"/>
              <a:gd name="connsiteY0" fmla="*/ 830441 h 832268"/>
              <a:gd name="connsiteX1" fmla="*/ 378874 w 12030102"/>
              <a:gd name="connsiteY1" fmla="*/ 293240 h 832268"/>
              <a:gd name="connsiteX2" fmla="*/ 3324252 w 12030102"/>
              <a:gd name="connsiteY2" fmla="*/ 178 h 832268"/>
              <a:gd name="connsiteX3" fmla="*/ 5495952 w 12030102"/>
              <a:gd name="connsiteY3" fmla="*/ 247828 h 832268"/>
              <a:gd name="connsiteX4" fmla="*/ 7781952 w 12030102"/>
              <a:gd name="connsiteY4" fmla="*/ 114478 h 832268"/>
              <a:gd name="connsiteX5" fmla="*/ 10487052 w 12030102"/>
              <a:gd name="connsiteY5" fmla="*/ 38278 h 832268"/>
              <a:gd name="connsiteX6" fmla="*/ 12030102 w 12030102"/>
              <a:gd name="connsiteY6" fmla="*/ 190678 h 832268"/>
              <a:gd name="connsiteX0" fmla="*/ 181593 w 12555595"/>
              <a:gd name="connsiteY0" fmla="*/ 830441 h 832268"/>
              <a:gd name="connsiteX1" fmla="*/ 378874 w 12555595"/>
              <a:gd name="connsiteY1" fmla="*/ 293240 h 832268"/>
              <a:gd name="connsiteX2" fmla="*/ 3324252 w 12555595"/>
              <a:gd name="connsiteY2" fmla="*/ 178 h 832268"/>
              <a:gd name="connsiteX3" fmla="*/ 5495952 w 12555595"/>
              <a:gd name="connsiteY3" fmla="*/ 247828 h 832268"/>
              <a:gd name="connsiteX4" fmla="*/ 7781952 w 12555595"/>
              <a:gd name="connsiteY4" fmla="*/ 114478 h 832268"/>
              <a:gd name="connsiteX5" fmla="*/ 10487052 w 12555595"/>
              <a:gd name="connsiteY5" fmla="*/ 38278 h 832268"/>
              <a:gd name="connsiteX6" fmla="*/ 12555595 w 12555595"/>
              <a:gd name="connsiteY6" fmla="*/ 283469 h 832268"/>
              <a:gd name="connsiteX0" fmla="*/ 181593 w 12555595"/>
              <a:gd name="connsiteY0" fmla="*/ 830441 h 832268"/>
              <a:gd name="connsiteX1" fmla="*/ 378874 w 12555595"/>
              <a:gd name="connsiteY1" fmla="*/ 293240 h 832268"/>
              <a:gd name="connsiteX2" fmla="*/ 3324252 w 12555595"/>
              <a:gd name="connsiteY2" fmla="*/ 178 h 832268"/>
              <a:gd name="connsiteX3" fmla="*/ 5495952 w 12555595"/>
              <a:gd name="connsiteY3" fmla="*/ 247828 h 832268"/>
              <a:gd name="connsiteX4" fmla="*/ 7781952 w 12555595"/>
              <a:gd name="connsiteY4" fmla="*/ 114478 h 832268"/>
              <a:gd name="connsiteX5" fmla="*/ 10487052 w 12555595"/>
              <a:gd name="connsiteY5" fmla="*/ 38278 h 832268"/>
              <a:gd name="connsiteX6" fmla="*/ 12084597 w 12555595"/>
              <a:gd name="connsiteY6" fmla="*/ 267688 h 832268"/>
              <a:gd name="connsiteX7" fmla="*/ 12555595 w 12555595"/>
              <a:gd name="connsiteY7" fmla="*/ 283469 h 832268"/>
              <a:gd name="connsiteX0" fmla="*/ 181593 w 12254687"/>
              <a:gd name="connsiteY0" fmla="*/ 830441 h 868049"/>
              <a:gd name="connsiteX1" fmla="*/ 378874 w 12254687"/>
              <a:gd name="connsiteY1" fmla="*/ 293240 h 868049"/>
              <a:gd name="connsiteX2" fmla="*/ 3324252 w 12254687"/>
              <a:gd name="connsiteY2" fmla="*/ 178 h 868049"/>
              <a:gd name="connsiteX3" fmla="*/ 5495952 w 12254687"/>
              <a:gd name="connsiteY3" fmla="*/ 247828 h 868049"/>
              <a:gd name="connsiteX4" fmla="*/ 7781952 w 12254687"/>
              <a:gd name="connsiteY4" fmla="*/ 114478 h 868049"/>
              <a:gd name="connsiteX5" fmla="*/ 10487052 w 12254687"/>
              <a:gd name="connsiteY5" fmla="*/ 38278 h 868049"/>
              <a:gd name="connsiteX6" fmla="*/ 12084597 w 12254687"/>
              <a:gd name="connsiteY6" fmla="*/ 267688 h 868049"/>
              <a:gd name="connsiteX7" fmla="*/ 12205266 w 12254687"/>
              <a:gd name="connsiteY7" fmla="*/ 868049 h 868049"/>
              <a:gd name="connsiteX0" fmla="*/ 181593 w 12254687"/>
              <a:gd name="connsiteY0" fmla="*/ 830441 h 868049"/>
              <a:gd name="connsiteX1" fmla="*/ 378874 w 12254687"/>
              <a:gd name="connsiteY1" fmla="*/ 293240 h 868049"/>
              <a:gd name="connsiteX2" fmla="*/ 3324252 w 12254687"/>
              <a:gd name="connsiteY2" fmla="*/ 178 h 868049"/>
              <a:gd name="connsiteX3" fmla="*/ 5495952 w 12254687"/>
              <a:gd name="connsiteY3" fmla="*/ 247828 h 868049"/>
              <a:gd name="connsiteX4" fmla="*/ 7781952 w 12254687"/>
              <a:gd name="connsiteY4" fmla="*/ 114478 h 868049"/>
              <a:gd name="connsiteX5" fmla="*/ 10487052 w 12254687"/>
              <a:gd name="connsiteY5" fmla="*/ 38278 h 868049"/>
              <a:gd name="connsiteX6" fmla="*/ 12084597 w 12254687"/>
              <a:gd name="connsiteY6" fmla="*/ 267688 h 868049"/>
              <a:gd name="connsiteX7" fmla="*/ 12205266 w 12254687"/>
              <a:gd name="connsiteY7" fmla="*/ 868049 h 868049"/>
              <a:gd name="connsiteX8" fmla="*/ 181593 w 12254687"/>
              <a:gd name="connsiteY8" fmla="*/ 830441 h 868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54687" h="868049">
                <a:moveTo>
                  <a:pt x="181593" y="830441"/>
                </a:moveTo>
                <a:cubicBezTo>
                  <a:pt x="-39070" y="863778"/>
                  <a:pt x="-144903" y="431617"/>
                  <a:pt x="378874" y="293240"/>
                </a:cubicBezTo>
                <a:cubicBezTo>
                  <a:pt x="902651" y="154863"/>
                  <a:pt x="2471406" y="7747"/>
                  <a:pt x="3324252" y="178"/>
                </a:cubicBezTo>
                <a:cubicBezTo>
                  <a:pt x="4177098" y="-7391"/>
                  <a:pt x="4753002" y="228778"/>
                  <a:pt x="5495952" y="247828"/>
                </a:cubicBezTo>
                <a:cubicBezTo>
                  <a:pt x="6238902" y="266878"/>
                  <a:pt x="6950102" y="149403"/>
                  <a:pt x="7781952" y="114478"/>
                </a:cubicBezTo>
                <a:cubicBezTo>
                  <a:pt x="8613802" y="79553"/>
                  <a:pt x="9766052" y="12743"/>
                  <a:pt x="10487052" y="38278"/>
                </a:cubicBezTo>
                <a:cubicBezTo>
                  <a:pt x="11208052" y="63813"/>
                  <a:pt x="11739840" y="226823"/>
                  <a:pt x="12084597" y="267688"/>
                </a:cubicBezTo>
                <a:cubicBezTo>
                  <a:pt x="12429354" y="308553"/>
                  <a:pt x="12130659" y="865419"/>
                  <a:pt x="12205266" y="868049"/>
                </a:cubicBezTo>
                <a:lnTo>
                  <a:pt x="181593" y="830441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Helvetica" panose="020B0604020202030204" pitchFamily="34" charset="0"/>
            </a:endParaRPr>
          </a:p>
        </p:txBody>
      </p:sp>
      <p:sp>
        <p:nvSpPr>
          <p:cNvPr id="27" name="任意多边形 26"/>
          <p:cNvSpPr/>
          <p:nvPr/>
        </p:nvSpPr>
        <p:spPr>
          <a:xfrm>
            <a:off x="-2053248" y="6226655"/>
            <a:ext cx="14710470" cy="1125547"/>
          </a:xfrm>
          <a:custGeom>
            <a:avLst/>
            <a:gdLst>
              <a:gd name="connsiteX0" fmla="*/ 244465 w 11941165"/>
              <a:gd name="connsiteY0" fmla="*/ 171607 h 249882"/>
              <a:gd name="connsiteX1" fmla="*/ 301615 w 11941165"/>
              <a:gd name="connsiteY1" fmla="*/ 209707 h 249882"/>
              <a:gd name="connsiteX2" fmla="*/ 3235315 w 11941165"/>
              <a:gd name="connsiteY2" fmla="*/ 157 h 249882"/>
              <a:gd name="connsiteX3" fmla="*/ 5407015 w 11941165"/>
              <a:gd name="connsiteY3" fmla="*/ 247807 h 249882"/>
              <a:gd name="connsiteX4" fmla="*/ 7693015 w 11941165"/>
              <a:gd name="connsiteY4" fmla="*/ 114457 h 249882"/>
              <a:gd name="connsiteX5" fmla="*/ 10398115 w 11941165"/>
              <a:gd name="connsiteY5" fmla="*/ 38257 h 249882"/>
              <a:gd name="connsiteX6" fmla="*/ 11941165 w 11941165"/>
              <a:gd name="connsiteY6" fmla="*/ 190657 h 249882"/>
              <a:gd name="connsiteX0" fmla="*/ 251307 w 11948007"/>
              <a:gd name="connsiteY0" fmla="*/ 171628 h 297698"/>
              <a:gd name="connsiteX1" fmla="*/ 296779 w 11948007"/>
              <a:gd name="connsiteY1" fmla="*/ 293240 h 297698"/>
              <a:gd name="connsiteX2" fmla="*/ 3242157 w 11948007"/>
              <a:gd name="connsiteY2" fmla="*/ 178 h 297698"/>
              <a:gd name="connsiteX3" fmla="*/ 5413857 w 11948007"/>
              <a:gd name="connsiteY3" fmla="*/ 247828 h 297698"/>
              <a:gd name="connsiteX4" fmla="*/ 7699857 w 11948007"/>
              <a:gd name="connsiteY4" fmla="*/ 114478 h 297698"/>
              <a:gd name="connsiteX5" fmla="*/ 10404957 w 11948007"/>
              <a:gd name="connsiteY5" fmla="*/ 38278 h 297698"/>
              <a:gd name="connsiteX6" fmla="*/ 11948007 w 11948007"/>
              <a:gd name="connsiteY6" fmla="*/ 190678 h 297698"/>
              <a:gd name="connsiteX0" fmla="*/ 181593 w 12030102"/>
              <a:gd name="connsiteY0" fmla="*/ 830441 h 832268"/>
              <a:gd name="connsiteX1" fmla="*/ 378874 w 12030102"/>
              <a:gd name="connsiteY1" fmla="*/ 293240 h 832268"/>
              <a:gd name="connsiteX2" fmla="*/ 3324252 w 12030102"/>
              <a:gd name="connsiteY2" fmla="*/ 178 h 832268"/>
              <a:gd name="connsiteX3" fmla="*/ 5495952 w 12030102"/>
              <a:gd name="connsiteY3" fmla="*/ 247828 h 832268"/>
              <a:gd name="connsiteX4" fmla="*/ 7781952 w 12030102"/>
              <a:gd name="connsiteY4" fmla="*/ 114478 h 832268"/>
              <a:gd name="connsiteX5" fmla="*/ 10487052 w 12030102"/>
              <a:gd name="connsiteY5" fmla="*/ 38278 h 832268"/>
              <a:gd name="connsiteX6" fmla="*/ 12030102 w 12030102"/>
              <a:gd name="connsiteY6" fmla="*/ 190678 h 832268"/>
              <a:gd name="connsiteX0" fmla="*/ 181593 w 12555595"/>
              <a:gd name="connsiteY0" fmla="*/ 830441 h 832268"/>
              <a:gd name="connsiteX1" fmla="*/ 378874 w 12555595"/>
              <a:gd name="connsiteY1" fmla="*/ 293240 h 832268"/>
              <a:gd name="connsiteX2" fmla="*/ 3324252 w 12555595"/>
              <a:gd name="connsiteY2" fmla="*/ 178 h 832268"/>
              <a:gd name="connsiteX3" fmla="*/ 5495952 w 12555595"/>
              <a:gd name="connsiteY3" fmla="*/ 247828 h 832268"/>
              <a:gd name="connsiteX4" fmla="*/ 7781952 w 12555595"/>
              <a:gd name="connsiteY4" fmla="*/ 114478 h 832268"/>
              <a:gd name="connsiteX5" fmla="*/ 10487052 w 12555595"/>
              <a:gd name="connsiteY5" fmla="*/ 38278 h 832268"/>
              <a:gd name="connsiteX6" fmla="*/ 12555595 w 12555595"/>
              <a:gd name="connsiteY6" fmla="*/ 283469 h 832268"/>
              <a:gd name="connsiteX0" fmla="*/ 181593 w 12555595"/>
              <a:gd name="connsiteY0" fmla="*/ 830441 h 832268"/>
              <a:gd name="connsiteX1" fmla="*/ 378874 w 12555595"/>
              <a:gd name="connsiteY1" fmla="*/ 293240 h 832268"/>
              <a:gd name="connsiteX2" fmla="*/ 3324252 w 12555595"/>
              <a:gd name="connsiteY2" fmla="*/ 178 h 832268"/>
              <a:gd name="connsiteX3" fmla="*/ 5495952 w 12555595"/>
              <a:gd name="connsiteY3" fmla="*/ 247828 h 832268"/>
              <a:gd name="connsiteX4" fmla="*/ 7781952 w 12555595"/>
              <a:gd name="connsiteY4" fmla="*/ 114478 h 832268"/>
              <a:gd name="connsiteX5" fmla="*/ 10487052 w 12555595"/>
              <a:gd name="connsiteY5" fmla="*/ 38278 h 832268"/>
              <a:gd name="connsiteX6" fmla="*/ 12084597 w 12555595"/>
              <a:gd name="connsiteY6" fmla="*/ 267688 h 832268"/>
              <a:gd name="connsiteX7" fmla="*/ 12555595 w 12555595"/>
              <a:gd name="connsiteY7" fmla="*/ 283469 h 832268"/>
              <a:gd name="connsiteX0" fmla="*/ 181593 w 12254687"/>
              <a:gd name="connsiteY0" fmla="*/ 830441 h 868049"/>
              <a:gd name="connsiteX1" fmla="*/ 378874 w 12254687"/>
              <a:gd name="connsiteY1" fmla="*/ 293240 h 868049"/>
              <a:gd name="connsiteX2" fmla="*/ 3324252 w 12254687"/>
              <a:gd name="connsiteY2" fmla="*/ 178 h 868049"/>
              <a:gd name="connsiteX3" fmla="*/ 5495952 w 12254687"/>
              <a:gd name="connsiteY3" fmla="*/ 247828 h 868049"/>
              <a:gd name="connsiteX4" fmla="*/ 7781952 w 12254687"/>
              <a:gd name="connsiteY4" fmla="*/ 114478 h 868049"/>
              <a:gd name="connsiteX5" fmla="*/ 10487052 w 12254687"/>
              <a:gd name="connsiteY5" fmla="*/ 38278 h 868049"/>
              <a:gd name="connsiteX6" fmla="*/ 12084597 w 12254687"/>
              <a:gd name="connsiteY6" fmla="*/ 267688 h 868049"/>
              <a:gd name="connsiteX7" fmla="*/ 12205266 w 12254687"/>
              <a:gd name="connsiteY7" fmla="*/ 868049 h 868049"/>
              <a:gd name="connsiteX0" fmla="*/ 181593 w 12254687"/>
              <a:gd name="connsiteY0" fmla="*/ 830441 h 868049"/>
              <a:gd name="connsiteX1" fmla="*/ 378874 w 12254687"/>
              <a:gd name="connsiteY1" fmla="*/ 293240 h 868049"/>
              <a:gd name="connsiteX2" fmla="*/ 3324252 w 12254687"/>
              <a:gd name="connsiteY2" fmla="*/ 178 h 868049"/>
              <a:gd name="connsiteX3" fmla="*/ 5495952 w 12254687"/>
              <a:gd name="connsiteY3" fmla="*/ 247828 h 868049"/>
              <a:gd name="connsiteX4" fmla="*/ 7781952 w 12254687"/>
              <a:gd name="connsiteY4" fmla="*/ 114478 h 868049"/>
              <a:gd name="connsiteX5" fmla="*/ 10487052 w 12254687"/>
              <a:gd name="connsiteY5" fmla="*/ 38278 h 868049"/>
              <a:gd name="connsiteX6" fmla="*/ 12084597 w 12254687"/>
              <a:gd name="connsiteY6" fmla="*/ 267688 h 868049"/>
              <a:gd name="connsiteX7" fmla="*/ 12205266 w 12254687"/>
              <a:gd name="connsiteY7" fmla="*/ 868049 h 868049"/>
              <a:gd name="connsiteX8" fmla="*/ 181593 w 12254687"/>
              <a:gd name="connsiteY8" fmla="*/ 830441 h 868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54687" h="868049">
                <a:moveTo>
                  <a:pt x="181593" y="830441"/>
                </a:moveTo>
                <a:cubicBezTo>
                  <a:pt x="-39070" y="863778"/>
                  <a:pt x="-144903" y="431617"/>
                  <a:pt x="378874" y="293240"/>
                </a:cubicBezTo>
                <a:cubicBezTo>
                  <a:pt x="902651" y="154863"/>
                  <a:pt x="2471406" y="7747"/>
                  <a:pt x="3324252" y="178"/>
                </a:cubicBezTo>
                <a:cubicBezTo>
                  <a:pt x="4177098" y="-7391"/>
                  <a:pt x="4753002" y="228778"/>
                  <a:pt x="5495952" y="247828"/>
                </a:cubicBezTo>
                <a:cubicBezTo>
                  <a:pt x="6238902" y="266878"/>
                  <a:pt x="6950102" y="149403"/>
                  <a:pt x="7781952" y="114478"/>
                </a:cubicBezTo>
                <a:cubicBezTo>
                  <a:pt x="8613802" y="79553"/>
                  <a:pt x="9766052" y="12743"/>
                  <a:pt x="10487052" y="38278"/>
                </a:cubicBezTo>
                <a:cubicBezTo>
                  <a:pt x="11208052" y="63813"/>
                  <a:pt x="11739840" y="226823"/>
                  <a:pt x="12084597" y="267688"/>
                </a:cubicBezTo>
                <a:cubicBezTo>
                  <a:pt x="12429354" y="308553"/>
                  <a:pt x="12130659" y="865419"/>
                  <a:pt x="12205266" y="868049"/>
                </a:cubicBezTo>
                <a:lnTo>
                  <a:pt x="181593" y="830441"/>
                </a:lnTo>
                <a:close/>
              </a:path>
            </a:pathLst>
          </a:custGeom>
          <a:solidFill>
            <a:srgbClr val="626262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Helvetica" panose="020B0604020202030204" pitchFamily="34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225976"/>
              </p:ext>
            </p:extLst>
          </p:nvPr>
        </p:nvGraphicFramePr>
        <p:xfrm>
          <a:off x="591654" y="1493107"/>
          <a:ext cx="10857014" cy="3761808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551002">
                  <a:extLst>
                    <a:ext uri="{9D8B030D-6E8A-4147-A177-3AD203B41FA5}">
                      <a16:colId xmlns:a16="http://schemas.microsoft.com/office/drawing/2014/main" val="3128580948"/>
                    </a:ext>
                  </a:extLst>
                </a:gridCol>
                <a:gridCol w="1551002">
                  <a:extLst>
                    <a:ext uri="{9D8B030D-6E8A-4147-A177-3AD203B41FA5}">
                      <a16:colId xmlns:a16="http://schemas.microsoft.com/office/drawing/2014/main" val="359287566"/>
                    </a:ext>
                  </a:extLst>
                </a:gridCol>
                <a:gridCol w="1551002">
                  <a:extLst>
                    <a:ext uri="{9D8B030D-6E8A-4147-A177-3AD203B41FA5}">
                      <a16:colId xmlns:a16="http://schemas.microsoft.com/office/drawing/2014/main" val="271979983"/>
                    </a:ext>
                  </a:extLst>
                </a:gridCol>
                <a:gridCol w="1551002">
                  <a:extLst>
                    <a:ext uri="{9D8B030D-6E8A-4147-A177-3AD203B41FA5}">
                      <a16:colId xmlns:a16="http://schemas.microsoft.com/office/drawing/2014/main" val="2328405323"/>
                    </a:ext>
                  </a:extLst>
                </a:gridCol>
                <a:gridCol w="1551002">
                  <a:extLst>
                    <a:ext uri="{9D8B030D-6E8A-4147-A177-3AD203B41FA5}">
                      <a16:colId xmlns:a16="http://schemas.microsoft.com/office/drawing/2014/main" val="955203423"/>
                    </a:ext>
                  </a:extLst>
                </a:gridCol>
                <a:gridCol w="1551002">
                  <a:extLst>
                    <a:ext uri="{9D8B030D-6E8A-4147-A177-3AD203B41FA5}">
                      <a16:colId xmlns:a16="http://schemas.microsoft.com/office/drawing/2014/main" val="1264269429"/>
                    </a:ext>
                  </a:extLst>
                </a:gridCol>
                <a:gridCol w="1551002">
                  <a:extLst>
                    <a:ext uri="{9D8B030D-6E8A-4147-A177-3AD203B41FA5}">
                      <a16:colId xmlns:a16="http://schemas.microsoft.com/office/drawing/2014/main" val="1413725385"/>
                    </a:ext>
                  </a:extLst>
                </a:gridCol>
              </a:tblGrid>
              <a:tr h="1253936">
                <a:tc gridSpan="3">
                  <a:txBody>
                    <a:bodyPr/>
                    <a:lstStyle/>
                    <a:p>
                      <a:pPr algn="ctr"/>
                      <a:endParaRPr lang="en-US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Ki-lô-gam</a:t>
                      </a: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endParaRPr lang="en-US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7978150"/>
                  </a:ext>
                </a:extLst>
              </a:tr>
              <a:tr h="125393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3442169"/>
                  </a:ext>
                </a:extLst>
              </a:tr>
              <a:tr h="125393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6161735"/>
                  </a:ext>
                </a:extLst>
              </a:tr>
            </a:tbl>
          </a:graphicData>
        </a:graphic>
      </p:graphicFrame>
      <p:sp>
        <p:nvSpPr>
          <p:cNvPr id="46" name="Rectangle 45"/>
          <p:cNvSpPr/>
          <p:nvPr/>
        </p:nvSpPr>
        <p:spPr>
          <a:xfrm>
            <a:off x="5434283" y="2928403"/>
            <a:ext cx="9156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kg</a:t>
            </a:r>
          </a:p>
        </p:txBody>
      </p:sp>
      <p:sp>
        <p:nvSpPr>
          <p:cNvPr id="47" name="Rectangle 46"/>
          <p:cNvSpPr/>
          <p:nvPr/>
        </p:nvSpPr>
        <p:spPr>
          <a:xfrm>
            <a:off x="3748425" y="2928403"/>
            <a:ext cx="12234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yến</a:t>
            </a:r>
          </a:p>
        </p:txBody>
      </p:sp>
      <p:sp>
        <p:nvSpPr>
          <p:cNvPr id="48" name="Rectangle 47"/>
          <p:cNvSpPr/>
          <p:nvPr/>
        </p:nvSpPr>
        <p:spPr>
          <a:xfrm>
            <a:off x="2481730" y="2921341"/>
            <a:ext cx="7617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</a:t>
            </a:r>
          </a:p>
        </p:txBody>
      </p:sp>
      <p:sp>
        <p:nvSpPr>
          <p:cNvPr id="49" name="Rectangle 48"/>
          <p:cNvSpPr/>
          <p:nvPr/>
        </p:nvSpPr>
        <p:spPr>
          <a:xfrm>
            <a:off x="780740" y="2950186"/>
            <a:ext cx="11464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tấn</a:t>
            </a:r>
          </a:p>
        </p:txBody>
      </p:sp>
      <p:sp>
        <p:nvSpPr>
          <p:cNvPr id="53" name="Rectangle 52"/>
          <p:cNvSpPr/>
          <p:nvPr/>
        </p:nvSpPr>
        <p:spPr>
          <a:xfrm>
            <a:off x="6990272" y="2956295"/>
            <a:ext cx="9156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hg</a:t>
            </a:r>
          </a:p>
        </p:txBody>
      </p:sp>
      <p:sp>
        <p:nvSpPr>
          <p:cNvPr id="54" name="Rectangle 53"/>
          <p:cNvSpPr/>
          <p:nvPr/>
        </p:nvSpPr>
        <p:spPr>
          <a:xfrm>
            <a:off x="8575292" y="2939788"/>
            <a:ext cx="12618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dag</a:t>
            </a:r>
          </a:p>
        </p:txBody>
      </p:sp>
      <p:sp>
        <p:nvSpPr>
          <p:cNvPr id="55" name="Rectangle 54"/>
          <p:cNvSpPr/>
          <p:nvPr/>
        </p:nvSpPr>
        <p:spPr>
          <a:xfrm>
            <a:off x="10514122" y="2950186"/>
            <a:ext cx="5309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56" name="Rectangle 55"/>
          <p:cNvSpPr/>
          <p:nvPr/>
        </p:nvSpPr>
        <p:spPr>
          <a:xfrm>
            <a:off x="2015816" y="316489"/>
            <a:ext cx="788068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b) Bảng đơn vị đo khối lượng</a:t>
            </a:r>
          </a:p>
        </p:txBody>
      </p:sp>
      <p:sp>
        <p:nvSpPr>
          <p:cNvPr id="57" name="Rectangle 56"/>
          <p:cNvSpPr/>
          <p:nvPr/>
        </p:nvSpPr>
        <p:spPr>
          <a:xfrm>
            <a:off x="1199776" y="5446922"/>
            <a:ext cx="9821920" cy="1200329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  <a:prstDash val="sysDot"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Nhận xét: </a:t>
            </a:r>
            <a:r>
              <a:rPr lang="en-US" sz="3600" b="0" i="1" cap="none" spc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Mỗi đơn vị đo khối lượng đều gấp 10 lần </a:t>
            </a:r>
          </a:p>
          <a:p>
            <a:pPr algn="ctr"/>
            <a:r>
              <a:rPr lang="en-US" sz="3600" b="0" i="1" cap="none" spc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đơn vị bé hơn, liền nó</a:t>
            </a:r>
          </a:p>
        </p:txBody>
      </p:sp>
      <p:sp>
        <p:nvSpPr>
          <p:cNvPr id="3" name="Rectangle 2"/>
          <p:cNvSpPr/>
          <p:nvPr/>
        </p:nvSpPr>
        <p:spPr>
          <a:xfrm>
            <a:off x="731473" y="4039214"/>
            <a:ext cx="137730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tấn</a:t>
            </a:r>
          </a:p>
          <a:p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10 tạ</a:t>
            </a:r>
          </a:p>
          <a:p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1000kg</a:t>
            </a:r>
          </a:p>
        </p:txBody>
      </p:sp>
      <p:sp>
        <p:nvSpPr>
          <p:cNvPr id="58" name="Rectangle 57"/>
          <p:cNvSpPr/>
          <p:nvPr/>
        </p:nvSpPr>
        <p:spPr>
          <a:xfrm>
            <a:off x="2307602" y="4089810"/>
            <a:ext cx="128272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tạ</a:t>
            </a:r>
          </a:p>
          <a:p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10 yến</a:t>
            </a:r>
          </a:p>
          <a:p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100kg</a:t>
            </a:r>
          </a:p>
        </p:txBody>
      </p:sp>
      <p:sp>
        <p:nvSpPr>
          <p:cNvPr id="59" name="Rectangle 58"/>
          <p:cNvSpPr/>
          <p:nvPr/>
        </p:nvSpPr>
        <p:spPr>
          <a:xfrm>
            <a:off x="3907808" y="4096872"/>
            <a:ext cx="106952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yến</a:t>
            </a:r>
          </a:p>
          <a:p>
            <a:pPr algn="ctr"/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10kg</a:t>
            </a:r>
          </a:p>
        </p:txBody>
      </p:sp>
      <p:sp>
        <p:nvSpPr>
          <p:cNvPr id="60" name="Rectangle 59"/>
          <p:cNvSpPr/>
          <p:nvPr/>
        </p:nvSpPr>
        <p:spPr>
          <a:xfrm>
            <a:off x="5420017" y="4003427"/>
            <a:ext cx="120577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1kg</a:t>
            </a:r>
          </a:p>
          <a:p>
            <a:pPr algn="ctr"/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10hg</a:t>
            </a:r>
          </a:p>
          <a:p>
            <a:pPr algn="ctr"/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1000g</a:t>
            </a:r>
          </a:p>
        </p:txBody>
      </p:sp>
      <p:sp>
        <p:nvSpPr>
          <p:cNvPr id="61" name="Rectangle 60"/>
          <p:cNvSpPr/>
          <p:nvPr/>
        </p:nvSpPr>
        <p:spPr>
          <a:xfrm>
            <a:off x="6991752" y="4056342"/>
            <a:ext cx="105189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1hg</a:t>
            </a:r>
          </a:p>
          <a:p>
            <a:pPr algn="ctr"/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dag</a:t>
            </a:r>
          </a:p>
          <a:p>
            <a:pPr algn="ctr"/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100g</a:t>
            </a:r>
          </a:p>
        </p:txBody>
      </p:sp>
      <p:sp>
        <p:nvSpPr>
          <p:cNvPr id="62" name="Rectangle 61"/>
          <p:cNvSpPr/>
          <p:nvPr/>
        </p:nvSpPr>
        <p:spPr>
          <a:xfrm>
            <a:off x="8627571" y="4056342"/>
            <a:ext cx="89800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1dag</a:t>
            </a:r>
          </a:p>
          <a:p>
            <a:pPr algn="ctr"/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10g</a:t>
            </a:r>
          </a:p>
        </p:txBody>
      </p:sp>
      <p:sp>
        <p:nvSpPr>
          <p:cNvPr id="63" name="Rectangle 62"/>
          <p:cNvSpPr/>
          <p:nvPr/>
        </p:nvSpPr>
        <p:spPr>
          <a:xfrm>
            <a:off x="10321657" y="4118655"/>
            <a:ext cx="49244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1g</a:t>
            </a:r>
          </a:p>
        </p:txBody>
      </p:sp>
      <p:grpSp>
        <p:nvGrpSpPr>
          <p:cNvPr id="64" name="组合 34"/>
          <p:cNvGrpSpPr/>
          <p:nvPr/>
        </p:nvGrpSpPr>
        <p:grpSpPr>
          <a:xfrm>
            <a:off x="859531" y="-531213"/>
            <a:ext cx="1219200" cy="4645116"/>
            <a:chOff x="2466473" y="-517358"/>
            <a:chExt cx="517357" cy="4645116"/>
          </a:xfrm>
        </p:grpSpPr>
        <p:sp>
          <p:nvSpPr>
            <p:cNvPr id="65" name="任意多边形 25"/>
            <p:cNvSpPr/>
            <p:nvPr/>
          </p:nvSpPr>
          <p:spPr>
            <a:xfrm>
              <a:off x="2610853" y="-517358"/>
              <a:ext cx="180655" cy="1852863"/>
            </a:xfrm>
            <a:custGeom>
              <a:avLst/>
              <a:gdLst>
                <a:gd name="connsiteX0" fmla="*/ 0 w 180655"/>
                <a:gd name="connsiteY0" fmla="*/ 0 h 1852863"/>
                <a:gd name="connsiteX1" fmla="*/ 180473 w 180655"/>
                <a:gd name="connsiteY1" fmla="*/ 709863 h 1852863"/>
                <a:gd name="connsiteX2" fmla="*/ 36094 w 180655"/>
                <a:gd name="connsiteY2" fmla="*/ 1082842 h 1852863"/>
                <a:gd name="connsiteX3" fmla="*/ 144379 w 180655"/>
                <a:gd name="connsiteY3" fmla="*/ 1515979 h 1852863"/>
                <a:gd name="connsiteX4" fmla="*/ 60158 w 180655"/>
                <a:gd name="connsiteY4" fmla="*/ 1852863 h 1852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655" h="1852863">
                  <a:moveTo>
                    <a:pt x="0" y="0"/>
                  </a:moveTo>
                  <a:cubicBezTo>
                    <a:pt x="87228" y="264694"/>
                    <a:pt x="174457" y="529389"/>
                    <a:pt x="180473" y="709863"/>
                  </a:cubicBezTo>
                  <a:cubicBezTo>
                    <a:pt x="186489" y="890337"/>
                    <a:pt x="42110" y="948489"/>
                    <a:pt x="36094" y="1082842"/>
                  </a:cubicBezTo>
                  <a:cubicBezTo>
                    <a:pt x="30078" y="1217195"/>
                    <a:pt x="140368" y="1387642"/>
                    <a:pt x="144379" y="1515979"/>
                  </a:cubicBezTo>
                  <a:cubicBezTo>
                    <a:pt x="148390" y="1644316"/>
                    <a:pt x="68179" y="1774658"/>
                    <a:pt x="60158" y="1852863"/>
                  </a:cubicBezTo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Helvetica" panose="020B0604020202030204" pitchFamily="34" charset="0"/>
              </a:endParaRPr>
            </a:p>
          </p:txBody>
        </p:sp>
        <p:sp>
          <p:nvSpPr>
            <p:cNvPr id="66" name="圆角矩形 3"/>
            <p:cNvSpPr/>
            <p:nvPr/>
          </p:nvSpPr>
          <p:spPr>
            <a:xfrm>
              <a:off x="2466473" y="1203160"/>
              <a:ext cx="517357" cy="292459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Helvetica" panose="020B0604020202030204" pitchFamily="34" charset="0"/>
              </a:endParaRPr>
            </a:p>
          </p:txBody>
        </p:sp>
      </p:grpSp>
      <p:grpSp>
        <p:nvGrpSpPr>
          <p:cNvPr id="67" name="组合 35"/>
          <p:cNvGrpSpPr/>
          <p:nvPr/>
        </p:nvGrpSpPr>
        <p:grpSpPr>
          <a:xfrm>
            <a:off x="2314669" y="-134171"/>
            <a:ext cx="1219200" cy="4260105"/>
            <a:chOff x="3562875" y="-132347"/>
            <a:chExt cx="517357" cy="4260105"/>
          </a:xfrm>
        </p:grpSpPr>
        <p:sp>
          <p:nvSpPr>
            <p:cNvPr id="68" name="任意多边形 27"/>
            <p:cNvSpPr/>
            <p:nvPr/>
          </p:nvSpPr>
          <p:spPr>
            <a:xfrm>
              <a:off x="3788915" y="-132347"/>
              <a:ext cx="121624" cy="1576136"/>
            </a:xfrm>
            <a:custGeom>
              <a:avLst/>
              <a:gdLst>
                <a:gd name="connsiteX0" fmla="*/ 73222 w 121624"/>
                <a:gd name="connsiteY0" fmla="*/ 0 h 1576136"/>
                <a:gd name="connsiteX1" fmla="*/ 1032 w 121624"/>
                <a:gd name="connsiteY1" fmla="*/ 529389 h 1576136"/>
                <a:gd name="connsiteX2" fmla="*/ 121348 w 121624"/>
                <a:gd name="connsiteY2" fmla="*/ 1299410 h 1576136"/>
                <a:gd name="connsiteX3" fmla="*/ 37127 w 121624"/>
                <a:gd name="connsiteY3" fmla="*/ 1576136 h 15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624" h="1576136">
                  <a:moveTo>
                    <a:pt x="73222" y="0"/>
                  </a:moveTo>
                  <a:cubicBezTo>
                    <a:pt x="33116" y="156410"/>
                    <a:pt x="-6989" y="312821"/>
                    <a:pt x="1032" y="529389"/>
                  </a:cubicBezTo>
                  <a:cubicBezTo>
                    <a:pt x="9053" y="745957"/>
                    <a:pt x="115332" y="1124952"/>
                    <a:pt x="121348" y="1299410"/>
                  </a:cubicBezTo>
                  <a:cubicBezTo>
                    <a:pt x="127364" y="1473868"/>
                    <a:pt x="33116" y="1530015"/>
                    <a:pt x="37127" y="1576136"/>
                  </a:cubicBezTo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Helvetica" panose="020B0604020202030204" pitchFamily="34" charset="0"/>
              </a:endParaRPr>
            </a:p>
          </p:txBody>
        </p:sp>
        <p:sp>
          <p:nvSpPr>
            <p:cNvPr id="69" name="圆角矩形 7"/>
            <p:cNvSpPr/>
            <p:nvPr/>
          </p:nvSpPr>
          <p:spPr>
            <a:xfrm>
              <a:off x="3562875" y="1203160"/>
              <a:ext cx="517357" cy="292459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Helvetica" panose="020B0604020202030204" pitchFamily="34" charset="0"/>
              </a:endParaRPr>
            </a:p>
          </p:txBody>
        </p:sp>
      </p:grpSp>
      <p:grpSp>
        <p:nvGrpSpPr>
          <p:cNvPr id="70" name="组合 36"/>
          <p:cNvGrpSpPr/>
          <p:nvPr/>
        </p:nvGrpSpPr>
        <p:grpSpPr>
          <a:xfrm>
            <a:off x="3854813" y="-146202"/>
            <a:ext cx="1219200" cy="4260105"/>
            <a:chOff x="4617166" y="-132347"/>
            <a:chExt cx="517357" cy="4260105"/>
          </a:xfrm>
        </p:grpSpPr>
        <p:sp>
          <p:nvSpPr>
            <p:cNvPr id="71" name="任意多边形 28"/>
            <p:cNvSpPr/>
            <p:nvPr/>
          </p:nvSpPr>
          <p:spPr>
            <a:xfrm>
              <a:off x="4824613" y="-132347"/>
              <a:ext cx="96303" cy="1467852"/>
            </a:xfrm>
            <a:custGeom>
              <a:avLst/>
              <a:gdLst>
                <a:gd name="connsiteX0" fmla="*/ 84271 w 96303"/>
                <a:gd name="connsiteY0" fmla="*/ 0 h 1467852"/>
                <a:gd name="connsiteX1" fmla="*/ 50 w 96303"/>
                <a:gd name="connsiteY1" fmla="*/ 433136 h 1467852"/>
                <a:gd name="connsiteX2" fmla="*/ 72240 w 96303"/>
                <a:gd name="connsiteY2" fmla="*/ 1010652 h 1467852"/>
                <a:gd name="connsiteX3" fmla="*/ 96303 w 96303"/>
                <a:gd name="connsiteY3" fmla="*/ 1467852 h 1467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6303" h="1467852">
                  <a:moveTo>
                    <a:pt x="84271" y="0"/>
                  </a:moveTo>
                  <a:cubicBezTo>
                    <a:pt x="43163" y="132347"/>
                    <a:pt x="2055" y="264694"/>
                    <a:pt x="50" y="433136"/>
                  </a:cubicBezTo>
                  <a:cubicBezTo>
                    <a:pt x="-1955" y="601578"/>
                    <a:pt x="56198" y="838199"/>
                    <a:pt x="72240" y="1010652"/>
                  </a:cubicBezTo>
                  <a:cubicBezTo>
                    <a:pt x="88282" y="1183105"/>
                    <a:pt x="90287" y="1387642"/>
                    <a:pt x="96303" y="1467852"/>
                  </a:cubicBezTo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Helvetica" panose="020B0604020202030204" pitchFamily="34" charset="0"/>
              </a:endParaRPr>
            </a:p>
          </p:txBody>
        </p:sp>
        <p:sp>
          <p:nvSpPr>
            <p:cNvPr id="72" name="圆角矩形 8"/>
            <p:cNvSpPr/>
            <p:nvPr/>
          </p:nvSpPr>
          <p:spPr>
            <a:xfrm>
              <a:off x="4617166" y="1203160"/>
              <a:ext cx="517357" cy="292459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Helvetica" panose="020B0604020202030204" pitchFamily="34" charset="0"/>
              </a:endParaRPr>
            </a:p>
          </p:txBody>
        </p:sp>
      </p:grpSp>
      <p:grpSp>
        <p:nvGrpSpPr>
          <p:cNvPr id="73" name="组合 37"/>
          <p:cNvGrpSpPr/>
          <p:nvPr/>
        </p:nvGrpSpPr>
        <p:grpSpPr>
          <a:xfrm>
            <a:off x="5367670" y="-151202"/>
            <a:ext cx="1219200" cy="4248074"/>
            <a:chOff x="5713568" y="-120316"/>
            <a:chExt cx="517357" cy="4248074"/>
          </a:xfrm>
        </p:grpSpPr>
        <p:sp>
          <p:nvSpPr>
            <p:cNvPr id="74" name="任意多边形 29"/>
            <p:cNvSpPr/>
            <p:nvPr/>
          </p:nvSpPr>
          <p:spPr>
            <a:xfrm>
              <a:off x="5991330" y="-120316"/>
              <a:ext cx="108681" cy="1564105"/>
            </a:xfrm>
            <a:custGeom>
              <a:avLst/>
              <a:gdLst>
                <a:gd name="connsiteX0" fmla="*/ 108681 w 108681"/>
                <a:gd name="connsiteY0" fmla="*/ 0 h 1564105"/>
                <a:gd name="connsiteX1" fmla="*/ 396 w 108681"/>
                <a:gd name="connsiteY1" fmla="*/ 998621 h 1564105"/>
                <a:gd name="connsiteX2" fmla="*/ 72586 w 108681"/>
                <a:gd name="connsiteY2" fmla="*/ 1564105 h 1564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681" h="1564105">
                  <a:moveTo>
                    <a:pt x="108681" y="0"/>
                  </a:moveTo>
                  <a:cubicBezTo>
                    <a:pt x="57546" y="368968"/>
                    <a:pt x="6412" y="737937"/>
                    <a:pt x="396" y="998621"/>
                  </a:cubicBezTo>
                  <a:cubicBezTo>
                    <a:pt x="-5620" y="1259305"/>
                    <a:pt x="58549" y="1463842"/>
                    <a:pt x="72586" y="1564105"/>
                  </a:cubicBezTo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Helvetica" panose="020B0604020202030204" pitchFamily="34" charset="0"/>
              </a:endParaRPr>
            </a:p>
          </p:txBody>
        </p:sp>
        <p:sp>
          <p:nvSpPr>
            <p:cNvPr id="75" name="圆角矩形 9"/>
            <p:cNvSpPr/>
            <p:nvPr/>
          </p:nvSpPr>
          <p:spPr>
            <a:xfrm>
              <a:off x="5713568" y="1203160"/>
              <a:ext cx="517357" cy="292459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Helvetica" panose="020B0604020202030204" pitchFamily="34" charset="0"/>
              </a:endParaRPr>
            </a:p>
          </p:txBody>
        </p:sp>
      </p:grpSp>
      <p:grpSp>
        <p:nvGrpSpPr>
          <p:cNvPr id="76" name="组合 38"/>
          <p:cNvGrpSpPr/>
          <p:nvPr/>
        </p:nvGrpSpPr>
        <p:grpSpPr>
          <a:xfrm>
            <a:off x="6918167" y="-98076"/>
            <a:ext cx="1219200" cy="4211979"/>
            <a:chOff x="6791272" y="-84221"/>
            <a:chExt cx="517357" cy="4211979"/>
          </a:xfrm>
        </p:grpSpPr>
        <p:sp>
          <p:nvSpPr>
            <p:cNvPr id="77" name="任意多边形 30"/>
            <p:cNvSpPr/>
            <p:nvPr/>
          </p:nvSpPr>
          <p:spPr>
            <a:xfrm>
              <a:off x="6978316" y="-84221"/>
              <a:ext cx="156834" cy="1503947"/>
            </a:xfrm>
            <a:custGeom>
              <a:avLst/>
              <a:gdLst>
                <a:gd name="connsiteX0" fmla="*/ 0 w 156834"/>
                <a:gd name="connsiteY0" fmla="*/ 0 h 1503947"/>
                <a:gd name="connsiteX1" fmla="*/ 156410 w 156834"/>
                <a:gd name="connsiteY1" fmla="*/ 842210 h 1503947"/>
                <a:gd name="connsiteX2" fmla="*/ 48126 w 156834"/>
                <a:gd name="connsiteY2" fmla="*/ 1503947 h 1503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6834" h="1503947">
                  <a:moveTo>
                    <a:pt x="0" y="0"/>
                  </a:moveTo>
                  <a:cubicBezTo>
                    <a:pt x="74194" y="295776"/>
                    <a:pt x="148389" y="591552"/>
                    <a:pt x="156410" y="842210"/>
                  </a:cubicBezTo>
                  <a:cubicBezTo>
                    <a:pt x="164431" y="1092868"/>
                    <a:pt x="56147" y="1383631"/>
                    <a:pt x="48126" y="1503947"/>
                  </a:cubicBezTo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Helvetica" panose="020B0604020202030204" pitchFamily="34" charset="0"/>
              </a:endParaRPr>
            </a:p>
          </p:txBody>
        </p:sp>
        <p:sp>
          <p:nvSpPr>
            <p:cNvPr id="78" name="圆角矩形 10"/>
            <p:cNvSpPr/>
            <p:nvPr/>
          </p:nvSpPr>
          <p:spPr>
            <a:xfrm>
              <a:off x="6791272" y="1203160"/>
              <a:ext cx="517357" cy="292459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Helvetica" panose="020B0604020202030204" pitchFamily="34" charset="0"/>
              </a:endParaRPr>
            </a:p>
          </p:txBody>
        </p:sp>
      </p:grpSp>
      <p:grpSp>
        <p:nvGrpSpPr>
          <p:cNvPr id="79" name="组合 39"/>
          <p:cNvGrpSpPr/>
          <p:nvPr/>
        </p:nvGrpSpPr>
        <p:grpSpPr>
          <a:xfrm>
            <a:off x="8445832" y="-126714"/>
            <a:ext cx="1219200" cy="4211979"/>
            <a:chOff x="7887674" y="-84221"/>
            <a:chExt cx="517357" cy="4211979"/>
          </a:xfrm>
        </p:grpSpPr>
        <p:sp>
          <p:nvSpPr>
            <p:cNvPr id="80" name="任意多边形 31"/>
            <p:cNvSpPr/>
            <p:nvPr/>
          </p:nvSpPr>
          <p:spPr>
            <a:xfrm>
              <a:off x="8125100" y="-84221"/>
              <a:ext cx="137475" cy="1479884"/>
            </a:xfrm>
            <a:custGeom>
              <a:avLst/>
              <a:gdLst>
                <a:gd name="connsiteX0" fmla="*/ 20279 w 137475"/>
                <a:gd name="connsiteY0" fmla="*/ 0 h 1479884"/>
                <a:gd name="connsiteX1" fmla="*/ 8247 w 137475"/>
                <a:gd name="connsiteY1" fmla="*/ 457200 h 1479884"/>
                <a:gd name="connsiteX2" fmla="*/ 128563 w 137475"/>
                <a:gd name="connsiteY2" fmla="*/ 1263316 h 1479884"/>
                <a:gd name="connsiteX3" fmla="*/ 128563 w 137475"/>
                <a:gd name="connsiteY3" fmla="*/ 1479884 h 1479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7475" h="1479884">
                  <a:moveTo>
                    <a:pt x="20279" y="0"/>
                  </a:moveTo>
                  <a:cubicBezTo>
                    <a:pt x="5239" y="123323"/>
                    <a:pt x="-9800" y="246647"/>
                    <a:pt x="8247" y="457200"/>
                  </a:cubicBezTo>
                  <a:cubicBezTo>
                    <a:pt x="26294" y="667753"/>
                    <a:pt x="108510" y="1092869"/>
                    <a:pt x="128563" y="1263316"/>
                  </a:cubicBezTo>
                  <a:cubicBezTo>
                    <a:pt x="148616" y="1433763"/>
                    <a:pt x="128563" y="1479884"/>
                    <a:pt x="128563" y="1479884"/>
                  </a:cubicBezTo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Helvetica" panose="020B0604020202030204" pitchFamily="34" charset="0"/>
              </a:endParaRPr>
            </a:p>
          </p:txBody>
        </p:sp>
        <p:sp>
          <p:nvSpPr>
            <p:cNvPr id="81" name="圆角矩形 11"/>
            <p:cNvSpPr/>
            <p:nvPr/>
          </p:nvSpPr>
          <p:spPr>
            <a:xfrm>
              <a:off x="7887674" y="1203160"/>
              <a:ext cx="517357" cy="292459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Helvetica" panose="020B0604020202030204" pitchFamily="34" charset="0"/>
              </a:endParaRPr>
            </a:p>
          </p:txBody>
        </p:sp>
      </p:grpSp>
      <p:grpSp>
        <p:nvGrpSpPr>
          <p:cNvPr id="82" name="组合 40"/>
          <p:cNvGrpSpPr/>
          <p:nvPr/>
        </p:nvGrpSpPr>
        <p:grpSpPr>
          <a:xfrm>
            <a:off x="10040748" y="-83601"/>
            <a:ext cx="1219200" cy="4187916"/>
            <a:chOff x="8941965" y="-60158"/>
            <a:chExt cx="517357" cy="4187916"/>
          </a:xfrm>
        </p:grpSpPr>
        <p:sp>
          <p:nvSpPr>
            <p:cNvPr id="83" name="任意多边形 32"/>
            <p:cNvSpPr/>
            <p:nvPr/>
          </p:nvSpPr>
          <p:spPr>
            <a:xfrm>
              <a:off x="9082100" y="-60158"/>
              <a:ext cx="233097" cy="1383632"/>
            </a:xfrm>
            <a:custGeom>
              <a:avLst/>
              <a:gdLst>
                <a:gd name="connsiteX0" fmla="*/ 134089 w 233097"/>
                <a:gd name="connsiteY0" fmla="*/ 0 h 1383632"/>
                <a:gd name="connsiteX1" fmla="*/ 1742 w 233097"/>
                <a:gd name="connsiteY1" fmla="*/ 433137 h 1383632"/>
                <a:gd name="connsiteX2" fmla="*/ 218311 w 233097"/>
                <a:gd name="connsiteY2" fmla="*/ 1118937 h 1383632"/>
                <a:gd name="connsiteX3" fmla="*/ 218311 w 233097"/>
                <a:gd name="connsiteY3" fmla="*/ 1383632 h 1383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3097" h="1383632">
                  <a:moveTo>
                    <a:pt x="134089" y="0"/>
                  </a:moveTo>
                  <a:cubicBezTo>
                    <a:pt x="60897" y="123324"/>
                    <a:pt x="-12295" y="246648"/>
                    <a:pt x="1742" y="433137"/>
                  </a:cubicBezTo>
                  <a:cubicBezTo>
                    <a:pt x="15779" y="619626"/>
                    <a:pt x="182216" y="960521"/>
                    <a:pt x="218311" y="1118937"/>
                  </a:cubicBezTo>
                  <a:cubicBezTo>
                    <a:pt x="254406" y="1277353"/>
                    <a:pt x="212295" y="1321469"/>
                    <a:pt x="218311" y="1383632"/>
                  </a:cubicBezTo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Helvetica" panose="020B0604020202030204" pitchFamily="34" charset="0"/>
              </a:endParaRPr>
            </a:p>
          </p:txBody>
        </p:sp>
        <p:sp>
          <p:nvSpPr>
            <p:cNvPr id="84" name="圆角矩形 12"/>
            <p:cNvSpPr/>
            <p:nvPr/>
          </p:nvSpPr>
          <p:spPr>
            <a:xfrm>
              <a:off x="8941965" y="1203160"/>
              <a:ext cx="517357" cy="292459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Helvetica" panose="020B0604020202030204" pitchFamily="34" charset="0"/>
              </a:endParaRPr>
            </a:p>
          </p:txBody>
        </p:sp>
      </p:grpSp>
      <p:sp>
        <p:nvSpPr>
          <p:cNvPr id="85" name="Rectangle 84"/>
          <p:cNvSpPr/>
          <p:nvPr/>
        </p:nvSpPr>
        <p:spPr>
          <a:xfrm>
            <a:off x="908798" y="2076984"/>
            <a:ext cx="11464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0"/>
                <a:solidFill>
                  <a:srgbClr val="F2474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tấn</a:t>
            </a:r>
          </a:p>
        </p:txBody>
      </p:sp>
      <p:sp>
        <p:nvSpPr>
          <p:cNvPr id="86" name="Rectangle 85"/>
          <p:cNvSpPr/>
          <p:nvPr/>
        </p:nvSpPr>
        <p:spPr>
          <a:xfrm>
            <a:off x="2520750" y="2087304"/>
            <a:ext cx="7617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0"/>
                <a:solidFill>
                  <a:srgbClr val="EC6A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</a:t>
            </a:r>
          </a:p>
        </p:txBody>
      </p:sp>
      <p:sp>
        <p:nvSpPr>
          <p:cNvPr id="87" name="Rectangle 86"/>
          <p:cNvSpPr/>
          <p:nvPr/>
        </p:nvSpPr>
        <p:spPr>
          <a:xfrm>
            <a:off x="3852707" y="2087304"/>
            <a:ext cx="12234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yến</a:t>
            </a:r>
          </a:p>
        </p:txBody>
      </p:sp>
      <p:sp>
        <p:nvSpPr>
          <p:cNvPr id="88" name="Rectangle 87"/>
          <p:cNvSpPr/>
          <p:nvPr/>
        </p:nvSpPr>
        <p:spPr>
          <a:xfrm>
            <a:off x="5480590" y="2103259"/>
            <a:ext cx="1079142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>
                <a:ln w="0"/>
                <a:solidFill>
                  <a:srgbClr val="65A32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kg</a:t>
            </a:r>
          </a:p>
        </p:txBody>
      </p:sp>
      <p:sp>
        <p:nvSpPr>
          <p:cNvPr id="89" name="Rectangle 88"/>
          <p:cNvSpPr/>
          <p:nvPr/>
        </p:nvSpPr>
        <p:spPr>
          <a:xfrm>
            <a:off x="7030966" y="2157852"/>
            <a:ext cx="9156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hg</a:t>
            </a:r>
          </a:p>
        </p:txBody>
      </p:sp>
      <p:sp>
        <p:nvSpPr>
          <p:cNvPr id="90" name="Rectangle 89"/>
          <p:cNvSpPr/>
          <p:nvPr/>
        </p:nvSpPr>
        <p:spPr>
          <a:xfrm>
            <a:off x="8485544" y="2098482"/>
            <a:ext cx="12618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dag</a:t>
            </a:r>
          </a:p>
        </p:txBody>
      </p:sp>
      <p:sp>
        <p:nvSpPr>
          <p:cNvPr id="91" name="Rectangle 90"/>
          <p:cNvSpPr/>
          <p:nvPr/>
        </p:nvSpPr>
        <p:spPr>
          <a:xfrm>
            <a:off x="10402020" y="2098482"/>
            <a:ext cx="5309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54229" y="1694170"/>
            <a:ext cx="390042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600" b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Lớn hơn ki-lô-gam</a:t>
            </a:r>
            <a:endParaRPr lang="vi-VN" sz="3600" b="1" cap="none" spc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92" name="Rectangle 91"/>
          <p:cNvSpPr/>
          <p:nvPr/>
        </p:nvSpPr>
        <p:spPr>
          <a:xfrm>
            <a:off x="7319359" y="1661109"/>
            <a:ext cx="359425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 </a:t>
            </a:r>
            <a:r>
              <a:rPr lang="vi-VN" sz="3600" b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hơn ki-lô-gam</a:t>
            </a:r>
            <a:endParaRPr lang="vi-VN" sz="3600" b="1" cap="none" spc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1051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00"/>
                            </p:stCondLst>
                            <p:childTnLst>
                              <p:par>
                                <p:cTn id="1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1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22222E-6 L -3.75E-6 -0.25 " pathEditMode="relative" rAng="0" ptsTypes="AA">
                                      <p:cBhvr>
                                        <p:cTn id="1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1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1.48148E-6 L -4.375E-6 -0.25 " pathEditMode="relative" rAng="0" ptsTypes="AA">
                                      <p:cBhvr>
                                        <p:cTn id="2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2.59259E-6 L 2.08333E-6 -0.25 " pathEditMode="relative" rAng="0" ptsTypes="AA">
                                      <p:cBhvr>
                                        <p:cTn id="23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07407E-6 L 1.66667E-6 -0.25 " pathEditMode="relative" rAng="0" ptsTypes="AA">
                                      <p:cBhvr>
                                        <p:cTn id="25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4.44444E-6 L 2.29167E-6 -0.25 " pathEditMode="relative" rAng="0" ptsTypes="AA">
                                      <p:cBhvr>
                                        <p:cTn id="2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29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0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31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33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4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4.44444E-6 L -2.70833E-6 -0.25 " pathEditMode="relative" rAng="0" ptsTypes="AA">
                                      <p:cBhvr>
                                        <p:cTn id="35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7037E-7 L 3.75E-6 -0.25 " pathEditMode="relative" rAng="0" ptsTypes="AA">
                                      <p:cBhvr>
                                        <p:cTn id="3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3.7037E-7 L 2.08333E-7 -0.25 " pathEditMode="relative" rAng="0" ptsTypes="AA">
                                      <p:cBhvr>
                                        <p:cTn id="39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41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200"/>
                            </p:stCondLst>
                            <p:childTnLst>
                              <p:par>
                                <p:cTn id="43" presetID="3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3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3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3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3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700"/>
                            </p:stCondLst>
                            <p:childTnLst>
                              <p:par>
                                <p:cTn id="86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2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3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5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6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8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2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0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1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3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6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3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8" dur="500"/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3" dur="500"/>
                                        <p:tgtEl>
                                          <p:spTgt spid="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9" dur="5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5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5" dur="500"/>
                                        <p:tgtEl>
                                          <p:spTgt spid="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6" dur="500" fill="hold"/>
                                        <p:tgtEl>
                                          <p:spTgt spid="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500" fill="hold"/>
                                        <p:tgtEl>
                                          <p:spTgt spid="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8" fill="hold">
                      <p:stCondLst>
                        <p:cond delay="indefinite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2" dur="5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7" dur="500"/>
                                        <p:tgtEl>
                                          <p:spTgt spid="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2" dur="500"/>
                                        <p:tgtEl>
                                          <p:spTgt spid="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7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8" fill="hold">
                      <p:stCondLst>
                        <p:cond delay="indefinite"/>
                      </p:stCondLst>
                      <p:childTnLst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2" dur="500"/>
                                        <p:tgtEl>
                                          <p:spTgt spid="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>
                      <p:stCondLst>
                        <p:cond delay="indefinite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7" dur="500"/>
                                        <p:tgtEl>
                                          <p:spTgt spid="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8" fill="hold">
                      <p:stCondLst>
                        <p:cond delay="indefinite"/>
                      </p:stCondLst>
                      <p:childTnLst>
                        <p:par>
                          <p:cTn id="299" fill="hold">
                            <p:stCondLst>
                              <p:cond delay="0"/>
                            </p:stCondLst>
                            <p:childTnLst>
                              <p:par>
                                <p:cTn id="30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2" dur="5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3" dur="5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5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5" fill="hold">
                      <p:stCondLst>
                        <p:cond delay="indefinite"/>
                      </p:stCondLst>
                      <p:childTnLst>
                        <p:par>
                          <p:cTn id="306" fill="hold">
                            <p:stCondLst>
                              <p:cond delay="0"/>
                            </p:stCondLst>
                            <p:childTnLst>
                              <p:par>
                                <p:cTn id="30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9" dur="500"/>
                                        <p:tgtEl>
                                          <p:spTgt spid="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0" dur="500" fill="hold"/>
                                        <p:tgtEl>
                                          <p:spTgt spid="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1" dur="500" fill="hold"/>
                                        <p:tgtEl>
                                          <p:spTgt spid="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2" fill="hold">
                      <p:stCondLst>
                        <p:cond delay="indefinite"/>
                      </p:stCondLst>
                      <p:childTnLst>
                        <p:par>
                          <p:cTn id="313" fill="hold">
                            <p:stCondLst>
                              <p:cond delay="0"/>
                            </p:stCondLst>
                            <p:childTnLst>
                              <p:par>
                                <p:cTn id="3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6" dur="5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7" fill="hold">
                      <p:stCondLst>
                        <p:cond delay="indefinite"/>
                      </p:stCondLst>
                      <p:childTnLst>
                        <p:par>
                          <p:cTn id="318" fill="hold">
                            <p:stCondLst>
                              <p:cond delay="0"/>
                            </p:stCondLst>
                            <p:childTnLst>
                              <p:par>
                                <p:cTn id="31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450" decel="100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4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7" grpId="0" animBg="1"/>
      <p:bldP spid="47" grpId="0"/>
      <p:bldP spid="47" grpId="1"/>
      <p:bldP spid="48" grpId="0"/>
      <p:bldP spid="48" grpId="1"/>
      <p:bldP spid="49" grpId="0"/>
      <p:bldP spid="49" grpId="1"/>
      <p:bldP spid="53" grpId="0"/>
      <p:bldP spid="53" grpId="1"/>
      <p:bldP spid="54" grpId="0"/>
      <p:bldP spid="54" grpId="1"/>
      <p:bldP spid="55" grpId="0"/>
      <p:bldP spid="55" grpId="1"/>
      <p:bldP spid="56" grpId="0"/>
      <p:bldP spid="57" grpId="0" animBg="1"/>
      <p:bldP spid="85" grpId="0"/>
      <p:bldP spid="85" grpId="2"/>
      <p:bldP spid="86" grpId="0"/>
      <p:bldP spid="86" grpId="2"/>
      <p:bldP spid="87" grpId="0"/>
      <p:bldP spid="87" grpId="2"/>
      <p:bldP spid="88" grpId="0"/>
      <p:bldP spid="88" grpId="2"/>
      <p:bldP spid="89" grpId="0"/>
      <p:bldP spid="89" grpId="2"/>
      <p:bldP spid="90" grpId="0"/>
      <p:bldP spid="90" grpId="2"/>
      <p:bldP spid="91" grpId="0"/>
      <p:bldP spid="91" grpId="2"/>
      <p:bldP spid="15" grpId="0"/>
      <p:bldP spid="9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 2"/>
          <p:cNvSpPr/>
          <p:nvPr/>
        </p:nvSpPr>
        <p:spPr>
          <a:xfrm>
            <a:off x="869302" y="516685"/>
            <a:ext cx="10440867" cy="5729399"/>
          </a:xfrm>
          <a:custGeom>
            <a:avLst/>
            <a:gdLst>
              <a:gd name="connsiteX0" fmla="*/ 8615741 w 11086589"/>
              <a:gd name="connsiteY0" fmla="*/ 5429310 h 5721367"/>
              <a:gd name="connsiteX1" fmla="*/ 8455320 w 11086589"/>
              <a:gd name="connsiteY1" fmla="*/ 5461394 h 5721367"/>
              <a:gd name="connsiteX2" fmla="*/ 4396668 w 11086589"/>
              <a:gd name="connsiteY2" fmla="*/ 5718068 h 5721367"/>
              <a:gd name="connsiteX3" fmla="*/ 1316583 w 11086589"/>
              <a:gd name="connsiteY3" fmla="*/ 5397226 h 5721367"/>
              <a:gd name="connsiteX4" fmla="*/ 113425 w 11086589"/>
              <a:gd name="connsiteY4" fmla="*/ 3263626 h 5721367"/>
              <a:gd name="connsiteX5" fmla="*/ 546562 w 11086589"/>
              <a:gd name="connsiteY5" fmla="*/ 135415 h 5721367"/>
              <a:gd name="connsiteX6" fmla="*/ 4492920 w 11086589"/>
              <a:gd name="connsiteY6" fmla="*/ 520426 h 5721367"/>
              <a:gd name="connsiteX7" fmla="*/ 9867025 w 11086589"/>
              <a:gd name="connsiteY7" fmla="*/ 103331 h 5721367"/>
              <a:gd name="connsiteX8" fmla="*/ 11070183 w 11086589"/>
              <a:gd name="connsiteY8" fmla="*/ 1194194 h 5721367"/>
              <a:gd name="connsiteX9" fmla="*/ 10588920 w 11086589"/>
              <a:gd name="connsiteY9" fmla="*/ 3648636 h 5721367"/>
              <a:gd name="connsiteX10" fmla="*/ 10941846 w 11086589"/>
              <a:gd name="connsiteY10" fmla="*/ 5204720 h 5721367"/>
              <a:gd name="connsiteX11" fmla="*/ 8615741 w 11086589"/>
              <a:gd name="connsiteY11" fmla="*/ 5429310 h 5721367"/>
              <a:gd name="connsiteX0" fmla="*/ 8595349 w 11066197"/>
              <a:gd name="connsiteY0" fmla="*/ 5429310 h 5909763"/>
              <a:gd name="connsiteX1" fmla="*/ 8434928 w 11066197"/>
              <a:gd name="connsiteY1" fmla="*/ 5461394 h 5909763"/>
              <a:gd name="connsiteX2" fmla="*/ 4376276 w 11066197"/>
              <a:gd name="connsiteY2" fmla="*/ 5718068 h 5909763"/>
              <a:gd name="connsiteX3" fmla="*/ 1007433 w 11066197"/>
              <a:gd name="connsiteY3" fmla="*/ 5718068 h 5909763"/>
              <a:gd name="connsiteX4" fmla="*/ 93033 w 11066197"/>
              <a:gd name="connsiteY4" fmla="*/ 3263626 h 5909763"/>
              <a:gd name="connsiteX5" fmla="*/ 526170 w 11066197"/>
              <a:gd name="connsiteY5" fmla="*/ 135415 h 5909763"/>
              <a:gd name="connsiteX6" fmla="*/ 4472528 w 11066197"/>
              <a:gd name="connsiteY6" fmla="*/ 520426 h 5909763"/>
              <a:gd name="connsiteX7" fmla="*/ 9846633 w 11066197"/>
              <a:gd name="connsiteY7" fmla="*/ 103331 h 5909763"/>
              <a:gd name="connsiteX8" fmla="*/ 11049791 w 11066197"/>
              <a:gd name="connsiteY8" fmla="*/ 1194194 h 5909763"/>
              <a:gd name="connsiteX9" fmla="*/ 10568528 w 11066197"/>
              <a:gd name="connsiteY9" fmla="*/ 3648636 h 5909763"/>
              <a:gd name="connsiteX10" fmla="*/ 10921454 w 11066197"/>
              <a:gd name="connsiteY10" fmla="*/ 5204720 h 5909763"/>
              <a:gd name="connsiteX11" fmla="*/ 8595349 w 11066197"/>
              <a:gd name="connsiteY11" fmla="*/ 5429310 h 5909763"/>
              <a:gd name="connsiteX0" fmla="*/ 8595349 w 11066197"/>
              <a:gd name="connsiteY0" fmla="*/ 5429310 h 5987120"/>
              <a:gd name="connsiteX1" fmla="*/ 8434928 w 11066197"/>
              <a:gd name="connsiteY1" fmla="*/ 5461394 h 5987120"/>
              <a:gd name="connsiteX2" fmla="*/ 4456486 w 11066197"/>
              <a:gd name="connsiteY2" fmla="*/ 5894531 h 5987120"/>
              <a:gd name="connsiteX3" fmla="*/ 1007433 w 11066197"/>
              <a:gd name="connsiteY3" fmla="*/ 5718068 h 5987120"/>
              <a:gd name="connsiteX4" fmla="*/ 93033 w 11066197"/>
              <a:gd name="connsiteY4" fmla="*/ 3263626 h 5987120"/>
              <a:gd name="connsiteX5" fmla="*/ 526170 w 11066197"/>
              <a:gd name="connsiteY5" fmla="*/ 135415 h 5987120"/>
              <a:gd name="connsiteX6" fmla="*/ 4472528 w 11066197"/>
              <a:gd name="connsiteY6" fmla="*/ 520426 h 5987120"/>
              <a:gd name="connsiteX7" fmla="*/ 9846633 w 11066197"/>
              <a:gd name="connsiteY7" fmla="*/ 103331 h 5987120"/>
              <a:gd name="connsiteX8" fmla="*/ 11049791 w 11066197"/>
              <a:gd name="connsiteY8" fmla="*/ 1194194 h 5987120"/>
              <a:gd name="connsiteX9" fmla="*/ 10568528 w 11066197"/>
              <a:gd name="connsiteY9" fmla="*/ 3648636 h 5987120"/>
              <a:gd name="connsiteX10" fmla="*/ 10921454 w 11066197"/>
              <a:gd name="connsiteY10" fmla="*/ 5204720 h 5987120"/>
              <a:gd name="connsiteX11" fmla="*/ 8595349 w 11066197"/>
              <a:gd name="connsiteY11" fmla="*/ 5429310 h 5987120"/>
              <a:gd name="connsiteX0" fmla="*/ 10921454 w 11066197"/>
              <a:gd name="connsiteY0" fmla="*/ 5204720 h 5987120"/>
              <a:gd name="connsiteX1" fmla="*/ 8434928 w 11066197"/>
              <a:gd name="connsiteY1" fmla="*/ 5461394 h 5987120"/>
              <a:gd name="connsiteX2" fmla="*/ 4456486 w 11066197"/>
              <a:gd name="connsiteY2" fmla="*/ 5894531 h 5987120"/>
              <a:gd name="connsiteX3" fmla="*/ 1007433 w 11066197"/>
              <a:gd name="connsiteY3" fmla="*/ 5718068 h 5987120"/>
              <a:gd name="connsiteX4" fmla="*/ 93033 w 11066197"/>
              <a:gd name="connsiteY4" fmla="*/ 3263626 h 5987120"/>
              <a:gd name="connsiteX5" fmla="*/ 526170 w 11066197"/>
              <a:gd name="connsiteY5" fmla="*/ 135415 h 5987120"/>
              <a:gd name="connsiteX6" fmla="*/ 4472528 w 11066197"/>
              <a:gd name="connsiteY6" fmla="*/ 520426 h 5987120"/>
              <a:gd name="connsiteX7" fmla="*/ 9846633 w 11066197"/>
              <a:gd name="connsiteY7" fmla="*/ 103331 h 5987120"/>
              <a:gd name="connsiteX8" fmla="*/ 11049791 w 11066197"/>
              <a:gd name="connsiteY8" fmla="*/ 1194194 h 5987120"/>
              <a:gd name="connsiteX9" fmla="*/ 10568528 w 11066197"/>
              <a:gd name="connsiteY9" fmla="*/ 3648636 h 5987120"/>
              <a:gd name="connsiteX10" fmla="*/ 10921454 w 11066197"/>
              <a:gd name="connsiteY10" fmla="*/ 5204720 h 5987120"/>
              <a:gd name="connsiteX0" fmla="*/ 10921454 w 11066197"/>
              <a:gd name="connsiteY0" fmla="*/ 5204720 h 6002815"/>
              <a:gd name="connsiteX1" fmla="*/ 4456486 w 11066197"/>
              <a:gd name="connsiteY1" fmla="*/ 5894531 h 6002815"/>
              <a:gd name="connsiteX2" fmla="*/ 1007433 w 11066197"/>
              <a:gd name="connsiteY2" fmla="*/ 5718068 h 6002815"/>
              <a:gd name="connsiteX3" fmla="*/ 93033 w 11066197"/>
              <a:gd name="connsiteY3" fmla="*/ 3263626 h 6002815"/>
              <a:gd name="connsiteX4" fmla="*/ 526170 w 11066197"/>
              <a:gd name="connsiteY4" fmla="*/ 135415 h 6002815"/>
              <a:gd name="connsiteX5" fmla="*/ 4472528 w 11066197"/>
              <a:gd name="connsiteY5" fmla="*/ 520426 h 6002815"/>
              <a:gd name="connsiteX6" fmla="*/ 9846633 w 11066197"/>
              <a:gd name="connsiteY6" fmla="*/ 103331 h 6002815"/>
              <a:gd name="connsiteX7" fmla="*/ 11049791 w 11066197"/>
              <a:gd name="connsiteY7" fmla="*/ 1194194 h 6002815"/>
              <a:gd name="connsiteX8" fmla="*/ 10568528 w 11066197"/>
              <a:gd name="connsiteY8" fmla="*/ 3648636 h 6002815"/>
              <a:gd name="connsiteX9" fmla="*/ 10921454 w 11066197"/>
              <a:gd name="connsiteY9" fmla="*/ 5204720 h 6002815"/>
              <a:gd name="connsiteX0" fmla="*/ 10472275 w 11066197"/>
              <a:gd name="connsiteY0" fmla="*/ 5573688 h 5980491"/>
              <a:gd name="connsiteX1" fmla="*/ 4456486 w 11066197"/>
              <a:gd name="connsiteY1" fmla="*/ 5894531 h 5980491"/>
              <a:gd name="connsiteX2" fmla="*/ 1007433 w 11066197"/>
              <a:gd name="connsiteY2" fmla="*/ 5718068 h 5980491"/>
              <a:gd name="connsiteX3" fmla="*/ 93033 w 11066197"/>
              <a:gd name="connsiteY3" fmla="*/ 3263626 h 5980491"/>
              <a:gd name="connsiteX4" fmla="*/ 526170 w 11066197"/>
              <a:gd name="connsiteY4" fmla="*/ 135415 h 5980491"/>
              <a:gd name="connsiteX5" fmla="*/ 4472528 w 11066197"/>
              <a:gd name="connsiteY5" fmla="*/ 520426 h 5980491"/>
              <a:gd name="connsiteX6" fmla="*/ 9846633 w 11066197"/>
              <a:gd name="connsiteY6" fmla="*/ 103331 h 5980491"/>
              <a:gd name="connsiteX7" fmla="*/ 11049791 w 11066197"/>
              <a:gd name="connsiteY7" fmla="*/ 1194194 h 5980491"/>
              <a:gd name="connsiteX8" fmla="*/ 10568528 w 11066197"/>
              <a:gd name="connsiteY8" fmla="*/ 3648636 h 5980491"/>
              <a:gd name="connsiteX9" fmla="*/ 10472275 w 11066197"/>
              <a:gd name="connsiteY9" fmla="*/ 5573688 h 5980491"/>
              <a:gd name="connsiteX0" fmla="*/ 10229604 w 10823526"/>
              <a:gd name="connsiteY0" fmla="*/ 5582178 h 5980556"/>
              <a:gd name="connsiteX1" fmla="*/ 4213815 w 10823526"/>
              <a:gd name="connsiteY1" fmla="*/ 5903021 h 5980556"/>
              <a:gd name="connsiteX2" fmla="*/ 764762 w 10823526"/>
              <a:gd name="connsiteY2" fmla="*/ 5726558 h 5980556"/>
              <a:gd name="connsiteX3" fmla="*/ 363709 w 10823526"/>
              <a:gd name="connsiteY3" fmla="*/ 3400453 h 5980556"/>
              <a:gd name="connsiteX4" fmla="*/ 283499 w 10823526"/>
              <a:gd name="connsiteY4" fmla="*/ 143905 h 5980556"/>
              <a:gd name="connsiteX5" fmla="*/ 4229857 w 10823526"/>
              <a:gd name="connsiteY5" fmla="*/ 528916 h 5980556"/>
              <a:gd name="connsiteX6" fmla="*/ 9603962 w 10823526"/>
              <a:gd name="connsiteY6" fmla="*/ 111821 h 5980556"/>
              <a:gd name="connsiteX7" fmla="*/ 10807120 w 10823526"/>
              <a:gd name="connsiteY7" fmla="*/ 1202684 h 5980556"/>
              <a:gd name="connsiteX8" fmla="*/ 10325857 w 10823526"/>
              <a:gd name="connsiteY8" fmla="*/ 3657126 h 5980556"/>
              <a:gd name="connsiteX9" fmla="*/ 10229604 w 10823526"/>
              <a:gd name="connsiteY9" fmla="*/ 5582178 h 5980556"/>
              <a:gd name="connsiteX0" fmla="*/ 10261679 w 10855601"/>
              <a:gd name="connsiteY0" fmla="*/ 5644288 h 6042666"/>
              <a:gd name="connsiteX1" fmla="*/ 4245890 w 10855601"/>
              <a:gd name="connsiteY1" fmla="*/ 5965131 h 6042666"/>
              <a:gd name="connsiteX2" fmla="*/ 796837 w 10855601"/>
              <a:gd name="connsiteY2" fmla="*/ 5788668 h 6042666"/>
              <a:gd name="connsiteX3" fmla="*/ 395784 w 10855601"/>
              <a:gd name="connsiteY3" fmla="*/ 3462563 h 6042666"/>
              <a:gd name="connsiteX4" fmla="*/ 315574 w 10855601"/>
              <a:gd name="connsiteY4" fmla="*/ 206015 h 6042666"/>
              <a:gd name="connsiteX5" fmla="*/ 4695069 w 10855601"/>
              <a:gd name="connsiteY5" fmla="*/ 318310 h 6042666"/>
              <a:gd name="connsiteX6" fmla="*/ 9636037 w 10855601"/>
              <a:gd name="connsiteY6" fmla="*/ 173931 h 6042666"/>
              <a:gd name="connsiteX7" fmla="*/ 10839195 w 10855601"/>
              <a:gd name="connsiteY7" fmla="*/ 1264794 h 6042666"/>
              <a:gd name="connsiteX8" fmla="*/ 10357932 w 10855601"/>
              <a:gd name="connsiteY8" fmla="*/ 3719236 h 6042666"/>
              <a:gd name="connsiteX9" fmla="*/ 10261679 w 10855601"/>
              <a:gd name="connsiteY9" fmla="*/ 5644288 h 6042666"/>
              <a:gd name="connsiteX0" fmla="*/ 10039792 w 10633714"/>
              <a:gd name="connsiteY0" fmla="*/ 5522731 h 5921109"/>
              <a:gd name="connsiteX1" fmla="*/ 4024003 w 10633714"/>
              <a:gd name="connsiteY1" fmla="*/ 5843574 h 5921109"/>
              <a:gd name="connsiteX2" fmla="*/ 574950 w 10633714"/>
              <a:gd name="connsiteY2" fmla="*/ 5667111 h 5921109"/>
              <a:gd name="connsiteX3" fmla="*/ 173897 w 10633714"/>
              <a:gd name="connsiteY3" fmla="*/ 3341006 h 5921109"/>
              <a:gd name="connsiteX4" fmla="*/ 398487 w 10633714"/>
              <a:gd name="connsiteY4" fmla="*/ 405300 h 5921109"/>
              <a:gd name="connsiteX5" fmla="*/ 4473182 w 10633714"/>
              <a:gd name="connsiteY5" fmla="*/ 196753 h 5921109"/>
              <a:gd name="connsiteX6" fmla="*/ 9414150 w 10633714"/>
              <a:gd name="connsiteY6" fmla="*/ 52374 h 5921109"/>
              <a:gd name="connsiteX7" fmla="*/ 10617308 w 10633714"/>
              <a:gd name="connsiteY7" fmla="*/ 1143237 h 5921109"/>
              <a:gd name="connsiteX8" fmla="*/ 10136045 w 10633714"/>
              <a:gd name="connsiteY8" fmla="*/ 3597679 h 5921109"/>
              <a:gd name="connsiteX9" fmla="*/ 10039792 w 10633714"/>
              <a:gd name="connsiteY9" fmla="*/ 5522731 h 5921109"/>
              <a:gd name="connsiteX0" fmla="*/ 10039792 w 10221163"/>
              <a:gd name="connsiteY0" fmla="*/ 5558917 h 5957295"/>
              <a:gd name="connsiteX1" fmla="*/ 4024003 w 10221163"/>
              <a:gd name="connsiteY1" fmla="*/ 5879760 h 5957295"/>
              <a:gd name="connsiteX2" fmla="*/ 574950 w 10221163"/>
              <a:gd name="connsiteY2" fmla="*/ 5703297 h 5957295"/>
              <a:gd name="connsiteX3" fmla="*/ 173897 w 10221163"/>
              <a:gd name="connsiteY3" fmla="*/ 3377192 h 5957295"/>
              <a:gd name="connsiteX4" fmla="*/ 398487 w 10221163"/>
              <a:gd name="connsiteY4" fmla="*/ 441486 h 5957295"/>
              <a:gd name="connsiteX5" fmla="*/ 4473182 w 10221163"/>
              <a:gd name="connsiteY5" fmla="*/ 232939 h 5957295"/>
              <a:gd name="connsiteX6" fmla="*/ 9414150 w 10221163"/>
              <a:gd name="connsiteY6" fmla="*/ 88560 h 5957295"/>
              <a:gd name="connsiteX7" fmla="*/ 10152087 w 10221163"/>
              <a:gd name="connsiteY7" fmla="*/ 1692771 h 5957295"/>
              <a:gd name="connsiteX8" fmla="*/ 10136045 w 10221163"/>
              <a:gd name="connsiteY8" fmla="*/ 3633865 h 5957295"/>
              <a:gd name="connsiteX9" fmla="*/ 10039792 w 10221163"/>
              <a:gd name="connsiteY9" fmla="*/ 5558917 h 5957295"/>
              <a:gd name="connsiteX0" fmla="*/ 10039792 w 10221163"/>
              <a:gd name="connsiteY0" fmla="*/ 5700259 h 6098637"/>
              <a:gd name="connsiteX1" fmla="*/ 4024003 w 10221163"/>
              <a:gd name="connsiteY1" fmla="*/ 6021102 h 6098637"/>
              <a:gd name="connsiteX2" fmla="*/ 574950 w 10221163"/>
              <a:gd name="connsiteY2" fmla="*/ 5844639 h 6098637"/>
              <a:gd name="connsiteX3" fmla="*/ 173897 w 10221163"/>
              <a:gd name="connsiteY3" fmla="*/ 3518534 h 6098637"/>
              <a:gd name="connsiteX4" fmla="*/ 398487 w 10221163"/>
              <a:gd name="connsiteY4" fmla="*/ 582828 h 6098637"/>
              <a:gd name="connsiteX5" fmla="*/ 4473182 w 10221163"/>
              <a:gd name="connsiteY5" fmla="*/ 374281 h 6098637"/>
              <a:gd name="connsiteX6" fmla="*/ 9414150 w 10221163"/>
              <a:gd name="connsiteY6" fmla="*/ 229902 h 6098637"/>
              <a:gd name="connsiteX7" fmla="*/ 10136045 w 10221163"/>
              <a:gd name="connsiteY7" fmla="*/ 3775207 h 6098637"/>
              <a:gd name="connsiteX8" fmla="*/ 10039792 w 10221163"/>
              <a:gd name="connsiteY8" fmla="*/ 5700259 h 6098637"/>
              <a:gd name="connsiteX0" fmla="*/ 10039792 w 10290578"/>
              <a:gd name="connsiteY0" fmla="*/ 5700259 h 6098637"/>
              <a:gd name="connsiteX1" fmla="*/ 4024003 w 10290578"/>
              <a:gd name="connsiteY1" fmla="*/ 6021102 h 6098637"/>
              <a:gd name="connsiteX2" fmla="*/ 574950 w 10290578"/>
              <a:gd name="connsiteY2" fmla="*/ 5844639 h 6098637"/>
              <a:gd name="connsiteX3" fmla="*/ 173897 w 10290578"/>
              <a:gd name="connsiteY3" fmla="*/ 3518534 h 6098637"/>
              <a:gd name="connsiteX4" fmla="*/ 398487 w 10290578"/>
              <a:gd name="connsiteY4" fmla="*/ 582828 h 6098637"/>
              <a:gd name="connsiteX5" fmla="*/ 4473182 w 10290578"/>
              <a:gd name="connsiteY5" fmla="*/ 374281 h 6098637"/>
              <a:gd name="connsiteX6" fmla="*/ 9414150 w 10290578"/>
              <a:gd name="connsiteY6" fmla="*/ 229902 h 6098637"/>
              <a:gd name="connsiteX7" fmla="*/ 10136045 w 10290578"/>
              <a:gd name="connsiteY7" fmla="*/ 3775207 h 6098637"/>
              <a:gd name="connsiteX8" fmla="*/ 10039792 w 10290578"/>
              <a:gd name="connsiteY8" fmla="*/ 5700259 h 6098637"/>
              <a:gd name="connsiteX0" fmla="*/ 10039792 w 10221163"/>
              <a:gd name="connsiteY0" fmla="*/ 5700259 h 6098637"/>
              <a:gd name="connsiteX1" fmla="*/ 4024003 w 10221163"/>
              <a:gd name="connsiteY1" fmla="*/ 6021102 h 6098637"/>
              <a:gd name="connsiteX2" fmla="*/ 574950 w 10221163"/>
              <a:gd name="connsiteY2" fmla="*/ 5844639 h 6098637"/>
              <a:gd name="connsiteX3" fmla="*/ 173897 w 10221163"/>
              <a:gd name="connsiteY3" fmla="*/ 3518534 h 6098637"/>
              <a:gd name="connsiteX4" fmla="*/ 398487 w 10221163"/>
              <a:gd name="connsiteY4" fmla="*/ 582828 h 6098637"/>
              <a:gd name="connsiteX5" fmla="*/ 4473182 w 10221163"/>
              <a:gd name="connsiteY5" fmla="*/ 374281 h 6098637"/>
              <a:gd name="connsiteX6" fmla="*/ 9414150 w 10221163"/>
              <a:gd name="connsiteY6" fmla="*/ 229902 h 6098637"/>
              <a:gd name="connsiteX7" fmla="*/ 10136045 w 10221163"/>
              <a:gd name="connsiteY7" fmla="*/ 3775207 h 6098637"/>
              <a:gd name="connsiteX8" fmla="*/ 10039792 w 10221163"/>
              <a:gd name="connsiteY8" fmla="*/ 5700259 h 6098637"/>
              <a:gd name="connsiteX0" fmla="*/ 10039792 w 10617640"/>
              <a:gd name="connsiteY0" fmla="*/ 5703794 h 6102172"/>
              <a:gd name="connsiteX1" fmla="*/ 4024003 w 10617640"/>
              <a:gd name="connsiteY1" fmla="*/ 6024637 h 6102172"/>
              <a:gd name="connsiteX2" fmla="*/ 574950 w 10617640"/>
              <a:gd name="connsiteY2" fmla="*/ 5848174 h 6102172"/>
              <a:gd name="connsiteX3" fmla="*/ 173897 w 10617640"/>
              <a:gd name="connsiteY3" fmla="*/ 3522069 h 6102172"/>
              <a:gd name="connsiteX4" fmla="*/ 398487 w 10617640"/>
              <a:gd name="connsiteY4" fmla="*/ 586363 h 6102172"/>
              <a:gd name="connsiteX5" fmla="*/ 4473182 w 10617640"/>
              <a:gd name="connsiteY5" fmla="*/ 377816 h 6102172"/>
              <a:gd name="connsiteX6" fmla="*/ 9414150 w 10617640"/>
              <a:gd name="connsiteY6" fmla="*/ 233437 h 6102172"/>
              <a:gd name="connsiteX7" fmla="*/ 10392719 w 10617640"/>
              <a:gd name="connsiteY7" fmla="*/ 3826868 h 6102172"/>
              <a:gd name="connsiteX8" fmla="*/ 10039792 w 10617640"/>
              <a:gd name="connsiteY8" fmla="*/ 5703794 h 6102172"/>
              <a:gd name="connsiteX0" fmla="*/ 10039792 w 10612529"/>
              <a:gd name="connsiteY0" fmla="*/ 5703794 h 6102172"/>
              <a:gd name="connsiteX1" fmla="*/ 4024003 w 10612529"/>
              <a:gd name="connsiteY1" fmla="*/ 6024637 h 6102172"/>
              <a:gd name="connsiteX2" fmla="*/ 574950 w 10612529"/>
              <a:gd name="connsiteY2" fmla="*/ 5848174 h 6102172"/>
              <a:gd name="connsiteX3" fmla="*/ 173897 w 10612529"/>
              <a:gd name="connsiteY3" fmla="*/ 3522069 h 6102172"/>
              <a:gd name="connsiteX4" fmla="*/ 398487 w 10612529"/>
              <a:gd name="connsiteY4" fmla="*/ 586363 h 6102172"/>
              <a:gd name="connsiteX5" fmla="*/ 4473182 w 10612529"/>
              <a:gd name="connsiteY5" fmla="*/ 377816 h 6102172"/>
              <a:gd name="connsiteX6" fmla="*/ 9414150 w 10612529"/>
              <a:gd name="connsiteY6" fmla="*/ 233437 h 6102172"/>
              <a:gd name="connsiteX7" fmla="*/ 10392719 w 10612529"/>
              <a:gd name="connsiteY7" fmla="*/ 3826868 h 6102172"/>
              <a:gd name="connsiteX8" fmla="*/ 10039792 w 10612529"/>
              <a:gd name="connsiteY8" fmla="*/ 5703794 h 6102172"/>
              <a:gd name="connsiteX0" fmla="*/ 10039792 w 10544672"/>
              <a:gd name="connsiteY0" fmla="*/ 5703794 h 6102172"/>
              <a:gd name="connsiteX1" fmla="*/ 4024003 w 10544672"/>
              <a:gd name="connsiteY1" fmla="*/ 6024637 h 6102172"/>
              <a:gd name="connsiteX2" fmla="*/ 574950 w 10544672"/>
              <a:gd name="connsiteY2" fmla="*/ 5848174 h 6102172"/>
              <a:gd name="connsiteX3" fmla="*/ 173897 w 10544672"/>
              <a:gd name="connsiteY3" fmla="*/ 3522069 h 6102172"/>
              <a:gd name="connsiteX4" fmla="*/ 398487 w 10544672"/>
              <a:gd name="connsiteY4" fmla="*/ 586363 h 6102172"/>
              <a:gd name="connsiteX5" fmla="*/ 4473182 w 10544672"/>
              <a:gd name="connsiteY5" fmla="*/ 377816 h 6102172"/>
              <a:gd name="connsiteX6" fmla="*/ 9414150 w 10544672"/>
              <a:gd name="connsiteY6" fmla="*/ 233437 h 6102172"/>
              <a:gd name="connsiteX7" fmla="*/ 10392719 w 10544672"/>
              <a:gd name="connsiteY7" fmla="*/ 3826868 h 6102172"/>
              <a:gd name="connsiteX8" fmla="*/ 10039792 w 10544672"/>
              <a:gd name="connsiteY8" fmla="*/ 5703794 h 6102172"/>
              <a:gd name="connsiteX0" fmla="*/ 9333939 w 10395205"/>
              <a:gd name="connsiteY0" fmla="*/ 5896299 h 6103210"/>
              <a:gd name="connsiteX1" fmla="*/ 4024003 w 10395205"/>
              <a:gd name="connsiteY1" fmla="*/ 6024637 h 6103210"/>
              <a:gd name="connsiteX2" fmla="*/ 574950 w 10395205"/>
              <a:gd name="connsiteY2" fmla="*/ 5848174 h 6103210"/>
              <a:gd name="connsiteX3" fmla="*/ 173897 w 10395205"/>
              <a:gd name="connsiteY3" fmla="*/ 3522069 h 6103210"/>
              <a:gd name="connsiteX4" fmla="*/ 398487 w 10395205"/>
              <a:gd name="connsiteY4" fmla="*/ 586363 h 6103210"/>
              <a:gd name="connsiteX5" fmla="*/ 4473182 w 10395205"/>
              <a:gd name="connsiteY5" fmla="*/ 377816 h 6103210"/>
              <a:gd name="connsiteX6" fmla="*/ 9414150 w 10395205"/>
              <a:gd name="connsiteY6" fmla="*/ 233437 h 6103210"/>
              <a:gd name="connsiteX7" fmla="*/ 10392719 w 10395205"/>
              <a:gd name="connsiteY7" fmla="*/ 3826868 h 6103210"/>
              <a:gd name="connsiteX8" fmla="*/ 9333939 w 10395205"/>
              <a:gd name="connsiteY8" fmla="*/ 5896299 h 6103210"/>
              <a:gd name="connsiteX0" fmla="*/ 9333939 w 10533420"/>
              <a:gd name="connsiteY0" fmla="*/ 5769640 h 5976551"/>
              <a:gd name="connsiteX1" fmla="*/ 4024003 w 10533420"/>
              <a:gd name="connsiteY1" fmla="*/ 5897978 h 5976551"/>
              <a:gd name="connsiteX2" fmla="*/ 574950 w 10533420"/>
              <a:gd name="connsiteY2" fmla="*/ 5721515 h 5976551"/>
              <a:gd name="connsiteX3" fmla="*/ 173897 w 10533420"/>
              <a:gd name="connsiteY3" fmla="*/ 3395410 h 5976551"/>
              <a:gd name="connsiteX4" fmla="*/ 398487 w 10533420"/>
              <a:gd name="connsiteY4" fmla="*/ 459704 h 5976551"/>
              <a:gd name="connsiteX5" fmla="*/ 4473182 w 10533420"/>
              <a:gd name="connsiteY5" fmla="*/ 251157 h 5976551"/>
              <a:gd name="connsiteX6" fmla="*/ 9863329 w 10533420"/>
              <a:gd name="connsiteY6" fmla="*/ 267199 h 5976551"/>
              <a:gd name="connsiteX7" fmla="*/ 10392719 w 10533420"/>
              <a:gd name="connsiteY7" fmla="*/ 3700209 h 5976551"/>
              <a:gd name="connsiteX8" fmla="*/ 9333939 w 10533420"/>
              <a:gd name="connsiteY8" fmla="*/ 5769640 h 5976551"/>
              <a:gd name="connsiteX0" fmla="*/ 9333939 w 10533420"/>
              <a:gd name="connsiteY0" fmla="*/ 5769640 h 5883680"/>
              <a:gd name="connsiteX1" fmla="*/ 4425055 w 10533420"/>
              <a:gd name="connsiteY1" fmla="*/ 5625262 h 5883680"/>
              <a:gd name="connsiteX2" fmla="*/ 574950 w 10533420"/>
              <a:gd name="connsiteY2" fmla="*/ 5721515 h 5883680"/>
              <a:gd name="connsiteX3" fmla="*/ 173897 w 10533420"/>
              <a:gd name="connsiteY3" fmla="*/ 3395410 h 5883680"/>
              <a:gd name="connsiteX4" fmla="*/ 398487 w 10533420"/>
              <a:gd name="connsiteY4" fmla="*/ 459704 h 5883680"/>
              <a:gd name="connsiteX5" fmla="*/ 4473182 w 10533420"/>
              <a:gd name="connsiteY5" fmla="*/ 251157 h 5883680"/>
              <a:gd name="connsiteX6" fmla="*/ 9863329 w 10533420"/>
              <a:gd name="connsiteY6" fmla="*/ 267199 h 5883680"/>
              <a:gd name="connsiteX7" fmla="*/ 10392719 w 10533420"/>
              <a:gd name="connsiteY7" fmla="*/ 3700209 h 5883680"/>
              <a:gd name="connsiteX8" fmla="*/ 9333939 w 10533420"/>
              <a:gd name="connsiteY8" fmla="*/ 5769640 h 5883680"/>
              <a:gd name="connsiteX0" fmla="*/ 9333939 w 10517490"/>
              <a:gd name="connsiteY0" fmla="*/ 5615359 h 5729399"/>
              <a:gd name="connsiteX1" fmla="*/ 4425055 w 10517490"/>
              <a:gd name="connsiteY1" fmla="*/ 5470981 h 5729399"/>
              <a:gd name="connsiteX2" fmla="*/ 574950 w 10517490"/>
              <a:gd name="connsiteY2" fmla="*/ 5567234 h 5729399"/>
              <a:gd name="connsiteX3" fmla="*/ 173897 w 10517490"/>
              <a:gd name="connsiteY3" fmla="*/ 3241129 h 5729399"/>
              <a:gd name="connsiteX4" fmla="*/ 398487 w 10517490"/>
              <a:gd name="connsiteY4" fmla="*/ 305423 h 5729399"/>
              <a:gd name="connsiteX5" fmla="*/ 4473182 w 10517490"/>
              <a:gd name="connsiteY5" fmla="*/ 96876 h 5729399"/>
              <a:gd name="connsiteX6" fmla="*/ 9831244 w 10517490"/>
              <a:gd name="connsiteY6" fmla="*/ 353550 h 5729399"/>
              <a:gd name="connsiteX7" fmla="*/ 10392719 w 10517490"/>
              <a:gd name="connsiteY7" fmla="*/ 3545928 h 5729399"/>
              <a:gd name="connsiteX8" fmla="*/ 9333939 w 10517490"/>
              <a:gd name="connsiteY8" fmla="*/ 5615359 h 5729399"/>
              <a:gd name="connsiteX0" fmla="*/ 9333939 w 10440867"/>
              <a:gd name="connsiteY0" fmla="*/ 5615359 h 5729399"/>
              <a:gd name="connsiteX1" fmla="*/ 4425055 w 10440867"/>
              <a:gd name="connsiteY1" fmla="*/ 5470981 h 5729399"/>
              <a:gd name="connsiteX2" fmla="*/ 574950 w 10440867"/>
              <a:gd name="connsiteY2" fmla="*/ 5567234 h 5729399"/>
              <a:gd name="connsiteX3" fmla="*/ 173897 w 10440867"/>
              <a:gd name="connsiteY3" fmla="*/ 3241129 h 5729399"/>
              <a:gd name="connsiteX4" fmla="*/ 398487 w 10440867"/>
              <a:gd name="connsiteY4" fmla="*/ 305423 h 5729399"/>
              <a:gd name="connsiteX5" fmla="*/ 4473182 w 10440867"/>
              <a:gd name="connsiteY5" fmla="*/ 96876 h 5729399"/>
              <a:gd name="connsiteX6" fmla="*/ 9831244 w 10440867"/>
              <a:gd name="connsiteY6" fmla="*/ 353550 h 5729399"/>
              <a:gd name="connsiteX7" fmla="*/ 10264382 w 10440867"/>
              <a:gd name="connsiteY7" fmla="*/ 3545928 h 5729399"/>
              <a:gd name="connsiteX8" fmla="*/ 9333939 w 10440867"/>
              <a:gd name="connsiteY8" fmla="*/ 5615359 h 5729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40867" h="5729399">
                <a:moveTo>
                  <a:pt x="9333939" y="5615359"/>
                </a:moveTo>
                <a:cubicBezTo>
                  <a:pt x="8360718" y="5936201"/>
                  <a:pt x="5884886" y="5479002"/>
                  <a:pt x="4425055" y="5470981"/>
                </a:cubicBezTo>
                <a:cubicBezTo>
                  <a:pt x="2965224" y="5462960"/>
                  <a:pt x="1283476" y="5938876"/>
                  <a:pt x="574950" y="5567234"/>
                </a:cubicBezTo>
                <a:cubicBezTo>
                  <a:pt x="-133576" y="5195592"/>
                  <a:pt x="203307" y="4118097"/>
                  <a:pt x="173897" y="3241129"/>
                </a:cubicBezTo>
                <a:cubicBezTo>
                  <a:pt x="144487" y="2364161"/>
                  <a:pt x="-318061" y="829465"/>
                  <a:pt x="398487" y="305423"/>
                </a:cubicBezTo>
                <a:cubicBezTo>
                  <a:pt x="1115035" y="-218619"/>
                  <a:pt x="2901056" y="88855"/>
                  <a:pt x="4473182" y="96876"/>
                </a:cubicBezTo>
                <a:cubicBezTo>
                  <a:pt x="6045308" y="104897"/>
                  <a:pt x="8866044" y="-221292"/>
                  <a:pt x="9831244" y="353550"/>
                </a:cubicBezTo>
                <a:cubicBezTo>
                  <a:pt x="10796444" y="928392"/>
                  <a:pt x="10347266" y="2668960"/>
                  <a:pt x="10264382" y="3545928"/>
                </a:cubicBezTo>
                <a:cubicBezTo>
                  <a:pt x="10181498" y="4422896"/>
                  <a:pt x="10307160" y="5294517"/>
                  <a:pt x="9333939" y="561535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Helvetica" panose="020B0604020202030204" pitchFamily="34" charset="0"/>
            </a:endParaRPr>
          </a:p>
        </p:txBody>
      </p:sp>
      <p:sp>
        <p:nvSpPr>
          <p:cNvPr id="5" name="任意多边形 4"/>
          <p:cNvSpPr/>
          <p:nvPr/>
        </p:nvSpPr>
        <p:spPr>
          <a:xfrm>
            <a:off x="866274" y="413711"/>
            <a:ext cx="10680361" cy="5935349"/>
          </a:xfrm>
          <a:custGeom>
            <a:avLst/>
            <a:gdLst>
              <a:gd name="connsiteX0" fmla="*/ 8615741 w 11086589"/>
              <a:gd name="connsiteY0" fmla="*/ 5429310 h 5721367"/>
              <a:gd name="connsiteX1" fmla="*/ 8455320 w 11086589"/>
              <a:gd name="connsiteY1" fmla="*/ 5461394 h 5721367"/>
              <a:gd name="connsiteX2" fmla="*/ 4396668 w 11086589"/>
              <a:gd name="connsiteY2" fmla="*/ 5718068 h 5721367"/>
              <a:gd name="connsiteX3" fmla="*/ 1316583 w 11086589"/>
              <a:gd name="connsiteY3" fmla="*/ 5397226 h 5721367"/>
              <a:gd name="connsiteX4" fmla="*/ 113425 w 11086589"/>
              <a:gd name="connsiteY4" fmla="*/ 3263626 h 5721367"/>
              <a:gd name="connsiteX5" fmla="*/ 546562 w 11086589"/>
              <a:gd name="connsiteY5" fmla="*/ 135415 h 5721367"/>
              <a:gd name="connsiteX6" fmla="*/ 4492920 w 11086589"/>
              <a:gd name="connsiteY6" fmla="*/ 520426 h 5721367"/>
              <a:gd name="connsiteX7" fmla="*/ 9867025 w 11086589"/>
              <a:gd name="connsiteY7" fmla="*/ 103331 h 5721367"/>
              <a:gd name="connsiteX8" fmla="*/ 11070183 w 11086589"/>
              <a:gd name="connsiteY8" fmla="*/ 1194194 h 5721367"/>
              <a:gd name="connsiteX9" fmla="*/ 10588920 w 11086589"/>
              <a:gd name="connsiteY9" fmla="*/ 3648636 h 5721367"/>
              <a:gd name="connsiteX10" fmla="*/ 10941846 w 11086589"/>
              <a:gd name="connsiteY10" fmla="*/ 5204720 h 5721367"/>
              <a:gd name="connsiteX11" fmla="*/ 8615741 w 11086589"/>
              <a:gd name="connsiteY11" fmla="*/ 5429310 h 5721367"/>
              <a:gd name="connsiteX0" fmla="*/ 8595349 w 11066197"/>
              <a:gd name="connsiteY0" fmla="*/ 5429310 h 5909763"/>
              <a:gd name="connsiteX1" fmla="*/ 8434928 w 11066197"/>
              <a:gd name="connsiteY1" fmla="*/ 5461394 h 5909763"/>
              <a:gd name="connsiteX2" fmla="*/ 4376276 w 11066197"/>
              <a:gd name="connsiteY2" fmla="*/ 5718068 h 5909763"/>
              <a:gd name="connsiteX3" fmla="*/ 1007433 w 11066197"/>
              <a:gd name="connsiteY3" fmla="*/ 5718068 h 5909763"/>
              <a:gd name="connsiteX4" fmla="*/ 93033 w 11066197"/>
              <a:gd name="connsiteY4" fmla="*/ 3263626 h 5909763"/>
              <a:gd name="connsiteX5" fmla="*/ 526170 w 11066197"/>
              <a:gd name="connsiteY5" fmla="*/ 135415 h 5909763"/>
              <a:gd name="connsiteX6" fmla="*/ 4472528 w 11066197"/>
              <a:gd name="connsiteY6" fmla="*/ 520426 h 5909763"/>
              <a:gd name="connsiteX7" fmla="*/ 9846633 w 11066197"/>
              <a:gd name="connsiteY7" fmla="*/ 103331 h 5909763"/>
              <a:gd name="connsiteX8" fmla="*/ 11049791 w 11066197"/>
              <a:gd name="connsiteY8" fmla="*/ 1194194 h 5909763"/>
              <a:gd name="connsiteX9" fmla="*/ 10568528 w 11066197"/>
              <a:gd name="connsiteY9" fmla="*/ 3648636 h 5909763"/>
              <a:gd name="connsiteX10" fmla="*/ 10921454 w 11066197"/>
              <a:gd name="connsiteY10" fmla="*/ 5204720 h 5909763"/>
              <a:gd name="connsiteX11" fmla="*/ 8595349 w 11066197"/>
              <a:gd name="connsiteY11" fmla="*/ 5429310 h 5909763"/>
              <a:gd name="connsiteX0" fmla="*/ 8595349 w 11066197"/>
              <a:gd name="connsiteY0" fmla="*/ 5429310 h 5987120"/>
              <a:gd name="connsiteX1" fmla="*/ 8434928 w 11066197"/>
              <a:gd name="connsiteY1" fmla="*/ 5461394 h 5987120"/>
              <a:gd name="connsiteX2" fmla="*/ 4456486 w 11066197"/>
              <a:gd name="connsiteY2" fmla="*/ 5894531 h 5987120"/>
              <a:gd name="connsiteX3" fmla="*/ 1007433 w 11066197"/>
              <a:gd name="connsiteY3" fmla="*/ 5718068 h 5987120"/>
              <a:gd name="connsiteX4" fmla="*/ 93033 w 11066197"/>
              <a:gd name="connsiteY4" fmla="*/ 3263626 h 5987120"/>
              <a:gd name="connsiteX5" fmla="*/ 526170 w 11066197"/>
              <a:gd name="connsiteY5" fmla="*/ 135415 h 5987120"/>
              <a:gd name="connsiteX6" fmla="*/ 4472528 w 11066197"/>
              <a:gd name="connsiteY6" fmla="*/ 520426 h 5987120"/>
              <a:gd name="connsiteX7" fmla="*/ 9846633 w 11066197"/>
              <a:gd name="connsiteY7" fmla="*/ 103331 h 5987120"/>
              <a:gd name="connsiteX8" fmla="*/ 11049791 w 11066197"/>
              <a:gd name="connsiteY8" fmla="*/ 1194194 h 5987120"/>
              <a:gd name="connsiteX9" fmla="*/ 10568528 w 11066197"/>
              <a:gd name="connsiteY9" fmla="*/ 3648636 h 5987120"/>
              <a:gd name="connsiteX10" fmla="*/ 10921454 w 11066197"/>
              <a:gd name="connsiteY10" fmla="*/ 5204720 h 5987120"/>
              <a:gd name="connsiteX11" fmla="*/ 8595349 w 11066197"/>
              <a:gd name="connsiteY11" fmla="*/ 5429310 h 5987120"/>
              <a:gd name="connsiteX0" fmla="*/ 10921454 w 11066197"/>
              <a:gd name="connsiteY0" fmla="*/ 5204720 h 5987120"/>
              <a:gd name="connsiteX1" fmla="*/ 8434928 w 11066197"/>
              <a:gd name="connsiteY1" fmla="*/ 5461394 h 5987120"/>
              <a:gd name="connsiteX2" fmla="*/ 4456486 w 11066197"/>
              <a:gd name="connsiteY2" fmla="*/ 5894531 h 5987120"/>
              <a:gd name="connsiteX3" fmla="*/ 1007433 w 11066197"/>
              <a:gd name="connsiteY3" fmla="*/ 5718068 h 5987120"/>
              <a:gd name="connsiteX4" fmla="*/ 93033 w 11066197"/>
              <a:gd name="connsiteY4" fmla="*/ 3263626 h 5987120"/>
              <a:gd name="connsiteX5" fmla="*/ 526170 w 11066197"/>
              <a:gd name="connsiteY5" fmla="*/ 135415 h 5987120"/>
              <a:gd name="connsiteX6" fmla="*/ 4472528 w 11066197"/>
              <a:gd name="connsiteY6" fmla="*/ 520426 h 5987120"/>
              <a:gd name="connsiteX7" fmla="*/ 9846633 w 11066197"/>
              <a:gd name="connsiteY7" fmla="*/ 103331 h 5987120"/>
              <a:gd name="connsiteX8" fmla="*/ 11049791 w 11066197"/>
              <a:gd name="connsiteY8" fmla="*/ 1194194 h 5987120"/>
              <a:gd name="connsiteX9" fmla="*/ 10568528 w 11066197"/>
              <a:gd name="connsiteY9" fmla="*/ 3648636 h 5987120"/>
              <a:gd name="connsiteX10" fmla="*/ 10921454 w 11066197"/>
              <a:gd name="connsiteY10" fmla="*/ 5204720 h 5987120"/>
              <a:gd name="connsiteX0" fmla="*/ 10921454 w 11066197"/>
              <a:gd name="connsiteY0" fmla="*/ 5204720 h 6002815"/>
              <a:gd name="connsiteX1" fmla="*/ 4456486 w 11066197"/>
              <a:gd name="connsiteY1" fmla="*/ 5894531 h 6002815"/>
              <a:gd name="connsiteX2" fmla="*/ 1007433 w 11066197"/>
              <a:gd name="connsiteY2" fmla="*/ 5718068 h 6002815"/>
              <a:gd name="connsiteX3" fmla="*/ 93033 w 11066197"/>
              <a:gd name="connsiteY3" fmla="*/ 3263626 h 6002815"/>
              <a:gd name="connsiteX4" fmla="*/ 526170 w 11066197"/>
              <a:gd name="connsiteY4" fmla="*/ 135415 h 6002815"/>
              <a:gd name="connsiteX5" fmla="*/ 4472528 w 11066197"/>
              <a:gd name="connsiteY5" fmla="*/ 520426 h 6002815"/>
              <a:gd name="connsiteX6" fmla="*/ 9846633 w 11066197"/>
              <a:gd name="connsiteY6" fmla="*/ 103331 h 6002815"/>
              <a:gd name="connsiteX7" fmla="*/ 11049791 w 11066197"/>
              <a:gd name="connsiteY7" fmla="*/ 1194194 h 6002815"/>
              <a:gd name="connsiteX8" fmla="*/ 10568528 w 11066197"/>
              <a:gd name="connsiteY8" fmla="*/ 3648636 h 6002815"/>
              <a:gd name="connsiteX9" fmla="*/ 10921454 w 11066197"/>
              <a:gd name="connsiteY9" fmla="*/ 5204720 h 6002815"/>
              <a:gd name="connsiteX0" fmla="*/ 10472275 w 11066197"/>
              <a:gd name="connsiteY0" fmla="*/ 5573688 h 5980491"/>
              <a:gd name="connsiteX1" fmla="*/ 4456486 w 11066197"/>
              <a:gd name="connsiteY1" fmla="*/ 5894531 h 5980491"/>
              <a:gd name="connsiteX2" fmla="*/ 1007433 w 11066197"/>
              <a:gd name="connsiteY2" fmla="*/ 5718068 h 5980491"/>
              <a:gd name="connsiteX3" fmla="*/ 93033 w 11066197"/>
              <a:gd name="connsiteY3" fmla="*/ 3263626 h 5980491"/>
              <a:gd name="connsiteX4" fmla="*/ 526170 w 11066197"/>
              <a:gd name="connsiteY4" fmla="*/ 135415 h 5980491"/>
              <a:gd name="connsiteX5" fmla="*/ 4472528 w 11066197"/>
              <a:gd name="connsiteY5" fmla="*/ 520426 h 5980491"/>
              <a:gd name="connsiteX6" fmla="*/ 9846633 w 11066197"/>
              <a:gd name="connsiteY6" fmla="*/ 103331 h 5980491"/>
              <a:gd name="connsiteX7" fmla="*/ 11049791 w 11066197"/>
              <a:gd name="connsiteY7" fmla="*/ 1194194 h 5980491"/>
              <a:gd name="connsiteX8" fmla="*/ 10568528 w 11066197"/>
              <a:gd name="connsiteY8" fmla="*/ 3648636 h 5980491"/>
              <a:gd name="connsiteX9" fmla="*/ 10472275 w 11066197"/>
              <a:gd name="connsiteY9" fmla="*/ 5573688 h 5980491"/>
              <a:gd name="connsiteX0" fmla="*/ 10229604 w 10823526"/>
              <a:gd name="connsiteY0" fmla="*/ 5582178 h 5980556"/>
              <a:gd name="connsiteX1" fmla="*/ 4213815 w 10823526"/>
              <a:gd name="connsiteY1" fmla="*/ 5903021 h 5980556"/>
              <a:gd name="connsiteX2" fmla="*/ 764762 w 10823526"/>
              <a:gd name="connsiteY2" fmla="*/ 5726558 h 5980556"/>
              <a:gd name="connsiteX3" fmla="*/ 363709 w 10823526"/>
              <a:gd name="connsiteY3" fmla="*/ 3400453 h 5980556"/>
              <a:gd name="connsiteX4" fmla="*/ 283499 w 10823526"/>
              <a:gd name="connsiteY4" fmla="*/ 143905 h 5980556"/>
              <a:gd name="connsiteX5" fmla="*/ 4229857 w 10823526"/>
              <a:gd name="connsiteY5" fmla="*/ 528916 h 5980556"/>
              <a:gd name="connsiteX6" fmla="*/ 9603962 w 10823526"/>
              <a:gd name="connsiteY6" fmla="*/ 111821 h 5980556"/>
              <a:gd name="connsiteX7" fmla="*/ 10807120 w 10823526"/>
              <a:gd name="connsiteY7" fmla="*/ 1202684 h 5980556"/>
              <a:gd name="connsiteX8" fmla="*/ 10325857 w 10823526"/>
              <a:gd name="connsiteY8" fmla="*/ 3657126 h 5980556"/>
              <a:gd name="connsiteX9" fmla="*/ 10229604 w 10823526"/>
              <a:gd name="connsiteY9" fmla="*/ 5582178 h 5980556"/>
              <a:gd name="connsiteX0" fmla="*/ 10261679 w 10855601"/>
              <a:gd name="connsiteY0" fmla="*/ 5644288 h 6042666"/>
              <a:gd name="connsiteX1" fmla="*/ 4245890 w 10855601"/>
              <a:gd name="connsiteY1" fmla="*/ 5965131 h 6042666"/>
              <a:gd name="connsiteX2" fmla="*/ 796837 w 10855601"/>
              <a:gd name="connsiteY2" fmla="*/ 5788668 h 6042666"/>
              <a:gd name="connsiteX3" fmla="*/ 395784 w 10855601"/>
              <a:gd name="connsiteY3" fmla="*/ 3462563 h 6042666"/>
              <a:gd name="connsiteX4" fmla="*/ 315574 w 10855601"/>
              <a:gd name="connsiteY4" fmla="*/ 206015 h 6042666"/>
              <a:gd name="connsiteX5" fmla="*/ 4695069 w 10855601"/>
              <a:gd name="connsiteY5" fmla="*/ 318310 h 6042666"/>
              <a:gd name="connsiteX6" fmla="*/ 9636037 w 10855601"/>
              <a:gd name="connsiteY6" fmla="*/ 173931 h 6042666"/>
              <a:gd name="connsiteX7" fmla="*/ 10839195 w 10855601"/>
              <a:gd name="connsiteY7" fmla="*/ 1264794 h 6042666"/>
              <a:gd name="connsiteX8" fmla="*/ 10357932 w 10855601"/>
              <a:gd name="connsiteY8" fmla="*/ 3719236 h 6042666"/>
              <a:gd name="connsiteX9" fmla="*/ 10261679 w 10855601"/>
              <a:gd name="connsiteY9" fmla="*/ 5644288 h 6042666"/>
              <a:gd name="connsiteX0" fmla="*/ 10039792 w 10633714"/>
              <a:gd name="connsiteY0" fmla="*/ 5522731 h 5921109"/>
              <a:gd name="connsiteX1" fmla="*/ 4024003 w 10633714"/>
              <a:gd name="connsiteY1" fmla="*/ 5843574 h 5921109"/>
              <a:gd name="connsiteX2" fmla="*/ 574950 w 10633714"/>
              <a:gd name="connsiteY2" fmla="*/ 5667111 h 5921109"/>
              <a:gd name="connsiteX3" fmla="*/ 173897 w 10633714"/>
              <a:gd name="connsiteY3" fmla="*/ 3341006 h 5921109"/>
              <a:gd name="connsiteX4" fmla="*/ 398487 w 10633714"/>
              <a:gd name="connsiteY4" fmla="*/ 405300 h 5921109"/>
              <a:gd name="connsiteX5" fmla="*/ 4473182 w 10633714"/>
              <a:gd name="connsiteY5" fmla="*/ 196753 h 5921109"/>
              <a:gd name="connsiteX6" fmla="*/ 9414150 w 10633714"/>
              <a:gd name="connsiteY6" fmla="*/ 52374 h 5921109"/>
              <a:gd name="connsiteX7" fmla="*/ 10617308 w 10633714"/>
              <a:gd name="connsiteY7" fmla="*/ 1143237 h 5921109"/>
              <a:gd name="connsiteX8" fmla="*/ 10136045 w 10633714"/>
              <a:gd name="connsiteY8" fmla="*/ 3597679 h 5921109"/>
              <a:gd name="connsiteX9" fmla="*/ 10039792 w 10633714"/>
              <a:gd name="connsiteY9" fmla="*/ 5522731 h 5921109"/>
              <a:gd name="connsiteX0" fmla="*/ 10039792 w 10221163"/>
              <a:gd name="connsiteY0" fmla="*/ 5558917 h 5957295"/>
              <a:gd name="connsiteX1" fmla="*/ 4024003 w 10221163"/>
              <a:gd name="connsiteY1" fmla="*/ 5879760 h 5957295"/>
              <a:gd name="connsiteX2" fmla="*/ 574950 w 10221163"/>
              <a:gd name="connsiteY2" fmla="*/ 5703297 h 5957295"/>
              <a:gd name="connsiteX3" fmla="*/ 173897 w 10221163"/>
              <a:gd name="connsiteY3" fmla="*/ 3377192 h 5957295"/>
              <a:gd name="connsiteX4" fmla="*/ 398487 w 10221163"/>
              <a:gd name="connsiteY4" fmla="*/ 441486 h 5957295"/>
              <a:gd name="connsiteX5" fmla="*/ 4473182 w 10221163"/>
              <a:gd name="connsiteY5" fmla="*/ 232939 h 5957295"/>
              <a:gd name="connsiteX6" fmla="*/ 9414150 w 10221163"/>
              <a:gd name="connsiteY6" fmla="*/ 88560 h 5957295"/>
              <a:gd name="connsiteX7" fmla="*/ 10152087 w 10221163"/>
              <a:gd name="connsiteY7" fmla="*/ 1692771 h 5957295"/>
              <a:gd name="connsiteX8" fmla="*/ 10136045 w 10221163"/>
              <a:gd name="connsiteY8" fmla="*/ 3633865 h 5957295"/>
              <a:gd name="connsiteX9" fmla="*/ 10039792 w 10221163"/>
              <a:gd name="connsiteY9" fmla="*/ 5558917 h 5957295"/>
              <a:gd name="connsiteX0" fmla="*/ 10039792 w 10221163"/>
              <a:gd name="connsiteY0" fmla="*/ 5700259 h 6098637"/>
              <a:gd name="connsiteX1" fmla="*/ 4024003 w 10221163"/>
              <a:gd name="connsiteY1" fmla="*/ 6021102 h 6098637"/>
              <a:gd name="connsiteX2" fmla="*/ 574950 w 10221163"/>
              <a:gd name="connsiteY2" fmla="*/ 5844639 h 6098637"/>
              <a:gd name="connsiteX3" fmla="*/ 173897 w 10221163"/>
              <a:gd name="connsiteY3" fmla="*/ 3518534 h 6098637"/>
              <a:gd name="connsiteX4" fmla="*/ 398487 w 10221163"/>
              <a:gd name="connsiteY4" fmla="*/ 582828 h 6098637"/>
              <a:gd name="connsiteX5" fmla="*/ 4473182 w 10221163"/>
              <a:gd name="connsiteY5" fmla="*/ 374281 h 6098637"/>
              <a:gd name="connsiteX6" fmla="*/ 9414150 w 10221163"/>
              <a:gd name="connsiteY6" fmla="*/ 229902 h 6098637"/>
              <a:gd name="connsiteX7" fmla="*/ 10136045 w 10221163"/>
              <a:gd name="connsiteY7" fmla="*/ 3775207 h 6098637"/>
              <a:gd name="connsiteX8" fmla="*/ 10039792 w 10221163"/>
              <a:gd name="connsiteY8" fmla="*/ 5700259 h 6098637"/>
              <a:gd name="connsiteX0" fmla="*/ 10039792 w 10290578"/>
              <a:gd name="connsiteY0" fmla="*/ 5700259 h 6098637"/>
              <a:gd name="connsiteX1" fmla="*/ 4024003 w 10290578"/>
              <a:gd name="connsiteY1" fmla="*/ 6021102 h 6098637"/>
              <a:gd name="connsiteX2" fmla="*/ 574950 w 10290578"/>
              <a:gd name="connsiteY2" fmla="*/ 5844639 h 6098637"/>
              <a:gd name="connsiteX3" fmla="*/ 173897 w 10290578"/>
              <a:gd name="connsiteY3" fmla="*/ 3518534 h 6098637"/>
              <a:gd name="connsiteX4" fmla="*/ 398487 w 10290578"/>
              <a:gd name="connsiteY4" fmla="*/ 582828 h 6098637"/>
              <a:gd name="connsiteX5" fmla="*/ 4473182 w 10290578"/>
              <a:gd name="connsiteY5" fmla="*/ 374281 h 6098637"/>
              <a:gd name="connsiteX6" fmla="*/ 9414150 w 10290578"/>
              <a:gd name="connsiteY6" fmla="*/ 229902 h 6098637"/>
              <a:gd name="connsiteX7" fmla="*/ 10136045 w 10290578"/>
              <a:gd name="connsiteY7" fmla="*/ 3775207 h 6098637"/>
              <a:gd name="connsiteX8" fmla="*/ 10039792 w 10290578"/>
              <a:gd name="connsiteY8" fmla="*/ 5700259 h 6098637"/>
              <a:gd name="connsiteX0" fmla="*/ 10039792 w 10221163"/>
              <a:gd name="connsiteY0" fmla="*/ 5700259 h 6098637"/>
              <a:gd name="connsiteX1" fmla="*/ 4024003 w 10221163"/>
              <a:gd name="connsiteY1" fmla="*/ 6021102 h 6098637"/>
              <a:gd name="connsiteX2" fmla="*/ 574950 w 10221163"/>
              <a:gd name="connsiteY2" fmla="*/ 5844639 h 6098637"/>
              <a:gd name="connsiteX3" fmla="*/ 173897 w 10221163"/>
              <a:gd name="connsiteY3" fmla="*/ 3518534 h 6098637"/>
              <a:gd name="connsiteX4" fmla="*/ 398487 w 10221163"/>
              <a:gd name="connsiteY4" fmla="*/ 582828 h 6098637"/>
              <a:gd name="connsiteX5" fmla="*/ 4473182 w 10221163"/>
              <a:gd name="connsiteY5" fmla="*/ 374281 h 6098637"/>
              <a:gd name="connsiteX6" fmla="*/ 9414150 w 10221163"/>
              <a:gd name="connsiteY6" fmla="*/ 229902 h 6098637"/>
              <a:gd name="connsiteX7" fmla="*/ 10136045 w 10221163"/>
              <a:gd name="connsiteY7" fmla="*/ 3775207 h 6098637"/>
              <a:gd name="connsiteX8" fmla="*/ 10039792 w 10221163"/>
              <a:gd name="connsiteY8" fmla="*/ 5700259 h 6098637"/>
              <a:gd name="connsiteX0" fmla="*/ 10039792 w 10617640"/>
              <a:gd name="connsiteY0" fmla="*/ 5703794 h 6102172"/>
              <a:gd name="connsiteX1" fmla="*/ 4024003 w 10617640"/>
              <a:gd name="connsiteY1" fmla="*/ 6024637 h 6102172"/>
              <a:gd name="connsiteX2" fmla="*/ 574950 w 10617640"/>
              <a:gd name="connsiteY2" fmla="*/ 5848174 h 6102172"/>
              <a:gd name="connsiteX3" fmla="*/ 173897 w 10617640"/>
              <a:gd name="connsiteY3" fmla="*/ 3522069 h 6102172"/>
              <a:gd name="connsiteX4" fmla="*/ 398487 w 10617640"/>
              <a:gd name="connsiteY4" fmla="*/ 586363 h 6102172"/>
              <a:gd name="connsiteX5" fmla="*/ 4473182 w 10617640"/>
              <a:gd name="connsiteY5" fmla="*/ 377816 h 6102172"/>
              <a:gd name="connsiteX6" fmla="*/ 9414150 w 10617640"/>
              <a:gd name="connsiteY6" fmla="*/ 233437 h 6102172"/>
              <a:gd name="connsiteX7" fmla="*/ 10392719 w 10617640"/>
              <a:gd name="connsiteY7" fmla="*/ 3826868 h 6102172"/>
              <a:gd name="connsiteX8" fmla="*/ 10039792 w 10617640"/>
              <a:gd name="connsiteY8" fmla="*/ 5703794 h 6102172"/>
              <a:gd name="connsiteX0" fmla="*/ 10039792 w 10612529"/>
              <a:gd name="connsiteY0" fmla="*/ 5703794 h 6102172"/>
              <a:gd name="connsiteX1" fmla="*/ 4024003 w 10612529"/>
              <a:gd name="connsiteY1" fmla="*/ 6024637 h 6102172"/>
              <a:gd name="connsiteX2" fmla="*/ 574950 w 10612529"/>
              <a:gd name="connsiteY2" fmla="*/ 5848174 h 6102172"/>
              <a:gd name="connsiteX3" fmla="*/ 173897 w 10612529"/>
              <a:gd name="connsiteY3" fmla="*/ 3522069 h 6102172"/>
              <a:gd name="connsiteX4" fmla="*/ 398487 w 10612529"/>
              <a:gd name="connsiteY4" fmla="*/ 586363 h 6102172"/>
              <a:gd name="connsiteX5" fmla="*/ 4473182 w 10612529"/>
              <a:gd name="connsiteY5" fmla="*/ 377816 h 6102172"/>
              <a:gd name="connsiteX6" fmla="*/ 9414150 w 10612529"/>
              <a:gd name="connsiteY6" fmla="*/ 233437 h 6102172"/>
              <a:gd name="connsiteX7" fmla="*/ 10392719 w 10612529"/>
              <a:gd name="connsiteY7" fmla="*/ 3826868 h 6102172"/>
              <a:gd name="connsiteX8" fmla="*/ 10039792 w 10612529"/>
              <a:gd name="connsiteY8" fmla="*/ 5703794 h 6102172"/>
              <a:gd name="connsiteX0" fmla="*/ 10039792 w 10544672"/>
              <a:gd name="connsiteY0" fmla="*/ 5703794 h 6102172"/>
              <a:gd name="connsiteX1" fmla="*/ 4024003 w 10544672"/>
              <a:gd name="connsiteY1" fmla="*/ 6024637 h 6102172"/>
              <a:gd name="connsiteX2" fmla="*/ 574950 w 10544672"/>
              <a:gd name="connsiteY2" fmla="*/ 5848174 h 6102172"/>
              <a:gd name="connsiteX3" fmla="*/ 173897 w 10544672"/>
              <a:gd name="connsiteY3" fmla="*/ 3522069 h 6102172"/>
              <a:gd name="connsiteX4" fmla="*/ 398487 w 10544672"/>
              <a:gd name="connsiteY4" fmla="*/ 586363 h 6102172"/>
              <a:gd name="connsiteX5" fmla="*/ 4473182 w 10544672"/>
              <a:gd name="connsiteY5" fmla="*/ 377816 h 6102172"/>
              <a:gd name="connsiteX6" fmla="*/ 9414150 w 10544672"/>
              <a:gd name="connsiteY6" fmla="*/ 233437 h 6102172"/>
              <a:gd name="connsiteX7" fmla="*/ 10392719 w 10544672"/>
              <a:gd name="connsiteY7" fmla="*/ 3826868 h 6102172"/>
              <a:gd name="connsiteX8" fmla="*/ 10039792 w 10544672"/>
              <a:gd name="connsiteY8" fmla="*/ 5703794 h 6102172"/>
              <a:gd name="connsiteX0" fmla="*/ 9333939 w 10395205"/>
              <a:gd name="connsiteY0" fmla="*/ 5896299 h 6103210"/>
              <a:gd name="connsiteX1" fmla="*/ 4024003 w 10395205"/>
              <a:gd name="connsiteY1" fmla="*/ 6024637 h 6103210"/>
              <a:gd name="connsiteX2" fmla="*/ 574950 w 10395205"/>
              <a:gd name="connsiteY2" fmla="*/ 5848174 h 6103210"/>
              <a:gd name="connsiteX3" fmla="*/ 173897 w 10395205"/>
              <a:gd name="connsiteY3" fmla="*/ 3522069 h 6103210"/>
              <a:gd name="connsiteX4" fmla="*/ 398487 w 10395205"/>
              <a:gd name="connsiteY4" fmla="*/ 586363 h 6103210"/>
              <a:gd name="connsiteX5" fmla="*/ 4473182 w 10395205"/>
              <a:gd name="connsiteY5" fmla="*/ 377816 h 6103210"/>
              <a:gd name="connsiteX6" fmla="*/ 9414150 w 10395205"/>
              <a:gd name="connsiteY6" fmla="*/ 233437 h 6103210"/>
              <a:gd name="connsiteX7" fmla="*/ 10392719 w 10395205"/>
              <a:gd name="connsiteY7" fmla="*/ 3826868 h 6103210"/>
              <a:gd name="connsiteX8" fmla="*/ 9333939 w 10395205"/>
              <a:gd name="connsiteY8" fmla="*/ 5896299 h 6103210"/>
              <a:gd name="connsiteX0" fmla="*/ 9333939 w 10533420"/>
              <a:gd name="connsiteY0" fmla="*/ 5769640 h 5976551"/>
              <a:gd name="connsiteX1" fmla="*/ 4024003 w 10533420"/>
              <a:gd name="connsiteY1" fmla="*/ 5897978 h 5976551"/>
              <a:gd name="connsiteX2" fmla="*/ 574950 w 10533420"/>
              <a:gd name="connsiteY2" fmla="*/ 5721515 h 5976551"/>
              <a:gd name="connsiteX3" fmla="*/ 173897 w 10533420"/>
              <a:gd name="connsiteY3" fmla="*/ 3395410 h 5976551"/>
              <a:gd name="connsiteX4" fmla="*/ 398487 w 10533420"/>
              <a:gd name="connsiteY4" fmla="*/ 459704 h 5976551"/>
              <a:gd name="connsiteX5" fmla="*/ 4473182 w 10533420"/>
              <a:gd name="connsiteY5" fmla="*/ 251157 h 5976551"/>
              <a:gd name="connsiteX6" fmla="*/ 9863329 w 10533420"/>
              <a:gd name="connsiteY6" fmla="*/ 267199 h 5976551"/>
              <a:gd name="connsiteX7" fmla="*/ 10392719 w 10533420"/>
              <a:gd name="connsiteY7" fmla="*/ 3700209 h 5976551"/>
              <a:gd name="connsiteX8" fmla="*/ 9333939 w 10533420"/>
              <a:gd name="connsiteY8" fmla="*/ 5769640 h 5976551"/>
              <a:gd name="connsiteX0" fmla="*/ 9333939 w 10533420"/>
              <a:gd name="connsiteY0" fmla="*/ 5769640 h 5883680"/>
              <a:gd name="connsiteX1" fmla="*/ 4425055 w 10533420"/>
              <a:gd name="connsiteY1" fmla="*/ 5625262 h 5883680"/>
              <a:gd name="connsiteX2" fmla="*/ 574950 w 10533420"/>
              <a:gd name="connsiteY2" fmla="*/ 5721515 h 5883680"/>
              <a:gd name="connsiteX3" fmla="*/ 173897 w 10533420"/>
              <a:gd name="connsiteY3" fmla="*/ 3395410 h 5883680"/>
              <a:gd name="connsiteX4" fmla="*/ 398487 w 10533420"/>
              <a:gd name="connsiteY4" fmla="*/ 459704 h 5883680"/>
              <a:gd name="connsiteX5" fmla="*/ 4473182 w 10533420"/>
              <a:gd name="connsiteY5" fmla="*/ 251157 h 5883680"/>
              <a:gd name="connsiteX6" fmla="*/ 9863329 w 10533420"/>
              <a:gd name="connsiteY6" fmla="*/ 267199 h 5883680"/>
              <a:gd name="connsiteX7" fmla="*/ 10392719 w 10533420"/>
              <a:gd name="connsiteY7" fmla="*/ 3700209 h 5883680"/>
              <a:gd name="connsiteX8" fmla="*/ 9333939 w 10533420"/>
              <a:gd name="connsiteY8" fmla="*/ 5769640 h 5883680"/>
              <a:gd name="connsiteX0" fmla="*/ 9333939 w 10517490"/>
              <a:gd name="connsiteY0" fmla="*/ 5615359 h 5729399"/>
              <a:gd name="connsiteX1" fmla="*/ 4425055 w 10517490"/>
              <a:gd name="connsiteY1" fmla="*/ 5470981 h 5729399"/>
              <a:gd name="connsiteX2" fmla="*/ 574950 w 10517490"/>
              <a:gd name="connsiteY2" fmla="*/ 5567234 h 5729399"/>
              <a:gd name="connsiteX3" fmla="*/ 173897 w 10517490"/>
              <a:gd name="connsiteY3" fmla="*/ 3241129 h 5729399"/>
              <a:gd name="connsiteX4" fmla="*/ 398487 w 10517490"/>
              <a:gd name="connsiteY4" fmla="*/ 305423 h 5729399"/>
              <a:gd name="connsiteX5" fmla="*/ 4473182 w 10517490"/>
              <a:gd name="connsiteY5" fmla="*/ 96876 h 5729399"/>
              <a:gd name="connsiteX6" fmla="*/ 9831244 w 10517490"/>
              <a:gd name="connsiteY6" fmla="*/ 353550 h 5729399"/>
              <a:gd name="connsiteX7" fmla="*/ 10392719 w 10517490"/>
              <a:gd name="connsiteY7" fmla="*/ 3545928 h 5729399"/>
              <a:gd name="connsiteX8" fmla="*/ 9333939 w 10517490"/>
              <a:gd name="connsiteY8" fmla="*/ 5615359 h 5729399"/>
              <a:gd name="connsiteX0" fmla="*/ 9333939 w 10440867"/>
              <a:gd name="connsiteY0" fmla="*/ 5615359 h 5729399"/>
              <a:gd name="connsiteX1" fmla="*/ 4425055 w 10440867"/>
              <a:gd name="connsiteY1" fmla="*/ 5470981 h 5729399"/>
              <a:gd name="connsiteX2" fmla="*/ 574950 w 10440867"/>
              <a:gd name="connsiteY2" fmla="*/ 5567234 h 5729399"/>
              <a:gd name="connsiteX3" fmla="*/ 173897 w 10440867"/>
              <a:gd name="connsiteY3" fmla="*/ 3241129 h 5729399"/>
              <a:gd name="connsiteX4" fmla="*/ 398487 w 10440867"/>
              <a:gd name="connsiteY4" fmla="*/ 305423 h 5729399"/>
              <a:gd name="connsiteX5" fmla="*/ 4473182 w 10440867"/>
              <a:gd name="connsiteY5" fmla="*/ 96876 h 5729399"/>
              <a:gd name="connsiteX6" fmla="*/ 9831244 w 10440867"/>
              <a:gd name="connsiteY6" fmla="*/ 353550 h 5729399"/>
              <a:gd name="connsiteX7" fmla="*/ 10264382 w 10440867"/>
              <a:gd name="connsiteY7" fmla="*/ 3545928 h 5729399"/>
              <a:gd name="connsiteX8" fmla="*/ 9333939 w 10440867"/>
              <a:gd name="connsiteY8" fmla="*/ 5615359 h 5729399"/>
              <a:gd name="connsiteX0" fmla="*/ 9333939 w 10382686"/>
              <a:gd name="connsiteY0" fmla="*/ 5696181 h 5810221"/>
              <a:gd name="connsiteX1" fmla="*/ 4425055 w 10382686"/>
              <a:gd name="connsiteY1" fmla="*/ 5551803 h 5810221"/>
              <a:gd name="connsiteX2" fmla="*/ 574950 w 10382686"/>
              <a:gd name="connsiteY2" fmla="*/ 5648056 h 5810221"/>
              <a:gd name="connsiteX3" fmla="*/ 173897 w 10382686"/>
              <a:gd name="connsiteY3" fmla="*/ 3321951 h 5810221"/>
              <a:gd name="connsiteX4" fmla="*/ 398487 w 10382686"/>
              <a:gd name="connsiteY4" fmla="*/ 386245 h 5810221"/>
              <a:gd name="connsiteX5" fmla="*/ 4473182 w 10382686"/>
              <a:gd name="connsiteY5" fmla="*/ 177698 h 5810221"/>
              <a:gd name="connsiteX6" fmla="*/ 9722079 w 10382686"/>
              <a:gd name="connsiteY6" fmla="*/ 293734 h 5810221"/>
              <a:gd name="connsiteX7" fmla="*/ 10264382 w 10382686"/>
              <a:gd name="connsiteY7" fmla="*/ 3626750 h 5810221"/>
              <a:gd name="connsiteX8" fmla="*/ 9333939 w 10382686"/>
              <a:gd name="connsiteY8" fmla="*/ 5696181 h 5810221"/>
              <a:gd name="connsiteX0" fmla="*/ 9333939 w 10382686"/>
              <a:gd name="connsiteY0" fmla="*/ 5696181 h 5781561"/>
              <a:gd name="connsiteX1" fmla="*/ 4284700 w 10382686"/>
              <a:gd name="connsiteY1" fmla="*/ 5411165 h 5781561"/>
              <a:gd name="connsiteX2" fmla="*/ 574950 w 10382686"/>
              <a:gd name="connsiteY2" fmla="*/ 5648056 h 5781561"/>
              <a:gd name="connsiteX3" fmla="*/ 173897 w 10382686"/>
              <a:gd name="connsiteY3" fmla="*/ 3321951 h 5781561"/>
              <a:gd name="connsiteX4" fmla="*/ 398487 w 10382686"/>
              <a:gd name="connsiteY4" fmla="*/ 386245 h 5781561"/>
              <a:gd name="connsiteX5" fmla="*/ 4473182 w 10382686"/>
              <a:gd name="connsiteY5" fmla="*/ 177698 h 5781561"/>
              <a:gd name="connsiteX6" fmla="*/ 9722079 w 10382686"/>
              <a:gd name="connsiteY6" fmla="*/ 293734 h 5781561"/>
              <a:gd name="connsiteX7" fmla="*/ 10264382 w 10382686"/>
              <a:gd name="connsiteY7" fmla="*/ 3626750 h 5781561"/>
              <a:gd name="connsiteX8" fmla="*/ 9333939 w 10382686"/>
              <a:gd name="connsiteY8" fmla="*/ 5696181 h 5781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382686" h="5781561">
                <a:moveTo>
                  <a:pt x="9333939" y="5696181"/>
                </a:moveTo>
                <a:cubicBezTo>
                  <a:pt x="8337325" y="5993583"/>
                  <a:pt x="5744531" y="5419186"/>
                  <a:pt x="4284700" y="5411165"/>
                </a:cubicBezTo>
                <a:cubicBezTo>
                  <a:pt x="2824869" y="5403144"/>
                  <a:pt x="1260084" y="5996258"/>
                  <a:pt x="574950" y="5648056"/>
                </a:cubicBezTo>
                <a:cubicBezTo>
                  <a:pt x="-110184" y="5299854"/>
                  <a:pt x="203307" y="4198919"/>
                  <a:pt x="173897" y="3321951"/>
                </a:cubicBezTo>
                <a:cubicBezTo>
                  <a:pt x="144487" y="2444983"/>
                  <a:pt x="-318061" y="910287"/>
                  <a:pt x="398487" y="386245"/>
                </a:cubicBezTo>
                <a:cubicBezTo>
                  <a:pt x="1115035" y="-137797"/>
                  <a:pt x="2919250" y="193116"/>
                  <a:pt x="4473182" y="177698"/>
                </a:cubicBezTo>
                <a:cubicBezTo>
                  <a:pt x="6027114" y="162280"/>
                  <a:pt x="8756879" y="-281108"/>
                  <a:pt x="9722079" y="293734"/>
                </a:cubicBezTo>
                <a:cubicBezTo>
                  <a:pt x="10687279" y="868576"/>
                  <a:pt x="10329072" y="2726342"/>
                  <a:pt x="10264382" y="3626750"/>
                </a:cubicBezTo>
                <a:cubicBezTo>
                  <a:pt x="10199692" y="4527158"/>
                  <a:pt x="10330553" y="5398779"/>
                  <a:pt x="9333939" y="5696181"/>
                </a:cubicBezTo>
                <a:close/>
              </a:path>
            </a:pathLst>
          </a:custGeom>
          <a:noFill/>
          <a:ln>
            <a:solidFill>
              <a:srgbClr val="9CC4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Helvetica" panose="020B0604020202030204" pitchFamily="34" charset="0"/>
            </a:endParaRPr>
          </a:p>
        </p:txBody>
      </p:sp>
      <p:sp>
        <p:nvSpPr>
          <p:cNvPr id="6" name="任意多边形 5"/>
          <p:cNvSpPr/>
          <p:nvPr/>
        </p:nvSpPr>
        <p:spPr>
          <a:xfrm>
            <a:off x="605383" y="424476"/>
            <a:ext cx="10968706" cy="6037510"/>
          </a:xfrm>
          <a:custGeom>
            <a:avLst/>
            <a:gdLst>
              <a:gd name="connsiteX0" fmla="*/ 8615741 w 11086589"/>
              <a:gd name="connsiteY0" fmla="*/ 5429310 h 5721367"/>
              <a:gd name="connsiteX1" fmla="*/ 8455320 w 11086589"/>
              <a:gd name="connsiteY1" fmla="*/ 5461394 h 5721367"/>
              <a:gd name="connsiteX2" fmla="*/ 4396668 w 11086589"/>
              <a:gd name="connsiteY2" fmla="*/ 5718068 h 5721367"/>
              <a:gd name="connsiteX3" fmla="*/ 1316583 w 11086589"/>
              <a:gd name="connsiteY3" fmla="*/ 5397226 h 5721367"/>
              <a:gd name="connsiteX4" fmla="*/ 113425 w 11086589"/>
              <a:gd name="connsiteY4" fmla="*/ 3263626 h 5721367"/>
              <a:gd name="connsiteX5" fmla="*/ 546562 w 11086589"/>
              <a:gd name="connsiteY5" fmla="*/ 135415 h 5721367"/>
              <a:gd name="connsiteX6" fmla="*/ 4492920 w 11086589"/>
              <a:gd name="connsiteY6" fmla="*/ 520426 h 5721367"/>
              <a:gd name="connsiteX7" fmla="*/ 9867025 w 11086589"/>
              <a:gd name="connsiteY7" fmla="*/ 103331 h 5721367"/>
              <a:gd name="connsiteX8" fmla="*/ 11070183 w 11086589"/>
              <a:gd name="connsiteY8" fmla="*/ 1194194 h 5721367"/>
              <a:gd name="connsiteX9" fmla="*/ 10588920 w 11086589"/>
              <a:gd name="connsiteY9" fmla="*/ 3648636 h 5721367"/>
              <a:gd name="connsiteX10" fmla="*/ 10941846 w 11086589"/>
              <a:gd name="connsiteY10" fmla="*/ 5204720 h 5721367"/>
              <a:gd name="connsiteX11" fmla="*/ 8615741 w 11086589"/>
              <a:gd name="connsiteY11" fmla="*/ 5429310 h 5721367"/>
              <a:gd name="connsiteX0" fmla="*/ 8595349 w 11066197"/>
              <a:gd name="connsiteY0" fmla="*/ 5429310 h 5909763"/>
              <a:gd name="connsiteX1" fmla="*/ 8434928 w 11066197"/>
              <a:gd name="connsiteY1" fmla="*/ 5461394 h 5909763"/>
              <a:gd name="connsiteX2" fmla="*/ 4376276 w 11066197"/>
              <a:gd name="connsiteY2" fmla="*/ 5718068 h 5909763"/>
              <a:gd name="connsiteX3" fmla="*/ 1007433 w 11066197"/>
              <a:gd name="connsiteY3" fmla="*/ 5718068 h 5909763"/>
              <a:gd name="connsiteX4" fmla="*/ 93033 w 11066197"/>
              <a:gd name="connsiteY4" fmla="*/ 3263626 h 5909763"/>
              <a:gd name="connsiteX5" fmla="*/ 526170 w 11066197"/>
              <a:gd name="connsiteY5" fmla="*/ 135415 h 5909763"/>
              <a:gd name="connsiteX6" fmla="*/ 4472528 w 11066197"/>
              <a:gd name="connsiteY6" fmla="*/ 520426 h 5909763"/>
              <a:gd name="connsiteX7" fmla="*/ 9846633 w 11066197"/>
              <a:gd name="connsiteY7" fmla="*/ 103331 h 5909763"/>
              <a:gd name="connsiteX8" fmla="*/ 11049791 w 11066197"/>
              <a:gd name="connsiteY8" fmla="*/ 1194194 h 5909763"/>
              <a:gd name="connsiteX9" fmla="*/ 10568528 w 11066197"/>
              <a:gd name="connsiteY9" fmla="*/ 3648636 h 5909763"/>
              <a:gd name="connsiteX10" fmla="*/ 10921454 w 11066197"/>
              <a:gd name="connsiteY10" fmla="*/ 5204720 h 5909763"/>
              <a:gd name="connsiteX11" fmla="*/ 8595349 w 11066197"/>
              <a:gd name="connsiteY11" fmla="*/ 5429310 h 5909763"/>
              <a:gd name="connsiteX0" fmla="*/ 8595349 w 11066197"/>
              <a:gd name="connsiteY0" fmla="*/ 5429310 h 5987120"/>
              <a:gd name="connsiteX1" fmla="*/ 8434928 w 11066197"/>
              <a:gd name="connsiteY1" fmla="*/ 5461394 h 5987120"/>
              <a:gd name="connsiteX2" fmla="*/ 4456486 w 11066197"/>
              <a:gd name="connsiteY2" fmla="*/ 5894531 h 5987120"/>
              <a:gd name="connsiteX3" fmla="*/ 1007433 w 11066197"/>
              <a:gd name="connsiteY3" fmla="*/ 5718068 h 5987120"/>
              <a:gd name="connsiteX4" fmla="*/ 93033 w 11066197"/>
              <a:gd name="connsiteY4" fmla="*/ 3263626 h 5987120"/>
              <a:gd name="connsiteX5" fmla="*/ 526170 w 11066197"/>
              <a:gd name="connsiteY5" fmla="*/ 135415 h 5987120"/>
              <a:gd name="connsiteX6" fmla="*/ 4472528 w 11066197"/>
              <a:gd name="connsiteY6" fmla="*/ 520426 h 5987120"/>
              <a:gd name="connsiteX7" fmla="*/ 9846633 w 11066197"/>
              <a:gd name="connsiteY7" fmla="*/ 103331 h 5987120"/>
              <a:gd name="connsiteX8" fmla="*/ 11049791 w 11066197"/>
              <a:gd name="connsiteY8" fmla="*/ 1194194 h 5987120"/>
              <a:gd name="connsiteX9" fmla="*/ 10568528 w 11066197"/>
              <a:gd name="connsiteY9" fmla="*/ 3648636 h 5987120"/>
              <a:gd name="connsiteX10" fmla="*/ 10921454 w 11066197"/>
              <a:gd name="connsiteY10" fmla="*/ 5204720 h 5987120"/>
              <a:gd name="connsiteX11" fmla="*/ 8595349 w 11066197"/>
              <a:gd name="connsiteY11" fmla="*/ 5429310 h 5987120"/>
              <a:gd name="connsiteX0" fmla="*/ 10921454 w 11066197"/>
              <a:gd name="connsiteY0" fmla="*/ 5204720 h 5987120"/>
              <a:gd name="connsiteX1" fmla="*/ 8434928 w 11066197"/>
              <a:gd name="connsiteY1" fmla="*/ 5461394 h 5987120"/>
              <a:gd name="connsiteX2" fmla="*/ 4456486 w 11066197"/>
              <a:gd name="connsiteY2" fmla="*/ 5894531 h 5987120"/>
              <a:gd name="connsiteX3" fmla="*/ 1007433 w 11066197"/>
              <a:gd name="connsiteY3" fmla="*/ 5718068 h 5987120"/>
              <a:gd name="connsiteX4" fmla="*/ 93033 w 11066197"/>
              <a:gd name="connsiteY4" fmla="*/ 3263626 h 5987120"/>
              <a:gd name="connsiteX5" fmla="*/ 526170 w 11066197"/>
              <a:gd name="connsiteY5" fmla="*/ 135415 h 5987120"/>
              <a:gd name="connsiteX6" fmla="*/ 4472528 w 11066197"/>
              <a:gd name="connsiteY6" fmla="*/ 520426 h 5987120"/>
              <a:gd name="connsiteX7" fmla="*/ 9846633 w 11066197"/>
              <a:gd name="connsiteY7" fmla="*/ 103331 h 5987120"/>
              <a:gd name="connsiteX8" fmla="*/ 11049791 w 11066197"/>
              <a:gd name="connsiteY8" fmla="*/ 1194194 h 5987120"/>
              <a:gd name="connsiteX9" fmla="*/ 10568528 w 11066197"/>
              <a:gd name="connsiteY9" fmla="*/ 3648636 h 5987120"/>
              <a:gd name="connsiteX10" fmla="*/ 10921454 w 11066197"/>
              <a:gd name="connsiteY10" fmla="*/ 5204720 h 5987120"/>
              <a:gd name="connsiteX0" fmla="*/ 10921454 w 11066197"/>
              <a:gd name="connsiteY0" fmla="*/ 5204720 h 6002815"/>
              <a:gd name="connsiteX1" fmla="*/ 4456486 w 11066197"/>
              <a:gd name="connsiteY1" fmla="*/ 5894531 h 6002815"/>
              <a:gd name="connsiteX2" fmla="*/ 1007433 w 11066197"/>
              <a:gd name="connsiteY2" fmla="*/ 5718068 h 6002815"/>
              <a:gd name="connsiteX3" fmla="*/ 93033 w 11066197"/>
              <a:gd name="connsiteY3" fmla="*/ 3263626 h 6002815"/>
              <a:gd name="connsiteX4" fmla="*/ 526170 w 11066197"/>
              <a:gd name="connsiteY4" fmla="*/ 135415 h 6002815"/>
              <a:gd name="connsiteX5" fmla="*/ 4472528 w 11066197"/>
              <a:gd name="connsiteY5" fmla="*/ 520426 h 6002815"/>
              <a:gd name="connsiteX6" fmla="*/ 9846633 w 11066197"/>
              <a:gd name="connsiteY6" fmla="*/ 103331 h 6002815"/>
              <a:gd name="connsiteX7" fmla="*/ 11049791 w 11066197"/>
              <a:gd name="connsiteY7" fmla="*/ 1194194 h 6002815"/>
              <a:gd name="connsiteX8" fmla="*/ 10568528 w 11066197"/>
              <a:gd name="connsiteY8" fmla="*/ 3648636 h 6002815"/>
              <a:gd name="connsiteX9" fmla="*/ 10921454 w 11066197"/>
              <a:gd name="connsiteY9" fmla="*/ 5204720 h 6002815"/>
              <a:gd name="connsiteX0" fmla="*/ 10472275 w 11066197"/>
              <a:gd name="connsiteY0" fmla="*/ 5573688 h 5980491"/>
              <a:gd name="connsiteX1" fmla="*/ 4456486 w 11066197"/>
              <a:gd name="connsiteY1" fmla="*/ 5894531 h 5980491"/>
              <a:gd name="connsiteX2" fmla="*/ 1007433 w 11066197"/>
              <a:gd name="connsiteY2" fmla="*/ 5718068 h 5980491"/>
              <a:gd name="connsiteX3" fmla="*/ 93033 w 11066197"/>
              <a:gd name="connsiteY3" fmla="*/ 3263626 h 5980491"/>
              <a:gd name="connsiteX4" fmla="*/ 526170 w 11066197"/>
              <a:gd name="connsiteY4" fmla="*/ 135415 h 5980491"/>
              <a:gd name="connsiteX5" fmla="*/ 4472528 w 11066197"/>
              <a:gd name="connsiteY5" fmla="*/ 520426 h 5980491"/>
              <a:gd name="connsiteX6" fmla="*/ 9846633 w 11066197"/>
              <a:gd name="connsiteY6" fmla="*/ 103331 h 5980491"/>
              <a:gd name="connsiteX7" fmla="*/ 11049791 w 11066197"/>
              <a:gd name="connsiteY7" fmla="*/ 1194194 h 5980491"/>
              <a:gd name="connsiteX8" fmla="*/ 10568528 w 11066197"/>
              <a:gd name="connsiteY8" fmla="*/ 3648636 h 5980491"/>
              <a:gd name="connsiteX9" fmla="*/ 10472275 w 11066197"/>
              <a:gd name="connsiteY9" fmla="*/ 5573688 h 5980491"/>
              <a:gd name="connsiteX0" fmla="*/ 10229604 w 10823526"/>
              <a:gd name="connsiteY0" fmla="*/ 5582178 h 5980556"/>
              <a:gd name="connsiteX1" fmla="*/ 4213815 w 10823526"/>
              <a:gd name="connsiteY1" fmla="*/ 5903021 h 5980556"/>
              <a:gd name="connsiteX2" fmla="*/ 764762 w 10823526"/>
              <a:gd name="connsiteY2" fmla="*/ 5726558 h 5980556"/>
              <a:gd name="connsiteX3" fmla="*/ 363709 w 10823526"/>
              <a:gd name="connsiteY3" fmla="*/ 3400453 h 5980556"/>
              <a:gd name="connsiteX4" fmla="*/ 283499 w 10823526"/>
              <a:gd name="connsiteY4" fmla="*/ 143905 h 5980556"/>
              <a:gd name="connsiteX5" fmla="*/ 4229857 w 10823526"/>
              <a:gd name="connsiteY5" fmla="*/ 528916 h 5980556"/>
              <a:gd name="connsiteX6" fmla="*/ 9603962 w 10823526"/>
              <a:gd name="connsiteY6" fmla="*/ 111821 h 5980556"/>
              <a:gd name="connsiteX7" fmla="*/ 10807120 w 10823526"/>
              <a:gd name="connsiteY7" fmla="*/ 1202684 h 5980556"/>
              <a:gd name="connsiteX8" fmla="*/ 10325857 w 10823526"/>
              <a:gd name="connsiteY8" fmla="*/ 3657126 h 5980556"/>
              <a:gd name="connsiteX9" fmla="*/ 10229604 w 10823526"/>
              <a:gd name="connsiteY9" fmla="*/ 5582178 h 5980556"/>
              <a:gd name="connsiteX0" fmla="*/ 10261679 w 10855601"/>
              <a:gd name="connsiteY0" fmla="*/ 5644288 h 6042666"/>
              <a:gd name="connsiteX1" fmla="*/ 4245890 w 10855601"/>
              <a:gd name="connsiteY1" fmla="*/ 5965131 h 6042666"/>
              <a:gd name="connsiteX2" fmla="*/ 796837 w 10855601"/>
              <a:gd name="connsiteY2" fmla="*/ 5788668 h 6042666"/>
              <a:gd name="connsiteX3" fmla="*/ 395784 w 10855601"/>
              <a:gd name="connsiteY3" fmla="*/ 3462563 h 6042666"/>
              <a:gd name="connsiteX4" fmla="*/ 315574 w 10855601"/>
              <a:gd name="connsiteY4" fmla="*/ 206015 h 6042666"/>
              <a:gd name="connsiteX5" fmla="*/ 4695069 w 10855601"/>
              <a:gd name="connsiteY5" fmla="*/ 318310 h 6042666"/>
              <a:gd name="connsiteX6" fmla="*/ 9636037 w 10855601"/>
              <a:gd name="connsiteY6" fmla="*/ 173931 h 6042666"/>
              <a:gd name="connsiteX7" fmla="*/ 10839195 w 10855601"/>
              <a:gd name="connsiteY7" fmla="*/ 1264794 h 6042666"/>
              <a:gd name="connsiteX8" fmla="*/ 10357932 w 10855601"/>
              <a:gd name="connsiteY8" fmla="*/ 3719236 h 6042666"/>
              <a:gd name="connsiteX9" fmla="*/ 10261679 w 10855601"/>
              <a:gd name="connsiteY9" fmla="*/ 5644288 h 6042666"/>
              <a:gd name="connsiteX0" fmla="*/ 10039792 w 10633714"/>
              <a:gd name="connsiteY0" fmla="*/ 5522731 h 5921109"/>
              <a:gd name="connsiteX1" fmla="*/ 4024003 w 10633714"/>
              <a:gd name="connsiteY1" fmla="*/ 5843574 h 5921109"/>
              <a:gd name="connsiteX2" fmla="*/ 574950 w 10633714"/>
              <a:gd name="connsiteY2" fmla="*/ 5667111 h 5921109"/>
              <a:gd name="connsiteX3" fmla="*/ 173897 w 10633714"/>
              <a:gd name="connsiteY3" fmla="*/ 3341006 h 5921109"/>
              <a:gd name="connsiteX4" fmla="*/ 398487 w 10633714"/>
              <a:gd name="connsiteY4" fmla="*/ 405300 h 5921109"/>
              <a:gd name="connsiteX5" fmla="*/ 4473182 w 10633714"/>
              <a:gd name="connsiteY5" fmla="*/ 196753 h 5921109"/>
              <a:gd name="connsiteX6" fmla="*/ 9414150 w 10633714"/>
              <a:gd name="connsiteY6" fmla="*/ 52374 h 5921109"/>
              <a:gd name="connsiteX7" fmla="*/ 10617308 w 10633714"/>
              <a:gd name="connsiteY7" fmla="*/ 1143237 h 5921109"/>
              <a:gd name="connsiteX8" fmla="*/ 10136045 w 10633714"/>
              <a:gd name="connsiteY8" fmla="*/ 3597679 h 5921109"/>
              <a:gd name="connsiteX9" fmla="*/ 10039792 w 10633714"/>
              <a:gd name="connsiteY9" fmla="*/ 5522731 h 5921109"/>
              <a:gd name="connsiteX0" fmla="*/ 10039792 w 10221163"/>
              <a:gd name="connsiteY0" fmla="*/ 5558917 h 5957295"/>
              <a:gd name="connsiteX1" fmla="*/ 4024003 w 10221163"/>
              <a:gd name="connsiteY1" fmla="*/ 5879760 h 5957295"/>
              <a:gd name="connsiteX2" fmla="*/ 574950 w 10221163"/>
              <a:gd name="connsiteY2" fmla="*/ 5703297 h 5957295"/>
              <a:gd name="connsiteX3" fmla="*/ 173897 w 10221163"/>
              <a:gd name="connsiteY3" fmla="*/ 3377192 h 5957295"/>
              <a:gd name="connsiteX4" fmla="*/ 398487 w 10221163"/>
              <a:gd name="connsiteY4" fmla="*/ 441486 h 5957295"/>
              <a:gd name="connsiteX5" fmla="*/ 4473182 w 10221163"/>
              <a:gd name="connsiteY5" fmla="*/ 232939 h 5957295"/>
              <a:gd name="connsiteX6" fmla="*/ 9414150 w 10221163"/>
              <a:gd name="connsiteY6" fmla="*/ 88560 h 5957295"/>
              <a:gd name="connsiteX7" fmla="*/ 10152087 w 10221163"/>
              <a:gd name="connsiteY7" fmla="*/ 1692771 h 5957295"/>
              <a:gd name="connsiteX8" fmla="*/ 10136045 w 10221163"/>
              <a:gd name="connsiteY8" fmla="*/ 3633865 h 5957295"/>
              <a:gd name="connsiteX9" fmla="*/ 10039792 w 10221163"/>
              <a:gd name="connsiteY9" fmla="*/ 5558917 h 5957295"/>
              <a:gd name="connsiteX0" fmla="*/ 10039792 w 10221163"/>
              <a:gd name="connsiteY0" fmla="*/ 5700259 h 6098637"/>
              <a:gd name="connsiteX1" fmla="*/ 4024003 w 10221163"/>
              <a:gd name="connsiteY1" fmla="*/ 6021102 h 6098637"/>
              <a:gd name="connsiteX2" fmla="*/ 574950 w 10221163"/>
              <a:gd name="connsiteY2" fmla="*/ 5844639 h 6098637"/>
              <a:gd name="connsiteX3" fmla="*/ 173897 w 10221163"/>
              <a:gd name="connsiteY3" fmla="*/ 3518534 h 6098637"/>
              <a:gd name="connsiteX4" fmla="*/ 398487 w 10221163"/>
              <a:gd name="connsiteY4" fmla="*/ 582828 h 6098637"/>
              <a:gd name="connsiteX5" fmla="*/ 4473182 w 10221163"/>
              <a:gd name="connsiteY5" fmla="*/ 374281 h 6098637"/>
              <a:gd name="connsiteX6" fmla="*/ 9414150 w 10221163"/>
              <a:gd name="connsiteY6" fmla="*/ 229902 h 6098637"/>
              <a:gd name="connsiteX7" fmla="*/ 10136045 w 10221163"/>
              <a:gd name="connsiteY7" fmla="*/ 3775207 h 6098637"/>
              <a:gd name="connsiteX8" fmla="*/ 10039792 w 10221163"/>
              <a:gd name="connsiteY8" fmla="*/ 5700259 h 6098637"/>
              <a:gd name="connsiteX0" fmla="*/ 10039792 w 10290578"/>
              <a:gd name="connsiteY0" fmla="*/ 5700259 h 6098637"/>
              <a:gd name="connsiteX1" fmla="*/ 4024003 w 10290578"/>
              <a:gd name="connsiteY1" fmla="*/ 6021102 h 6098637"/>
              <a:gd name="connsiteX2" fmla="*/ 574950 w 10290578"/>
              <a:gd name="connsiteY2" fmla="*/ 5844639 h 6098637"/>
              <a:gd name="connsiteX3" fmla="*/ 173897 w 10290578"/>
              <a:gd name="connsiteY3" fmla="*/ 3518534 h 6098637"/>
              <a:gd name="connsiteX4" fmla="*/ 398487 w 10290578"/>
              <a:gd name="connsiteY4" fmla="*/ 582828 h 6098637"/>
              <a:gd name="connsiteX5" fmla="*/ 4473182 w 10290578"/>
              <a:gd name="connsiteY5" fmla="*/ 374281 h 6098637"/>
              <a:gd name="connsiteX6" fmla="*/ 9414150 w 10290578"/>
              <a:gd name="connsiteY6" fmla="*/ 229902 h 6098637"/>
              <a:gd name="connsiteX7" fmla="*/ 10136045 w 10290578"/>
              <a:gd name="connsiteY7" fmla="*/ 3775207 h 6098637"/>
              <a:gd name="connsiteX8" fmla="*/ 10039792 w 10290578"/>
              <a:gd name="connsiteY8" fmla="*/ 5700259 h 6098637"/>
              <a:gd name="connsiteX0" fmla="*/ 10039792 w 10221163"/>
              <a:gd name="connsiteY0" fmla="*/ 5700259 h 6098637"/>
              <a:gd name="connsiteX1" fmla="*/ 4024003 w 10221163"/>
              <a:gd name="connsiteY1" fmla="*/ 6021102 h 6098637"/>
              <a:gd name="connsiteX2" fmla="*/ 574950 w 10221163"/>
              <a:gd name="connsiteY2" fmla="*/ 5844639 h 6098637"/>
              <a:gd name="connsiteX3" fmla="*/ 173897 w 10221163"/>
              <a:gd name="connsiteY3" fmla="*/ 3518534 h 6098637"/>
              <a:gd name="connsiteX4" fmla="*/ 398487 w 10221163"/>
              <a:gd name="connsiteY4" fmla="*/ 582828 h 6098637"/>
              <a:gd name="connsiteX5" fmla="*/ 4473182 w 10221163"/>
              <a:gd name="connsiteY5" fmla="*/ 374281 h 6098637"/>
              <a:gd name="connsiteX6" fmla="*/ 9414150 w 10221163"/>
              <a:gd name="connsiteY6" fmla="*/ 229902 h 6098637"/>
              <a:gd name="connsiteX7" fmla="*/ 10136045 w 10221163"/>
              <a:gd name="connsiteY7" fmla="*/ 3775207 h 6098637"/>
              <a:gd name="connsiteX8" fmla="*/ 10039792 w 10221163"/>
              <a:gd name="connsiteY8" fmla="*/ 5700259 h 6098637"/>
              <a:gd name="connsiteX0" fmla="*/ 10039792 w 10617640"/>
              <a:gd name="connsiteY0" fmla="*/ 5703794 h 6102172"/>
              <a:gd name="connsiteX1" fmla="*/ 4024003 w 10617640"/>
              <a:gd name="connsiteY1" fmla="*/ 6024637 h 6102172"/>
              <a:gd name="connsiteX2" fmla="*/ 574950 w 10617640"/>
              <a:gd name="connsiteY2" fmla="*/ 5848174 h 6102172"/>
              <a:gd name="connsiteX3" fmla="*/ 173897 w 10617640"/>
              <a:gd name="connsiteY3" fmla="*/ 3522069 h 6102172"/>
              <a:gd name="connsiteX4" fmla="*/ 398487 w 10617640"/>
              <a:gd name="connsiteY4" fmla="*/ 586363 h 6102172"/>
              <a:gd name="connsiteX5" fmla="*/ 4473182 w 10617640"/>
              <a:gd name="connsiteY5" fmla="*/ 377816 h 6102172"/>
              <a:gd name="connsiteX6" fmla="*/ 9414150 w 10617640"/>
              <a:gd name="connsiteY6" fmla="*/ 233437 h 6102172"/>
              <a:gd name="connsiteX7" fmla="*/ 10392719 w 10617640"/>
              <a:gd name="connsiteY7" fmla="*/ 3826868 h 6102172"/>
              <a:gd name="connsiteX8" fmla="*/ 10039792 w 10617640"/>
              <a:gd name="connsiteY8" fmla="*/ 5703794 h 6102172"/>
              <a:gd name="connsiteX0" fmla="*/ 10039792 w 10612529"/>
              <a:gd name="connsiteY0" fmla="*/ 5703794 h 6102172"/>
              <a:gd name="connsiteX1" fmla="*/ 4024003 w 10612529"/>
              <a:gd name="connsiteY1" fmla="*/ 6024637 h 6102172"/>
              <a:gd name="connsiteX2" fmla="*/ 574950 w 10612529"/>
              <a:gd name="connsiteY2" fmla="*/ 5848174 h 6102172"/>
              <a:gd name="connsiteX3" fmla="*/ 173897 w 10612529"/>
              <a:gd name="connsiteY3" fmla="*/ 3522069 h 6102172"/>
              <a:gd name="connsiteX4" fmla="*/ 398487 w 10612529"/>
              <a:gd name="connsiteY4" fmla="*/ 586363 h 6102172"/>
              <a:gd name="connsiteX5" fmla="*/ 4473182 w 10612529"/>
              <a:gd name="connsiteY5" fmla="*/ 377816 h 6102172"/>
              <a:gd name="connsiteX6" fmla="*/ 9414150 w 10612529"/>
              <a:gd name="connsiteY6" fmla="*/ 233437 h 6102172"/>
              <a:gd name="connsiteX7" fmla="*/ 10392719 w 10612529"/>
              <a:gd name="connsiteY7" fmla="*/ 3826868 h 6102172"/>
              <a:gd name="connsiteX8" fmla="*/ 10039792 w 10612529"/>
              <a:gd name="connsiteY8" fmla="*/ 5703794 h 6102172"/>
              <a:gd name="connsiteX0" fmla="*/ 10039792 w 10544672"/>
              <a:gd name="connsiteY0" fmla="*/ 5703794 h 6102172"/>
              <a:gd name="connsiteX1" fmla="*/ 4024003 w 10544672"/>
              <a:gd name="connsiteY1" fmla="*/ 6024637 h 6102172"/>
              <a:gd name="connsiteX2" fmla="*/ 574950 w 10544672"/>
              <a:gd name="connsiteY2" fmla="*/ 5848174 h 6102172"/>
              <a:gd name="connsiteX3" fmla="*/ 173897 w 10544672"/>
              <a:gd name="connsiteY3" fmla="*/ 3522069 h 6102172"/>
              <a:gd name="connsiteX4" fmla="*/ 398487 w 10544672"/>
              <a:gd name="connsiteY4" fmla="*/ 586363 h 6102172"/>
              <a:gd name="connsiteX5" fmla="*/ 4473182 w 10544672"/>
              <a:gd name="connsiteY5" fmla="*/ 377816 h 6102172"/>
              <a:gd name="connsiteX6" fmla="*/ 9414150 w 10544672"/>
              <a:gd name="connsiteY6" fmla="*/ 233437 h 6102172"/>
              <a:gd name="connsiteX7" fmla="*/ 10392719 w 10544672"/>
              <a:gd name="connsiteY7" fmla="*/ 3826868 h 6102172"/>
              <a:gd name="connsiteX8" fmla="*/ 10039792 w 10544672"/>
              <a:gd name="connsiteY8" fmla="*/ 5703794 h 6102172"/>
              <a:gd name="connsiteX0" fmla="*/ 9333939 w 10395205"/>
              <a:gd name="connsiteY0" fmla="*/ 5896299 h 6103210"/>
              <a:gd name="connsiteX1" fmla="*/ 4024003 w 10395205"/>
              <a:gd name="connsiteY1" fmla="*/ 6024637 h 6103210"/>
              <a:gd name="connsiteX2" fmla="*/ 574950 w 10395205"/>
              <a:gd name="connsiteY2" fmla="*/ 5848174 h 6103210"/>
              <a:gd name="connsiteX3" fmla="*/ 173897 w 10395205"/>
              <a:gd name="connsiteY3" fmla="*/ 3522069 h 6103210"/>
              <a:gd name="connsiteX4" fmla="*/ 398487 w 10395205"/>
              <a:gd name="connsiteY4" fmla="*/ 586363 h 6103210"/>
              <a:gd name="connsiteX5" fmla="*/ 4473182 w 10395205"/>
              <a:gd name="connsiteY5" fmla="*/ 377816 h 6103210"/>
              <a:gd name="connsiteX6" fmla="*/ 9414150 w 10395205"/>
              <a:gd name="connsiteY6" fmla="*/ 233437 h 6103210"/>
              <a:gd name="connsiteX7" fmla="*/ 10392719 w 10395205"/>
              <a:gd name="connsiteY7" fmla="*/ 3826868 h 6103210"/>
              <a:gd name="connsiteX8" fmla="*/ 9333939 w 10395205"/>
              <a:gd name="connsiteY8" fmla="*/ 5896299 h 6103210"/>
              <a:gd name="connsiteX0" fmla="*/ 9333939 w 10533420"/>
              <a:gd name="connsiteY0" fmla="*/ 5769640 h 5976551"/>
              <a:gd name="connsiteX1" fmla="*/ 4024003 w 10533420"/>
              <a:gd name="connsiteY1" fmla="*/ 5897978 h 5976551"/>
              <a:gd name="connsiteX2" fmla="*/ 574950 w 10533420"/>
              <a:gd name="connsiteY2" fmla="*/ 5721515 h 5976551"/>
              <a:gd name="connsiteX3" fmla="*/ 173897 w 10533420"/>
              <a:gd name="connsiteY3" fmla="*/ 3395410 h 5976551"/>
              <a:gd name="connsiteX4" fmla="*/ 398487 w 10533420"/>
              <a:gd name="connsiteY4" fmla="*/ 459704 h 5976551"/>
              <a:gd name="connsiteX5" fmla="*/ 4473182 w 10533420"/>
              <a:gd name="connsiteY5" fmla="*/ 251157 h 5976551"/>
              <a:gd name="connsiteX6" fmla="*/ 9863329 w 10533420"/>
              <a:gd name="connsiteY6" fmla="*/ 267199 h 5976551"/>
              <a:gd name="connsiteX7" fmla="*/ 10392719 w 10533420"/>
              <a:gd name="connsiteY7" fmla="*/ 3700209 h 5976551"/>
              <a:gd name="connsiteX8" fmla="*/ 9333939 w 10533420"/>
              <a:gd name="connsiteY8" fmla="*/ 5769640 h 5976551"/>
              <a:gd name="connsiteX0" fmla="*/ 9333939 w 10533420"/>
              <a:gd name="connsiteY0" fmla="*/ 5769640 h 5883680"/>
              <a:gd name="connsiteX1" fmla="*/ 4425055 w 10533420"/>
              <a:gd name="connsiteY1" fmla="*/ 5625262 h 5883680"/>
              <a:gd name="connsiteX2" fmla="*/ 574950 w 10533420"/>
              <a:gd name="connsiteY2" fmla="*/ 5721515 h 5883680"/>
              <a:gd name="connsiteX3" fmla="*/ 173897 w 10533420"/>
              <a:gd name="connsiteY3" fmla="*/ 3395410 h 5883680"/>
              <a:gd name="connsiteX4" fmla="*/ 398487 w 10533420"/>
              <a:gd name="connsiteY4" fmla="*/ 459704 h 5883680"/>
              <a:gd name="connsiteX5" fmla="*/ 4473182 w 10533420"/>
              <a:gd name="connsiteY5" fmla="*/ 251157 h 5883680"/>
              <a:gd name="connsiteX6" fmla="*/ 9863329 w 10533420"/>
              <a:gd name="connsiteY6" fmla="*/ 267199 h 5883680"/>
              <a:gd name="connsiteX7" fmla="*/ 10392719 w 10533420"/>
              <a:gd name="connsiteY7" fmla="*/ 3700209 h 5883680"/>
              <a:gd name="connsiteX8" fmla="*/ 9333939 w 10533420"/>
              <a:gd name="connsiteY8" fmla="*/ 5769640 h 5883680"/>
              <a:gd name="connsiteX0" fmla="*/ 9333939 w 10517490"/>
              <a:gd name="connsiteY0" fmla="*/ 5615359 h 5729399"/>
              <a:gd name="connsiteX1" fmla="*/ 4425055 w 10517490"/>
              <a:gd name="connsiteY1" fmla="*/ 5470981 h 5729399"/>
              <a:gd name="connsiteX2" fmla="*/ 574950 w 10517490"/>
              <a:gd name="connsiteY2" fmla="*/ 5567234 h 5729399"/>
              <a:gd name="connsiteX3" fmla="*/ 173897 w 10517490"/>
              <a:gd name="connsiteY3" fmla="*/ 3241129 h 5729399"/>
              <a:gd name="connsiteX4" fmla="*/ 398487 w 10517490"/>
              <a:gd name="connsiteY4" fmla="*/ 305423 h 5729399"/>
              <a:gd name="connsiteX5" fmla="*/ 4473182 w 10517490"/>
              <a:gd name="connsiteY5" fmla="*/ 96876 h 5729399"/>
              <a:gd name="connsiteX6" fmla="*/ 9831244 w 10517490"/>
              <a:gd name="connsiteY6" fmla="*/ 353550 h 5729399"/>
              <a:gd name="connsiteX7" fmla="*/ 10392719 w 10517490"/>
              <a:gd name="connsiteY7" fmla="*/ 3545928 h 5729399"/>
              <a:gd name="connsiteX8" fmla="*/ 9333939 w 10517490"/>
              <a:gd name="connsiteY8" fmla="*/ 5615359 h 5729399"/>
              <a:gd name="connsiteX0" fmla="*/ 9333939 w 10440867"/>
              <a:gd name="connsiteY0" fmla="*/ 5615359 h 5729399"/>
              <a:gd name="connsiteX1" fmla="*/ 4425055 w 10440867"/>
              <a:gd name="connsiteY1" fmla="*/ 5470981 h 5729399"/>
              <a:gd name="connsiteX2" fmla="*/ 574950 w 10440867"/>
              <a:gd name="connsiteY2" fmla="*/ 5567234 h 5729399"/>
              <a:gd name="connsiteX3" fmla="*/ 173897 w 10440867"/>
              <a:gd name="connsiteY3" fmla="*/ 3241129 h 5729399"/>
              <a:gd name="connsiteX4" fmla="*/ 398487 w 10440867"/>
              <a:gd name="connsiteY4" fmla="*/ 305423 h 5729399"/>
              <a:gd name="connsiteX5" fmla="*/ 4473182 w 10440867"/>
              <a:gd name="connsiteY5" fmla="*/ 96876 h 5729399"/>
              <a:gd name="connsiteX6" fmla="*/ 9831244 w 10440867"/>
              <a:gd name="connsiteY6" fmla="*/ 353550 h 5729399"/>
              <a:gd name="connsiteX7" fmla="*/ 10264382 w 10440867"/>
              <a:gd name="connsiteY7" fmla="*/ 3545928 h 5729399"/>
              <a:gd name="connsiteX8" fmla="*/ 9333939 w 10440867"/>
              <a:gd name="connsiteY8" fmla="*/ 5615359 h 5729399"/>
              <a:gd name="connsiteX0" fmla="*/ 9333939 w 10382686"/>
              <a:gd name="connsiteY0" fmla="*/ 5696181 h 5810221"/>
              <a:gd name="connsiteX1" fmla="*/ 4425055 w 10382686"/>
              <a:gd name="connsiteY1" fmla="*/ 5551803 h 5810221"/>
              <a:gd name="connsiteX2" fmla="*/ 574950 w 10382686"/>
              <a:gd name="connsiteY2" fmla="*/ 5648056 h 5810221"/>
              <a:gd name="connsiteX3" fmla="*/ 173897 w 10382686"/>
              <a:gd name="connsiteY3" fmla="*/ 3321951 h 5810221"/>
              <a:gd name="connsiteX4" fmla="*/ 398487 w 10382686"/>
              <a:gd name="connsiteY4" fmla="*/ 386245 h 5810221"/>
              <a:gd name="connsiteX5" fmla="*/ 4473182 w 10382686"/>
              <a:gd name="connsiteY5" fmla="*/ 177698 h 5810221"/>
              <a:gd name="connsiteX6" fmla="*/ 9722079 w 10382686"/>
              <a:gd name="connsiteY6" fmla="*/ 293734 h 5810221"/>
              <a:gd name="connsiteX7" fmla="*/ 10264382 w 10382686"/>
              <a:gd name="connsiteY7" fmla="*/ 3626750 h 5810221"/>
              <a:gd name="connsiteX8" fmla="*/ 9333939 w 10382686"/>
              <a:gd name="connsiteY8" fmla="*/ 5696181 h 5810221"/>
              <a:gd name="connsiteX0" fmla="*/ 9333939 w 10382686"/>
              <a:gd name="connsiteY0" fmla="*/ 5696181 h 5781561"/>
              <a:gd name="connsiteX1" fmla="*/ 4284700 w 10382686"/>
              <a:gd name="connsiteY1" fmla="*/ 5411165 h 5781561"/>
              <a:gd name="connsiteX2" fmla="*/ 574950 w 10382686"/>
              <a:gd name="connsiteY2" fmla="*/ 5648056 h 5781561"/>
              <a:gd name="connsiteX3" fmla="*/ 173897 w 10382686"/>
              <a:gd name="connsiteY3" fmla="*/ 3321951 h 5781561"/>
              <a:gd name="connsiteX4" fmla="*/ 398487 w 10382686"/>
              <a:gd name="connsiteY4" fmla="*/ 386245 h 5781561"/>
              <a:gd name="connsiteX5" fmla="*/ 4473182 w 10382686"/>
              <a:gd name="connsiteY5" fmla="*/ 177698 h 5781561"/>
              <a:gd name="connsiteX6" fmla="*/ 9722079 w 10382686"/>
              <a:gd name="connsiteY6" fmla="*/ 293734 h 5781561"/>
              <a:gd name="connsiteX7" fmla="*/ 10264382 w 10382686"/>
              <a:gd name="connsiteY7" fmla="*/ 3626750 h 5781561"/>
              <a:gd name="connsiteX8" fmla="*/ 9333939 w 10382686"/>
              <a:gd name="connsiteY8" fmla="*/ 5696181 h 5781561"/>
              <a:gd name="connsiteX0" fmla="*/ 9281946 w 10330693"/>
              <a:gd name="connsiteY0" fmla="*/ 5696181 h 5781561"/>
              <a:gd name="connsiteX1" fmla="*/ 4232707 w 10330693"/>
              <a:gd name="connsiteY1" fmla="*/ 5411165 h 5781561"/>
              <a:gd name="connsiteX2" fmla="*/ 522957 w 10330693"/>
              <a:gd name="connsiteY2" fmla="*/ 5648056 h 5781561"/>
              <a:gd name="connsiteX3" fmla="*/ 243114 w 10330693"/>
              <a:gd name="connsiteY3" fmla="*/ 3290698 h 5781561"/>
              <a:gd name="connsiteX4" fmla="*/ 346494 w 10330693"/>
              <a:gd name="connsiteY4" fmla="*/ 386245 h 5781561"/>
              <a:gd name="connsiteX5" fmla="*/ 4421189 w 10330693"/>
              <a:gd name="connsiteY5" fmla="*/ 177698 h 5781561"/>
              <a:gd name="connsiteX6" fmla="*/ 9670086 w 10330693"/>
              <a:gd name="connsiteY6" fmla="*/ 293734 h 5781561"/>
              <a:gd name="connsiteX7" fmla="*/ 10212389 w 10330693"/>
              <a:gd name="connsiteY7" fmla="*/ 3626750 h 5781561"/>
              <a:gd name="connsiteX8" fmla="*/ 9281946 w 10330693"/>
              <a:gd name="connsiteY8" fmla="*/ 5696181 h 5781561"/>
              <a:gd name="connsiteX0" fmla="*/ 9281946 w 10330693"/>
              <a:gd name="connsiteY0" fmla="*/ 5696181 h 5766746"/>
              <a:gd name="connsiteX1" fmla="*/ 3626658 w 10330693"/>
              <a:gd name="connsiteY1" fmla="*/ 5317407 h 5766746"/>
              <a:gd name="connsiteX2" fmla="*/ 522957 w 10330693"/>
              <a:gd name="connsiteY2" fmla="*/ 5648056 h 5766746"/>
              <a:gd name="connsiteX3" fmla="*/ 243114 w 10330693"/>
              <a:gd name="connsiteY3" fmla="*/ 3290698 h 5766746"/>
              <a:gd name="connsiteX4" fmla="*/ 346494 w 10330693"/>
              <a:gd name="connsiteY4" fmla="*/ 386245 h 5766746"/>
              <a:gd name="connsiteX5" fmla="*/ 4421189 w 10330693"/>
              <a:gd name="connsiteY5" fmla="*/ 177698 h 5766746"/>
              <a:gd name="connsiteX6" fmla="*/ 9670086 w 10330693"/>
              <a:gd name="connsiteY6" fmla="*/ 293734 h 5766746"/>
              <a:gd name="connsiteX7" fmla="*/ 10212389 w 10330693"/>
              <a:gd name="connsiteY7" fmla="*/ 3626750 h 5766746"/>
              <a:gd name="connsiteX8" fmla="*/ 9281946 w 10330693"/>
              <a:gd name="connsiteY8" fmla="*/ 5696181 h 5766746"/>
              <a:gd name="connsiteX0" fmla="*/ 9281946 w 10211852"/>
              <a:gd name="connsiteY0" fmla="*/ 5692783 h 5766172"/>
              <a:gd name="connsiteX1" fmla="*/ 3626658 w 10211852"/>
              <a:gd name="connsiteY1" fmla="*/ 5314009 h 5766172"/>
              <a:gd name="connsiteX2" fmla="*/ 522957 w 10211852"/>
              <a:gd name="connsiteY2" fmla="*/ 5644658 h 5766172"/>
              <a:gd name="connsiteX3" fmla="*/ 243114 w 10211852"/>
              <a:gd name="connsiteY3" fmla="*/ 3287300 h 5766172"/>
              <a:gd name="connsiteX4" fmla="*/ 346494 w 10211852"/>
              <a:gd name="connsiteY4" fmla="*/ 382847 h 5766172"/>
              <a:gd name="connsiteX5" fmla="*/ 4421189 w 10211852"/>
              <a:gd name="connsiteY5" fmla="*/ 174300 h 5766172"/>
              <a:gd name="connsiteX6" fmla="*/ 9670086 w 10211852"/>
              <a:gd name="connsiteY6" fmla="*/ 290336 h 5766172"/>
              <a:gd name="connsiteX7" fmla="*/ 10000272 w 10211852"/>
              <a:gd name="connsiteY7" fmla="*/ 3576473 h 5766172"/>
              <a:gd name="connsiteX8" fmla="*/ 9281946 w 10211852"/>
              <a:gd name="connsiteY8" fmla="*/ 5692783 h 5766172"/>
              <a:gd name="connsiteX0" fmla="*/ 9281946 w 10193103"/>
              <a:gd name="connsiteY0" fmla="*/ 5834146 h 5907535"/>
              <a:gd name="connsiteX1" fmla="*/ 3626658 w 10193103"/>
              <a:gd name="connsiteY1" fmla="*/ 5455372 h 5907535"/>
              <a:gd name="connsiteX2" fmla="*/ 522957 w 10193103"/>
              <a:gd name="connsiteY2" fmla="*/ 5786021 h 5907535"/>
              <a:gd name="connsiteX3" fmla="*/ 243114 w 10193103"/>
              <a:gd name="connsiteY3" fmla="*/ 3428663 h 5907535"/>
              <a:gd name="connsiteX4" fmla="*/ 346494 w 10193103"/>
              <a:gd name="connsiteY4" fmla="*/ 524210 h 5907535"/>
              <a:gd name="connsiteX5" fmla="*/ 4421189 w 10193103"/>
              <a:gd name="connsiteY5" fmla="*/ 315663 h 5907535"/>
              <a:gd name="connsiteX6" fmla="*/ 9639783 w 10193103"/>
              <a:gd name="connsiteY6" fmla="*/ 244181 h 5907535"/>
              <a:gd name="connsiteX7" fmla="*/ 10000272 w 10193103"/>
              <a:gd name="connsiteY7" fmla="*/ 3717836 h 5907535"/>
              <a:gd name="connsiteX8" fmla="*/ 9281946 w 10193103"/>
              <a:gd name="connsiteY8" fmla="*/ 5834146 h 5907535"/>
              <a:gd name="connsiteX0" fmla="*/ 9428829 w 10339986"/>
              <a:gd name="connsiteY0" fmla="*/ 5834146 h 5907535"/>
              <a:gd name="connsiteX1" fmla="*/ 3773541 w 10339986"/>
              <a:gd name="connsiteY1" fmla="*/ 5455372 h 5907535"/>
              <a:gd name="connsiteX2" fmla="*/ 669840 w 10339986"/>
              <a:gd name="connsiteY2" fmla="*/ 5786021 h 5907535"/>
              <a:gd name="connsiteX3" fmla="*/ 389997 w 10339986"/>
              <a:gd name="connsiteY3" fmla="*/ 3428663 h 5907535"/>
              <a:gd name="connsiteX4" fmla="*/ 493377 w 10339986"/>
              <a:gd name="connsiteY4" fmla="*/ 524210 h 5907535"/>
              <a:gd name="connsiteX5" fmla="*/ 4568072 w 10339986"/>
              <a:gd name="connsiteY5" fmla="*/ 315663 h 5907535"/>
              <a:gd name="connsiteX6" fmla="*/ 9786666 w 10339986"/>
              <a:gd name="connsiteY6" fmla="*/ 244181 h 5907535"/>
              <a:gd name="connsiteX7" fmla="*/ 10147155 w 10339986"/>
              <a:gd name="connsiteY7" fmla="*/ 3717836 h 5907535"/>
              <a:gd name="connsiteX8" fmla="*/ 9428829 w 10339986"/>
              <a:gd name="connsiteY8" fmla="*/ 5834146 h 5907535"/>
              <a:gd name="connsiteX0" fmla="*/ 9095501 w 10359569"/>
              <a:gd name="connsiteY0" fmla="*/ 5802893 h 5881075"/>
              <a:gd name="connsiteX1" fmla="*/ 3773541 w 10359569"/>
              <a:gd name="connsiteY1" fmla="*/ 5455372 h 5881075"/>
              <a:gd name="connsiteX2" fmla="*/ 669840 w 10359569"/>
              <a:gd name="connsiteY2" fmla="*/ 5786021 h 5881075"/>
              <a:gd name="connsiteX3" fmla="*/ 389997 w 10359569"/>
              <a:gd name="connsiteY3" fmla="*/ 3428663 h 5881075"/>
              <a:gd name="connsiteX4" fmla="*/ 493377 w 10359569"/>
              <a:gd name="connsiteY4" fmla="*/ 524210 h 5881075"/>
              <a:gd name="connsiteX5" fmla="*/ 4568072 w 10359569"/>
              <a:gd name="connsiteY5" fmla="*/ 315663 h 5881075"/>
              <a:gd name="connsiteX6" fmla="*/ 9786666 w 10359569"/>
              <a:gd name="connsiteY6" fmla="*/ 244181 h 5881075"/>
              <a:gd name="connsiteX7" fmla="*/ 10147155 w 10359569"/>
              <a:gd name="connsiteY7" fmla="*/ 3717836 h 5881075"/>
              <a:gd name="connsiteX8" fmla="*/ 9095501 w 10359569"/>
              <a:gd name="connsiteY8" fmla="*/ 5802893 h 5881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359569" h="5881075">
                <a:moveTo>
                  <a:pt x="9095501" y="5802893"/>
                </a:moveTo>
                <a:cubicBezTo>
                  <a:pt x="8033232" y="6092482"/>
                  <a:pt x="5177818" y="5458184"/>
                  <a:pt x="3773541" y="5455372"/>
                </a:cubicBezTo>
                <a:cubicBezTo>
                  <a:pt x="2369264" y="5452560"/>
                  <a:pt x="1233764" y="6123806"/>
                  <a:pt x="669840" y="5786021"/>
                </a:cubicBezTo>
                <a:cubicBezTo>
                  <a:pt x="105916" y="5448236"/>
                  <a:pt x="419407" y="4305631"/>
                  <a:pt x="389997" y="3428663"/>
                </a:cubicBezTo>
                <a:cubicBezTo>
                  <a:pt x="360587" y="2551695"/>
                  <a:pt x="-536296" y="1199307"/>
                  <a:pt x="493377" y="524210"/>
                </a:cubicBezTo>
                <a:cubicBezTo>
                  <a:pt x="1523050" y="-150887"/>
                  <a:pt x="3019191" y="362334"/>
                  <a:pt x="4568072" y="315663"/>
                </a:cubicBezTo>
                <a:cubicBezTo>
                  <a:pt x="6116953" y="268992"/>
                  <a:pt x="8856819" y="-322848"/>
                  <a:pt x="9786666" y="244181"/>
                </a:cubicBezTo>
                <a:cubicBezTo>
                  <a:pt x="10716513" y="811210"/>
                  <a:pt x="10262349" y="2791384"/>
                  <a:pt x="10147155" y="3717836"/>
                </a:cubicBezTo>
                <a:cubicBezTo>
                  <a:pt x="10031961" y="4644288"/>
                  <a:pt x="10157770" y="5513304"/>
                  <a:pt x="9095501" y="5802893"/>
                </a:cubicBezTo>
                <a:close/>
              </a:path>
            </a:pathLst>
          </a:custGeom>
          <a:noFill/>
          <a:ln>
            <a:solidFill>
              <a:srgbClr val="9CC4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Helvetica" panose="020B0604020202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33" b="89700" l="9722" r="88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870" y="2634461"/>
            <a:ext cx="2309766" cy="24915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09" r="21905"/>
          <a:stretch/>
        </p:blipFill>
        <p:spPr>
          <a:xfrm>
            <a:off x="3794004" y="2354394"/>
            <a:ext cx="2312862" cy="31954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34" r="20933"/>
          <a:stretch/>
        </p:blipFill>
        <p:spPr>
          <a:xfrm>
            <a:off x="6842312" y="2493410"/>
            <a:ext cx="2844800" cy="3105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9" name="Group 8"/>
          <p:cNvGrpSpPr/>
          <p:nvPr/>
        </p:nvGrpSpPr>
        <p:grpSpPr>
          <a:xfrm>
            <a:off x="2320519" y="959528"/>
            <a:ext cx="3667048" cy="1192058"/>
            <a:chOff x="2320519" y="959528"/>
            <a:chExt cx="3667048" cy="1192058"/>
          </a:xfrm>
        </p:grpSpPr>
        <p:sp>
          <p:nvSpPr>
            <p:cNvPr id="8" name="Rectangular Callout 7"/>
            <p:cNvSpPr/>
            <p:nvPr/>
          </p:nvSpPr>
          <p:spPr>
            <a:xfrm>
              <a:off x="2469520" y="959528"/>
              <a:ext cx="3369047" cy="1041618"/>
            </a:xfrm>
            <a:prstGeom prst="wedgeRectCallout">
              <a:avLst>
                <a:gd name="adj1" fmla="val -54383"/>
                <a:gd name="adj2" fmla="val 21045"/>
              </a:avLst>
            </a:prstGeom>
            <a:solidFill>
              <a:srgbClr val="C7E7E7"/>
            </a:solidFill>
            <a:ln w="38100"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原创设计师QQ：178119980 喵小姐"/>
            <p:cNvSpPr/>
            <p:nvPr/>
          </p:nvSpPr>
          <p:spPr>
            <a:xfrm>
              <a:off x="2320519" y="1058979"/>
              <a:ext cx="3667048" cy="10926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altLang="zh-CN" sz="3200" b="1">
                  <a:solidFill>
                    <a:srgbClr val="0070C0"/>
                  </a:solidFill>
                  <a:latin typeface="Times New Roman" panose="02020603050405020304" pitchFamily="18" charset="0"/>
                  <a:ea typeface="方正喵呜体" panose="02010600010101010101" pitchFamily="2" charset="-122"/>
                  <a:cs typeface="Times New Roman" panose="02020603050405020304" pitchFamily="18" charset="0"/>
                </a:rPr>
                <a:t>1 kg = 1000g</a:t>
              </a:r>
              <a:endParaRPr lang="en-US" altLang="zh-CN" dirty="0">
                <a:solidFill>
                  <a:srgbClr val="0070C0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endParaRPr>
            </a:p>
            <a:p>
              <a:pPr algn="ctr">
                <a:lnSpc>
                  <a:spcPct val="130000"/>
                </a:lnSpc>
              </a:pPr>
              <a:endParaRPr lang="en-US" altLang="zh-CN" dirty="0">
                <a:solidFill>
                  <a:srgbClr val="0070C0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14" name="图片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0795" y="4929173"/>
            <a:ext cx="909568" cy="1759978"/>
          </a:xfrm>
          <a:prstGeom prst="rect">
            <a:avLst/>
          </a:prstGeom>
        </p:spPr>
      </p:pic>
      <p:pic>
        <p:nvPicPr>
          <p:cNvPr id="15" name="图片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924" y="784449"/>
            <a:ext cx="1422415" cy="1850012"/>
          </a:xfrm>
          <a:prstGeom prst="rect">
            <a:avLst/>
          </a:prstGeom>
        </p:spPr>
      </p:pic>
      <p:sp>
        <p:nvSpPr>
          <p:cNvPr id="17" name="原创设计师QQ：178119980 喵小姐"/>
          <p:cNvSpPr/>
          <p:nvPr/>
        </p:nvSpPr>
        <p:spPr>
          <a:xfrm>
            <a:off x="4598669" y="784449"/>
            <a:ext cx="6932600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32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Đơn vị đo thông dụng</a:t>
            </a:r>
            <a:endParaRPr lang="en-US" altLang="zh-CN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方正喵呜体" panose="02010600010101010101" pitchFamily="2" charset="-122"/>
              <a:cs typeface="Times New Roman" panose="02020603050405020304" pitchFamily="18" charset="0"/>
            </a:endParaRPr>
          </a:p>
          <a:p>
            <a:pPr algn="ctr">
              <a:lnSpc>
                <a:spcPct val="130000"/>
              </a:lnSpc>
            </a:pPr>
            <a:endParaRPr lang="en-US" altLang="zh-CN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方正喵呜体" panose="02010600010101010101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6144106" y="1473049"/>
            <a:ext cx="4647080" cy="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16" name="组合 43">
            <a:extLst>
              <a:ext uri="{FF2B5EF4-FFF2-40B4-BE49-F238E27FC236}">
                <a16:creationId xmlns:a16="http://schemas.microsoft.com/office/drawing/2014/main" id="{E48C34C2-D5A2-4F0C-AC0F-4EF5A9C291B1}"/>
              </a:ext>
            </a:extLst>
          </p:cNvPr>
          <p:cNvGrpSpPr/>
          <p:nvPr/>
        </p:nvGrpSpPr>
        <p:grpSpPr>
          <a:xfrm>
            <a:off x="10299899" y="204355"/>
            <a:ext cx="1421290" cy="887160"/>
            <a:chOff x="7180022" y="219753"/>
            <a:chExt cx="1592029" cy="993734"/>
          </a:xfrm>
        </p:grpSpPr>
        <p:pic>
          <p:nvPicPr>
            <p:cNvPr id="19" name="图片 25">
              <a:extLst>
                <a:ext uri="{FF2B5EF4-FFF2-40B4-BE49-F238E27FC236}">
                  <a16:creationId xmlns:a16="http://schemas.microsoft.com/office/drawing/2014/main" id="{E7C3B35B-B8D2-4C49-81CB-DDBD637AFF9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778317" y="219753"/>
              <a:ext cx="993734" cy="993734"/>
            </a:xfrm>
            <a:prstGeom prst="rect">
              <a:avLst/>
            </a:prstGeom>
          </p:spPr>
        </p:pic>
        <p:pic>
          <p:nvPicPr>
            <p:cNvPr id="20" name="图片 32">
              <a:extLst>
                <a:ext uri="{FF2B5EF4-FFF2-40B4-BE49-F238E27FC236}">
                  <a16:creationId xmlns:a16="http://schemas.microsoft.com/office/drawing/2014/main" id="{895DE241-E92B-4927-900E-8FD3D5BB37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180022" y="595615"/>
              <a:ext cx="1530229" cy="6157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02533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74350" y="2727781"/>
            <a:ext cx="4533613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ooper Black" panose="02040603050506020204" pitchFamily="18" charset="0"/>
              </a:rPr>
              <a:t>Luyện tập</a:t>
            </a:r>
            <a:endParaRPr lang="en-US" sz="6600" b="0" cap="none" spc="0">
              <a:ln w="0"/>
              <a:solidFill>
                <a:schemeClr val="accent5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Cooper Black" panose="02040603050506020204" pitchFamily="18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60897">
            <a:off x="449566" y="4304847"/>
            <a:ext cx="1988944" cy="2309384"/>
          </a:xfrm>
          <a:prstGeom prst="rect">
            <a:avLst/>
          </a:prstGeom>
        </p:spPr>
      </p:pic>
      <p:pic>
        <p:nvPicPr>
          <p:cNvPr id="4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9703" y="4061158"/>
            <a:ext cx="2364084" cy="3375638"/>
          </a:xfrm>
          <a:prstGeom prst="rect">
            <a:avLst/>
          </a:prstGeom>
        </p:spPr>
      </p:pic>
      <p:pic>
        <p:nvPicPr>
          <p:cNvPr id="8" name="图片 4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984" b="48423"/>
          <a:stretch/>
        </p:blipFill>
        <p:spPr>
          <a:xfrm>
            <a:off x="-1114852" y="-334023"/>
            <a:ext cx="3161546" cy="2247750"/>
          </a:xfrm>
          <a:prstGeom prst="rect">
            <a:avLst/>
          </a:prstGeom>
        </p:spPr>
      </p:pic>
      <p:pic>
        <p:nvPicPr>
          <p:cNvPr id="9" name="图片 37">
            <a:extLst>
              <a:ext uri="{FF2B5EF4-FFF2-40B4-BE49-F238E27FC236}">
                <a16:creationId xmlns:a16="http://schemas.microsoft.com/office/drawing/2014/main" id="{E247DD9D-BD03-452E-9608-F8FD186A34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365388">
            <a:off x="1955232" y="1255342"/>
            <a:ext cx="8284242" cy="3176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539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42500"/>
            <a:stretch/>
          </p:blipFill>
          <p:spPr>
            <a:xfrm>
              <a:off x="0" y="0"/>
              <a:ext cx="7010400" cy="685800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00" r="43594"/>
            <a:stretch/>
          </p:blipFill>
          <p:spPr>
            <a:xfrm flipH="1">
              <a:off x="6838950" y="0"/>
              <a:ext cx="5353050" cy="6858000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8107" y="3611132"/>
            <a:ext cx="1364088" cy="227531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2476404919"/>
      </p:ext>
    </p:extLst>
  </p:cSld>
  <p:clrMapOvr>
    <a:masterClrMapping/>
  </p:clrMapOvr>
  <p:transition spd="slow" advClick="0"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1.11111E-6 L 1.06797 0.01042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398" y="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 3"/>
          <p:cNvSpPr/>
          <p:nvPr/>
        </p:nvSpPr>
        <p:spPr>
          <a:xfrm>
            <a:off x="1495029" y="838240"/>
            <a:ext cx="9642807" cy="5291466"/>
          </a:xfrm>
          <a:custGeom>
            <a:avLst/>
            <a:gdLst>
              <a:gd name="connsiteX0" fmla="*/ 8615741 w 11086589"/>
              <a:gd name="connsiteY0" fmla="*/ 5429310 h 5721367"/>
              <a:gd name="connsiteX1" fmla="*/ 8455320 w 11086589"/>
              <a:gd name="connsiteY1" fmla="*/ 5461394 h 5721367"/>
              <a:gd name="connsiteX2" fmla="*/ 4396668 w 11086589"/>
              <a:gd name="connsiteY2" fmla="*/ 5718068 h 5721367"/>
              <a:gd name="connsiteX3" fmla="*/ 1316583 w 11086589"/>
              <a:gd name="connsiteY3" fmla="*/ 5397226 h 5721367"/>
              <a:gd name="connsiteX4" fmla="*/ 113425 w 11086589"/>
              <a:gd name="connsiteY4" fmla="*/ 3263626 h 5721367"/>
              <a:gd name="connsiteX5" fmla="*/ 546562 w 11086589"/>
              <a:gd name="connsiteY5" fmla="*/ 135415 h 5721367"/>
              <a:gd name="connsiteX6" fmla="*/ 4492920 w 11086589"/>
              <a:gd name="connsiteY6" fmla="*/ 520426 h 5721367"/>
              <a:gd name="connsiteX7" fmla="*/ 9867025 w 11086589"/>
              <a:gd name="connsiteY7" fmla="*/ 103331 h 5721367"/>
              <a:gd name="connsiteX8" fmla="*/ 11070183 w 11086589"/>
              <a:gd name="connsiteY8" fmla="*/ 1194194 h 5721367"/>
              <a:gd name="connsiteX9" fmla="*/ 10588920 w 11086589"/>
              <a:gd name="connsiteY9" fmla="*/ 3648636 h 5721367"/>
              <a:gd name="connsiteX10" fmla="*/ 10941846 w 11086589"/>
              <a:gd name="connsiteY10" fmla="*/ 5204720 h 5721367"/>
              <a:gd name="connsiteX11" fmla="*/ 8615741 w 11086589"/>
              <a:gd name="connsiteY11" fmla="*/ 5429310 h 5721367"/>
              <a:gd name="connsiteX0" fmla="*/ 8595349 w 11066197"/>
              <a:gd name="connsiteY0" fmla="*/ 5429310 h 5909763"/>
              <a:gd name="connsiteX1" fmla="*/ 8434928 w 11066197"/>
              <a:gd name="connsiteY1" fmla="*/ 5461394 h 5909763"/>
              <a:gd name="connsiteX2" fmla="*/ 4376276 w 11066197"/>
              <a:gd name="connsiteY2" fmla="*/ 5718068 h 5909763"/>
              <a:gd name="connsiteX3" fmla="*/ 1007433 w 11066197"/>
              <a:gd name="connsiteY3" fmla="*/ 5718068 h 5909763"/>
              <a:gd name="connsiteX4" fmla="*/ 93033 w 11066197"/>
              <a:gd name="connsiteY4" fmla="*/ 3263626 h 5909763"/>
              <a:gd name="connsiteX5" fmla="*/ 526170 w 11066197"/>
              <a:gd name="connsiteY5" fmla="*/ 135415 h 5909763"/>
              <a:gd name="connsiteX6" fmla="*/ 4472528 w 11066197"/>
              <a:gd name="connsiteY6" fmla="*/ 520426 h 5909763"/>
              <a:gd name="connsiteX7" fmla="*/ 9846633 w 11066197"/>
              <a:gd name="connsiteY7" fmla="*/ 103331 h 5909763"/>
              <a:gd name="connsiteX8" fmla="*/ 11049791 w 11066197"/>
              <a:gd name="connsiteY8" fmla="*/ 1194194 h 5909763"/>
              <a:gd name="connsiteX9" fmla="*/ 10568528 w 11066197"/>
              <a:gd name="connsiteY9" fmla="*/ 3648636 h 5909763"/>
              <a:gd name="connsiteX10" fmla="*/ 10921454 w 11066197"/>
              <a:gd name="connsiteY10" fmla="*/ 5204720 h 5909763"/>
              <a:gd name="connsiteX11" fmla="*/ 8595349 w 11066197"/>
              <a:gd name="connsiteY11" fmla="*/ 5429310 h 5909763"/>
              <a:gd name="connsiteX0" fmla="*/ 8595349 w 11066197"/>
              <a:gd name="connsiteY0" fmla="*/ 5429310 h 5987120"/>
              <a:gd name="connsiteX1" fmla="*/ 8434928 w 11066197"/>
              <a:gd name="connsiteY1" fmla="*/ 5461394 h 5987120"/>
              <a:gd name="connsiteX2" fmla="*/ 4456486 w 11066197"/>
              <a:gd name="connsiteY2" fmla="*/ 5894531 h 5987120"/>
              <a:gd name="connsiteX3" fmla="*/ 1007433 w 11066197"/>
              <a:gd name="connsiteY3" fmla="*/ 5718068 h 5987120"/>
              <a:gd name="connsiteX4" fmla="*/ 93033 w 11066197"/>
              <a:gd name="connsiteY4" fmla="*/ 3263626 h 5987120"/>
              <a:gd name="connsiteX5" fmla="*/ 526170 w 11066197"/>
              <a:gd name="connsiteY5" fmla="*/ 135415 h 5987120"/>
              <a:gd name="connsiteX6" fmla="*/ 4472528 w 11066197"/>
              <a:gd name="connsiteY6" fmla="*/ 520426 h 5987120"/>
              <a:gd name="connsiteX7" fmla="*/ 9846633 w 11066197"/>
              <a:gd name="connsiteY7" fmla="*/ 103331 h 5987120"/>
              <a:gd name="connsiteX8" fmla="*/ 11049791 w 11066197"/>
              <a:gd name="connsiteY8" fmla="*/ 1194194 h 5987120"/>
              <a:gd name="connsiteX9" fmla="*/ 10568528 w 11066197"/>
              <a:gd name="connsiteY9" fmla="*/ 3648636 h 5987120"/>
              <a:gd name="connsiteX10" fmla="*/ 10921454 w 11066197"/>
              <a:gd name="connsiteY10" fmla="*/ 5204720 h 5987120"/>
              <a:gd name="connsiteX11" fmla="*/ 8595349 w 11066197"/>
              <a:gd name="connsiteY11" fmla="*/ 5429310 h 5987120"/>
              <a:gd name="connsiteX0" fmla="*/ 10921454 w 11066197"/>
              <a:gd name="connsiteY0" fmla="*/ 5204720 h 5987120"/>
              <a:gd name="connsiteX1" fmla="*/ 8434928 w 11066197"/>
              <a:gd name="connsiteY1" fmla="*/ 5461394 h 5987120"/>
              <a:gd name="connsiteX2" fmla="*/ 4456486 w 11066197"/>
              <a:gd name="connsiteY2" fmla="*/ 5894531 h 5987120"/>
              <a:gd name="connsiteX3" fmla="*/ 1007433 w 11066197"/>
              <a:gd name="connsiteY3" fmla="*/ 5718068 h 5987120"/>
              <a:gd name="connsiteX4" fmla="*/ 93033 w 11066197"/>
              <a:gd name="connsiteY4" fmla="*/ 3263626 h 5987120"/>
              <a:gd name="connsiteX5" fmla="*/ 526170 w 11066197"/>
              <a:gd name="connsiteY5" fmla="*/ 135415 h 5987120"/>
              <a:gd name="connsiteX6" fmla="*/ 4472528 w 11066197"/>
              <a:gd name="connsiteY6" fmla="*/ 520426 h 5987120"/>
              <a:gd name="connsiteX7" fmla="*/ 9846633 w 11066197"/>
              <a:gd name="connsiteY7" fmla="*/ 103331 h 5987120"/>
              <a:gd name="connsiteX8" fmla="*/ 11049791 w 11066197"/>
              <a:gd name="connsiteY8" fmla="*/ 1194194 h 5987120"/>
              <a:gd name="connsiteX9" fmla="*/ 10568528 w 11066197"/>
              <a:gd name="connsiteY9" fmla="*/ 3648636 h 5987120"/>
              <a:gd name="connsiteX10" fmla="*/ 10921454 w 11066197"/>
              <a:gd name="connsiteY10" fmla="*/ 5204720 h 5987120"/>
              <a:gd name="connsiteX0" fmla="*/ 10921454 w 11066197"/>
              <a:gd name="connsiteY0" fmla="*/ 5204720 h 6002815"/>
              <a:gd name="connsiteX1" fmla="*/ 4456486 w 11066197"/>
              <a:gd name="connsiteY1" fmla="*/ 5894531 h 6002815"/>
              <a:gd name="connsiteX2" fmla="*/ 1007433 w 11066197"/>
              <a:gd name="connsiteY2" fmla="*/ 5718068 h 6002815"/>
              <a:gd name="connsiteX3" fmla="*/ 93033 w 11066197"/>
              <a:gd name="connsiteY3" fmla="*/ 3263626 h 6002815"/>
              <a:gd name="connsiteX4" fmla="*/ 526170 w 11066197"/>
              <a:gd name="connsiteY4" fmla="*/ 135415 h 6002815"/>
              <a:gd name="connsiteX5" fmla="*/ 4472528 w 11066197"/>
              <a:gd name="connsiteY5" fmla="*/ 520426 h 6002815"/>
              <a:gd name="connsiteX6" fmla="*/ 9846633 w 11066197"/>
              <a:gd name="connsiteY6" fmla="*/ 103331 h 6002815"/>
              <a:gd name="connsiteX7" fmla="*/ 11049791 w 11066197"/>
              <a:gd name="connsiteY7" fmla="*/ 1194194 h 6002815"/>
              <a:gd name="connsiteX8" fmla="*/ 10568528 w 11066197"/>
              <a:gd name="connsiteY8" fmla="*/ 3648636 h 6002815"/>
              <a:gd name="connsiteX9" fmla="*/ 10921454 w 11066197"/>
              <a:gd name="connsiteY9" fmla="*/ 5204720 h 6002815"/>
              <a:gd name="connsiteX0" fmla="*/ 10472275 w 11066197"/>
              <a:gd name="connsiteY0" fmla="*/ 5573688 h 5980491"/>
              <a:gd name="connsiteX1" fmla="*/ 4456486 w 11066197"/>
              <a:gd name="connsiteY1" fmla="*/ 5894531 h 5980491"/>
              <a:gd name="connsiteX2" fmla="*/ 1007433 w 11066197"/>
              <a:gd name="connsiteY2" fmla="*/ 5718068 h 5980491"/>
              <a:gd name="connsiteX3" fmla="*/ 93033 w 11066197"/>
              <a:gd name="connsiteY3" fmla="*/ 3263626 h 5980491"/>
              <a:gd name="connsiteX4" fmla="*/ 526170 w 11066197"/>
              <a:gd name="connsiteY4" fmla="*/ 135415 h 5980491"/>
              <a:gd name="connsiteX5" fmla="*/ 4472528 w 11066197"/>
              <a:gd name="connsiteY5" fmla="*/ 520426 h 5980491"/>
              <a:gd name="connsiteX6" fmla="*/ 9846633 w 11066197"/>
              <a:gd name="connsiteY6" fmla="*/ 103331 h 5980491"/>
              <a:gd name="connsiteX7" fmla="*/ 11049791 w 11066197"/>
              <a:gd name="connsiteY7" fmla="*/ 1194194 h 5980491"/>
              <a:gd name="connsiteX8" fmla="*/ 10568528 w 11066197"/>
              <a:gd name="connsiteY8" fmla="*/ 3648636 h 5980491"/>
              <a:gd name="connsiteX9" fmla="*/ 10472275 w 11066197"/>
              <a:gd name="connsiteY9" fmla="*/ 5573688 h 5980491"/>
              <a:gd name="connsiteX0" fmla="*/ 10229604 w 10823526"/>
              <a:gd name="connsiteY0" fmla="*/ 5582178 h 5980556"/>
              <a:gd name="connsiteX1" fmla="*/ 4213815 w 10823526"/>
              <a:gd name="connsiteY1" fmla="*/ 5903021 h 5980556"/>
              <a:gd name="connsiteX2" fmla="*/ 764762 w 10823526"/>
              <a:gd name="connsiteY2" fmla="*/ 5726558 h 5980556"/>
              <a:gd name="connsiteX3" fmla="*/ 363709 w 10823526"/>
              <a:gd name="connsiteY3" fmla="*/ 3400453 h 5980556"/>
              <a:gd name="connsiteX4" fmla="*/ 283499 w 10823526"/>
              <a:gd name="connsiteY4" fmla="*/ 143905 h 5980556"/>
              <a:gd name="connsiteX5" fmla="*/ 4229857 w 10823526"/>
              <a:gd name="connsiteY5" fmla="*/ 528916 h 5980556"/>
              <a:gd name="connsiteX6" fmla="*/ 9603962 w 10823526"/>
              <a:gd name="connsiteY6" fmla="*/ 111821 h 5980556"/>
              <a:gd name="connsiteX7" fmla="*/ 10807120 w 10823526"/>
              <a:gd name="connsiteY7" fmla="*/ 1202684 h 5980556"/>
              <a:gd name="connsiteX8" fmla="*/ 10325857 w 10823526"/>
              <a:gd name="connsiteY8" fmla="*/ 3657126 h 5980556"/>
              <a:gd name="connsiteX9" fmla="*/ 10229604 w 10823526"/>
              <a:gd name="connsiteY9" fmla="*/ 5582178 h 5980556"/>
              <a:gd name="connsiteX0" fmla="*/ 10261679 w 10855601"/>
              <a:gd name="connsiteY0" fmla="*/ 5644288 h 6042666"/>
              <a:gd name="connsiteX1" fmla="*/ 4245890 w 10855601"/>
              <a:gd name="connsiteY1" fmla="*/ 5965131 h 6042666"/>
              <a:gd name="connsiteX2" fmla="*/ 796837 w 10855601"/>
              <a:gd name="connsiteY2" fmla="*/ 5788668 h 6042666"/>
              <a:gd name="connsiteX3" fmla="*/ 395784 w 10855601"/>
              <a:gd name="connsiteY3" fmla="*/ 3462563 h 6042666"/>
              <a:gd name="connsiteX4" fmla="*/ 315574 w 10855601"/>
              <a:gd name="connsiteY4" fmla="*/ 206015 h 6042666"/>
              <a:gd name="connsiteX5" fmla="*/ 4695069 w 10855601"/>
              <a:gd name="connsiteY5" fmla="*/ 318310 h 6042666"/>
              <a:gd name="connsiteX6" fmla="*/ 9636037 w 10855601"/>
              <a:gd name="connsiteY6" fmla="*/ 173931 h 6042666"/>
              <a:gd name="connsiteX7" fmla="*/ 10839195 w 10855601"/>
              <a:gd name="connsiteY7" fmla="*/ 1264794 h 6042666"/>
              <a:gd name="connsiteX8" fmla="*/ 10357932 w 10855601"/>
              <a:gd name="connsiteY8" fmla="*/ 3719236 h 6042666"/>
              <a:gd name="connsiteX9" fmla="*/ 10261679 w 10855601"/>
              <a:gd name="connsiteY9" fmla="*/ 5644288 h 6042666"/>
              <a:gd name="connsiteX0" fmla="*/ 10039792 w 10633714"/>
              <a:gd name="connsiteY0" fmla="*/ 5522731 h 5921109"/>
              <a:gd name="connsiteX1" fmla="*/ 4024003 w 10633714"/>
              <a:gd name="connsiteY1" fmla="*/ 5843574 h 5921109"/>
              <a:gd name="connsiteX2" fmla="*/ 574950 w 10633714"/>
              <a:gd name="connsiteY2" fmla="*/ 5667111 h 5921109"/>
              <a:gd name="connsiteX3" fmla="*/ 173897 w 10633714"/>
              <a:gd name="connsiteY3" fmla="*/ 3341006 h 5921109"/>
              <a:gd name="connsiteX4" fmla="*/ 398487 w 10633714"/>
              <a:gd name="connsiteY4" fmla="*/ 405300 h 5921109"/>
              <a:gd name="connsiteX5" fmla="*/ 4473182 w 10633714"/>
              <a:gd name="connsiteY5" fmla="*/ 196753 h 5921109"/>
              <a:gd name="connsiteX6" fmla="*/ 9414150 w 10633714"/>
              <a:gd name="connsiteY6" fmla="*/ 52374 h 5921109"/>
              <a:gd name="connsiteX7" fmla="*/ 10617308 w 10633714"/>
              <a:gd name="connsiteY7" fmla="*/ 1143237 h 5921109"/>
              <a:gd name="connsiteX8" fmla="*/ 10136045 w 10633714"/>
              <a:gd name="connsiteY8" fmla="*/ 3597679 h 5921109"/>
              <a:gd name="connsiteX9" fmla="*/ 10039792 w 10633714"/>
              <a:gd name="connsiteY9" fmla="*/ 5522731 h 5921109"/>
              <a:gd name="connsiteX0" fmla="*/ 10039792 w 10221163"/>
              <a:gd name="connsiteY0" fmla="*/ 5558917 h 5957295"/>
              <a:gd name="connsiteX1" fmla="*/ 4024003 w 10221163"/>
              <a:gd name="connsiteY1" fmla="*/ 5879760 h 5957295"/>
              <a:gd name="connsiteX2" fmla="*/ 574950 w 10221163"/>
              <a:gd name="connsiteY2" fmla="*/ 5703297 h 5957295"/>
              <a:gd name="connsiteX3" fmla="*/ 173897 w 10221163"/>
              <a:gd name="connsiteY3" fmla="*/ 3377192 h 5957295"/>
              <a:gd name="connsiteX4" fmla="*/ 398487 w 10221163"/>
              <a:gd name="connsiteY4" fmla="*/ 441486 h 5957295"/>
              <a:gd name="connsiteX5" fmla="*/ 4473182 w 10221163"/>
              <a:gd name="connsiteY5" fmla="*/ 232939 h 5957295"/>
              <a:gd name="connsiteX6" fmla="*/ 9414150 w 10221163"/>
              <a:gd name="connsiteY6" fmla="*/ 88560 h 5957295"/>
              <a:gd name="connsiteX7" fmla="*/ 10152087 w 10221163"/>
              <a:gd name="connsiteY7" fmla="*/ 1692771 h 5957295"/>
              <a:gd name="connsiteX8" fmla="*/ 10136045 w 10221163"/>
              <a:gd name="connsiteY8" fmla="*/ 3633865 h 5957295"/>
              <a:gd name="connsiteX9" fmla="*/ 10039792 w 10221163"/>
              <a:gd name="connsiteY9" fmla="*/ 5558917 h 5957295"/>
              <a:gd name="connsiteX0" fmla="*/ 10039792 w 10221163"/>
              <a:gd name="connsiteY0" fmla="*/ 5700259 h 6098637"/>
              <a:gd name="connsiteX1" fmla="*/ 4024003 w 10221163"/>
              <a:gd name="connsiteY1" fmla="*/ 6021102 h 6098637"/>
              <a:gd name="connsiteX2" fmla="*/ 574950 w 10221163"/>
              <a:gd name="connsiteY2" fmla="*/ 5844639 h 6098637"/>
              <a:gd name="connsiteX3" fmla="*/ 173897 w 10221163"/>
              <a:gd name="connsiteY3" fmla="*/ 3518534 h 6098637"/>
              <a:gd name="connsiteX4" fmla="*/ 398487 w 10221163"/>
              <a:gd name="connsiteY4" fmla="*/ 582828 h 6098637"/>
              <a:gd name="connsiteX5" fmla="*/ 4473182 w 10221163"/>
              <a:gd name="connsiteY5" fmla="*/ 374281 h 6098637"/>
              <a:gd name="connsiteX6" fmla="*/ 9414150 w 10221163"/>
              <a:gd name="connsiteY6" fmla="*/ 229902 h 6098637"/>
              <a:gd name="connsiteX7" fmla="*/ 10136045 w 10221163"/>
              <a:gd name="connsiteY7" fmla="*/ 3775207 h 6098637"/>
              <a:gd name="connsiteX8" fmla="*/ 10039792 w 10221163"/>
              <a:gd name="connsiteY8" fmla="*/ 5700259 h 6098637"/>
              <a:gd name="connsiteX0" fmla="*/ 10039792 w 10290578"/>
              <a:gd name="connsiteY0" fmla="*/ 5700259 h 6098637"/>
              <a:gd name="connsiteX1" fmla="*/ 4024003 w 10290578"/>
              <a:gd name="connsiteY1" fmla="*/ 6021102 h 6098637"/>
              <a:gd name="connsiteX2" fmla="*/ 574950 w 10290578"/>
              <a:gd name="connsiteY2" fmla="*/ 5844639 h 6098637"/>
              <a:gd name="connsiteX3" fmla="*/ 173897 w 10290578"/>
              <a:gd name="connsiteY3" fmla="*/ 3518534 h 6098637"/>
              <a:gd name="connsiteX4" fmla="*/ 398487 w 10290578"/>
              <a:gd name="connsiteY4" fmla="*/ 582828 h 6098637"/>
              <a:gd name="connsiteX5" fmla="*/ 4473182 w 10290578"/>
              <a:gd name="connsiteY5" fmla="*/ 374281 h 6098637"/>
              <a:gd name="connsiteX6" fmla="*/ 9414150 w 10290578"/>
              <a:gd name="connsiteY6" fmla="*/ 229902 h 6098637"/>
              <a:gd name="connsiteX7" fmla="*/ 10136045 w 10290578"/>
              <a:gd name="connsiteY7" fmla="*/ 3775207 h 6098637"/>
              <a:gd name="connsiteX8" fmla="*/ 10039792 w 10290578"/>
              <a:gd name="connsiteY8" fmla="*/ 5700259 h 6098637"/>
              <a:gd name="connsiteX0" fmla="*/ 10039792 w 10221163"/>
              <a:gd name="connsiteY0" fmla="*/ 5700259 h 6098637"/>
              <a:gd name="connsiteX1" fmla="*/ 4024003 w 10221163"/>
              <a:gd name="connsiteY1" fmla="*/ 6021102 h 6098637"/>
              <a:gd name="connsiteX2" fmla="*/ 574950 w 10221163"/>
              <a:gd name="connsiteY2" fmla="*/ 5844639 h 6098637"/>
              <a:gd name="connsiteX3" fmla="*/ 173897 w 10221163"/>
              <a:gd name="connsiteY3" fmla="*/ 3518534 h 6098637"/>
              <a:gd name="connsiteX4" fmla="*/ 398487 w 10221163"/>
              <a:gd name="connsiteY4" fmla="*/ 582828 h 6098637"/>
              <a:gd name="connsiteX5" fmla="*/ 4473182 w 10221163"/>
              <a:gd name="connsiteY5" fmla="*/ 374281 h 6098637"/>
              <a:gd name="connsiteX6" fmla="*/ 9414150 w 10221163"/>
              <a:gd name="connsiteY6" fmla="*/ 229902 h 6098637"/>
              <a:gd name="connsiteX7" fmla="*/ 10136045 w 10221163"/>
              <a:gd name="connsiteY7" fmla="*/ 3775207 h 6098637"/>
              <a:gd name="connsiteX8" fmla="*/ 10039792 w 10221163"/>
              <a:gd name="connsiteY8" fmla="*/ 5700259 h 6098637"/>
              <a:gd name="connsiteX0" fmla="*/ 10039792 w 10617640"/>
              <a:gd name="connsiteY0" fmla="*/ 5703794 h 6102172"/>
              <a:gd name="connsiteX1" fmla="*/ 4024003 w 10617640"/>
              <a:gd name="connsiteY1" fmla="*/ 6024637 h 6102172"/>
              <a:gd name="connsiteX2" fmla="*/ 574950 w 10617640"/>
              <a:gd name="connsiteY2" fmla="*/ 5848174 h 6102172"/>
              <a:gd name="connsiteX3" fmla="*/ 173897 w 10617640"/>
              <a:gd name="connsiteY3" fmla="*/ 3522069 h 6102172"/>
              <a:gd name="connsiteX4" fmla="*/ 398487 w 10617640"/>
              <a:gd name="connsiteY4" fmla="*/ 586363 h 6102172"/>
              <a:gd name="connsiteX5" fmla="*/ 4473182 w 10617640"/>
              <a:gd name="connsiteY5" fmla="*/ 377816 h 6102172"/>
              <a:gd name="connsiteX6" fmla="*/ 9414150 w 10617640"/>
              <a:gd name="connsiteY6" fmla="*/ 233437 h 6102172"/>
              <a:gd name="connsiteX7" fmla="*/ 10392719 w 10617640"/>
              <a:gd name="connsiteY7" fmla="*/ 3826868 h 6102172"/>
              <a:gd name="connsiteX8" fmla="*/ 10039792 w 10617640"/>
              <a:gd name="connsiteY8" fmla="*/ 5703794 h 6102172"/>
              <a:gd name="connsiteX0" fmla="*/ 10039792 w 10612529"/>
              <a:gd name="connsiteY0" fmla="*/ 5703794 h 6102172"/>
              <a:gd name="connsiteX1" fmla="*/ 4024003 w 10612529"/>
              <a:gd name="connsiteY1" fmla="*/ 6024637 h 6102172"/>
              <a:gd name="connsiteX2" fmla="*/ 574950 w 10612529"/>
              <a:gd name="connsiteY2" fmla="*/ 5848174 h 6102172"/>
              <a:gd name="connsiteX3" fmla="*/ 173897 w 10612529"/>
              <a:gd name="connsiteY3" fmla="*/ 3522069 h 6102172"/>
              <a:gd name="connsiteX4" fmla="*/ 398487 w 10612529"/>
              <a:gd name="connsiteY4" fmla="*/ 586363 h 6102172"/>
              <a:gd name="connsiteX5" fmla="*/ 4473182 w 10612529"/>
              <a:gd name="connsiteY5" fmla="*/ 377816 h 6102172"/>
              <a:gd name="connsiteX6" fmla="*/ 9414150 w 10612529"/>
              <a:gd name="connsiteY6" fmla="*/ 233437 h 6102172"/>
              <a:gd name="connsiteX7" fmla="*/ 10392719 w 10612529"/>
              <a:gd name="connsiteY7" fmla="*/ 3826868 h 6102172"/>
              <a:gd name="connsiteX8" fmla="*/ 10039792 w 10612529"/>
              <a:gd name="connsiteY8" fmla="*/ 5703794 h 6102172"/>
              <a:gd name="connsiteX0" fmla="*/ 10039792 w 10544672"/>
              <a:gd name="connsiteY0" fmla="*/ 5703794 h 6102172"/>
              <a:gd name="connsiteX1" fmla="*/ 4024003 w 10544672"/>
              <a:gd name="connsiteY1" fmla="*/ 6024637 h 6102172"/>
              <a:gd name="connsiteX2" fmla="*/ 574950 w 10544672"/>
              <a:gd name="connsiteY2" fmla="*/ 5848174 h 6102172"/>
              <a:gd name="connsiteX3" fmla="*/ 173897 w 10544672"/>
              <a:gd name="connsiteY3" fmla="*/ 3522069 h 6102172"/>
              <a:gd name="connsiteX4" fmla="*/ 398487 w 10544672"/>
              <a:gd name="connsiteY4" fmla="*/ 586363 h 6102172"/>
              <a:gd name="connsiteX5" fmla="*/ 4473182 w 10544672"/>
              <a:gd name="connsiteY5" fmla="*/ 377816 h 6102172"/>
              <a:gd name="connsiteX6" fmla="*/ 9414150 w 10544672"/>
              <a:gd name="connsiteY6" fmla="*/ 233437 h 6102172"/>
              <a:gd name="connsiteX7" fmla="*/ 10392719 w 10544672"/>
              <a:gd name="connsiteY7" fmla="*/ 3826868 h 6102172"/>
              <a:gd name="connsiteX8" fmla="*/ 10039792 w 10544672"/>
              <a:gd name="connsiteY8" fmla="*/ 5703794 h 6102172"/>
              <a:gd name="connsiteX0" fmla="*/ 9333939 w 10395205"/>
              <a:gd name="connsiteY0" fmla="*/ 5896299 h 6103210"/>
              <a:gd name="connsiteX1" fmla="*/ 4024003 w 10395205"/>
              <a:gd name="connsiteY1" fmla="*/ 6024637 h 6103210"/>
              <a:gd name="connsiteX2" fmla="*/ 574950 w 10395205"/>
              <a:gd name="connsiteY2" fmla="*/ 5848174 h 6103210"/>
              <a:gd name="connsiteX3" fmla="*/ 173897 w 10395205"/>
              <a:gd name="connsiteY3" fmla="*/ 3522069 h 6103210"/>
              <a:gd name="connsiteX4" fmla="*/ 398487 w 10395205"/>
              <a:gd name="connsiteY4" fmla="*/ 586363 h 6103210"/>
              <a:gd name="connsiteX5" fmla="*/ 4473182 w 10395205"/>
              <a:gd name="connsiteY5" fmla="*/ 377816 h 6103210"/>
              <a:gd name="connsiteX6" fmla="*/ 9414150 w 10395205"/>
              <a:gd name="connsiteY6" fmla="*/ 233437 h 6103210"/>
              <a:gd name="connsiteX7" fmla="*/ 10392719 w 10395205"/>
              <a:gd name="connsiteY7" fmla="*/ 3826868 h 6103210"/>
              <a:gd name="connsiteX8" fmla="*/ 9333939 w 10395205"/>
              <a:gd name="connsiteY8" fmla="*/ 5896299 h 6103210"/>
              <a:gd name="connsiteX0" fmla="*/ 9333939 w 10533420"/>
              <a:gd name="connsiteY0" fmla="*/ 5769640 h 5976551"/>
              <a:gd name="connsiteX1" fmla="*/ 4024003 w 10533420"/>
              <a:gd name="connsiteY1" fmla="*/ 5897978 h 5976551"/>
              <a:gd name="connsiteX2" fmla="*/ 574950 w 10533420"/>
              <a:gd name="connsiteY2" fmla="*/ 5721515 h 5976551"/>
              <a:gd name="connsiteX3" fmla="*/ 173897 w 10533420"/>
              <a:gd name="connsiteY3" fmla="*/ 3395410 h 5976551"/>
              <a:gd name="connsiteX4" fmla="*/ 398487 w 10533420"/>
              <a:gd name="connsiteY4" fmla="*/ 459704 h 5976551"/>
              <a:gd name="connsiteX5" fmla="*/ 4473182 w 10533420"/>
              <a:gd name="connsiteY5" fmla="*/ 251157 h 5976551"/>
              <a:gd name="connsiteX6" fmla="*/ 9863329 w 10533420"/>
              <a:gd name="connsiteY6" fmla="*/ 267199 h 5976551"/>
              <a:gd name="connsiteX7" fmla="*/ 10392719 w 10533420"/>
              <a:gd name="connsiteY7" fmla="*/ 3700209 h 5976551"/>
              <a:gd name="connsiteX8" fmla="*/ 9333939 w 10533420"/>
              <a:gd name="connsiteY8" fmla="*/ 5769640 h 5976551"/>
              <a:gd name="connsiteX0" fmla="*/ 9333939 w 10533420"/>
              <a:gd name="connsiteY0" fmla="*/ 5769640 h 5883680"/>
              <a:gd name="connsiteX1" fmla="*/ 4425055 w 10533420"/>
              <a:gd name="connsiteY1" fmla="*/ 5625262 h 5883680"/>
              <a:gd name="connsiteX2" fmla="*/ 574950 w 10533420"/>
              <a:gd name="connsiteY2" fmla="*/ 5721515 h 5883680"/>
              <a:gd name="connsiteX3" fmla="*/ 173897 w 10533420"/>
              <a:gd name="connsiteY3" fmla="*/ 3395410 h 5883680"/>
              <a:gd name="connsiteX4" fmla="*/ 398487 w 10533420"/>
              <a:gd name="connsiteY4" fmla="*/ 459704 h 5883680"/>
              <a:gd name="connsiteX5" fmla="*/ 4473182 w 10533420"/>
              <a:gd name="connsiteY5" fmla="*/ 251157 h 5883680"/>
              <a:gd name="connsiteX6" fmla="*/ 9863329 w 10533420"/>
              <a:gd name="connsiteY6" fmla="*/ 267199 h 5883680"/>
              <a:gd name="connsiteX7" fmla="*/ 10392719 w 10533420"/>
              <a:gd name="connsiteY7" fmla="*/ 3700209 h 5883680"/>
              <a:gd name="connsiteX8" fmla="*/ 9333939 w 10533420"/>
              <a:gd name="connsiteY8" fmla="*/ 5769640 h 5883680"/>
              <a:gd name="connsiteX0" fmla="*/ 9333939 w 10517490"/>
              <a:gd name="connsiteY0" fmla="*/ 5615359 h 5729399"/>
              <a:gd name="connsiteX1" fmla="*/ 4425055 w 10517490"/>
              <a:gd name="connsiteY1" fmla="*/ 5470981 h 5729399"/>
              <a:gd name="connsiteX2" fmla="*/ 574950 w 10517490"/>
              <a:gd name="connsiteY2" fmla="*/ 5567234 h 5729399"/>
              <a:gd name="connsiteX3" fmla="*/ 173897 w 10517490"/>
              <a:gd name="connsiteY3" fmla="*/ 3241129 h 5729399"/>
              <a:gd name="connsiteX4" fmla="*/ 398487 w 10517490"/>
              <a:gd name="connsiteY4" fmla="*/ 305423 h 5729399"/>
              <a:gd name="connsiteX5" fmla="*/ 4473182 w 10517490"/>
              <a:gd name="connsiteY5" fmla="*/ 96876 h 5729399"/>
              <a:gd name="connsiteX6" fmla="*/ 9831244 w 10517490"/>
              <a:gd name="connsiteY6" fmla="*/ 353550 h 5729399"/>
              <a:gd name="connsiteX7" fmla="*/ 10392719 w 10517490"/>
              <a:gd name="connsiteY7" fmla="*/ 3545928 h 5729399"/>
              <a:gd name="connsiteX8" fmla="*/ 9333939 w 10517490"/>
              <a:gd name="connsiteY8" fmla="*/ 5615359 h 5729399"/>
              <a:gd name="connsiteX0" fmla="*/ 9333939 w 10440867"/>
              <a:gd name="connsiteY0" fmla="*/ 5615359 h 5729399"/>
              <a:gd name="connsiteX1" fmla="*/ 4425055 w 10440867"/>
              <a:gd name="connsiteY1" fmla="*/ 5470981 h 5729399"/>
              <a:gd name="connsiteX2" fmla="*/ 574950 w 10440867"/>
              <a:gd name="connsiteY2" fmla="*/ 5567234 h 5729399"/>
              <a:gd name="connsiteX3" fmla="*/ 173897 w 10440867"/>
              <a:gd name="connsiteY3" fmla="*/ 3241129 h 5729399"/>
              <a:gd name="connsiteX4" fmla="*/ 398487 w 10440867"/>
              <a:gd name="connsiteY4" fmla="*/ 305423 h 5729399"/>
              <a:gd name="connsiteX5" fmla="*/ 4473182 w 10440867"/>
              <a:gd name="connsiteY5" fmla="*/ 96876 h 5729399"/>
              <a:gd name="connsiteX6" fmla="*/ 9831244 w 10440867"/>
              <a:gd name="connsiteY6" fmla="*/ 353550 h 5729399"/>
              <a:gd name="connsiteX7" fmla="*/ 10264382 w 10440867"/>
              <a:gd name="connsiteY7" fmla="*/ 3545928 h 5729399"/>
              <a:gd name="connsiteX8" fmla="*/ 9333939 w 10440867"/>
              <a:gd name="connsiteY8" fmla="*/ 5615359 h 5729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40867" h="5729399">
                <a:moveTo>
                  <a:pt x="9333939" y="5615359"/>
                </a:moveTo>
                <a:cubicBezTo>
                  <a:pt x="8360718" y="5936201"/>
                  <a:pt x="5884886" y="5479002"/>
                  <a:pt x="4425055" y="5470981"/>
                </a:cubicBezTo>
                <a:cubicBezTo>
                  <a:pt x="2965224" y="5462960"/>
                  <a:pt x="1283476" y="5938876"/>
                  <a:pt x="574950" y="5567234"/>
                </a:cubicBezTo>
                <a:cubicBezTo>
                  <a:pt x="-133576" y="5195592"/>
                  <a:pt x="203307" y="4118097"/>
                  <a:pt x="173897" y="3241129"/>
                </a:cubicBezTo>
                <a:cubicBezTo>
                  <a:pt x="144487" y="2364161"/>
                  <a:pt x="-318061" y="829465"/>
                  <a:pt x="398487" y="305423"/>
                </a:cubicBezTo>
                <a:cubicBezTo>
                  <a:pt x="1115035" y="-218619"/>
                  <a:pt x="2901056" y="88855"/>
                  <a:pt x="4473182" y="96876"/>
                </a:cubicBezTo>
                <a:cubicBezTo>
                  <a:pt x="6045308" y="104897"/>
                  <a:pt x="8866044" y="-221292"/>
                  <a:pt x="9831244" y="353550"/>
                </a:cubicBezTo>
                <a:cubicBezTo>
                  <a:pt x="10796444" y="928392"/>
                  <a:pt x="10347266" y="2668960"/>
                  <a:pt x="10264382" y="3545928"/>
                </a:cubicBezTo>
                <a:cubicBezTo>
                  <a:pt x="10181498" y="4422896"/>
                  <a:pt x="10307160" y="5294517"/>
                  <a:pt x="9333939" y="561535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任意多边形 4"/>
          <p:cNvSpPr/>
          <p:nvPr/>
        </p:nvSpPr>
        <p:spPr>
          <a:xfrm>
            <a:off x="1490134" y="706965"/>
            <a:ext cx="9863995" cy="5481674"/>
          </a:xfrm>
          <a:custGeom>
            <a:avLst/>
            <a:gdLst>
              <a:gd name="connsiteX0" fmla="*/ 8615741 w 11086589"/>
              <a:gd name="connsiteY0" fmla="*/ 5429310 h 5721367"/>
              <a:gd name="connsiteX1" fmla="*/ 8455320 w 11086589"/>
              <a:gd name="connsiteY1" fmla="*/ 5461394 h 5721367"/>
              <a:gd name="connsiteX2" fmla="*/ 4396668 w 11086589"/>
              <a:gd name="connsiteY2" fmla="*/ 5718068 h 5721367"/>
              <a:gd name="connsiteX3" fmla="*/ 1316583 w 11086589"/>
              <a:gd name="connsiteY3" fmla="*/ 5397226 h 5721367"/>
              <a:gd name="connsiteX4" fmla="*/ 113425 w 11086589"/>
              <a:gd name="connsiteY4" fmla="*/ 3263626 h 5721367"/>
              <a:gd name="connsiteX5" fmla="*/ 546562 w 11086589"/>
              <a:gd name="connsiteY5" fmla="*/ 135415 h 5721367"/>
              <a:gd name="connsiteX6" fmla="*/ 4492920 w 11086589"/>
              <a:gd name="connsiteY6" fmla="*/ 520426 h 5721367"/>
              <a:gd name="connsiteX7" fmla="*/ 9867025 w 11086589"/>
              <a:gd name="connsiteY7" fmla="*/ 103331 h 5721367"/>
              <a:gd name="connsiteX8" fmla="*/ 11070183 w 11086589"/>
              <a:gd name="connsiteY8" fmla="*/ 1194194 h 5721367"/>
              <a:gd name="connsiteX9" fmla="*/ 10588920 w 11086589"/>
              <a:gd name="connsiteY9" fmla="*/ 3648636 h 5721367"/>
              <a:gd name="connsiteX10" fmla="*/ 10941846 w 11086589"/>
              <a:gd name="connsiteY10" fmla="*/ 5204720 h 5721367"/>
              <a:gd name="connsiteX11" fmla="*/ 8615741 w 11086589"/>
              <a:gd name="connsiteY11" fmla="*/ 5429310 h 5721367"/>
              <a:gd name="connsiteX0" fmla="*/ 8595349 w 11066197"/>
              <a:gd name="connsiteY0" fmla="*/ 5429310 h 5909763"/>
              <a:gd name="connsiteX1" fmla="*/ 8434928 w 11066197"/>
              <a:gd name="connsiteY1" fmla="*/ 5461394 h 5909763"/>
              <a:gd name="connsiteX2" fmla="*/ 4376276 w 11066197"/>
              <a:gd name="connsiteY2" fmla="*/ 5718068 h 5909763"/>
              <a:gd name="connsiteX3" fmla="*/ 1007433 w 11066197"/>
              <a:gd name="connsiteY3" fmla="*/ 5718068 h 5909763"/>
              <a:gd name="connsiteX4" fmla="*/ 93033 w 11066197"/>
              <a:gd name="connsiteY4" fmla="*/ 3263626 h 5909763"/>
              <a:gd name="connsiteX5" fmla="*/ 526170 w 11066197"/>
              <a:gd name="connsiteY5" fmla="*/ 135415 h 5909763"/>
              <a:gd name="connsiteX6" fmla="*/ 4472528 w 11066197"/>
              <a:gd name="connsiteY6" fmla="*/ 520426 h 5909763"/>
              <a:gd name="connsiteX7" fmla="*/ 9846633 w 11066197"/>
              <a:gd name="connsiteY7" fmla="*/ 103331 h 5909763"/>
              <a:gd name="connsiteX8" fmla="*/ 11049791 w 11066197"/>
              <a:gd name="connsiteY8" fmla="*/ 1194194 h 5909763"/>
              <a:gd name="connsiteX9" fmla="*/ 10568528 w 11066197"/>
              <a:gd name="connsiteY9" fmla="*/ 3648636 h 5909763"/>
              <a:gd name="connsiteX10" fmla="*/ 10921454 w 11066197"/>
              <a:gd name="connsiteY10" fmla="*/ 5204720 h 5909763"/>
              <a:gd name="connsiteX11" fmla="*/ 8595349 w 11066197"/>
              <a:gd name="connsiteY11" fmla="*/ 5429310 h 5909763"/>
              <a:gd name="connsiteX0" fmla="*/ 8595349 w 11066197"/>
              <a:gd name="connsiteY0" fmla="*/ 5429310 h 5987120"/>
              <a:gd name="connsiteX1" fmla="*/ 8434928 w 11066197"/>
              <a:gd name="connsiteY1" fmla="*/ 5461394 h 5987120"/>
              <a:gd name="connsiteX2" fmla="*/ 4456486 w 11066197"/>
              <a:gd name="connsiteY2" fmla="*/ 5894531 h 5987120"/>
              <a:gd name="connsiteX3" fmla="*/ 1007433 w 11066197"/>
              <a:gd name="connsiteY3" fmla="*/ 5718068 h 5987120"/>
              <a:gd name="connsiteX4" fmla="*/ 93033 w 11066197"/>
              <a:gd name="connsiteY4" fmla="*/ 3263626 h 5987120"/>
              <a:gd name="connsiteX5" fmla="*/ 526170 w 11066197"/>
              <a:gd name="connsiteY5" fmla="*/ 135415 h 5987120"/>
              <a:gd name="connsiteX6" fmla="*/ 4472528 w 11066197"/>
              <a:gd name="connsiteY6" fmla="*/ 520426 h 5987120"/>
              <a:gd name="connsiteX7" fmla="*/ 9846633 w 11066197"/>
              <a:gd name="connsiteY7" fmla="*/ 103331 h 5987120"/>
              <a:gd name="connsiteX8" fmla="*/ 11049791 w 11066197"/>
              <a:gd name="connsiteY8" fmla="*/ 1194194 h 5987120"/>
              <a:gd name="connsiteX9" fmla="*/ 10568528 w 11066197"/>
              <a:gd name="connsiteY9" fmla="*/ 3648636 h 5987120"/>
              <a:gd name="connsiteX10" fmla="*/ 10921454 w 11066197"/>
              <a:gd name="connsiteY10" fmla="*/ 5204720 h 5987120"/>
              <a:gd name="connsiteX11" fmla="*/ 8595349 w 11066197"/>
              <a:gd name="connsiteY11" fmla="*/ 5429310 h 5987120"/>
              <a:gd name="connsiteX0" fmla="*/ 10921454 w 11066197"/>
              <a:gd name="connsiteY0" fmla="*/ 5204720 h 5987120"/>
              <a:gd name="connsiteX1" fmla="*/ 8434928 w 11066197"/>
              <a:gd name="connsiteY1" fmla="*/ 5461394 h 5987120"/>
              <a:gd name="connsiteX2" fmla="*/ 4456486 w 11066197"/>
              <a:gd name="connsiteY2" fmla="*/ 5894531 h 5987120"/>
              <a:gd name="connsiteX3" fmla="*/ 1007433 w 11066197"/>
              <a:gd name="connsiteY3" fmla="*/ 5718068 h 5987120"/>
              <a:gd name="connsiteX4" fmla="*/ 93033 w 11066197"/>
              <a:gd name="connsiteY4" fmla="*/ 3263626 h 5987120"/>
              <a:gd name="connsiteX5" fmla="*/ 526170 w 11066197"/>
              <a:gd name="connsiteY5" fmla="*/ 135415 h 5987120"/>
              <a:gd name="connsiteX6" fmla="*/ 4472528 w 11066197"/>
              <a:gd name="connsiteY6" fmla="*/ 520426 h 5987120"/>
              <a:gd name="connsiteX7" fmla="*/ 9846633 w 11066197"/>
              <a:gd name="connsiteY7" fmla="*/ 103331 h 5987120"/>
              <a:gd name="connsiteX8" fmla="*/ 11049791 w 11066197"/>
              <a:gd name="connsiteY8" fmla="*/ 1194194 h 5987120"/>
              <a:gd name="connsiteX9" fmla="*/ 10568528 w 11066197"/>
              <a:gd name="connsiteY9" fmla="*/ 3648636 h 5987120"/>
              <a:gd name="connsiteX10" fmla="*/ 10921454 w 11066197"/>
              <a:gd name="connsiteY10" fmla="*/ 5204720 h 5987120"/>
              <a:gd name="connsiteX0" fmla="*/ 10921454 w 11066197"/>
              <a:gd name="connsiteY0" fmla="*/ 5204720 h 6002815"/>
              <a:gd name="connsiteX1" fmla="*/ 4456486 w 11066197"/>
              <a:gd name="connsiteY1" fmla="*/ 5894531 h 6002815"/>
              <a:gd name="connsiteX2" fmla="*/ 1007433 w 11066197"/>
              <a:gd name="connsiteY2" fmla="*/ 5718068 h 6002815"/>
              <a:gd name="connsiteX3" fmla="*/ 93033 w 11066197"/>
              <a:gd name="connsiteY3" fmla="*/ 3263626 h 6002815"/>
              <a:gd name="connsiteX4" fmla="*/ 526170 w 11066197"/>
              <a:gd name="connsiteY4" fmla="*/ 135415 h 6002815"/>
              <a:gd name="connsiteX5" fmla="*/ 4472528 w 11066197"/>
              <a:gd name="connsiteY5" fmla="*/ 520426 h 6002815"/>
              <a:gd name="connsiteX6" fmla="*/ 9846633 w 11066197"/>
              <a:gd name="connsiteY6" fmla="*/ 103331 h 6002815"/>
              <a:gd name="connsiteX7" fmla="*/ 11049791 w 11066197"/>
              <a:gd name="connsiteY7" fmla="*/ 1194194 h 6002815"/>
              <a:gd name="connsiteX8" fmla="*/ 10568528 w 11066197"/>
              <a:gd name="connsiteY8" fmla="*/ 3648636 h 6002815"/>
              <a:gd name="connsiteX9" fmla="*/ 10921454 w 11066197"/>
              <a:gd name="connsiteY9" fmla="*/ 5204720 h 6002815"/>
              <a:gd name="connsiteX0" fmla="*/ 10472275 w 11066197"/>
              <a:gd name="connsiteY0" fmla="*/ 5573688 h 5980491"/>
              <a:gd name="connsiteX1" fmla="*/ 4456486 w 11066197"/>
              <a:gd name="connsiteY1" fmla="*/ 5894531 h 5980491"/>
              <a:gd name="connsiteX2" fmla="*/ 1007433 w 11066197"/>
              <a:gd name="connsiteY2" fmla="*/ 5718068 h 5980491"/>
              <a:gd name="connsiteX3" fmla="*/ 93033 w 11066197"/>
              <a:gd name="connsiteY3" fmla="*/ 3263626 h 5980491"/>
              <a:gd name="connsiteX4" fmla="*/ 526170 w 11066197"/>
              <a:gd name="connsiteY4" fmla="*/ 135415 h 5980491"/>
              <a:gd name="connsiteX5" fmla="*/ 4472528 w 11066197"/>
              <a:gd name="connsiteY5" fmla="*/ 520426 h 5980491"/>
              <a:gd name="connsiteX6" fmla="*/ 9846633 w 11066197"/>
              <a:gd name="connsiteY6" fmla="*/ 103331 h 5980491"/>
              <a:gd name="connsiteX7" fmla="*/ 11049791 w 11066197"/>
              <a:gd name="connsiteY7" fmla="*/ 1194194 h 5980491"/>
              <a:gd name="connsiteX8" fmla="*/ 10568528 w 11066197"/>
              <a:gd name="connsiteY8" fmla="*/ 3648636 h 5980491"/>
              <a:gd name="connsiteX9" fmla="*/ 10472275 w 11066197"/>
              <a:gd name="connsiteY9" fmla="*/ 5573688 h 5980491"/>
              <a:gd name="connsiteX0" fmla="*/ 10229604 w 10823526"/>
              <a:gd name="connsiteY0" fmla="*/ 5582178 h 5980556"/>
              <a:gd name="connsiteX1" fmla="*/ 4213815 w 10823526"/>
              <a:gd name="connsiteY1" fmla="*/ 5903021 h 5980556"/>
              <a:gd name="connsiteX2" fmla="*/ 764762 w 10823526"/>
              <a:gd name="connsiteY2" fmla="*/ 5726558 h 5980556"/>
              <a:gd name="connsiteX3" fmla="*/ 363709 w 10823526"/>
              <a:gd name="connsiteY3" fmla="*/ 3400453 h 5980556"/>
              <a:gd name="connsiteX4" fmla="*/ 283499 w 10823526"/>
              <a:gd name="connsiteY4" fmla="*/ 143905 h 5980556"/>
              <a:gd name="connsiteX5" fmla="*/ 4229857 w 10823526"/>
              <a:gd name="connsiteY5" fmla="*/ 528916 h 5980556"/>
              <a:gd name="connsiteX6" fmla="*/ 9603962 w 10823526"/>
              <a:gd name="connsiteY6" fmla="*/ 111821 h 5980556"/>
              <a:gd name="connsiteX7" fmla="*/ 10807120 w 10823526"/>
              <a:gd name="connsiteY7" fmla="*/ 1202684 h 5980556"/>
              <a:gd name="connsiteX8" fmla="*/ 10325857 w 10823526"/>
              <a:gd name="connsiteY8" fmla="*/ 3657126 h 5980556"/>
              <a:gd name="connsiteX9" fmla="*/ 10229604 w 10823526"/>
              <a:gd name="connsiteY9" fmla="*/ 5582178 h 5980556"/>
              <a:gd name="connsiteX0" fmla="*/ 10261679 w 10855601"/>
              <a:gd name="connsiteY0" fmla="*/ 5644288 h 6042666"/>
              <a:gd name="connsiteX1" fmla="*/ 4245890 w 10855601"/>
              <a:gd name="connsiteY1" fmla="*/ 5965131 h 6042666"/>
              <a:gd name="connsiteX2" fmla="*/ 796837 w 10855601"/>
              <a:gd name="connsiteY2" fmla="*/ 5788668 h 6042666"/>
              <a:gd name="connsiteX3" fmla="*/ 395784 w 10855601"/>
              <a:gd name="connsiteY3" fmla="*/ 3462563 h 6042666"/>
              <a:gd name="connsiteX4" fmla="*/ 315574 w 10855601"/>
              <a:gd name="connsiteY4" fmla="*/ 206015 h 6042666"/>
              <a:gd name="connsiteX5" fmla="*/ 4695069 w 10855601"/>
              <a:gd name="connsiteY5" fmla="*/ 318310 h 6042666"/>
              <a:gd name="connsiteX6" fmla="*/ 9636037 w 10855601"/>
              <a:gd name="connsiteY6" fmla="*/ 173931 h 6042666"/>
              <a:gd name="connsiteX7" fmla="*/ 10839195 w 10855601"/>
              <a:gd name="connsiteY7" fmla="*/ 1264794 h 6042666"/>
              <a:gd name="connsiteX8" fmla="*/ 10357932 w 10855601"/>
              <a:gd name="connsiteY8" fmla="*/ 3719236 h 6042666"/>
              <a:gd name="connsiteX9" fmla="*/ 10261679 w 10855601"/>
              <a:gd name="connsiteY9" fmla="*/ 5644288 h 6042666"/>
              <a:gd name="connsiteX0" fmla="*/ 10039792 w 10633714"/>
              <a:gd name="connsiteY0" fmla="*/ 5522731 h 5921109"/>
              <a:gd name="connsiteX1" fmla="*/ 4024003 w 10633714"/>
              <a:gd name="connsiteY1" fmla="*/ 5843574 h 5921109"/>
              <a:gd name="connsiteX2" fmla="*/ 574950 w 10633714"/>
              <a:gd name="connsiteY2" fmla="*/ 5667111 h 5921109"/>
              <a:gd name="connsiteX3" fmla="*/ 173897 w 10633714"/>
              <a:gd name="connsiteY3" fmla="*/ 3341006 h 5921109"/>
              <a:gd name="connsiteX4" fmla="*/ 398487 w 10633714"/>
              <a:gd name="connsiteY4" fmla="*/ 405300 h 5921109"/>
              <a:gd name="connsiteX5" fmla="*/ 4473182 w 10633714"/>
              <a:gd name="connsiteY5" fmla="*/ 196753 h 5921109"/>
              <a:gd name="connsiteX6" fmla="*/ 9414150 w 10633714"/>
              <a:gd name="connsiteY6" fmla="*/ 52374 h 5921109"/>
              <a:gd name="connsiteX7" fmla="*/ 10617308 w 10633714"/>
              <a:gd name="connsiteY7" fmla="*/ 1143237 h 5921109"/>
              <a:gd name="connsiteX8" fmla="*/ 10136045 w 10633714"/>
              <a:gd name="connsiteY8" fmla="*/ 3597679 h 5921109"/>
              <a:gd name="connsiteX9" fmla="*/ 10039792 w 10633714"/>
              <a:gd name="connsiteY9" fmla="*/ 5522731 h 5921109"/>
              <a:gd name="connsiteX0" fmla="*/ 10039792 w 10221163"/>
              <a:gd name="connsiteY0" fmla="*/ 5558917 h 5957295"/>
              <a:gd name="connsiteX1" fmla="*/ 4024003 w 10221163"/>
              <a:gd name="connsiteY1" fmla="*/ 5879760 h 5957295"/>
              <a:gd name="connsiteX2" fmla="*/ 574950 w 10221163"/>
              <a:gd name="connsiteY2" fmla="*/ 5703297 h 5957295"/>
              <a:gd name="connsiteX3" fmla="*/ 173897 w 10221163"/>
              <a:gd name="connsiteY3" fmla="*/ 3377192 h 5957295"/>
              <a:gd name="connsiteX4" fmla="*/ 398487 w 10221163"/>
              <a:gd name="connsiteY4" fmla="*/ 441486 h 5957295"/>
              <a:gd name="connsiteX5" fmla="*/ 4473182 w 10221163"/>
              <a:gd name="connsiteY5" fmla="*/ 232939 h 5957295"/>
              <a:gd name="connsiteX6" fmla="*/ 9414150 w 10221163"/>
              <a:gd name="connsiteY6" fmla="*/ 88560 h 5957295"/>
              <a:gd name="connsiteX7" fmla="*/ 10152087 w 10221163"/>
              <a:gd name="connsiteY7" fmla="*/ 1692771 h 5957295"/>
              <a:gd name="connsiteX8" fmla="*/ 10136045 w 10221163"/>
              <a:gd name="connsiteY8" fmla="*/ 3633865 h 5957295"/>
              <a:gd name="connsiteX9" fmla="*/ 10039792 w 10221163"/>
              <a:gd name="connsiteY9" fmla="*/ 5558917 h 5957295"/>
              <a:gd name="connsiteX0" fmla="*/ 10039792 w 10221163"/>
              <a:gd name="connsiteY0" fmla="*/ 5700259 h 6098637"/>
              <a:gd name="connsiteX1" fmla="*/ 4024003 w 10221163"/>
              <a:gd name="connsiteY1" fmla="*/ 6021102 h 6098637"/>
              <a:gd name="connsiteX2" fmla="*/ 574950 w 10221163"/>
              <a:gd name="connsiteY2" fmla="*/ 5844639 h 6098637"/>
              <a:gd name="connsiteX3" fmla="*/ 173897 w 10221163"/>
              <a:gd name="connsiteY3" fmla="*/ 3518534 h 6098637"/>
              <a:gd name="connsiteX4" fmla="*/ 398487 w 10221163"/>
              <a:gd name="connsiteY4" fmla="*/ 582828 h 6098637"/>
              <a:gd name="connsiteX5" fmla="*/ 4473182 w 10221163"/>
              <a:gd name="connsiteY5" fmla="*/ 374281 h 6098637"/>
              <a:gd name="connsiteX6" fmla="*/ 9414150 w 10221163"/>
              <a:gd name="connsiteY6" fmla="*/ 229902 h 6098637"/>
              <a:gd name="connsiteX7" fmla="*/ 10136045 w 10221163"/>
              <a:gd name="connsiteY7" fmla="*/ 3775207 h 6098637"/>
              <a:gd name="connsiteX8" fmla="*/ 10039792 w 10221163"/>
              <a:gd name="connsiteY8" fmla="*/ 5700259 h 6098637"/>
              <a:gd name="connsiteX0" fmla="*/ 10039792 w 10290578"/>
              <a:gd name="connsiteY0" fmla="*/ 5700259 h 6098637"/>
              <a:gd name="connsiteX1" fmla="*/ 4024003 w 10290578"/>
              <a:gd name="connsiteY1" fmla="*/ 6021102 h 6098637"/>
              <a:gd name="connsiteX2" fmla="*/ 574950 w 10290578"/>
              <a:gd name="connsiteY2" fmla="*/ 5844639 h 6098637"/>
              <a:gd name="connsiteX3" fmla="*/ 173897 w 10290578"/>
              <a:gd name="connsiteY3" fmla="*/ 3518534 h 6098637"/>
              <a:gd name="connsiteX4" fmla="*/ 398487 w 10290578"/>
              <a:gd name="connsiteY4" fmla="*/ 582828 h 6098637"/>
              <a:gd name="connsiteX5" fmla="*/ 4473182 w 10290578"/>
              <a:gd name="connsiteY5" fmla="*/ 374281 h 6098637"/>
              <a:gd name="connsiteX6" fmla="*/ 9414150 w 10290578"/>
              <a:gd name="connsiteY6" fmla="*/ 229902 h 6098637"/>
              <a:gd name="connsiteX7" fmla="*/ 10136045 w 10290578"/>
              <a:gd name="connsiteY7" fmla="*/ 3775207 h 6098637"/>
              <a:gd name="connsiteX8" fmla="*/ 10039792 w 10290578"/>
              <a:gd name="connsiteY8" fmla="*/ 5700259 h 6098637"/>
              <a:gd name="connsiteX0" fmla="*/ 10039792 w 10221163"/>
              <a:gd name="connsiteY0" fmla="*/ 5700259 h 6098637"/>
              <a:gd name="connsiteX1" fmla="*/ 4024003 w 10221163"/>
              <a:gd name="connsiteY1" fmla="*/ 6021102 h 6098637"/>
              <a:gd name="connsiteX2" fmla="*/ 574950 w 10221163"/>
              <a:gd name="connsiteY2" fmla="*/ 5844639 h 6098637"/>
              <a:gd name="connsiteX3" fmla="*/ 173897 w 10221163"/>
              <a:gd name="connsiteY3" fmla="*/ 3518534 h 6098637"/>
              <a:gd name="connsiteX4" fmla="*/ 398487 w 10221163"/>
              <a:gd name="connsiteY4" fmla="*/ 582828 h 6098637"/>
              <a:gd name="connsiteX5" fmla="*/ 4473182 w 10221163"/>
              <a:gd name="connsiteY5" fmla="*/ 374281 h 6098637"/>
              <a:gd name="connsiteX6" fmla="*/ 9414150 w 10221163"/>
              <a:gd name="connsiteY6" fmla="*/ 229902 h 6098637"/>
              <a:gd name="connsiteX7" fmla="*/ 10136045 w 10221163"/>
              <a:gd name="connsiteY7" fmla="*/ 3775207 h 6098637"/>
              <a:gd name="connsiteX8" fmla="*/ 10039792 w 10221163"/>
              <a:gd name="connsiteY8" fmla="*/ 5700259 h 6098637"/>
              <a:gd name="connsiteX0" fmla="*/ 10039792 w 10617640"/>
              <a:gd name="connsiteY0" fmla="*/ 5703794 h 6102172"/>
              <a:gd name="connsiteX1" fmla="*/ 4024003 w 10617640"/>
              <a:gd name="connsiteY1" fmla="*/ 6024637 h 6102172"/>
              <a:gd name="connsiteX2" fmla="*/ 574950 w 10617640"/>
              <a:gd name="connsiteY2" fmla="*/ 5848174 h 6102172"/>
              <a:gd name="connsiteX3" fmla="*/ 173897 w 10617640"/>
              <a:gd name="connsiteY3" fmla="*/ 3522069 h 6102172"/>
              <a:gd name="connsiteX4" fmla="*/ 398487 w 10617640"/>
              <a:gd name="connsiteY4" fmla="*/ 586363 h 6102172"/>
              <a:gd name="connsiteX5" fmla="*/ 4473182 w 10617640"/>
              <a:gd name="connsiteY5" fmla="*/ 377816 h 6102172"/>
              <a:gd name="connsiteX6" fmla="*/ 9414150 w 10617640"/>
              <a:gd name="connsiteY6" fmla="*/ 233437 h 6102172"/>
              <a:gd name="connsiteX7" fmla="*/ 10392719 w 10617640"/>
              <a:gd name="connsiteY7" fmla="*/ 3826868 h 6102172"/>
              <a:gd name="connsiteX8" fmla="*/ 10039792 w 10617640"/>
              <a:gd name="connsiteY8" fmla="*/ 5703794 h 6102172"/>
              <a:gd name="connsiteX0" fmla="*/ 10039792 w 10612529"/>
              <a:gd name="connsiteY0" fmla="*/ 5703794 h 6102172"/>
              <a:gd name="connsiteX1" fmla="*/ 4024003 w 10612529"/>
              <a:gd name="connsiteY1" fmla="*/ 6024637 h 6102172"/>
              <a:gd name="connsiteX2" fmla="*/ 574950 w 10612529"/>
              <a:gd name="connsiteY2" fmla="*/ 5848174 h 6102172"/>
              <a:gd name="connsiteX3" fmla="*/ 173897 w 10612529"/>
              <a:gd name="connsiteY3" fmla="*/ 3522069 h 6102172"/>
              <a:gd name="connsiteX4" fmla="*/ 398487 w 10612529"/>
              <a:gd name="connsiteY4" fmla="*/ 586363 h 6102172"/>
              <a:gd name="connsiteX5" fmla="*/ 4473182 w 10612529"/>
              <a:gd name="connsiteY5" fmla="*/ 377816 h 6102172"/>
              <a:gd name="connsiteX6" fmla="*/ 9414150 w 10612529"/>
              <a:gd name="connsiteY6" fmla="*/ 233437 h 6102172"/>
              <a:gd name="connsiteX7" fmla="*/ 10392719 w 10612529"/>
              <a:gd name="connsiteY7" fmla="*/ 3826868 h 6102172"/>
              <a:gd name="connsiteX8" fmla="*/ 10039792 w 10612529"/>
              <a:gd name="connsiteY8" fmla="*/ 5703794 h 6102172"/>
              <a:gd name="connsiteX0" fmla="*/ 10039792 w 10544672"/>
              <a:gd name="connsiteY0" fmla="*/ 5703794 h 6102172"/>
              <a:gd name="connsiteX1" fmla="*/ 4024003 w 10544672"/>
              <a:gd name="connsiteY1" fmla="*/ 6024637 h 6102172"/>
              <a:gd name="connsiteX2" fmla="*/ 574950 w 10544672"/>
              <a:gd name="connsiteY2" fmla="*/ 5848174 h 6102172"/>
              <a:gd name="connsiteX3" fmla="*/ 173897 w 10544672"/>
              <a:gd name="connsiteY3" fmla="*/ 3522069 h 6102172"/>
              <a:gd name="connsiteX4" fmla="*/ 398487 w 10544672"/>
              <a:gd name="connsiteY4" fmla="*/ 586363 h 6102172"/>
              <a:gd name="connsiteX5" fmla="*/ 4473182 w 10544672"/>
              <a:gd name="connsiteY5" fmla="*/ 377816 h 6102172"/>
              <a:gd name="connsiteX6" fmla="*/ 9414150 w 10544672"/>
              <a:gd name="connsiteY6" fmla="*/ 233437 h 6102172"/>
              <a:gd name="connsiteX7" fmla="*/ 10392719 w 10544672"/>
              <a:gd name="connsiteY7" fmla="*/ 3826868 h 6102172"/>
              <a:gd name="connsiteX8" fmla="*/ 10039792 w 10544672"/>
              <a:gd name="connsiteY8" fmla="*/ 5703794 h 6102172"/>
              <a:gd name="connsiteX0" fmla="*/ 9333939 w 10395205"/>
              <a:gd name="connsiteY0" fmla="*/ 5896299 h 6103210"/>
              <a:gd name="connsiteX1" fmla="*/ 4024003 w 10395205"/>
              <a:gd name="connsiteY1" fmla="*/ 6024637 h 6103210"/>
              <a:gd name="connsiteX2" fmla="*/ 574950 w 10395205"/>
              <a:gd name="connsiteY2" fmla="*/ 5848174 h 6103210"/>
              <a:gd name="connsiteX3" fmla="*/ 173897 w 10395205"/>
              <a:gd name="connsiteY3" fmla="*/ 3522069 h 6103210"/>
              <a:gd name="connsiteX4" fmla="*/ 398487 w 10395205"/>
              <a:gd name="connsiteY4" fmla="*/ 586363 h 6103210"/>
              <a:gd name="connsiteX5" fmla="*/ 4473182 w 10395205"/>
              <a:gd name="connsiteY5" fmla="*/ 377816 h 6103210"/>
              <a:gd name="connsiteX6" fmla="*/ 9414150 w 10395205"/>
              <a:gd name="connsiteY6" fmla="*/ 233437 h 6103210"/>
              <a:gd name="connsiteX7" fmla="*/ 10392719 w 10395205"/>
              <a:gd name="connsiteY7" fmla="*/ 3826868 h 6103210"/>
              <a:gd name="connsiteX8" fmla="*/ 9333939 w 10395205"/>
              <a:gd name="connsiteY8" fmla="*/ 5896299 h 6103210"/>
              <a:gd name="connsiteX0" fmla="*/ 9333939 w 10533420"/>
              <a:gd name="connsiteY0" fmla="*/ 5769640 h 5976551"/>
              <a:gd name="connsiteX1" fmla="*/ 4024003 w 10533420"/>
              <a:gd name="connsiteY1" fmla="*/ 5897978 h 5976551"/>
              <a:gd name="connsiteX2" fmla="*/ 574950 w 10533420"/>
              <a:gd name="connsiteY2" fmla="*/ 5721515 h 5976551"/>
              <a:gd name="connsiteX3" fmla="*/ 173897 w 10533420"/>
              <a:gd name="connsiteY3" fmla="*/ 3395410 h 5976551"/>
              <a:gd name="connsiteX4" fmla="*/ 398487 w 10533420"/>
              <a:gd name="connsiteY4" fmla="*/ 459704 h 5976551"/>
              <a:gd name="connsiteX5" fmla="*/ 4473182 w 10533420"/>
              <a:gd name="connsiteY5" fmla="*/ 251157 h 5976551"/>
              <a:gd name="connsiteX6" fmla="*/ 9863329 w 10533420"/>
              <a:gd name="connsiteY6" fmla="*/ 267199 h 5976551"/>
              <a:gd name="connsiteX7" fmla="*/ 10392719 w 10533420"/>
              <a:gd name="connsiteY7" fmla="*/ 3700209 h 5976551"/>
              <a:gd name="connsiteX8" fmla="*/ 9333939 w 10533420"/>
              <a:gd name="connsiteY8" fmla="*/ 5769640 h 5976551"/>
              <a:gd name="connsiteX0" fmla="*/ 9333939 w 10533420"/>
              <a:gd name="connsiteY0" fmla="*/ 5769640 h 5883680"/>
              <a:gd name="connsiteX1" fmla="*/ 4425055 w 10533420"/>
              <a:gd name="connsiteY1" fmla="*/ 5625262 h 5883680"/>
              <a:gd name="connsiteX2" fmla="*/ 574950 w 10533420"/>
              <a:gd name="connsiteY2" fmla="*/ 5721515 h 5883680"/>
              <a:gd name="connsiteX3" fmla="*/ 173897 w 10533420"/>
              <a:gd name="connsiteY3" fmla="*/ 3395410 h 5883680"/>
              <a:gd name="connsiteX4" fmla="*/ 398487 w 10533420"/>
              <a:gd name="connsiteY4" fmla="*/ 459704 h 5883680"/>
              <a:gd name="connsiteX5" fmla="*/ 4473182 w 10533420"/>
              <a:gd name="connsiteY5" fmla="*/ 251157 h 5883680"/>
              <a:gd name="connsiteX6" fmla="*/ 9863329 w 10533420"/>
              <a:gd name="connsiteY6" fmla="*/ 267199 h 5883680"/>
              <a:gd name="connsiteX7" fmla="*/ 10392719 w 10533420"/>
              <a:gd name="connsiteY7" fmla="*/ 3700209 h 5883680"/>
              <a:gd name="connsiteX8" fmla="*/ 9333939 w 10533420"/>
              <a:gd name="connsiteY8" fmla="*/ 5769640 h 5883680"/>
              <a:gd name="connsiteX0" fmla="*/ 9333939 w 10517490"/>
              <a:gd name="connsiteY0" fmla="*/ 5615359 h 5729399"/>
              <a:gd name="connsiteX1" fmla="*/ 4425055 w 10517490"/>
              <a:gd name="connsiteY1" fmla="*/ 5470981 h 5729399"/>
              <a:gd name="connsiteX2" fmla="*/ 574950 w 10517490"/>
              <a:gd name="connsiteY2" fmla="*/ 5567234 h 5729399"/>
              <a:gd name="connsiteX3" fmla="*/ 173897 w 10517490"/>
              <a:gd name="connsiteY3" fmla="*/ 3241129 h 5729399"/>
              <a:gd name="connsiteX4" fmla="*/ 398487 w 10517490"/>
              <a:gd name="connsiteY4" fmla="*/ 305423 h 5729399"/>
              <a:gd name="connsiteX5" fmla="*/ 4473182 w 10517490"/>
              <a:gd name="connsiteY5" fmla="*/ 96876 h 5729399"/>
              <a:gd name="connsiteX6" fmla="*/ 9831244 w 10517490"/>
              <a:gd name="connsiteY6" fmla="*/ 353550 h 5729399"/>
              <a:gd name="connsiteX7" fmla="*/ 10392719 w 10517490"/>
              <a:gd name="connsiteY7" fmla="*/ 3545928 h 5729399"/>
              <a:gd name="connsiteX8" fmla="*/ 9333939 w 10517490"/>
              <a:gd name="connsiteY8" fmla="*/ 5615359 h 5729399"/>
              <a:gd name="connsiteX0" fmla="*/ 9333939 w 10440867"/>
              <a:gd name="connsiteY0" fmla="*/ 5615359 h 5729399"/>
              <a:gd name="connsiteX1" fmla="*/ 4425055 w 10440867"/>
              <a:gd name="connsiteY1" fmla="*/ 5470981 h 5729399"/>
              <a:gd name="connsiteX2" fmla="*/ 574950 w 10440867"/>
              <a:gd name="connsiteY2" fmla="*/ 5567234 h 5729399"/>
              <a:gd name="connsiteX3" fmla="*/ 173897 w 10440867"/>
              <a:gd name="connsiteY3" fmla="*/ 3241129 h 5729399"/>
              <a:gd name="connsiteX4" fmla="*/ 398487 w 10440867"/>
              <a:gd name="connsiteY4" fmla="*/ 305423 h 5729399"/>
              <a:gd name="connsiteX5" fmla="*/ 4473182 w 10440867"/>
              <a:gd name="connsiteY5" fmla="*/ 96876 h 5729399"/>
              <a:gd name="connsiteX6" fmla="*/ 9831244 w 10440867"/>
              <a:gd name="connsiteY6" fmla="*/ 353550 h 5729399"/>
              <a:gd name="connsiteX7" fmla="*/ 10264382 w 10440867"/>
              <a:gd name="connsiteY7" fmla="*/ 3545928 h 5729399"/>
              <a:gd name="connsiteX8" fmla="*/ 9333939 w 10440867"/>
              <a:gd name="connsiteY8" fmla="*/ 5615359 h 5729399"/>
              <a:gd name="connsiteX0" fmla="*/ 9333939 w 10382686"/>
              <a:gd name="connsiteY0" fmla="*/ 5696181 h 5810221"/>
              <a:gd name="connsiteX1" fmla="*/ 4425055 w 10382686"/>
              <a:gd name="connsiteY1" fmla="*/ 5551803 h 5810221"/>
              <a:gd name="connsiteX2" fmla="*/ 574950 w 10382686"/>
              <a:gd name="connsiteY2" fmla="*/ 5648056 h 5810221"/>
              <a:gd name="connsiteX3" fmla="*/ 173897 w 10382686"/>
              <a:gd name="connsiteY3" fmla="*/ 3321951 h 5810221"/>
              <a:gd name="connsiteX4" fmla="*/ 398487 w 10382686"/>
              <a:gd name="connsiteY4" fmla="*/ 386245 h 5810221"/>
              <a:gd name="connsiteX5" fmla="*/ 4473182 w 10382686"/>
              <a:gd name="connsiteY5" fmla="*/ 177698 h 5810221"/>
              <a:gd name="connsiteX6" fmla="*/ 9722079 w 10382686"/>
              <a:gd name="connsiteY6" fmla="*/ 293734 h 5810221"/>
              <a:gd name="connsiteX7" fmla="*/ 10264382 w 10382686"/>
              <a:gd name="connsiteY7" fmla="*/ 3626750 h 5810221"/>
              <a:gd name="connsiteX8" fmla="*/ 9333939 w 10382686"/>
              <a:gd name="connsiteY8" fmla="*/ 5696181 h 5810221"/>
              <a:gd name="connsiteX0" fmla="*/ 9333939 w 10382686"/>
              <a:gd name="connsiteY0" fmla="*/ 5696181 h 5781561"/>
              <a:gd name="connsiteX1" fmla="*/ 4284700 w 10382686"/>
              <a:gd name="connsiteY1" fmla="*/ 5411165 h 5781561"/>
              <a:gd name="connsiteX2" fmla="*/ 574950 w 10382686"/>
              <a:gd name="connsiteY2" fmla="*/ 5648056 h 5781561"/>
              <a:gd name="connsiteX3" fmla="*/ 173897 w 10382686"/>
              <a:gd name="connsiteY3" fmla="*/ 3321951 h 5781561"/>
              <a:gd name="connsiteX4" fmla="*/ 398487 w 10382686"/>
              <a:gd name="connsiteY4" fmla="*/ 386245 h 5781561"/>
              <a:gd name="connsiteX5" fmla="*/ 4473182 w 10382686"/>
              <a:gd name="connsiteY5" fmla="*/ 177698 h 5781561"/>
              <a:gd name="connsiteX6" fmla="*/ 9722079 w 10382686"/>
              <a:gd name="connsiteY6" fmla="*/ 293734 h 5781561"/>
              <a:gd name="connsiteX7" fmla="*/ 10264382 w 10382686"/>
              <a:gd name="connsiteY7" fmla="*/ 3626750 h 5781561"/>
              <a:gd name="connsiteX8" fmla="*/ 9333939 w 10382686"/>
              <a:gd name="connsiteY8" fmla="*/ 5696181 h 5781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382686" h="5781561">
                <a:moveTo>
                  <a:pt x="9333939" y="5696181"/>
                </a:moveTo>
                <a:cubicBezTo>
                  <a:pt x="8337325" y="5993583"/>
                  <a:pt x="5744531" y="5419186"/>
                  <a:pt x="4284700" y="5411165"/>
                </a:cubicBezTo>
                <a:cubicBezTo>
                  <a:pt x="2824869" y="5403144"/>
                  <a:pt x="1260084" y="5996258"/>
                  <a:pt x="574950" y="5648056"/>
                </a:cubicBezTo>
                <a:cubicBezTo>
                  <a:pt x="-110184" y="5299854"/>
                  <a:pt x="203307" y="4198919"/>
                  <a:pt x="173897" y="3321951"/>
                </a:cubicBezTo>
                <a:cubicBezTo>
                  <a:pt x="144487" y="2444983"/>
                  <a:pt x="-318061" y="910287"/>
                  <a:pt x="398487" y="386245"/>
                </a:cubicBezTo>
                <a:cubicBezTo>
                  <a:pt x="1115035" y="-137797"/>
                  <a:pt x="2919250" y="193116"/>
                  <a:pt x="4473182" y="177698"/>
                </a:cubicBezTo>
                <a:cubicBezTo>
                  <a:pt x="6027114" y="162280"/>
                  <a:pt x="8756879" y="-281108"/>
                  <a:pt x="9722079" y="293734"/>
                </a:cubicBezTo>
                <a:cubicBezTo>
                  <a:pt x="10687279" y="868576"/>
                  <a:pt x="10329072" y="2726342"/>
                  <a:pt x="10264382" y="3626750"/>
                </a:cubicBezTo>
                <a:cubicBezTo>
                  <a:pt x="10199692" y="4527158"/>
                  <a:pt x="10330553" y="5398779"/>
                  <a:pt x="9333939" y="5696181"/>
                </a:cubicBezTo>
                <a:close/>
              </a:path>
            </a:pathLst>
          </a:custGeom>
          <a:noFill/>
          <a:ln>
            <a:solidFill>
              <a:srgbClr val="9CC4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Helvetica" panose="020B0604020202030204" pitchFamily="34" charset="0"/>
            </a:endParaRPr>
          </a:p>
        </p:txBody>
      </p:sp>
      <p:sp>
        <p:nvSpPr>
          <p:cNvPr id="6" name="任意多边形 5"/>
          <p:cNvSpPr/>
          <p:nvPr/>
        </p:nvSpPr>
        <p:spPr>
          <a:xfrm>
            <a:off x="1251283" y="725539"/>
            <a:ext cx="10130300" cy="5576026"/>
          </a:xfrm>
          <a:custGeom>
            <a:avLst/>
            <a:gdLst>
              <a:gd name="connsiteX0" fmla="*/ 8615741 w 11086589"/>
              <a:gd name="connsiteY0" fmla="*/ 5429310 h 5721367"/>
              <a:gd name="connsiteX1" fmla="*/ 8455320 w 11086589"/>
              <a:gd name="connsiteY1" fmla="*/ 5461394 h 5721367"/>
              <a:gd name="connsiteX2" fmla="*/ 4396668 w 11086589"/>
              <a:gd name="connsiteY2" fmla="*/ 5718068 h 5721367"/>
              <a:gd name="connsiteX3" fmla="*/ 1316583 w 11086589"/>
              <a:gd name="connsiteY3" fmla="*/ 5397226 h 5721367"/>
              <a:gd name="connsiteX4" fmla="*/ 113425 w 11086589"/>
              <a:gd name="connsiteY4" fmla="*/ 3263626 h 5721367"/>
              <a:gd name="connsiteX5" fmla="*/ 546562 w 11086589"/>
              <a:gd name="connsiteY5" fmla="*/ 135415 h 5721367"/>
              <a:gd name="connsiteX6" fmla="*/ 4492920 w 11086589"/>
              <a:gd name="connsiteY6" fmla="*/ 520426 h 5721367"/>
              <a:gd name="connsiteX7" fmla="*/ 9867025 w 11086589"/>
              <a:gd name="connsiteY7" fmla="*/ 103331 h 5721367"/>
              <a:gd name="connsiteX8" fmla="*/ 11070183 w 11086589"/>
              <a:gd name="connsiteY8" fmla="*/ 1194194 h 5721367"/>
              <a:gd name="connsiteX9" fmla="*/ 10588920 w 11086589"/>
              <a:gd name="connsiteY9" fmla="*/ 3648636 h 5721367"/>
              <a:gd name="connsiteX10" fmla="*/ 10941846 w 11086589"/>
              <a:gd name="connsiteY10" fmla="*/ 5204720 h 5721367"/>
              <a:gd name="connsiteX11" fmla="*/ 8615741 w 11086589"/>
              <a:gd name="connsiteY11" fmla="*/ 5429310 h 5721367"/>
              <a:gd name="connsiteX0" fmla="*/ 8595349 w 11066197"/>
              <a:gd name="connsiteY0" fmla="*/ 5429310 h 5909763"/>
              <a:gd name="connsiteX1" fmla="*/ 8434928 w 11066197"/>
              <a:gd name="connsiteY1" fmla="*/ 5461394 h 5909763"/>
              <a:gd name="connsiteX2" fmla="*/ 4376276 w 11066197"/>
              <a:gd name="connsiteY2" fmla="*/ 5718068 h 5909763"/>
              <a:gd name="connsiteX3" fmla="*/ 1007433 w 11066197"/>
              <a:gd name="connsiteY3" fmla="*/ 5718068 h 5909763"/>
              <a:gd name="connsiteX4" fmla="*/ 93033 w 11066197"/>
              <a:gd name="connsiteY4" fmla="*/ 3263626 h 5909763"/>
              <a:gd name="connsiteX5" fmla="*/ 526170 w 11066197"/>
              <a:gd name="connsiteY5" fmla="*/ 135415 h 5909763"/>
              <a:gd name="connsiteX6" fmla="*/ 4472528 w 11066197"/>
              <a:gd name="connsiteY6" fmla="*/ 520426 h 5909763"/>
              <a:gd name="connsiteX7" fmla="*/ 9846633 w 11066197"/>
              <a:gd name="connsiteY7" fmla="*/ 103331 h 5909763"/>
              <a:gd name="connsiteX8" fmla="*/ 11049791 w 11066197"/>
              <a:gd name="connsiteY8" fmla="*/ 1194194 h 5909763"/>
              <a:gd name="connsiteX9" fmla="*/ 10568528 w 11066197"/>
              <a:gd name="connsiteY9" fmla="*/ 3648636 h 5909763"/>
              <a:gd name="connsiteX10" fmla="*/ 10921454 w 11066197"/>
              <a:gd name="connsiteY10" fmla="*/ 5204720 h 5909763"/>
              <a:gd name="connsiteX11" fmla="*/ 8595349 w 11066197"/>
              <a:gd name="connsiteY11" fmla="*/ 5429310 h 5909763"/>
              <a:gd name="connsiteX0" fmla="*/ 8595349 w 11066197"/>
              <a:gd name="connsiteY0" fmla="*/ 5429310 h 5987120"/>
              <a:gd name="connsiteX1" fmla="*/ 8434928 w 11066197"/>
              <a:gd name="connsiteY1" fmla="*/ 5461394 h 5987120"/>
              <a:gd name="connsiteX2" fmla="*/ 4456486 w 11066197"/>
              <a:gd name="connsiteY2" fmla="*/ 5894531 h 5987120"/>
              <a:gd name="connsiteX3" fmla="*/ 1007433 w 11066197"/>
              <a:gd name="connsiteY3" fmla="*/ 5718068 h 5987120"/>
              <a:gd name="connsiteX4" fmla="*/ 93033 w 11066197"/>
              <a:gd name="connsiteY4" fmla="*/ 3263626 h 5987120"/>
              <a:gd name="connsiteX5" fmla="*/ 526170 w 11066197"/>
              <a:gd name="connsiteY5" fmla="*/ 135415 h 5987120"/>
              <a:gd name="connsiteX6" fmla="*/ 4472528 w 11066197"/>
              <a:gd name="connsiteY6" fmla="*/ 520426 h 5987120"/>
              <a:gd name="connsiteX7" fmla="*/ 9846633 w 11066197"/>
              <a:gd name="connsiteY7" fmla="*/ 103331 h 5987120"/>
              <a:gd name="connsiteX8" fmla="*/ 11049791 w 11066197"/>
              <a:gd name="connsiteY8" fmla="*/ 1194194 h 5987120"/>
              <a:gd name="connsiteX9" fmla="*/ 10568528 w 11066197"/>
              <a:gd name="connsiteY9" fmla="*/ 3648636 h 5987120"/>
              <a:gd name="connsiteX10" fmla="*/ 10921454 w 11066197"/>
              <a:gd name="connsiteY10" fmla="*/ 5204720 h 5987120"/>
              <a:gd name="connsiteX11" fmla="*/ 8595349 w 11066197"/>
              <a:gd name="connsiteY11" fmla="*/ 5429310 h 5987120"/>
              <a:gd name="connsiteX0" fmla="*/ 10921454 w 11066197"/>
              <a:gd name="connsiteY0" fmla="*/ 5204720 h 5987120"/>
              <a:gd name="connsiteX1" fmla="*/ 8434928 w 11066197"/>
              <a:gd name="connsiteY1" fmla="*/ 5461394 h 5987120"/>
              <a:gd name="connsiteX2" fmla="*/ 4456486 w 11066197"/>
              <a:gd name="connsiteY2" fmla="*/ 5894531 h 5987120"/>
              <a:gd name="connsiteX3" fmla="*/ 1007433 w 11066197"/>
              <a:gd name="connsiteY3" fmla="*/ 5718068 h 5987120"/>
              <a:gd name="connsiteX4" fmla="*/ 93033 w 11066197"/>
              <a:gd name="connsiteY4" fmla="*/ 3263626 h 5987120"/>
              <a:gd name="connsiteX5" fmla="*/ 526170 w 11066197"/>
              <a:gd name="connsiteY5" fmla="*/ 135415 h 5987120"/>
              <a:gd name="connsiteX6" fmla="*/ 4472528 w 11066197"/>
              <a:gd name="connsiteY6" fmla="*/ 520426 h 5987120"/>
              <a:gd name="connsiteX7" fmla="*/ 9846633 w 11066197"/>
              <a:gd name="connsiteY7" fmla="*/ 103331 h 5987120"/>
              <a:gd name="connsiteX8" fmla="*/ 11049791 w 11066197"/>
              <a:gd name="connsiteY8" fmla="*/ 1194194 h 5987120"/>
              <a:gd name="connsiteX9" fmla="*/ 10568528 w 11066197"/>
              <a:gd name="connsiteY9" fmla="*/ 3648636 h 5987120"/>
              <a:gd name="connsiteX10" fmla="*/ 10921454 w 11066197"/>
              <a:gd name="connsiteY10" fmla="*/ 5204720 h 5987120"/>
              <a:gd name="connsiteX0" fmla="*/ 10921454 w 11066197"/>
              <a:gd name="connsiteY0" fmla="*/ 5204720 h 6002815"/>
              <a:gd name="connsiteX1" fmla="*/ 4456486 w 11066197"/>
              <a:gd name="connsiteY1" fmla="*/ 5894531 h 6002815"/>
              <a:gd name="connsiteX2" fmla="*/ 1007433 w 11066197"/>
              <a:gd name="connsiteY2" fmla="*/ 5718068 h 6002815"/>
              <a:gd name="connsiteX3" fmla="*/ 93033 w 11066197"/>
              <a:gd name="connsiteY3" fmla="*/ 3263626 h 6002815"/>
              <a:gd name="connsiteX4" fmla="*/ 526170 w 11066197"/>
              <a:gd name="connsiteY4" fmla="*/ 135415 h 6002815"/>
              <a:gd name="connsiteX5" fmla="*/ 4472528 w 11066197"/>
              <a:gd name="connsiteY5" fmla="*/ 520426 h 6002815"/>
              <a:gd name="connsiteX6" fmla="*/ 9846633 w 11066197"/>
              <a:gd name="connsiteY6" fmla="*/ 103331 h 6002815"/>
              <a:gd name="connsiteX7" fmla="*/ 11049791 w 11066197"/>
              <a:gd name="connsiteY7" fmla="*/ 1194194 h 6002815"/>
              <a:gd name="connsiteX8" fmla="*/ 10568528 w 11066197"/>
              <a:gd name="connsiteY8" fmla="*/ 3648636 h 6002815"/>
              <a:gd name="connsiteX9" fmla="*/ 10921454 w 11066197"/>
              <a:gd name="connsiteY9" fmla="*/ 5204720 h 6002815"/>
              <a:gd name="connsiteX0" fmla="*/ 10472275 w 11066197"/>
              <a:gd name="connsiteY0" fmla="*/ 5573688 h 5980491"/>
              <a:gd name="connsiteX1" fmla="*/ 4456486 w 11066197"/>
              <a:gd name="connsiteY1" fmla="*/ 5894531 h 5980491"/>
              <a:gd name="connsiteX2" fmla="*/ 1007433 w 11066197"/>
              <a:gd name="connsiteY2" fmla="*/ 5718068 h 5980491"/>
              <a:gd name="connsiteX3" fmla="*/ 93033 w 11066197"/>
              <a:gd name="connsiteY3" fmla="*/ 3263626 h 5980491"/>
              <a:gd name="connsiteX4" fmla="*/ 526170 w 11066197"/>
              <a:gd name="connsiteY4" fmla="*/ 135415 h 5980491"/>
              <a:gd name="connsiteX5" fmla="*/ 4472528 w 11066197"/>
              <a:gd name="connsiteY5" fmla="*/ 520426 h 5980491"/>
              <a:gd name="connsiteX6" fmla="*/ 9846633 w 11066197"/>
              <a:gd name="connsiteY6" fmla="*/ 103331 h 5980491"/>
              <a:gd name="connsiteX7" fmla="*/ 11049791 w 11066197"/>
              <a:gd name="connsiteY7" fmla="*/ 1194194 h 5980491"/>
              <a:gd name="connsiteX8" fmla="*/ 10568528 w 11066197"/>
              <a:gd name="connsiteY8" fmla="*/ 3648636 h 5980491"/>
              <a:gd name="connsiteX9" fmla="*/ 10472275 w 11066197"/>
              <a:gd name="connsiteY9" fmla="*/ 5573688 h 5980491"/>
              <a:gd name="connsiteX0" fmla="*/ 10229604 w 10823526"/>
              <a:gd name="connsiteY0" fmla="*/ 5582178 h 5980556"/>
              <a:gd name="connsiteX1" fmla="*/ 4213815 w 10823526"/>
              <a:gd name="connsiteY1" fmla="*/ 5903021 h 5980556"/>
              <a:gd name="connsiteX2" fmla="*/ 764762 w 10823526"/>
              <a:gd name="connsiteY2" fmla="*/ 5726558 h 5980556"/>
              <a:gd name="connsiteX3" fmla="*/ 363709 w 10823526"/>
              <a:gd name="connsiteY3" fmla="*/ 3400453 h 5980556"/>
              <a:gd name="connsiteX4" fmla="*/ 283499 w 10823526"/>
              <a:gd name="connsiteY4" fmla="*/ 143905 h 5980556"/>
              <a:gd name="connsiteX5" fmla="*/ 4229857 w 10823526"/>
              <a:gd name="connsiteY5" fmla="*/ 528916 h 5980556"/>
              <a:gd name="connsiteX6" fmla="*/ 9603962 w 10823526"/>
              <a:gd name="connsiteY6" fmla="*/ 111821 h 5980556"/>
              <a:gd name="connsiteX7" fmla="*/ 10807120 w 10823526"/>
              <a:gd name="connsiteY7" fmla="*/ 1202684 h 5980556"/>
              <a:gd name="connsiteX8" fmla="*/ 10325857 w 10823526"/>
              <a:gd name="connsiteY8" fmla="*/ 3657126 h 5980556"/>
              <a:gd name="connsiteX9" fmla="*/ 10229604 w 10823526"/>
              <a:gd name="connsiteY9" fmla="*/ 5582178 h 5980556"/>
              <a:gd name="connsiteX0" fmla="*/ 10261679 w 10855601"/>
              <a:gd name="connsiteY0" fmla="*/ 5644288 h 6042666"/>
              <a:gd name="connsiteX1" fmla="*/ 4245890 w 10855601"/>
              <a:gd name="connsiteY1" fmla="*/ 5965131 h 6042666"/>
              <a:gd name="connsiteX2" fmla="*/ 796837 w 10855601"/>
              <a:gd name="connsiteY2" fmla="*/ 5788668 h 6042666"/>
              <a:gd name="connsiteX3" fmla="*/ 395784 w 10855601"/>
              <a:gd name="connsiteY3" fmla="*/ 3462563 h 6042666"/>
              <a:gd name="connsiteX4" fmla="*/ 315574 w 10855601"/>
              <a:gd name="connsiteY4" fmla="*/ 206015 h 6042666"/>
              <a:gd name="connsiteX5" fmla="*/ 4695069 w 10855601"/>
              <a:gd name="connsiteY5" fmla="*/ 318310 h 6042666"/>
              <a:gd name="connsiteX6" fmla="*/ 9636037 w 10855601"/>
              <a:gd name="connsiteY6" fmla="*/ 173931 h 6042666"/>
              <a:gd name="connsiteX7" fmla="*/ 10839195 w 10855601"/>
              <a:gd name="connsiteY7" fmla="*/ 1264794 h 6042666"/>
              <a:gd name="connsiteX8" fmla="*/ 10357932 w 10855601"/>
              <a:gd name="connsiteY8" fmla="*/ 3719236 h 6042666"/>
              <a:gd name="connsiteX9" fmla="*/ 10261679 w 10855601"/>
              <a:gd name="connsiteY9" fmla="*/ 5644288 h 6042666"/>
              <a:gd name="connsiteX0" fmla="*/ 10039792 w 10633714"/>
              <a:gd name="connsiteY0" fmla="*/ 5522731 h 5921109"/>
              <a:gd name="connsiteX1" fmla="*/ 4024003 w 10633714"/>
              <a:gd name="connsiteY1" fmla="*/ 5843574 h 5921109"/>
              <a:gd name="connsiteX2" fmla="*/ 574950 w 10633714"/>
              <a:gd name="connsiteY2" fmla="*/ 5667111 h 5921109"/>
              <a:gd name="connsiteX3" fmla="*/ 173897 w 10633714"/>
              <a:gd name="connsiteY3" fmla="*/ 3341006 h 5921109"/>
              <a:gd name="connsiteX4" fmla="*/ 398487 w 10633714"/>
              <a:gd name="connsiteY4" fmla="*/ 405300 h 5921109"/>
              <a:gd name="connsiteX5" fmla="*/ 4473182 w 10633714"/>
              <a:gd name="connsiteY5" fmla="*/ 196753 h 5921109"/>
              <a:gd name="connsiteX6" fmla="*/ 9414150 w 10633714"/>
              <a:gd name="connsiteY6" fmla="*/ 52374 h 5921109"/>
              <a:gd name="connsiteX7" fmla="*/ 10617308 w 10633714"/>
              <a:gd name="connsiteY7" fmla="*/ 1143237 h 5921109"/>
              <a:gd name="connsiteX8" fmla="*/ 10136045 w 10633714"/>
              <a:gd name="connsiteY8" fmla="*/ 3597679 h 5921109"/>
              <a:gd name="connsiteX9" fmla="*/ 10039792 w 10633714"/>
              <a:gd name="connsiteY9" fmla="*/ 5522731 h 5921109"/>
              <a:gd name="connsiteX0" fmla="*/ 10039792 w 10221163"/>
              <a:gd name="connsiteY0" fmla="*/ 5558917 h 5957295"/>
              <a:gd name="connsiteX1" fmla="*/ 4024003 w 10221163"/>
              <a:gd name="connsiteY1" fmla="*/ 5879760 h 5957295"/>
              <a:gd name="connsiteX2" fmla="*/ 574950 w 10221163"/>
              <a:gd name="connsiteY2" fmla="*/ 5703297 h 5957295"/>
              <a:gd name="connsiteX3" fmla="*/ 173897 w 10221163"/>
              <a:gd name="connsiteY3" fmla="*/ 3377192 h 5957295"/>
              <a:gd name="connsiteX4" fmla="*/ 398487 w 10221163"/>
              <a:gd name="connsiteY4" fmla="*/ 441486 h 5957295"/>
              <a:gd name="connsiteX5" fmla="*/ 4473182 w 10221163"/>
              <a:gd name="connsiteY5" fmla="*/ 232939 h 5957295"/>
              <a:gd name="connsiteX6" fmla="*/ 9414150 w 10221163"/>
              <a:gd name="connsiteY6" fmla="*/ 88560 h 5957295"/>
              <a:gd name="connsiteX7" fmla="*/ 10152087 w 10221163"/>
              <a:gd name="connsiteY7" fmla="*/ 1692771 h 5957295"/>
              <a:gd name="connsiteX8" fmla="*/ 10136045 w 10221163"/>
              <a:gd name="connsiteY8" fmla="*/ 3633865 h 5957295"/>
              <a:gd name="connsiteX9" fmla="*/ 10039792 w 10221163"/>
              <a:gd name="connsiteY9" fmla="*/ 5558917 h 5957295"/>
              <a:gd name="connsiteX0" fmla="*/ 10039792 w 10221163"/>
              <a:gd name="connsiteY0" fmla="*/ 5700259 h 6098637"/>
              <a:gd name="connsiteX1" fmla="*/ 4024003 w 10221163"/>
              <a:gd name="connsiteY1" fmla="*/ 6021102 h 6098637"/>
              <a:gd name="connsiteX2" fmla="*/ 574950 w 10221163"/>
              <a:gd name="connsiteY2" fmla="*/ 5844639 h 6098637"/>
              <a:gd name="connsiteX3" fmla="*/ 173897 w 10221163"/>
              <a:gd name="connsiteY3" fmla="*/ 3518534 h 6098637"/>
              <a:gd name="connsiteX4" fmla="*/ 398487 w 10221163"/>
              <a:gd name="connsiteY4" fmla="*/ 582828 h 6098637"/>
              <a:gd name="connsiteX5" fmla="*/ 4473182 w 10221163"/>
              <a:gd name="connsiteY5" fmla="*/ 374281 h 6098637"/>
              <a:gd name="connsiteX6" fmla="*/ 9414150 w 10221163"/>
              <a:gd name="connsiteY6" fmla="*/ 229902 h 6098637"/>
              <a:gd name="connsiteX7" fmla="*/ 10136045 w 10221163"/>
              <a:gd name="connsiteY7" fmla="*/ 3775207 h 6098637"/>
              <a:gd name="connsiteX8" fmla="*/ 10039792 w 10221163"/>
              <a:gd name="connsiteY8" fmla="*/ 5700259 h 6098637"/>
              <a:gd name="connsiteX0" fmla="*/ 10039792 w 10290578"/>
              <a:gd name="connsiteY0" fmla="*/ 5700259 h 6098637"/>
              <a:gd name="connsiteX1" fmla="*/ 4024003 w 10290578"/>
              <a:gd name="connsiteY1" fmla="*/ 6021102 h 6098637"/>
              <a:gd name="connsiteX2" fmla="*/ 574950 w 10290578"/>
              <a:gd name="connsiteY2" fmla="*/ 5844639 h 6098637"/>
              <a:gd name="connsiteX3" fmla="*/ 173897 w 10290578"/>
              <a:gd name="connsiteY3" fmla="*/ 3518534 h 6098637"/>
              <a:gd name="connsiteX4" fmla="*/ 398487 w 10290578"/>
              <a:gd name="connsiteY4" fmla="*/ 582828 h 6098637"/>
              <a:gd name="connsiteX5" fmla="*/ 4473182 w 10290578"/>
              <a:gd name="connsiteY5" fmla="*/ 374281 h 6098637"/>
              <a:gd name="connsiteX6" fmla="*/ 9414150 w 10290578"/>
              <a:gd name="connsiteY6" fmla="*/ 229902 h 6098637"/>
              <a:gd name="connsiteX7" fmla="*/ 10136045 w 10290578"/>
              <a:gd name="connsiteY7" fmla="*/ 3775207 h 6098637"/>
              <a:gd name="connsiteX8" fmla="*/ 10039792 w 10290578"/>
              <a:gd name="connsiteY8" fmla="*/ 5700259 h 6098637"/>
              <a:gd name="connsiteX0" fmla="*/ 10039792 w 10221163"/>
              <a:gd name="connsiteY0" fmla="*/ 5700259 h 6098637"/>
              <a:gd name="connsiteX1" fmla="*/ 4024003 w 10221163"/>
              <a:gd name="connsiteY1" fmla="*/ 6021102 h 6098637"/>
              <a:gd name="connsiteX2" fmla="*/ 574950 w 10221163"/>
              <a:gd name="connsiteY2" fmla="*/ 5844639 h 6098637"/>
              <a:gd name="connsiteX3" fmla="*/ 173897 w 10221163"/>
              <a:gd name="connsiteY3" fmla="*/ 3518534 h 6098637"/>
              <a:gd name="connsiteX4" fmla="*/ 398487 w 10221163"/>
              <a:gd name="connsiteY4" fmla="*/ 582828 h 6098637"/>
              <a:gd name="connsiteX5" fmla="*/ 4473182 w 10221163"/>
              <a:gd name="connsiteY5" fmla="*/ 374281 h 6098637"/>
              <a:gd name="connsiteX6" fmla="*/ 9414150 w 10221163"/>
              <a:gd name="connsiteY6" fmla="*/ 229902 h 6098637"/>
              <a:gd name="connsiteX7" fmla="*/ 10136045 w 10221163"/>
              <a:gd name="connsiteY7" fmla="*/ 3775207 h 6098637"/>
              <a:gd name="connsiteX8" fmla="*/ 10039792 w 10221163"/>
              <a:gd name="connsiteY8" fmla="*/ 5700259 h 6098637"/>
              <a:gd name="connsiteX0" fmla="*/ 10039792 w 10617640"/>
              <a:gd name="connsiteY0" fmla="*/ 5703794 h 6102172"/>
              <a:gd name="connsiteX1" fmla="*/ 4024003 w 10617640"/>
              <a:gd name="connsiteY1" fmla="*/ 6024637 h 6102172"/>
              <a:gd name="connsiteX2" fmla="*/ 574950 w 10617640"/>
              <a:gd name="connsiteY2" fmla="*/ 5848174 h 6102172"/>
              <a:gd name="connsiteX3" fmla="*/ 173897 w 10617640"/>
              <a:gd name="connsiteY3" fmla="*/ 3522069 h 6102172"/>
              <a:gd name="connsiteX4" fmla="*/ 398487 w 10617640"/>
              <a:gd name="connsiteY4" fmla="*/ 586363 h 6102172"/>
              <a:gd name="connsiteX5" fmla="*/ 4473182 w 10617640"/>
              <a:gd name="connsiteY5" fmla="*/ 377816 h 6102172"/>
              <a:gd name="connsiteX6" fmla="*/ 9414150 w 10617640"/>
              <a:gd name="connsiteY6" fmla="*/ 233437 h 6102172"/>
              <a:gd name="connsiteX7" fmla="*/ 10392719 w 10617640"/>
              <a:gd name="connsiteY7" fmla="*/ 3826868 h 6102172"/>
              <a:gd name="connsiteX8" fmla="*/ 10039792 w 10617640"/>
              <a:gd name="connsiteY8" fmla="*/ 5703794 h 6102172"/>
              <a:gd name="connsiteX0" fmla="*/ 10039792 w 10612529"/>
              <a:gd name="connsiteY0" fmla="*/ 5703794 h 6102172"/>
              <a:gd name="connsiteX1" fmla="*/ 4024003 w 10612529"/>
              <a:gd name="connsiteY1" fmla="*/ 6024637 h 6102172"/>
              <a:gd name="connsiteX2" fmla="*/ 574950 w 10612529"/>
              <a:gd name="connsiteY2" fmla="*/ 5848174 h 6102172"/>
              <a:gd name="connsiteX3" fmla="*/ 173897 w 10612529"/>
              <a:gd name="connsiteY3" fmla="*/ 3522069 h 6102172"/>
              <a:gd name="connsiteX4" fmla="*/ 398487 w 10612529"/>
              <a:gd name="connsiteY4" fmla="*/ 586363 h 6102172"/>
              <a:gd name="connsiteX5" fmla="*/ 4473182 w 10612529"/>
              <a:gd name="connsiteY5" fmla="*/ 377816 h 6102172"/>
              <a:gd name="connsiteX6" fmla="*/ 9414150 w 10612529"/>
              <a:gd name="connsiteY6" fmla="*/ 233437 h 6102172"/>
              <a:gd name="connsiteX7" fmla="*/ 10392719 w 10612529"/>
              <a:gd name="connsiteY7" fmla="*/ 3826868 h 6102172"/>
              <a:gd name="connsiteX8" fmla="*/ 10039792 w 10612529"/>
              <a:gd name="connsiteY8" fmla="*/ 5703794 h 6102172"/>
              <a:gd name="connsiteX0" fmla="*/ 10039792 w 10544672"/>
              <a:gd name="connsiteY0" fmla="*/ 5703794 h 6102172"/>
              <a:gd name="connsiteX1" fmla="*/ 4024003 w 10544672"/>
              <a:gd name="connsiteY1" fmla="*/ 6024637 h 6102172"/>
              <a:gd name="connsiteX2" fmla="*/ 574950 w 10544672"/>
              <a:gd name="connsiteY2" fmla="*/ 5848174 h 6102172"/>
              <a:gd name="connsiteX3" fmla="*/ 173897 w 10544672"/>
              <a:gd name="connsiteY3" fmla="*/ 3522069 h 6102172"/>
              <a:gd name="connsiteX4" fmla="*/ 398487 w 10544672"/>
              <a:gd name="connsiteY4" fmla="*/ 586363 h 6102172"/>
              <a:gd name="connsiteX5" fmla="*/ 4473182 w 10544672"/>
              <a:gd name="connsiteY5" fmla="*/ 377816 h 6102172"/>
              <a:gd name="connsiteX6" fmla="*/ 9414150 w 10544672"/>
              <a:gd name="connsiteY6" fmla="*/ 233437 h 6102172"/>
              <a:gd name="connsiteX7" fmla="*/ 10392719 w 10544672"/>
              <a:gd name="connsiteY7" fmla="*/ 3826868 h 6102172"/>
              <a:gd name="connsiteX8" fmla="*/ 10039792 w 10544672"/>
              <a:gd name="connsiteY8" fmla="*/ 5703794 h 6102172"/>
              <a:gd name="connsiteX0" fmla="*/ 9333939 w 10395205"/>
              <a:gd name="connsiteY0" fmla="*/ 5896299 h 6103210"/>
              <a:gd name="connsiteX1" fmla="*/ 4024003 w 10395205"/>
              <a:gd name="connsiteY1" fmla="*/ 6024637 h 6103210"/>
              <a:gd name="connsiteX2" fmla="*/ 574950 w 10395205"/>
              <a:gd name="connsiteY2" fmla="*/ 5848174 h 6103210"/>
              <a:gd name="connsiteX3" fmla="*/ 173897 w 10395205"/>
              <a:gd name="connsiteY3" fmla="*/ 3522069 h 6103210"/>
              <a:gd name="connsiteX4" fmla="*/ 398487 w 10395205"/>
              <a:gd name="connsiteY4" fmla="*/ 586363 h 6103210"/>
              <a:gd name="connsiteX5" fmla="*/ 4473182 w 10395205"/>
              <a:gd name="connsiteY5" fmla="*/ 377816 h 6103210"/>
              <a:gd name="connsiteX6" fmla="*/ 9414150 w 10395205"/>
              <a:gd name="connsiteY6" fmla="*/ 233437 h 6103210"/>
              <a:gd name="connsiteX7" fmla="*/ 10392719 w 10395205"/>
              <a:gd name="connsiteY7" fmla="*/ 3826868 h 6103210"/>
              <a:gd name="connsiteX8" fmla="*/ 9333939 w 10395205"/>
              <a:gd name="connsiteY8" fmla="*/ 5896299 h 6103210"/>
              <a:gd name="connsiteX0" fmla="*/ 9333939 w 10533420"/>
              <a:gd name="connsiteY0" fmla="*/ 5769640 h 5976551"/>
              <a:gd name="connsiteX1" fmla="*/ 4024003 w 10533420"/>
              <a:gd name="connsiteY1" fmla="*/ 5897978 h 5976551"/>
              <a:gd name="connsiteX2" fmla="*/ 574950 w 10533420"/>
              <a:gd name="connsiteY2" fmla="*/ 5721515 h 5976551"/>
              <a:gd name="connsiteX3" fmla="*/ 173897 w 10533420"/>
              <a:gd name="connsiteY3" fmla="*/ 3395410 h 5976551"/>
              <a:gd name="connsiteX4" fmla="*/ 398487 w 10533420"/>
              <a:gd name="connsiteY4" fmla="*/ 459704 h 5976551"/>
              <a:gd name="connsiteX5" fmla="*/ 4473182 w 10533420"/>
              <a:gd name="connsiteY5" fmla="*/ 251157 h 5976551"/>
              <a:gd name="connsiteX6" fmla="*/ 9863329 w 10533420"/>
              <a:gd name="connsiteY6" fmla="*/ 267199 h 5976551"/>
              <a:gd name="connsiteX7" fmla="*/ 10392719 w 10533420"/>
              <a:gd name="connsiteY7" fmla="*/ 3700209 h 5976551"/>
              <a:gd name="connsiteX8" fmla="*/ 9333939 w 10533420"/>
              <a:gd name="connsiteY8" fmla="*/ 5769640 h 5976551"/>
              <a:gd name="connsiteX0" fmla="*/ 9333939 w 10533420"/>
              <a:gd name="connsiteY0" fmla="*/ 5769640 h 5883680"/>
              <a:gd name="connsiteX1" fmla="*/ 4425055 w 10533420"/>
              <a:gd name="connsiteY1" fmla="*/ 5625262 h 5883680"/>
              <a:gd name="connsiteX2" fmla="*/ 574950 w 10533420"/>
              <a:gd name="connsiteY2" fmla="*/ 5721515 h 5883680"/>
              <a:gd name="connsiteX3" fmla="*/ 173897 w 10533420"/>
              <a:gd name="connsiteY3" fmla="*/ 3395410 h 5883680"/>
              <a:gd name="connsiteX4" fmla="*/ 398487 w 10533420"/>
              <a:gd name="connsiteY4" fmla="*/ 459704 h 5883680"/>
              <a:gd name="connsiteX5" fmla="*/ 4473182 w 10533420"/>
              <a:gd name="connsiteY5" fmla="*/ 251157 h 5883680"/>
              <a:gd name="connsiteX6" fmla="*/ 9863329 w 10533420"/>
              <a:gd name="connsiteY6" fmla="*/ 267199 h 5883680"/>
              <a:gd name="connsiteX7" fmla="*/ 10392719 w 10533420"/>
              <a:gd name="connsiteY7" fmla="*/ 3700209 h 5883680"/>
              <a:gd name="connsiteX8" fmla="*/ 9333939 w 10533420"/>
              <a:gd name="connsiteY8" fmla="*/ 5769640 h 5883680"/>
              <a:gd name="connsiteX0" fmla="*/ 9333939 w 10517490"/>
              <a:gd name="connsiteY0" fmla="*/ 5615359 h 5729399"/>
              <a:gd name="connsiteX1" fmla="*/ 4425055 w 10517490"/>
              <a:gd name="connsiteY1" fmla="*/ 5470981 h 5729399"/>
              <a:gd name="connsiteX2" fmla="*/ 574950 w 10517490"/>
              <a:gd name="connsiteY2" fmla="*/ 5567234 h 5729399"/>
              <a:gd name="connsiteX3" fmla="*/ 173897 w 10517490"/>
              <a:gd name="connsiteY3" fmla="*/ 3241129 h 5729399"/>
              <a:gd name="connsiteX4" fmla="*/ 398487 w 10517490"/>
              <a:gd name="connsiteY4" fmla="*/ 305423 h 5729399"/>
              <a:gd name="connsiteX5" fmla="*/ 4473182 w 10517490"/>
              <a:gd name="connsiteY5" fmla="*/ 96876 h 5729399"/>
              <a:gd name="connsiteX6" fmla="*/ 9831244 w 10517490"/>
              <a:gd name="connsiteY6" fmla="*/ 353550 h 5729399"/>
              <a:gd name="connsiteX7" fmla="*/ 10392719 w 10517490"/>
              <a:gd name="connsiteY7" fmla="*/ 3545928 h 5729399"/>
              <a:gd name="connsiteX8" fmla="*/ 9333939 w 10517490"/>
              <a:gd name="connsiteY8" fmla="*/ 5615359 h 5729399"/>
              <a:gd name="connsiteX0" fmla="*/ 9333939 w 10440867"/>
              <a:gd name="connsiteY0" fmla="*/ 5615359 h 5729399"/>
              <a:gd name="connsiteX1" fmla="*/ 4425055 w 10440867"/>
              <a:gd name="connsiteY1" fmla="*/ 5470981 h 5729399"/>
              <a:gd name="connsiteX2" fmla="*/ 574950 w 10440867"/>
              <a:gd name="connsiteY2" fmla="*/ 5567234 h 5729399"/>
              <a:gd name="connsiteX3" fmla="*/ 173897 w 10440867"/>
              <a:gd name="connsiteY3" fmla="*/ 3241129 h 5729399"/>
              <a:gd name="connsiteX4" fmla="*/ 398487 w 10440867"/>
              <a:gd name="connsiteY4" fmla="*/ 305423 h 5729399"/>
              <a:gd name="connsiteX5" fmla="*/ 4473182 w 10440867"/>
              <a:gd name="connsiteY5" fmla="*/ 96876 h 5729399"/>
              <a:gd name="connsiteX6" fmla="*/ 9831244 w 10440867"/>
              <a:gd name="connsiteY6" fmla="*/ 353550 h 5729399"/>
              <a:gd name="connsiteX7" fmla="*/ 10264382 w 10440867"/>
              <a:gd name="connsiteY7" fmla="*/ 3545928 h 5729399"/>
              <a:gd name="connsiteX8" fmla="*/ 9333939 w 10440867"/>
              <a:gd name="connsiteY8" fmla="*/ 5615359 h 5729399"/>
              <a:gd name="connsiteX0" fmla="*/ 9333939 w 10382686"/>
              <a:gd name="connsiteY0" fmla="*/ 5696181 h 5810221"/>
              <a:gd name="connsiteX1" fmla="*/ 4425055 w 10382686"/>
              <a:gd name="connsiteY1" fmla="*/ 5551803 h 5810221"/>
              <a:gd name="connsiteX2" fmla="*/ 574950 w 10382686"/>
              <a:gd name="connsiteY2" fmla="*/ 5648056 h 5810221"/>
              <a:gd name="connsiteX3" fmla="*/ 173897 w 10382686"/>
              <a:gd name="connsiteY3" fmla="*/ 3321951 h 5810221"/>
              <a:gd name="connsiteX4" fmla="*/ 398487 w 10382686"/>
              <a:gd name="connsiteY4" fmla="*/ 386245 h 5810221"/>
              <a:gd name="connsiteX5" fmla="*/ 4473182 w 10382686"/>
              <a:gd name="connsiteY5" fmla="*/ 177698 h 5810221"/>
              <a:gd name="connsiteX6" fmla="*/ 9722079 w 10382686"/>
              <a:gd name="connsiteY6" fmla="*/ 293734 h 5810221"/>
              <a:gd name="connsiteX7" fmla="*/ 10264382 w 10382686"/>
              <a:gd name="connsiteY7" fmla="*/ 3626750 h 5810221"/>
              <a:gd name="connsiteX8" fmla="*/ 9333939 w 10382686"/>
              <a:gd name="connsiteY8" fmla="*/ 5696181 h 5810221"/>
              <a:gd name="connsiteX0" fmla="*/ 9333939 w 10382686"/>
              <a:gd name="connsiteY0" fmla="*/ 5696181 h 5781561"/>
              <a:gd name="connsiteX1" fmla="*/ 4284700 w 10382686"/>
              <a:gd name="connsiteY1" fmla="*/ 5411165 h 5781561"/>
              <a:gd name="connsiteX2" fmla="*/ 574950 w 10382686"/>
              <a:gd name="connsiteY2" fmla="*/ 5648056 h 5781561"/>
              <a:gd name="connsiteX3" fmla="*/ 173897 w 10382686"/>
              <a:gd name="connsiteY3" fmla="*/ 3321951 h 5781561"/>
              <a:gd name="connsiteX4" fmla="*/ 398487 w 10382686"/>
              <a:gd name="connsiteY4" fmla="*/ 386245 h 5781561"/>
              <a:gd name="connsiteX5" fmla="*/ 4473182 w 10382686"/>
              <a:gd name="connsiteY5" fmla="*/ 177698 h 5781561"/>
              <a:gd name="connsiteX6" fmla="*/ 9722079 w 10382686"/>
              <a:gd name="connsiteY6" fmla="*/ 293734 h 5781561"/>
              <a:gd name="connsiteX7" fmla="*/ 10264382 w 10382686"/>
              <a:gd name="connsiteY7" fmla="*/ 3626750 h 5781561"/>
              <a:gd name="connsiteX8" fmla="*/ 9333939 w 10382686"/>
              <a:gd name="connsiteY8" fmla="*/ 5696181 h 5781561"/>
              <a:gd name="connsiteX0" fmla="*/ 9281946 w 10330693"/>
              <a:gd name="connsiteY0" fmla="*/ 5696181 h 5781561"/>
              <a:gd name="connsiteX1" fmla="*/ 4232707 w 10330693"/>
              <a:gd name="connsiteY1" fmla="*/ 5411165 h 5781561"/>
              <a:gd name="connsiteX2" fmla="*/ 522957 w 10330693"/>
              <a:gd name="connsiteY2" fmla="*/ 5648056 h 5781561"/>
              <a:gd name="connsiteX3" fmla="*/ 243114 w 10330693"/>
              <a:gd name="connsiteY3" fmla="*/ 3290698 h 5781561"/>
              <a:gd name="connsiteX4" fmla="*/ 346494 w 10330693"/>
              <a:gd name="connsiteY4" fmla="*/ 386245 h 5781561"/>
              <a:gd name="connsiteX5" fmla="*/ 4421189 w 10330693"/>
              <a:gd name="connsiteY5" fmla="*/ 177698 h 5781561"/>
              <a:gd name="connsiteX6" fmla="*/ 9670086 w 10330693"/>
              <a:gd name="connsiteY6" fmla="*/ 293734 h 5781561"/>
              <a:gd name="connsiteX7" fmla="*/ 10212389 w 10330693"/>
              <a:gd name="connsiteY7" fmla="*/ 3626750 h 5781561"/>
              <a:gd name="connsiteX8" fmla="*/ 9281946 w 10330693"/>
              <a:gd name="connsiteY8" fmla="*/ 5696181 h 5781561"/>
              <a:gd name="connsiteX0" fmla="*/ 9281946 w 10330693"/>
              <a:gd name="connsiteY0" fmla="*/ 5696181 h 5766746"/>
              <a:gd name="connsiteX1" fmla="*/ 3626658 w 10330693"/>
              <a:gd name="connsiteY1" fmla="*/ 5317407 h 5766746"/>
              <a:gd name="connsiteX2" fmla="*/ 522957 w 10330693"/>
              <a:gd name="connsiteY2" fmla="*/ 5648056 h 5766746"/>
              <a:gd name="connsiteX3" fmla="*/ 243114 w 10330693"/>
              <a:gd name="connsiteY3" fmla="*/ 3290698 h 5766746"/>
              <a:gd name="connsiteX4" fmla="*/ 346494 w 10330693"/>
              <a:gd name="connsiteY4" fmla="*/ 386245 h 5766746"/>
              <a:gd name="connsiteX5" fmla="*/ 4421189 w 10330693"/>
              <a:gd name="connsiteY5" fmla="*/ 177698 h 5766746"/>
              <a:gd name="connsiteX6" fmla="*/ 9670086 w 10330693"/>
              <a:gd name="connsiteY6" fmla="*/ 293734 h 5766746"/>
              <a:gd name="connsiteX7" fmla="*/ 10212389 w 10330693"/>
              <a:gd name="connsiteY7" fmla="*/ 3626750 h 5766746"/>
              <a:gd name="connsiteX8" fmla="*/ 9281946 w 10330693"/>
              <a:gd name="connsiteY8" fmla="*/ 5696181 h 5766746"/>
              <a:gd name="connsiteX0" fmla="*/ 9281946 w 10211852"/>
              <a:gd name="connsiteY0" fmla="*/ 5692783 h 5766172"/>
              <a:gd name="connsiteX1" fmla="*/ 3626658 w 10211852"/>
              <a:gd name="connsiteY1" fmla="*/ 5314009 h 5766172"/>
              <a:gd name="connsiteX2" fmla="*/ 522957 w 10211852"/>
              <a:gd name="connsiteY2" fmla="*/ 5644658 h 5766172"/>
              <a:gd name="connsiteX3" fmla="*/ 243114 w 10211852"/>
              <a:gd name="connsiteY3" fmla="*/ 3287300 h 5766172"/>
              <a:gd name="connsiteX4" fmla="*/ 346494 w 10211852"/>
              <a:gd name="connsiteY4" fmla="*/ 382847 h 5766172"/>
              <a:gd name="connsiteX5" fmla="*/ 4421189 w 10211852"/>
              <a:gd name="connsiteY5" fmla="*/ 174300 h 5766172"/>
              <a:gd name="connsiteX6" fmla="*/ 9670086 w 10211852"/>
              <a:gd name="connsiteY6" fmla="*/ 290336 h 5766172"/>
              <a:gd name="connsiteX7" fmla="*/ 10000272 w 10211852"/>
              <a:gd name="connsiteY7" fmla="*/ 3576473 h 5766172"/>
              <a:gd name="connsiteX8" fmla="*/ 9281946 w 10211852"/>
              <a:gd name="connsiteY8" fmla="*/ 5692783 h 5766172"/>
              <a:gd name="connsiteX0" fmla="*/ 9281946 w 10193103"/>
              <a:gd name="connsiteY0" fmla="*/ 5834146 h 5907535"/>
              <a:gd name="connsiteX1" fmla="*/ 3626658 w 10193103"/>
              <a:gd name="connsiteY1" fmla="*/ 5455372 h 5907535"/>
              <a:gd name="connsiteX2" fmla="*/ 522957 w 10193103"/>
              <a:gd name="connsiteY2" fmla="*/ 5786021 h 5907535"/>
              <a:gd name="connsiteX3" fmla="*/ 243114 w 10193103"/>
              <a:gd name="connsiteY3" fmla="*/ 3428663 h 5907535"/>
              <a:gd name="connsiteX4" fmla="*/ 346494 w 10193103"/>
              <a:gd name="connsiteY4" fmla="*/ 524210 h 5907535"/>
              <a:gd name="connsiteX5" fmla="*/ 4421189 w 10193103"/>
              <a:gd name="connsiteY5" fmla="*/ 315663 h 5907535"/>
              <a:gd name="connsiteX6" fmla="*/ 9639783 w 10193103"/>
              <a:gd name="connsiteY6" fmla="*/ 244181 h 5907535"/>
              <a:gd name="connsiteX7" fmla="*/ 10000272 w 10193103"/>
              <a:gd name="connsiteY7" fmla="*/ 3717836 h 5907535"/>
              <a:gd name="connsiteX8" fmla="*/ 9281946 w 10193103"/>
              <a:gd name="connsiteY8" fmla="*/ 5834146 h 5907535"/>
              <a:gd name="connsiteX0" fmla="*/ 9428829 w 10339986"/>
              <a:gd name="connsiteY0" fmla="*/ 5834146 h 5907535"/>
              <a:gd name="connsiteX1" fmla="*/ 3773541 w 10339986"/>
              <a:gd name="connsiteY1" fmla="*/ 5455372 h 5907535"/>
              <a:gd name="connsiteX2" fmla="*/ 669840 w 10339986"/>
              <a:gd name="connsiteY2" fmla="*/ 5786021 h 5907535"/>
              <a:gd name="connsiteX3" fmla="*/ 389997 w 10339986"/>
              <a:gd name="connsiteY3" fmla="*/ 3428663 h 5907535"/>
              <a:gd name="connsiteX4" fmla="*/ 493377 w 10339986"/>
              <a:gd name="connsiteY4" fmla="*/ 524210 h 5907535"/>
              <a:gd name="connsiteX5" fmla="*/ 4568072 w 10339986"/>
              <a:gd name="connsiteY5" fmla="*/ 315663 h 5907535"/>
              <a:gd name="connsiteX6" fmla="*/ 9786666 w 10339986"/>
              <a:gd name="connsiteY6" fmla="*/ 244181 h 5907535"/>
              <a:gd name="connsiteX7" fmla="*/ 10147155 w 10339986"/>
              <a:gd name="connsiteY7" fmla="*/ 3717836 h 5907535"/>
              <a:gd name="connsiteX8" fmla="*/ 9428829 w 10339986"/>
              <a:gd name="connsiteY8" fmla="*/ 5834146 h 5907535"/>
              <a:gd name="connsiteX0" fmla="*/ 9095501 w 10359569"/>
              <a:gd name="connsiteY0" fmla="*/ 5802893 h 5881075"/>
              <a:gd name="connsiteX1" fmla="*/ 3773541 w 10359569"/>
              <a:gd name="connsiteY1" fmla="*/ 5455372 h 5881075"/>
              <a:gd name="connsiteX2" fmla="*/ 669840 w 10359569"/>
              <a:gd name="connsiteY2" fmla="*/ 5786021 h 5881075"/>
              <a:gd name="connsiteX3" fmla="*/ 389997 w 10359569"/>
              <a:gd name="connsiteY3" fmla="*/ 3428663 h 5881075"/>
              <a:gd name="connsiteX4" fmla="*/ 493377 w 10359569"/>
              <a:gd name="connsiteY4" fmla="*/ 524210 h 5881075"/>
              <a:gd name="connsiteX5" fmla="*/ 4568072 w 10359569"/>
              <a:gd name="connsiteY5" fmla="*/ 315663 h 5881075"/>
              <a:gd name="connsiteX6" fmla="*/ 9786666 w 10359569"/>
              <a:gd name="connsiteY6" fmla="*/ 244181 h 5881075"/>
              <a:gd name="connsiteX7" fmla="*/ 10147155 w 10359569"/>
              <a:gd name="connsiteY7" fmla="*/ 3717836 h 5881075"/>
              <a:gd name="connsiteX8" fmla="*/ 9095501 w 10359569"/>
              <a:gd name="connsiteY8" fmla="*/ 5802893 h 5881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359569" h="5881075">
                <a:moveTo>
                  <a:pt x="9095501" y="5802893"/>
                </a:moveTo>
                <a:cubicBezTo>
                  <a:pt x="8033232" y="6092482"/>
                  <a:pt x="5177818" y="5458184"/>
                  <a:pt x="3773541" y="5455372"/>
                </a:cubicBezTo>
                <a:cubicBezTo>
                  <a:pt x="2369264" y="5452560"/>
                  <a:pt x="1233764" y="6123806"/>
                  <a:pt x="669840" y="5786021"/>
                </a:cubicBezTo>
                <a:cubicBezTo>
                  <a:pt x="105916" y="5448236"/>
                  <a:pt x="419407" y="4305631"/>
                  <a:pt x="389997" y="3428663"/>
                </a:cubicBezTo>
                <a:cubicBezTo>
                  <a:pt x="360587" y="2551695"/>
                  <a:pt x="-536296" y="1199307"/>
                  <a:pt x="493377" y="524210"/>
                </a:cubicBezTo>
                <a:cubicBezTo>
                  <a:pt x="1523050" y="-150887"/>
                  <a:pt x="3019191" y="362334"/>
                  <a:pt x="4568072" y="315663"/>
                </a:cubicBezTo>
                <a:cubicBezTo>
                  <a:pt x="6116953" y="268992"/>
                  <a:pt x="8856819" y="-322848"/>
                  <a:pt x="9786666" y="244181"/>
                </a:cubicBezTo>
                <a:cubicBezTo>
                  <a:pt x="10716513" y="811210"/>
                  <a:pt x="10262349" y="2791384"/>
                  <a:pt x="10147155" y="3717836"/>
                </a:cubicBezTo>
                <a:cubicBezTo>
                  <a:pt x="10031961" y="4644288"/>
                  <a:pt x="10157770" y="5513304"/>
                  <a:pt x="9095501" y="5802893"/>
                </a:cubicBezTo>
                <a:close/>
              </a:path>
            </a:pathLst>
          </a:custGeom>
          <a:noFill/>
          <a:ln>
            <a:solidFill>
              <a:srgbClr val="9CC4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Helvetica" panose="020B0604020202030204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54" y="1574031"/>
            <a:ext cx="2581350" cy="3357336"/>
          </a:xfrm>
          <a:prstGeom prst="rect">
            <a:avLst/>
          </a:prstGeom>
        </p:spPr>
      </p:pic>
      <p:sp>
        <p:nvSpPr>
          <p:cNvPr id="12" name="淘宝网Chenying0907出品 690"/>
          <p:cNvSpPr>
            <a:spLocks noEditPoints="1"/>
          </p:cNvSpPr>
          <p:nvPr/>
        </p:nvSpPr>
        <p:spPr bwMode="auto">
          <a:xfrm>
            <a:off x="2248526" y="1124472"/>
            <a:ext cx="2032529" cy="1064546"/>
          </a:xfrm>
          <a:custGeom>
            <a:avLst/>
            <a:gdLst>
              <a:gd name="T0" fmla="*/ 628 w 903"/>
              <a:gd name="T1" fmla="*/ 515 h 627"/>
              <a:gd name="T2" fmla="*/ 545 w 903"/>
              <a:gd name="T3" fmla="*/ 510 h 627"/>
              <a:gd name="T4" fmla="*/ 620 w 903"/>
              <a:gd name="T5" fmla="*/ 500 h 627"/>
              <a:gd name="T6" fmla="*/ 844 w 903"/>
              <a:gd name="T7" fmla="*/ 129 h 627"/>
              <a:gd name="T8" fmla="*/ 483 w 903"/>
              <a:gd name="T9" fmla="*/ 22 h 627"/>
              <a:gd name="T10" fmla="*/ 433 w 903"/>
              <a:gd name="T11" fmla="*/ 4 h 627"/>
              <a:gd name="T12" fmla="*/ 355 w 903"/>
              <a:gd name="T13" fmla="*/ 9 h 627"/>
              <a:gd name="T14" fmla="*/ 222 w 903"/>
              <a:gd name="T15" fmla="*/ 31 h 627"/>
              <a:gd name="T16" fmla="*/ 19 w 903"/>
              <a:gd name="T17" fmla="*/ 200 h 627"/>
              <a:gd name="T18" fmla="*/ 89 w 903"/>
              <a:gd name="T19" fmla="*/ 468 h 627"/>
              <a:gd name="T20" fmla="*/ 58 w 903"/>
              <a:gd name="T21" fmla="*/ 568 h 627"/>
              <a:gd name="T22" fmla="*/ 29 w 903"/>
              <a:gd name="T23" fmla="*/ 582 h 627"/>
              <a:gd name="T24" fmla="*/ 37 w 903"/>
              <a:gd name="T25" fmla="*/ 627 h 627"/>
              <a:gd name="T26" fmla="*/ 60 w 903"/>
              <a:gd name="T27" fmla="*/ 601 h 627"/>
              <a:gd name="T28" fmla="*/ 41 w 903"/>
              <a:gd name="T29" fmla="*/ 621 h 627"/>
              <a:gd name="T30" fmla="*/ 91 w 903"/>
              <a:gd name="T31" fmla="*/ 590 h 627"/>
              <a:gd name="T32" fmla="*/ 151 w 903"/>
              <a:gd name="T33" fmla="*/ 563 h 627"/>
              <a:gd name="T34" fmla="*/ 212 w 903"/>
              <a:gd name="T35" fmla="*/ 547 h 627"/>
              <a:gd name="T36" fmla="*/ 342 w 903"/>
              <a:gd name="T37" fmla="*/ 528 h 627"/>
              <a:gd name="T38" fmla="*/ 558 w 903"/>
              <a:gd name="T39" fmla="*/ 534 h 627"/>
              <a:gd name="T40" fmla="*/ 354 w 903"/>
              <a:gd name="T41" fmla="*/ 21 h 627"/>
              <a:gd name="T42" fmla="*/ 127 w 903"/>
              <a:gd name="T43" fmla="*/ 78 h 627"/>
              <a:gd name="T44" fmla="*/ 63 w 903"/>
              <a:gd name="T45" fmla="*/ 139 h 627"/>
              <a:gd name="T46" fmla="*/ 39 w 903"/>
              <a:gd name="T47" fmla="*/ 315 h 627"/>
              <a:gd name="T48" fmla="*/ 141 w 903"/>
              <a:gd name="T49" fmla="*/ 428 h 627"/>
              <a:gd name="T50" fmla="*/ 87 w 903"/>
              <a:gd name="T51" fmla="*/ 394 h 627"/>
              <a:gd name="T52" fmla="*/ 61 w 903"/>
              <a:gd name="T53" fmla="*/ 591 h 627"/>
              <a:gd name="T54" fmla="*/ 41 w 903"/>
              <a:gd name="T55" fmla="*/ 582 h 627"/>
              <a:gd name="T56" fmla="*/ 35 w 903"/>
              <a:gd name="T57" fmla="*/ 581 h 627"/>
              <a:gd name="T58" fmla="*/ 9 w 903"/>
              <a:gd name="T59" fmla="*/ 601 h 627"/>
              <a:gd name="T60" fmla="*/ 10 w 903"/>
              <a:gd name="T61" fmla="*/ 602 h 627"/>
              <a:gd name="T62" fmla="*/ 35 w 903"/>
              <a:gd name="T63" fmla="*/ 625 h 627"/>
              <a:gd name="T64" fmla="*/ 31 w 903"/>
              <a:gd name="T65" fmla="*/ 621 h 627"/>
              <a:gd name="T66" fmla="*/ 74 w 903"/>
              <a:gd name="T67" fmla="*/ 599 h 627"/>
              <a:gd name="T68" fmla="*/ 86 w 903"/>
              <a:gd name="T69" fmla="*/ 560 h 627"/>
              <a:gd name="T70" fmla="*/ 109 w 903"/>
              <a:gd name="T71" fmla="*/ 548 h 627"/>
              <a:gd name="T72" fmla="*/ 127 w 903"/>
              <a:gd name="T73" fmla="*/ 562 h 627"/>
              <a:gd name="T74" fmla="*/ 159 w 903"/>
              <a:gd name="T75" fmla="*/ 549 h 627"/>
              <a:gd name="T76" fmla="*/ 251 w 903"/>
              <a:gd name="T77" fmla="*/ 530 h 627"/>
              <a:gd name="T78" fmla="*/ 211 w 903"/>
              <a:gd name="T79" fmla="*/ 539 h 627"/>
              <a:gd name="T80" fmla="*/ 260 w 903"/>
              <a:gd name="T81" fmla="*/ 522 h 627"/>
              <a:gd name="T82" fmla="*/ 275 w 903"/>
              <a:gd name="T83" fmla="*/ 514 h 627"/>
              <a:gd name="T84" fmla="*/ 227 w 903"/>
              <a:gd name="T85" fmla="*/ 519 h 627"/>
              <a:gd name="T86" fmla="*/ 159 w 903"/>
              <a:gd name="T87" fmla="*/ 540 h 627"/>
              <a:gd name="T88" fmla="*/ 163 w 903"/>
              <a:gd name="T89" fmla="*/ 529 h 627"/>
              <a:gd name="T90" fmla="*/ 88 w 903"/>
              <a:gd name="T91" fmla="*/ 555 h 627"/>
              <a:gd name="T92" fmla="*/ 95 w 903"/>
              <a:gd name="T93" fmla="*/ 476 h 627"/>
              <a:gd name="T94" fmla="*/ 244 w 903"/>
              <a:gd name="T95" fmla="*/ 488 h 627"/>
              <a:gd name="T96" fmla="*/ 301 w 903"/>
              <a:gd name="T97" fmla="*/ 501 h 627"/>
              <a:gd name="T98" fmla="*/ 365 w 903"/>
              <a:gd name="T99" fmla="*/ 510 h 627"/>
              <a:gd name="T100" fmla="*/ 331 w 903"/>
              <a:gd name="T101" fmla="*/ 516 h 627"/>
              <a:gd name="T102" fmla="*/ 520 w 903"/>
              <a:gd name="T103" fmla="*/ 510 h 627"/>
              <a:gd name="T104" fmla="*/ 217 w 903"/>
              <a:gd name="T105" fmla="*/ 453 h 627"/>
              <a:gd name="T106" fmla="*/ 108 w 903"/>
              <a:gd name="T107" fmla="*/ 381 h 627"/>
              <a:gd name="T108" fmla="*/ 45 w 903"/>
              <a:gd name="T109" fmla="*/ 291 h 627"/>
              <a:gd name="T110" fmla="*/ 88 w 903"/>
              <a:gd name="T111" fmla="*/ 138 h 627"/>
              <a:gd name="T112" fmla="*/ 266 w 903"/>
              <a:gd name="T113" fmla="*/ 52 h 627"/>
              <a:gd name="T114" fmla="*/ 392 w 903"/>
              <a:gd name="T115" fmla="*/ 35 h 627"/>
              <a:gd name="T116" fmla="*/ 566 w 903"/>
              <a:gd name="T117" fmla="*/ 52 h 627"/>
              <a:gd name="T118" fmla="*/ 541 w 903"/>
              <a:gd name="T119" fmla="*/ 44 h 627"/>
              <a:gd name="T120" fmla="*/ 873 w 903"/>
              <a:gd name="T121" fmla="*/ 181 h 627"/>
              <a:gd name="T122" fmla="*/ 691 w 903"/>
              <a:gd name="T123" fmla="*/ 471 h 6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03" h="627">
                <a:moveTo>
                  <a:pt x="668" y="517"/>
                </a:moveTo>
                <a:cubicBezTo>
                  <a:pt x="678" y="515"/>
                  <a:pt x="660" y="517"/>
                  <a:pt x="671" y="514"/>
                </a:cubicBezTo>
                <a:cubicBezTo>
                  <a:pt x="686" y="511"/>
                  <a:pt x="699" y="511"/>
                  <a:pt x="707" y="507"/>
                </a:cubicBezTo>
                <a:cubicBezTo>
                  <a:pt x="693" y="509"/>
                  <a:pt x="674" y="512"/>
                  <a:pt x="668" y="513"/>
                </a:cubicBezTo>
                <a:cubicBezTo>
                  <a:pt x="677" y="512"/>
                  <a:pt x="677" y="512"/>
                  <a:pt x="677" y="512"/>
                </a:cubicBezTo>
                <a:cubicBezTo>
                  <a:pt x="670" y="514"/>
                  <a:pt x="663" y="516"/>
                  <a:pt x="657" y="518"/>
                </a:cubicBezTo>
                <a:cubicBezTo>
                  <a:pt x="656" y="517"/>
                  <a:pt x="638" y="521"/>
                  <a:pt x="638" y="519"/>
                </a:cubicBezTo>
                <a:cubicBezTo>
                  <a:pt x="645" y="518"/>
                  <a:pt x="652" y="517"/>
                  <a:pt x="658" y="516"/>
                </a:cubicBezTo>
                <a:cubicBezTo>
                  <a:pt x="656" y="516"/>
                  <a:pt x="638" y="518"/>
                  <a:pt x="631" y="519"/>
                </a:cubicBezTo>
                <a:cubicBezTo>
                  <a:pt x="640" y="518"/>
                  <a:pt x="640" y="518"/>
                  <a:pt x="640" y="518"/>
                </a:cubicBezTo>
                <a:cubicBezTo>
                  <a:pt x="623" y="522"/>
                  <a:pt x="601" y="524"/>
                  <a:pt x="584" y="526"/>
                </a:cubicBezTo>
                <a:cubicBezTo>
                  <a:pt x="598" y="524"/>
                  <a:pt x="568" y="526"/>
                  <a:pt x="578" y="524"/>
                </a:cubicBezTo>
                <a:cubicBezTo>
                  <a:pt x="582" y="523"/>
                  <a:pt x="589" y="524"/>
                  <a:pt x="587" y="524"/>
                </a:cubicBezTo>
                <a:cubicBezTo>
                  <a:pt x="589" y="522"/>
                  <a:pt x="577" y="524"/>
                  <a:pt x="574" y="523"/>
                </a:cubicBezTo>
                <a:cubicBezTo>
                  <a:pt x="572" y="524"/>
                  <a:pt x="555" y="526"/>
                  <a:pt x="565" y="526"/>
                </a:cubicBezTo>
                <a:cubicBezTo>
                  <a:pt x="560" y="526"/>
                  <a:pt x="547" y="528"/>
                  <a:pt x="540" y="527"/>
                </a:cubicBezTo>
                <a:cubicBezTo>
                  <a:pt x="542" y="529"/>
                  <a:pt x="526" y="529"/>
                  <a:pt x="523" y="529"/>
                </a:cubicBezTo>
                <a:cubicBezTo>
                  <a:pt x="520" y="529"/>
                  <a:pt x="517" y="529"/>
                  <a:pt x="515" y="529"/>
                </a:cubicBezTo>
                <a:cubicBezTo>
                  <a:pt x="522" y="528"/>
                  <a:pt x="530" y="528"/>
                  <a:pt x="539" y="527"/>
                </a:cubicBezTo>
                <a:cubicBezTo>
                  <a:pt x="539" y="527"/>
                  <a:pt x="539" y="527"/>
                  <a:pt x="539" y="527"/>
                </a:cubicBezTo>
                <a:cubicBezTo>
                  <a:pt x="543" y="527"/>
                  <a:pt x="549" y="526"/>
                  <a:pt x="547" y="526"/>
                </a:cubicBezTo>
                <a:cubicBezTo>
                  <a:pt x="547" y="525"/>
                  <a:pt x="547" y="525"/>
                  <a:pt x="547" y="525"/>
                </a:cubicBezTo>
                <a:cubicBezTo>
                  <a:pt x="565" y="523"/>
                  <a:pt x="583" y="521"/>
                  <a:pt x="592" y="519"/>
                </a:cubicBezTo>
                <a:cubicBezTo>
                  <a:pt x="587" y="520"/>
                  <a:pt x="587" y="520"/>
                  <a:pt x="587" y="520"/>
                </a:cubicBezTo>
                <a:cubicBezTo>
                  <a:pt x="601" y="517"/>
                  <a:pt x="614" y="518"/>
                  <a:pt x="628" y="515"/>
                </a:cubicBezTo>
                <a:cubicBezTo>
                  <a:pt x="627" y="515"/>
                  <a:pt x="626" y="515"/>
                  <a:pt x="628" y="515"/>
                </a:cubicBezTo>
                <a:cubicBezTo>
                  <a:pt x="645" y="513"/>
                  <a:pt x="651" y="510"/>
                  <a:pt x="665" y="509"/>
                </a:cubicBezTo>
                <a:cubicBezTo>
                  <a:pt x="663" y="510"/>
                  <a:pt x="663" y="510"/>
                  <a:pt x="663" y="510"/>
                </a:cubicBezTo>
                <a:cubicBezTo>
                  <a:pt x="665" y="510"/>
                  <a:pt x="672" y="508"/>
                  <a:pt x="671" y="507"/>
                </a:cubicBezTo>
                <a:cubicBezTo>
                  <a:pt x="659" y="509"/>
                  <a:pt x="657" y="510"/>
                  <a:pt x="647" y="511"/>
                </a:cubicBezTo>
                <a:cubicBezTo>
                  <a:pt x="651" y="510"/>
                  <a:pt x="660" y="508"/>
                  <a:pt x="667" y="507"/>
                </a:cubicBezTo>
                <a:cubicBezTo>
                  <a:pt x="667" y="505"/>
                  <a:pt x="667" y="505"/>
                  <a:pt x="667" y="505"/>
                </a:cubicBezTo>
                <a:cubicBezTo>
                  <a:pt x="676" y="502"/>
                  <a:pt x="685" y="503"/>
                  <a:pt x="693" y="500"/>
                </a:cubicBezTo>
                <a:cubicBezTo>
                  <a:pt x="683" y="501"/>
                  <a:pt x="683" y="501"/>
                  <a:pt x="683" y="501"/>
                </a:cubicBezTo>
                <a:cubicBezTo>
                  <a:pt x="683" y="501"/>
                  <a:pt x="684" y="501"/>
                  <a:pt x="684" y="500"/>
                </a:cubicBezTo>
                <a:cubicBezTo>
                  <a:pt x="680" y="501"/>
                  <a:pt x="676" y="502"/>
                  <a:pt x="675" y="503"/>
                </a:cubicBezTo>
                <a:cubicBezTo>
                  <a:pt x="660" y="506"/>
                  <a:pt x="652" y="505"/>
                  <a:pt x="650" y="504"/>
                </a:cubicBezTo>
                <a:cubicBezTo>
                  <a:pt x="643" y="505"/>
                  <a:pt x="652" y="502"/>
                  <a:pt x="651" y="501"/>
                </a:cubicBezTo>
                <a:cubicBezTo>
                  <a:pt x="640" y="503"/>
                  <a:pt x="641" y="505"/>
                  <a:pt x="630" y="506"/>
                </a:cubicBezTo>
                <a:cubicBezTo>
                  <a:pt x="627" y="507"/>
                  <a:pt x="628" y="506"/>
                  <a:pt x="629" y="506"/>
                </a:cubicBezTo>
                <a:cubicBezTo>
                  <a:pt x="622" y="508"/>
                  <a:pt x="622" y="508"/>
                  <a:pt x="622" y="508"/>
                </a:cubicBezTo>
                <a:cubicBezTo>
                  <a:pt x="621" y="507"/>
                  <a:pt x="602" y="509"/>
                  <a:pt x="613" y="506"/>
                </a:cubicBezTo>
                <a:cubicBezTo>
                  <a:pt x="615" y="506"/>
                  <a:pt x="618" y="506"/>
                  <a:pt x="621" y="506"/>
                </a:cubicBezTo>
                <a:cubicBezTo>
                  <a:pt x="609" y="506"/>
                  <a:pt x="591" y="507"/>
                  <a:pt x="583" y="507"/>
                </a:cubicBezTo>
                <a:cubicBezTo>
                  <a:pt x="585" y="506"/>
                  <a:pt x="585" y="506"/>
                  <a:pt x="584" y="506"/>
                </a:cubicBezTo>
                <a:cubicBezTo>
                  <a:pt x="583" y="506"/>
                  <a:pt x="582" y="506"/>
                  <a:pt x="582" y="507"/>
                </a:cubicBezTo>
                <a:cubicBezTo>
                  <a:pt x="580" y="506"/>
                  <a:pt x="578" y="506"/>
                  <a:pt x="578" y="506"/>
                </a:cubicBezTo>
                <a:cubicBezTo>
                  <a:pt x="570" y="506"/>
                  <a:pt x="572" y="507"/>
                  <a:pt x="559" y="507"/>
                </a:cubicBezTo>
                <a:cubicBezTo>
                  <a:pt x="554" y="508"/>
                  <a:pt x="556" y="509"/>
                  <a:pt x="553" y="509"/>
                </a:cubicBezTo>
                <a:cubicBezTo>
                  <a:pt x="550" y="509"/>
                  <a:pt x="547" y="510"/>
                  <a:pt x="545" y="510"/>
                </a:cubicBezTo>
                <a:cubicBezTo>
                  <a:pt x="546" y="510"/>
                  <a:pt x="546" y="510"/>
                  <a:pt x="546" y="510"/>
                </a:cubicBezTo>
                <a:cubicBezTo>
                  <a:pt x="538" y="510"/>
                  <a:pt x="538" y="510"/>
                  <a:pt x="538" y="510"/>
                </a:cubicBezTo>
                <a:cubicBezTo>
                  <a:pt x="541" y="510"/>
                  <a:pt x="546" y="510"/>
                  <a:pt x="551" y="510"/>
                </a:cubicBezTo>
                <a:cubicBezTo>
                  <a:pt x="549" y="510"/>
                  <a:pt x="547" y="511"/>
                  <a:pt x="544" y="511"/>
                </a:cubicBezTo>
                <a:cubicBezTo>
                  <a:pt x="556" y="511"/>
                  <a:pt x="556" y="511"/>
                  <a:pt x="556" y="511"/>
                </a:cubicBezTo>
                <a:cubicBezTo>
                  <a:pt x="559" y="510"/>
                  <a:pt x="561" y="510"/>
                  <a:pt x="563" y="510"/>
                </a:cubicBezTo>
                <a:cubicBezTo>
                  <a:pt x="551" y="511"/>
                  <a:pt x="551" y="511"/>
                  <a:pt x="551" y="511"/>
                </a:cubicBezTo>
                <a:cubicBezTo>
                  <a:pt x="553" y="510"/>
                  <a:pt x="554" y="510"/>
                  <a:pt x="555" y="510"/>
                </a:cubicBezTo>
                <a:cubicBezTo>
                  <a:pt x="559" y="510"/>
                  <a:pt x="563" y="510"/>
                  <a:pt x="565" y="509"/>
                </a:cubicBezTo>
                <a:cubicBezTo>
                  <a:pt x="563" y="509"/>
                  <a:pt x="560" y="509"/>
                  <a:pt x="557" y="509"/>
                </a:cubicBezTo>
                <a:cubicBezTo>
                  <a:pt x="558" y="509"/>
                  <a:pt x="558" y="508"/>
                  <a:pt x="560" y="508"/>
                </a:cubicBezTo>
                <a:cubicBezTo>
                  <a:pt x="578" y="507"/>
                  <a:pt x="584" y="508"/>
                  <a:pt x="593" y="508"/>
                </a:cubicBezTo>
                <a:cubicBezTo>
                  <a:pt x="587" y="509"/>
                  <a:pt x="577" y="510"/>
                  <a:pt x="581" y="511"/>
                </a:cubicBezTo>
                <a:cubicBezTo>
                  <a:pt x="572" y="510"/>
                  <a:pt x="571" y="513"/>
                  <a:pt x="560" y="512"/>
                </a:cubicBezTo>
                <a:cubicBezTo>
                  <a:pt x="562" y="512"/>
                  <a:pt x="562" y="512"/>
                  <a:pt x="562" y="512"/>
                </a:cubicBezTo>
                <a:cubicBezTo>
                  <a:pt x="553" y="514"/>
                  <a:pt x="552" y="512"/>
                  <a:pt x="544" y="514"/>
                </a:cubicBezTo>
                <a:cubicBezTo>
                  <a:pt x="545" y="513"/>
                  <a:pt x="544" y="513"/>
                  <a:pt x="543" y="513"/>
                </a:cubicBezTo>
                <a:cubicBezTo>
                  <a:pt x="527" y="514"/>
                  <a:pt x="548" y="514"/>
                  <a:pt x="532" y="516"/>
                </a:cubicBezTo>
                <a:cubicBezTo>
                  <a:pt x="518" y="516"/>
                  <a:pt x="527" y="513"/>
                  <a:pt x="523" y="513"/>
                </a:cubicBezTo>
                <a:cubicBezTo>
                  <a:pt x="547" y="510"/>
                  <a:pt x="523" y="511"/>
                  <a:pt x="548" y="508"/>
                </a:cubicBezTo>
                <a:cubicBezTo>
                  <a:pt x="548" y="508"/>
                  <a:pt x="548" y="508"/>
                  <a:pt x="548" y="507"/>
                </a:cubicBezTo>
                <a:cubicBezTo>
                  <a:pt x="560" y="507"/>
                  <a:pt x="570" y="505"/>
                  <a:pt x="583" y="505"/>
                </a:cubicBezTo>
                <a:cubicBezTo>
                  <a:pt x="579" y="506"/>
                  <a:pt x="583" y="506"/>
                  <a:pt x="584" y="506"/>
                </a:cubicBezTo>
                <a:cubicBezTo>
                  <a:pt x="592" y="505"/>
                  <a:pt x="602" y="503"/>
                  <a:pt x="607" y="502"/>
                </a:cubicBezTo>
                <a:cubicBezTo>
                  <a:pt x="620" y="500"/>
                  <a:pt x="620" y="500"/>
                  <a:pt x="620" y="500"/>
                </a:cubicBezTo>
                <a:cubicBezTo>
                  <a:pt x="620" y="500"/>
                  <a:pt x="615" y="503"/>
                  <a:pt x="602" y="505"/>
                </a:cubicBezTo>
                <a:cubicBezTo>
                  <a:pt x="649" y="498"/>
                  <a:pt x="683" y="484"/>
                  <a:pt x="727" y="464"/>
                </a:cubicBezTo>
                <a:cubicBezTo>
                  <a:pt x="729" y="464"/>
                  <a:pt x="721" y="467"/>
                  <a:pt x="725" y="466"/>
                </a:cubicBezTo>
                <a:cubicBezTo>
                  <a:pt x="730" y="463"/>
                  <a:pt x="737" y="459"/>
                  <a:pt x="739" y="458"/>
                </a:cubicBezTo>
                <a:cubicBezTo>
                  <a:pt x="738" y="458"/>
                  <a:pt x="737" y="459"/>
                  <a:pt x="734" y="461"/>
                </a:cubicBezTo>
                <a:cubicBezTo>
                  <a:pt x="756" y="449"/>
                  <a:pt x="768" y="443"/>
                  <a:pt x="781" y="433"/>
                </a:cubicBezTo>
                <a:cubicBezTo>
                  <a:pt x="782" y="433"/>
                  <a:pt x="771" y="441"/>
                  <a:pt x="773" y="440"/>
                </a:cubicBezTo>
                <a:cubicBezTo>
                  <a:pt x="794" y="426"/>
                  <a:pt x="803" y="416"/>
                  <a:pt x="821" y="399"/>
                </a:cubicBezTo>
                <a:cubicBezTo>
                  <a:pt x="816" y="406"/>
                  <a:pt x="826" y="397"/>
                  <a:pt x="831" y="392"/>
                </a:cubicBezTo>
                <a:cubicBezTo>
                  <a:pt x="846" y="377"/>
                  <a:pt x="874" y="343"/>
                  <a:pt x="886" y="313"/>
                </a:cubicBezTo>
                <a:cubicBezTo>
                  <a:pt x="886" y="322"/>
                  <a:pt x="899" y="280"/>
                  <a:pt x="901" y="277"/>
                </a:cubicBezTo>
                <a:cubicBezTo>
                  <a:pt x="902" y="270"/>
                  <a:pt x="903" y="259"/>
                  <a:pt x="902" y="258"/>
                </a:cubicBezTo>
                <a:cubicBezTo>
                  <a:pt x="903" y="262"/>
                  <a:pt x="900" y="272"/>
                  <a:pt x="900" y="270"/>
                </a:cubicBezTo>
                <a:cubicBezTo>
                  <a:pt x="902" y="260"/>
                  <a:pt x="902" y="244"/>
                  <a:pt x="901" y="243"/>
                </a:cubicBezTo>
                <a:cubicBezTo>
                  <a:pt x="901" y="238"/>
                  <a:pt x="901" y="234"/>
                  <a:pt x="901" y="230"/>
                </a:cubicBezTo>
                <a:cubicBezTo>
                  <a:pt x="900" y="229"/>
                  <a:pt x="899" y="225"/>
                  <a:pt x="897" y="219"/>
                </a:cubicBezTo>
                <a:cubicBezTo>
                  <a:pt x="896" y="203"/>
                  <a:pt x="897" y="221"/>
                  <a:pt x="892" y="199"/>
                </a:cubicBezTo>
                <a:cubicBezTo>
                  <a:pt x="894" y="204"/>
                  <a:pt x="896" y="208"/>
                  <a:pt x="898" y="209"/>
                </a:cubicBezTo>
                <a:cubicBezTo>
                  <a:pt x="895" y="199"/>
                  <a:pt x="894" y="200"/>
                  <a:pt x="892" y="193"/>
                </a:cubicBezTo>
                <a:cubicBezTo>
                  <a:pt x="891" y="191"/>
                  <a:pt x="896" y="199"/>
                  <a:pt x="899" y="207"/>
                </a:cubicBezTo>
                <a:cubicBezTo>
                  <a:pt x="898" y="203"/>
                  <a:pt x="897" y="198"/>
                  <a:pt x="895" y="194"/>
                </a:cubicBezTo>
                <a:cubicBezTo>
                  <a:pt x="889" y="182"/>
                  <a:pt x="876" y="163"/>
                  <a:pt x="862" y="148"/>
                </a:cubicBezTo>
                <a:cubicBezTo>
                  <a:pt x="865" y="149"/>
                  <a:pt x="869" y="155"/>
                  <a:pt x="867" y="150"/>
                </a:cubicBezTo>
                <a:cubicBezTo>
                  <a:pt x="860" y="143"/>
                  <a:pt x="851" y="136"/>
                  <a:pt x="842" y="128"/>
                </a:cubicBezTo>
                <a:cubicBezTo>
                  <a:pt x="843" y="129"/>
                  <a:pt x="843" y="128"/>
                  <a:pt x="844" y="129"/>
                </a:cubicBezTo>
                <a:cubicBezTo>
                  <a:pt x="827" y="117"/>
                  <a:pt x="832" y="119"/>
                  <a:pt x="816" y="109"/>
                </a:cubicBezTo>
                <a:cubicBezTo>
                  <a:pt x="817" y="109"/>
                  <a:pt x="817" y="109"/>
                  <a:pt x="817" y="109"/>
                </a:cubicBezTo>
                <a:cubicBezTo>
                  <a:pt x="814" y="107"/>
                  <a:pt x="811" y="105"/>
                  <a:pt x="807" y="104"/>
                </a:cubicBezTo>
                <a:cubicBezTo>
                  <a:pt x="785" y="94"/>
                  <a:pt x="784" y="90"/>
                  <a:pt x="772" y="83"/>
                </a:cubicBezTo>
                <a:cubicBezTo>
                  <a:pt x="775" y="84"/>
                  <a:pt x="775" y="84"/>
                  <a:pt x="775" y="84"/>
                </a:cubicBezTo>
                <a:cubicBezTo>
                  <a:pt x="767" y="79"/>
                  <a:pt x="740" y="70"/>
                  <a:pt x="732" y="67"/>
                </a:cubicBezTo>
                <a:cubicBezTo>
                  <a:pt x="741" y="71"/>
                  <a:pt x="735" y="69"/>
                  <a:pt x="741" y="73"/>
                </a:cubicBezTo>
                <a:cubicBezTo>
                  <a:pt x="750" y="76"/>
                  <a:pt x="748" y="73"/>
                  <a:pt x="762" y="79"/>
                </a:cubicBezTo>
                <a:cubicBezTo>
                  <a:pt x="759" y="80"/>
                  <a:pt x="742" y="74"/>
                  <a:pt x="737" y="74"/>
                </a:cubicBezTo>
                <a:cubicBezTo>
                  <a:pt x="730" y="71"/>
                  <a:pt x="725" y="67"/>
                  <a:pt x="725" y="66"/>
                </a:cubicBezTo>
                <a:cubicBezTo>
                  <a:pt x="705" y="60"/>
                  <a:pt x="694" y="56"/>
                  <a:pt x="669" y="50"/>
                </a:cubicBezTo>
                <a:cubicBezTo>
                  <a:pt x="660" y="49"/>
                  <a:pt x="653" y="51"/>
                  <a:pt x="633" y="44"/>
                </a:cubicBezTo>
                <a:cubicBezTo>
                  <a:pt x="634" y="43"/>
                  <a:pt x="634" y="43"/>
                  <a:pt x="634" y="43"/>
                </a:cubicBezTo>
                <a:cubicBezTo>
                  <a:pt x="632" y="44"/>
                  <a:pt x="624" y="41"/>
                  <a:pt x="620" y="41"/>
                </a:cubicBezTo>
                <a:cubicBezTo>
                  <a:pt x="627" y="44"/>
                  <a:pt x="611" y="40"/>
                  <a:pt x="619" y="43"/>
                </a:cubicBezTo>
                <a:cubicBezTo>
                  <a:pt x="607" y="41"/>
                  <a:pt x="606" y="38"/>
                  <a:pt x="605" y="37"/>
                </a:cubicBezTo>
                <a:cubicBezTo>
                  <a:pt x="596" y="37"/>
                  <a:pt x="581" y="31"/>
                  <a:pt x="562" y="29"/>
                </a:cubicBezTo>
                <a:cubicBezTo>
                  <a:pt x="566" y="29"/>
                  <a:pt x="586" y="32"/>
                  <a:pt x="578" y="30"/>
                </a:cubicBezTo>
                <a:cubicBezTo>
                  <a:pt x="570" y="29"/>
                  <a:pt x="562" y="28"/>
                  <a:pt x="553" y="28"/>
                </a:cubicBezTo>
                <a:cubicBezTo>
                  <a:pt x="564" y="30"/>
                  <a:pt x="564" y="30"/>
                  <a:pt x="564" y="30"/>
                </a:cubicBezTo>
                <a:cubicBezTo>
                  <a:pt x="546" y="29"/>
                  <a:pt x="541" y="26"/>
                  <a:pt x="530" y="24"/>
                </a:cubicBezTo>
                <a:cubicBezTo>
                  <a:pt x="528" y="23"/>
                  <a:pt x="535" y="24"/>
                  <a:pt x="541" y="25"/>
                </a:cubicBezTo>
                <a:cubicBezTo>
                  <a:pt x="535" y="24"/>
                  <a:pt x="526" y="23"/>
                  <a:pt x="519" y="22"/>
                </a:cubicBezTo>
                <a:cubicBezTo>
                  <a:pt x="513" y="23"/>
                  <a:pt x="494" y="21"/>
                  <a:pt x="486" y="22"/>
                </a:cubicBezTo>
                <a:cubicBezTo>
                  <a:pt x="483" y="22"/>
                  <a:pt x="483" y="22"/>
                  <a:pt x="483" y="22"/>
                </a:cubicBezTo>
                <a:cubicBezTo>
                  <a:pt x="483" y="22"/>
                  <a:pt x="483" y="21"/>
                  <a:pt x="484" y="21"/>
                </a:cubicBezTo>
                <a:cubicBezTo>
                  <a:pt x="483" y="21"/>
                  <a:pt x="481" y="21"/>
                  <a:pt x="480" y="21"/>
                </a:cubicBezTo>
                <a:cubicBezTo>
                  <a:pt x="470" y="20"/>
                  <a:pt x="470" y="20"/>
                  <a:pt x="470" y="20"/>
                </a:cubicBezTo>
                <a:cubicBezTo>
                  <a:pt x="472" y="20"/>
                  <a:pt x="472" y="20"/>
                  <a:pt x="472" y="20"/>
                </a:cubicBezTo>
                <a:cubicBezTo>
                  <a:pt x="469" y="20"/>
                  <a:pt x="469" y="20"/>
                  <a:pt x="469" y="20"/>
                </a:cubicBezTo>
                <a:cubicBezTo>
                  <a:pt x="459" y="19"/>
                  <a:pt x="459" y="19"/>
                  <a:pt x="459" y="19"/>
                </a:cubicBezTo>
                <a:cubicBezTo>
                  <a:pt x="453" y="19"/>
                  <a:pt x="453" y="19"/>
                  <a:pt x="453" y="19"/>
                </a:cubicBezTo>
                <a:cubicBezTo>
                  <a:pt x="456" y="19"/>
                  <a:pt x="456" y="19"/>
                  <a:pt x="456" y="19"/>
                </a:cubicBezTo>
                <a:cubicBezTo>
                  <a:pt x="455" y="21"/>
                  <a:pt x="443" y="22"/>
                  <a:pt x="428" y="21"/>
                </a:cubicBezTo>
                <a:cubicBezTo>
                  <a:pt x="429" y="22"/>
                  <a:pt x="437" y="22"/>
                  <a:pt x="448" y="23"/>
                </a:cubicBezTo>
                <a:cubicBezTo>
                  <a:pt x="444" y="23"/>
                  <a:pt x="444" y="23"/>
                  <a:pt x="444" y="23"/>
                </a:cubicBezTo>
                <a:cubicBezTo>
                  <a:pt x="428" y="22"/>
                  <a:pt x="413" y="21"/>
                  <a:pt x="399" y="21"/>
                </a:cubicBezTo>
                <a:cubicBezTo>
                  <a:pt x="404" y="21"/>
                  <a:pt x="409" y="21"/>
                  <a:pt x="416" y="21"/>
                </a:cubicBezTo>
                <a:cubicBezTo>
                  <a:pt x="401" y="19"/>
                  <a:pt x="378" y="22"/>
                  <a:pt x="370" y="20"/>
                </a:cubicBezTo>
                <a:cubicBezTo>
                  <a:pt x="393" y="17"/>
                  <a:pt x="405" y="18"/>
                  <a:pt x="429" y="18"/>
                </a:cubicBezTo>
                <a:cubicBezTo>
                  <a:pt x="441" y="20"/>
                  <a:pt x="413" y="18"/>
                  <a:pt x="412" y="20"/>
                </a:cubicBezTo>
                <a:cubicBezTo>
                  <a:pt x="417" y="20"/>
                  <a:pt x="422" y="20"/>
                  <a:pt x="426" y="21"/>
                </a:cubicBezTo>
                <a:cubicBezTo>
                  <a:pt x="424" y="19"/>
                  <a:pt x="453" y="21"/>
                  <a:pt x="446" y="18"/>
                </a:cubicBezTo>
                <a:cubicBezTo>
                  <a:pt x="416" y="16"/>
                  <a:pt x="386" y="16"/>
                  <a:pt x="359" y="17"/>
                </a:cubicBezTo>
                <a:cubicBezTo>
                  <a:pt x="368" y="13"/>
                  <a:pt x="376" y="8"/>
                  <a:pt x="385" y="4"/>
                </a:cubicBezTo>
                <a:cubicBezTo>
                  <a:pt x="385" y="4"/>
                  <a:pt x="385" y="3"/>
                  <a:pt x="386" y="3"/>
                </a:cubicBezTo>
                <a:cubicBezTo>
                  <a:pt x="385" y="4"/>
                  <a:pt x="385" y="4"/>
                  <a:pt x="385" y="4"/>
                </a:cubicBezTo>
                <a:cubicBezTo>
                  <a:pt x="385" y="4"/>
                  <a:pt x="390" y="4"/>
                  <a:pt x="396" y="3"/>
                </a:cubicBezTo>
                <a:cubicBezTo>
                  <a:pt x="395" y="4"/>
                  <a:pt x="394" y="5"/>
                  <a:pt x="401" y="4"/>
                </a:cubicBezTo>
                <a:cubicBezTo>
                  <a:pt x="415" y="5"/>
                  <a:pt x="423" y="3"/>
                  <a:pt x="433" y="4"/>
                </a:cubicBezTo>
                <a:cubicBezTo>
                  <a:pt x="430" y="4"/>
                  <a:pt x="430" y="4"/>
                  <a:pt x="430" y="4"/>
                </a:cubicBezTo>
                <a:cubicBezTo>
                  <a:pt x="440" y="5"/>
                  <a:pt x="452" y="5"/>
                  <a:pt x="460" y="4"/>
                </a:cubicBezTo>
                <a:cubicBezTo>
                  <a:pt x="468" y="7"/>
                  <a:pt x="432" y="3"/>
                  <a:pt x="447" y="6"/>
                </a:cubicBezTo>
                <a:cubicBezTo>
                  <a:pt x="436" y="5"/>
                  <a:pt x="421" y="6"/>
                  <a:pt x="412" y="6"/>
                </a:cubicBezTo>
                <a:cubicBezTo>
                  <a:pt x="426" y="6"/>
                  <a:pt x="438" y="9"/>
                  <a:pt x="434" y="10"/>
                </a:cubicBezTo>
                <a:cubicBezTo>
                  <a:pt x="464" y="10"/>
                  <a:pt x="434" y="6"/>
                  <a:pt x="461" y="6"/>
                </a:cubicBezTo>
                <a:cubicBezTo>
                  <a:pt x="479" y="8"/>
                  <a:pt x="479" y="8"/>
                  <a:pt x="479" y="8"/>
                </a:cubicBezTo>
                <a:cubicBezTo>
                  <a:pt x="485" y="6"/>
                  <a:pt x="485" y="6"/>
                  <a:pt x="485" y="6"/>
                </a:cubicBezTo>
                <a:cubicBezTo>
                  <a:pt x="496" y="7"/>
                  <a:pt x="478" y="7"/>
                  <a:pt x="495" y="8"/>
                </a:cubicBezTo>
                <a:cubicBezTo>
                  <a:pt x="499" y="8"/>
                  <a:pt x="510" y="10"/>
                  <a:pt x="513" y="9"/>
                </a:cubicBezTo>
                <a:cubicBezTo>
                  <a:pt x="513" y="10"/>
                  <a:pt x="513" y="10"/>
                  <a:pt x="521" y="11"/>
                </a:cubicBezTo>
                <a:cubicBezTo>
                  <a:pt x="522" y="11"/>
                  <a:pt x="521" y="10"/>
                  <a:pt x="528" y="11"/>
                </a:cubicBezTo>
                <a:cubicBezTo>
                  <a:pt x="532" y="14"/>
                  <a:pt x="511" y="10"/>
                  <a:pt x="518" y="13"/>
                </a:cubicBezTo>
                <a:cubicBezTo>
                  <a:pt x="538" y="15"/>
                  <a:pt x="530" y="12"/>
                  <a:pt x="534" y="11"/>
                </a:cubicBezTo>
                <a:cubicBezTo>
                  <a:pt x="533" y="12"/>
                  <a:pt x="532" y="11"/>
                  <a:pt x="530" y="11"/>
                </a:cubicBezTo>
                <a:cubicBezTo>
                  <a:pt x="530" y="10"/>
                  <a:pt x="538" y="12"/>
                  <a:pt x="537" y="11"/>
                </a:cubicBezTo>
                <a:cubicBezTo>
                  <a:pt x="534" y="10"/>
                  <a:pt x="531" y="10"/>
                  <a:pt x="528" y="10"/>
                </a:cubicBezTo>
                <a:cubicBezTo>
                  <a:pt x="534" y="10"/>
                  <a:pt x="519" y="7"/>
                  <a:pt x="513" y="7"/>
                </a:cubicBezTo>
                <a:cubicBezTo>
                  <a:pt x="500" y="6"/>
                  <a:pt x="472" y="4"/>
                  <a:pt x="454" y="3"/>
                </a:cubicBezTo>
                <a:cubicBezTo>
                  <a:pt x="456" y="3"/>
                  <a:pt x="459" y="3"/>
                  <a:pt x="457" y="2"/>
                </a:cubicBezTo>
                <a:cubicBezTo>
                  <a:pt x="431" y="1"/>
                  <a:pt x="420" y="0"/>
                  <a:pt x="390" y="1"/>
                </a:cubicBezTo>
                <a:cubicBezTo>
                  <a:pt x="386" y="3"/>
                  <a:pt x="386" y="3"/>
                  <a:pt x="386" y="3"/>
                </a:cubicBezTo>
                <a:cubicBezTo>
                  <a:pt x="360" y="4"/>
                  <a:pt x="374" y="8"/>
                  <a:pt x="368" y="9"/>
                </a:cubicBezTo>
                <a:cubicBezTo>
                  <a:pt x="362" y="9"/>
                  <a:pt x="357" y="11"/>
                  <a:pt x="352" y="10"/>
                </a:cubicBezTo>
                <a:cubicBezTo>
                  <a:pt x="355" y="9"/>
                  <a:pt x="355" y="9"/>
                  <a:pt x="355" y="9"/>
                </a:cubicBezTo>
                <a:cubicBezTo>
                  <a:pt x="338" y="11"/>
                  <a:pt x="350" y="11"/>
                  <a:pt x="335" y="13"/>
                </a:cubicBezTo>
                <a:cubicBezTo>
                  <a:pt x="323" y="15"/>
                  <a:pt x="345" y="12"/>
                  <a:pt x="338" y="14"/>
                </a:cubicBezTo>
                <a:cubicBezTo>
                  <a:pt x="322" y="15"/>
                  <a:pt x="329" y="17"/>
                  <a:pt x="304" y="19"/>
                </a:cubicBezTo>
                <a:cubicBezTo>
                  <a:pt x="306" y="19"/>
                  <a:pt x="302" y="17"/>
                  <a:pt x="316" y="15"/>
                </a:cubicBezTo>
                <a:cubicBezTo>
                  <a:pt x="311" y="15"/>
                  <a:pt x="306" y="16"/>
                  <a:pt x="302" y="16"/>
                </a:cubicBezTo>
                <a:cubicBezTo>
                  <a:pt x="318" y="13"/>
                  <a:pt x="308" y="14"/>
                  <a:pt x="325" y="13"/>
                </a:cubicBezTo>
                <a:cubicBezTo>
                  <a:pt x="332" y="10"/>
                  <a:pt x="330" y="9"/>
                  <a:pt x="337" y="7"/>
                </a:cubicBezTo>
                <a:cubicBezTo>
                  <a:pt x="331" y="8"/>
                  <a:pt x="333" y="9"/>
                  <a:pt x="323" y="10"/>
                </a:cubicBezTo>
                <a:cubicBezTo>
                  <a:pt x="312" y="11"/>
                  <a:pt x="325" y="9"/>
                  <a:pt x="326" y="8"/>
                </a:cubicBezTo>
                <a:cubicBezTo>
                  <a:pt x="311" y="12"/>
                  <a:pt x="309" y="8"/>
                  <a:pt x="296" y="12"/>
                </a:cubicBezTo>
                <a:cubicBezTo>
                  <a:pt x="298" y="14"/>
                  <a:pt x="296" y="14"/>
                  <a:pt x="306" y="14"/>
                </a:cubicBezTo>
                <a:cubicBezTo>
                  <a:pt x="296" y="16"/>
                  <a:pt x="284" y="17"/>
                  <a:pt x="285" y="15"/>
                </a:cubicBezTo>
                <a:cubicBezTo>
                  <a:pt x="283" y="17"/>
                  <a:pt x="283" y="17"/>
                  <a:pt x="283" y="17"/>
                </a:cubicBezTo>
                <a:cubicBezTo>
                  <a:pt x="281" y="17"/>
                  <a:pt x="273" y="18"/>
                  <a:pt x="272" y="18"/>
                </a:cubicBezTo>
                <a:cubicBezTo>
                  <a:pt x="269" y="19"/>
                  <a:pt x="269" y="19"/>
                  <a:pt x="269" y="19"/>
                </a:cubicBezTo>
                <a:cubicBezTo>
                  <a:pt x="276" y="19"/>
                  <a:pt x="282" y="19"/>
                  <a:pt x="294" y="16"/>
                </a:cubicBezTo>
                <a:cubicBezTo>
                  <a:pt x="289" y="18"/>
                  <a:pt x="301" y="18"/>
                  <a:pt x="286" y="21"/>
                </a:cubicBezTo>
                <a:cubicBezTo>
                  <a:pt x="279" y="22"/>
                  <a:pt x="285" y="20"/>
                  <a:pt x="284" y="19"/>
                </a:cubicBezTo>
                <a:cubicBezTo>
                  <a:pt x="250" y="27"/>
                  <a:pt x="249" y="23"/>
                  <a:pt x="222" y="32"/>
                </a:cubicBezTo>
                <a:cubicBezTo>
                  <a:pt x="228" y="30"/>
                  <a:pt x="245" y="26"/>
                  <a:pt x="258" y="22"/>
                </a:cubicBezTo>
                <a:cubicBezTo>
                  <a:pt x="250" y="22"/>
                  <a:pt x="241" y="26"/>
                  <a:pt x="233" y="28"/>
                </a:cubicBezTo>
                <a:cubicBezTo>
                  <a:pt x="240" y="26"/>
                  <a:pt x="241" y="25"/>
                  <a:pt x="233" y="26"/>
                </a:cubicBezTo>
                <a:cubicBezTo>
                  <a:pt x="230" y="28"/>
                  <a:pt x="230" y="28"/>
                  <a:pt x="230" y="28"/>
                </a:cubicBezTo>
                <a:cubicBezTo>
                  <a:pt x="225" y="29"/>
                  <a:pt x="216" y="32"/>
                  <a:pt x="215" y="32"/>
                </a:cubicBezTo>
                <a:cubicBezTo>
                  <a:pt x="215" y="32"/>
                  <a:pt x="218" y="32"/>
                  <a:pt x="222" y="31"/>
                </a:cubicBezTo>
                <a:cubicBezTo>
                  <a:pt x="210" y="35"/>
                  <a:pt x="188" y="44"/>
                  <a:pt x="167" y="51"/>
                </a:cubicBezTo>
                <a:cubicBezTo>
                  <a:pt x="168" y="48"/>
                  <a:pt x="196" y="39"/>
                  <a:pt x="181" y="43"/>
                </a:cubicBezTo>
                <a:cubicBezTo>
                  <a:pt x="173" y="46"/>
                  <a:pt x="166" y="51"/>
                  <a:pt x="151" y="57"/>
                </a:cubicBezTo>
                <a:cubicBezTo>
                  <a:pt x="157" y="53"/>
                  <a:pt x="144" y="59"/>
                  <a:pt x="144" y="58"/>
                </a:cubicBezTo>
                <a:cubicBezTo>
                  <a:pt x="138" y="62"/>
                  <a:pt x="131" y="67"/>
                  <a:pt x="125" y="71"/>
                </a:cubicBezTo>
                <a:cubicBezTo>
                  <a:pt x="116" y="76"/>
                  <a:pt x="105" y="83"/>
                  <a:pt x="97" y="90"/>
                </a:cubicBezTo>
                <a:cubicBezTo>
                  <a:pt x="100" y="88"/>
                  <a:pt x="103" y="85"/>
                  <a:pt x="108" y="82"/>
                </a:cubicBezTo>
                <a:cubicBezTo>
                  <a:pt x="97" y="93"/>
                  <a:pt x="84" y="98"/>
                  <a:pt x="71" y="113"/>
                </a:cubicBezTo>
                <a:cubicBezTo>
                  <a:pt x="77" y="106"/>
                  <a:pt x="77" y="106"/>
                  <a:pt x="77" y="106"/>
                </a:cubicBezTo>
                <a:cubicBezTo>
                  <a:pt x="66" y="116"/>
                  <a:pt x="58" y="126"/>
                  <a:pt x="51" y="136"/>
                </a:cubicBezTo>
                <a:cubicBezTo>
                  <a:pt x="50" y="135"/>
                  <a:pt x="50" y="135"/>
                  <a:pt x="50" y="135"/>
                </a:cubicBezTo>
                <a:cubicBezTo>
                  <a:pt x="50" y="137"/>
                  <a:pt x="37" y="160"/>
                  <a:pt x="35" y="166"/>
                </a:cubicBezTo>
                <a:cubicBezTo>
                  <a:pt x="53" y="132"/>
                  <a:pt x="52" y="138"/>
                  <a:pt x="75" y="111"/>
                </a:cubicBezTo>
                <a:cubicBezTo>
                  <a:pt x="67" y="122"/>
                  <a:pt x="61" y="130"/>
                  <a:pt x="54" y="142"/>
                </a:cubicBezTo>
                <a:cubicBezTo>
                  <a:pt x="51" y="147"/>
                  <a:pt x="49" y="148"/>
                  <a:pt x="49" y="148"/>
                </a:cubicBezTo>
                <a:cubicBezTo>
                  <a:pt x="47" y="153"/>
                  <a:pt x="47" y="155"/>
                  <a:pt x="43" y="162"/>
                </a:cubicBezTo>
                <a:cubicBezTo>
                  <a:pt x="42" y="164"/>
                  <a:pt x="42" y="164"/>
                  <a:pt x="42" y="164"/>
                </a:cubicBezTo>
                <a:cubicBezTo>
                  <a:pt x="30" y="186"/>
                  <a:pt x="35" y="185"/>
                  <a:pt x="28" y="207"/>
                </a:cubicBezTo>
                <a:cubicBezTo>
                  <a:pt x="25" y="211"/>
                  <a:pt x="30" y="187"/>
                  <a:pt x="36" y="174"/>
                </a:cubicBezTo>
                <a:cubicBezTo>
                  <a:pt x="29" y="183"/>
                  <a:pt x="45" y="152"/>
                  <a:pt x="38" y="163"/>
                </a:cubicBezTo>
                <a:cubicBezTo>
                  <a:pt x="35" y="170"/>
                  <a:pt x="35" y="170"/>
                  <a:pt x="35" y="170"/>
                </a:cubicBezTo>
                <a:cubicBezTo>
                  <a:pt x="32" y="176"/>
                  <a:pt x="32" y="175"/>
                  <a:pt x="33" y="171"/>
                </a:cubicBezTo>
                <a:cubicBezTo>
                  <a:pt x="30" y="180"/>
                  <a:pt x="31" y="178"/>
                  <a:pt x="30" y="182"/>
                </a:cubicBezTo>
                <a:cubicBezTo>
                  <a:pt x="19" y="218"/>
                  <a:pt x="28" y="176"/>
                  <a:pt x="18" y="212"/>
                </a:cubicBezTo>
                <a:cubicBezTo>
                  <a:pt x="18" y="208"/>
                  <a:pt x="21" y="198"/>
                  <a:pt x="19" y="200"/>
                </a:cubicBezTo>
                <a:cubicBezTo>
                  <a:pt x="21" y="193"/>
                  <a:pt x="23" y="187"/>
                  <a:pt x="26" y="181"/>
                </a:cubicBezTo>
                <a:cubicBezTo>
                  <a:pt x="25" y="180"/>
                  <a:pt x="25" y="180"/>
                  <a:pt x="25" y="180"/>
                </a:cubicBezTo>
                <a:cubicBezTo>
                  <a:pt x="15" y="204"/>
                  <a:pt x="16" y="220"/>
                  <a:pt x="17" y="231"/>
                </a:cubicBezTo>
                <a:cubicBezTo>
                  <a:pt x="18" y="209"/>
                  <a:pt x="19" y="229"/>
                  <a:pt x="21" y="217"/>
                </a:cubicBezTo>
                <a:cubicBezTo>
                  <a:pt x="21" y="222"/>
                  <a:pt x="20" y="226"/>
                  <a:pt x="19" y="228"/>
                </a:cubicBezTo>
                <a:cubicBezTo>
                  <a:pt x="20" y="230"/>
                  <a:pt x="19" y="241"/>
                  <a:pt x="20" y="240"/>
                </a:cubicBezTo>
                <a:cubicBezTo>
                  <a:pt x="15" y="245"/>
                  <a:pt x="21" y="294"/>
                  <a:pt x="17" y="284"/>
                </a:cubicBezTo>
                <a:cubicBezTo>
                  <a:pt x="17" y="298"/>
                  <a:pt x="34" y="339"/>
                  <a:pt x="51" y="362"/>
                </a:cubicBezTo>
                <a:cubicBezTo>
                  <a:pt x="49" y="360"/>
                  <a:pt x="48" y="358"/>
                  <a:pt x="46" y="356"/>
                </a:cubicBezTo>
                <a:cubicBezTo>
                  <a:pt x="61" y="384"/>
                  <a:pt x="64" y="377"/>
                  <a:pt x="75" y="389"/>
                </a:cubicBezTo>
                <a:cubicBezTo>
                  <a:pt x="65" y="379"/>
                  <a:pt x="81" y="398"/>
                  <a:pt x="87" y="405"/>
                </a:cubicBezTo>
                <a:cubicBezTo>
                  <a:pt x="87" y="406"/>
                  <a:pt x="87" y="407"/>
                  <a:pt x="88" y="408"/>
                </a:cubicBezTo>
                <a:cubicBezTo>
                  <a:pt x="87" y="408"/>
                  <a:pt x="87" y="406"/>
                  <a:pt x="87" y="405"/>
                </a:cubicBezTo>
                <a:cubicBezTo>
                  <a:pt x="87" y="405"/>
                  <a:pt x="87" y="405"/>
                  <a:pt x="87" y="405"/>
                </a:cubicBezTo>
                <a:cubicBezTo>
                  <a:pt x="88" y="406"/>
                  <a:pt x="89" y="407"/>
                  <a:pt x="90" y="408"/>
                </a:cubicBezTo>
                <a:cubicBezTo>
                  <a:pt x="91" y="409"/>
                  <a:pt x="91" y="411"/>
                  <a:pt x="90" y="413"/>
                </a:cubicBezTo>
                <a:cubicBezTo>
                  <a:pt x="90" y="412"/>
                  <a:pt x="90" y="413"/>
                  <a:pt x="89" y="413"/>
                </a:cubicBezTo>
                <a:cubicBezTo>
                  <a:pt x="90" y="416"/>
                  <a:pt x="90" y="418"/>
                  <a:pt x="91" y="420"/>
                </a:cubicBezTo>
                <a:cubicBezTo>
                  <a:pt x="91" y="423"/>
                  <a:pt x="91" y="423"/>
                  <a:pt x="91" y="423"/>
                </a:cubicBezTo>
                <a:cubicBezTo>
                  <a:pt x="90" y="423"/>
                  <a:pt x="88" y="421"/>
                  <a:pt x="88" y="418"/>
                </a:cubicBezTo>
                <a:cubicBezTo>
                  <a:pt x="89" y="430"/>
                  <a:pt x="92" y="440"/>
                  <a:pt x="90" y="452"/>
                </a:cubicBezTo>
                <a:cubicBezTo>
                  <a:pt x="90" y="453"/>
                  <a:pt x="90" y="451"/>
                  <a:pt x="90" y="452"/>
                </a:cubicBezTo>
                <a:cubicBezTo>
                  <a:pt x="90" y="453"/>
                  <a:pt x="90" y="455"/>
                  <a:pt x="91" y="456"/>
                </a:cubicBezTo>
                <a:cubicBezTo>
                  <a:pt x="90" y="456"/>
                  <a:pt x="90" y="455"/>
                  <a:pt x="90" y="454"/>
                </a:cubicBezTo>
                <a:cubicBezTo>
                  <a:pt x="90" y="461"/>
                  <a:pt x="88" y="464"/>
                  <a:pt x="89" y="468"/>
                </a:cubicBezTo>
                <a:cubicBezTo>
                  <a:pt x="88" y="468"/>
                  <a:pt x="88" y="465"/>
                  <a:pt x="88" y="465"/>
                </a:cubicBezTo>
                <a:cubicBezTo>
                  <a:pt x="87" y="471"/>
                  <a:pt x="89" y="475"/>
                  <a:pt x="88" y="481"/>
                </a:cubicBezTo>
                <a:cubicBezTo>
                  <a:pt x="87" y="479"/>
                  <a:pt x="87" y="483"/>
                  <a:pt x="86" y="484"/>
                </a:cubicBezTo>
                <a:cubicBezTo>
                  <a:pt x="86" y="489"/>
                  <a:pt x="85" y="500"/>
                  <a:pt x="84" y="508"/>
                </a:cubicBezTo>
                <a:cubicBezTo>
                  <a:pt x="82" y="505"/>
                  <a:pt x="83" y="517"/>
                  <a:pt x="80" y="516"/>
                </a:cubicBezTo>
                <a:cubicBezTo>
                  <a:pt x="79" y="518"/>
                  <a:pt x="79" y="521"/>
                  <a:pt x="80" y="521"/>
                </a:cubicBezTo>
                <a:cubicBezTo>
                  <a:pt x="80" y="520"/>
                  <a:pt x="81" y="518"/>
                  <a:pt x="82" y="519"/>
                </a:cubicBezTo>
                <a:cubicBezTo>
                  <a:pt x="81" y="521"/>
                  <a:pt x="80" y="525"/>
                  <a:pt x="81" y="525"/>
                </a:cubicBezTo>
                <a:cubicBezTo>
                  <a:pt x="79" y="528"/>
                  <a:pt x="79" y="528"/>
                  <a:pt x="79" y="528"/>
                </a:cubicBezTo>
                <a:cubicBezTo>
                  <a:pt x="80" y="529"/>
                  <a:pt x="81" y="530"/>
                  <a:pt x="81" y="532"/>
                </a:cubicBezTo>
                <a:cubicBezTo>
                  <a:pt x="77" y="534"/>
                  <a:pt x="83" y="532"/>
                  <a:pt x="80" y="536"/>
                </a:cubicBezTo>
                <a:cubicBezTo>
                  <a:pt x="79" y="535"/>
                  <a:pt x="78" y="534"/>
                  <a:pt x="78" y="533"/>
                </a:cubicBezTo>
                <a:cubicBezTo>
                  <a:pt x="77" y="535"/>
                  <a:pt x="77" y="535"/>
                  <a:pt x="77" y="537"/>
                </a:cubicBezTo>
                <a:cubicBezTo>
                  <a:pt x="76" y="537"/>
                  <a:pt x="76" y="535"/>
                  <a:pt x="76" y="533"/>
                </a:cubicBezTo>
                <a:cubicBezTo>
                  <a:pt x="74" y="535"/>
                  <a:pt x="74" y="535"/>
                  <a:pt x="74" y="535"/>
                </a:cubicBezTo>
                <a:cubicBezTo>
                  <a:pt x="74" y="539"/>
                  <a:pt x="75" y="545"/>
                  <a:pt x="72" y="550"/>
                </a:cubicBezTo>
                <a:cubicBezTo>
                  <a:pt x="72" y="549"/>
                  <a:pt x="72" y="547"/>
                  <a:pt x="71" y="548"/>
                </a:cubicBezTo>
                <a:cubicBezTo>
                  <a:pt x="70" y="550"/>
                  <a:pt x="71" y="554"/>
                  <a:pt x="69" y="556"/>
                </a:cubicBezTo>
                <a:cubicBezTo>
                  <a:pt x="69" y="556"/>
                  <a:pt x="68" y="556"/>
                  <a:pt x="68" y="555"/>
                </a:cubicBezTo>
                <a:cubicBezTo>
                  <a:pt x="68" y="561"/>
                  <a:pt x="66" y="559"/>
                  <a:pt x="64" y="563"/>
                </a:cubicBezTo>
                <a:cubicBezTo>
                  <a:pt x="64" y="562"/>
                  <a:pt x="64" y="562"/>
                  <a:pt x="64" y="562"/>
                </a:cubicBezTo>
                <a:cubicBezTo>
                  <a:pt x="63" y="565"/>
                  <a:pt x="63" y="565"/>
                  <a:pt x="63" y="565"/>
                </a:cubicBezTo>
                <a:cubicBezTo>
                  <a:pt x="63" y="570"/>
                  <a:pt x="61" y="571"/>
                  <a:pt x="58" y="571"/>
                </a:cubicBezTo>
                <a:cubicBezTo>
                  <a:pt x="61" y="570"/>
                  <a:pt x="63" y="567"/>
                  <a:pt x="62" y="566"/>
                </a:cubicBezTo>
                <a:cubicBezTo>
                  <a:pt x="62" y="568"/>
                  <a:pt x="59" y="568"/>
                  <a:pt x="58" y="568"/>
                </a:cubicBezTo>
                <a:cubicBezTo>
                  <a:pt x="59" y="568"/>
                  <a:pt x="61" y="566"/>
                  <a:pt x="59" y="566"/>
                </a:cubicBezTo>
                <a:cubicBezTo>
                  <a:pt x="58" y="567"/>
                  <a:pt x="53" y="571"/>
                  <a:pt x="58" y="569"/>
                </a:cubicBezTo>
                <a:cubicBezTo>
                  <a:pt x="56" y="570"/>
                  <a:pt x="55" y="572"/>
                  <a:pt x="52" y="573"/>
                </a:cubicBezTo>
                <a:cubicBezTo>
                  <a:pt x="54" y="571"/>
                  <a:pt x="52" y="571"/>
                  <a:pt x="52" y="570"/>
                </a:cubicBezTo>
                <a:cubicBezTo>
                  <a:pt x="51" y="572"/>
                  <a:pt x="52" y="573"/>
                  <a:pt x="52" y="573"/>
                </a:cubicBezTo>
                <a:cubicBezTo>
                  <a:pt x="50" y="574"/>
                  <a:pt x="49" y="574"/>
                  <a:pt x="47" y="574"/>
                </a:cubicBezTo>
                <a:cubicBezTo>
                  <a:pt x="47" y="574"/>
                  <a:pt x="47" y="574"/>
                  <a:pt x="47" y="574"/>
                </a:cubicBezTo>
                <a:cubicBezTo>
                  <a:pt x="47" y="574"/>
                  <a:pt x="47" y="574"/>
                  <a:pt x="47" y="575"/>
                </a:cubicBezTo>
                <a:cubicBezTo>
                  <a:pt x="43" y="575"/>
                  <a:pt x="41" y="576"/>
                  <a:pt x="38" y="577"/>
                </a:cubicBezTo>
                <a:cubicBezTo>
                  <a:pt x="38" y="577"/>
                  <a:pt x="38" y="577"/>
                  <a:pt x="38" y="577"/>
                </a:cubicBezTo>
                <a:cubicBezTo>
                  <a:pt x="41" y="574"/>
                  <a:pt x="41" y="568"/>
                  <a:pt x="44" y="567"/>
                </a:cubicBezTo>
                <a:cubicBezTo>
                  <a:pt x="46" y="565"/>
                  <a:pt x="45" y="564"/>
                  <a:pt x="45" y="562"/>
                </a:cubicBezTo>
                <a:cubicBezTo>
                  <a:pt x="43" y="561"/>
                  <a:pt x="41" y="566"/>
                  <a:pt x="39" y="566"/>
                </a:cubicBezTo>
                <a:cubicBezTo>
                  <a:pt x="40" y="566"/>
                  <a:pt x="40" y="566"/>
                  <a:pt x="40" y="566"/>
                </a:cubicBezTo>
                <a:cubicBezTo>
                  <a:pt x="39" y="568"/>
                  <a:pt x="39" y="568"/>
                  <a:pt x="39" y="568"/>
                </a:cubicBezTo>
                <a:cubicBezTo>
                  <a:pt x="41" y="566"/>
                  <a:pt x="40" y="569"/>
                  <a:pt x="40" y="570"/>
                </a:cubicBezTo>
                <a:cubicBezTo>
                  <a:pt x="39" y="571"/>
                  <a:pt x="38" y="573"/>
                  <a:pt x="38" y="572"/>
                </a:cubicBezTo>
                <a:cubicBezTo>
                  <a:pt x="38" y="571"/>
                  <a:pt x="38" y="571"/>
                  <a:pt x="38" y="571"/>
                </a:cubicBezTo>
                <a:cubicBezTo>
                  <a:pt x="37" y="572"/>
                  <a:pt x="37" y="575"/>
                  <a:pt x="35" y="576"/>
                </a:cubicBezTo>
                <a:cubicBezTo>
                  <a:pt x="34" y="576"/>
                  <a:pt x="35" y="575"/>
                  <a:pt x="34" y="575"/>
                </a:cubicBezTo>
                <a:cubicBezTo>
                  <a:pt x="34" y="577"/>
                  <a:pt x="33" y="578"/>
                  <a:pt x="32" y="581"/>
                </a:cubicBezTo>
                <a:cubicBezTo>
                  <a:pt x="32" y="581"/>
                  <a:pt x="31" y="581"/>
                  <a:pt x="31" y="581"/>
                </a:cubicBezTo>
                <a:cubicBezTo>
                  <a:pt x="31" y="579"/>
                  <a:pt x="31" y="579"/>
                  <a:pt x="31" y="579"/>
                </a:cubicBezTo>
                <a:cubicBezTo>
                  <a:pt x="31" y="580"/>
                  <a:pt x="31" y="581"/>
                  <a:pt x="30" y="581"/>
                </a:cubicBezTo>
                <a:cubicBezTo>
                  <a:pt x="30" y="582"/>
                  <a:pt x="29" y="582"/>
                  <a:pt x="29" y="582"/>
                </a:cubicBezTo>
                <a:cubicBezTo>
                  <a:pt x="30" y="583"/>
                  <a:pt x="30" y="583"/>
                  <a:pt x="30" y="583"/>
                </a:cubicBezTo>
                <a:cubicBezTo>
                  <a:pt x="29" y="584"/>
                  <a:pt x="27" y="586"/>
                  <a:pt x="24" y="587"/>
                </a:cubicBezTo>
                <a:cubicBezTo>
                  <a:pt x="23" y="588"/>
                  <a:pt x="22" y="588"/>
                  <a:pt x="23" y="586"/>
                </a:cubicBezTo>
                <a:cubicBezTo>
                  <a:pt x="20" y="588"/>
                  <a:pt x="19" y="590"/>
                  <a:pt x="18" y="591"/>
                </a:cubicBezTo>
                <a:cubicBezTo>
                  <a:pt x="16" y="593"/>
                  <a:pt x="11" y="595"/>
                  <a:pt x="10" y="597"/>
                </a:cubicBezTo>
                <a:cubicBezTo>
                  <a:pt x="10" y="598"/>
                  <a:pt x="10" y="598"/>
                  <a:pt x="10" y="598"/>
                </a:cubicBezTo>
                <a:cubicBezTo>
                  <a:pt x="9" y="598"/>
                  <a:pt x="9" y="598"/>
                  <a:pt x="9" y="598"/>
                </a:cubicBezTo>
                <a:cubicBezTo>
                  <a:pt x="9" y="599"/>
                  <a:pt x="9" y="599"/>
                  <a:pt x="9" y="599"/>
                </a:cubicBezTo>
                <a:cubicBezTo>
                  <a:pt x="0" y="591"/>
                  <a:pt x="3" y="593"/>
                  <a:pt x="9" y="599"/>
                </a:cubicBezTo>
                <a:cubicBezTo>
                  <a:pt x="8" y="599"/>
                  <a:pt x="8" y="599"/>
                  <a:pt x="8" y="599"/>
                </a:cubicBezTo>
                <a:cubicBezTo>
                  <a:pt x="7" y="600"/>
                  <a:pt x="7" y="600"/>
                  <a:pt x="7" y="600"/>
                </a:cubicBezTo>
                <a:cubicBezTo>
                  <a:pt x="7" y="599"/>
                  <a:pt x="7" y="599"/>
                  <a:pt x="7" y="600"/>
                </a:cubicBezTo>
                <a:cubicBezTo>
                  <a:pt x="7" y="600"/>
                  <a:pt x="7" y="600"/>
                  <a:pt x="7" y="600"/>
                </a:cubicBezTo>
                <a:cubicBezTo>
                  <a:pt x="7" y="600"/>
                  <a:pt x="7" y="600"/>
                  <a:pt x="7" y="600"/>
                </a:cubicBezTo>
                <a:cubicBezTo>
                  <a:pt x="7" y="599"/>
                  <a:pt x="6" y="598"/>
                  <a:pt x="5" y="598"/>
                </a:cubicBezTo>
                <a:cubicBezTo>
                  <a:pt x="6" y="598"/>
                  <a:pt x="7" y="599"/>
                  <a:pt x="7" y="600"/>
                </a:cubicBezTo>
                <a:cubicBezTo>
                  <a:pt x="7" y="600"/>
                  <a:pt x="7" y="600"/>
                  <a:pt x="7" y="600"/>
                </a:cubicBezTo>
                <a:cubicBezTo>
                  <a:pt x="7" y="600"/>
                  <a:pt x="7" y="600"/>
                  <a:pt x="7" y="600"/>
                </a:cubicBezTo>
                <a:cubicBezTo>
                  <a:pt x="17" y="609"/>
                  <a:pt x="34" y="624"/>
                  <a:pt x="37" y="627"/>
                </a:cubicBezTo>
                <a:cubicBezTo>
                  <a:pt x="37" y="627"/>
                  <a:pt x="37" y="627"/>
                  <a:pt x="37" y="627"/>
                </a:cubicBezTo>
                <a:cubicBezTo>
                  <a:pt x="37" y="627"/>
                  <a:pt x="37" y="627"/>
                  <a:pt x="37" y="627"/>
                </a:cubicBezTo>
                <a:cubicBezTo>
                  <a:pt x="37" y="627"/>
                  <a:pt x="37" y="627"/>
                  <a:pt x="37" y="627"/>
                </a:cubicBezTo>
                <a:cubicBezTo>
                  <a:pt x="37" y="627"/>
                  <a:pt x="37" y="627"/>
                  <a:pt x="37" y="627"/>
                </a:cubicBezTo>
                <a:cubicBezTo>
                  <a:pt x="37" y="627"/>
                  <a:pt x="37" y="627"/>
                  <a:pt x="37" y="627"/>
                </a:cubicBezTo>
                <a:cubicBezTo>
                  <a:pt x="37" y="627"/>
                  <a:pt x="37" y="627"/>
                  <a:pt x="37" y="627"/>
                </a:cubicBezTo>
                <a:cubicBezTo>
                  <a:pt x="38" y="626"/>
                  <a:pt x="38" y="626"/>
                  <a:pt x="38" y="626"/>
                </a:cubicBezTo>
                <a:cubicBezTo>
                  <a:pt x="38" y="626"/>
                  <a:pt x="38" y="625"/>
                  <a:pt x="38" y="625"/>
                </a:cubicBezTo>
                <a:cubicBezTo>
                  <a:pt x="38" y="626"/>
                  <a:pt x="39" y="626"/>
                  <a:pt x="38" y="625"/>
                </a:cubicBezTo>
                <a:cubicBezTo>
                  <a:pt x="38" y="625"/>
                  <a:pt x="38" y="625"/>
                  <a:pt x="38" y="625"/>
                </a:cubicBezTo>
                <a:cubicBezTo>
                  <a:pt x="38" y="625"/>
                  <a:pt x="38" y="625"/>
                  <a:pt x="38" y="625"/>
                </a:cubicBezTo>
                <a:cubicBezTo>
                  <a:pt x="38" y="625"/>
                  <a:pt x="38" y="625"/>
                  <a:pt x="38" y="625"/>
                </a:cubicBezTo>
                <a:cubicBezTo>
                  <a:pt x="39" y="623"/>
                  <a:pt x="39" y="623"/>
                  <a:pt x="39" y="623"/>
                </a:cubicBezTo>
                <a:cubicBezTo>
                  <a:pt x="40" y="619"/>
                  <a:pt x="40" y="619"/>
                  <a:pt x="40" y="619"/>
                </a:cubicBezTo>
                <a:cubicBezTo>
                  <a:pt x="41" y="617"/>
                  <a:pt x="41" y="616"/>
                  <a:pt x="42" y="614"/>
                </a:cubicBezTo>
                <a:cubicBezTo>
                  <a:pt x="42" y="614"/>
                  <a:pt x="42" y="614"/>
                  <a:pt x="42" y="614"/>
                </a:cubicBezTo>
                <a:cubicBezTo>
                  <a:pt x="44" y="612"/>
                  <a:pt x="42" y="612"/>
                  <a:pt x="45" y="610"/>
                </a:cubicBezTo>
                <a:cubicBezTo>
                  <a:pt x="45" y="611"/>
                  <a:pt x="45" y="611"/>
                  <a:pt x="45" y="611"/>
                </a:cubicBezTo>
                <a:cubicBezTo>
                  <a:pt x="46" y="610"/>
                  <a:pt x="49" y="608"/>
                  <a:pt x="50" y="606"/>
                </a:cubicBezTo>
                <a:cubicBezTo>
                  <a:pt x="47" y="608"/>
                  <a:pt x="49" y="606"/>
                  <a:pt x="47" y="608"/>
                </a:cubicBezTo>
                <a:cubicBezTo>
                  <a:pt x="46" y="608"/>
                  <a:pt x="48" y="605"/>
                  <a:pt x="51" y="603"/>
                </a:cubicBezTo>
                <a:cubicBezTo>
                  <a:pt x="49" y="607"/>
                  <a:pt x="55" y="602"/>
                  <a:pt x="54" y="604"/>
                </a:cubicBezTo>
                <a:cubicBezTo>
                  <a:pt x="58" y="600"/>
                  <a:pt x="59" y="596"/>
                  <a:pt x="61" y="592"/>
                </a:cubicBezTo>
                <a:cubicBezTo>
                  <a:pt x="64" y="590"/>
                  <a:pt x="68" y="589"/>
                  <a:pt x="71" y="587"/>
                </a:cubicBezTo>
                <a:cubicBezTo>
                  <a:pt x="71" y="588"/>
                  <a:pt x="70" y="589"/>
                  <a:pt x="70" y="590"/>
                </a:cubicBezTo>
                <a:cubicBezTo>
                  <a:pt x="70" y="589"/>
                  <a:pt x="70" y="589"/>
                  <a:pt x="70" y="589"/>
                </a:cubicBezTo>
                <a:cubicBezTo>
                  <a:pt x="67" y="596"/>
                  <a:pt x="67" y="594"/>
                  <a:pt x="64" y="598"/>
                </a:cubicBezTo>
                <a:cubicBezTo>
                  <a:pt x="64" y="598"/>
                  <a:pt x="64" y="598"/>
                  <a:pt x="64" y="597"/>
                </a:cubicBezTo>
                <a:cubicBezTo>
                  <a:pt x="63" y="598"/>
                  <a:pt x="63" y="598"/>
                  <a:pt x="63" y="598"/>
                </a:cubicBezTo>
                <a:cubicBezTo>
                  <a:pt x="63" y="596"/>
                  <a:pt x="63" y="596"/>
                  <a:pt x="63" y="596"/>
                </a:cubicBezTo>
                <a:cubicBezTo>
                  <a:pt x="61" y="598"/>
                  <a:pt x="62" y="600"/>
                  <a:pt x="60" y="601"/>
                </a:cubicBezTo>
                <a:cubicBezTo>
                  <a:pt x="60" y="601"/>
                  <a:pt x="59" y="601"/>
                  <a:pt x="60" y="599"/>
                </a:cubicBezTo>
                <a:cubicBezTo>
                  <a:pt x="59" y="602"/>
                  <a:pt x="57" y="605"/>
                  <a:pt x="54" y="608"/>
                </a:cubicBezTo>
                <a:cubicBezTo>
                  <a:pt x="54" y="609"/>
                  <a:pt x="54" y="609"/>
                  <a:pt x="54" y="609"/>
                </a:cubicBezTo>
                <a:cubicBezTo>
                  <a:pt x="54" y="609"/>
                  <a:pt x="54" y="609"/>
                  <a:pt x="53" y="610"/>
                </a:cubicBezTo>
                <a:cubicBezTo>
                  <a:pt x="53" y="610"/>
                  <a:pt x="53" y="610"/>
                  <a:pt x="52" y="611"/>
                </a:cubicBezTo>
                <a:cubicBezTo>
                  <a:pt x="53" y="610"/>
                  <a:pt x="53" y="610"/>
                  <a:pt x="52" y="611"/>
                </a:cubicBezTo>
                <a:cubicBezTo>
                  <a:pt x="52" y="611"/>
                  <a:pt x="52" y="611"/>
                  <a:pt x="52" y="611"/>
                </a:cubicBezTo>
                <a:cubicBezTo>
                  <a:pt x="51" y="612"/>
                  <a:pt x="50" y="612"/>
                  <a:pt x="50" y="613"/>
                </a:cubicBezTo>
                <a:cubicBezTo>
                  <a:pt x="50" y="613"/>
                  <a:pt x="50" y="613"/>
                  <a:pt x="50" y="612"/>
                </a:cubicBezTo>
                <a:cubicBezTo>
                  <a:pt x="51" y="611"/>
                  <a:pt x="52" y="609"/>
                  <a:pt x="52" y="608"/>
                </a:cubicBezTo>
                <a:cubicBezTo>
                  <a:pt x="50" y="610"/>
                  <a:pt x="49" y="611"/>
                  <a:pt x="48" y="613"/>
                </a:cubicBezTo>
                <a:cubicBezTo>
                  <a:pt x="48" y="613"/>
                  <a:pt x="48" y="613"/>
                  <a:pt x="47" y="613"/>
                </a:cubicBezTo>
                <a:cubicBezTo>
                  <a:pt x="47" y="613"/>
                  <a:pt x="47" y="613"/>
                  <a:pt x="48" y="613"/>
                </a:cubicBezTo>
                <a:cubicBezTo>
                  <a:pt x="47" y="614"/>
                  <a:pt x="47" y="614"/>
                  <a:pt x="46" y="615"/>
                </a:cubicBezTo>
                <a:cubicBezTo>
                  <a:pt x="45" y="614"/>
                  <a:pt x="50" y="612"/>
                  <a:pt x="47" y="612"/>
                </a:cubicBezTo>
                <a:cubicBezTo>
                  <a:pt x="44" y="614"/>
                  <a:pt x="45" y="615"/>
                  <a:pt x="46" y="615"/>
                </a:cubicBezTo>
                <a:cubicBezTo>
                  <a:pt x="45" y="616"/>
                  <a:pt x="45" y="616"/>
                  <a:pt x="44" y="616"/>
                </a:cubicBezTo>
                <a:cubicBezTo>
                  <a:pt x="45" y="616"/>
                  <a:pt x="45" y="616"/>
                  <a:pt x="46" y="616"/>
                </a:cubicBezTo>
                <a:cubicBezTo>
                  <a:pt x="46" y="616"/>
                  <a:pt x="46" y="616"/>
                  <a:pt x="46" y="616"/>
                </a:cubicBezTo>
                <a:cubicBezTo>
                  <a:pt x="46" y="616"/>
                  <a:pt x="46" y="616"/>
                  <a:pt x="46" y="616"/>
                </a:cubicBezTo>
                <a:cubicBezTo>
                  <a:pt x="47" y="616"/>
                  <a:pt x="47" y="616"/>
                  <a:pt x="47" y="616"/>
                </a:cubicBezTo>
                <a:cubicBezTo>
                  <a:pt x="47" y="616"/>
                  <a:pt x="45" y="617"/>
                  <a:pt x="46" y="617"/>
                </a:cubicBezTo>
                <a:cubicBezTo>
                  <a:pt x="46" y="617"/>
                  <a:pt x="47" y="616"/>
                  <a:pt x="47" y="616"/>
                </a:cubicBezTo>
                <a:cubicBezTo>
                  <a:pt x="47" y="616"/>
                  <a:pt x="48" y="616"/>
                  <a:pt x="48" y="616"/>
                </a:cubicBezTo>
                <a:cubicBezTo>
                  <a:pt x="47" y="617"/>
                  <a:pt x="44" y="619"/>
                  <a:pt x="41" y="621"/>
                </a:cubicBezTo>
                <a:cubicBezTo>
                  <a:pt x="44" y="620"/>
                  <a:pt x="43" y="621"/>
                  <a:pt x="42" y="623"/>
                </a:cubicBezTo>
                <a:cubicBezTo>
                  <a:pt x="42" y="623"/>
                  <a:pt x="42" y="623"/>
                  <a:pt x="42" y="623"/>
                </a:cubicBezTo>
                <a:cubicBezTo>
                  <a:pt x="41" y="624"/>
                  <a:pt x="41" y="624"/>
                  <a:pt x="41" y="624"/>
                </a:cubicBezTo>
                <a:cubicBezTo>
                  <a:pt x="42" y="624"/>
                  <a:pt x="42" y="624"/>
                  <a:pt x="42" y="624"/>
                </a:cubicBezTo>
                <a:cubicBezTo>
                  <a:pt x="42" y="624"/>
                  <a:pt x="42" y="624"/>
                  <a:pt x="43" y="624"/>
                </a:cubicBezTo>
                <a:cubicBezTo>
                  <a:pt x="45" y="622"/>
                  <a:pt x="48" y="621"/>
                  <a:pt x="50" y="620"/>
                </a:cubicBezTo>
                <a:cubicBezTo>
                  <a:pt x="46" y="620"/>
                  <a:pt x="55" y="615"/>
                  <a:pt x="56" y="613"/>
                </a:cubicBezTo>
                <a:cubicBezTo>
                  <a:pt x="58" y="611"/>
                  <a:pt x="58" y="611"/>
                  <a:pt x="58" y="611"/>
                </a:cubicBezTo>
                <a:cubicBezTo>
                  <a:pt x="59" y="610"/>
                  <a:pt x="59" y="610"/>
                  <a:pt x="59" y="610"/>
                </a:cubicBezTo>
                <a:cubicBezTo>
                  <a:pt x="59" y="610"/>
                  <a:pt x="59" y="610"/>
                  <a:pt x="58" y="612"/>
                </a:cubicBezTo>
                <a:cubicBezTo>
                  <a:pt x="59" y="611"/>
                  <a:pt x="62" y="608"/>
                  <a:pt x="62" y="607"/>
                </a:cubicBezTo>
                <a:cubicBezTo>
                  <a:pt x="63" y="607"/>
                  <a:pt x="64" y="606"/>
                  <a:pt x="64" y="606"/>
                </a:cubicBezTo>
                <a:cubicBezTo>
                  <a:pt x="64" y="606"/>
                  <a:pt x="64" y="606"/>
                  <a:pt x="64" y="606"/>
                </a:cubicBezTo>
                <a:cubicBezTo>
                  <a:pt x="70" y="603"/>
                  <a:pt x="73" y="602"/>
                  <a:pt x="80" y="598"/>
                </a:cubicBezTo>
                <a:cubicBezTo>
                  <a:pt x="80" y="596"/>
                  <a:pt x="80" y="596"/>
                  <a:pt x="80" y="596"/>
                </a:cubicBezTo>
                <a:cubicBezTo>
                  <a:pt x="86" y="593"/>
                  <a:pt x="80" y="591"/>
                  <a:pt x="81" y="590"/>
                </a:cubicBezTo>
                <a:cubicBezTo>
                  <a:pt x="82" y="589"/>
                  <a:pt x="83" y="588"/>
                  <a:pt x="85" y="588"/>
                </a:cubicBezTo>
                <a:cubicBezTo>
                  <a:pt x="84" y="589"/>
                  <a:pt x="84" y="589"/>
                  <a:pt x="84" y="589"/>
                </a:cubicBezTo>
                <a:cubicBezTo>
                  <a:pt x="88" y="587"/>
                  <a:pt x="85" y="587"/>
                  <a:pt x="88" y="585"/>
                </a:cubicBezTo>
                <a:cubicBezTo>
                  <a:pt x="91" y="583"/>
                  <a:pt x="86" y="587"/>
                  <a:pt x="87" y="585"/>
                </a:cubicBezTo>
                <a:cubicBezTo>
                  <a:pt x="91" y="583"/>
                  <a:pt x="87" y="581"/>
                  <a:pt x="94" y="580"/>
                </a:cubicBezTo>
                <a:cubicBezTo>
                  <a:pt x="95" y="580"/>
                  <a:pt x="96" y="581"/>
                  <a:pt x="93" y="583"/>
                </a:cubicBezTo>
                <a:cubicBezTo>
                  <a:pt x="97" y="582"/>
                  <a:pt x="97" y="582"/>
                  <a:pt x="97" y="582"/>
                </a:cubicBezTo>
                <a:cubicBezTo>
                  <a:pt x="93" y="584"/>
                  <a:pt x="96" y="583"/>
                  <a:pt x="92" y="585"/>
                </a:cubicBezTo>
                <a:cubicBezTo>
                  <a:pt x="91" y="587"/>
                  <a:pt x="92" y="588"/>
                  <a:pt x="91" y="590"/>
                </a:cubicBezTo>
                <a:cubicBezTo>
                  <a:pt x="92" y="589"/>
                  <a:pt x="91" y="588"/>
                  <a:pt x="94" y="587"/>
                </a:cubicBezTo>
                <a:cubicBezTo>
                  <a:pt x="97" y="586"/>
                  <a:pt x="94" y="587"/>
                  <a:pt x="94" y="588"/>
                </a:cubicBezTo>
                <a:cubicBezTo>
                  <a:pt x="96" y="585"/>
                  <a:pt x="99" y="587"/>
                  <a:pt x="101" y="584"/>
                </a:cubicBezTo>
                <a:cubicBezTo>
                  <a:pt x="99" y="583"/>
                  <a:pt x="100" y="583"/>
                  <a:pt x="97" y="583"/>
                </a:cubicBezTo>
                <a:cubicBezTo>
                  <a:pt x="99" y="582"/>
                  <a:pt x="103" y="581"/>
                  <a:pt x="104" y="583"/>
                </a:cubicBezTo>
                <a:cubicBezTo>
                  <a:pt x="103" y="581"/>
                  <a:pt x="103" y="581"/>
                  <a:pt x="103" y="581"/>
                </a:cubicBezTo>
                <a:cubicBezTo>
                  <a:pt x="104" y="581"/>
                  <a:pt x="106" y="581"/>
                  <a:pt x="106" y="581"/>
                </a:cubicBezTo>
                <a:cubicBezTo>
                  <a:pt x="107" y="580"/>
                  <a:pt x="107" y="580"/>
                  <a:pt x="107" y="580"/>
                </a:cubicBezTo>
                <a:cubicBezTo>
                  <a:pt x="104" y="580"/>
                  <a:pt x="102" y="580"/>
                  <a:pt x="100" y="582"/>
                </a:cubicBezTo>
                <a:cubicBezTo>
                  <a:pt x="100" y="580"/>
                  <a:pt x="96" y="580"/>
                  <a:pt x="100" y="578"/>
                </a:cubicBezTo>
                <a:cubicBezTo>
                  <a:pt x="102" y="578"/>
                  <a:pt x="101" y="579"/>
                  <a:pt x="101" y="579"/>
                </a:cubicBezTo>
                <a:cubicBezTo>
                  <a:pt x="110" y="575"/>
                  <a:pt x="112" y="577"/>
                  <a:pt x="119" y="574"/>
                </a:cubicBezTo>
                <a:cubicBezTo>
                  <a:pt x="117" y="575"/>
                  <a:pt x="112" y="576"/>
                  <a:pt x="109" y="578"/>
                </a:cubicBezTo>
                <a:cubicBezTo>
                  <a:pt x="112" y="579"/>
                  <a:pt x="114" y="576"/>
                  <a:pt x="116" y="576"/>
                </a:cubicBezTo>
                <a:cubicBezTo>
                  <a:pt x="114" y="577"/>
                  <a:pt x="114" y="577"/>
                  <a:pt x="117" y="577"/>
                </a:cubicBezTo>
                <a:cubicBezTo>
                  <a:pt x="117" y="576"/>
                  <a:pt x="117" y="576"/>
                  <a:pt x="117" y="576"/>
                </a:cubicBezTo>
                <a:cubicBezTo>
                  <a:pt x="119" y="575"/>
                  <a:pt x="121" y="574"/>
                  <a:pt x="121" y="575"/>
                </a:cubicBezTo>
                <a:cubicBezTo>
                  <a:pt x="121" y="574"/>
                  <a:pt x="120" y="574"/>
                  <a:pt x="119" y="575"/>
                </a:cubicBezTo>
                <a:cubicBezTo>
                  <a:pt x="122" y="572"/>
                  <a:pt x="127" y="570"/>
                  <a:pt x="134" y="568"/>
                </a:cubicBezTo>
                <a:cubicBezTo>
                  <a:pt x="134" y="570"/>
                  <a:pt x="126" y="572"/>
                  <a:pt x="131" y="572"/>
                </a:cubicBezTo>
                <a:cubicBezTo>
                  <a:pt x="133" y="570"/>
                  <a:pt x="134" y="568"/>
                  <a:pt x="139" y="567"/>
                </a:cubicBezTo>
                <a:cubicBezTo>
                  <a:pt x="138" y="569"/>
                  <a:pt x="141" y="568"/>
                  <a:pt x="142" y="568"/>
                </a:cubicBezTo>
                <a:cubicBezTo>
                  <a:pt x="146" y="564"/>
                  <a:pt x="146" y="564"/>
                  <a:pt x="146" y="564"/>
                </a:cubicBezTo>
                <a:cubicBezTo>
                  <a:pt x="149" y="564"/>
                  <a:pt x="152" y="563"/>
                  <a:pt x="155" y="561"/>
                </a:cubicBezTo>
                <a:cubicBezTo>
                  <a:pt x="154" y="562"/>
                  <a:pt x="153" y="562"/>
                  <a:pt x="151" y="563"/>
                </a:cubicBezTo>
                <a:cubicBezTo>
                  <a:pt x="154" y="559"/>
                  <a:pt x="159" y="561"/>
                  <a:pt x="164" y="559"/>
                </a:cubicBezTo>
                <a:cubicBezTo>
                  <a:pt x="162" y="560"/>
                  <a:pt x="162" y="560"/>
                  <a:pt x="162" y="560"/>
                </a:cubicBezTo>
                <a:cubicBezTo>
                  <a:pt x="166" y="559"/>
                  <a:pt x="169" y="558"/>
                  <a:pt x="172" y="556"/>
                </a:cubicBezTo>
                <a:cubicBezTo>
                  <a:pt x="172" y="557"/>
                  <a:pt x="172" y="557"/>
                  <a:pt x="172" y="557"/>
                </a:cubicBezTo>
                <a:cubicBezTo>
                  <a:pt x="172" y="556"/>
                  <a:pt x="178" y="553"/>
                  <a:pt x="179" y="552"/>
                </a:cubicBezTo>
                <a:cubicBezTo>
                  <a:pt x="170" y="556"/>
                  <a:pt x="170" y="553"/>
                  <a:pt x="162" y="557"/>
                </a:cubicBezTo>
                <a:cubicBezTo>
                  <a:pt x="164" y="555"/>
                  <a:pt x="167" y="554"/>
                  <a:pt x="170" y="551"/>
                </a:cubicBezTo>
                <a:cubicBezTo>
                  <a:pt x="171" y="551"/>
                  <a:pt x="172" y="551"/>
                  <a:pt x="172" y="551"/>
                </a:cubicBezTo>
                <a:cubicBezTo>
                  <a:pt x="173" y="550"/>
                  <a:pt x="173" y="549"/>
                  <a:pt x="175" y="548"/>
                </a:cubicBezTo>
                <a:cubicBezTo>
                  <a:pt x="176" y="549"/>
                  <a:pt x="176" y="549"/>
                  <a:pt x="176" y="549"/>
                </a:cubicBezTo>
                <a:cubicBezTo>
                  <a:pt x="183" y="548"/>
                  <a:pt x="180" y="545"/>
                  <a:pt x="187" y="543"/>
                </a:cubicBezTo>
                <a:cubicBezTo>
                  <a:pt x="189" y="545"/>
                  <a:pt x="182" y="547"/>
                  <a:pt x="179" y="549"/>
                </a:cubicBezTo>
                <a:cubicBezTo>
                  <a:pt x="183" y="549"/>
                  <a:pt x="173" y="551"/>
                  <a:pt x="178" y="552"/>
                </a:cubicBezTo>
                <a:cubicBezTo>
                  <a:pt x="179" y="551"/>
                  <a:pt x="179" y="551"/>
                  <a:pt x="179" y="551"/>
                </a:cubicBezTo>
                <a:cubicBezTo>
                  <a:pt x="181" y="550"/>
                  <a:pt x="181" y="551"/>
                  <a:pt x="180" y="551"/>
                </a:cubicBezTo>
                <a:cubicBezTo>
                  <a:pt x="183" y="550"/>
                  <a:pt x="182" y="551"/>
                  <a:pt x="183" y="550"/>
                </a:cubicBezTo>
                <a:cubicBezTo>
                  <a:pt x="192" y="547"/>
                  <a:pt x="183" y="552"/>
                  <a:pt x="193" y="550"/>
                </a:cubicBezTo>
                <a:cubicBezTo>
                  <a:pt x="192" y="551"/>
                  <a:pt x="189" y="551"/>
                  <a:pt x="190" y="552"/>
                </a:cubicBezTo>
                <a:cubicBezTo>
                  <a:pt x="185" y="553"/>
                  <a:pt x="185" y="553"/>
                  <a:pt x="185" y="553"/>
                </a:cubicBezTo>
                <a:cubicBezTo>
                  <a:pt x="185" y="554"/>
                  <a:pt x="185" y="554"/>
                  <a:pt x="185" y="554"/>
                </a:cubicBezTo>
                <a:cubicBezTo>
                  <a:pt x="192" y="553"/>
                  <a:pt x="195" y="550"/>
                  <a:pt x="197" y="547"/>
                </a:cubicBezTo>
                <a:cubicBezTo>
                  <a:pt x="192" y="550"/>
                  <a:pt x="196" y="546"/>
                  <a:pt x="192" y="547"/>
                </a:cubicBezTo>
                <a:cubicBezTo>
                  <a:pt x="193" y="546"/>
                  <a:pt x="194" y="546"/>
                  <a:pt x="195" y="546"/>
                </a:cubicBezTo>
                <a:cubicBezTo>
                  <a:pt x="195" y="546"/>
                  <a:pt x="198" y="545"/>
                  <a:pt x="198" y="544"/>
                </a:cubicBezTo>
                <a:cubicBezTo>
                  <a:pt x="200" y="547"/>
                  <a:pt x="213" y="543"/>
                  <a:pt x="212" y="547"/>
                </a:cubicBezTo>
                <a:cubicBezTo>
                  <a:pt x="216" y="547"/>
                  <a:pt x="227" y="543"/>
                  <a:pt x="235" y="541"/>
                </a:cubicBezTo>
                <a:cubicBezTo>
                  <a:pt x="233" y="542"/>
                  <a:pt x="233" y="542"/>
                  <a:pt x="233" y="542"/>
                </a:cubicBezTo>
                <a:cubicBezTo>
                  <a:pt x="243" y="543"/>
                  <a:pt x="240" y="539"/>
                  <a:pt x="244" y="537"/>
                </a:cubicBezTo>
                <a:cubicBezTo>
                  <a:pt x="240" y="539"/>
                  <a:pt x="249" y="538"/>
                  <a:pt x="251" y="538"/>
                </a:cubicBezTo>
                <a:cubicBezTo>
                  <a:pt x="254" y="537"/>
                  <a:pt x="257" y="535"/>
                  <a:pt x="263" y="534"/>
                </a:cubicBezTo>
                <a:cubicBezTo>
                  <a:pt x="264" y="535"/>
                  <a:pt x="265" y="537"/>
                  <a:pt x="269" y="536"/>
                </a:cubicBezTo>
                <a:cubicBezTo>
                  <a:pt x="271" y="535"/>
                  <a:pt x="271" y="535"/>
                  <a:pt x="271" y="535"/>
                </a:cubicBezTo>
                <a:cubicBezTo>
                  <a:pt x="274" y="535"/>
                  <a:pt x="279" y="533"/>
                  <a:pt x="281" y="533"/>
                </a:cubicBezTo>
                <a:cubicBezTo>
                  <a:pt x="281" y="534"/>
                  <a:pt x="281" y="534"/>
                  <a:pt x="281" y="534"/>
                </a:cubicBezTo>
                <a:cubicBezTo>
                  <a:pt x="285" y="534"/>
                  <a:pt x="285" y="532"/>
                  <a:pt x="281" y="532"/>
                </a:cubicBezTo>
                <a:cubicBezTo>
                  <a:pt x="285" y="531"/>
                  <a:pt x="285" y="531"/>
                  <a:pt x="285" y="531"/>
                </a:cubicBezTo>
                <a:cubicBezTo>
                  <a:pt x="285" y="531"/>
                  <a:pt x="285" y="531"/>
                  <a:pt x="285" y="531"/>
                </a:cubicBezTo>
                <a:cubicBezTo>
                  <a:pt x="290" y="530"/>
                  <a:pt x="294" y="527"/>
                  <a:pt x="302" y="526"/>
                </a:cubicBezTo>
                <a:cubicBezTo>
                  <a:pt x="301" y="528"/>
                  <a:pt x="309" y="528"/>
                  <a:pt x="302" y="529"/>
                </a:cubicBezTo>
                <a:cubicBezTo>
                  <a:pt x="304" y="528"/>
                  <a:pt x="300" y="528"/>
                  <a:pt x="300" y="528"/>
                </a:cubicBezTo>
                <a:cubicBezTo>
                  <a:pt x="297" y="528"/>
                  <a:pt x="295" y="529"/>
                  <a:pt x="294" y="529"/>
                </a:cubicBezTo>
                <a:cubicBezTo>
                  <a:pt x="295" y="530"/>
                  <a:pt x="295" y="531"/>
                  <a:pt x="294" y="533"/>
                </a:cubicBezTo>
                <a:cubicBezTo>
                  <a:pt x="298" y="530"/>
                  <a:pt x="314" y="530"/>
                  <a:pt x="314" y="527"/>
                </a:cubicBezTo>
                <a:cubicBezTo>
                  <a:pt x="321" y="527"/>
                  <a:pt x="329" y="525"/>
                  <a:pt x="337" y="526"/>
                </a:cubicBezTo>
                <a:cubicBezTo>
                  <a:pt x="336" y="525"/>
                  <a:pt x="336" y="525"/>
                  <a:pt x="336" y="525"/>
                </a:cubicBezTo>
                <a:cubicBezTo>
                  <a:pt x="343" y="526"/>
                  <a:pt x="343" y="526"/>
                  <a:pt x="343" y="526"/>
                </a:cubicBezTo>
                <a:cubicBezTo>
                  <a:pt x="341" y="526"/>
                  <a:pt x="341" y="526"/>
                  <a:pt x="341" y="526"/>
                </a:cubicBezTo>
                <a:cubicBezTo>
                  <a:pt x="346" y="527"/>
                  <a:pt x="346" y="527"/>
                  <a:pt x="346" y="527"/>
                </a:cubicBezTo>
                <a:cubicBezTo>
                  <a:pt x="346" y="528"/>
                  <a:pt x="345" y="528"/>
                  <a:pt x="343" y="528"/>
                </a:cubicBezTo>
                <a:cubicBezTo>
                  <a:pt x="342" y="529"/>
                  <a:pt x="341" y="528"/>
                  <a:pt x="342" y="528"/>
                </a:cubicBezTo>
                <a:cubicBezTo>
                  <a:pt x="338" y="529"/>
                  <a:pt x="346" y="528"/>
                  <a:pt x="343" y="530"/>
                </a:cubicBezTo>
                <a:cubicBezTo>
                  <a:pt x="342" y="529"/>
                  <a:pt x="341" y="530"/>
                  <a:pt x="340" y="530"/>
                </a:cubicBezTo>
                <a:cubicBezTo>
                  <a:pt x="345" y="530"/>
                  <a:pt x="347" y="528"/>
                  <a:pt x="351" y="530"/>
                </a:cubicBezTo>
                <a:cubicBezTo>
                  <a:pt x="353" y="529"/>
                  <a:pt x="358" y="527"/>
                  <a:pt x="363" y="528"/>
                </a:cubicBezTo>
                <a:cubicBezTo>
                  <a:pt x="361" y="529"/>
                  <a:pt x="368" y="528"/>
                  <a:pt x="366" y="530"/>
                </a:cubicBezTo>
                <a:cubicBezTo>
                  <a:pt x="368" y="529"/>
                  <a:pt x="372" y="530"/>
                  <a:pt x="373" y="529"/>
                </a:cubicBezTo>
                <a:cubicBezTo>
                  <a:pt x="372" y="529"/>
                  <a:pt x="370" y="529"/>
                  <a:pt x="369" y="529"/>
                </a:cubicBezTo>
                <a:cubicBezTo>
                  <a:pt x="370" y="529"/>
                  <a:pt x="370" y="528"/>
                  <a:pt x="371" y="528"/>
                </a:cubicBezTo>
                <a:cubicBezTo>
                  <a:pt x="377" y="529"/>
                  <a:pt x="383" y="529"/>
                  <a:pt x="388" y="531"/>
                </a:cubicBezTo>
                <a:cubicBezTo>
                  <a:pt x="396" y="531"/>
                  <a:pt x="413" y="532"/>
                  <a:pt x="428" y="534"/>
                </a:cubicBezTo>
                <a:cubicBezTo>
                  <a:pt x="422" y="535"/>
                  <a:pt x="445" y="535"/>
                  <a:pt x="437" y="536"/>
                </a:cubicBezTo>
                <a:cubicBezTo>
                  <a:pt x="443" y="536"/>
                  <a:pt x="457" y="538"/>
                  <a:pt x="459" y="537"/>
                </a:cubicBezTo>
                <a:cubicBezTo>
                  <a:pt x="457" y="537"/>
                  <a:pt x="450" y="537"/>
                  <a:pt x="446" y="536"/>
                </a:cubicBezTo>
                <a:cubicBezTo>
                  <a:pt x="452" y="537"/>
                  <a:pt x="453" y="535"/>
                  <a:pt x="460" y="536"/>
                </a:cubicBezTo>
                <a:cubicBezTo>
                  <a:pt x="461" y="536"/>
                  <a:pt x="461" y="536"/>
                  <a:pt x="461" y="536"/>
                </a:cubicBezTo>
                <a:cubicBezTo>
                  <a:pt x="471" y="536"/>
                  <a:pt x="465" y="533"/>
                  <a:pt x="482" y="533"/>
                </a:cubicBezTo>
                <a:cubicBezTo>
                  <a:pt x="528" y="534"/>
                  <a:pt x="475" y="537"/>
                  <a:pt x="482" y="538"/>
                </a:cubicBezTo>
                <a:cubicBezTo>
                  <a:pt x="484" y="538"/>
                  <a:pt x="504" y="537"/>
                  <a:pt x="513" y="538"/>
                </a:cubicBezTo>
                <a:cubicBezTo>
                  <a:pt x="511" y="538"/>
                  <a:pt x="511" y="538"/>
                  <a:pt x="511" y="538"/>
                </a:cubicBezTo>
                <a:cubicBezTo>
                  <a:pt x="516" y="538"/>
                  <a:pt x="523" y="537"/>
                  <a:pt x="528" y="538"/>
                </a:cubicBezTo>
                <a:cubicBezTo>
                  <a:pt x="531" y="536"/>
                  <a:pt x="536" y="535"/>
                  <a:pt x="540" y="534"/>
                </a:cubicBezTo>
                <a:cubicBezTo>
                  <a:pt x="560" y="532"/>
                  <a:pt x="560" y="532"/>
                  <a:pt x="560" y="532"/>
                </a:cubicBezTo>
                <a:cubicBezTo>
                  <a:pt x="556" y="533"/>
                  <a:pt x="556" y="533"/>
                  <a:pt x="556" y="533"/>
                </a:cubicBezTo>
                <a:cubicBezTo>
                  <a:pt x="561" y="533"/>
                  <a:pt x="565" y="532"/>
                  <a:pt x="569" y="532"/>
                </a:cubicBezTo>
                <a:cubicBezTo>
                  <a:pt x="571" y="533"/>
                  <a:pt x="565" y="533"/>
                  <a:pt x="558" y="534"/>
                </a:cubicBezTo>
                <a:cubicBezTo>
                  <a:pt x="562" y="535"/>
                  <a:pt x="566" y="535"/>
                  <a:pt x="571" y="533"/>
                </a:cubicBezTo>
                <a:cubicBezTo>
                  <a:pt x="568" y="533"/>
                  <a:pt x="568" y="533"/>
                  <a:pt x="568" y="533"/>
                </a:cubicBezTo>
                <a:cubicBezTo>
                  <a:pt x="574" y="533"/>
                  <a:pt x="593" y="529"/>
                  <a:pt x="578" y="530"/>
                </a:cubicBezTo>
                <a:cubicBezTo>
                  <a:pt x="589" y="528"/>
                  <a:pt x="593" y="530"/>
                  <a:pt x="601" y="529"/>
                </a:cubicBezTo>
                <a:cubicBezTo>
                  <a:pt x="602" y="530"/>
                  <a:pt x="594" y="530"/>
                  <a:pt x="598" y="531"/>
                </a:cubicBezTo>
                <a:cubicBezTo>
                  <a:pt x="606" y="530"/>
                  <a:pt x="611" y="530"/>
                  <a:pt x="618" y="529"/>
                </a:cubicBezTo>
                <a:cubicBezTo>
                  <a:pt x="611" y="529"/>
                  <a:pt x="619" y="528"/>
                  <a:pt x="610" y="528"/>
                </a:cubicBezTo>
                <a:cubicBezTo>
                  <a:pt x="613" y="527"/>
                  <a:pt x="623" y="526"/>
                  <a:pt x="623" y="526"/>
                </a:cubicBezTo>
                <a:cubicBezTo>
                  <a:pt x="620" y="526"/>
                  <a:pt x="617" y="527"/>
                  <a:pt x="612" y="527"/>
                </a:cubicBezTo>
                <a:cubicBezTo>
                  <a:pt x="622" y="526"/>
                  <a:pt x="633" y="524"/>
                  <a:pt x="644" y="523"/>
                </a:cubicBezTo>
                <a:cubicBezTo>
                  <a:pt x="643" y="524"/>
                  <a:pt x="642" y="524"/>
                  <a:pt x="641" y="524"/>
                </a:cubicBezTo>
                <a:cubicBezTo>
                  <a:pt x="655" y="521"/>
                  <a:pt x="676" y="518"/>
                  <a:pt x="685" y="515"/>
                </a:cubicBezTo>
                <a:cubicBezTo>
                  <a:pt x="680" y="515"/>
                  <a:pt x="680" y="515"/>
                  <a:pt x="680" y="515"/>
                </a:cubicBezTo>
                <a:cubicBezTo>
                  <a:pt x="677" y="516"/>
                  <a:pt x="670" y="517"/>
                  <a:pt x="668" y="517"/>
                </a:cubicBezTo>
                <a:close/>
                <a:moveTo>
                  <a:pt x="410" y="3"/>
                </a:moveTo>
                <a:cubicBezTo>
                  <a:pt x="400" y="3"/>
                  <a:pt x="400" y="3"/>
                  <a:pt x="400" y="3"/>
                </a:cubicBezTo>
                <a:cubicBezTo>
                  <a:pt x="404" y="3"/>
                  <a:pt x="408" y="3"/>
                  <a:pt x="410" y="3"/>
                </a:cubicBezTo>
                <a:close/>
                <a:moveTo>
                  <a:pt x="376" y="21"/>
                </a:moveTo>
                <a:cubicBezTo>
                  <a:pt x="379" y="21"/>
                  <a:pt x="381" y="21"/>
                  <a:pt x="382" y="21"/>
                </a:cubicBezTo>
                <a:cubicBezTo>
                  <a:pt x="375" y="21"/>
                  <a:pt x="375" y="21"/>
                  <a:pt x="375" y="21"/>
                </a:cubicBezTo>
                <a:lnTo>
                  <a:pt x="376" y="21"/>
                </a:lnTo>
                <a:close/>
                <a:moveTo>
                  <a:pt x="354" y="21"/>
                </a:moveTo>
                <a:cubicBezTo>
                  <a:pt x="357" y="21"/>
                  <a:pt x="358" y="21"/>
                  <a:pt x="358" y="22"/>
                </a:cubicBezTo>
                <a:cubicBezTo>
                  <a:pt x="351" y="22"/>
                  <a:pt x="351" y="22"/>
                  <a:pt x="351" y="22"/>
                </a:cubicBezTo>
                <a:lnTo>
                  <a:pt x="354" y="21"/>
                </a:lnTo>
                <a:close/>
                <a:moveTo>
                  <a:pt x="263" y="32"/>
                </a:moveTo>
                <a:cubicBezTo>
                  <a:pt x="264" y="30"/>
                  <a:pt x="278" y="27"/>
                  <a:pt x="283" y="25"/>
                </a:cubicBezTo>
                <a:cubicBezTo>
                  <a:pt x="286" y="24"/>
                  <a:pt x="304" y="21"/>
                  <a:pt x="300" y="23"/>
                </a:cubicBezTo>
                <a:cubicBezTo>
                  <a:pt x="288" y="24"/>
                  <a:pt x="289" y="28"/>
                  <a:pt x="278" y="27"/>
                </a:cubicBezTo>
                <a:cubicBezTo>
                  <a:pt x="276" y="29"/>
                  <a:pt x="279" y="29"/>
                  <a:pt x="284" y="28"/>
                </a:cubicBezTo>
                <a:cubicBezTo>
                  <a:pt x="282" y="29"/>
                  <a:pt x="281" y="29"/>
                  <a:pt x="281" y="29"/>
                </a:cubicBezTo>
                <a:cubicBezTo>
                  <a:pt x="277" y="30"/>
                  <a:pt x="273" y="31"/>
                  <a:pt x="269" y="32"/>
                </a:cubicBezTo>
                <a:cubicBezTo>
                  <a:pt x="265" y="32"/>
                  <a:pt x="262" y="33"/>
                  <a:pt x="263" y="32"/>
                </a:cubicBezTo>
                <a:close/>
                <a:moveTo>
                  <a:pt x="217" y="44"/>
                </a:moveTo>
                <a:cubicBezTo>
                  <a:pt x="228" y="41"/>
                  <a:pt x="241" y="37"/>
                  <a:pt x="248" y="36"/>
                </a:cubicBezTo>
                <a:cubicBezTo>
                  <a:pt x="244" y="37"/>
                  <a:pt x="244" y="37"/>
                  <a:pt x="244" y="37"/>
                </a:cubicBezTo>
                <a:cubicBezTo>
                  <a:pt x="190" y="52"/>
                  <a:pt x="214" y="48"/>
                  <a:pt x="247" y="43"/>
                </a:cubicBezTo>
                <a:cubicBezTo>
                  <a:pt x="229" y="47"/>
                  <a:pt x="210" y="52"/>
                  <a:pt x="192" y="58"/>
                </a:cubicBezTo>
                <a:cubicBezTo>
                  <a:pt x="194" y="58"/>
                  <a:pt x="194" y="58"/>
                  <a:pt x="194" y="58"/>
                </a:cubicBezTo>
                <a:cubicBezTo>
                  <a:pt x="189" y="60"/>
                  <a:pt x="184" y="63"/>
                  <a:pt x="181" y="63"/>
                </a:cubicBezTo>
                <a:cubicBezTo>
                  <a:pt x="180" y="63"/>
                  <a:pt x="208" y="48"/>
                  <a:pt x="217" y="44"/>
                </a:cubicBezTo>
                <a:close/>
                <a:moveTo>
                  <a:pt x="177" y="58"/>
                </a:moveTo>
                <a:cubicBezTo>
                  <a:pt x="177" y="58"/>
                  <a:pt x="177" y="58"/>
                  <a:pt x="179" y="58"/>
                </a:cubicBezTo>
                <a:cubicBezTo>
                  <a:pt x="168" y="62"/>
                  <a:pt x="168" y="62"/>
                  <a:pt x="168" y="62"/>
                </a:cubicBezTo>
                <a:cubicBezTo>
                  <a:pt x="169" y="61"/>
                  <a:pt x="167" y="61"/>
                  <a:pt x="177" y="58"/>
                </a:cubicBezTo>
                <a:close/>
                <a:moveTo>
                  <a:pt x="63" y="133"/>
                </a:moveTo>
                <a:cubicBezTo>
                  <a:pt x="67" y="127"/>
                  <a:pt x="77" y="117"/>
                  <a:pt x="78" y="117"/>
                </a:cubicBezTo>
                <a:cubicBezTo>
                  <a:pt x="79" y="114"/>
                  <a:pt x="96" y="99"/>
                  <a:pt x="103" y="93"/>
                </a:cubicBezTo>
                <a:cubicBezTo>
                  <a:pt x="122" y="80"/>
                  <a:pt x="117" y="87"/>
                  <a:pt x="134" y="76"/>
                </a:cubicBezTo>
                <a:cubicBezTo>
                  <a:pt x="127" y="78"/>
                  <a:pt x="127" y="78"/>
                  <a:pt x="127" y="78"/>
                </a:cubicBezTo>
                <a:cubicBezTo>
                  <a:pt x="142" y="69"/>
                  <a:pt x="149" y="65"/>
                  <a:pt x="167" y="58"/>
                </a:cubicBezTo>
                <a:cubicBezTo>
                  <a:pt x="170" y="59"/>
                  <a:pt x="159" y="61"/>
                  <a:pt x="155" y="64"/>
                </a:cubicBezTo>
                <a:cubicBezTo>
                  <a:pt x="158" y="63"/>
                  <a:pt x="161" y="62"/>
                  <a:pt x="164" y="62"/>
                </a:cubicBezTo>
                <a:cubicBezTo>
                  <a:pt x="160" y="63"/>
                  <a:pt x="153" y="68"/>
                  <a:pt x="153" y="67"/>
                </a:cubicBezTo>
                <a:cubicBezTo>
                  <a:pt x="153" y="67"/>
                  <a:pt x="147" y="71"/>
                  <a:pt x="158" y="65"/>
                </a:cubicBezTo>
                <a:cubicBezTo>
                  <a:pt x="150" y="70"/>
                  <a:pt x="150" y="70"/>
                  <a:pt x="150" y="70"/>
                </a:cubicBezTo>
                <a:cubicBezTo>
                  <a:pt x="152" y="70"/>
                  <a:pt x="152" y="70"/>
                  <a:pt x="152" y="70"/>
                </a:cubicBezTo>
                <a:cubicBezTo>
                  <a:pt x="145" y="74"/>
                  <a:pt x="145" y="74"/>
                  <a:pt x="145" y="74"/>
                </a:cubicBezTo>
                <a:cubicBezTo>
                  <a:pt x="142" y="75"/>
                  <a:pt x="136" y="78"/>
                  <a:pt x="131" y="80"/>
                </a:cubicBezTo>
                <a:cubicBezTo>
                  <a:pt x="131" y="79"/>
                  <a:pt x="136" y="76"/>
                  <a:pt x="138" y="75"/>
                </a:cubicBezTo>
                <a:cubicBezTo>
                  <a:pt x="131" y="78"/>
                  <a:pt x="124" y="82"/>
                  <a:pt x="120" y="85"/>
                </a:cubicBezTo>
                <a:cubicBezTo>
                  <a:pt x="132" y="78"/>
                  <a:pt x="126" y="83"/>
                  <a:pt x="129" y="82"/>
                </a:cubicBezTo>
                <a:cubicBezTo>
                  <a:pt x="123" y="87"/>
                  <a:pt x="111" y="94"/>
                  <a:pt x="108" y="97"/>
                </a:cubicBezTo>
                <a:cubicBezTo>
                  <a:pt x="98" y="103"/>
                  <a:pt x="91" y="108"/>
                  <a:pt x="96" y="102"/>
                </a:cubicBezTo>
                <a:cubicBezTo>
                  <a:pt x="91" y="108"/>
                  <a:pt x="84" y="112"/>
                  <a:pt x="80" y="119"/>
                </a:cubicBezTo>
                <a:cubicBezTo>
                  <a:pt x="89" y="108"/>
                  <a:pt x="82" y="120"/>
                  <a:pt x="94" y="107"/>
                </a:cubicBezTo>
                <a:cubicBezTo>
                  <a:pt x="99" y="105"/>
                  <a:pt x="83" y="118"/>
                  <a:pt x="76" y="124"/>
                </a:cubicBezTo>
                <a:cubicBezTo>
                  <a:pt x="80" y="120"/>
                  <a:pt x="76" y="123"/>
                  <a:pt x="77" y="122"/>
                </a:cubicBezTo>
                <a:cubicBezTo>
                  <a:pt x="68" y="133"/>
                  <a:pt x="73" y="128"/>
                  <a:pt x="80" y="122"/>
                </a:cubicBezTo>
                <a:cubicBezTo>
                  <a:pt x="77" y="126"/>
                  <a:pt x="74" y="130"/>
                  <a:pt x="70" y="134"/>
                </a:cubicBezTo>
                <a:cubicBezTo>
                  <a:pt x="71" y="133"/>
                  <a:pt x="71" y="133"/>
                  <a:pt x="71" y="133"/>
                </a:cubicBezTo>
                <a:cubicBezTo>
                  <a:pt x="68" y="137"/>
                  <a:pt x="65" y="142"/>
                  <a:pt x="61" y="146"/>
                </a:cubicBezTo>
                <a:cubicBezTo>
                  <a:pt x="59" y="147"/>
                  <a:pt x="58" y="147"/>
                  <a:pt x="61" y="143"/>
                </a:cubicBezTo>
                <a:cubicBezTo>
                  <a:pt x="59" y="146"/>
                  <a:pt x="57" y="148"/>
                  <a:pt x="55" y="150"/>
                </a:cubicBezTo>
                <a:cubicBezTo>
                  <a:pt x="57" y="146"/>
                  <a:pt x="60" y="142"/>
                  <a:pt x="63" y="139"/>
                </a:cubicBezTo>
                <a:cubicBezTo>
                  <a:pt x="58" y="142"/>
                  <a:pt x="53" y="151"/>
                  <a:pt x="50" y="157"/>
                </a:cubicBezTo>
                <a:cubicBezTo>
                  <a:pt x="45" y="163"/>
                  <a:pt x="58" y="141"/>
                  <a:pt x="63" y="133"/>
                </a:cubicBezTo>
                <a:close/>
                <a:moveTo>
                  <a:pt x="60" y="359"/>
                </a:moveTo>
                <a:cubicBezTo>
                  <a:pt x="53" y="347"/>
                  <a:pt x="55" y="353"/>
                  <a:pt x="52" y="351"/>
                </a:cubicBezTo>
                <a:cubicBezTo>
                  <a:pt x="47" y="344"/>
                  <a:pt x="45" y="336"/>
                  <a:pt x="40" y="329"/>
                </a:cubicBezTo>
                <a:cubicBezTo>
                  <a:pt x="39" y="330"/>
                  <a:pt x="36" y="321"/>
                  <a:pt x="34" y="322"/>
                </a:cubicBezTo>
                <a:cubicBezTo>
                  <a:pt x="32" y="317"/>
                  <a:pt x="31" y="313"/>
                  <a:pt x="30" y="309"/>
                </a:cubicBezTo>
                <a:cubicBezTo>
                  <a:pt x="25" y="302"/>
                  <a:pt x="35" y="324"/>
                  <a:pt x="36" y="328"/>
                </a:cubicBezTo>
                <a:cubicBezTo>
                  <a:pt x="37" y="336"/>
                  <a:pt x="31" y="319"/>
                  <a:pt x="32" y="324"/>
                </a:cubicBezTo>
                <a:cubicBezTo>
                  <a:pt x="36" y="333"/>
                  <a:pt x="38" y="333"/>
                  <a:pt x="40" y="338"/>
                </a:cubicBezTo>
                <a:cubicBezTo>
                  <a:pt x="43" y="343"/>
                  <a:pt x="44" y="346"/>
                  <a:pt x="44" y="346"/>
                </a:cubicBezTo>
                <a:cubicBezTo>
                  <a:pt x="37" y="331"/>
                  <a:pt x="38" y="339"/>
                  <a:pt x="32" y="326"/>
                </a:cubicBezTo>
                <a:cubicBezTo>
                  <a:pt x="33" y="326"/>
                  <a:pt x="33" y="326"/>
                  <a:pt x="33" y="326"/>
                </a:cubicBezTo>
                <a:cubicBezTo>
                  <a:pt x="31" y="326"/>
                  <a:pt x="24" y="307"/>
                  <a:pt x="22" y="300"/>
                </a:cubicBezTo>
                <a:cubicBezTo>
                  <a:pt x="19" y="285"/>
                  <a:pt x="27" y="311"/>
                  <a:pt x="28" y="311"/>
                </a:cubicBezTo>
                <a:cubicBezTo>
                  <a:pt x="26" y="305"/>
                  <a:pt x="24" y="299"/>
                  <a:pt x="22" y="293"/>
                </a:cubicBezTo>
                <a:cubicBezTo>
                  <a:pt x="25" y="300"/>
                  <a:pt x="24" y="292"/>
                  <a:pt x="28" y="302"/>
                </a:cubicBezTo>
                <a:cubicBezTo>
                  <a:pt x="24" y="292"/>
                  <a:pt x="25" y="290"/>
                  <a:pt x="22" y="280"/>
                </a:cubicBezTo>
                <a:cubicBezTo>
                  <a:pt x="26" y="291"/>
                  <a:pt x="21" y="264"/>
                  <a:pt x="23" y="263"/>
                </a:cubicBezTo>
                <a:cubicBezTo>
                  <a:pt x="24" y="275"/>
                  <a:pt x="27" y="296"/>
                  <a:pt x="27" y="296"/>
                </a:cubicBezTo>
                <a:cubicBezTo>
                  <a:pt x="28" y="298"/>
                  <a:pt x="32" y="311"/>
                  <a:pt x="33" y="316"/>
                </a:cubicBezTo>
                <a:cubicBezTo>
                  <a:pt x="38" y="323"/>
                  <a:pt x="38" y="323"/>
                  <a:pt x="38" y="323"/>
                </a:cubicBezTo>
                <a:cubicBezTo>
                  <a:pt x="34" y="314"/>
                  <a:pt x="30" y="302"/>
                  <a:pt x="32" y="305"/>
                </a:cubicBezTo>
                <a:cubicBezTo>
                  <a:pt x="30" y="300"/>
                  <a:pt x="29" y="296"/>
                  <a:pt x="28" y="292"/>
                </a:cubicBezTo>
                <a:cubicBezTo>
                  <a:pt x="34" y="304"/>
                  <a:pt x="34" y="304"/>
                  <a:pt x="39" y="315"/>
                </a:cubicBezTo>
                <a:cubicBezTo>
                  <a:pt x="32" y="291"/>
                  <a:pt x="24" y="272"/>
                  <a:pt x="25" y="251"/>
                </a:cubicBezTo>
                <a:cubicBezTo>
                  <a:pt x="25" y="254"/>
                  <a:pt x="25" y="254"/>
                  <a:pt x="25" y="254"/>
                </a:cubicBezTo>
                <a:cubicBezTo>
                  <a:pt x="24" y="212"/>
                  <a:pt x="33" y="203"/>
                  <a:pt x="38" y="196"/>
                </a:cubicBezTo>
                <a:cubicBezTo>
                  <a:pt x="36" y="202"/>
                  <a:pt x="35" y="208"/>
                  <a:pt x="34" y="213"/>
                </a:cubicBezTo>
                <a:cubicBezTo>
                  <a:pt x="33" y="214"/>
                  <a:pt x="33" y="214"/>
                  <a:pt x="33" y="214"/>
                </a:cubicBezTo>
                <a:cubicBezTo>
                  <a:pt x="27" y="241"/>
                  <a:pt x="31" y="261"/>
                  <a:pt x="37" y="289"/>
                </a:cubicBezTo>
                <a:cubicBezTo>
                  <a:pt x="35" y="285"/>
                  <a:pt x="34" y="275"/>
                  <a:pt x="33" y="276"/>
                </a:cubicBezTo>
                <a:cubicBezTo>
                  <a:pt x="37" y="293"/>
                  <a:pt x="39" y="290"/>
                  <a:pt x="43" y="306"/>
                </a:cubicBezTo>
                <a:cubicBezTo>
                  <a:pt x="35" y="284"/>
                  <a:pt x="47" y="320"/>
                  <a:pt x="39" y="300"/>
                </a:cubicBezTo>
                <a:cubicBezTo>
                  <a:pt x="50" y="328"/>
                  <a:pt x="65" y="356"/>
                  <a:pt x="78" y="371"/>
                </a:cubicBezTo>
                <a:cubicBezTo>
                  <a:pt x="76" y="367"/>
                  <a:pt x="84" y="377"/>
                  <a:pt x="85" y="377"/>
                </a:cubicBezTo>
                <a:cubicBezTo>
                  <a:pt x="88" y="381"/>
                  <a:pt x="87" y="380"/>
                  <a:pt x="84" y="377"/>
                </a:cubicBezTo>
                <a:cubicBezTo>
                  <a:pt x="90" y="385"/>
                  <a:pt x="90" y="387"/>
                  <a:pt x="88" y="387"/>
                </a:cubicBezTo>
                <a:cubicBezTo>
                  <a:pt x="84" y="382"/>
                  <a:pt x="79" y="377"/>
                  <a:pt x="75" y="371"/>
                </a:cubicBezTo>
                <a:cubicBezTo>
                  <a:pt x="79" y="377"/>
                  <a:pt x="80" y="380"/>
                  <a:pt x="84" y="384"/>
                </a:cubicBezTo>
                <a:cubicBezTo>
                  <a:pt x="84" y="384"/>
                  <a:pt x="84" y="384"/>
                  <a:pt x="84" y="384"/>
                </a:cubicBezTo>
                <a:cubicBezTo>
                  <a:pt x="84" y="384"/>
                  <a:pt x="84" y="384"/>
                  <a:pt x="84" y="384"/>
                </a:cubicBezTo>
                <a:cubicBezTo>
                  <a:pt x="86" y="386"/>
                  <a:pt x="87" y="388"/>
                  <a:pt x="90" y="390"/>
                </a:cubicBezTo>
                <a:cubicBezTo>
                  <a:pt x="93" y="393"/>
                  <a:pt x="93" y="392"/>
                  <a:pt x="93" y="391"/>
                </a:cubicBezTo>
                <a:cubicBezTo>
                  <a:pt x="98" y="395"/>
                  <a:pt x="105" y="400"/>
                  <a:pt x="114" y="406"/>
                </a:cubicBezTo>
                <a:cubicBezTo>
                  <a:pt x="113" y="406"/>
                  <a:pt x="113" y="406"/>
                  <a:pt x="113" y="406"/>
                </a:cubicBezTo>
                <a:cubicBezTo>
                  <a:pt x="119" y="411"/>
                  <a:pt x="125" y="415"/>
                  <a:pt x="131" y="419"/>
                </a:cubicBezTo>
                <a:cubicBezTo>
                  <a:pt x="128" y="418"/>
                  <a:pt x="128" y="418"/>
                  <a:pt x="128" y="418"/>
                </a:cubicBezTo>
                <a:cubicBezTo>
                  <a:pt x="132" y="420"/>
                  <a:pt x="136" y="423"/>
                  <a:pt x="139" y="425"/>
                </a:cubicBezTo>
                <a:cubicBezTo>
                  <a:pt x="138" y="426"/>
                  <a:pt x="142" y="427"/>
                  <a:pt x="141" y="428"/>
                </a:cubicBezTo>
                <a:cubicBezTo>
                  <a:pt x="146" y="435"/>
                  <a:pt x="166" y="442"/>
                  <a:pt x="181" y="450"/>
                </a:cubicBezTo>
                <a:cubicBezTo>
                  <a:pt x="179" y="450"/>
                  <a:pt x="179" y="450"/>
                  <a:pt x="179" y="450"/>
                </a:cubicBezTo>
                <a:cubicBezTo>
                  <a:pt x="188" y="453"/>
                  <a:pt x="209" y="464"/>
                  <a:pt x="223" y="470"/>
                </a:cubicBezTo>
                <a:cubicBezTo>
                  <a:pt x="222" y="470"/>
                  <a:pt x="222" y="470"/>
                  <a:pt x="222" y="470"/>
                </a:cubicBezTo>
                <a:cubicBezTo>
                  <a:pt x="213" y="467"/>
                  <a:pt x="211" y="467"/>
                  <a:pt x="215" y="469"/>
                </a:cubicBezTo>
                <a:cubicBezTo>
                  <a:pt x="212" y="468"/>
                  <a:pt x="207" y="467"/>
                  <a:pt x="204" y="466"/>
                </a:cubicBezTo>
                <a:cubicBezTo>
                  <a:pt x="200" y="464"/>
                  <a:pt x="186" y="458"/>
                  <a:pt x="186" y="456"/>
                </a:cubicBezTo>
                <a:cubicBezTo>
                  <a:pt x="196" y="461"/>
                  <a:pt x="195" y="460"/>
                  <a:pt x="191" y="457"/>
                </a:cubicBezTo>
                <a:cubicBezTo>
                  <a:pt x="181" y="454"/>
                  <a:pt x="163" y="445"/>
                  <a:pt x="163" y="447"/>
                </a:cubicBezTo>
                <a:cubicBezTo>
                  <a:pt x="150" y="440"/>
                  <a:pt x="159" y="445"/>
                  <a:pt x="150" y="438"/>
                </a:cubicBezTo>
                <a:cubicBezTo>
                  <a:pt x="150" y="437"/>
                  <a:pt x="153" y="439"/>
                  <a:pt x="156" y="440"/>
                </a:cubicBezTo>
                <a:cubicBezTo>
                  <a:pt x="144" y="433"/>
                  <a:pt x="132" y="425"/>
                  <a:pt x="120" y="417"/>
                </a:cubicBezTo>
                <a:cubicBezTo>
                  <a:pt x="117" y="417"/>
                  <a:pt x="142" y="434"/>
                  <a:pt x="129" y="427"/>
                </a:cubicBezTo>
                <a:cubicBezTo>
                  <a:pt x="125" y="426"/>
                  <a:pt x="124" y="428"/>
                  <a:pt x="113" y="418"/>
                </a:cubicBezTo>
                <a:cubicBezTo>
                  <a:pt x="113" y="418"/>
                  <a:pt x="114" y="419"/>
                  <a:pt x="115" y="419"/>
                </a:cubicBezTo>
                <a:cubicBezTo>
                  <a:pt x="110" y="415"/>
                  <a:pt x="109" y="414"/>
                  <a:pt x="104" y="409"/>
                </a:cubicBezTo>
                <a:cubicBezTo>
                  <a:pt x="103" y="406"/>
                  <a:pt x="111" y="414"/>
                  <a:pt x="116" y="416"/>
                </a:cubicBezTo>
                <a:cubicBezTo>
                  <a:pt x="112" y="414"/>
                  <a:pt x="107" y="411"/>
                  <a:pt x="104" y="407"/>
                </a:cubicBezTo>
                <a:cubicBezTo>
                  <a:pt x="105" y="407"/>
                  <a:pt x="105" y="407"/>
                  <a:pt x="105" y="407"/>
                </a:cubicBezTo>
                <a:cubicBezTo>
                  <a:pt x="101" y="404"/>
                  <a:pt x="97" y="401"/>
                  <a:pt x="93" y="397"/>
                </a:cubicBezTo>
                <a:cubicBezTo>
                  <a:pt x="91" y="395"/>
                  <a:pt x="92" y="397"/>
                  <a:pt x="94" y="399"/>
                </a:cubicBezTo>
                <a:cubicBezTo>
                  <a:pt x="95" y="400"/>
                  <a:pt x="95" y="401"/>
                  <a:pt x="95" y="402"/>
                </a:cubicBezTo>
                <a:cubicBezTo>
                  <a:pt x="95" y="401"/>
                  <a:pt x="94" y="401"/>
                  <a:pt x="94" y="400"/>
                </a:cubicBezTo>
                <a:cubicBezTo>
                  <a:pt x="92" y="399"/>
                  <a:pt x="90" y="397"/>
                  <a:pt x="88" y="395"/>
                </a:cubicBezTo>
                <a:cubicBezTo>
                  <a:pt x="87" y="394"/>
                  <a:pt x="87" y="394"/>
                  <a:pt x="87" y="394"/>
                </a:cubicBezTo>
                <a:cubicBezTo>
                  <a:pt x="87" y="394"/>
                  <a:pt x="87" y="394"/>
                  <a:pt x="87" y="395"/>
                </a:cubicBezTo>
                <a:cubicBezTo>
                  <a:pt x="77" y="384"/>
                  <a:pt x="63" y="367"/>
                  <a:pt x="60" y="359"/>
                </a:cubicBezTo>
                <a:close/>
                <a:moveTo>
                  <a:pt x="102" y="407"/>
                </a:moveTo>
                <a:cubicBezTo>
                  <a:pt x="100" y="405"/>
                  <a:pt x="98" y="404"/>
                  <a:pt x="95" y="402"/>
                </a:cubicBezTo>
                <a:cubicBezTo>
                  <a:pt x="95" y="401"/>
                  <a:pt x="95" y="400"/>
                  <a:pt x="94" y="399"/>
                </a:cubicBezTo>
                <a:cubicBezTo>
                  <a:pt x="97" y="402"/>
                  <a:pt x="102" y="406"/>
                  <a:pt x="102" y="407"/>
                </a:cubicBezTo>
                <a:close/>
                <a:moveTo>
                  <a:pt x="33" y="588"/>
                </a:moveTo>
                <a:cubicBezTo>
                  <a:pt x="33" y="587"/>
                  <a:pt x="31" y="588"/>
                  <a:pt x="30" y="589"/>
                </a:cubicBezTo>
                <a:cubicBezTo>
                  <a:pt x="32" y="588"/>
                  <a:pt x="32" y="586"/>
                  <a:pt x="34" y="585"/>
                </a:cubicBezTo>
                <a:cubicBezTo>
                  <a:pt x="34" y="586"/>
                  <a:pt x="33" y="587"/>
                  <a:pt x="33" y="588"/>
                </a:cubicBezTo>
                <a:close/>
                <a:moveTo>
                  <a:pt x="72" y="582"/>
                </a:moveTo>
                <a:cubicBezTo>
                  <a:pt x="71" y="582"/>
                  <a:pt x="71" y="582"/>
                  <a:pt x="71" y="582"/>
                </a:cubicBezTo>
                <a:cubicBezTo>
                  <a:pt x="70" y="583"/>
                  <a:pt x="70" y="583"/>
                  <a:pt x="70" y="583"/>
                </a:cubicBezTo>
                <a:lnTo>
                  <a:pt x="72" y="582"/>
                </a:lnTo>
                <a:close/>
                <a:moveTo>
                  <a:pt x="65" y="585"/>
                </a:moveTo>
                <a:cubicBezTo>
                  <a:pt x="65" y="585"/>
                  <a:pt x="64" y="586"/>
                  <a:pt x="64" y="586"/>
                </a:cubicBezTo>
                <a:cubicBezTo>
                  <a:pt x="64" y="586"/>
                  <a:pt x="64" y="586"/>
                  <a:pt x="64" y="585"/>
                </a:cubicBezTo>
                <a:cubicBezTo>
                  <a:pt x="65" y="585"/>
                  <a:pt x="65" y="585"/>
                  <a:pt x="65" y="585"/>
                </a:cubicBezTo>
                <a:close/>
                <a:moveTo>
                  <a:pt x="62" y="589"/>
                </a:moveTo>
                <a:cubicBezTo>
                  <a:pt x="62" y="589"/>
                  <a:pt x="62" y="589"/>
                  <a:pt x="62" y="588"/>
                </a:cubicBezTo>
                <a:cubicBezTo>
                  <a:pt x="63" y="588"/>
                  <a:pt x="63" y="588"/>
                  <a:pt x="63" y="588"/>
                </a:cubicBezTo>
                <a:cubicBezTo>
                  <a:pt x="63" y="588"/>
                  <a:pt x="63" y="587"/>
                  <a:pt x="63" y="587"/>
                </a:cubicBezTo>
                <a:cubicBezTo>
                  <a:pt x="67" y="586"/>
                  <a:pt x="71" y="582"/>
                  <a:pt x="74" y="583"/>
                </a:cubicBezTo>
                <a:cubicBezTo>
                  <a:pt x="73" y="583"/>
                  <a:pt x="73" y="583"/>
                  <a:pt x="73" y="583"/>
                </a:cubicBezTo>
                <a:cubicBezTo>
                  <a:pt x="69" y="587"/>
                  <a:pt x="66" y="588"/>
                  <a:pt x="61" y="591"/>
                </a:cubicBezTo>
                <a:cubicBezTo>
                  <a:pt x="61" y="590"/>
                  <a:pt x="62" y="590"/>
                  <a:pt x="62" y="589"/>
                </a:cubicBezTo>
                <a:close/>
                <a:moveTo>
                  <a:pt x="43" y="585"/>
                </a:moveTo>
                <a:cubicBezTo>
                  <a:pt x="43" y="585"/>
                  <a:pt x="43" y="585"/>
                  <a:pt x="43" y="585"/>
                </a:cubicBezTo>
                <a:cubicBezTo>
                  <a:pt x="43" y="585"/>
                  <a:pt x="43" y="585"/>
                  <a:pt x="43" y="585"/>
                </a:cubicBezTo>
                <a:cubicBezTo>
                  <a:pt x="42" y="586"/>
                  <a:pt x="40" y="587"/>
                  <a:pt x="39" y="588"/>
                </a:cubicBezTo>
                <a:cubicBezTo>
                  <a:pt x="38" y="588"/>
                  <a:pt x="38" y="588"/>
                  <a:pt x="38" y="588"/>
                </a:cubicBezTo>
                <a:cubicBezTo>
                  <a:pt x="39" y="587"/>
                  <a:pt x="39" y="587"/>
                  <a:pt x="40" y="587"/>
                </a:cubicBezTo>
                <a:cubicBezTo>
                  <a:pt x="40" y="585"/>
                  <a:pt x="41" y="584"/>
                  <a:pt x="43" y="582"/>
                </a:cubicBezTo>
                <a:cubicBezTo>
                  <a:pt x="43" y="582"/>
                  <a:pt x="43" y="582"/>
                  <a:pt x="43" y="582"/>
                </a:cubicBezTo>
                <a:cubicBezTo>
                  <a:pt x="44" y="581"/>
                  <a:pt x="44" y="581"/>
                  <a:pt x="44" y="581"/>
                </a:cubicBezTo>
                <a:cubicBezTo>
                  <a:pt x="44" y="580"/>
                  <a:pt x="45" y="580"/>
                  <a:pt x="45" y="579"/>
                </a:cubicBezTo>
                <a:cubicBezTo>
                  <a:pt x="47" y="578"/>
                  <a:pt x="49" y="577"/>
                  <a:pt x="50" y="577"/>
                </a:cubicBezTo>
                <a:cubicBezTo>
                  <a:pt x="46" y="581"/>
                  <a:pt x="46" y="582"/>
                  <a:pt x="44" y="584"/>
                </a:cubicBezTo>
                <a:cubicBezTo>
                  <a:pt x="44" y="584"/>
                  <a:pt x="44" y="585"/>
                  <a:pt x="43" y="585"/>
                </a:cubicBezTo>
                <a:close/>
                <a:moveTo>
                  <a:pt x="51" y="574"/>
                </a:moveTo>
                <a:cubicBezTo>
                  <a:pt x="50" y="575"/>
                  <a:pt x="48" y="576"/>
                  <a:pt x="47" y="577"/>
                </a:cubicBezTo>
                <a:cubicBezTo>
                  <a:pt x="48" y="576"/>
                  <a:pt x="48" y="575"/>
                  <a:pt x="47" y="575"/>
                </a:cubicBezTo>
                <a:cubicBezTo>
                  <a:pt x="49" y="574"/>
                  <a:pt x="50" y="574"/>
                  <a:pt x="51" y="574"/>
                </a:cubicBezTo>
                <a:close/>
                <a:moveTo>
                  <a:pt x="46" y="575"/>
                </a:moveTo>
                <a:cubicBezTo>
                  <a:pt x="46" y="576"/>
                  <a:pt x="45" y="577"/>
                  <a:pt x="44" y="579"/>
                </a:cubicBezTo>
                <a:cubicBezTo>
                  <a:pt x="44" y="579"/>
                  <a:pt x="44" y="579"/>
                  <a:pt x="44" y="579"/>
                </a:cubicBezTo>
                <a:cubicBezTo>
                  <a:pt x="42" y="578"/>
                  <a:pt x="42" y="578"/>
                  <a:pt x="42" y="578"/>
                </a:cubicBezTo>
                <a:cubicBezTo>
                  <a:pt x="41" y="580"/>
                  <a:pt x="42" y="580"/>
                  <a:pt x="42" y="581"/>
                </a:cubicBezTo>
                <a:cubicBezTo>
                  <a:pt x="40" y="582"/>
                  <a:pt x="39" y="583"/>
                  <a:pt x="38" y="585"/>
                </a:cubicBezTo>
                <a:cubicBezTo>
                  <a:pt x="39" y="585"/>
                  <a:pt x="40" y="583"/>
                  <a:pt x="41" y="582"/>
                </a:cubicBezTo>
                <a:cubicBezTo>
                  <a:pt x="40" y="584"/>
                  <a:pt x="39" y="586"/>
                  <a:pt x="37" y="587"/>
                </a:cubicBezTo>
                <a:cubicBezTo>
                  <a:pt x="35" y="588"/>
                  <a:pt x="33" y="590"/>
                  <a:pt x="32" y="591"/>
                </a:cubicBezTo>
                <a:cubicBezTo>
                  <a:pt x="32" y="591"/>
                  <a:pt x="31" y="591"/>
                  <a:pt x="31" y="591"/>
                </a:cubicBezTo>
                <a:cubicBezTo>
                  <a:pt x="29" y="593"/>
                  <a:pt x="28" y="594"/>
                  <a:pt x="27" y="596"/>
                </a:cubicBezTo>
                <a:cubicBezTo>
                  <a:pt x="27" y="596"/>
                  <a:pt x="26" y="597"/>
                  <a:pt x="25" y="597"/>
                </a:cubicBezTo>
                <a:cubicBezTo>
                  <a:pt x="25" y="597"/>
                  <a:pt x="23" y="597"/>
                  <a:pt x="22" y="598"/>
                </a:cubicBezTo>
                <a:cubicBezTo>
                  <a:pt x="23" y="596"/>
                  <a:pt x="24" y="594"/>
                  <a:pt x="25" y="592"/>
                </a:cubicBezTo>
                <a:cubicBezTo>
                  <a:pt x="27" y="591"/>
                  <a:pt x="29" y="590"/>
                  <a:pt x="33" y="588"/>
                </a:cubicBezTo>
                <a:cubicBezTo>
                  <a:pt x="32" y="589"/>
                  <a:pt x="32" y="590"/>
                  <a:pt x="31" y="590"/>
                </a:cubicBezTo>
                <a:cubicBezTo>
                  <a:pt x="32" y="589"/>
                  <a:pt x="34" y="588"/>
                  <a:pt x="36" y="586"/>
                </a:cubicBezTo>
                <a:cubicBezTo>
                  <a:pt x="35" y="585"/>
                  <a:pt x="35" y="585"/>
                  <a:pt x="35" y="585"/>
                </a:cubicBezTo>
                <a:cubicBezTo>
                  <a:pt x="35" y="585"/>
                  <a:pt x="35" y="585"/>
                  <a:pt x="35" y="585"/>
                </a:cubicBezTo>
                <a:cubicBezTo>
                  <a:pt x="37" y="584"/>
                  <a:pt x="36" y="584"/>
                  <a:pt x="34" y="584"/>
                </a:cubicBezTo>
                <a:cubicBezTo>
                  <a:pt x="34" y="584"/>
                  <a:pt x="34" y="584"/>
                  <a:pt x="34" y="584"/>
                </a:cubicBezTo>
                <a:cubicBezTo>
                  <a:pt x="35" y="584"/>
                  <a:pt x="36" y="583"/>
                  <a:pt x="36" y="582"/>
                </a:cubicBezTo>
                <a:cubicBezTo>
                  <a:pt x="36" y="584"/>
                  <a:pt x="36" y="586"/>
                  <a:pt x="37" y="584"/>
                </a:cubicBezTo>
                <a:cubicBezTo>
                  <a:pt x="38" y="583"/>
                  <a:pt x="38" y="582"/>
                  <a:pt x="38" y="581"/>
                </a:cubicBezTo>
                <a:cubicBezTo>
                  <a:pt x="39" y="581"/>
                  <a:pt x="39" y="581"/>
                  <a:pt x="39" y="581"/>
                </a:cubicBezTo>
                <a:cubicBezTo>
                  <a:pt x="39" y="581"/>
                  <a:pt x="39" y="581"/>
                  <a:pt x="39" y="581"/>
                </a:cubicBezTo>
                <a:cubicBezTo>
                  <a:pt x="39" y="581"/>
                  <a:pt x="39" y="580"/>
                  <a:pt x="39" y="580"/>
                </a:cubicBezTo>
                <a:cubicBezTo>
                  <a:pt x="39" y="580"/>
                  <a:pt x="38" y="581"/>
                  <a:pt x="38" y="581"/>
                </a:cubicBezTo>
                <a:cubicBezTo>
                  <a:pt x="36" y="581"/>
                  <a:pt x="36" y="581"/>
                  <a:pt x="36" y="581"/>
                </a:cubicBezTo>
                <a:cubicBezTo>
                  <a:pt x="36" y="581"/>
                  <a:pt x="36" y="581"/>
                  <a:pt x="36" y="581"/>
                </a:cubicBezTo>
                <a:cubicBezTo>
                  <a:pt x="38" y="580"/>
                  <a:pt x="38" y="580"/>
                  <a:pt x="38" y="580"/>
                </a:cubicBezTo>
                <a:cubicBezTo>
                  <a:pt x="35" y="581"/>
                  <a:pt x="35" y="581"/>
                  <a:pt x="35" y="581"/>
                </a:cubicBezTo>
                <a:cubicBezTo>
                  <a:pt x="35" y="581"/>
                  <a:pt x="35" y="581"/>
                  <a:pt x="35" y="581"/>
                </a:cubicBezTo>
                <a:cubicBezTo>
                  <a:pt x="36" y="580"/>
                  <a:pt x="36" y="580"/>
                  <a:pt x="37" y="580"/>
                </a:cubicBezTo>
                <a:cubicBezTo>
                  <a:pt x="37" y="580"/>
                  <a:pt x="37" y="580"/>
                  <a:pt x="37" y="580"/>
                </a:cubicBezTo>
                <a:cubicBezTo>
                  <a:pt x="37" y="580"/>
                  <a:pt x="37" y="580"/>
                  <a:pt x="37" y="579"/>
                </a:cubicBezTo>
                <a:cubicBezTo>
                  <a:pt x="40" y="578"/>
                  <a:pt x="43" y="576"/>
                  <a:pt x="46" y="575"/>
                </a:cubicBezTo>
                <a:close/>
                <a:moveTo>
                  <a:pt x="39" y="577"/>
                </a:moveTo>
                <a:cubicBezTo>
                  <a:pt x="39" y="578"/>
                  <a:pt x="38" y="579"/>
                  <a:pt x="37" y="579"/>
                </a:cubicBezTo>
                <a:cubicBezTo>
                  <a:pt x="38" y="578"/>
                  <a:pt x="38" y="578"/>
                  <a:pt x="38" y="578"/>
                </a:cubicBezTo>
                <a:cubicBezTo>
                  <a:pt x="39" y="577"/>
                  <a:pt x="39" y="577"/>
                  <a:pt x="39" y="577"/>
                </a:cubicBezTo>
                <a:close/>
                <a:moveTo>
                  <a:pt x="36" y="576"/>
                </a:moveTo>
                <a:cubicBezTo>
                  <a:pt x="38" y="576"/>
                  <a:pt x="37" y="577"/>
                  <a:pt x="37" y="578"/>
                </a:cubicBezTo>
                <a:cubicBezTo>
                  <a:pt x="36" y="578"/>
                  <a:pt x="36" y="579"/>
                  <a:pt x="36" y="579"/>
                </a:cubicBezTo>
                <a:cubicBezTo>
                  <a:pt x="36" y="579"/>
                  <a:pt x="36" y="579"/>
                  <a:pt x="37" y="578"/>
                </a:cubicBezTo>
                <a:cubicBezTo>
                  <a:pt x="37" y="579"/>
                  <a:pt x="37" y="579"/>
                  <a:pt x="37" y="580"/>
                </a:cubicBezTo>
                <a:cubicBezTo>
                  <a:pt x="35" y="580"/>
                  <a:pt x="34" y="580"/>
                  <a:pt x="33" y="581"/>
                </a:cubicBezTo>
                <a:cubicBezTo>
                  <a:pt x="33" y="579"/>
                  <a:pt x="35" y="577"/>
                  <a:pt x="36" y="576"/>
                </a:cubicBezTo>
                <a:close/>
                <a:moveTo>
                  <a:pt x="9" y="601"/>
                </a:moveTo>
                <a:cubicBezTo>
                  <a:pt x="9" y="600"/>
                  <a:pt x="9" y="600"/>
                  <a:pt x="9" y="600"/>
                </a:cubicBezTo>
                <a:cubicBezTo>
                  <a:pt x="10" y="600"/>
                  <a:pt x="10" y="600"/>
                  <a:pt x="10" y="600"/>
                </a:cubicBezTo>
                <a:cubicBezTo>
                  <a:pt x="10" y="600"/>
                  <a:pt x="10" y="600"/>
                  <a:pt x="11" y="600"/>
                </a:cubicBezTo>
                <a:cubicBezTo>
                  <a:pt x="10" y="601"/>
                  <a:pt x="10" y="601"/>
                  <a:pt x="10" y="601"/>
                </a:cubicBezTo>
                <a:cubicBezTo>
                  <a:pt x="9" y="601"/>
                  <a:pt x="9" y="601"/>
                  <a:pt x="9" y="601"/>
                </a:cubicBezTo>
                <a:cubicBezTo>
                  <a:pt x="9" y="601"/>
                  <a:pt x="9" y="601"/>
                  <a:pt x="9" y="601"/>
                </a:cubicBezTo>
                <a:cubicBezTo>
                  <a:pt x="9" y="601"/>
                  <a:pt x="9" y="601"/>
                  <a:pt x="9" y="601"/>
                </a:cubicBezTo>
                <a:cubicBezTo>
                  <a:pt x="9" y="601"/>
                  <a:pt x="9" y="601"/>
                  <a:pt x="9" y="601"/>
                </a:cubicBezTo>
                <a:cubicBezTo>
                  <a:pt x="14" y="606"/>
                  <a:pt x="11" y="603"/>
                  <a:pt x="9" y="601"/>
                </a:cubicBezTo>
                <a:close/>
                <a:moveTo>
                  <a:pt x="36" y="626"/>
                </a:moveTo>
                <a:cubicBezTo>
                  <a:pt x="36" y="626"/>
                  <a:pt x="36" y="626"/>
                  <a:pt x="36" y="626"/>
                </a:cubicBezTo>
                <a:close/>
                <a:moveTo>
                  <a:pt x="36" y="626"/>
                </a:moveTo>
                <a:cubicBezTo>
                  <a:pt x="36" y="626"/>
                  <a:pt x="36" y="626"/>
                  <a:pt x="36" y="626"/>
                </a:cubicBezTo>
                <a:cubicBezTo>
                  <a:pt x="36" y="626"/>
                  <a:pt x="36" y="626"/>
                  <a:pt x="36" y="626"/>
                </a:cubicBezTo>
                <a:cubicBezTo>
                  <a:pt x="36" y="626"/>
                  <a:pt x="35" y="625"/>
                  <a:pt x="35" y="625"/>
                </a:cubicBezTo>
                <a:cubicBezTo>
                  <a:pt x="35" y="625"/>
                  <a:pt x="35" y="625"/>
                  <a:pt x="35" y="625"/>
                </a:cubicBezTo>
                <a:cubicBezTo>
                  <a:pt x="35" y="625"/>
                  <a:pt x="36" y="626"/>
                  <a:pt x="36" y="626"/>
                </a:cubicBezTo>
                <a:cubicBezTo>
                  <a:pt x="36" y="626"/>
                  <a:pt x="36" y="626"/>
                  <a:pt x="36" y="626"/>
                </a:cubicBezTo>
                <a:cubicBezTo>
                  <a:pt x="36" y="626"/>
                  <a:pt x="35" y="625"/>
                  <a:pt x="35" y="625"/>
                </a:cubicBezTo>
                <a:cubicBezTo>
                  <a:pt x="35" y="625"/>
                  <a:pt x="35" y="625"/>
                  <a:pt x="35" y="625"/>
                </a:cubicBezTo>
                <a:cubicBezTo>
                  <a:pt x="35" y="625"/>
                  <a:pt x="35" y="625"/>
                  <a:pt x="35" y="625"/>
                </a:cubicBezTo>
                <a:cubicBezTo>
                  <a:pt x="35" y="625"/>
                  <a:pt x="35" y="625"/>
                  <a:pt x="35" y="625"/>
                </a:cubicBezTo>
                <a:cubicBezTo>
                  <a:pt x="33" y="623"/>
                  <a:pt x="30" y="621"/>
                  <a:pt x="34" y="624"/>
                </a:cubicBezTo>
                <a:cubicBezTo>
                  <a:pt x="34" y="624"/>
                  <a:pt x="34" y="624"/>
                  <a:pt x="34" y="624"/>
                </a:cubicBezTo>
                <a:cubicBezTo>
                  <a:pt x="31" y="622"/>
                  <a:pt x="24" y="615"/>
                  <a:pt x="10" y="602"/>
                </a:cubicBezTo>
                <a:cubicBezTo>
                  <a:pt x="10" y="602"/>
                  <a:pt x="10" y="602"/>
                  <a:pt x="10" y="602"/>
                </a:cubicBezTo>
                <a:cubicBezTo>
                  <a:pt x="10" y="602"/>
                  <a:pt x="10" y="602"/>
                  <a:pt x="10" y="602"/>
                </a:cubicBezTo>
                <a:cubicBezTo>
                  <a:pt x="10" y="602"/>
                  <a:pt x="10" y="602"/>
                  <a:pt x="10" y="602"/>
                </a:cubicBezTo>
                <a:cubicBezTo>
                  <a:pt x="10" y="602"/>
                  <a:pt x="10" y="602"/>
                  <a:pt x="10" y="602"/>
                </a:cubicBezTo>
                <a:cubicBezTo>
                  <a:pt x="10" y="602"/>
                  <a:pt x="10" y="602"/>
                  <a:pt x="10" y="602"/>
                </a:cubicBezTo>
                <a:cubicBezTo>
                  <a:pt x="10" y="602"/>
                  <a:pt x="10" y="602"/>
                  <a:pt x="10" y="602"/>
                </a:cubicBezTo>
                <a:cubicBezTo>
                  <a:pt x="10" y="602"/>
                  <a:pt x="10" y="602"/>
                  <a:pt x="10" y="602"/>
                </a:cubicBezTo>
                <a:cubicBezTo>
                  <a:pt x="10" y="602"/>
                  <a:pt x="10" y="602"/>
                  <a:pt x="10" y="602"/>
                </a:cubicBezTo>
                <a:cubicBezTo>
                  <a:pt x="10" y="602"/>
                  <a:pt x="10" y="602"/>
                  <a:pt x="10" y="602"/>
                </a:cubicBezTo>
                <a:cubicBezTo>
                  <a:pt x="10" y="602"/>
                  <a:pt x="10" y="602"/>
                  <a:pt x="10" y="602"/>
                </a:cubicBezTo>
                <a:cubicBezTo>
                  <a:pt x="10" y="602"/>
                  <a:pt x="10" y="602"/>
                  <a:pt x="10" y="602"/>
                </a:cubicBezTo>
                <a:cubicBezTo>
                  <a:pt x="25" y="615"/>
                  <a:pt x="32" y="622"/>
                  <a:pt x="35" y="625"/>
                </a:cubicBezTo>
                <a:cubicBezTo>
                  <a:pt x="35" y="625"/>
                  <a:pt x="35" y="625"/>
                  <a:pt x="35" y="625"/>
                </a:cubicBezTo>
                <a:cubicBezTo>
                  <a:pt x="35" y="625"/>
                  <a:pt x="35" y="625"/>
                  <a:pt x="35" y="625"/>
                </a:cubicBezTo>
                <a:cubicBezTo>
                  <a:pt x="35" y="625"/>
                  <a:pt x="35" y="625"/>
                  <a:pt x="35" y="625"/>
                </a:cubicBezTo>
                <a:cubicBezTo>
                  <a:pt x="30" y="621"/>
                  <a:pt x="33" y="623"/>
                  <a:pt x="35" y="625"/>
                </a:cubicBezTo>
                <a:cubicBezTo>
                  <a:pt x="35" y="625"/>
                  <a:pt x="35" y="625"/>
                  <a:pt x="35" y="625"/>
                </a:cubicBezTo>
                <a:cubicBezTo>
                  <a:pt x="35" y="625"/>
                  <a:pt x="35" y="625"/>
                  <a:pt x="35" y="625"/>
                </a:cubicBezTo>
                <a:cubicBezTo>
                  <a:pt x="35" y="625"/>
                  <a:pt x="36" y="626"/>
                  <a:pt x="36" y="626"/>
                </a:cubicBezTo>
                <a:cubicBezTo>
                  <a:pt x="36" y="626"/>
                  <a:pt x="36" y="626"/>
                  <a:pt x="36" y="626"/>
                </a:cubicBezTo>
                <a:cubicBezTo>
                  <a:pt x="36" y="626"/>
                  <a:pt x="35" y="625"/>
                  <a:pt x="35" y="625"/>
                </a:cubicBezTo>
                <a:cubicBezTo>
                  <a:pt x="35" y="625"/>
                  <a:pt x="35" y="625"/>
                  <a:pt x="35" y="625"/>
                </a:cubicBezTo>
                <a:cubicBezTo>
                  <a:pt x="35" y="625"/>
                  <a:pt x="36" y="626"/>
                  <a:pt x="36" y="626"/>
                </a:cubicBezTo>
                <a:cubicBezTo>
                  <a:pt x="36" y="626"/>
                  <a:pt x="36" y="626"/>
                  <a:pt x="36" y="626"/>
                </a:cubicBezTo>
                <a:cubicBezTo>
                  <a:pt x="36" y="626"/>
                  <a:pt x="36" y="626"/>
                  <a:pt x="36" y="626"/>
                </a:cubicBezTo>
                <a:cubicBezTo>
                  <a:pt x="36" y="626"/>
                  <a:pt x="36" y="626"/>
                  <a:pt x="36" y="626"/>
                </a:cubicBezTo>
                <a:cubicBezTo>
                  <a:pt x="36" y="626"/>
                  <a:pt x="36" y="626"/>
                  <a:pt x="36" y="626"/>
                </a:cubicBezTo>
                <a:cubicBezTo>
                  <a:pt x="33" y="623"/>
                  <a:pt x="17" y="609"/>
                  <a:pt x="8" y="601"/>
                </a:cubicBezTo>
                <a:cubicBezTo>
                  <a:pt x="8" y="601"/>
                  <a:pt x="8" y="601"/>
                  <a:pt x="9" y="601"/>
                </a:cubicBezTo>
                <a:cubicBezTo>
                  <a:pt x="9" y="601"/>
                  <a:pt x="9" y="601"/>
                  <a:pt x="9" y="601"/>
                </a:cubicBezTo>
                <a:cubicBezTo>
                  <a:pt x="9" y="601"/>
                  <a:pt x="9" y="601"/>
                  <a:pt x="9" y="601"/>
                </a:cubicBezTo>
                <a:cubicBezTo>
                  <a:pt x="9" y="601"/>
                  <a:pt x="9" y="601"/>
                  <a:pt x="9" y="601"/>
                </a:cubicBezTo>
                <a:cubicBezTo>
                  <a:pt x="12" y="603"/>
                  <a:pt x="19" y="610"/>
                  <a:pt x="35" y="625"/>
                </a:cubicBezTo>
                <a:cubicBezTo>
                  <a:pt x="35" y="625"/>
                  <a:pt x="35" y="625"/>
                  <a:pt x="35" y="625"/>
                </a:cubicBezTo>
                <a:cubicBezTo>
                  <a:pt x="35" y="625"/>
                  <a:pt x="35" y="625"/>
                  <a:pt x="35" y="625"/>
                </a:cubicBezTo>
                <a:cubicBezTo>
                  <a:pt x="32" y="622"/>
                  <a:pt x="25" y="616"/>
                  <a:pt x="10" y="602"/>
                </a:cubicBezTo>
                <a:cubicBezTo>
                  <a:pt x="10" y="602"/>
                  <a:pt x="10" y="602"/>
                  <a:pt x="10" y="602"/>
                </a:cubicBezTo>
                <a:cubicBezTo>
                  <a:pt x="10" y="602"/>
                  <a:pt x="10" y="602"/>
                  <a:pt x="10" y="602"/>
                </a:cubicBezTo>
                <a:cubicBezTo>
                  <a:pt x="10" y="602"/>
                  <a:pt x="10" y="602"/>
                  <a:pt x="10" y="602"/>
                </a:cubicBezTo>
                <a:cubicBezTo>
                  <a:pt x="10" y="602"/>
                  <a:pt x="10" y="602"/>
                  <a:pt x="10" y="602"/>
                </a:cubicBezTo>
                <a:cubicBezTo>
                  <a:pt x="9" y="601"/>
                  <a:pt x="9" y="601"/>
                  <a:pt x="10" y="602"/>
                </a:cubicBezTo>
                <a:cubicBezTo>
                  <a:pt x="11" y="601"/>
                  <a:pt x="11" y="601"/>
                  <a:pt x="11" y="601"/>
                </a:cubicBezTo>
                <a:cubicBezTo>
                  <a:pt x="10" y="602"/>
                  <a:pt x="10" y="602"/>
                  <a:pt x="10" y="602"/>
                </a:cubicBezTo>
                <a:cubicBezTo>
                  <a:pt x="10" y="602"/>
                  <a:pt x="10" y="602"/>
                  <a:pt x="10" y="602"/>
                </a:cubicBezTo>
                <a:cubicBezTo>
                  <a:pt x="10" y="602"/>
                  <a:pt x="10" y="602"/>
                  <a:pt x="10" y="602"/>
                </a:cubicBezTo>
                <a:cubicBezTo>
                  <a:pt x="10" y="602"/>
                  <a:pt x="10" y="602"/>
                  <a:pt x="10" y="602"/>
                </a:cubicBezTo>
                <a:cubicBezTo>
                  <a:pt x="11" y="602"/>
                  <a:pt x="11" y="602"/>
                  <a:pt x="11" y="602"/>
                </a:cubicBezTo>
                <a:cubicBezTo>
                  <a:pt x="12" y="601"/>
                  <a:pt x="12" y="601"/>
                  <a:pt x="12" y="601"/>
                </a:cubicBezTo>
                <a:cubicBezTo>
                  <a:pt x="13" y="602"/>
                  <a:pt x="14" y="603"/>
                  <a:pt x="15" y="604"/>
                </a:cubicBezTo>
                <a:cubicBezTo>
                  <a:pt x="15" y="604"/>
                  <a:pt x="15" y="604"/>
                  <a:pt x="15" y="604"/>
                </a:cubicBezTo>
                <a:cubicBezTo>
                  <a:pt x="14" y="605"/>
                  <a:pt x="14" y="605"/>
                  <a:pt x="14" y="605"/>
                </a:cubicBezTo>
                <a:cubicBezTo>
                  <a:pt x="14" y="605"/>
                  <a:pt x="14" y="605"/>
                  <a:pt x="14" y="605"/>
                </a:cubicBezTo>
                <a:cubicBezTo>
                  <a:pt x="13" y="605"/>
                  <a:pt x="13" y="605"/>
                  <a:pt x="13" y="605"/>
                </a:cubicBezTo>
                <a:cubicBezTo>
                  <a:pt x="13" y="605"/>
                  <a:pt x="13" y="605"/>
                  <a:pt x="13" y="605"/>
                </a:cubicBezTo>
                <a:cubicBezTo>
                  <a:pt x="13" y="605"/>
                  <a:pt x="13" y="605"/>
                  <a:pt x="13" y="605"/>
                </a:cubicBezTo>
                <a:cubicBezTo>
                  <a:pt x="13" y="605"/>
                  <a:pt x="13" y="605"/>
                  <a:pt x="13" y="605"/>
                </a:cubicBezTo>
                <a:cubicBezTo>
                  <a:pt x="20" y="611"/>
                  <a:pt x="34" y="624"/>
                  <a:pt x="31" y="621"/>
                </a:cubicBezTo>
                <a:cubicBezTo>
                  <a:pt x="31" y="621"/>
                  <a:pt x="31" y="621"/>
                  <a:pt x="31" y="621"/>
                </a:cubicBezTo>
                <a:cubicBezTo>
                  <a:pt x="31" y="621"/>
                  <a:pt x="31" y="621"/>
                  <a:pt x="31" y="621"/>
                </a:cubicBezTo>
                <a:cubicBezTo>
                  <a:pt x="31" y="621"/>
                  <a:pt x="31" y="621"/>
                  <a:pt x="31" y="621"/>
                </a:cubicBezTo>
                <a:cubicBezTo>
                  <a:pt x="32" y="621"/>
                  <a:pt x="32" y="621"/>
                  <a:pt x="32" y="621"/>
                </a:cubicBezTo>
                <a:cubicBezTo>
                  <a:pt x="32" y="621"/>
                  <a:pt x="33" y="621"/>
                  <a:pt x="33" y="621"/>
                </a:cubicBezTo>
                <a:cubicBezTo>
                  <a:pt x="33" y="621"/>
                  <a:pt x="33" y="621"/>
                  <a:pt x="33" y="621"/>
                </a:cubicBezTo>
                <a:cubicBezTo>
                  <a:pt x="33" y="621"/>
                  <a:pt x="33" y="621"/>
                  <a:pt x="33" y="621"/>
                </a:cubicBezTo>
                <a:cubicBezTo>
                  <a:pt x="33" y="621"/>
                  <a:pt x="33" y="621"/>
                  <a:pt x="33" y="621"/>
                </a:cubicBezTo>
                <a:cubicBezTo>
                  <a:pt x="34" y="622"/>
                  <a:pt x="35" y="622"/>
                  <a:pt x="35" y="623"/>
                </a:cubicBezTo>
                <a:cubicBezTo>
                  <a:pt x="35" y="623"/>
                  <a:pt x="35" y="624"/>
                  <a:pt x="35" y="624"/>
                </a:cubicBezTo>
                <a:cubicBezTo>
                  <a:pt x="34" y="624"/>
                  <a:pt x="34" y="624"/>
                  <a:pt x="34" y="624"/>
                </a:cubicBezTo>
                <a:cubicBezTo>
                  <a:pt x="34" y="624"/>
                  <a:pt x="34" y="624"/>
                  <a:pt x="34" y="624"/>
                </a:cubicBezTo>
                <a:cubicBezTo>
                  <a:pt x="34" y="624"/>
                  <a:pt x="34" y="624"/>
                  <a:pt x="34" y="624"/>
                </a:cubicBezTo>
                <a:cubicBezTo>
                  <a:pt x="30" y="621"/>
                  <a:pt x="32" y="623"/>
                  <a:pt x="34" y="624"/>
                </a:cubicBezTo>
                <a:cubicBezTo>
                  <a:pt x="34" y="624"/>
                  <a:pt x="34" y="624"/>
                  <a:pt x="34" y="624"/>
                </a:cubicBezTo>
                <a:cubicBezTo>
                  <a:pt x="34" y="624"/>
                  <a:pt x="34" y="624"/>
                  <a:pt x="34" y="624"/>
                </a:cubicBezTo>
                <a:cubicBezTo>
                  <a:pt x="35" y="624"/>
                  <a:pt x="35" y="624"/>
                  <a:pt x="35" y="624"/>
                </a:cubicBezTo>
                <a:cubicBezTo>
                  <a:pt x="36" y="623"/>
                  <a:pt x="36" y="623"/>
                  <a:pt x="36" y="623"/>
                </a:cubicBezTo>
                <a:cubicBezTo>
                  <a:pt x="36" y="623"/>
                  <a:pt x="36" y="623"/>
                  <a:pt x="36" y="623"/>
                </a:cubicBezTo>
                <a:cubicBezTo>
                  <a:pt x="36" y="624"/>
                  <a:pt x="37" y="624"/>
                  <a:pt x="37" y="625"/>
                </a:cubicBezTo>
                <a:lnTo>
                  <a:pt x="36" y="626"/>
                </a:lnTo>
                <a:close/>
                <a:moveTo>
                  <a:pt x="57" y="609"/>
                </a:moveTo>
                <a:cubicBezTo>
                  <a:pt x="57" y="609"/>
                  <a:pt x="56" y="609"/>
                  <a:pt x="56" y="610"/>
                </a:cubicBezTo>
                <a:cubicBezTo>
                  <a:pt x="56" y="610"/>
                  <a:pt x="56" y="609"/>
                  <a:pt x="56" y="609"/>
                </a:cubicBezTo>
                <a:cubicBezTo>
                  <a:pt x="56" y="609"/>
                  <a:pt x="56" y="609"/>
                  <a:pt x="57" y="609"/>
                </a:cubicBezTo>
                <a:close/>
                <a:moveTo>
                  <a:pt x="74" y="599"/>
                </a:moveTo>
                <a:cubicBezTo>
                  <a:pt x="76" y="598"/>
                  <a:pt x="76" y="598"/>
                  <a:pt x="76" y="598"/>
                </a:cubicBezTo>
                <a:cubicBezTo>
                  <a:pt x="75" y="598"/>
                  <a:pt x="74" y="599"/>
                  <a:pt x="74" y="599"/>
                </a:cubicBezTo>
                <a:close/>
                <a:moveTo>
                  <a:pt x="80" y="595"/>
                </a:moveTo>
                <a:cubicBezTo>
                  <a:pt x="80" y="596"/>
                  <a:pt x="80" y="596"/>
                  <a:pt x="80" y="596"/>
                </a:cubicBezTo>
                <a:cubicBezTo>
                  <a:pt x="80" y="595"/>
                  <a:pt x="80" y="595"/>
                  <a:pt x="80" y="595"/>
                </a:cubicBezTo>
                <a:cubicBezTo>
                  <a:pt x="79" y="595"/>
                  <a:pt x="78" y="596"/>
                  <a:pt x="77" y="597"/>
                </a:cubicBezTo>
                <a:cubicBezTo>
                  <a:pt x="77" y="597"/>
                  <a:pt x="77" y="596"/>
                  <a:pt x="75" y="597"/>
                </a:cubicBezTo>
                <a:cubicBezTo>
                  <a:pt x="71" y="598"/>
                  <a:pt x="71" y="601"/>
                  <a:pt x="68" y="602"/>
                </a:cubicBezTo>
                <a:cubicBezTo>
                  <a:pt x="69" y="601"/>
                  <a:pt x="69" y="601"/>
                  <a:pt x="69" y="601"/>
                </a:cubicBezTo>
                <a:cubicBezTo>
                  <a:pt x="68" y="602"/>
                  <a:pt x="67" y="602"/>
                  <a:pt x="65" y="603"/>
                </a:cubicBezTo>
                <a:cubicBezTo>
                  <a:pt x="66" y="602"/>
                  <a:pt x="67" y="601"/>
                  <a:pt x="68" y="600"/>
                </a:cubicBezTo>
                <a:cubicBezTo>
                  <a:pt x="69" y="599"/>
                  <a:pt x="69" y="599"/>
                  <a:pt x="69" y="599"/>
                </a:cubicBezTo>
                <a:cubicBezTo>
                  <a:pt x="69" y="599"/>
                  <a:pt x="69" y="599"/>
                  <a:pt x="69" y="599"/>
                </a:cubicBezTo>
                <a:cubicBezTo>
                  <a:pt x="70" y="598"/>
                  <a:pt x="71" y="598"/>
                  <a:pt x="71" y="597"/>
                </a:cubicBezTo>
                <a:cubicBezTo>
                  <a:pt x="71" y="597"/>
                  <a:pt x="70" y="598"/>
                  <a:pt x="70" y="598"/>
                </a:cubicBezTo>
                <a:cubicBezTo>
                  <a:pt x="73" y="594"/>
                  <a:pt x="76" y="590"/>
                  <a:pt x="79" y="586"/>
                </a:cubicBezTo>
                <a:lnTo>
                  <a:pt x="80" y="595"/>
                </a:lnTo>
                <a:close/>
                <a:moveTo>
                  <a:pt x="101" y="557"/>
                </a:moveTo>
                <a:cubicBezTo>
                  <a:pt x="98" y="558"/>
                  <a:pt x="95" y="561"/>
                  <a:pt x="94" y="560"/>
                </a:cubicBezTo>
                <a:cubicBezTo>
                  <a:pt x="92" y="561"/>
                  <a:pt x="89" y="562"/>
                  <a:pt x="93" y="561"/>
                </a:cubicBezTo>
                <a:cubicBezTo>
                  <a:pt x="91" y="563"/>
                  <a:pt x="91" y="563"/>
                  <a:pt x="91" y="563"/>
                </a:cubicBezTo>
                <a:cubicBezTo>
                  <a:pt x="91" y="562"/>
                  <a:pt x="91" y="562"/>
                  <a:pt x="91" y="562"/>
                </a:cubicBezTo>
                <a:cubicBezTo>
                  <a:pt x="91" y="562"/>
                  <a:pt x="91" y="563"/>
                  <a:pt x="90" y="563"/>
                </a:cubicBezTo>
                <a:cubicBezTo>
                  <a:pt x="88" y="565"/>
                  <a:pt x="88" y="565"/>
                  <a:pt x="88" y="565"/>
                </a:cubicBezTo>
                <a:cubicBezTo>
                  <a:pt x="87" y="562"/>
                  <a:pt x="81" y="564"/>
                  <a:pt x="86" y="560"/>
                </a:cubicBezTo>
                <a:cubicBezTo>
                  <a:pt x="86" y="561"/>
                  <a:pt x="84" y="562"/>
                  <a:pt x="81" y="563"/>
                </a:cubicBezTo>
                <a:cubicBezTo>
                  <a:pt x="81" y="563"/>
                  <a:pt x="81" y="563"/>
                  <a:pt x="81" y="563"/>
                </a:cubicBezTo>
                <a:cubicBezTo>
                  <a:pt x="81" y="563"/>
                  <a:pt x="81" y="563"/>
                  <a:pt x="81" y="563"/>
                </a:cubicBezTo>
                <a:cubicBezTo>
                  <a:pt x="82" y="562"/>
                  <a:pt x="82" y="562"/>
                  <a:pt x="83" y="563"/>
                </a:cubicBezTo>
                <a:cubicBezTo>
                  <a:pt x="83" y="561"/>
                  <a:pt x="82" y="561"/>
                  <a:pt x="81" y="561"/>
                </a:cubicBezTo>
                <a:cubicBezTo>
                  <a:pt x="82" y="561"/>
                  <a:pt x="82" y="560"/>
                  <a:pt x="83" y="561"/>
                </a:cubicBezTo>
                <a:cubicBezTo>
                  <a:pt x="83" y="560"/>
                  <a:pt x="83" y="560"/>
                  <a:pt x="83" y="559"/>
                </a:cubicBezTo>
                <a:cubicBezTo>
                  <a:pt x="84" y="559"/>
                  <a:pt x="85" y="559"/>
                  <a:pt x="85" y="559"/>
                </a:cubicBezTo>
                <a:cubicBezTo>
                  <a:pt x="85" y="558"/>
                  <a:pt x="85" y="558"/>
                  <a:pt x="85" y="558"/>
                </a:cubicBezTo>
                <a:cubicBezTo>
                  <a:pt x="86" y="557"/>
                  <a:pt x="87" y="557"/>
                  <a:pt x="88" y="556"/>
                </a:cubicBezTo>
                <a:cubicBezTo>
                  <a:pt x="88" y="557"/>
                  <a:pt x="88" y="558"/>
                  <a:pt x="87" y="559"/>
                </a:cubicBezTo>
                <a:cubicBezTo>
                  <a:pt x="87" y="560"/>
                  <a:pt x="87" y="560"/>
                  <a:pt x="87" y="560"/>
                </a:cubicBezTo>
                <a:cubicBezTo>
                  <a:pt x="87" y="559"/>
                  <a:pt x="87" y="559"/>
                  <a:pt x="87" y="559"/>
                </a:cubicBezTo>
                <a:cubicBezTo>
                  <a:pt x="87" y="559"/>
                  <a:pt x="87" y="560"/>
                  <a:pt x="87" y="560"/>
                </a:cubicBezTo>
                <a:cubicBezTo>
                  <a:pt x="88" y="559"/>
                  <a:pt x="88" y="559"/>
                  <a:pt x="88" y="558"/>
                </a:cubicBezTo>
                <a:cubicBezTo>
                  <a:pt x="89" y="558"/>
                  <a:pt x="89" y="558"/>
                  <a:pt x="89" y="558"/>
                </a:cubicBezTo>
                <a:cubicBezTo>
                  <a:pt x="90" y="558"/>
                  <a:pt x="87" y="564"/>
                  <a:pt x="90" y="563"/>
                </a:cubicBezTo>
                <a:cubicBezTo>
                  <a:pt x="90" y="560"/>
                  <a:pt x="90" y="560"/>
                  <a:pt x="90" y="560"/>
                </a:cubicBezTo>
                <a:cubicBezTo>
                  <a:pt x="91" y="560"/>
                  <a:pt x="91" y="560"/>
                  <a:pt x="91" y="560"/>
                </a:cubicBezTo>
                <a:cubicBezTo>
                  <a:pt x="92" y="557"/>
                  <a:pt x="92" y="557"/>
                  <a:pt x="92" y="557"/>
                </a:cubicBezTo>
                <a:cubicBezTo>
                  <a:pt x="94" y="557"/>
                  <a:pt x="94" y="557"/>
                  <a:pt x="94" y="557"/>
                </a:cubicBezTo>
                <a:cubicBezTo>
                  <a:pt x="97" y="555"/>
                  <a:pt x="100" y="554"/>
                  <a:pt x="102" y="553"/>
                </a:cubicBezTo>
                <a:cubicBezTo>
                  <a:pt x="100" y="553"/>
                  <a:pt x="100" y="554"/>
                  <a:pt x="98" y="554"/>
                </a:cubicBezTo>
                <a:cubicBezTo>
                  <a:pt x="99" y="552"/>
                  <a:pt x="103" y="550"/>
                  <a:pt x="108" y="548"/>
                </a:cubicBezTo>
                <a:cubicBezTo>
                  <a:pt x="108" y="548"/>
                  <a:pt x="109" y="548"/>
                  <a:pt x="109" y="548"/>
                </a:cubicBezTo>
                <a:cubicBezTo>
                  <a:pt x="109" y="549"/>
                  <a:pt x="108" y="549"/>
                  <a:pt x="108" y="549"/>
                </a:cubicBezTo>
                <a:cubicBezTo>
                  <a:pt x="109" y="549"/>
                  <a:pt x="106" y="551"/>
                  <a:pt x="111" y="550"/>
                </a:cubicBezTo>
                <a:cubicBezTo>
                  <a:pt x="110" y="551"/>
                  <a:pt x="108" y="554"/>
                  <a:pt x="108" y="554"/>
                </a:cubicBezTo>
                <a:cubicBezTo>
                  <a:pt x="106" y="556"/>
                  <a:pt x="103" y="557"/>
                  <a:pt x="101" y="557"/>
                </a:cubicBezTo>
                <a:close/>
                <a:moveTo>
                  <a:pt x="92" y="555"/>
                </a:moveTo>
                <a:cubicBezTo>
                  <a:pt x="91" y="555"/>
                  <a:pt x="91" y="556"/>
                  <a:pt x="90" y="556"/>
                </a:cubicBezTo>
                <a:cubicBezTo>
                  <a:pt x="90" y="556"/>
                  <a:pt x="90" y="555"/>
                  <a:pt x="91" y="555"/>
                </a:cubicBezTo>
                <a:cubicBezTo>
                  <a:pt x="91" y="555"/>
                  <a:pt x="91" y="555"/>
                  <a:pt x="92" y="555"/>
                </a:cubicBezTo>
                <a:close/>
                <a:moveTo>
                  <a:pt x="99" y="575"/>
                </a:moveTo>
                <a:cubicBezTo>
                  <a:pt x="98" y="576"/>
                  <a:pt x="94" y="578"/>
                  <a:pt x="94" y="577"/>
                </a:cubicBezTo>
                <a:cubicBezTo>
                  <a:pt x="98" y="576"/>
                  <a:pt x="95" y="573"/>
                  <a:pt x="99" y="574"/>
                </a:cubicBezTo>
                <a:cubicBezTo>
                  <a:pt x="99" y="573"/>
                  <a:pt x="98" y="573"/>
                  <a:pt x="97" y="573"/>
                </a:cubicBezTo>
                <a:cubicBezTo>
                  <a:pt x="97" y="573"/>
                  <a:pt x="97" y="572"/>
                  <a:pt x="97" y="572"/>
                </a:cubicBezTo>
                <a:cubicBezTo>
                  <a:pt x="101" y="571"/>
                  <a:pt x="101" y="571"/>
                  <a:pt x="101" y="571"/>
                </a:cubicBezTo>
                <a:cubicBezTo>
                  <a:pt x="102" y="571"/>
                  <a:pt x="102" y="570"/>
                  <a:pt x="102" y="571"/>
                </a:cubicBezTo>
                <a:cubicBezTo>
                  <a:pt x="103" y="572"/>
                  <a:pt x="99" y="574"/>
                  <a:pt x="99" y="575"/>
                </a:cubicBezTo>
                <a:close/>
                <a:moveTo>
                  <a:pt x="115" y="566"/>
                </a:moveTo>
                <a:cubicBezTo>
                  <a:pt x="112" y="567"/>
                  <a:pt x="109" y="568"/>
                  <a:pt x="106" y="569"/>
                </a:cubicBezTo>
                <a:cubicBezTo>
                  <a:pt x="107" y="568"/>
                  <a:pt x="107" y="568"/>
                  <a:pt x="107" y="568"/>
                </a:cubicBezTo>
                <a:cubicBezTo>
                  <a:pt x="122" y="562"/>
                  <a:pt x="115" y="563"/>
                  <a:pt x="104" y="564"/>
                </a:cubicBezTo>
                <a:cubicBezTo>
                  <a:pt x="109" y="562"/>
                  <a:pt x="114" y="560"/>
                  <a:pt x="120" y="559"/>
                </a:cubicBezTo>
                <a:cubicBezTo>
                  <a:pt x="119" y="558"/>
                  <a:pt x="119" y="558"/>
                  <a:pt x="119" y="558"/>
                </a:cubicBezTo>
                <a:cubicBezTo>
                  <a:pt x="121" y="558"/>
                  <a:pt x="121" y="557"/>
                  <a:pt x="123" y="557"/>
                </a:cubicBezTo>
                <a:cubicBezTo>
                  <a:pt x="123" y="557"/>
                  <a:pt x="117" y="564"/>
                  <a:pt x="115" y="566"/>
                </a:cubicBezTo>
                <a:close/>
                <a:moveTo>
                  <a:pt x="127" y="562"/>
                </a:moveTo>
                <a:cubicBezTo>
                  <a:pt x="127" y="561"/>
                  <a:pt x="126" y="561"/>
                  <a:pt x="126" y="561"/>
                </a:cubicBezTo>
                <a:cubicBezTo>
                  <a:pt x="129" y="560"/>
                  <a:pt x="129" y="560"/>
                  <a:pt x="129" y="560"/>
                </a:cubicBezTo>
                <a:cubicBezTo>
                  <a:pt x="129" y="560"/>
                  <a:pt x="130" y="561"/>
                  <a:pt x="127" y="562"/>
                </a:cubicBezTo>
                <a:close/>
                <a:moveTo>
                  <a:pt x="165" y="551"/>
                </a:moveTo>
                <a:cubicBezTo>
                  <a:pt x="164" y="553"/>
                  <a:pt x="159" y="553"/>
                  <a:pt x="159" y="552"/>
                </a:cubicBezTo>
                <a:cubicBezTo>
                  <a:pt x="160" y="554"/>
                  <a:pt x="153" y="555"/>
                  <a:pt x="151" y="557"/>
                </a:cubicBezTo>
                <a:cubicBezTo>
                  <a:pt x="145" y="559"/>
                  <a:pt x="145" y="556"/>
                  <a:pt x="140" y="559"/>
                </a:cubicBezTo>
                <a:cubicBezTo>
                  <a:pt x="143" y="559"/>
                  <a:pt x="143" y="559"/>
                  <a:pt x="143" y="559"/>
                </a:cubicBezTo>
                <a:cubicBezTo>
                  <a:pt x="138" y="561"/>
                  <a:pt x="136" y="562"/>
                  <a:pt x="131" y="563"/>
                </a:cubicBezTo>
                <a:cubicBezTo>
                  <a:pt x="130" y="562"/>
                  <a:pt x="134" y="562"/>
                  <a:pt x="134" y="561"/>
                </a:cubicBezTo>
                <a:cubicBezTo>
                  <a:pt x="131" y="561"/>
                  <a:pt x="131" y="561"/>
                  <a:pt x="131" y="561"/>
                </a:cubicBezTo>
                <a:cubicBezTo>
                  <a:pt x="132" y="561"/>
                  <a:pt x="134" y="559"/>
                  <a:pt x="134" y="560"/>
                </a:cubicBezTo>
                <a:cubicBezTo>
                  <a:pt x="134" y="559"/>
                  <a:pt x="135" y="558"/>
                  <a:pt x="132" y="560"/>
                </a:cubicBezTo>
                <a:cubicBezTo>
                  <a:pt x="134" y="558"/>
                  <a:pt x="134" y="558"/>
                  <a:pt x="134" y="558"/>
                </a:cubicBezTo>
                <a:cubicBezTo>
                  <a:pt x="133" y="558"/>
                  <a:pt x="133" y="558"/>
                  <a:pt x="133" y="558"/>
                </a:cubicBezTo>
                <a:cubicBezTo>
                  <a:pt x="136" y="557"/>
                  <a:pt x="136" y="557"/>
                  <a:pt x="136" y="557"/>
                </a:cubicBezTo>
                <a:cubicBezTo>
                  <a:pt x="137" y="557"/>
                  <a:pt x="138" y="556"/>
                  <a:pt x="141" y="557"/>
                </a:cubicBezTo>
                <a:cubicBezTo>
                  <a:pt x="141" y="557"/>
                  <a:pt x="139" y="558"/>
                  <a:pt x="139" y="558"/>
                </a:cubicBezTo>
                <a:cubicBezTo>
                  <a:pt x="141" y="558"/>
                  <a:pt x="143" y="557"/>
                  <a:pt x="144" y="556"/>
                </a:cubicBezTo>
                <a:cubicBezTo>
                  <a:pt x="141" y="557"/>
                  <a:pt x="142" y="556"/>
                  <a:pt x="141" y="555"/>
                </a:cubicBezTo>
                <a:cubicBezTo>
                  <a:pt x="143" y="554"/>
                  <a:pt x="146" y="553"/>
                  <a:pt x="147" y="553"/>
                </a:cubicBezTo>
                <a:cubicBezTo>
                  <a:pt x="151" y="552"/>
                  <a:pt x="154" y="552"/>
                  <a:pt x="153" y="554"/>
                </a:cubicBezTo>
                <a:cubicBezTo>
                  <a:pt x="154" y="553"/>
                  <a:pt x="157" y="553"/>
                  <a:pt x="158" y="551"/>
                </a:cubicBezTo>
                <a:cubicBezTo>
                  <a:pt x="155" y="553"/>
                  <a:pt x="156" y="548"/>
                  <a:pt x="152" y="552"/>
                </a:cubicBezTo>
                <a:cubicBezTo>
                  <a:pt x="150" y="550"/>
                  <a:pt x="156" y="549"/>
                  <a:pt x="159" y="549"/>
                </a:cubicBezTo>
                <a:cubicBezTo>
                  <a:pt x="158" y="550"/>
                  <a:pt x="159" y="550"/>
                  <a:pt x="159" y="550"/>
                </a:cubicBezTo>
                <a:cubicBezTo>
                  <a:pt x="163" y="549"/>
                  <a:pt x="160" y="548"/>
                  <a:pt x="157" y="549"/>
                </a:cubicBezTo>
                <a:cubicBezTo>
                  <a:pt x="161" y="546"/>
                  <a:pt x="161" y="546"/>
                  <a:pt x="161" y="546"/>
                </a:cubicBezTo>
                <a:cubicBezTo>
                  <a:pt x="161" y="546"/>
                  <a:pt x="161" y="546"/>
                  <a:pt x="161" y="546"/>
                </a:cubicBezTo>
                <a:cubicBezTo>
                  <a:pt x="165" y="545"/>
                  <a:pt x="165" y="545"/>
                  <a:pt x="165" y="545"/>
                </a:cubicBezTo>
                <a:cubicBezTo>
                  <a:pt x="166" y="546"/>
                  <a:pt x="167" y="547"/>
                  <a:pt x="166" y="547"/>
                </a:cubicBezTo>
                <a:cubicBezTo>
                  <a:pt x="169" y="547"/>
                  <a:pt x="169" y="547"/>
                  <a:pt x="169" y="547"/>
                </a:cubicBezTo>
                <a:cubicBezTo>
                  <a:pt x="165" y="548"/>
                  <a:pt x="165" y="548"/>
                  <a:pt x="165" y="548"/>
                </a:cubicBezTo>
                <a:cubicBezTo>
                  <a:pt x="167" y="549"/>
                  <a:pt x="169" y="547"/>
                  <a:pt x="171" y="547"/>
                </a:cubicBezTo>
                <a:cubicBezTo>
                  <a:pt x="174" y="547"/>
                  <a:pt x="167" y="549"/>
                  <a:pt x="165" y="551"/>
                </a:cubicBezTo>
                <a:close/>
                <a:moveTo>
                  <a:pt x="290" y="522"/>
                </a:moveTo>
                <a:cubicBezTo>
                  <a:pt x="289" y="523"/>
                  <a:pt x="287" y="523"/>
                  <a:pt x="287" y="523"/>
                </a:cubicBezTo>
                <a:cubicBezTo>
                  <a:pt x="285" y="524"/>
                  <a:pt x="281" y="525"/>
                  <a:pt x="280" y="524"/>
                </a:cubicBezTo>
                <a:cubicBezTo>
                  <a:pt x="283" y="523"/>
                  <a:pt x="283" y="523"/>
                  <a:pt x="281" y="522"/>
                </a:cubicBezTo>
                <a:cubicBezTo>
                  <a:pt x="278" y="524"/>
                  <a:pt x="272" y="524"/>
                  <a:pt x="273" y="526"/>
                </a:cubicBezTo>
                <a:cubicBezTo>
                  <a:pt x="268" y="526"/>
                  <a:pt x="271" y="526"/>
                  <a:pt x="268" y="525"/>
                </a:cubicBezTo>
                <a:cubicBezTo>
                  <a:pt x="267" y="525"/>
                  <a:pt x="268" y="524"/>
                  <a:pt x="269" y="524"/>
                </a:cubicBezTo>
                <a:cubicBezTo>
                  <a:pt x="256" y="527"/>
                  <a:pt x="256" y="527"/>
                  <a:pt x="256" y="527"/>
                </a:cubicBezTo>
                <a:cubicBezTo>
                  <a:pt x="256" y="528"/>
                  <a:pt x="265" y="526"/>
                  <a:pt x="261" y="529"/>
                </a:cubicBezTo>
                <a:cubicBezTo>
                  <a:pt x="260" y="529"/>
                  <a:pt x="261" y="531"/>
                  <a:pt x="256" y="531"/>
                </a:cubicBezTo>
                <a:cubicBezTo>
                  <a:pt x="256" y="531"/>
                  <a:pt x="257" y="531"/>
                  <a:pt x="257" y="531"/>
                </a:cubicBezTo>
                <a:cubicBezTo>
                  <a:pt x="255" y="531"/>
                  <a:pt x="254" y="531"/>
                  <a:pt x="252" y="531"/>
                </a:cubicBezTo>
                <a:cubicBezTo>
                  <a:pt x="251" y="530"/>
                  <a:pt x="254" y="530"/>
                  <a:pt x="256" y="529"/>
                </a:cubicBezTo>
                <a:cubicBezTo>
                  <a:pt x="254" y="529"/>
                  <a:pt x="253" y="530"/>
                  <a:pt x="251" y="530"/>
                </a:cubicBezTo>
                <a:cubicBezTo>
                  <a:pt x="251" y="530"/>
                  <a:pt x="251" y="530"/>
                  <a:pt x="251" y="530"/>
                </a:cubicBezTo>
                <a:cubicBezTo>
                  <a:pt x="247" y="531"/>
                  <a:pt x="247" y="531"/>
                  <a:pt x="247" y="531"/>
                </a:cubicBezTo>
                <a:cubicBezTo>
                  <a:pt x="245" y="532"/>
                  <a:pt x="250" y="530"/>
                  <a:pt x="251" y="531"/>
                </a:cubicBezTo>
                <a:cubicBezTo>
                  <a:pt x="248" y="532"/>
                  <a:pt x="248" y="532"/>
                  <a:pt x="248" y="532"/>
                </a:cubicBezTo>
                <a:cubicBezTo>
                  <a:pt x="245" y="533"/>
                  <a:pt x="236" y="535"/>
                  <a:pt x="232" y="534"/>
                </a:cubicBezTo>
                <a:cubicBezTo>
                  <a:pt x="228" y="534"/>
                  <a:pt x="230" y="535"/>
                  <a:pt x="230" y="536"/>
                </a:cubicBezTo>
                <a:cubicBezTo>
                  <a:pt x="228" y="538"/>
                  <a:pt x="225" y="537"/>
                  <a:pt x="223" y="538"/>
                </a:cubicBezTo>
                <a:cubicBezTo>
                  <a:pt x="223" y="539"/>
                  <a:pt x="220" y="539"/>
                  <a:pt x="221" y="540"/>
                </a:cubicBezTo>
                <a:cubicBezTo>
                  <a:pt x="217" y="541"/>
                  <a:pt x="217" y="541"/>
                  <a:pt x="217" y="541"/>
                </a:cubicBezTo>
                <a:cubicBezTo>
                  <a:pt x="216" y="543"/>
                  <a:pt x="222" y="540"/>
                  <a:pt x="223" y="541"/>
                </a:cubicBezTo>
                <a:cubicBezTo>
                  <a:pt x="226" y="542"/>
                  <a:pt x="221" y="542"/>
                  <a:pt x="222" y="542"/>
                </a:cubicBezTo>
                <a:cubicBezTo>
                  <a:pt x="225" y="542"/>
                  <a:pt x="225" y="541"/>
                  <a:pt x="226" y="540"/>
                </a:cubicBezTo>
                <a:cubicBezTo>
                  <a:pt x="228" y="540"/>
                  <a:pt x="229" y="540"/>
                  <a:pt x="229" y="541"/>
                </a:cubicBezTo>
                <a:cubicBezTo>
                  <a:pt x="224" y="541"/>
                  <a:pt x="227" y="542"/>
                  <a:pt x="223" y="543"/>
                </a:cubicBezTo>
                <a:cubicBezTo>
                  <a:pt x="223" y="543"/>
                  <a:pt x="223" y="543"/>
                  <a:pt x="223" y="543"/>
                </a:cubicBezTo>
                <a:cubicBezTo>
                  <a:pt x="224" y="544"/>
                  <a:pt x="218" y="544"/>
                  <a:pt x="216" y="545"/>
                </a:cubicBezTo>
                <a:cubicBezTo>
                  <a:pt x="211" y="545"/>
                  <a:pt x="219" y="543"/>
                  <a:pt x="218" y="542"/>
                </a:cubicBezTo>
                <a:cubicBezTo>
                  <a:pt x="213" y="544"/>
                  <a:pt x="213" y="544"/>
                  <a:pt x="213" y="544"/>
                </a:cubicBezTo>
                <a:cubicBezTo>
                  <a:pt x="215" y="543"/>
                  <a:pt x="213" y="542"/>
                  <a:pt x="215" y="541"/>
                </a:cubicBezTo>
                <a:cubicBezTo>
                  <a:pt x="212" y="542"/>
                  <a:pt x="211" y="541"/>
                  <a:pt x="209" y="542"/>
                </a:cubicBezTo>
                <a:cubicBezTo>
                  <a:pt x="211" y="540"/>
                  <a:pt x="204" y="542"/>
                  <a:pt x="203" y="541"/>
                </a:cubicBezTo>
                <a:cubicBezTo>
                  <a:pt x="206" y="540"/>
                  <a:pt x="214" y="540"/>
                  <a:pt x="213" y="540"/>
                </a:cubicBezTo>
                <a:cubicBezTo>
                  <a:pt x="213" y="540"/>
                  <a:pt x="217" y="539"/>
                  <a:pt x="219" y="540"/>
                </a:cubicBezTo>
                <a:cubicBezTo>
                  <a:pt x="220" y="537"/>
                  <a:pt x="220" y="537"/>
                  <a:pt x="220" y="537"/>
                </a:cubicBezTo>
                <a:cubicBezTo>
                  <a:pt x="218" y="538"/>
                  <a:pt x="214" y="539"/>
                  <a:pt x="215" y="538"/>
                </a:cubicBezTo>
                <a:cubicBezTo>
                  <a:pt x="211" y="539"/>
                  <a:pt x="211" y="539"/>
                  <a:pt x="211" y="539"/>
                </a:cubicBezTo>
                <a:cubicBezTo>
                  <a:pt x="214" y="536"/>
                  <a:pt x="214" y="537"/>
                  <a:pt x="217" y="535"/>
                </a:cubicBezTo>
                <a:cubicBezTo>
                  <a:pt x="209" y="535"/>
                  <a:pt x="205" y="540"/>
                  <a:pt x="198" y="539"/>
                </a:cubicBezTo>
                <a:cubicBezTo>
                  <a:pt x="199" y="539"/>
                  <a:pt x="199" y="539"/>
                  <a:pt x="199" y="539"/>
                </a:cubicBezTo>
                <a:cubicBezTo>
                  <a:pt x="188" y="542"/>
                  <a:pt x="184" y="541"/>
                  <a:pt x="180" y="539"/>
                </a:cubicBezTo>
                <a:cubicBezTo>
                  <a:pt x="185" y="537"/>
                  <a:pt x="185" y="537"/>
                  <a:pt x="185" y="537"/>
                </a:cubicBezTo>
                <a:cubicBezTo>
                  <a:pt x="186" y="538"/>
                  <a:pt x="186" y="538"/>
                  <a:pt x="186" y="538"/>
                </a:cubicBezTo>
                <a:cubicBezTo>
                  <a:pt x="194" y="537"/>
                  <a:pt x="198" y="533"/>
                  <a:pt x="207" y="531"/>
                </a:cubicBezTo>
                <a:cubicBezTo>
                  <a:pt x="206" y="532"/>
                  <a:pt x="203" y="533"/>
                  <a:pt x="203" y="533"/>
                </a:cubicBezTo>
                <a:cubicBezTo>
                  <a:pt x="209" y="532"/>
                  <a:pt x="207" y="530"/>
                  <a:pt x="212" y="530"/>
                </a:cubicBezTo>
                <a:cubicBezTo>
                  <a:pt x="205" y="532"/>
                  <a:pt x="217" y="529"/>
                  <a:pt x="211" y="532"/>
                </a:cubicBezTo>
                <a:cubicBezTo>
                  <a:pt x="219" y="528"/>
                  <a:pt x="230" y="529"/>
                  <a:pt x="236" y="527"/>
                </a:cubicBezTo>
                <a:cubicBezTo>
                  <a:pt x="234" y="527"/>
                  <a:pt x="238" y="526"/>
                  <a:pt x="238" y="525"/>
                </a:cubicBezTo>
                <a:cubicBezTo>
                  <a:pt x="239" y="525"/>
                  <a:pt x="239" y="526"/>
                  <a:pt x="238" y="526"/>
                </a:cubicBezTo>
                <a:cubicBezTo>
                  <a:pt x="241" y="526"/>
                  <a:pt x="242" y="527"/>
                  <a:pt x="242" y="528"/>
                </a:cubicBezTo>
                <a:cubicBezTo>
                  <a:pt x="236" y="529"/>
                  <a:pt x="236" y="529"/>
                  <a:pt x="236" y="529"/>
                </a:cubicBezTo>
                <a:cubicBezTo>
                  <a:pt x="238" y="529"/>
                  <a:pt x="240" y="530"/>
                  <a:pt x="241" y="530"/>
                </a:cubicBezTo>
                <a:cubicBezTo>
                  <a:pt x="241" y="530"/>
                  <a:pt x="241" y="530"/>
                  <a:pt x="241" y="530"/>
                </a:cubicBezTo>
                <a:cubicBezTo>
                  <a:pt x="241" y="530"/>
                  <a:pt x="241" y="530"/>
                  <a:pt x="241" y="530"/>
                </a:cubicBezTo>
                <a:cubicBezTo>
                  <a:pt x="242" y="530"/>
                  <a:pt x="243" y="529"/>
                  <a:pt x="244" y="529"/>
                </a:cubicBezTo>
                <a:cubicBezTo>
                  <a:pt x="245" y="528"/>
                  <a:pt x="244" y="528"/>
                  <a:pt x="244" y="528"/>
                </a:cubicBezTo>
                <a:cubicBezTo>
                  <a:pt x="246" y="527"/>
                  <a:pt x="248" y="525"/>
                  <a:pt x="251" y="524"/>
                </a:cubicBezTo>
                <a:cubicBezTo>
                  <a:pt x="251" y="524"/>
                  <a:pt x="251" y="524"/>
                  <a:pt x="251" y="524"/>
                </a:cubicBezTo>
                <a:cubicBezTo>
                  <a:pt x="257" y="523"/>
                  <a:pt x="257" y="523"/>
                  <a:pt x="257" y="523"/>
                </a:cubicBezTo>
                <a:cubicBezTo>
                  <a:pt x="257" y="523"/>
                  <a:pt x="257" y="523"/>
                  <a:pt x="257" y="523"/>
                </a:cubicBezTo>
                <a:cubicBezTo>
                  <a:pt x="260" y="522"/>
                  <a:pt x="260" y="522"/>
                  <a:pt x="260" y="522"/>
                </a:cubicBezTo>
                <a:cubicBezTo>
                  <a:pt x="261" y="523"/>
                  <a:pt x="262" y="522"/>
                  <a:pt x="262" y="523"/>
                </a:cubicBezTo>
                <a:cubicBezTo>
                  <a:pt x="265" y="525"/>
                  <a:pt x="271" y="521"/>
                  <a:pt x="277" y="521"/>
                </a:cubicBezTo>
                <a:cubicBezTo>
                  <a:pt x="276" y="522"/>
                  <a:pt x="276" y="522"/>
                  <a:pt x="276" y="522"/>
                </a:cubicBezTo>
                <a:cubicBezTo>
                  <a:pt x="279" y="520"/>
                  <a:pt x="286" y="520"/>
                  <a:pt x="291" y="520"/>
                </a:cubicBezTo>
                <a:cubicBezTo>
                  <a:pt x="291" y="520"/>
                  <a:pt x="291" y="520"/>
                  <a:pt x="291" y="520"/>
                </a:cubicBezTo>
                <a:cubicBezTo>
                  <a:pt x="289" y="521"/>
                  <a:pt x="288" y="522"/>
                  <a:pt x="290" y="522"/>
                </a:cubicBezTo>
                <a:close/>
                <a:moveTo>
                  <a:pt x="291" y="513"/>
                </a:moveTo>
                <a:cubicBezTo>
                  <a:pt x="291" y="512"/>
                  <a:pt x="291" y="512"/>
                  <a:pt x="291" y="512"/>
                </a:cubicBezTo>
                <a:cubicBezTo>
                  <a:pt x="287" y="511"/>
                  <a:pt x="283" y="513"/>
                  <a:pt x="284" y="514"/>
                </a:cubicBezTo>
                <a:cubicBezTo>
                  <a:pt x="280" y="514"/>
                  <a:pt x="282" y="513"/>
                  <a:pt x="281" y="512"/>
                </a:cubicBezTo>
                <a:cubicBezTo>
                  <a:pt x="283" y="511"/>
                  <a:pt x="288" y="509"/>
                  <a:pt x="289" y="511"/>
                </a:cubicBezTo>
                <a:cubicBezTo>
                  <a:pt x="289" y="511"/>
                  <a:pt x="288" y="511"/>
                  <a:pt x="288" y="511"/>
                </a:cubicBezTo>
                <a:cubicBezTo>
                  <a:pt x="299" y="511"/>
                  <a:pt x="291" y="508"/>
                  <a:pt x="296" y="507"/>
                </a:cubicBezTo>
                <a:cubicBezTo>
                  <a:pt x="293" y="507"/>
                  <a:pt x="290" y="507"/>
                  <a:pt x="288" y="507"/>
                </a:cubicBezTo>
                <a:cubicBezTo>
                  <a:pt x="287" y="508"/>
                  <a:pt x="281" y="509"/>
                  <a:pt x="279" y="510"/>
                </a:cubicBezTo>
                <a:cubicBezTo>
                  <a:pt x="282" y="509"/>
                  <a:pt x="285" y="509"/>
                  <a:pt x="288" y="510"/>
                </a:cubicBezTo>
                <a:cubicBezTo>
                  <a:pt x="285" y="510"/>
                  <a:pt x="285" y="511"/>
                  <a:pt x="283" y="511"/>
                </a:cubicBezTo>
                <a:cubicBezTo>
                  <a:pt x="284" y="510"/>
                  <a:pt x="284" y="510"/>
                  <a:pt x="284" y="510"/>
                </a:cubicBezTo>
                <a:cubicBezTo>
                  <a:pt x="281" y="511"/>
                  <a:pt x="281" y="511"/>
                  <a:pt x="281" y="511"/>
                </a:cubicBezTo>
                <a:cubicBezTo>
                  <a:pt x="280" y="510"/>
                  <a:pt x="274" y="512"/>
                  <a:pt x="277" y="510"/>
                </a:cubicBezTo>
                <a:cubicBezTo>
                  <a:pt x="274" y="510"/>
                  <a:pt x="276" y="511"/>
                  <a:pt x="273" y="512"/>
                </a:cubicBezTo>
                <a:cubicBezTo>
                  <a:pt x="280" y="511"/>
                  <a:pt x="280" y="511"/>
                  <a:pt x="280" y="511"/>
                </a:cubicBezTo>
                <a:cubicBezTo>
                  <a:pt x="280" y="513"/>
                  <a:pt x="280" y="513"/>
                  <a:pt x="280" y="513"/>
                </a:cubicBezTo>
                <a:cubicBezTo>
                  <a:pt x="278" y="514"/>
                  <a:pt x="277" y="513"/>
                  <a:pt x="275" y="513"/>
                </a:cubicBezTo>
                <a:cubicBezTo>
                  <a:pt x="275" y="514"/>
                  <a:pt x="275" y="514"/>
                  <a:pt x="275" y="514"/>
                </a:cubicBezTo>
                <a:cubicBezTo>
                  <a:pt x="270" y="514"/>
                  <a:pt x="270" y="514"/>
                  <a:pt x="270" y="514"/>
                </a:cubicBezTo>
                <a:cubicBezTo>
                  <a:pt x="271" y="515"/>
                  <a:pt x="268" y="515"/>
                  <a:pt x="267" y="515"/>
                </a:cubicBezTo>
                <a:cubicBezTo>
                  <a:pt x="264" y="515"/>
                  <a:pt x="265" y="513"/>
                  <a:pt x="261" y="515"/>
                </a:cubicBezTo>
                <a:cubicBezTo>
                  <a:pt x="261" y="515"/>
                  <a:pt x="261" y="515"/>
                  <a:pt x="261" y="515"/>
                </a:cubicBezTo>
                <a:cubicBezTo>
                  <a:pt x="259" y="516"/>
                  <a:pt x="258" y="516"/>
                  <a:pt x="254" y="516"/>
                </a:cubicBezTo>
                <a:cubicBezTo>
                  <a:pt x="254" y="516"/>
                  <a:pt x="255" y="516"/>
                  <a:pt x="255" y="515"/>
                </a:cubicBezTo>
                <a:cubicBezTo>
                  <a:pt x="250" y="515"/>
                  <a:pt x="243" y="519"/>
                  <a:pt x="240" y="517"/>
                </a:cubicBezTo>
                <a:cubicBezTo>
                  <a:pt x="240" y="516"/>
                  <a:pt x="242" y="516"/>
                  <a:pt x="242" y="515"/>
                </a:cubicBezTo>
                <a:cubicBezTo>
                  <a:pt x="250" y="516"/>
                  <a:pt x="246" y="512"/>
                  <a:pt x="256" y="512"/>
                </a:cubicBezTo>
                <a:cubicBezTo>
                  <a:pt x="257" y="515"/>
                  <a:pt x="263" y="509"/>
                  <a:pt x="265" y="512"/>
                </a:cubicBezTo>
                <a:cubicBezTo>
                  <a:pt x="262" y="512"/>
                  <a:pt x="258" y="514"/>
                  <a:pt x="259" y="514"/>
                </a:cubicBezTo>
                <a:cubicBezTo>
                  <a:pt x="262" y="514"/>
                  <a:pt x="266" y="513"/>
                  <a:pt x="269" y="513"/>
                </a:cubicBezTo>
                <a:cubicBezTo>
                  <a:pt x="266" y="512"/>
                  <a:pt x="266" y="511"/>
                  <a:pt x="267" y="510"/>
                </a:cubicBezTo>
                <a:cubicBezTo>
                  <a:pt x="262" y="511"/>
                  <a:pt x="252" y="511"/>
                  <a:pt x="245" y="512"/>
                </a:cubicBezTo>
                <a:cubicBezTo>
                  <a:pt x="246" y="513"/>
                  <a:pt x="246" y="513"/>
                  <a:pt x="246" y="513"/>
                </a:cubicBezTo>
                <a:cubicBezTo>
                  <a:pt x="240" y="515"/>
                  <a:pt x="246" y="512"/>
                  <a:pt x="241" y="512"/>
                </a:cubicBezTo>
                <a:cubicBezTo>
                  <a:pt x="240" y="514"/>
                  <a:pt x="240" y="514"/>
                  <a:pt x="240" y="514"/>
                </a:cubicBezTo>
                <a:cubicBezTo>
                  <a:pt x="239" y="514"/>
                  <a:pt x="239" y="514"/>
                  <a:pt x="239" y="514"/>
                </a:cubicBezTo>
                <a:cubicBezTo>
                  <a:pt x="236" y="516"/>
                  <a:pt x="236" y="516"/>
                  <a:pt x="236" y="516"/>
                </a:cubicBezTo>
                <a:cubicBezTo>
                  <a:pt x="239" y="515"/>
                  <a:pt x="237" y="514"/>
                  <a:pt x="240" y="515"/>
                </a:cubicBezTo>
                <a:cubicBezTo>
                  <a:pt x="243" y="515"/>
                  <a:pt x="241" y="516"/>
                  <a:pt x="240" y="517"/>
                </a:cubicBezTo>
                <a:cubicBezTo>
                  <a:pt x="238" y="517"/>
                  <a:pt x="232" y="518"/>
                  <a:pt x="236" y="516"/>
                </a:cubicBezTo>
                <a:cubicBezTo>
                  <a:pt x="230" y="519"/>
                  <a:pt x="230" y="519"/>
                  <a:pt x="230" y="519"/>
                </a:cubicBezTo>
                <a:cubicBezTo>
                  <a:pt x="230" y="519"/>
                  <a:pt x="231" y="518"/>
                  <a:pt x="231" y="518"/>
                </a:cubicBezTo>
                <a:cubicBezTo>
                  <a:pt x="227" y="519"/>
                  <a:pt x="227" y="519"/>
                  <a:pt x="227" y="519"/>
                </a:cubicBezTo>
                <a:cubicBezTo>
                  <a:pt x="227" y="519"/>
                  <a:pt x="227" y="519"/>
                  <a:pt x="227" y="519"/>
                </a:cubicBezTo>
                <a:cubicBezTo>
                  <a:pt x="223" y="520"/>
                  <a:pt x="218" y="521"/>
                  <a:pt x="215" y="523"/>
                </a:cubicBezTo>
                <a:cubicBezTo>
                  <a:pt x="223" y="522"/>
                  <a:pt x="213" y="525"/>
                  <a:pt x="214" y="525"/>
                </a:cubicBezTo>
                <a:cubicBezTo>
                  <a:pt x="212" y="526"/>
                  <a:pt x="210" y="523"/>
                  <a:pt x="214" y="521"/>
                </a:cubicBezTo>
                <a:cubicBezTo>
                  <a:pt x="216" y="522"/>
                  <a:pt x="219" y="520"/>
                  <a:pt x="221" y="519"/>
                </a:cubicBezTo>
                <a:cubicBezTo>
                  <a:pt x="217" y="519"/>
                  <a:pt x="217" y="520"/>
                  <a:pt x="214" y="521"/>
                </a:cubicBezTo>
                <a:cubicBezTo>
                  <a:pt x="216" y="520"/>
                  <a:pt x="211" y="521"/>
                  <a:pt x="210" y="520"/>
                </a:cubicBezTo>
                <a:cubicBezTo>
                  <a:pt x="210" y="520"/>
                  <a:pt x="211" y="518"/>
                  <a:pt x="214" y="518"/>
                </a:cubicBezTo>
                <a:cubicBezTo>
                  <a:pt x="219" y="517"/>
                  <a:pt x="216" y="519"/>
                  <a:pt x="217" y="519"/>
                </a:cubicBezTo>
                <a:cubicBezTo>
                  <a:pt x="219" y="520"/>
                  <a:pt x="224" y="517"/>
                  <a:pt x="227" y="517"/>
                </a:cubicBezTo>
                <a:cubicBezTo>
                  <a:pt x="227" y="517"/>
                  <a:pt x="226" y="517"/>
                  <a:pt x="226" y="518"/>
                </a:cubicBezTo>
                <a:cubicBezTo>
                  <a:pt x="228" y="517"/>
                  <a:pt x="234" y="516"/>
                  <a:pt x="234" y="515"/>
                </a:cubicBezTo>
                <a:cubicBezTo>
                  <a:pt x="228" y="517"/>
                  <a:pt x="228" y="517"/>
                  <a:pt x="228" y="517"/>
                </a:cubicBezTo>
                <a:cubicBezTo>
                  <a:pt x="226" y="517"/>
                  <a:pt x="229" y="516"/>
                  <a:pt x="227" y="515"/>
                </a:cubicBezTo>
                <a:cubicBezTo>
                  <a:pt x="226" y="516"/>
                  <a:pt x="224" y="516"/>
                  <a:pt x="222" y="516"/>
                </a:cubicBezTo>
                <a:cubicBezTo>
                  <a:pt x="222" y="516"/>
                  <a:pt x="222" y="516"/>
                  <a:pt x="222" y="516"/>
                </a:cubicBezTo>
                <a:cubicBezTo>
                  <a:pt x="218" y="516"/>
                  <a:pt x="212" y="517"/>
                  <a:pt x="207" y="519"/>
                </a:cubicBezTo>
                <a:cubicBezTo>
                  <a:pt x="208" y="521"/>
                  <a:pt x="206" y="523"/>
                  <a:pt x="205" y="526"/>
                </a:cubicBezTo>
                <a:cubicBezTo>
                  <a:pt x="199" y="527"/>
                  <a:pt x="192" y="529"/>
                  <a:pt x="185" y="530"/>
                </a:cubicBezTo>
                <a:cubicBezTo>
                  <a:pt x="185" y="531"/>
                  <a:pt x="185" y="531"/>
                  <a:pt x="185" y="532"/>
                </a:cubicBezTo>
                <a:cubicBezTo>
                  <a:pt x="183" y="532"/>
                  <a:pt x="180" y="533"/>
                  <a:pt x="179" y="532"/>
                </a:cubicBezTo>
                <a:cubicBezTo>
                  <a:pt x="178" y="533"/>
                  <a:pt x="172" y="536"/>
                  <a:pt x="174" y="537"/>
                </a:cubicBezTo>
                <a:cubicBezTo>
                  <a:pt x="173" y="537"/>
                  <a:pt x="173" y="537"/>
                  <a:pt x="173" y="537"/>
                </a:cubicBezTo>
                <a:cubicBezTo>
                  <a:pt x="170" y="536"/>
                  <a:pt x="166" y="536"/>
                  <a:pt x="159" y="538"/>
                </a:cubicBezTo>
                <a:cubicBezTo>
                  <a:pt x="158" y="538"/>
                  <a:pt x="158" y="539"/>
                  <a:pt x="159" y="540"/>
                </a:cubicBezTo>
                <a:cubicBezTo>
                  <a:pt x="158" y="540"/>
                  <a:pt x="156" y="540"/>
                  <a:pt x="155" y="541"/>
                </a:cubicBezTo>
                <a:cubicBezTo>
                  <a:pt x="155" y="540"/>
                  <a:pt x="156" y="539"/>
                  <a:pt x="158" y="538"/>
                </a:cubicBezTo>
                <a:cubicBezTo>
                  <a:pt x="147" y="541"/>
                  <a:pt x="147" y="541"/>
                  <a:pt x="147" y="541"/>
                </a:cubicBezTo>
                <a:cubicBezTo>
                  <a:pt x="148" y="540"/>
                  <a:pt x="148" y="540"/>
                  <a:pt x="148" y="540"/>
                </a:cubicBezTo>
                <a:cubicBezTo>
                  <a:pt x="144" y="542"/>
                  <a:pt x="144" y="542"/>
                  <a:pt x="144" y="542"/>
                </a:cubicBezTo>
                <a:cubicBezTo>
                  <a:pt x="146" y="541"/>
                  <a:pt x="150" y="541"/>
                  <a:pt x="150" y="542"/>
                </a:cubicBezTo>
                <a:cubicBezTo>
                  <a:pt x="146" y="544"/>
                  <a:pt x="142" y="544"/>
                  <a:pt x="139" y="547"/>
                </a:cubicBezTo>
                <a:cubicBezTo>
                  <a:pt x="138" y="545"/>
                  <a:pt x="137" y="545"/>
                  <a:pt x="137" y="543"/>
                </a:cubicBezTo>
                <a:cubicBezTo>
                  <a:pt x="138" y="543"/>
                  <a:pt x="138" y="543"/>
                  <a:pt x="138" y="543"/>
                </a:cubicBezTo>
                <a:cubicBezTo>
                  <a:pt x="138" y="541"/>
                  <a:pt x="141" y="539"/>
                  <a:pt x="143" y="538"/>
                </a:cubicBezTo>
                <a:cubicBezTo>
                  <a:pt x="134" y="540"/>
                  <a:pt x="137" y="540"/>
                  <a:pt x="129" y="542"/>
                </a:cubicBezTo>
                <a:cubicBezTo>
                  <a:pt x="128" y="541"/>
                  <a:pt x="135" y="539"/>
                  <a:pt x="133" y="539"/>
                </a:cubicBezTo>
                <a:cubicBezTo>
                  <a:pt x="140" y="537"/>
                  <a:pt x="140" y="537"/>
                  <a:pt x="140" y="537"/>
                </a:cubicBezTo>
                <a:cubicBezTo>
                  <a:pt x="139" y="537"/>
                  <a:pt x="139" y="538"/>
                  <a:pt x="139" y="538"/>
                </a:cubicBezTo>
                <a:cubicBezTo>
                  <a:pt x="143" y="536"/>
                  <a:pt x="145" y="536"/>
                  <a:pt x="148" y="534"/>
                </a:cubicBezTo>
                <a:cubicBezTo>
                  <a:pt x="151" y="534"/>
                  <a:pt x="145" y="536"/>
                  <a:pt x="148" y="535"/>
                </a:cubicBezTo>
                <a:cubicBezTo>
                  <a:pt x="146" y="536"/>
                  <a:pt x="144" y="538"/>
                  <a:pt x="144" y="539"/>
                </a:cubicBezTo>
                <a:cubicBezTo>
                  <a:pt x="150" y="538"/>
                  <a:pt x="146" y="537"/>
                  <a:pt x="151" y="535"/>
                </a:cubicBezTo>
                <a:cubicBezTo>
                  <a:pt x="155" y="535"/>
                  <a:pt x="155" y="535"/>
                  <a:pt x="155" y="535"/>
                </a:cubicBezTo>
                <a:cubicBezTo>
                  <a:pt x="157" y="534"/>
                  <a:pt x="154" y="534"/>
                  <a:pt x="153" y="534"/>
                </a:cubicBezTo>
                <a:cubicBezTo>
                  <a:pt x="156" y="533"/>
                  <a:pt x="157" y="534"/>
                  <a:pt x="159" y="533"/>
                </a:cubicBezTo>
                <a:cubicBezTo>
                  <a:pt x="158" y="533"/>
                  <a:pt x="157" y="533"/>
                  <a:pt x="157" y="532"/>
                </a:cubicBezTo>
                <a:cubicBezTo>
                  <a:pt x="161" y="532"/>
                  <a:pt x="164" y="531"/>
                  <a:pt x="168" y="532"/>
                </a:cubicBezTo>
                <a:cubicBezTo>
                  <a:pt x="166" y="531"/>
                  <a:pt x="169" y="529"/>
                  <a:pt x="170" y="528"/>
                </a:cubicBezTo>
                <a:cubicBezTo>
                  <a:pt x="163" y="529"/>
                  <a:pt x="163" y="529"/>
                  <a:pt x="163" y="529"/>
                </a:cubicBezTo>
                <a:cubicBezTo>
                  <a:pt x="155" y="531"/>
                  <a:pt x="149" y="532"/>
                  <a:pt x="141" y="535"/>
                </a:cubicBezTo>
                <a:cubicBezTo>
                  <a:pt x="141" y="535"/>
                  <a:pt x="141" y="535"/>
                  <a:pt x="141" y="535"/>
                </a:cubicBezTo>
                <a:cubicBezTo>
                  <a:pt x="127" y="537"/>
                  <a:pt x="132" y="541"/>
                  <a:pt x="121" y="545"/>
                </a:cubicBezTo>
                <a:cubicBezTo>
                  <a:pt x="120" y="544"/>
                  <a:pt x="116" y="547"/>
                  <a:pt x="116" y="546"/>
                </a:cubicBezTo>
                <a:cubicBezTo>
                  <a:pt x="119" y="544"/>
                  <a:pt x="118" y="544"/>
                  <a:pt x="116" y="544"/>
                </a:cubicBezTo>
                <a:cubicBezTo>
                  <a:pt x="115" y="545"/>
                  <a:pt x="114" y="547"/>
                  <a:pt x="110" y="547"/>
                </a:cubicBezTo>
                <a:cubicBezTo>
                  <a:pt x="111" y="546"/>
                  <a:pt x="107" y="547"/>
                  <a:pt x="111" y="545"/>
                </a:cubicBezTo>
                <a:cubicBezTo>
                  <a:pt x="105" y="546"/>
                  <a:pt x="103" y="548"/>
                  <a:pt x="101" y="550"/>
                </a:cubicBezTo>
                <a:cubicBezTo>
                  <a:pt x="96" y="553"/>
                  <a:pt x="96" y="552"/>
                  <a:pt x="95" y="552"/>
                </a:cubicBezTo>
                <a:cubicBezTo>
                  <a:pt x="95" y="552"/>
                  <a:pt x="95" y="552"/>
                  <a:pt x="95" y="552"/>
                </a:cubicBezTo>
                <a:cubicBezTo>
                  <a:pt x="97" y="545"/>
                  <a:pt x="97" y="545"/>
                  <a:pt x="97" y="545"/>
                </a:cubicBezTo>
                <a:cubicBezTo>
                  <a:pt x="97" y="546"/>
                  <a:pt x="97" y="546"/>
                  <a:pt x="97" y="546"/>
                </a:cubicBezTo>
                <a:cubicBezTo>
                  <a:pt x="97" y="545"/>
                  <a:pt x="97" y="545"/>
                  <a:pt x="97" y="545"/>
                </a:cubicBezTo>
                <a:cubicBezTo>
                  <a:pt x="99" y="538"/>
                  <a:pt x="101" y="530"/>
                  <a:pt x="102" y="523"/>
                </a:cubicBezTo>
                <a:cubicBezTo>
                  <a:pt x="103" y="519"/>
                  <a:pt x="100" y="525"/>
                  <a:pt x="99" y="521"/>
                </a:cubicBezTo>
                <a:cubicBezTo>
                  <a:pt x="98" y="526"/>
                  <a:pt x="95" y="532"/>
                  <a:pt x="97" y="533"/>
                </a:cubicBezTo>
                <a:cubicBezTo>
                  <a:pt x="97" y="533"/>
                  <a:pt x="97" y="533"/>
                  <a:pt x="96" y="533"/>
                </a:cubicBezTo>
                <a:cubicBezTo>
                  <a:pt x="97" y="537"/>
                  <a:pt x="97" y="537"/>
                  <a:pt x="97" y="537"/>
                </a:cubicBezTo>
                <a:cubicBezTo>
                  <a:pt x="98" y="534"/>
                  <a:pt x="98" y="534"/>
                  <a:pt x="98" y="534"/>
                </a:cubicBezTo>
                <a:cubicBezTo>
                  <a:pt x="99" y="537"/>
                  <a:pt x="96" y="546"/>
                  <a:pt x="94" y="547"/>
                </a:cubicBezTo>
                <a:cubicBezTo>
                  <a:pt x="95" y="542"/>
                  <a:pt x="93" y="544"/>
                  <a:pt x="96" y="537"/>
                </a:cubicBezTo>
                <a:cubicBezTo>
                  <a:pt x="95" y="537"/>
                  <a:pt x="94" y="538"/>
                  <a:pt x="94" y="537"/>
                </a:cubicBezTo>
                <a:cubicBezTo>
                  <a:pt x="93" y="542"/>
                  <a:pt x="91" y="548"/>
                  <a:pt x="89" y="553"/>
                </a:cubicBezTo>
                <a:cubicBezTo>
                  <a:pt x="86" y="555"/>
                  <a:pt x="86" y="555"/>
                  <a:pt x="86" y="555"/>
                </a:cubicBezTo>
                <a:cubicBezTo>
                  <a:pt x="88" y="555"/>
                  <a:pt x="88" y="555"/>
                  <a:pt x="88" y="555"/>
                </a:cubicBezTo>
                <a:cubicBezTo>
                  <a:pt x="84" y="557"/>
                  <a:pt x="84" y="557"/>
                  <a:pt x="84" y="557"/>
                </a:cubicBezTo>
                <a:cubicBezTo>
                  <a:pt x="84" y="557"/>
                  <a:pt x="85" y="556"/>
                  <a:pt x="85" y="556"/>
                </a:cubicBezTo>
                <a:cubicBezTo>
                  <a:pt x="85" y="555"/>
                  <a:pt x="85" y="555"/>
                  <a:pt x="85" y="555"/>
                </a:cubicBezTo>
                <a:cubicBezTo>
                  <a:pt x="85" y="555"/>
                  <a:pt x="85" y="555"/>
                  <a:pt x="85" y="555"/>
                </a:cubicBezTo>
                <a:cubicBezTo>
                  <a:pt x="86" y="553"/>
                  <a:pt x="86" y="550"/>
                  <a:pt x="86" y="548"/>
                </a:cubicBezTo>
                <a:cubicBezTo>
                  <a:pt x="85" y="553"/>
                  <a:pt x="85" y="546"/>
                  <a:pt x="84" y="550"/>
                </a:cubicBezTo>
                <a:cubicBezTo>
                  <a:pt x="84" y="549"/>
                  <a:pt x="84" y="546"/>
                  <a:pt x="85" y="543"/>
                </a:cubicBezTo>
                <a:cubicBezTo>
                  <a:pt x="85" y="546"/>
                  <a:pt x="89" y="541"/>
                  <a:pt x="86" y="546"/>
                </a:cubicBezTo>
                <a:cubicBezTo>
                  <a:pt x="88" y="546"/>
                  <a:pt x="87" y="543"/>
                  <a:pt x="88" y="541"/>
                </a:cubicBezTo>
                <a:cubicBezTo>
                  <a:pt x="88" y="542"/>
                  <a:pt x="88" y="545"/>
                  <a:pt x="88" y="545"/>
                </a:cubicBezTo>
                <a:cubicBezTo>
                  <a:pt x="87" y="541"/>
                  <a:pt x="94" y="533"/>
                  <a:pt x="93" y="531"/>
                </a:cubicBezTo>
                <a:cubicBezTo>
                  <a:pt x="92" y="528"/>
                  <a:pt x="92" y="523"/>
                  <a:pt x="91" y="519"/>
                </a:cubicBezTo>
                <a:cubicBezTo>
                  <a:pt x="94" y="516"/>
                  <a:pt x="93" y="512"/>
                  <a:pt x="95" y="508"/>
                </a:cubicBezTo>
                <a:cubicBezTo>
                  <a:pt x="95" y="509"/>
                  <a:pt x="95" y="509"/>
                  <a:pt x="95" y="509"/>
                </a:cubicBezTo>
                <a:cubicBezTo>
                  <a:pt x="96" y="507"/>
                  <a:pt x="96" y="503"/>
                  <a:pt x="97" y="500"/>
                </a:cubicBezTo>
                <a:cubicBezTo>
                  <a:pt x="98" y="499"/>
                  <a:pt x="98" y="499"/>
                  <a:pt x="98" y="499"/>
                </a:cubicBezTo>
                <a:cubicBezTo>
                  <a:pt x="98" y="497"/>
                  <a:pt x="99" y="493"/>
                  <a:pt x="99" y="489"/>
                </a:cubicBezTo>
                <a:cubicBezTo>
                  <a:pt x="98" y="489"/>
                  <a:pt x="98" y="492"/>
                  <a:pt x="97" y="490"/>
                </a:cubicBezTo>
                <a:cubicBezTo>
                  <a:pt x="97" y="492"/>
                  <a:pt x="97" y="494"/>
                  <a:pt x="98" y="493"/>
                </a:cubicBezTo>
                <a:cubicBezTo>
                  <a:pt x="98" y="495"/>
                  <a:pt x="96" y="495"/>
                  <a:pt x="96" y="496"/>
                </a:cubicBezTo>
                <a:cubicBezTo>
                  <a:pt x="96" y="489"/>
                  <a:pt x="96" y="489"/>
                  <a:pt x="96" y="489"/>
                </a:cubicBezTo>
                <a:cubicBezTo>
                  <a:pt x="96" y="489"/>
                  <a:pt x="96" y="488"/>
                  <a:pt x="96" y="488"/>
                </a:cubicBezTo>
                <a:cubicBezTo>
                  <a:pt x="95" y="488"/>
                  <a:pt x="95" y="488"/>
                  <a:pt x="95" y="488"/>
                </a:cubicBezTo>
                <a:cubicBezTo>
                  <a:pt x="95" y="486"/>
                  <a:pt x="96" y="485"/>
                  <a:pt x="96" y="486"/>
                </a:cubicBezTo>
                <a:cubicBezTo>
                  <a:pt x="96" y="482"/>
                  <a:pt x="94" y="480"/>
                  <a:pt x="95" y="476"/>
                </a:cubicBezTo>
                <a:cubicBezTo>
                  <a:pt x="96" y="478"/>
                  <a:pt x="97" y="480"/>
                  <a:pt x="97" y="482"/>
                </a:cubicBezTo>
                <a:cubicBezTo>
                  <a:pt x="97" y="478"/>
                  <a:pt x="97" y="478"/>
                  <a:pt x="97" y="478"/>
                </a:cubicBezTo>
                <a:cubicBezTo>
                  <a:pt x="98" y="480"/>
                  <a:pt x="97" y="488"/>
                  <a:pt x="99" y="487"/>
                </a:cubicBezTo>
                <a:cubicBezTo>
                  <a:pt x="99" y="482"/>
                  <a:pt x="98" y="474"/>
                  <a:pt x="97" y="469"/>
                </a:cubicBezTo>
                <a:cubicBezTo>
                  <a:pt x="99" y="467"/>
                  <a:pt x="97" y="464"/>
                  <a:pt x="98" y="460"/>
                </a:cubicBezTo>
                <a:cubicBezTo>
                  <a:pt x="98" y="459"/>
                  <a:pt x="99" y="458"/>
                  <a:pt x="100" y="459"/>
                </a:cubicBezTo>
                <a:cubicBezTo>
                  <a:pt x="100" y="460"/>
                  <a:pt x="100" y="460"/>
                  <a:pt x="100" y="460"/>
                </a:cubicBezTo>
                <a:cubicBezTo>
                  <a:pt x="100" y="455"/>
                  <a:pt x="99" y="449"/>
                  <a:pt x="98" y="444"/>
                </a:cubicBezTo>
                <a:cubicBezTo>
                  <a:pt x="100" y="442"/>
                  <a:pt x="100" y="442"/>
                  <a:pt x="100" y="442"/>
                </a:cubicBezTo>
                <a:cubicBezTo>
                  <a:pt x="101" y="434"/>
                  <a:pt x="97" y="443"/>
                  <a:pt x="97" y="435"/>
                </a:cubicBezTo>
                <a:cubicBezTo>
                  <a:pt x="99" y="433"/>
                  <a:pt x="98" y="425"/>
                  <a:pt x="99" y="425"/>
                </a:cubicBezTo>
                <a:cubicBezTo>
                  <a:pt x="99" y="423"/>
                  <a:pt x="99" y="423"/>
                  <a:pt x="98" y="422"/>
                </a:cubicBezTo>
                <a:cubicBezTo>
                  <a:pt x="98" y="424"/>
                  <a:pt x="98" y="427"/>
                  <a:pt x="97" y="425"/>
                </a:cubicBezTo>
                <a:cubicBezTo>
                  <a:pt x="97" y="422"/>
                  <a:pt x="97" y="421"/>
                  <a:pt x="97" y="419"/>
                </a:cubicBezTo>
                <a:cubicBezTo>
                  <a:pt x="98" y="419"/>
                  <a:pt x="98" y="421"/>
                  <a:pt x="98" y="420"/>
                </a:cubicBezTo>
                <a:cubicBezTo>
                  <a:pt x="98" y="418"/>
                  <a:pt x="98" y="416"/>
                  <a:pt x="98" y="413"/>
                </a:cubicBezTo>
                <a:cubicBezTo>
                  <a:pt x="105" y="418"/>
                  <a:pt x="113" y="423"/>
                  <a:pt x="123" y="431"/>
                </a:cubicBezTo>
                <a:cubicBezTo>
                  <a:pt x="125" y="435"/>
                  <a:pt x="124" y="437"/>
                  <a:pt x="134" y="444"/>
                </a:cubicBezTo>
                <a:cubicBezTo>
                  <a:pt x="142" y="448"/>
                  <a:pt x="142" y="448"/>
                  <a:pt x="142" y="448"/>
                </a:cubicBezTo>
                <a:cubicBezTo>
                  <a:pt x="152" y="454"/>
                  <a:pt x="168" y="461"/>
                  <a:pt x="174" y="464"/>
                </a:cubicBezTo>
                <a:cubicBezTo>
                  <a:pt x="173" y="464"/>
                  <a:pt x="173" y="464"/>
                  <a:pt x="173" y="464"/>
                </a:cubicBezTo>
                <a:cubicBezTo>
                  <a:pt x="184" y="470"/>
                  <a:pt x="186" y="468"/>
                  <a:pt x="176" y="464"/>
                </a:cubicBezTo>
                <a:cubicBezTo>
                  <a:pt x="188" y="468"/>
                  <a:pt x="188" y="468"/>
                  <a:pt x="188" y="468"/>
                </a:cubicBezTo>
                <a:cubicBezTo>
                  <a:pt x="188" y="469"/>
                  <a:pt x="188" y="469"/>
                  <a:pt x="188" y="469"/>
                </a:cubicBezTo>
                <a:cubicBezTo>
                  <a:pt x="204" y="475"/>
                  <a:pt x="219" y="478"/>
                  <a:pt x="244" y="488"/>
                </a:cubicBezTo>
                <a:cubicBezTo>
                  <a:pt x="237" y="487"/>
                  <a:pt x="262" y="497"/>
                  <a:pt x="239" y="490"/>
                </a:cubicBezTo>
                <a:cubicBezTo>
                  <a:pt x="246" y="491"/>
                  <a:pt x="236" y="487"/>
                  <a:pt x="235" y="486"/>
                </a:cubicBezTo>
                <a:cubicBezTo>
                  <a:pt x="227" y="482"/>
                  <a:pt x="220" y="481"/>
                  <a:pt x="216" y="479"/>
                </a:cubicBezTo>
                <a:cubicBezTo>
                  <a:pt x="218" y="481"/>
                  <a:pt x="215" y="482"/>
                  <a:pt x="211" y="482"/>
                </a:cubicBezTo>
                <a:cubicBezTo>
                  <a:pt x="227" y="487"/>
                  <a:pt x="272" y="504"/>
                  <a:pt x="277" y="501"/>
                </a:cubicBezTo>
                <a:cubicBezTo>
                  <a:pt x="284" y="503"/>
                  <a:pt x="292" y="505"/>
                  <a:pt x="300" y="507"/>
                </a:cubicBezTo>
                <a:cubicBezTo>
                  <a:pt x="300" y="508"/>
                  <a:pt x="296" y="509"/>
                  <a:pt x="297" y="510"/>
                </a:cubicBezTo>
                <a:cubicBezTo>
                  <a:pt x="301" y="509"/>
                  <a:pt x="299" y="508"/>
                  <a:pt x="303" y="508"/>
                </a:cubicBezTo>
                <a:cubicBezTo>
                  <a:pt x="302" y="508"/>
                  <a:pt x="302" y="508"/>
                  <a:pt x="302" y="508"/>
                </a:cubicBezTo>
                <a:cubicBezTo>
                  <a:pt x="304" y="508"/>
                  <a:pt x="307" y="509"/>
                  <a:pt x="309" y="509"/>
                </a:cubicBezTo>
                <a:cubicBezTo>
                  <a:pt x="305" y="510"/>
                  <a:pt x="302" y="512"/>
                  <a:pt x="297" y="511"/>
                </a:cubicBezTo>
                <a:cubicBezTo>
                  <a:pt x="300" y="513"/>
                  <a:pt x="300" y="513"/>
                  <a:pt x="300" y="513"/>
                </a:cubicBezTo>
                <a:cubicBezTo>
                  <a:pt x="305" y="512"/>
                  <a:pt x="307" y="511"/>
                  <a:pt x="310" y="510"/>
                </a:cubicBezTo>
                <a:cubicBezTo>
                  <a:pt x="312" y="510"/>
                  <a:pt x="313" y="510"/>
                  <a:pt x="315" y="511"/>
                </a:cubicBezTo>
                <a:cubicBezTo>
                  <a:pt x="315" y="512"/>
                  <a:pt x="307" y="512"/>
                  <a:pt x="305" y="513"/>
                </a:cubicBezTo>
                <a:cubicBezTo>
                  <a:pt x="301" y="512"/>
                  <a:pt x="298" y="514"/>
                  <a:pt x="296" y="513"/>
                </a:cubicBezTo>
                <a:cubicBezTo>
                  <a:pt x="296" y="513"/>
                  <a:pt x="296" y="513"/>
                  <a:pt x="296" y="513"/>
                </a:cubicBezTo>
                <a:lnTo>
                  <a:pt x="291" y="513"/>
                </a:lnTo>
                <a:close/>
                <a:moveTo>
                  <a:pt x="343" y="505"/>
                </a:moveTo>
                <a:cubicBezTo>
                  <a:pt x="338" y="505"/>
                  <a:pt x="338" y="505"/>
                  <a:pt x="338" y="505"/>
                </a:cubicBezTo>
                <a:cubicBezTo>
                  <a:pt x="339" y="505"/>
                  <a:pt x="340" y="506"/>
                  <a:pt x="341" y="506"/>
                </a:cubicBezTo>
                <a:cubicBezTo>
                  <a:pt x="338" y="506"/>
                  <a:pt x="335" y="506"/>
                  <a:pt x="331" y="506"/>
                </a:cubicBezTo>
                <a:cubicBezTo>
                  <a:pt x="322" y="504"/>
                  <a:pt x="303" y="498"/>
                  <a:pt x="290" y="496"/>
                </a:cubicBezTo>
                <a:cubicBezTo>
                  <a:pt x="300" y="500"/>
                  <a:pt x="283" y="495"/>
                  <a:pt x="285" y="497"/>
                </a:cubicBezTo>
                <a:cubicBezTo>
                  <a:pt x="287" y="496"/>
                  <a:pt x="301" y="501"/>
                  <a:pt x="301" y="501"/>
                </a:cubicBezTo>
                <a:cubicBezTo>
                  <a:pt x="294" y="500"/>
                  <a:pt x="278" y="496"/>
                  <a:pt x="271" y="493"/>
                </a:cubicBezTo>
                <a:cubicBezTo>
                  <a:pt x="283" y="498"/>
                  <a:pt x="283" y="498"/>
                  <a:pt x="283" y="498"/>
                </a:cubicBezTo>
                <a:cubicBezTo>
                  <a:pt x="277" y="497"/>
                  <a:pt x="256" y="492"/>
                  <a:pt x="256" y="492"/>
                </a:cubicBezTo>
                <a:cubicBezTo>
                  <a:pt x="250" y="489"/>
                  <a:pt x="240" y="487"/>
                  <a:pt x="237" y="484"/>
                </a:cubicBezTo>
                <a:cubicBezTo>
                  <a:pt x="241" y="485"/>
                  <a:pt x="245" y="486"/>
                  <a:pt x="249" y="487"/>
                </a:cubicBezTo>
                <a:cubicBezTo>
                  <a:pt x="253" y="489"/>
                  <a:pt x="253" y="489"/>
                  <a:pt x="253" y="489"/>
                </a:cubicBezTo>
                <a:cubicBezTo>
                  <a:pt x="260" y="490"/>
                  <a:pt x="260" y="490"/>
                  <a:pt x="260" y="490"/>
                </a:cubicBezTo>
                <a:cubicBezTo>
                  <a:pt x="253" y="487"/>
                  <a:pt x="237" y="481"/>
                  <a:pt x="235" y="478"/>
                </a:cubicBezTo>
                <a:cubicBezTo>
                  <a:pt x="252" y="485"/>
                  <a:pt x="279" y="493"/>
                  <a:pt x="313" y="498"/>
                </a:cubicBezTo>
                <a:cubicBezTo>
                  <a:pt x="313" y="498"/>
                  <a:pt x="312" y="498"/>
                  <a:pt x="311" y="498"/>
                </a:cubicBezTo>
                <a:cubicBezTo>
                  <a:pt x="327" y="502"/>
                  <a:pt x="329" y="502"/>
                  <a:pt x="343" y="505"/>
                </a:cubicBezTo>
                <a:close/>
                <a:moveTo>
                  <a:pt x="348" y="518"/>
                </a:moveTo>
                <a:cubicBezTo>
                  <a:pt x="347" y="518"/>
                  <a:pt x="345" y="517"/>
                  <a:pt x="346" y="517"/>
                </a:cubicBezTo>
                <a:cubicBezTo>
                  <a:pt x="346" y="517"/>
                  <a:pt x="346" y="517"/>
                  <a:pt x="346" y="517"/>
                </a:cubicBezTo>
                <a:cubicBezTo>
                  <a:pt x="349" y="518"/>
                  <a:pt x="349" y="518"/>
                  <a:pt x="349" y="518"/>
                </a:cubicBezTo>
                <a:cubicBezTo>
                  <a:pt x="349" y="518"/>
                  <a:pt x="348" y="518"/>
                  <a:pt x="348" y="518"/>
                </a:cubicBezTo>
                <a:close/>
                <a:moveTo>
                  <a:pt x="389" y="522"/>
                </a:moveTo>
                <a:cubicBezTo>
                  <a:pt x="389" y="522"/>
                  <a:pt x="389" y="522"/>
                  <a:pt x="389" y="522"/>
                </a:cubicBezTo>
                <a:cubicBezTo>
                  <a:pt x="391" y="521"/>
                  <a:pt x="394" y="521"/>
                  <a:pt x="396" y="521"/>
                </a:cubicBezTo>
                <a:cubicBezTo>
                  <a:pt x="396" y="521"/>
                  <a:pt x="396" y="521"/>
                  <a:pt x="396" y="521"/>
                </a:cubicBezTo>
                <a:cubicBezTo>
                  <a:pt x="397" y="521"/>
                  <a:pt x="397" y="521"/>
                  <a:pt x="397" y="521"/>
                </a:cubicBezTo>
                <a:cubicBezTo>
                  <a:pt x="397" y="522"/>
                  <a:pt x="395" y="522"/>
                  <a:pt x="389" y="522"/>
                </a:cubicBezTo>
                <a:close/>
                <a:moveTo>
                  <a:pt x="367" y="510"/>
                </a:moveTo>
                <a:cubicBezTo>
                  <a:pt x="366" y="510"/>
                  <a:pt x="366" y="510"/>
                  <a:pt x="366" y="510"/>
                </a:cubicBezTo>
                <a:cubicBezTo>
                  <a:pt x="365" y="510"/>
                  <a:pt x="365" y="510"/>
                  <a:pt x="365" y="510"/>
                </a:cubicBezTo>
                <a:cubicBezTo>
                  <a:pt x="366" y="510"/>
                  <a:pt x="366" y="510"/>
                  <a:pt x="367" y="510"/>
                </a:cubicBezTo>
                <a:close/>
                <a:moveTo>
                  <a:pt x="347" y="523"/>
                </a:moveTo>
                <a:cubicBezTo>
                  <a:pt x="343" y="523"/>
                  <a:pt x="347" y="522"/>
                  <a:pt x="345" y="522"/>
                </a:cubicBezTo>
                <a:cubicBezTo>
                  <a:pt x="343" y="523"/>
                  <a:pt x="341" y="522"/>
                  <a:pt x="339" y="522"/>
                </a:cubicBezTo>
                <a:cubicBezTo>
                  <a:pt x="335" y="521"/>
                  <a:pt x="335" y="521"/>
                  <a:pt x="335" y="521"/>
                </a:cubicBezTo>
                <a:cubicBezTo>
                  <a:pt x="338" y="522"/>
                  <a:pt x="338" y="522"/>
                  <a:pt x="338" y="522"/>
                </a:cubicBezTo>
                <a:cubicBezTo>
                  <a:pt x="338" y="522"/>
                  <a:pt x="338" y="522"/>
                  <a:pt x="338" y="523"/>
                </a:cubicBezTo>
                <a:cubicBezTo>
                  <a:pt x="334" y="523"/>
                  <a:pt x="335" y="522"/>
                  <a:pt x="333" y="521"/>
                </a:cubicBezTo>
                <a:cubicBezTo>
                  <a:pt x="337" y="521"/>
                  <a:pt x="331" y="520"/>
                  <a:pt x="336" y="520"/>
                </a:cubicBezTo>
                <a:cubicBezTo>
                  <a:pt x="332" y="519"/>
                  <a:pt x="333" y="521"/>
                  <a:pt x="330" y="521"/>
                </a:cubicBezTo>
                <a:cubicBezTo>
                  <a:pt x="329" y="519"/>
                  <a:pt x="329" y="519"/>
                  <a:pt x="329" y="519"/>
                </a:cubicBezTo>
                <a:cubicBezTo>
                  <a:pt x="326" y="519"/>
                  <a:pt x="319" y="519"/>
                  <a:pt x="315" y="520"/>
                </a:cubicBezTo>
                <a:cubicBezTo>
                  <a:pt x="319" y="521"/>
                  <a:pt x="313" y="521"/>
                  <a:pt x="314" y="522"/>
                </a:cubicBezTo>
                <a:cubicBezTo>
                  <a:pt x="314" y="521"/>
                  <a:pt x="319" y="521"/>
                  <a:pt x="320" y="522"/>
                </a:cubicBezTo>
                <a:cubicBezTo>
                  <a:pt x="317" y="522"/>
                  <a:pt x="310" y="523"/>
                  <a:pt x="308" y="523"/>
                </a:cubicBezTo>
                <a:cubicBezTo>
                  <a:pt x="314" y="523"/>
                  <a:pt x="314" y="523"/>
                  <a:pt x="314" y="523"/>
                </a:cubicBezTo>
                <a:cubicBezTo>
                  <a:pt x="312" y="524"/>
                  <a:pt x="306" y="526"/>
                  <a:pt x="306" y="526"/>
                </a:cubicBezTo>
                <a:cubicBezTo>
                  <a:pt x="304" y="526"/>
                  <a:pt x="301" y="527"/>
                  <a:pt x="300" y="526"/>
                </a:cubicBezTo>
                <a:cubicBezTo>
                  <a:pt x="303" y="524"/>
                  <a:pt x="303" y="524"/>
                  <a:pt x="303" y="524"/>
                </a:cubicBezTo>
                <a:cubicBezTo>
                  <a:pt x="305" y="525"/>
                  <a:pt x="305" y="525"/>
                  <a:pt x="305" y="525"/>
                </a:cubicBezTo>
                <a:cubicBezTo>
                  <a:pt x="306" y="524"/>
                  <a:pt x="306" y="524"/>
                  <a:pt x="306" y="524"/>
                </a:cubicBezTo>
                <a:cubicBezTo>
                  <a:pt x="304" y="524"/>
                  <a:pt x="298" y="523"/>
                  <a:pt x="297" y="522"/>
                </a:cubicBezTo>
                <a:cubicBezTo>
                  <a:pt x="303" y="522"/>
                  <a:pt x="311" y="520"/>
                  <a:pt x="321" y="517"/>
                </a:cubicBezTo>
                <a:cubicBezTo>
                  <a:pt x="321" y="517"/>
                  <a:pt x="321" y="517"/>
                  <a:pt x="321" y="517"/>
                </a:cubicBezTo>
                <a:cubicBezTo>
                  <a:pt x="326" y="517"/>
                  <a:pt x="327" y="517"/>
                  <a:pt x="331" y="516"/>
                </a:cubicBezTo>
                <a:cubicBezTo>
                  <a:pt x="330" y="517"/>
                  <a:pt x="330" y="517"/>
                  <a:pt x="330" y="517"/>
                </a:cubicBezTo>
                <a:cubicBezTo>
                  <a:pt x="331" y="518"/>
                  <a:pt x="334" y="517"/>
                  <a:pt x="338" y="516"/>
                </a:cubicBezTo>
                <a:cubicBezTo>
                  <a:pt x="338" y="516"/>
                  <a:pt x="338" y="516"/>
                  <a:pt x="338" y="516"/>
                </a:cubicBezTo>
                <a:cubicBezTo>
                  <a:pt x="339" y="516"/>
                  <a:pt x="339" y="516"/>
                  <a:pt x="339" y="516"/>
                </a:cubicBezTo>
                <a:cubicBezTo>
                  <a:pt x="338" y="516"/>
                  <a:pt x="338" y="516"/>
                  <a:pt x="338" y="516"/>
                </a:cubicBezTo>
                <a:cubicBezTo>
                  <a:pt x="338" y="517"/>
                  <a:pt x="338" y="517"/>
                  <a:pt x="338" y="517"/>
                </a:cubicBezTo>
                <a:cubicBezTo>
                  <a:pt x="338" y="517"/>
                  <a:pt x="339" y="517"/>
                  <a:pt x="339" y="516"/>
                </a:cubicBezTo>
                <a:cubicBezTo>
                  <a:pt x="342" y="517"/>
                  <a:pt x="345" y="518"/>
                  <a:pt x="348" y="518"/>
                </a:cubicBezTo>
                <a:cubicBezTo>
                  <a:pt x="348" y="518"/>
                  <a:pt x="347" y="519"/>
                  <a:pt x="346" y="519"/>
                </a:cubicBezTo>
                <a:cubicBezTo>
                  <a:pt x="347" y="519"/>
                  <a:pt x="348" y="519"/>
                  <a:pt x="349" y="519"/>
                </a:cubicBezTo>
                <a:cubicBezTo>
                  <a:pt x="343" y="522"/>
                  <a:pt x="343" y="522"/>
                  <a:pt x="343" y="522"/>
                </a:cubicBezTo>
                <a:cubicBezTo>
                  <a:pt x="346" y="522"/>
                  <a:pt x="346" y="520"/>
                  <a:pt x="351" y="520"/>
                </a:cubicBezTo>
                <a:cubicBezTo>
                  <a:pt x="351" y="521"/>
                  <a:pt x="351" y="522"/>
                  <a:pt x="347" y="523"/>
                </a:cubicBezTo>
                <a:close/>
                <a:moveTo>
                  <a:pt x="489" y="514"/>
                </a:moveTo>
                <a:cubicBezTo>
                  <a:pt x="489" y="514"/>
                  <a:pt x="489" y="514"/>
                  <a:pt x="489" y="514"/>
                </a:cubicBezTo>
                <a:cubicBezTo>
                  <a:pt x="480" y="515"/>
                  <a:pt x="480" y="515"/>
                  <a:pt x="480" y="515"/>
                </a:cubicBezTo>
                <a:cubicBezTo>
                  <a:pt x="467" y="514"/>
                  <a:pt x="467" y="514"/>
                  <a:pt x="467" y="514"/>
                </a:cubicBezTo>
                <a:cubicBezTo>
                  <a:pt x="475" y="512"/>
                  <a:pt x="485" y="513"/>
                  <a:pt x="491" y="512"/>
                </a:cubicBezTo>
                <a:cubicBezTo>
                  <a:pt x="477" y="510"/>
                  <a:pt x="471" y="513"/>
                  <a:pt x="457" y="513"/>
                </a:cubicBezTo>
                <a:cubicBezTo>
                  <a:pt x="454" y="512"/>
                  <a:pt x="452" y="512"/>
                  <a:pt x="450" y="512"/>
                </a:cubicBezTo>
                <a:cubicBezTo>
                  <a:pt x="441" y="510"/>
                  <a:pt x="470" y="512"/>
                  <a:pt x="471" y="510"/>
                </a:cubicBezTo>
                <a:cubicBezTo>
                  <a:pt x="467" y="510"/>
                  <a:pt x="457" y="509"/>
                  <a:pt x="458" y="508"/>
                </a:cubicBezTo>
                <a:cubicBezTo>
                  <a:pt x="475" y="510"/>
                  <a:pt x="469" y="508"/>
                  <a:pt x="488" y="509"/>
                </a:cubicBezTo>
                <a:cubicBezTo>
                  <a:pt x="478" y="510"/>
                  <a:pt x="489" y="510"/>
                  <a:pt x="487" y="511"/>
                </a:cubicBezTo>
                <a:cubicBezTo>
                  <a:pt x="490" y="511"/>
                  <a:pt x="508" y="510"/>
                  <a:pt x="520" y="510"/>
                </a:cubicBezTo>
                <a:cubicBezTo>
                  <a:pt x="523" y="509"/>
                  <a:pt x="509" y="509"/>
                  <a:pt x="501" y="509"/>
                </a:cubicBezTo>
                <a:cubicBezTo>
                  <a:pt x="486" y="510"/>
                  <a:pt x="471" y="506"/>
                  <a:pt x="459" y="508"/>
                </a:cubicBezTo>
                <a:cubicBezTo>
                  <a:pt x="443" y="507"/>
                  <a:pt x="458" y="507"/>
                  <a:pt x="457" y="506"/>
                </a:cubicBezTo>
                <a:cubicBezTo>
                  <a:pt x="443" y="505"/>
                  <a:pt x="451" y="507"/>
                  <a:pt x="446" y="507"/>
                </a:cubicBezTo>
                <a:cubicBezTo>
                  <a:pt x="424" y="506"/>
                  <a:pt x="422" y="504"/>
                  <a:pt x="407" y="502"/>
                </a:cubicBezTo>
                <a:cubicBezTo>
                  <a:pt x="394" y="502"/>
                  <a:pt x="362" y="497"/>
                  <a:pt x="341" y="492"/>
                </a:cubicBezTo>
                <a:cubicBezTo>
                  <a:pt x="344" y="492"/>
                  <a:pt x="341" y="491"/>
                  <a:pt x="340" y="490"/>
                </a:cubicBezTo>
                <a:cubicBezTo>
                  <a:pt x="326" y="490"/>
                  <a:pt x="331" y="490"/>
                  <a:pt x="315" y="487"/>
                </a:cubicBezTo>
                <a:cubicBezTo>
                  <a:pt x="328" y="492"/>
                  <a:pt x="328" y="492"/>
                  <a:pt x="328" y="492"/>
                </a:cubicBezTo>
                <a:cubicBezTo>
                  <a:pt x="317" y="489"/>
                  <a:pt x="308" y="489"/>
                  <a:pt x="299" y="485"/>
                </a:cubicBezTo>
                <a:cubicBezTo>
                  <a:pt x="311" y="491"/>
                  <a:pt x="281" y="482"/>
                  <a:pt x="273" y="480"/>
                </a:cubicBezTo>
                <a:cubicBezTo>
                  <a:pt x="262" y="475"/>
                  <a:pt x="250" y="474"/>
                  <a:pt x="245" y="470"/>
                </a:cubicBezTo>
                <a:cubicBezTo>
                  <a:pt x="247" y="470"/>
                  <a:pt x="247" y="470"/>
                  <a:pt x="247" y="470"/>
                </a:cubicBezTo>
                <a:cubicBezTo>
                  <a:pt x="231" y="464"/>
                  <a:pt x="231" y="464"/>
                  <a:pt x="231" y="464"/>
                </a:cubicBezTo>
                <a:cubicBezTo>
                  <a:pt x="234" y="463"/>
                  <a:pt x="234" y="463"/>
                  <a:pt x="234" y="463"/>
                </a:cubicBezTo>
                <a:cubicBezTo>
                  <a:pt x="224" y="458"/>
                  <a:pt x="210" y="454"/>
                  <a:pt x="213" y="456"/>
                </a:cubicBezTo>
                <a:cubicBezTo>
                  <a:pt x="203" y="451"/>
                  <a:pt x="209" y="453"/>
                  <a:pt x="208" y="452"/>
                </a:cubicBezTo>
                <a:cubicBezTo>
                  <a:pt x="215" y="454"/>
                  <a:pt x="229" y="457"/>
                  <a:pt x="232" y="460"/>
                </a:cubicBezTo>
                <a:cubicBezTo>
                  <a:pt x="231" y="460"/>
                  <a:pt x="229" y="459"/>
                  <a:pt x="228" y="459"/>
                </a:cubicBezTo>
                <a:cubicBezTo>
                  <a:pt x="257" y="471"/>
                  <a:pt x="238" y="460"/>
                  <a:pt x="253" y="465"/>
                </a:cubicBezTo>
                <a:cubicBezTo>
                  <a:pt x="245" y="462"/>
                  <a:pt x="240" y="459"/>
                  <a:pt x="232" y="456"/>
                </a:cubicBezTo>
                <a:cubicBezTo>
                  <a:pt x="229" y="455"/>
                  <a:pt x="213" y="450"/>
                  <a:pt x="205" y="447"/>
                </a:cubicBezTo>
                <a:cubicBezTo>
                  <a:pt x="216" y="451"/>
                  <a:pt x="221" y="454"/>
                  <a:pt x="229" y="458"/>
                </a:cubicBezTo>
                <a:cubicBezTo>
                  <a:pt x="222" y="455"/>
                  <a:pt x="220" y="455"/>
                  <a:pt x="215" y="452"/>
                </a:cubicBezTo>
                <a:cubicBezTo>
                  <a:pt x="217" y="453"/>
                  <a:pt x="217" y="453"/>
                  <a:pt x="217" y="453"/>
                </a:cubicBezTo>
                <a:cubicBezTo>
                  <a:pt x="209" y="451"/>
                  <a:pt x="209" y="451"/>
                  <a:pt x="209" y="451"/>
                </a:cubicBezTo>
                <a:cubicBezTo>
                  <a:pt x="208" y="449"/>
                  <a:pt x="189" y="440"/>
                  <a:pt x="201" y="444"/>
                </a:cubicBezTo>
                <a:cubicBezTo>
                  <a:pt x="190" y="440"/>
                  <a:pt x="197" y="444"/>
                  <a:pt x="187" y="440"/>
                </a:cubicBezTo>
                <a:cubicBezTo>
                  <a:pt x="205" y="449"/>
                  <a:pt x="205" y="449"/>
                  <a:pt x="205" y="449"/>
                </a:cubicBezTo>
                <a:cubicBezTo>
                  <a:pt x="204" y="450"/>
                  <a:pt x="204" y="450"/>
                  <a:pt x="204" y="450"/>
                </a:cubicBezTo>
                <a:cubicBezTo>
                  <a:pt x="197" y="448"/>
                  <a:pt x="196" y="446"/>
                  <a:pt x="189" y="443"/>
                </a:cubicBezTo>
                <a:cubicBezTo>
                  <a:pt x="189" y="445"/>
                  <a:pt x="189" y="445"/>
                  <a:pt x="189" y="445"/>
                </a:cubicBezTo>
                <a:cubicBezTo>
                  <a:pt x="176" y="437"/>
                  <a:pt x="176" y="437"/>
                  <a:pt x="176" y="437"/>
                </a:cubicBezTo>
                <a:cubicBezTo>
                  <a:pt x="178" y="439"/>
                  <a:pt x="167" y="434"/>
                  <a:pt x="165" y="433"/>
                </a:cubicBezTo>
                <a:cubicBezTo>
                  <a:pt x="159" y="428"/>
                  <a:pt x="165" y="429"/>
                  <a:pt x="153" y="423"/>
                </a:cubicBezTo>
                <a:cubicBezTo>
                  <a:pt x="153" y="424"/>
                  <a:pt x="153" y="424"/>
                  <a:pt x="153" y="424"/>
                </a:cubicBezTo>
                <a:cubicBezTo>
                  <a:pt x="147" y="420"/>
                  <a:pt x="143" y="418"/>
                  <a:pt x="134" y="411"/>
                </a:cubicBezTo>
                <a:cubicBezTo>
                  <a:pt x="135" y="411"/>
                  <a:pt x="137" y="413"/>
                  <a:pt x="139" y="414"/>
                </a:cubicBezTo>
                <a:cubicBezTo>
                  <a:pt x="127" y="404"/>
                  <a:pt x="107" y="390"/>
                  <a:pt x="104" y="383"/>
                </a:cubicBezTo>
                <a:cubicBezTo>
                  <a:pt x="105" y="383"/>
                  <a:pt x="109" y="388"/>
                  <a:pt x="111" y="387"/>
                </a:cubicBezTo>
                <a:cubicBezTo>
                  <a:pt x="127" y="404"/>
                  <a:pt x="124" y="396"/>
                  <a:pt x="145" y="413"/>
                </a:cubicBezTo>
                <a:cubicBezTo>
                  <a:pt x="144" y="417"/>
                  <a:pt x="165" y="424"/>
                  <a:pt x="168" y="429"/>
                </a:cubicBezTo>
                <a:cubicBezTo>
                  <a:pt x="159" y="424"/>
                  <a:pt x="146" y="418"/>
                  <a:pt x="148" y="419"/>
                </a:cubicBezTo>
                <a:cubicBezTo>
                  <a:pt x="156" y="424"/>
                  <a:pt x="168" y="432"/>
                  <a:pt x="174" y="434"/>
                </a:cubicBezTo>
                <a:cubicBezTo>
                  <a:pt x="169" y="431"/>
                  <a:pt x="171" y="430"/>
                  <a:pt x="176" y="431"/>
                </a:cubicBezTo>
                <a:cubicBezTo>
                  <a:pt x="162" y="425"/>
                  <a:pt x="138" y="407"/>
                  <a:pt x="122" y="392"/>
                </a:cubicBezTo>
                <a:cubicBezTo>
                  <a:pt x="122" y="396"/>
                  <a:pt x="122" y="396"/>
                  <a:pt x="122" y="396"/>
                </a:cubicBezTo>
                <a:cubicBezTo>
                  <a:pt x="107" y="384"/>
                  <a:pt x="125" y="396"/>
                  <a:pt x="114" y="386"/>
                </a:cubicBezTo>
                <a:cubicBezTo>
                  <a:pt x="108" y="382"/>
                  <a:pt x="108" y="382"/>
                  <a:pt x="108" y="382"/>
                </a:cubicBezTo>
                <a:cubicBezTo>
                  <a:pt x="108" y="381"/>
                  <a:pt x="108" y="381"/>
                  <a:pt x="108" y="381"/>
                </a:cubicBezTo>
                <a:cubicBezTo>
                  <a:pt x="105" y="379"/>
                  <a:pt x="102" y="377"/>
                  <a:pt x="99" y="375"/>
                </a:cubicBezTo>
                <a:cubicBezTo>
                  <a:pt x="104" y="381"/>
                  <a:pt x="103" y="377"/>
                  <a:pt x="108" y="383"/>
                </a:cubicBezTo>
                <a:cubicBezTo>
                  <a:pt x="113" y="389"/>
                  <a:pt x="107" y="384"/>
                  <a:pt x="105" y="384"/>
                </a:cubicBezTo>
                <a:cubicBezTo>
                  <a:pt x="101" y="380"/>
                  <a:pt x="89" y="366"/>
                  <a:pt x="97" y="374"/>
                </a:cubicBezTo>
                <a:cubicBezTo>
                  <a:pt x="92" y="369"/>
                  <a:pt x="87" y="364"/>
                  <a:pt x="82" y="359"/>
                </a:cubicBezTo>
                <a:cubicBezTo>
                  <a:pt x="83" y="359"/>
                  <a:pt x="86" y="362"/>
                  <a:pt x="88" y="364"/>
                </a:cubicBezTo>
                <a:cubicBezTo>
                  <a:pt x="85" y="360"/>
                  <a:pt x="81" y="356"/>
                  <a:pt x="78" y="352"/>
                </a:cubicBezTo>
                <a:cubicBezTo>
                  <a:pt x="79" y="352"/>
                  <a:pt x="79" y="352"/>
                  <a:pt x="79" y="352"/>
                </a:cubicBezTo>
                <a:cubicBezTo>
                  <a:pt x="71" y="343"/>
                  <a:pt x="63" y="329"/>
                  <a:pt x="58" y="321"/>
                </a:cubicBezTo>
                <a:cubicBezTo>
                  <a:pt x="66" y="340"/>
                  <a:pt x="52" y="314"/>
                  <a:pt x="52" y="315"/>
                </a:cubicBezTo>
                <a:cubicBezTo>
                  <a:pt x="49" y="308"/>
                  <a:pt x="51" y="305"/>
                  <a:pt x="59" y="319"/>
                </a:cubicBezTo>
                <a:cubicBezTo>
                  <a:pt x="60" y="323"/>
                  <a:pt x="65" y="332"/>
                  <a:pt x="70" y="338"/>
                </a:cubicBezTo>
                <a:cubicBezTo>
                  <a:pt x="65" y="329"/>
                  <a:pt x="63" y="327"/>
                  <a:pt x="59" y="320"/>
                </a:cubicBezTo>
                <a:cubicBezTo>
                  <a:pt x="62" y="324"/>
                  <a:pt x="56" y="310"/>
                  <a:pt x="57" y="310"/>
                </a:cubicBezTo>
                <a:cubicBezTo>
                  <a:pt x="58" y="310"/>
                  <a:pt x="60" y="313"/>
                  <a:pt x="64" y="322"/>
                </a:cubicBezTo>
                <a:cubicBezTo>
                  <a:pt x="71" y="335"/>
                  <a:pt x="63" y="324"/>
                  <a:pt x="66" y="328"/>
                </a:cubicBezTo>
                <a:cubicBezTo>
                  <a:pt x="66" y="332"/>
                  <a:pt x="77" y="346"/>
                  <a:pt x="82" y="353"/>
                </a:cubicBezTo>
                <a:cubicBezTo>
                  <a:pt x="82" y="354"/>
                  <a:pt x="80" y="352"/>
                  <a:pt x="79" y="351"/>
                </a:cubicBezTo>
                <a:cubicBezTo>
                  <a:pt x="84" y="357"/>
                  <a:pt x="95" y="370"/>
                  <a:pt x="96" y="370"/>
                </a:cubicBezTo>
                <a:cubicBezTo>
                  <a:pt x="92" y="365"/>
                  <a:pt x="88" y="360"/>
                  <a:pt x="83" y="355"/>
                </a:cubicBezTo>
                <a:cubicBezTo>
                  <a:pt x="81" y="352"/>
                  <a:pt x="88" y="359"/>
                  <a:pt x="85" y="354"/>
                </a:cubicBezTo>
                <a:cubicBezTo>
                  <a:pt x="82" y="351"/>
                  <a:pt x="79" y="346"/>
                  <a:pt x="75" y="341"/>
                </a:cubicBezTo>
                <a:cubicBezTo>
                  <a:pt x="77" y="342"/>
                  <a:pt x="77" y="342"/>
                  <a:pt x="77" y="342"/>
                </a:cubicBezTo>
                <a:cubicBezTo>
                  <a:pt x="71" y="331"/>
                  <a:pt x="62" y="316"/>
                  <a:pt x="57" y="303"/>
                </a:cubicBezTo>
                <a:cubicBezTo>
                  <a:pt x="53" y="302"/>
                  <a:pt x="49" y="296"/>
                  <a:pt x="45" y="291"/>
                </a:cubicBezTo>
                <a:cubicBezTo>
                  <a:pt x="39" y="271"/>
                  <a:pt x="36" y="248"/>
                  <a:pt x="40" y="226"/>
                </a:cubicBezTo>
                <a:cubicBezTo>
                  <a:pt x="39" y="227"/>
                  <a:pt x="39" y="226"/>
                  <a:pt x="38" y="225"/>
                </a:cubicBezTo>
                <a:cubicBezTo>
                  <a:pt x="40" y="219"/>
                  <a:pt x="42" y="208"/>
                  <a:pt x="43" y="208"/>
                </a:cubicBezTo>
                <a:cubicBezTo>
                  <a:pt x="43" y="201"/>
                  <a:pt x="49" y="183"/>
                  <a:pt x="46" y="186"/>
                </a:cubicBezTo>
                <a:cubicBezTo>
                  <a:pt x="47" y="183"/>
                  <a:pt x="47" y="183"/>
                  <a:pt x="47" y="183"/>
                </a:cubicBezTo>
                <a:cubicBezTo>
                  <a:pt x="52" y="176"/>
                  <a:pt x="58" y="166"/>
                  <a:pt x="72" y="148"/>
                </a:cubicBezTo>
                <a:cubicBezTo>
                  <a:pt x="74" y="145"/>
                  <a:pt x="74" y="144"/>
                  <a:pt x="72" y="143"/>
                </a:cubicBezTo>
                <a:cubicBezTo>
                  <a:pt x="75" y="140"/>
                  <a:pt x="79" y="137"/>
                  <a:pt x="82" y="134"/>
                </a:cubicBezTo>
                <a:cubicBezTo>
                  <a:pt x="80" y="137"/>
                  <a:pt x="79" y="139"/>
                  <a:pt x="75" y="144"/>
                </a:cubicBezTo>
                <a:cubicBezTo>
                  <a:pt x="82" y="135"/>
                  <a:pt x="90" y="127"/>
                  <a:pt x="99" y="120"/>
                </a:cubicBezTo>
                <a:cubicBezTo>
                  <a:pt x="97" y="122"/>
                  <a:pt x="97" y="122"/>
                  <a:pt x="97" y="122"/>
                </a:cubicBezTo>
                <a:cubicBezTo>
                  <a:pt x="107" y="113"/>
                  <a:pt x="107" y="113"/>
                  <a:pt x="107" y="113"/>
                </a:cubicBezTo>
                <a:cubicBezTo>
                  <a:pt x="102" y="118"/>
                  <a:pt x="92" y="125"/>
                  <a:pt x="94" y="122"/>
                </a:cubicBezTo>
                <a:cubicBezTo>
                  <a:pt x="105" y="111"/>
                  <a:pt x="112" y="107"/>
                  <a:pt x="122" y="98"/>
                </a:cubicBezTo>
                <a:cubicBezTo>
                  <a:pt x="124" y="100"/>
                  <a:pt x="128" y="98"/>
                  <a:pt x="125" y="102"/>
                </a:cubicBezTo>
                <a:cubicBezTo>
                  <a:pt x="124" y="103"/>
                  <a:pt x="124" y="103"/>
                  <a:pt x="123" y="103"/>
                </a:cubicBezTo>
                <a:cubicBezTo>
                  <a:pt x="120" y="107"/>
                  <a:pt x="112" y="114"/>
                  <a:pt x="107" y="119"/>
                </a:cubicBezTo>
                <a:cubicBezTo>
                  <a:pt x="129" y="103"/>
                  <a:pt x="123" y="107"/>
                  <a:pt x="144" y="95"/>
                </a:cubicBezTo>
                <a:cubicBezTo>
                  <a:pt x="147" y="95"/>
                  <a:pt x="126" y="107"/>
                  <a:pt x="131" y="106"/>
                </a:cubicBezTo>
                <a:cubicBezTo>
                  <a:pt x="125" y="109"/>
                  <a:pt x="119" y="114"/>
                  <a:pt x="112" y="118"/>
                </a:cubicBezTo>
                <a:cubicBezTo>
                  <a:pt x="115" y="116"/>
                  <a:pt x="115" y="115"/>
                  <a:pt x="117" y="114"/>
                </a:cubicBezTo>
                <a:cubicBezTo>
                  <a:pt x="105" y="124"/>
                  <a:pt x="100" y="127"/>
                  <a:pt x="93" y="136"/>
                </a:cubicBezTo>
                <a:cubicBezTo>
                  <a:pt x="87" y="141"/>
                  <a:pt x="100" y="127"/>
                  <a:pt x="94" y="133"/>
                </a:cubicBezTo>
                <a:cubicBezTo>
                  <a:pt x="99" y="128"/>
                  <a:pt x="103" y="122"/>
                  <a:pt x="105" y="119"/>
                </a:cubicBezTo>
                <a:cubicBezTo>
                  <a:pt x="91" y="130"/>
                  <a:pt x="99" y="127"/>
                  <a:pt x="88" y="138"/>
                </a:cubicBezTo>
                <a:cubicBezTo>
                  <a:pt x="80" y="146"/>
                  <a:pt x="80" y="146"/>
                  <a:pt x="80" y="146"/>
                </a:cubicBezTo>
                <a:cubicBezTo>
                  <a:pt x="75" y="151"/>
                  <a:pt x="82" y="145"/>
                  <a:pt x="82" y="145"/>
                </a:cubicBezTo>
                <a:cubicBezTo>
                  <a:pt x="77" y="151"/>
                  <a:pt x="75" y="153"/>
                  <a:pt x="71" y="158"/>
                </a:cubicBezTo>
                <a:cubicBezTo>
                  <a:pt x="72" y="157"/>
                  <a:pt x="75" y="154"/>
                  <a:pt x="75" y="155"/>
                </a:cubicBezTo>
                <a:cubicBezTo>
                  <a:pt x="68" y="163"/>
                  <a:pt x="63" y="172"/>
                  <a:pt x="57" y="180"/>
                </a:cubicBezTo>
                <a:cubicBezTo>
                  <a:pt x="60" y="175"/>
                  <a:pt x="56" y="187"/>
                  <a:pt x="55" y="191"/>
                </a:cubicBezTo>
                <a:cubicBezTo>
                  <a:pt x="58" y="185"/>
                  <a:pt x="62" y="179"/>
                  <a:pt x="65" y="174"/>
                </a:cubicBezTo>
                <a:cubicBezTo>
                  <a:pt x="77" y="153"/>
                  <a:pt x="88" y="141"/>
                  <a:pt x="108" y="123"/>
                </a:cubicBezTo>
                <a:cubicBezTo>
                  <a:pt x="108" y="124"/>
                  <a:pt x="108" y="124"/>
                  <a:pt x="108" y="124"/>
                </a:cubicBezTo>
                <a:cubicBezTo>
                  <a:pt x="143" y="101"/>
                  <a:pt x="134" y="100"/>
                  <a:pt x="168" y="83"/>
                </a:cubicBezTo>
                <a:cubicBezTo>
                  <a:pt x="170" y="84"/>
                  <a:pt x="184" y="76"/>
                  <a:pt x="183" y="78"/>
                </a:cubicBezTo>
                <a:cubicBezTo>
                  <a:pt x="173" y="82"/>
                  <a:pt x="175" y="82"/>
                  <a:pt x="178" y="82"/>
                </a:cubicBezTo>
                <a:cubicBezTo>
                  <a:pt x="184" y="79"/>
                  <a:pt x="188" y="76"/>
                  <a:pt x="201" y="72"/>
                </a:cubicBezTo>
                <a:cubicBezTo>
                  <a:pt x="196" y="75"/>
                  <a:pt x="207" y="72"/>
                  <a:pt x="196" y="76"/>
                </a:cubicBezTo>
                <a:cubicBezTo>
                  <a:pt x="212" y="71"/>
                  <a:pt x="221" y="68"/>
                  <a:pt x="229" y="64"/>
                </a:cubicBezTo>
                <a:cubicBezTo>
                  <a:pt x="256" y="55"/>
                  <a:pt x="237" y="63"/>
                  <a:pt x="265" y="56"/>
                </a:cubicBezTo>
                <a:cubicBezTo>
                  <a:pt x="261" y="58"/>
                  <a:pt x="261" y="58"/>
                  <a:pt x="261" y="58"/>
                </a:cubicBezTo>
                <a:cubicBezTo>
                  <a:pt x="278" y="54"/>
                  <a:pt x="278" y="54"/>
                  <a:pt x="278" y="54"/>
                </a:cubicBezTo>
                <a:cubicBezTo>
                  <a:pt x="272" y="54"/>
                  <a:pt x="272" y="54"/>
                  <a:pt x="272" y="54"/>
                </a:cubicBezTo>
                <a:cubicBezTo>
                  <a:pt x="279" y="52"/>
                  <a:pt x="286" y="50"/>
                  <a:pt x="292" y="49"/>
                </a:cubicBezTo>
                <a:cubicBezTo>
                  <a:pt x="305" y="46"/>
                  <a:pt x="287" y="48"/>
                  <a:pt x="289" y="47"/>
                </a:cubicBezTo>
                <a:cubicBezTo>
                  <a:pt x="285" y="49"/>
                  <a:pt x="285" y="49"/>
                  <a:pt x="285" y="49"/>
                </a:cubicBezTo>
                <a:cubicBezTo>
                  <a:pt x="276" y="51"/>
                  <a:pt x="265" y="55"/>
                  <a:pt x="263" y="54"/>
                </a:cubicBezTo>
                <a:cubicBezTo>
                  <a:pt x="276" y="51"/>
                  <a:pt x="273" y="50"/>
                  <a:pt x="278" y="48"/>
                </a:cubicBezTo>
                <a:cubicBezTo>
                  <a:pt x="266" y="52"/>
                  <a:pt x="266" y="52"/>
                  <a:pt x="266" y="52"/>
                </a:cubicBezTo>
                <a:cubicBezTo>
                  <a:pt x="261" y="51"/>
                  <a:pt x="261" y="51"/>
                  <a:pt x="261" y="51"/>
                </a:cubicBezTo>
                <a:cubicBezTo>
                  <a:pt x="248" y="54"/>
                  <a:pt x="239" y="57"/>
                  <a:pt x="231" y="60"/>
                </a:cubicBezTo>
                <a:cubicBezTo>
                  <a:pt x="237" y="59"/>
                  <a:pt x="240" y="57"/>
                  <a:pt x="244" y="56"/>
                </a:cubicBezTo>
                <a:cubicBezTo>
                  <a:pt x="239" y="60"/>
                  <a:pt x="223" y="63"/>
                  <a:pt x="209" y="70"/>
                </a:cubicBezTo>
                <a:cubicBezTo>
                  <a:pt x="208" y="69"/>
                  <a:pt x="203" y="71"/>
                  <a:pt x="205" y="70"/>
                </a:cubicBezTo>
                <a:cubicBezTo>
                  <a:pt x="205" y="70"/>
                  <a:pt x="208" y="69"/>
                  <a:pt x="209" y="68"/>
                </a:cubicBezTo>
                <a:cubicBezTo>
                  <a:pt x="208" y="68"/>
                  <a:pt x="216" y="64"/>
                  <a:pt x="202" y="69"/>
                </a:cubicBezTo>
                <a:cubicBezTo>
                  <a:pt x="207" y="66"/>
                  <a:pt x="217" y="60"/>
                  <a:pt x="216" y="60"/>
                </a:cubicBezTo>
                <a:cubicBezTo>
                  <a:pt x="224" y="57"/>
                  <a:pt x="236" y="53"/>
                  <a:pt x="243" y="52"/>
                </a:cubicBezTo>
                <a:cubicBezTo>
                  <a:pt x="243" y="52"/>
                  <a:pt x="243" y="52"/>
                  <a:pt x="243" y="52"/>
                </a:cubicBezTo>
                <a:cubicBezTo>
                  <a:pt x="250" y="50"/>
                  <a:pt x="265" y="46"/>
                  <a:pt x="267" y="47"/>
                </a:cubicBezTo>
                <a:cubicBezTo>
                  <a:pt x="271" y="46"/>
                  <a:pt x="284" y="43"/>
                  <a:pt x="271" y="45"/>
                </a:cubicBezTo>
                <a:cubicBezTo>
                  <a:pt x="278" y="43"/>
                  <a:pt x="285" y="41"/>
                  <a:pt x="292" y="40"/>
                </a:cubicBezTo>
                <a:cubicBezTo>
                  <a:pt x="289" y="43"/>
                  <a:pt x="308" y="41"/>
                  <a:pt x="288" y="46"/>
                </a:cubicBezTo>
                <a:cubicBezTo>
                  <a:pt x="289" y="46"/>
                  <a:pt x="296" y="44"/>
                  <a:pt x="308" y="42"/>
                </a:cubicBezTo>
                <a:cubicBezTo>
                  <a:pt x="308" y="42"/>
                  <a:pt x="308" y="42"/>
                  <a:pt x="308" y="42"/>
                </a:cubicBezTo>
                <a:cubicBezTo>
                  <a:pt x="307" y="42"/>
                  <a:pt x="307" y="43"/>
                  <a:pt x="306" y="43"/>
                </a:cubicBezTo>
                <a:cubicBezTo>
                  <a:pt x="304" y="43"/>
                  <a:pt x="302" y="43"/>
                  <a:pt x="302" y="43"/>
                </a:cubicBezTo>
                <a:cubicBezTo>
                  <a:pt x="295" y="46"/>
                  <a:pt x="306" y="45"/>
                  <a:pt x="317" y="43"/>
                </a:cubicBezTo>
                <a:cubicBezTo>
                  <a:pt x="320" y="42"/>
                  <a:pt x="320" y="42"/>
                  <a:pt x="320" y="42"/>
                </a:cubicBezTo>
                <a:cubicBezTo>
                  <a:pt x="330" y="41"/>
                  <a:pt x="336" y="42"/>
                  <a:pt x="349" y="40"/>
                </a:cubicBezTo>
                <a:cubicBezTo>
                  <a:pt x="380" y="33"/>
                  <a:pt x="380" y="33"/>
                  <a:pt x="380" y="33"/>
                </a:cubicBezTo>
                <a:cubicBezTo>
                  <a:pt x="389" y="33"/>
                  <a:pt x="389" y="33"/>
                  <a:pt x="389" y="33"/>
                </a:cubicBezTo>
                <a:cubicBezTo>
                  <a:pt x="393" y="33"/>
                  <a:pt x="407" y="33"/>
                  <a:pt x="402" y="34"/>
                </a:cubicBezTo>
                <a:cubicBezTo>
                  <a:pt x="403" y="35"/>
                  <a:pt x="398" y="35"/>
                  <a:pt x="392" y="35"/>
                </a:cubicBezTo>
                <a:cubicBezTo>
                  <a:pt x="392" y="35"/>
                  <a:pt x="393" y="35"/>
                  <a:pt x="392" y="35"/>
                </a:cubicBezTo>
                <a:cubicBezTo>
                  <a:pt x="390" y="36"/>
                  <a:pt x="390" y="37"/>
                  <a:pt x="397" y="38"/>
                </a:cubicBezTo>
                <a:cubicBezTo>
                  <a:pt x="389" y="37"/>
                  <a:pt x="388" y="37"/>
                  <a:pt x="383" y="38"/>
                </a:cubicBezTo>
                <a:cubicBezTo>
                  <a:pt x="391" y="38"/>
                  <a:pt x="391" y="38"/>
                  <a:pt x="391" y="38"/>
                </a:cubicBezTo>
                <a:cubicBezTo>
                  <a:pt x="380" y="38"/>
                  <a:pt x="363" y="42"/>
                  <a:pt x="363" y="43"/>
                </a:cubicBezTo>
                <a:cubicBezTo>
                  <a:pt x="366" y="41"/>
                  <a:pt x="373" y="42"/>
                  <a:pt x="379" y="42"/>
                </a:cubicBezTo>
                <a:cubicBezTo>
                  <a:pt x="375" y="43"/>
                  <a:pt x="365" y="44"/>
                  <a:pt x="373" y="44"/>
                </a:cubicBezTo>
                <a:cubicBezTo>
                  <a:pt x="375" y="43"/>
                  <a:pt x="396" y="41"/>
                  <a:pt x="381" y="41"/>
                </a:cubicBezTo>
                <a:cubicBezTo>
                  <a:pt x="387" y="40"/>
                  <a:pt x="395" y="40"/>
                  <a:pt x="402" y="40"/>
                </a:cubicBezTo>
                <a:cubicBezTo>
                  <a:pt x="394" y="41"/>
                  <a:pt x="400" y="42"/>
                  <a:pt x="397" y="43"/>
                </a:cubicBezTo>
                <a:cubicBezTo>
                  <a:pt x="405" y="42"/>
                  <a:pt x="404" y="40"/>
                  <a:pt x="405" y="40"/>
                </a:cubicBezTo>
                <a:cubicBezTo>
                  <a:pt x="426" y="41"/>
                  <a:pt x="434" y="45"/>
                  <a:pt x="458" y="45"/>
                </a:cubicBezTo>
                <a:cubicBezTo>
                  <a:pt x="461" y="44"/>
                  <a:pt x="444" y="44"/>
                  <a:pt x="446" y="43"/>
                </a:cubicBezTo>
                <a:cubicBezTo>
                  <a:pt x="463" y="42"/>
                  <a:pt x="468" y="47"/>
                  <a:pt x="483" y="47"/>
                </a:cubicBezTo>
                <a:cubicBezTo>
                  <a:pt x="479" y="45"/>
                  <a:pt x="479" y="45"/>
                  <a:pt x="479" y="45"/>
                </a:cubicBezTo>
                <a:cubicBezTo>
                  <a:pt x="483" y="45"/>
                  <a:pt x="494" y="45"/>
                  <a:pt x="500" y="46"/>
                </a:cubicBezTo>
                <a:cubicBezTo>
                  <a:pt x="501" y="47"/>
                  <a:pt x="517" y="50"/>
                  <a:pt x="505" y="49"/>
                </a:cubicBezTo>
                <a:cubicBezTo>
                  <a:pt x="530" y="53"/>
                  <a:pt x="528" y="48"/>
                  <a:pt x="557" y="52"/>
                </a:cubicBezTo>
                <a:cubicBezTo>
                  <a:pt x="543" y="50"/>
                  <a:pt x="542" y="50"/>
                  <a:pt x="531" y="48"/>
                </a:cubicBezTo>
                <a:cubicBezTo>
                  <a:pt x="543" y="49"/>
                  <a:pt x="533" y="48"/>
                  <a:pt x="535" y="47"/>
                </a:cubicBezTo>
                <a:cubicBezTo>
                  <a:pt x="541" y="49"/>
                  <a:pt x="563" y="51"/>
                  <a:pt x="548" y="50"/>
                </a:cubicBezTo>
                <a:cubicBezTo>
                  <a:pt x="557" y="51"/>
                  <a:pt x="575" y="55"/>
                  <a:pt x="579" y="55"/>
                </a:cubicBezTo>
                <a:cubicBezTo>
                  <a:pt x="571" y="53"/>
                  <a:pt x="571" y="53"/>
                  <a:pt x="571" y="53"/>
                </a:cubicBezTo>
                <a:cubicBezTo>
                  <a:pt x="584" y="55"/>
                  <a:pt x="597" y="56"/>
                  <a:pt x="603" y="56"/>
                </a:cubicBezTo>
                <a:cubicBezTo>
                  <a:pt x="587" y="53"/>
                  <a:pt x="587" y="56"/>
                  <a:pt x="566" y="52"/>
                </a:cubicBezTo>
                <a:cubicBezTo>
                  <a:pt x="545" y="47"/>
                  <a:pt x="572" y="51"/>
                  <a:pt x="558" y="47"/>
                </a:cubicBezTo>
                <a:cubicBezTo>
                  <a:pt x="542" y="46"/>
                  <a:pt x="542" y="46"/>
                  <a:pt x="542" y="46"/>
                </a:cubicBezTo>
                <a:cubicBezTo>
                  <a:pt x="549" y="47"/>
                  <a:pt x="549" y="47"/>
                  <a:pt x="549" y="47"/>
                </a:cubicBezTo>
                <a:cubicBezTo>
                  <a:pt x="546" y="49"/>
                  <a:pt x="525" y="44"/>
                  <a:pt x="526" y="46"/>
                </a:cubicBezTo>
                <a:cubicBezTo>
                  <a:pt x="511" y="42"/>
                  <a:pt x="506" y="43"/>
                  <a:pt x="488" y="40"/>
                </a:cubicBezTo>
                <a:cubicBezTo>
                  <a:pt x="484" y="40"/>
                  <a:pt x="490" y="41"/>
                  <a:pt x="495" y="41"/>
                </a:cubicBezTo>
                <a:cubicBezTo>
                  <a:pt x="486" y="40"/>
                  <a:pt x="486" y="43"/>
                  <a:pt x="474" y="40"/>
                </a:cubicBezTo>
                <a:cubicBezTo>
                  <a:pt x="468" y="40"/>
                  <a:pt x="472" y="42"/>
                  <a:pt x="482" y="43"/>
                </a:cubicBezTo>
                <a:cubicBezTo>
                  <a:pt x="473" y="42"/>
                  <a:pt x="465" y="42"/>
                  <a:pt x="455" y="41"/>
                </a:cubicBezTo>
                <a:cubicBezTo>
                  <a:pt x="465" y="43"/>
                  <a:pt x="465" y="43"/>
                  <a:pt x="465" y="43"/>
                </a:cubicBezTo>
                <a:cubicBezTo>
                  <a:pt x="454" y="42"/>
                  <a:pt x="454" y="42"/>
                  <a:pt x="454" y="42"/>
                </a:cubicBezTo>
                <a:cubicBezTo>
                  <a:pt x="463" y="44"/>
                  <a:pt x="463" y="44"/>
                  <a:pt x="463" y="44"/>
                </a:cubicBezTo>
                <a:cubicBezTo>
                  <a:pt x="443" y="43"/>
                  <a:pt x="420" y="42"/>
                  <a:pt x="409" y="40"/>
                </a:cubicBezTo>
                <a:cubicBezTo>
                  <a:pt x="427" y="38"/>
                  <a:pt x="456" y="40"/>
                  <a:pt x="466" y="38"/>
                </a:cubicBezTo>
                <a:cubicBezTo>
                  <a:pt x="462" y="37"/>
                  <a:pt x="452" y="39"/>
                  <a:pt x="447" y="37"/>
                </a:cubicBezTo>
                <a:cubicBezTo>
                  <a:pt x="442" y="38"/>
                  <a:pt x="442" y="38"/>
                  <a:pt x="442" y="38"/>
                </a:cubicBezTo>
                <a:cubicBezTo>
                  <a:pt x="436" y="38"/>
                  <a:pt x="421" y="38"/>
                  <a:pt x="420" y="37"/>
                </a:cubicBezTo>
                <a:cubicBezTo>
                  <a:pt x="437" y="37"/>
                  <a:pt x="442" y="35"/>
                  <a:pt x="450" y="35"/>
                </a:cubicBezTo>
                <a:cubicBezTo>
                  <a:pt x="450" y="34"/>
                  <a:pt x="452" y="34"/>
                  <a:pt x="454" y="34"/>
                </a:cubicBezTo>
                <a:cubicBezTo>
                  <a:pt x="455" y="34"/>
                  <a:pt x="455" y="34"/>
                  <a:pt x="455" y="34"/>
                </a:cubicBezTo>
                <a:cubicBezTo>
                  <a:pt x="455" y="34"/>
                  <a:pt x="455" y="34"/>
                  <a:pt x="455" y="34"/>
                </a:cubicBezTo>
                <a:cubicBezTo>
                  <a:pt x="460" y="34"/>
                  <a:pt x="468" y="35"/>
                  <a:pt x="472" y="35"/>
                </a:cubicBezTo>
                <a:cubicBezTo>
                  <a:pt x="478" y="36"/>
                  <a:pt x="474" y="36"/>
                  <a:pt x="474" y="37"/>
                </a:cubicBezTo>
                <a:cubicBezTo>
                  <a:pt x="494" y="40"/>
                  <a:pt x="508" y="37"/>
                  <a:pt x="529" y="41"/>
                </a:cubicBezTo>
                <a:cubicBezTo>
                  <a:pt x="529" y="42"/>
                  <a:pt x="546" y="45"/>
                  <a:pt x="541" y="44"/>
                </a:cubicBezTo>
                <a:cubicBezTo>
                  <a:pt x="553" y="46"/>
                  <a:pt x="560" y="46"/>
                  <a:pt x="568" y="47"/>
                </a:cubicBezTo>
                <a:cubicBezTo>
                  <a:pt x="570" y="48"/>
                  <a:pt x="587" y="50"/>
                  <a:pt x="581" y="50"/>
                </a:cubicBezTo>
                <a:cubicBezTo>
                  <a:pt x="593" y="51"/>
                  <a:pt x="593" y="51"/>
                  <a:pt x="593" y="51"/>
                </a:cubicBezTo>
                <a:cubicBezTo>
                  <a:pt x="600" y="53"/>
                  <a:pt x="616" y="55"/>
                  <a:pt x="619" y="57"/>
                </a:cubicBezTo>
                <a:cubicBezTo>
                  <a:pt x="628" y="58"/>
                  <a:pt x="622" y="56"/>
                  <a:pt x="633" y="59"/>
                </a:cubicBezTo>
                <a:cubicBezTo>
                  <a:pt x="633" y="59"/>
                  <a:pt x="634" y="60"/>
                  <a:pt x="631" y="59"/>
                </a:cubicBezTo>
                <a:cubicBezTo>
                  <a:pt x="636" y="61"/>
                  <a:pt x="649" y="64"/>
                  <a:pt x="655" y="64"/>
                </a:cubicBezTo>
                <a:cubicBezTo>
                  <a:pt x="647" y="62"/>
                  <a:pt x="653" y="63"/>
                  <a:pt x="643" y="61"/>
                </a:cubicBezTo>
                <a:cubicBezTo>
                  <a:pt x="644" y="60"/>
                  <a:pt x="655" y="62"/>
                  <a:pt x="666" y="66"/>
                </a:cubicBezTo>
                <a:cubicBezTo>
                  <a:pt x="650" y="63"/>
                  <a:pt x="677" y="70"/>
                  <a:pt x="670" y="70"/>
                </a:cubicBezTo>
                <a:cubicBezTo>
                  <a:pt x="694" y="76"/>
                  <a:pt x="708" y="78"/>
                  <a:pt x="728" y="82"/>
                </a:cubicBezTo>
                <a:cubicBezTo>
                  <a:pt x="752" y="90"/>
                  <a:pt x="779" y="102"/>
                  <a:pt x="796" y="110"/>
                </a:cubicBezTo>
                <a:cubicBezTo>
                  <a:pt x="794" y="109"/>
                  <a:pt x="794" y="109"/>
                  <a:pt x="794" y="109"/>
                </a:cubicBezTo>
                <a:cubicBezTo>
                  <a:pt x="804" y="113"/>
                  <a:pt x="804" y="113"/>
                  <a:pt x="804" y="113"/>
                </a:cubicBezTo>
                <a:cubicBezTo>
                  <a:pt x="810" y="116"/>
                  <a:pt x="803" y="115"/>
                  <a:pt x="812" y="120"/>
                </a:cubicBezTo>
                <a:cubicBezTo>
                  <a:pt x="808" y="119"/>
                  <a:pt x="797" y="111"/>
                  <a:pt x="787" y="107"/>
                </a:cubicBezTo>
                <a:cubicBezTo>
                  <a:pt x="802" y="117"/>
                  <a:pt x="772" y="102"/>
                  <a:pt x="782" y="108"/>
                </a:cubicBezTo>
                <a:cubicBezTo>
                  <a:pt x="790" y="108"/>
                  <a:pt x="815" y="125"/>
                  <a:pt x="828" y="133"/>
                </a:cubicBezTo>
                <a:cubicBezTo>
                  <a:pt x="839" y="143"/>
                  <a:pt x="822" y="130"/>
                  <a:pt x="827" y="135"/>
                </a:cubicBezTo>
                <a:cubicBezTo>
                  <a:pt x="832" y="137"/>
                  <a:pt x="832" y="137"/>
                  <a:pt x="832" y="137"/>
                </a:cubicBezTo>
                <a:cubicBezTo>
                  <a:pt x="836" y="141"/>
                  <a:pt x="837" y="142"/>
                  <a:pt x="837" y="143"/>
                </a:cubicBezTo>
                <a:cubicBezTo>
                  <a:pt x="848" y="153"/>
                  <a:pt x="860" y="166"/>
                  <a:pt x="868" y="176"/>
                </a:cubicBezTo>
                <a:cubicBezTo>
                  <a:pt x="858" y="163"/>
                  <a:pt x="873" y="179"/>
                  <a:pt x="863" y="166"/>
                </a:cubicBezTo>
                <a:cubicBezTo>
                  <a:pt x="867" y="169"/>
                  <a:pt x="874" y="178"/>
                  <a:pt x="878" y="188"/>
                </a:cubicBezTo>
                <a:cubicBezTo>
                  <a:pt x="873" y="179"/>
                  <a:pt x="883" y="200"/>
                  <a:pt x="873" y="181"/>
                </a:cubicBezTo>
                <a:cubicBezTo>
                  <a:pt x="873" y="184"/>
                  <a:pt x="878" y="190"/>
                  <a:pt x="882" y="199"/>
                </a:cubicBezTo>
                <a:cubicBezTo>
                  <a:pt x="881" y="197"/>
                  <a:pt x="879" y="194"/>
                  <a:pt x="877" y="192"/>
                </a:cubicBezTo>
                <a:cubicBezTo>
                  <a:pt x="885" y="206"/>
                  <a:pt x="888" y="232"/>
                  <a:pt x="889" y="236"/>
                </a:cubicBezTo>
                <a:cubicBezTo>
                  <a:pt x="891" y="247"/>
                  <a:pt x="891" y="264"/>
                  <a:pt x="889" y="277"/>
                </a:cubicBezTo>
                <a:cubicBezTo>
                  <a:pt x="885" y="290"/>
                  <a:pt x="880" y="305"/>
                  <a:pt x="873" y="318"/>
                </a:cubicBezTo>
                <a:cubicBezTo>
                  <a:pt x="873" y="315"/>
                  <a:pt x="873" y="315"/>
                  <a:pt x="873" y="315"/>
                </a:cubicBezTo>
                <a:cubicBezTo>
                  <a:pt x="869" y="323"/>
                  <a:pt x="863" y="335"/>
                  <a:pt x="855" y="345"/>
                </a:cubicBezTo>
                <a:cubicBezTo>
                  <a:pt x="853" y="347"/>
                  <a:pt x="853" y="347"/>
                  <a:pt x="853" y="347"/>
                </a:cubicBezTo>
                <a:cubicBezTo>
                  <a:pt x="848" y="354"/>
                  <a:pt x="837" y="367"/>
                  <a:pt x="828" y="377"/>
                </a:cubicBezTo>
                <a:cubicBezTo>
                  <a:pt x="828" y="378"/>
                  <a:pt x="837" y="368"/>
                  <a:pt x="833" y="373"/>
                </a:cubicBezTo>
                <a:cubicBezTo>
                  <a:pt x="838" y="368"/>
                  <a:pt x="842" y="364"/>
                  <a:pt x="839" y="365"/>
                </a:cubicBezTo>
                <a:cubicBezTo>
                  <a:pt x="844" y="360"/>
                  <a:pt x="845" y="361"/>
                  <a:pt x="849" y="357"/>
                </a:cubicBezTo>
                <a:cubicBezTo>
                  <a:pt x="843" y="364"/>
                  <a:pt x="838" y="371"/>
                  <a:pt x="832" y="377"/>
                </a:cubicBezTo>
                <a:cubicBezTo>
                  <a:pt x="831" y="379"/>
                  <a:pt x="830" y="379"/>
                  <a:pt x="830" y="379"/>
                </a:cubicBezTo>
                <a:cubicBezTo>
                  <a:pt x="829" y="381"/>
                  <a:pt x="829" y="381"/>
                  <a:pt x="829" y="381"/>
                </a:cubicBezTo>
                <a:cubicBezTo>
                  <a:pt x="825" y="386"/>
                  <a:pt x="823" y="387"/>
                  <a:pt x="823" y="386"/>
                </a:cubicBezTo>
                <a:cubicBezTo>
                  <a:pt x="813" y="397"/>
                  <a:pt x="810" y="402"/>
                  <a:pt x="798" y="411"/>
                </a:cubicBezTo>
                <a:cubicBezTo>
                  <a:pt x="803" y="406"/>
                  <a:pt x="805" y="403"/>
                  <a:pt x="814" y="395"/>
                </a:cubicBezTo>
                <a:cubicBezTo>
                  <a:pt x="809" y="399"/>
                  <a:pt x="805" y="403"/>
                  <a:pt x="800" y="407"/>
                </a:cubicBezTo>
                <a:cubicBezTo>
                  <a:pt x="806" y="401"/>
                  <a:pt x="828" y="380"/>
                  <a:pt x="823" y="382"/>
                </a:cubicBezTo>
                <a:cubicBezTo>
                  <a:pt x="810" y="397"/>
                  <a:pt x="789" y="416"/>
                  <a:pt x="775" y="427"/>
                </a:cubicBezTo>
                <a:cubicBezTo>
                  <a:pt x="767" y="430"/>
                  <a:pt x="757" y="439"/>
                  <a:pt x="744" y="446"/>
                </a:cubicBezTo>
                <a:cubicBezTo>
                  <a:pt x="742" y="447"/>
                  <a:pt x="738" y="448"/>
                  <a:pt x="740" y="447"/>
                </a:cubicBezTo>
                <a:cubicBezTo>
                  <a:pt x="743" y="444"/>
                  <a:pt x="743" y="444"/>
                  <a:pt x="743" y="444"/>
                </a:cubicBezTo>
                <a:cubicBezTo>
                  <a:pt x="726" y="454"/>
                  <a:pt x="706" y="464"/>
                  <a:pt x="691" y="471"/>
                </a:cubicBezTo>
                <a:cubicBezTo>
                  <a:pt x="682" y="473"/>
                  <a:pt x="682" y="473"/>
                  <a:pt x="682" y="473"/>
                </a:cubicBezTo>
                <a:cubicBezTo>
                  <a:pt x="654" y="482"/>
                  <a:pt x="688" y="474"/>
                  <a:pt x="659" y="484"/>
                </a:cubicBezTo>
                <a:cubicBezTo>
                  <a:pt x="652" y="485"/>
                  <a:pt x="623" y="492"/>
                  <a:pt x="621" y="491"/>
                </a:cubicBezTo>
                <a:cubicBezTo>
                  <a:pt x="616" y="492"/>
                  <a:pt x="613" y="492"/>
                  <a:pt x="613" y="493"/>
                </a:cubicBezTo>
                <a:cubicBezTo>
                  <a:pt x="618" y="493"/>
                  <a:pt x="629" y="490"/>
                  <a:pt x="623" y="493"/>
                </a:cubicBezTo>
                <a:cubicBezTo>
                  <a:pt x="613" y="495"/>
                  <a:pt x="608" y="495"/>
                  <a:pt x="600" y="496"/>
                </a:cubicBezTo>
                <a:cubicBezTo>
                  <a:pt x="600" y="496"/>
                  <a:pt x="606" y="494"/>
                  <a:pt x="603" y="495"/>
                </a:cubicBezTo>
                <a:cubicBezTo>
                  <a:pt x="583" y="499"/>
                  <a:pt x="546" y="500"/>
                  <a:pt x="527" y="501"/>
                </a:cubicBezTo>
                <a:cubicBezTo>
                  <a:pt x="534" y="501"/>
                  <a:pt x="535" y="500"/>
                  <a:pt x="544" y="501"/>
                </a:cubicBezTo>
                <a:cubicBezTo>
                  <a:pt x="544" y="502"/>
                  <a:pt x="539" y="502"/>
                  <a:pt x="537" y="502"/>
                </a:cubicBezTo>
                <a:cubicBezTo>
                  <a:pt x="538" y="503"/>
                  <a:pt x="547" y="501"/>
                  <a:pt x="557" y="502"/>
                </a:cubicBezTo>
                <a:cubicBezTo>
                  <a:pt x="551" y="503"/>
                  <a:pt x="546" y="503"/>
                  <a:pt x="540" y="504"/>
                </a:cubicBezTo>
                <a:cubicBezTo>
                  <a:pt x="549" y="505"/>
                  <a:pt x="549" y="505"/>
                  <a:pt x="549" y="505"/>
                </a:cubicBezTo>
                <a:cubicBezTo>
                  <a:pt x="537" y="506"/>
                  <a:pt x="524" y="507"/>
                  <a:pt x="511" y="507"/>
                </a:cubicBezTo>
                <a:cubicBezTo>
                  <a:pt x="517" y="507"/>
                  <a:pt x="522" y="508"/>
                  <a:pt x="527" y="508"/>
                </a:cubicBezTo>
                <a:cubicBezTo>
                  <a:pt x="526" y="509"/>
                  <a:pt x="523" y="510"/>
                  <a:pt x="531" y="511"/>
                </a:cubicBezTo>
                <a:cubicBezTo>
                  <a:pt x="510" y="512"/>
                  <a:pt x="512" y="516"/>
                  <a:pt x="489" y="514"/>
                </a:cubicBezTo>
                <a:close/>
              </a:path>
            </a:pathLst>
          </a:custGeom>
          <a:solidFill>
            <a:srgbClr val="C8DCE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000">
              <a:solidFill>
                <a:srgbClr val="D6A6B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3" name="原创设计师QQ：178119980 喵小姐"/>
          <p:cNvSpPr/>
          <p:nvPr/>
        </p:nvSpPr>
        <p:spPr>
          <a:xfrm>
            <a:off x="2248526" y="1160860"/>
            <a:ext cx="2145322" cy="740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3600" b="1">
                <a:solidFill>
                  <a:srgbClr val="D6A6B1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Bài 1</a:t>
            </a:r>
            <a:endParaRPr lang="en-US" altLang="zh-CN" sz="2000" dirty="0">
              <a:solidFill>
                <a:srgbClr val="D6A6B1"/>
              </a:solidFill>
              <a:latin typeface="Times New Roman" panose="02020603050405020304" pitchFamily="18" charset="0"/>
              <a:ea typeface="方正喵呜体" panose="0201060001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5" name="原创设计师QQ：178119980 喵小姐"/>
          <p:cNvSpPr/>
          <p:nvPr/>
        </p:nvSpPr>
        <p:spPr>
          <a:xfrm>
            <a:off x="3033361" y="1700547"/>
            <a:ext cx="3526818" cy="1212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2800" b="1">
                <a:solidFill>
                  <a:srgbClr val="AC3E02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a) 1dag = … g</a:t>
            </a:r>
          </a:p>
          <a:p>
            <a:pPr algn="ctr">
              <a:lnSpc>
                <a:spcPct val="130000"/>
              </a:lnSpc>
            </a:pPr>
            <a:r>
              <a:rPr lang="en-US" altLang="zh-CN" sz="2800" b="1">
                <a:solidFill>
                  <a:srgbClr val="AC3E02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     10g = …dag</a:t>
            </a:r>
            <a:endParaRPr lang="en-US" altLang="zh-CN" sz="1600" dirty="0">
              <a:solidFill>
                <a:srgbClr val="AC3E02"/>
              </a:solidFill>
              <a:latin typeface="Times New Roman" panose="02020603050405020304" pitchFamily="18" charset="0"/>
              <a:ea typeface="方正喵呜体" panose="0201060001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381597" y="614921"/>
            <a:ext cx="5939576" cy="1019101"/>
            <a:chOff x="4381597" y="614921"/>
            <a:chExt cx="5939576" cy="1019101"/>
          </a:xfrm>
        </p:grpSpPr>
        <p:grpSp>
          <p:nvGrpSpPr>
            <p:cNvPr id="22" name="组合 21"/>
            <p:cNvGrpSpPr/>
            <p:nvPr/>
          </p:nvGrpSpPr>
          <p:grpSpPr>
            <a:xfrm rot="20795012">
              <a:off x="4381597" y="614921"/>
              <a:ext cx="5939576" cy="1019101"/>
              <a:chOff x="7773633" y="765100"/>
              <a:chExt cx="3696052" cy="572753"/>
            </a:xfrm>
            <a:solidFill>
              <a:srgbClr val="81B599"/>
            </a:solidFill>
          </p:grpSpPr>
          <p:sp>
            <p:nvSpPr>
              <p:cNvPr id="20" name="任意多边形 19"/>
              <p:cNvSpPr/>
              <p:nvPr/>
            </p:nvSpPr>
            <p:spPr>
              <a:xfrm rot="766669">
                <a:off x="7972505" y="808464"/>
                <a:ext cx="3497180" cy="529389"/>
              </a:xfrm>
              <a:custGeom>
                <a:avLst/>
                <a:gdLst>
                  <a:gd name="connsiteX0" fmla="*/ 0 w 3497180"/>
                  <a:gd name="connsiteY0" fmla="*/ 0 h 529389"/>
                  <a:gd name="connsiteX1" fmla="*/ 3481135 w 3497180"/>
                  <a:gd name="connsiteY1" fmla="*/ 0 h 529389"/>
                  <a:gd name="connsiteX2" fmla="*/ 3346765 w 3497180"/>
                  <a:gd name="connsiteY2" fmla="*/ 52377 h 529389"/>
                  <a:gd name="connsiteX3" fmla="*/ 3497179 w 3497180"/>
                  <a:gd name="connsiteY3" fmla="*/ 126437 h 529389"/>
                  <a:gd name="connsiteX4" fmla="*/ 3497180 w 3497180"/>
                  <a:gd name="connsiteY4" fmla="*/ 141924 h 529389"/>
                  <a:gd name="connsiteX5" fmla="*/ 3340294 w 3497180"/>
                  <a:gd name="connsiteY5" fmla="*/ 203079 h 529389"/>
                  <a:gd name="connsiteX6" fmla="*/ 3497180 w 3497180"/>
                  <a:gd name="connsiteY6" fmla="*/ 280324 h 529389"/>
                  <a:gd name="connsiteX7" fmla="*/ 3497179 w 3497180"/>
                  <a:gd name="connsiteY7" fmla="*/ 285757 h 529389"/>
                  <a:gd name="connsiteX8" fmla="*/ 3334011 w 3497180"/>
                  <a:gd name="connsiteY8" fmla="*/ 349361 h 529389"/>
                  <a:gd name="connsiteX9" fmla="*/ 3494395 w 3497180"/>
                  <a:gd name="connsiteY9" fmla="*/ 428329 h 529389"/>
                  <a:gd name="connsiteX10" fmla="*/ 3497180 w 3497180"/>
                  <a:gd name="connsiteY10" fmla="*/ 363473 h 529389"/>
                  <a:gd name="connsiteX11" fmla="*/ 3497180 w 3497180"/>
                  <a:gd name="connsiteY11" fmla="*/ 529389 h 529389"/>
                  <a:gd name="connsiteX12" fmla="*/ 3490055 w 3497180"/>
                  <a:gd name="connsiteY12" fmla="*/ 529389 h 529389"/>
                  <a:gd name="connsiteX13" fmla="*/ 3494102 w 3497180"/>
                  <a:gd name="connsiteY13" fmla="*/ 435134 h 529389"/>
                  <a:gd name="connsiteX14" fmla="*/ 3327539 w 3497180"/>
                  <a:gd name="connsiteY14" fmla="*/ 500061 h 529389"/>
                  <a:gd name="connsiteX15" fmla="*/ 3387105 w 3497180"/>
                  <a:gd name="connsiteY15" fmla="*/ 529389 h 529389"/>
                  <a:gd name="connsiteX16" fmla="*/ 0 w 3497180"/>
                  <a:gd name="connsiteY16" fmla="*/ 529389 h 529389"/>
                  <a:gd name="connsiteX0" fmla="*/ 0 w 3497180"/>
                  <a:gd name="connsiteY0" fmla="*/ 0 h 529389"/>
                  <a:gd name="connsiteX1" fmla="*/ 3481135 w 3497180"/>
                  <a:gd name="connsiteY1" fmla="*/ 0 h 529389"/>
                  <a:gd name="connsiteX2" fmla="*/ 3346765 w 3497180"/>
                  <a:gd name="connsiteY2" fmla="*/ 52377 h 529389"/>
                  <a:gd name="connsiteX3" fmla="*/ 3497179 w 3497180"/>
                  <a:gd name="connsiteY3" fmla="*/ 126437 h 529389"/>
                  <a:gd name="connsiteX4" fmla="*/ 3497180 w 3497180"/>
                  <a:gd name="connsiteY4" fmla="*/ 141924 h 529389"/>
                  <a:gd name="connsiteX5" fmla="*/ 3340294 w 3497180"/>
                  <a:gd name="connsiteY5" fmla="*/ 203079 h 529389"/>
                  <a:gd name="connsiteX6" fmla="*/ 3497180 w 3497180"/>
                  <a:gd name="connsiteY6" fmla="*/ 280324 h 529389"/>
                  <a:gd name="connsiteX7" fmla="*/ 3497179 w 3497180"/>
                  <a:gd name="connsiteY7" fmla="*/ 285757 h 529389"/>
                  <a:gd name="connsiteX8" fmla="*/ 3334011 w 3497180"/>
                  <a:gd name="connsiteY8" fmla="*/ 349361 h 529389"/>
                  <a:gd name="connsiteX9" fmla="*/ 3494395 w 3497180"/>
                  <a:gd name="connsiteY9" fmla="*/ 428329 h 529389"/>
                  <a:gd name="connsiteX10" fmla="*/ 3497180 w 3497180"/>
                  <a:gd name="connsiteY10" fmla="*/ 529389 h 529389"/>
                  <a:gd name="connsiteX11" fmla="*/ 3490055 w 3497180"/>
                  <a:gd name="connsiteY11" fmla="*/ 529389 h 529389"/>
                  <a:gd name="connsiteX12" fmla="*/ 3494102 w 3497180"/>
                  <a:gd name="connsiteY12" fmla="*/ 435134 h 529389"/>
                  <a:gd name="connsiteX13" fmla="*/ 3327539 w 3497180"/>
                  <a:gd name="connsiteY13" fmla="*/ 500061 h 529389"/>
                  <a:gd name="connsiteX14" fmla="*/ 3387105 w 3497180"/>
                  <a:gd name="connsiteY14" fmla="*/ 529389 h 529389"/>
                  <a:gd name="connsiteX15" fmla="*/ 0 w 3497180"/>
                  <a:gd name="connsiteY15" fmla="*/ 529389 h 529389"/>
                  <a:gd name="connsiteX16" fmla="*/ 0 w 3497180"/>
                  <a:gd name="connsiteY16" fmla="*/ 0 h 529389"/>
                  <a:gd name="connsiteX0" fmla="*/ 0 w 3497180"/>
                  <a:gd name="connsiteY0" fmla="*/ 0 h 529389"/>
                  <a:gd name="connsiteX1" fmla="*/ 3481135 w 3497180"/>
                  <a:gd name="connsiteY1" fmla="*/ 0 h 529389"/>
                  <a:gd name="connsiteX2" fmla="*/ 3346765 w 3497180"/>
                  <a:gd name="connsiteY2" fmla="*/ 52377 h 529389"/>
                  <a:gd name="connsiteX3" fmla="*/ 3497179 w 3497180"/>
                  <a:gd name="connsiteY3" fmla="*/ 126437 h 529389"/>
                  <a:gd name="connsiteX4" fmla="*/ 3497180 w 3497180"/>
                  <a:gd name="connsiteY4" fmla="*/ 141924 h 529389"/>
                  <a:gd name="connsiteX5" fmla="*/ 3340294 w 3497180"/>
                  <a:gd name="connsiteY5" fmla="*/ 203079 h 529389"/>
                  <a:gd name="connsiteX6" fmla="*/ 3497180 w 3497180"/>
                  <a:gd name="connsiteY6" fmla="*/ 280324 h 529389"/>
                  <a:gd name="connsiteX7" fmla="*/ 3497179 w 3497180"/>
                  <a:gd name="connsiteY7" fmla="*/ 285757 h 529389"/>
                  <a:gd name="connsiteX8" fmla="*/ 3334011 w 3497180"/>
                  <a:gd name="connsiteY8" fmla="*/ 349361 h 529389"/>
                  <a:gd name="connsiteX9" fmla="*/ 3494395 w 3497180"/>
                  <a:gd name="connsiteY9" fmla="*/ 428329 h 529389"/>
                  <a:gd name="connsiteX10" fmla="*/ 3497180 w 3497180"/>
                  <a:gd name="connsiteY10" fmla="*/ 529389 h 529389"/>
                  <a:gd name="connsiteX11" fmla="*/ 3494102 w 3497180"/>
                  <a:gd name="connsiteY11" fmla="*/ 435134 h 529389"/>
                  <a:gd name="connsiteX12" fmla="*/ 3327539 w 3497180"/>
                  <a:gd name="connsiteY12" fmla="*/ 500061 h 529389"/>
                  <a:gd name="connsiteX13" fmla="*/ 3387105 w 3497180"/>
                  <a:gd name="connsiteY13" fmla="*/ 529389 h 529389"/>
                  <a:gd name="connsiteX14" fmla="*/ 0 w 3497180"/>
                  <a:gd name="connsiteY14" fmla="*/ 529389 h 529389"/>
                  <a:gd name="connsiteX15" fmla="*/ 0 w 3497180"/>
                  <a:gd name="connsiteY15" fmla="*/ 0 h 529389"/>
                  <a:gd name="connsiteX0" fmla="*/ 0 w 3514683"/>
                  <a:gd name="connsiteY0" fmla="*/ 0 h 529389"/>
                  <a:gd name="connsiteX1" fmla="*/ 3481135 w 3514683"/>
                  <a:gd name="connsiteY1" fmla="*/ 0 h 529389"/>
                  <a:gd name="connsiteX2" fmla="*/ 3346765 w 3514683"/>
                  <a:gd name="connsiteY2" fmla="*/ 52377 h 529389"/>
                  <a:gd name="connsiteX3" fmla="*/ 3497179 w 3514683"/>
                  <a:gd name="connsiteY3" fmla="*/ 126437 h 529389"/>
                  <a:gd name="connsiteX4" fmla="*/ 3497180 w 3514683"/>
                  <a:gd name="connsiteY4" fmla="*/ 141924 h 529389"/>
                  <a:gd name="connsiteX5" fmla="*/ 3340294 w 3514683"/>
                  <a:gd name="connsiteY5" fmla="*/ 203079 h 529389"/>
                  <a:gd name="connsiteX6" fmla="*/ 3497180 w 3514683"/>
                  <a:gd name="connsiteY6" fmla="*/ 280324 h 529389"/>
                  <a:gd name="connsiteX7" fmla="*/ 3497179 w 3514683"/>
                  <a:gd name="connsiteY7" fmla="*/ 285757 h 529389"/>
                  <a:gd name="connsiteX8" fmla="*/ 3334011 w 3514683"/>
                  <a:gd name="connsiteY8" fmla="*/ 349361 h 529389"/>
                  <a:gd name="connsiteX9" fmla="*/ 3494395 w 3514683"/>
                  <a:gd name="connsiteY9" fmla="*/ 428329 h 529389"/>
                  <a:gd name="connsiteX10" fmla="*/ 3494102 w 3514683"/>
                  <a:gd name="connsiteY10" fmla="*/ 435134 h 529389"/>
                  <a:gd name="connsiteX11" fmla="*/ 3327539 w 3514683"/>
                  <a:gd name="connsiteY11" fmla="*/ 500061 h 529389"/>
                  <a:gd name="connsiteX12" fmla="*/ 3387105 w 3514683"/>
                  <a:gd name="connsiteY12" fmla="*/ 529389 h 529389"/>
                  <a:gd name="connsiteX13" fmla="*/ 0 w 3514683"/>
                  <a:gd name="connsiteY13" fmla="*/ 529389 h 529389"/>
                  <a:gd name="connsiteX14" fmla="*/ 0 w 3514683"/>
                  <a:gd name="connsiteY14" fmla="*/ 0 h 529389"/>
                  <a:gd name="connsiteX0" fmla="*/ 0 w 3514683"/>
                  <a:gd name="connsiteY0" fmla="*/ 0 h 529389"/>
                  <a:gd name="connsiteX1" fmla="*/ 3481135 w 3514683"/>
                  <a:gd name="connsiteY1" fmla="*/ 0 h 529389"/>
                  <a:gd name="connsiteX2" fmla="*/ 3346765 w 3514683"/>
                  <a:gd name="connsiteY2" fmla="*/ 52377 h 529389"/>
                  <a:gd name="connsiteX3" fmla="*/ 3497179 w 3514683"/>
                  <a:gd name="connsiteY3" fmla="*/ 126437 h 529389"/>
                  <a:gd name="connsiteX4" fmla="*/ 3340294 w 3514683"/>
                  <a:gd name="connsiteY4" fmla="*/ 203079 h 529389"/>
                  <a:gd name="connsiteX5" fmla="*/ 3497180 w 3514683"/>
                  <a:gd name="connsiteY5" fmla="*/ 280324 h 529389"/>
                  <a:gd name="connsiteX6" fmla="*/ 3497179 w 3514683"/>
                  <a:gd name="connsiteY6" fmla="*/ 285757 h 529389"/>
                  <a:gd name="connsiteX7" fmla="*/ 3334011 w 3514683"/>
                  <a:gd name="connsiteY7" fmla="*/ 349361 h 529389"/>
                  <a:gd name="connsiteX8" fmla="*/ 3494395 w 3514683"/>
                  <a:gd name="connsiteY8" fmla="*/ 428329 h 529389"/>
                  <a:gd name="connsiteX9" fmla="*/ 3494102 w 3514683"/>
                  <a:gd name="connsiteY9" fmla="*/ 435134 h 529389"/>
                  <a:gd name="connsiteX10" fmla="*/ 3327539 w 3514683"/>
                  <a:gd name="connsiteY10" fmla="*/ 500061 h 529389"/>
                  <a:gd name="connsiteX11" fmla="*/ 3387105 w 3514683"/>
                  <a:gd name="connsiteY11" fmla="*/ 529389 h 529389"/>
                  <a:gd name="connsiteX12" fmla="*/ 0 w 3514683"/>
                  <a:gd name="connsiteY12" fmla="*/ 529389 h 529389"/>
                  <a:gd name="connsiteX13" fmla="*/ 0 w 3514683"/>
                  <a:gd name="connsiteY13" fmla="*/ 0 h 529389"/>
                  <a:gd name="connsiteX0" fmla="*/ 0 w 3514683"/>
                  <a:gd name="connsiteY0" fmla="*/ 0 h 529389"/>
                  <a:gd name="connsiteX1" fmla="*/ 3481135 w 3514683"/>
                  <a:gd name="connsiteY1" fmla="*/ 0 h 529389"/>
                  <a:gd name="connsiteX2" fmla="*/ 3346765 w 3514683"/>
                  <a:gd name="connsiteY2" fmla="*/ 52377 h 529389"/>
                  <a:gd name="connsiteX3" fmla="*/ 3497179 w 3514683"/>
                  <a:gd name="connsiteY3" fmla="*/ 126437 h 529389"/>
                  <a:gd name="connsiteX4" fmla="*/ 3340294 w 3514683"/>
                  <a:gd name="connsiteY4" fmla="*/ 203079 h 529389"/>
                  <a:gd name="connsiteX5" fmla="*/ 3497180 w 3514683"/>
                  <a:gd name="connsiteY5" fmla="*/ 280324 h 529389"/>
                  <a:gd name="connsiteX6" fmla="*/ 3497179 w 3514683"/>
                  <a:gd name="connsiteY6" fmla="*/ 285757 h 529389"/>
                  <a:gd name="connsiteX7" fmla="*/ 3334011 w 3514683"/>
                  <a:gd name="connsiteY7" fmla="*/ 349361 h 529389"/>
                  <a:gd name="connsiteX8" fmla="*/ 3494395 w 3514683"/>
                  <a:gd name="connsiteY8" fmla="*/ 428329 h 529389"/>
                  <a:gd name="connsiteX9" fmla="*/ 3494102 w 3514683"/>
                  <a:gd name="connsiteY9" fmla="*/ 435134 h 529389"/>
                  <a:gd name="connsiteX10" fmla="*/ 3327539 w 3514683"/>
                  <a:gd name="connsiteY10" fmla="*/ 500061 h 529389"/>
                  <a:gd name="connsiteX11" fmla="*/ 3387105 w 3514683"/>
                  <a:gd name="connsiteY11" fmla="*/ 529389 h 529389"/>
                  <a:gd name="connsiteX12" fmla="*/ 0 w 3514683"/>
                  <a:gd name="connsiteY12" fmla="*/ 529389 h 529389"/>
                  <a:gd name="connsiteX13" fmla="*/ 0 w 3514683"/>
                  <a:gd name="connsiteY13" fmla="*/ 0 h 529389"/>
                  <a:gd name="connsiteX0" fmla="*/ 0 w 3514683"/>
                  <a:gd name="connsiteY0" fmla="*/ 0 h 529389"/>
                  <a:gd name="connsiteX1" fmla="*/ 3481135 w 3514683"/>
                  <a:gd name="connsiteY1" fmla="*/ 0 h 529389"/>
                  <a:gd name="connsiteX2" fmla="*/ 3346765 w 3514683"/>
                  <a:gd name="connsiteY2" fmla="*/ 52377 h 529389"/>
                  <a:gd name="connsiteX3" fmla="*/ 3497179 w 3514683"/>
                  <a:gd name="connsiteY3" fmla="*/ 126437 h 529389"/>
                  <a:gd name="connsiteX4" fmla="*/ 3340294 w 3514683"/>
                  <a:gd name="connsiteY4" fmla="*/ 203079 h 529389"/>
                  <a:gd name="connsiteX5" fmla="*/ 3497180 w 3514683"/>
                  <a:gd name="connsiteY5" fmla="*/ 280324 h 529389"/>
                  <a:gd name="connsiteX6" fmla="*/ 3497179 w 3514683"/>
                  <a:gd name="connsiteY6" fmla="*/ 285757 h 529389"/>
                  <a:gd name="connsiteX7" fmla="*/ 3334011 w 3514683"/>
                  <a:gd name="connsiteY7" fmla="*/ 349361 h 529389"/>
                  <a:gd name="connsiteX8" fmla="*/ 3494395 w 3514683"/>
                  <a:gd name="connsiteY8" fmla="*/ 428329 h 529389"/>
                  <a:gd name="connsiteX9" fmla="*/ 3494102 w 3514683"/>
                  <a:gd name="connsiteY9" fmla="*/ 435134 h 529389"/>
                  <a:gd name="connsiteX10" fmla="*/ 3327539 w 3514683"/>
                  <a:gd name="connsiteY10" fmla="*/ 500061 h 529389"/>
                  <a:gd name="connsiteX11" fmla="*/ 3387105 w 3514683"/>
                  <a:gd name="connsiteY11" fmla="*/ 529389 h 529389"/>
                  <a:gd name="connsiteX12" fmla="*/ 0 w 3514683"/>
                  <a:gd name="connsiteY12" fmla="*/ 529389 h 529389"/>
                  <a:gd name="connsiteX13" fmla="*/ 0 w 3514683"/>
                  <a:gd name="connsiteY13" fmla="*/ 0 h 529389"/>
                  <a:gd name="connsiteX0" fmla="*/ 0 w 3497180"/>
                  <a:gd name="connsiteY0" fmla="*/ 0 h 529389"/>
                  <a:gd name="connsiteX1" fmla="*/ 3481135 w 3497180"/>
                  <a:gd name="connsiteY1" fmla="*/ 0 h 529389"/>
                  <a:gd name="connsiteX2" fmla="*/ 3346765 w 3497180"/>
                  <a:gd name="connsiteY2" fmla="*/ 52377 h 529389"/>
                  <a:gd name="connsiteX3" fmla="*/ 3497179 w 3497180"/>
                  <a:gd name="connsiteY3" fmla="*/ 126437 h 529389"/>
                  <a:gd name="connsiteX4" fmla="*/ 3340294 w 3497180"/>
                  <a:gd name="connsiteY4" fmla="*/ 203079 h 529389"/>
                  <a:gd name="connsiteX5" fmla="*/ 3497180 w 3497180"/>
                  <a:gd name="connsiteY5" fmla="*/ 280324 h 529389"/>
                  <a:gd name="connsiteX6" fmla="*/ 3497179 w 3497180"/>
                  <a:gd name="connsiteY6" fmla="*/ 285757 h 529389"/>
                  <a:gd name="connsiteX7" fmla="*/ 3334011 w 3497180"/>
                  <a:gd name="connsiteY7" fmla="*/ 349361 h 529389"/>
                  <a:gd name="connsiteX8" fmla="*/ 3494395 w 3497180"/>
                  <a:gd name="connsiteY8" fmla="*/ 428329 h 529389"/>
                  <a:gd name="connsiteX9" fmla="*/ 3327539 w 3497180"/>
                  <a:gd name="connsiteY9" fmla="*/ 500061 h 529389"/>
                  <a:gd name="connsiteX10" fmla="*/ 3387105 w 3497180"/>
                  <a:gd name="connsiteY10" fmla="*/ 529389 h 529389"/>
                  <a:gd name="connsiteX11" fmla="*/ 0 w 3497180"/>
                  <a:gd name="connsiteY11" fmla="*/ 529389 h 529389"/>
                  <a:gd name="connsiteX12" fmla="*/ 0 w 3497180"/>
                  <a:gd name="connsiteY12" fmla="*/ 0 h 529389"/>
                  <a:gd name="connsiteX0" fmla="*/ 0 w 3497180"/>
                  <a:gd name="connsiteY0" fmla="*/ 0 h 529389"/>
                  <a:gd name="connsiteX1" fmla="*/ 3481135 w 3497180"/>
                  <a:gd name="connsiteY1" fmla="*/ 0 h 529389"/>
                  <a:gd name="connsiteX2" fmla="*/ 3346765 w 3497180"/>
                  <a:gd name="connsiteY2" fmla="*/ 52377 h 529389"/>
                  <a:gd name="connsiteX3" fmla="*/ 3497179 w 3497180"/>
                  <a:gd name="connsiteY3" fmla="*/ 126437 h 529389"/>
                  <a:gd name="connsiteX4" fmla="*/ 3340294 w 3497180"/>
                  <a:gd name="connsiteY4" fmla="*/ 203079 h 529389"/>
                  <a:gd name="connsiteX5" fmla="*/ 3497180 w 3497180"/>
                  <a:gd name="connsiteY5" fmla="*/ 280324 h 529389"/>
                  <a:gd name="connsiteX6" fmla="*/ 3497179 w 3497180"/>
                  <a:gd name="connsiteY6" fmla="*/ 285757 h 529389"/>
                  <a:gd name="connsiteX7" fmla="*/ 3334011 w 3497180"/>
                  <a:gd name="connsiteY7" fmla="*/ 349361 h 529389"/>
                  <a:gd name="connsiteX8" fmla="*/ 3494395 w 3497180"/>
                  <a:gd name="connsiteY8" fmla="*/ 428329 h 529389"/>
                  <a:gd name="connsiteX9" fmla="*/ 3327539 w 3497180"/>
                  <a:gd name="connsiteY9" fmla="*/ 500061 h 529389"/>
                  <a:gd name="connsiteX10" fmla="*/ 3387105 w 3497180"/>
                  <a:gd name="connsiteY10" fmla="*/ 529389 h 529389"/>
                  <a:gd name="connsiteX11" fmla="*/ 0 w 3497180"/>
                  <a:gd name="connsiteY11" fmla="*/ 529389 h 529389"/>
                  <a:gd name="connsiteX12" fmla="*/ 0 w 3497180"/>
                  <a:gd name="connsiteY12" fmla="*/ 0 h 5293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497180" h="529389">
                    <a:moveTo>
                      <a:pt x="0" y="0"/>
                    </a:moveTo>
                    <a:lnTo>
                      <a:pt x="3481135" y="0"/>
                    </a:lnTo>
                    <a:lnTo>
                      <a:pt x="3346765" y="52377"/>
                    </a:lnTo>
                    <a:lnTo>
                      <a:pt x="3497179" y="126437"/>
                    </a:lnTo>
                    <a:cubicBezTo>
                      <a:pt x="3418736" y="164758"/>
                      <a:pt x="3317284" y="191750"/>
                      <a:pt x="3340294" y="203079"/>
                    </a:cubicBezTo>
                    <a:lnTo>
                      <a:pt x="3497180" y="280324"/>
                    </a:lnTo>
                    <a:cubicBezTo>
                      <a:pt x="3497180" y="282135"/>
                      <a:pt x="3497179" y="283946"/>
                      <a:pt x="3497179" y="285757"/>
                    </a:cubicBezTo>
                    <a:lnTo>
                      <a:pt x="3334011" y="349361"/>
                    </a:lnTo>
                    <a:lnTo>
                      <a:pt x="3494395" y="428329"/>
                    </a:lnTo>
                    <a:cubicBezTo>
                      <a:pt x="3410967" y="464195"/>
                      <a:pt x="3345421" y="483218"/>
                      <a:pt x="3327539" y="500061"/>
                    </a:cubicBezTo>
                    <a:lnTo>
                      <a:pt x="3387105" y="529389"/>
                    </a:lnTo>
                    <a:lnTo>
                      <a:pt x="0" y="529389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Helvetica" panose="020B0604020202030204" pitchFamily="34" charset="0"/>
                </a:endParaRPr>
              </a:p>
            </p:txBody>
          </p:sp>
          <p:sp>
            <p:nvSpPr>
              <p:cNvPr id="21" name="任意多边形 20"/>
              <p:cNvSpPr/>
              <p:nvPr/>
            </p:nvSpPr>
            <p:spPr>
              <a:xfrm rot="766669" flipH="1" flipV="1">
                <a:off x="7773633" y="765100"/>
                <a:ext cx="3497180" cy="529389"/>
              </a:xfrm>
              <a:custGeom>
                <a:avLst/>
                <a:gdLst>
                  <a:gd name="connsiteX0" fmla="*/ 0 w 3497180"/>
                  <a:gd name="connsiteY0" fmla="*/ 0 h 529389"/>
                  <a:gd name="connsiteX1" fmla="*/ 3481135 w 3497180"/>
                  <a:gd name="connsiteY1" fmla="*/ 0 h 529389"/>
                  <a:gd name="connsiteX2" fmla="*/ 3346765 w 3497180"/>
                  <a:gd name="connsiteY2" fmla="*/ 52377 h 529389"/>
                  <a:gd name="connsiteX3" fmla="*/ 3497179 w 3497180"/>
                  <a:gd name="connsiteY3" fmla="*/ 126437 h 529389"/>
                  <a:gd name="connsiteX4" fmla="*/ 3497180 w 3497180"/>
                  <a:gd name="connsiteY4" fmla="*/ 141924 h 529389"/>
                  <a:gd name="connsiteX5" fmla="*/ 3340294 w 3497180"/>
                  <a:gd name="connsiteY5" fmla="*/ 203079 h 529389"/>
                  <a:gd name="connsiteX6" fmla="*/ 3497180 w 3497180"/>
                  <a:gd name="connsiteY6" fmla="*/ 280324 h 529389"/>
                  <a:gd name="connsiteX7" fmla="*/ 3497179 w 3497180"/>
                  <a:gd name="connsiteY7" fmla="*/ 285757 h 529389"/>
                  <a:gd name="connsiteX8" fmla="*/ 3334011 w 3497180"/>
                  <a:gd name="connsiteY8" fmla="*/ 349361 h 529389"/>
                  <a:gd name="connsiteX9" fmla="*/ 3494395 w 3497180"/>
                  <a:gd name="connsiteY9" fmla="*/ 428329 h 529389"/>
                  <a:gd name="connsiteX10" fmla="*/ 3497180 w 3497180"/>
                  <a:gd name="connsiteY10" fmla="*/ 363473 h 529389"/>
                  <a:gd name="connsiteX11" fmla="*/ 3497180 w 3497180"/>
                  <a:gd name="connsiteY11" fmla="*/ 529389 h 529389"/>
                  <a:gd name="connsiteX12" fmla="*/ 3490055 w 3497180"/>
                  <a:gd name="connsiteY12" fmla="*/ 529389 h 529389"/>
                  <a:gd name="connsiteX13" fmla="*/ 3494102 w 3497180"/>
                  <a:gd name="connsiteY13" fmla="*/ 435134 h 529389"/>
                  <a:gd name="connsiteX14" fmla="*/ 3327539 w 3497180"/>
                  <a:gd name="connsiteY14" fmla="*/ 500061 h 529389"/>
                  <a:gd name="connsiteX15" fmla="*/ 3387105 w 3497180"/>
                  <a:gd name="connsiteY15" fmla="*/ 529389 h 529389"/>
                  <a:gd name="connsiteX16" fmla="*/ 0 w 3497180"/>
                  <a:gd name="connsiteY16" fmla="*/ 529389 h 529389"/>
                  <a:gd name="connsiteX0" fmla="*/ 0 w 3497180"/>
                  <a:gd name="connsiteY0" fmla="*/ 0 h 529389"/>
                  <a:gd name="connsiteX1" fmla="*/ 3481135 w 3497180"/>
                  <a:gd name="connsiteY1" fmla="*/ 0 h 529389"/>
                  <a:gd name="connsiteX2" fmla="*/ 3346765 w 3497180"/>
                  <a:gd name="connsiteY2" fmla="*/ 52377 h 529389"/>
                  <a:gd name="connsiteX3" fmla="*/ 3497179 w 3497180"/>
                  <a:gd name="connsiteY3" fmla="*/ 126437 h 529389"/>
                  <a:gd name="connsiteX4" fmla="*/ 3497180 w 3497180"/>
                  <a:gd name="connsiteY4" fmla="*/ 141924 h 529389"/>
                  <a:gd name="connsiteX5" fmla="*/ 3340294 w 3497180"/>
                  <a:gd name="connsiteY5" fmla="*/ 203079 h 529389"/>
                  <a:gd name="connsiteX6" fmla="*/ 3497180 w 3497180"/>
                  <a:gd name="connsiteY6" fmla="*/ 280324 h 529389"/>
                  <a:gd name="connsiteX7" fmla="*/ 3497179 w 3497180"/>
                  <a:gd name="connsiteY7" fmla="*/ 285757 h 529389"/>
                  <a:gd name="connsiteX8" fmla="*/ 3334011 w 3497180"/>
                  <a:gd name="connsiteY8" fmla="*/ 349361 h 529389"/>
                  <a:gd name="connsiteX9" fmla="*/ 3494395 w 3497180"/>
                  <a:gd name="connsiteY9" fmla="*/ 428329 h 529389"/>
                  <a:gd name="connsiteX10" fmla="*/ 3497180 w 3497180"/>
                  <a:gd name="connsiteY10" fmla="*/ 529389 h 529389"/>
                  <a:gd name="connsiteX11" fmla="*/ 3490055 w 3497180"/>
                  <a:gd name="connsiteY11" fmla="*/ 529389 h 529389"/>
                  <a:gd name="connsiteX12" fmla="*/ 3494102 w 3497180"/>
                  <a:gd name="connsiteY12" fmla="*/ 435134 h 529389"/>
                  <a:gd name="connsiteX13" fmla="*/ 3327539 w 3497180"/>
                  <a:gd name="connsiteY13" fmla="*/ 500061 h 529389"/>
                  <a:gd name="connsiteX14" fmla="*/ 3387105 w 3497180"/>
                  <a:gd name="connsiteY14" fmla="*/ 529389 h 529389"/>
                  <a:gd name="connsiteX15" fmla="*/ 0 w 3497180"/>
                  <a:gd name="connsiteY15" fmla="*/ 529389 h 529389"/>
                  <a:gd name="connsiteX16" fmla="*/ 0 w 3497180"/>
                  <a:gd name="connsiteY16" fmla="*/ 0 h 529389"/>
                  <a:gd name="connsiteX0" fmla="*/ 0 w 3497180"/>
                  <a:gd name="connsiteY0" fmla="*/ 0 h 529389"/>
                  <a:gd name="connsiteX1" fmla="*/ 3481135 w 3497180"/>
                  <a:gd name="connsiteY1" fmla="*/ 0 h 529389"/>
                  <a:gd name="connsiteX2" fmla="*/ 3346765 w 3497180"/>
                  <a:gd name="connsiteY2" fmla="*/ 52377 h 529389"/>
                  <a:gd name="connsiteX3" fmla="*/ 3497179 w 3497180"/>
                  <a:gd name="connsiteY3" fmla="*/ 126437 h 529389"/>
                  <a:gd name="connsiteX4" fmla="*/ 3497180 w 3497180"/>
                  <a:gd name="connsiteY4" fmla="*/ 141924 h 529389"/>
                  <a:gd name="connsiteX5" fmla="*/ 3340294 w 3497180"/>
                  <a:gd name="connsiteY5" fmla="*/ 203079 h 529389"/>
                  <a:gd name="connsiteX6" fmla="*/ 3497180 w 3497180"/>
                  <a:gd name="connsiteY6" fmla="*/ 280324 h 529389"/>
                  <a:gd name="connsiteX7" fmla="*/ 3497179 w 3497180"/>
                  <a:gd name="connsiteY7" fmla="*/ 285757 h 529389"/>
                  <a:gd name="connsiteX8" fmla="*/ 3334011 w 3497180"/>
                  <a:gd name="connsiteY8" fmla="*/ 349361 h 529389"/>
                  <a:gd name="connsiteX9" fmla="*/ 3494395 w 3497180"/>
                  <a:gd name="connsiteY9" fmla="*/ 428329 h 529389"/>
                  <a:gd name="connsiteX10" fmla="*/ 3497180 w 3497180"/>
                  <a:gd name="connsiteY10" fmla="*/ 529389 h 529389"/>
                  <a:gd name="connsiteX11" fmla="*/ 3494102 w 3497180"/>
                  <a:gd name="connsiteY11" fmla="*/ 435134 h 529389"/>
                  <a:gd name="connsiteX12" fmla="*/ 3327539 w 3497180"/>
                  <a:gd name="connsiteY12" fmla="*/ 500061 h 529389"/>
                  <a:gd name="connsiteX13" fmla="*/ 3387105 w 3497180"/>
                  <a:gd name="connsiteY13" fmla="*/ 529389 h 529389"/>
                  <a:gd name="connsiteX14" fmla="*/ 0 w 3497180"/>
                  <a:gd name="connsiteY14" fmla="*/ 529389 h 529389"/>
                  <a:gd name="connsiteX15" fmla="*/ 0 w 3497180"/>
                  <a:gd name="connsiteY15" fmla="*/ 0 h 529389"/>
                  <a:gd name="connsiteX0" fmla="*/ 0 w 3514683"/>
                  <a:gd name="connsiteY0" fmla="*/ 0 h 529389"/>
                  <a:gd name="connsiteX1" fmla="*/ 3481135 w 3514683"/>
                  <a:gd name="connsiteY1" fmla="*/ 0 h 529389"/>
                  <a:gd name="connsiteX2" fmla="*/ 3346765 w 3514683"/>
                  <a:gd name="connsiteY2" fmla="*/ 52377 h 529389"/>
                  <a:gd name="connsiteX3" fmla="*/ 3497179 w 3514683"/>
                  <a:gd name="connsiteY3" fmla="*/ 126437 h 529389"/>
                  <a:gd name="connsiteX4" fmla="*/ 3497180 w 3514683"/>
                  <a:gd name="connsiteY4" fmla="*/ 141924 h 529389"/>
                  <a:gd name="connsiteX5" fmla="*/ 3340294 w 3514683"/>
                  <a:gd name="connsiteY5" fmla="*/ 203079 h 529389"/>
                  <a:gd name="connsiteX6" fmla="*/ 3497180 w 3514683"/>
                  <a:gd name="connsiteY6" fmla="*/ 280324 h 529389"/>
                  <a:gd name="connsiteX7" fmla="*/ 3497179 w 3514683"/>
                  <a:gd name="connsiteY7" fmla="*/ 285757 h 529389"/>
                  <a:gd name="connsiteX8" fmla="*/ 3334011 w 3514683"/>
                  <a:gd name="connsiteY8" fmla="*/ 349361 h 529389"/>
                  <a:gd name="connsiteX9" fmla="*/ 3494395 w 3514683"/>
                  <a:gd name="connsiteY9" fmla="*/ 428329 h 529389"/>
                  <a:gd name="connsiteX10" fmla="*/ 3494102 w 3514683"/>
                  <a:gd name="connsiteY10" fmla="*/ 435134 h 529389"/>
                  <a:gd name="connsiteX11" fmla="*/ 3327539 w 3514683"/>
                  <a:gd name="connsiteY11" fmla="*/ 500061 h 529389"/>
                  <a:gd name="connsiteX12" fmla="*/ 3387105 w 3514683"/>
                  <a:gd name="connsiteY12" fmla="*/ 529389 h 529389"/>
                  <a:gd name="connsiteX13" fmla="*/ 0 w 3514683"/>
                  <a:gd name="connsiteY13" fmla="*/ 529389 h 529389"/>
                  <a:gd name="connsiteX14" fmla="*/ 0 w 3514683"/>
                  <a:gd name="connsiteY14" fmla="*/ 0 h 529389"/>
                  <a:gd name="connsiteX0" fmla="*/ 0 w 3514683"/>
                  <a:gd name="connsiteY0" fmla="*/ 0 h 529389"/>
                  <a:gd name="connsiteX1" fmla="*/ 3481135 w 3514683"/>
                  <a:gd name="connsiteY1" fmla="*/ 0 h 529389"/>
                  <a:gd name="connsiteX2" fmla="*/ 3346765 w 3514683"/>
                  <a:gd name="connsiteY2" fmla="*/ 52377 h 529389"/>
                  <a:gd name="connsiteX3" fmla="*/ 3497179 w 3514683"/>
                  <a:gd name="connsiteY3" fmla="*/ 126437 h 529389"/>
                  <a:gd name="connsiteX4" fmla="*/ 3340294 w 3514683"/>
                  <a:gd name="connsiteY4" fmla="*/ 203079 h 529389"/>
                  <a:gd name="connsiteX5" fmla="*/ 3497180 w 3514683"/>
                  <a:gd name="connsiteY5" fmla="*/ 280324 h 529389"/>
                  <a:gd name="connsiteX6" fmla="*/ 3497179 w 3514683"/>
                  <a:gd name="connsiteY6" fmla="*/ 285757 h 529389"/>
                  <a:gd name="connsiteX7" fmla="*/ 3334011 w 3514683"/>
                  <a:gd name="connsiteY7" fmla="*/ 349361 h 529389"/>
                  <a:gd name="connsiteX8" fmla="*/ 3494395 w 3514683"/>
                  <a:gd name="connsiteY8" fmla="*/ 428329 h 529389"/>
                  <a:gd name="connsiteX9" fmla="*/ 3494102 w 3514683"/>
                  <a:gd name="connsiteY9" fmla="*/ 435134 h 529389"/>
                  <a:gd name="connsiteX10" fmla="*/ 3327539 w 3514683"/>
                  <a:gd name="connsiteY10" fmla="*/ 500061 h 529389"/>
                  <a:gd name="connsiteX11" fmla="*/ 3387105 w 3514683"/>
                  <a:gd name="connsiteY11" fmla="*/ 529389 h 529389"/>
                  <a:gd name="connsiteX12" fmla="*/ 0 w 3514683"/>
                  <a:gd name="connsiteY12" fmla="*/ 529389 h 529389"/>
                  <a:gd name="connsiteX13" fmla="*/ 0 w 3514683"/>
                  <a:gd name="connsiteY13" fmla="*/ 0 h 529389"/>
                  <a:gd name="connsiteX0" fmla="*/ 0 w 3514683"/>
                  <a:gd name="connsiteY0" fmla="*/ 0 h 529389"/>
                  <a:gd name="connsiteX1" fmla="*/ 3481135 w 3514683"/>
                  <a:gd name="connsiteY1" fmla="*/ 0 h 529389"/>
                  <a:gd name="connsiteX2" fmla="*/ 3346765 w 3514683"/>
                  <a:gd name="connsiteY2" fmla="*/ 52377 h 529389"/>
                  <a:gd name="connsiteX3" fmla="*/ 3497179 w 3514683"/>
                  <a:gd name="connsiteY3" fmla="*/ 126437 h 529389"/>
                  <a:gd name="connsiteX4" fmla="*/ 3340294 w 3514683"/>
                  <a:gd name="connsiteY4" fmla="*/ 203079 h 529389"/>
                  <a:gd name="connsiteX5" fmla="*/ 3497180 w 3514683"/>
                  <a:gd name="connsiteY5" fmla="*/ 280324 h 529389"/>
                  <a:gd name="connsiteX6" fmla="*/ 3497179 w 3514683"/>
                  <a:gd name="connsiteY6" fmla="*/ 285757 h 529389"/>
                  <a:gd name="connsiteX7" fmla="*/ 3334011 w 3514683"/>
                  <a:gd name="connsiteY7" fmla="*/ 349361 h 529389"/>
                  <a:gd name="connsiteX8" fmla="*/ 3494395 w 3514683"/>
                  <a:gd name="connsiteY8" fmla="*/ 428329 h 529389"/>
                  <a:gd name="connsiteX9" fmla="*/ 3494102 w 3514683"/>
                  <a:gd name="connsiteY9" fmla="*/ 435134 h 529389"/>
                  <a:gd name="connsiteX10" fmla="*/ 3327539 w 3514683"/>
                  <a:gd name="connsiteY10" fmla="*/ 500061 h 529389"/>
                  <a:gd name="connsiteX11" fmla="*/ 3387105 w 3514683"/>
                  <a:gd name="connsiteY11" fmla="*/ 529389 h 529389"/>
                  <a:gd name="connsiteX12" fmla="*/ 0 w 3514683"/>
                  <a:gd name="connsiteY12" fmla="*/ 529389 h 529389"/>
                  <a:gd name="connsiteX13" fmla="*/ 0 w 3514683"/>
                  <a:gd name="connsiteY13" fmla="*/ 0 h 529389"/>
                  <a:gd name="connsiteX0" fmla="*/ 0 w 3514683"/>
                  <a:gd name="connsiteY0" fmla="*/ 0 h 529389"/>
                  <a:gd name="connsiteX1" fmla="*/ 3481135 w 3514683"/>
                  <a:gd name="connsiteY1" fmla="*/ 0 h 529389"/>
                  <a:gd name="connsiteX2" fmla="*/ 3346765 w 3514683"/>
                  <a:gd name="connsiteY2" fmla="*/ 52377 h 529389"/>
                  <a:gd name="connsiteX3" fmla="*/ 3497179 w 3514683"/>
                  <a:gd name="connsiteY3" fmla="*/ 126437 h 529389"/>
                  <a:gd name="connsiteX4" fmla="*/ 3340294 w 3514683"/>
                  <a:gd name="connsiteY4" fmla="*/ 203079 h 529389"/>
                  <a:gd name="connsiteX5" fmla="*/ 3497180 w 3514683"/>
                  <a:gd name="connsiteY5" fmla="*/ 280324 h 529389"/>
                  <a:gd name="connsiteX6" fmla="*/ 3497179 w 3514683"/>
                  <a:gd name="connsiteY6" fmla="*/ 285757 h 529389"/>
                  <a:gd name="connsiteX7" fmla="*/ 3334011 w 3514683"/>
                  <a:gd name="connsiteY7" fmla="*/ 349361 h 529389"/>
                  <a:gd name="connsiteX8" fmla="*/ 3494395 w 3514683"/>
                  <a:gd name="connsiteY8" fmla="*/ 428329 h 529389"/>
                  <a:gd name="connsiteX9" fmla="*/ 3494102 w 3514683"/>
                  <a:gd name="connsiteY9" fmla="*/ 435134 h 529389"/>
                  <a:gd name="connsiteX10" fmla="*/ 3327539 w 3514683"/>
                  <a:gd name="connsiteY10" fmla="*/ 500061 h 529389"/>
                  <a:gd name="connsiteX11" fmla="*/ 3387105 w 3514683"/>
                  <a:gd name="connsiteY11" fmla="*/ 529389 h 529389"/>
                  <a:gd name="connsiteX12" fmla="*/ 0 w 3514683"/>
                  <a:gd name="connsiteY12" fmla="*/ 529389 h 529389"/>
                  <a:gd name="connsiteX13" fmla="*/ 0 w 3514683"/>
                  <a:gd name="connsiteY13" fmla="*/ 0 h 529389"/>
                  <a:gd name="connsiteX0" fmla="*/ 0 w 3497180"/>
                  <a:gd name="connsiteY0" fmla="*/ 0 h 529389"/>
                  <a:gd name="connsiteX1" fmla="*/ 3481135 w 3497180"/>
                  <a:gd name="connsiteY1" fmla="*/ 0 h 529389"/>
                  <a:gd name="connsiteX2" fmla="*/ 3346765 w 3497180"/>
                  <a:gd name="connsiteY2" fmla="*/ 52377 h 529389"/>
                  <a:gd name="connsiteX3" fmla="*/ 3497179 w 3497180"/>
                  <a:gd name="connsiteY3" fmla="*/ 126437 h 529389"/>
                  <a:gd name="connsiteX4" fmla="*/ 3340294 w 3497180"/>
                  <a:gd name="connsiteY4" fmla="*/ 203079 h 529389"/>
                  <a:gd name="connsiteX5" fmla="*/ 3497180 w 3497180"/>
                  <a:gd name="connsiteY5" fmla="*/ 280324 h 529389"/>
                  <a:gd name="connsiteX6" fmla="*/ 3497179 w 3497180"/>
                  <a:gd name="connsiteY6" fmla="*/ 285757 h 529389"/>
                  <a:gd name="connsiteX7" fmla="*/ 3334011 w 3497180"/>
                  <a:gd name="connsiteY7" fmla="*/ 349361 h 529389"/>
                  <a:gd name="connsiteX8" fmla="*/ 3494395 w 3497180"/>
                  <a:gd name="connsiteY8" fmla="*/ 428329 h 529389"/>
                  <a:gd name="connsiteX9" fmla="*/ 3327539 w 3497180"/>
                  <a:gd name="connsiteY9" fmla="*/ 500061 h 529389"/>
                  <a:gd name="connsiteX10" fmla="*/ 3387105 w 3497180"/>
                  <a:gd name="connsiteY10" fmla="*/ 529389 h 529389"/>
                  <a:gd name="connsiteX11" fmla="*/ 0 w 3497180"/>
                  <a:gd name="connsiteY11" fmla="*/ 529389 h 529389"/>
                  <a:gd name="connsiteX12" fmla="*/ 0 w 3497180"/>
                  <a:gd name="connsiteY12" fmla="*/ 0 h 529389"/>
                  <a:gd name="connsiteX0" fmla="*/ 0 w 3497180"/>
                  <a:gd name="connsiteY0" fmla="*/ 0 h 529389"/>
                  <a:gd name="connsiteX1" fmla="*/ 3481135 w 3497180"/>
                  <a:gd name="connsiteY1" fmla="*/ 0 h 529389"/>
                  <a:gd name="connsiteX2" fmla="*/ 3346765 w 3497180"/>
                  <a:gd name="connsiteY2" fmla="*/ 52377 h 529389"/>
                  <a:gd name="connsiteX3" fmla="*/ 3497179 w 3497180"/>
                  <a:gd name="connsiteY3" fmla="*/ 126437 h 529389"/>
                  <a:gd name="connsiteX4" fmla="*/ 3340294 w 3497180"/>
                  <a:gd name="connsiteY4" fmla="*/ 203079 h 529389"/>
                  <a:gd name="connsiteX5" fmla="*/ 3497180 w 3497180"/>
                  <a:gd name="connsiteY5" fmla="*/ 280324 h 529389"/>
                  <a:gd name="connsiteX6" fmla="*/ 3497179 w 3497180"/>
                  <a:gd name="connsiteY6" fmla="*/ 285757 h 529389"/>
                  <a:gd name="connsiteX7" fmla="*/ 3334011 w 3497180"/>
                  <a:gd name="connsiteY7" fmla="*/ 349361 h 529389"/>
                  <a:gd name="connsiteX8" fmla="*/ 3494395 w 3497180"/>
                  <a:gd name="connsiteY8" fmla="*/ 428329 h 529389"/>
                  <a:gd name="connsiteX9" fmla="*/ 3327539 w 3497180"/>
                  <a:gd name="connsiteY9" fmla="*/ 500061 h 529389"/>
                  <a:gd name="connsiteX10" fmla="*/ 3387105 w 3497180"/>
                  <a:gd name="connsiteY10" fmla="*/ 529389 h 529389"/>
                  <a:gd name="connsiteX11" fmla="*/ 0 w 3497180"/>
                  <a:gd name="connsiteY11" fmla="*/ 529389 h 529389"/>
                  <a:gd name="connsiteX12" fmla="*/ 0 w 3497180"/>
                  <a:gd name="connsiteY12" fmla="*/ 0 h 5293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497180" h="529389">
                    <a:moveTo>
                      <a:pt x="0" y="0"/>
                    </a:moveTo>
                    <a:lnTo>
                      <a:pt x="3481135" y="0"/>
                    </a:lnTo>
                    <a:lnTo>
                      <a:pt x="3346765" y="52377"/>
                    </a:lnTo>
                    <a:lnTo>
                      <a:pt x="3497179" y="126437"/>
                    </a:lnTo>
                    <a:cubicBezTo>
                      <a:pt x="3418736" y="164758"/>
                      <a:pt x="3317284" y="191750"/>
                      <a:pt x="3340294" y="203079"/>
                    </a:cubicBezTo>
                    <a:lnTo>
                      <a:pt x="3497180" y="280324"/>
                    </a:lnTo>
                    <a:cubicBezTo>
                      <a:pt x="3497180" y="282135"/>
                      <a:pt x="3497179" y="283946"/>
                      <a:pt x="3497179" y="285757"/>
                    </a:cubicBezTo>
                    <a:lnTo>
                      <a:pt x="3334011" y="349361"/>
                    </a:lnTo>
                    <a:lnTo>
                      <a:pt x="3494395" y="428329"/>
                    </a:lnTo>
                    <a:cubicBezTo>
                      <a:pt x="3410967" y="464195"/>
                      <a:pt x="3345421" y="483218"/>
                      <a:pt x="3327539" y="500061"/>
                    </a:cubicBezTo>
                    <a:lnTo>
                      <a:pt x="3387105" y="529389"/>
                    </a:lnTo>
                    <a:lnTo>
                      <a:pt x="0" y="529389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Helvetica" panose="020B0604020202030204" pitchFamily="34" charset="0"/>
                </a:endParaRPr>
              </a:p>
            </p:txBody>
          </p:sp>
        </p:grpSp>
        <p:sp>
          <p:nvSpPr>
            <p:cNvPr id="18" name="原创设计师QQ：178119980 喵小姐"/>
            <p:cNvSpPr/>
            <p:nvPr/>
          </p:nvSpPr>
          <p:spPr>
            <a:xfrm>
              <a:off x="4691115" y="838240"/>
              <a:ext cx="5343558" cy="5965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altLang="zh-CN" sz="2800" b="1">
                  <a:solidFill>
                    <a:schemeClr val="bg1"/>
                  </a:solidFill>
                  <a:latin typeface="Times New Roman" panose="02020603050405020304" pitchFamily="18" charset="0"/>
                  <a:ea typeface="方正喵呜体" panose="02010600010101010101" pitchFamily="2" charset="-122"/>
                  <a:cs typeface="Times New Roman" panose="02020603050405020304" pitchFamily="18" charset="0"/>
                </a:rPr>
                <a:t>Viết số thích hợp vào chỗ chấm</a:t>
              </a:r>
              <a:endParaRPr lang="en-US" altLang="zh-CN" sz="1600" dirty="0">
                <a:solidFill>
                  <a:schemeClr val="bg1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4" name="原创设计师QQ：178119980 喵小姐"/>
          <p:cNvSpPr/>
          <p:nvPr/>
        </p:nvSpPr>
        <p:spPr>
          <a:xfrm>
            <a:off x="7230918" y="1791477"/>
            <a:ext cx="3526818" cy="1212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2800" b="1">
                <a:solidFill>
                  <a:srgbClr val="AC3E02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   1hg = … dag</a:t>
            </a:r>
          </a:p>
          <a:p>
            <a:pPr algn="ctr">
              <a:lnSpc>
                <a:spcPct val="130000"/>
              </a:lnSpc>
            </a:pPr>
            <a:r>
              <a:rPr lang="en-US" altLang="zh-CN" sz="2800" b="1">
                <a:solidFill>
                  <a:srgbClr val="AC3E02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10dag = … hg</a:t>
            </a:r>
            <a:endParaRPr lang="en-US" altLang="zh-CN" sz="1600" dirty="0">
              <a:solidFill>
                <a:srgbClr val="AC3E02"/>
              </a:solidFill>
              <a:latin typeface="Times New Roman" panose="02020603050405020304" pitchFamily="18" charset="0"/>
              <a:ea typeface="方正喵呜体" panose="0201060001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6" name="原创设计师QQ：178119980 喵小姐"/>
          <p:cNvSpPr/>
          <p:nvPr/>
        </p:nvSpPr>
        <p:spPr>
          <a:xfrm>
            <a:off x="2948435" y="3090192"/>
            <a:ext cx="3526818" cy="1212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2800" b="1">
                <a:solidFill>
                  <a:srgbClr val="AC3E02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   b) 4dag = … g</a:t>
            </a:r>
          </a:p>
          <a:p>
            <a:pPr algn="ctr">
              <a:lnSpc>
                <a:spcPct val="130000"/>
              </a:lnSpc>
            </a:pPr>
            <a:r>
              <a:rPr lang="en-US" altLang="zh-CN" sz="2800" b="1">
                <a:solidFill>
                  <a:srgbClr val="AC3E02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          8hg =  … dag</a:t>
            </a:r>
            <a:endParaRPr lang="en-US" altLang="zh-CN" sz="1600" dirty="0">
              <a:solidFill>
                <a:srgbClr val="AC3E02"/>
              </a:solidFill>
              <a:latin typeface="Times New Roman" panose="02020603050405020304" pitchFamily="18" charset="0"/>
              <a:ea typeface="方正喵呜体" panose="0201060001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7" name="原创设计师QQ：178119980 喵小姐"/>
          <p:cNvSpPr/>
          <p:nvPr/>
        </p:nvSpPr>
        <p:spPr>
          <a:xfrm>
            <a:off x="7091219" y="3111035"/>
            <a:ext cx="4102649" cy="1212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2800" b="1">
                <a:solidFill>
                  <a:srgbClr val="AC3E02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3kg = … hg</a:t>
            </a:r>
          </a:p>
          <a:p>
            <a:pPr algn="ctr">
              <a:lnSpc>
                <a:spcPct val="130000"/>
              </a:lnSpc>
            </a:pPr>
            <a:r>
              <a:rPr lang="en-US" altLang="zh-CN" sz="2800" b="1">
                <a:solidFill>
                  <a:srgbClr val="AC3E02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7kg = .. g</a:t>
            </a:r>
            <a:endParaRPr lang="en-US" altLang="zh-CN" sz="1600" dirty="0">
              <a:solidFill>
                <a:srgbClr val="AC3E02"/>
              </a:solidFill>
              <a:latin typeface="Times New Roman" panose="02020603050405020304" pitchFamily="18" charset="0"/>
              <a:ea typeface="方正喵呜体" panose="0201060001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8" name="原创设计师QQ：178119980 喵小姐"/>
          <p:cNvSpPr/>
          <p:nvPr/>
        </p:nvSpPr>
        <p:spPr>
          <a:xfrm>
            <a:off x="6636752" y="4302832"/>
            <a:ext cx="410264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800" b="1">
                <a:solidFill>
                  <a:srgbClr val="AC3E02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2kg 300g = … g</a:t>
            </a:r>
          </a:p>
          <a:p>
            <a:pPr algn="ctr">
              <a:lnSpc>
                <a:spcPct val="150000"/>
              </a:lnSpc>
            </a:pPr>
            <a:r>
              <a:rPr lang="en-US" altLang="zh-CN" sz="2800" b="1">
                <a:solidFill>
                  <a:srgbClr val="AC3E02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2kg 30g = … g</a:t>
            </a:r>
            <a:endParaRPr lang="en-US" altLang="zh-CN" sz="1600" dirty="0">
              <a:solidFill>
                <a:srgbClr val="AC3E02"/>
              </a:solidFill>
              <a:latin typeface="Times New Roman" panose="02020603050405020304" pitchFamily="18" charset="0"/>
              <a:ea typeface="方正喵呜体" panose="0201060001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5" name="原创设计师QQ：178119980 喵小姐"/>
          <p:cNvSpPr/>
          <p:nvPr/>
        </p:nvSpPr>
        <p:spPr>
          <a:xfrm>
            <a:off x="2989816" y="1726388"/>
            <a:ext cx="3526818" cy="1212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28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a) 1dag = 10g</a:t>
            </a:r>
          </a:p>
          <a:p>
            <a:pPr algn="ctr">
              <a:lnSpc>
                <a:spcPct val="130000"/>
              </a:lnSpc>
            </a:pPr>
            <a:r>
              <a:rPr lang="en-US" altLang="zh-CN" sz="28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     10g = 1dag</a:t>
            </a:r>
            <a:endParaRPr lang="en-US" altLang="zh-CN" sz="16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方正喵呜体" panose="0201060001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6" name="原创设计师QQ：178119980 喵小姐"/>
          <p:cNvSpPr/>
          <p:nvPr/>
        </p:nvSpPr>
        <p:spPr>
          <a:xfrm>
            <a:off x="7212583" y="1809594"/>
            <a:ext cx="3526818" cy="1212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28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   1hg = 10dag</a:t>
            </a:r>
          </a:p>
          <a:p>
            <a:pPr algn="ctr">
              <a:lnSpc>
                <a:spcPct val="130000"/>
              </a:lnSpc>
            </a:pPr>
            <a:r>
              <a:rPr lang="en-US" altLang="zh-CN" sz="28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10dag = 1hg</a:t>
            </a:r>
            <a:endParaRPr lang="en-US" altLang="zh-CN" sz="16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方正喵呜体" panose="0201060001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7" name="原创设计师QQ：178119980 喵小姐"/>
          <p:cNvSpPr/>
          <p:nvPr/>
        </p:nvSpPr>
        <p:spPr>
          <a:xfrm>
            <a:off x="2890934" y="3104156"/>
            <a:ext cx="3526818" cy="1212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28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   b) 4dag = 40g</a:t>
            </a:r>
          </a:p>
          <a:p>
            <a:pPr algn="ctr">
              <a:lnSpc>
                <a:spcPct val="130000"/>
              </a:lnSpc>
            </a:pPr>
            <a:r>
              <a:rPr lang="en-US" altLang="zh-CN" sz="28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          8hg =  80dag</a:t>
            </a:r>
            <a:endParaRPr lang="en-US" altLang="zh-CN" sz="16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方正喵呜体" panose="0201060001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8" name="原创设计师QQ：178119980 喵小姐"/>
          <p:cNvSpPr/>
          <p:nvPr/>
        </p:nvSpPr>
        <p:spPr>
          <a:xfrm>
            <a:off x="7024865" y="3092918"/>
            <a:ext cx="4102649" cy="1212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28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3kg = 30hg</a:t>
            </a:r>
          </a:p>
          <a:p>
            <a:pPr algn="ctr">
              <a:lnSpc>
                <a:spcPct val="130000"/>
              </a:lnSpc>
            </a:pPr>
            <a:r>
              <a:rPr lang="en-US" altLang="zh-CN" sz="28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7kg = 7000g</a:t>
            </a:r>
            <a:endParaRPr lang="en-US" altLang="zh-CN" sz="16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方正喵呜体" panose="02010600010101010101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7327112" y="4960521"/>
            <a:ext cx="1440000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H="1">
            <a:off x="7372082" y="5588232"/>
            <a:ext cx="1440000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原创设计师QQ：178119980 喵小姐"/>
          <p:cNvSpPr/>
          <p:nvPr/>
        </p:nvSpPr>
        <p:spPr>
          <a:xfrm>
            <a:off x="3200021" y="4482918"/>
            <a:ext cx="4099637" cy="553998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>
            <a:outerShdw blurRad="50800" dist="38100" sx="101000" sy="101000" algn="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000" b="1">
                <a:solidFill>
                  <a:srgbClr val="002060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2kg300g = 2000g + 300g = 2300g</a:t>
            </a:r>
            <a:endParaRPr lang="en-US" altLang="zh-CN" sz="1200" dirty="0">
              <a:solidFill>
                <a:srgbClr val="002060"/>
              </a:solidFill>
              <a:latin typeface="Times New Roman" panose="02020603050405020304" pitchFamily="18" charset="0"/>
              <a:ea typeface="方正喵呜体" panose="0201060001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2" name="原创设计师QQ：178119980 喵小姐"/>
          <p:cNvSpPr/>
          <p:nvPr/>
        </p:nvSpPr>
        <p:spPr>
          <a:xfrm>
            <a:off x="3263257" y="5191878"/>
            <a:ext cx="4099637" cy="553998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>
            <a:outerShdw blurRad="50800" dist="38100" sx="101000" sy="101000" algn="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000" b="1">
                <a:solidFill>
                  <a:srgbClr val="002060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2kg30g = 2000g + 30g = 2030g</a:t>
            </a:r>
            <a:endParaRPr lang="en-US" altLang="zh-CN" sz="1200" dirty="0">
              <a:solidFill>
                <a:srgbClr val="002060"/>
              </a:solidFill>
              <a:latin typeface="Times New Roman" panose="02020603050405020304" pitchFamily="18" charset="0"/>
              <a:ea typeface="方正喵呜体" panose="0201060001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3" name="原创设计师QQ：178119980 喵小姐"/>
          <p:cNvSpPr/>
          <p:nvPr/>
        </p:nvSpPr>
        <p:spPr>
          <a:xfrm>
            <a:off x="6580720" y="4300990"/>
            <a:ext cx="410264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8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2kg 300g = 2300 g</a:t>
            </a:r>
          </a:p>
          <a:p>
            <a:pPr algn="ctr">
              <a:lnSpc>
                <a:spcPct val="150000"/>
              </a:lnSpc>
            </a:pPr>
            <a:r>
              <a:rPr lang="en-US" altLang="zh-CN" sz="28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2kg 30g = 2030 g</a:t>
            </a:r>
            <a:endParaRPr lang="en-US" altLang="zh-CN" sz="16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方正喵呜体" panose="0201060001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9" name="图片 21">
            <a:extLst>
              <a:ext uri="{FF2B5EF4-FFF2-40B4-BE49-F238E27FC236}">
                <a16:creationId xmlns:a16="http://schemas.microsoft.com/office/drawing/2014/main" id="{DF430FA6-B996-4B7E-B089-F52B0A5C74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7929" y="5315045"/>
            <a:ext cx="3191606" cy="150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39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50"/>
                            </p:stCondLst>
                            <p:childTnLst>
                              <p:par>
                                <p:cTn id="3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50"/>
                            </p:stCondLst>
                            <p:childTnLst>
                              <p:par>
                                <p:cTn id="4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 tmFilter="0,0; .5, 1; 1, 1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50"/>
                            </p:stCondLst>
                            <p:childTnLst>
                              <p:par>
                                <p:cTn id="5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 tmFilter="0,0; .5, 1; 1, 1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550"/>
                            </p:stCondLst>
                            <p:childTnLst>
                              <p:par>
                                <p:cTn id="6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 tmFilter="0,0; .5, 1; 1, 1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050"/>
                            </p:stCondLst>
                            <p:childTnLst>
                              <p:par>
                                <p:cTn id="6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 tmFilter="0,0; .5, 1; 1, 1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43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3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00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3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00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50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500"/>
                            </p:stCondLst>
                            <p:childTnLst>
                              <p:par>
                                <p:cTn id="12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 tmFilter="0,0; .5, 1; 1, 1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500"/>
                            </p:stCondLst>
                            <p:childTnLst>
                              <p:par>
                                <p:cTn id="14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500" tmFilter="0,0; .5, 1; 1, 1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3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2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8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500"/>
                            </p:stCondLst>
                            <p:childTnLst>
                              <p:par>
                                <p:cTn id="18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0" dur="500" tmFilter="0,0; .5, 1; 1, 1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1500"/>
                            </p:stCondLst>
                            <p:childTnLst>
                              <p:par>
                                <p:cTn id="192" presetID="35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Motion origin="layout" path="M -2.70833E-6 7.40741E-7 L -0.16172 -0.00602 " pathEditMode="relative" rAng="0" ptsTypes="AA">
                                      <p:cBhvr>
                                        <p:cTn id="19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86" y="-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13" grpId="0"/>
      <p:bldP spid="15" grpId="0"/>
      <p:bldP spid="15" grpId="2"/>
      <p:bldP spid="24" grpId="0"/>
      <p:bldP spid="24" grpId="2"/>
      <p:bldP spid="26" grpId="0"/>
      <p:bldP spid="26" grpId="2"/>
      <p:bldP spid="27" grpId="0"/>
      <p:bldP spid="27" grpId="2"/>
      <p:bldP spid="28" grpId="0"/>
      <p:bldP spid="28" grpId="2"/>
      <p:bldP spid="35" grpId="0"/>
      <p:bldP spid="36" grpId="0"/>
      <p:bldP spid="37" grpId="0"/>
      <p:bldP spid="38" grpId="0"/>
      <p:bldP spid="41" grpId="0" animBg="1"/>
      <p:bldP spid="41" grpId="1" animBg="1"/>
      <p:bldP spid="42" grpId="0" animBg="1"/>
      <p:bldP spid="42" grpId="1" animBg="1"/>
      <p:bldP spid="43" grpId="0"/>
      <p:bldP spid="43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 3"/>
          <p:cNvSpPr/>
          <p:nvPr/>
        </p:nvSpPr>
        <p:spPr>
          <a:xfrm>
            <a:off x="1591574" y="794197"/>
            <a:ext cx="9642807" cy="5291466"/>
          </a:xfrm>
          <a:custGeom>
            <a:avLst/>
            <a:gdLst>
              <a:gd name="connsiteX0" fmla="*/ 8615741 w 11086589"/>
              <a:gd name="connsiteY0" fmla="*/ 5429310 h 5721367"/>
              <a:gd name="connsiteX1" fmla="*/ 8455320 w 11086589"/>
              <a:gd name="connsiteY1" fmla="*/ 5461394 h 5721367"/>
              <a:gd name="connsiteX2" fmla="*/ 4396668 w 11086589"/>
              <a:gd name="connsiteY2" fmla="*/ 5718068 h 5721367"/>
              <a:gd name="connsiteX3" fmla="*/ 1316583 w 11086589"/>
              <a:gd name="connsiteY3" fmla="*/ 5397226 h 5721367"/>
              <a:gd name="connsiteX4" fmla="*/ 113425 w 11086589"/>
              <a:gd name="connsiteY4" fmla="*/ 3263626 h 5721367"/>
              <a:gd name="connsiteX5" fmla="*/ 546562 w 11086589"/>
              <a:gd name="connsiteY5" fmla="*/ 135415 h 5721367"/>
              <a:gd name="connsiteX6" fmla="*/ 4492920 w 11086589"/>
              <a:gd name="connsiteY6" fmla="*/ 520426 h 5721367"/>
              <a:gd name="connsiteX7" fmla="*/ 9867025 w 11086589"/>
              <a:gd name="connsiteY7" fmla="*/ 103331 h 5721367"/>
              <a:gd name="connsiteX8" fmla="*/ 11070183 w 11086589"/>
              <a:gd name="connsiteY8" fmla="*/ 1194194 h 5721367"/>
              <a:gd name="connsiteX9" fmla="*/ 10588920 w 11086589"/>
              <a:gd name="connsiteY9" fmla="*/ 3648636 h 5721367"/>
              <a:gd name="connsiteX10" fmla="*/ 10941846 w 11086589"/>
              <a:gd name="connsiteY10" fmla="*/ 5204720 h 5721367"/>
              <a:gd name="connsiteX11" fmla="*/ 8615741 w 11086589"/>
              <a:gd name="connsiteY11" fmla="*/ 5429310 h 5721367"/>
              <a:gd name="connsiteX0" fmla="*/ 8595349 w 11066197"/>
              <a:gd name="connsiteY0" fmla="*/ 5429310 h 5909763"/>
              <a:gd name="connsiteX1" fmla="*/ 8434928 w 11066197"/>
              <a:gd name="connsiteY1" fmla="*/ 5461394 h 5909763"/>
              <a:gd name="connsiteX2" fmla="*/ 4376276 w 11066197"/>
              <a:gd name="connsiteY2" fmla="*/ 5718068 h 5909763"/>
              <a:gd name="connsiteX3" fmla="*/ 1007433 w 11066197"/>
              <a:gd name="connsiteY3" fmla="*/ 5718068 h 5909763"/>
              <a:gd name="connsiteX4" fmla="*/ 93033 w 11066197"/>
              <a:gd name="connsiteY4" fmla="*/ 3263626 h 5909763"/>
              <a:gd name="connsiteX5" fmla="*/ 526170 w 11066197"/>
              <a:gd name="connsiteY5" fmla="*/ 135415 h 5909763"/>
              <a:gd name="connsiteX6" fmla="*/ 4472528 w 11066197"/>
              <a:gd name="connsiteY6" fmla="*/ 520426 h 5909763"/>
              <a:gd name="connsiteX7" fmla="*/ 9846633 w 11066197"/>
              <a:gd name="connsiteY7" fmla="*/ 103331 h 5909763"/>
              <a:gd name="connsiteX8" fmla="*/ 11049791 w 11066197"/>
              <a:gd name="connsiteY8" fmla="*/ 1194194 h 5909763"/>
              <a:gd name="connsiteX9" fmla="*/ 10568528 w 11066197"/>
              <a:gd name="connsiteY9" fmla="*/ 3648636 h 5909763"/>
              <a:gd name="connsiteX10" fmla="*/ 10921454 w 11066197"/>
              <a:gd name="connsiteY10" fmla="*/ 5204720 h 5909763"/>
              <a:gd name="connsiteX11" fmla="*/ 8595349 w 11066197"/>
              <a:gd name="connsiteY11" fmla="*/ 5429310 h 5909763"/>
              <a:gd name="connsiteX0" fmla="*/ 8595349 w 11066197"/>
              <a:gd name="connsiteY0" fmla="*/ 5429310 h 5987120"/>
              <a:gd name="connsiteX1" fmla="*/ 8434928 w 11066197"/>
              <a:gd name="connsiteY1" fmla="*/ 5461394 h 5987120"/>
              <a:gd name="connsiteX2" fmla="*/ 4456486 w 11066197"/>
              <a:gd name="connsiteY2" fmla="*/ 5894531 h 5987120"/>
              <a:gd name="connsiteX3" fmla="*/ 1007433 w 11066197"/>
              <a:gd name="connsiteY3" fmla="*/ 5718068 h 5987120"/>
              <a:gd name="connsiteX4" fmla="*/ 93033 w 11066197"/>
              <a:gd name="connsiteY4" fmla="*/ 3263626 h 5987120"/>
              <a:gd name="connsiteX5" fmla="*/ 526170 w 11066197"/>
              <a:gd name="connsiteY5" fmla="*/ 135415 h 5987120"/>
              <a:gd name="connsiteX6" fmla="*/ 4472528 w 11066197"/>
              <a:gd name="connsiteY6" fmla="*/ 520426 h 5987120"/>
              <a:gd name="connsiteX7" fmla="*/ 9846633 w 11066197"/>
              <a:gd name="connsiteY7" fmla="*/ 103331 h 5987120"/>
              <a:gd name="connsiteX8" fmla="*/ 11049791 w 11066197"/>
              <a:gd name="connsiteY8" fmla="*/ 1194194 h 5987120"/>
              <a:gd name="connsiteX9" fmla="*/ 10568528 w 11066197"/>
              <a:gd name="connsiteY9" fmla="*/ 3648636 h 5987120"/>
              <a:gd name="connsiteX10" fmla="*/ 10921454 w 11066197"/>
              <a:gd name="connsiteY10" fmla="*/ 5204720 h 5987120"/>
              <a:gd name="connsiteX11" fmla="*/ 8595349 w 11066197"/>
              <a:gd name="connsiteY11" fmla="*/ 5429310 h 5987120"/>
              <a:gd name="connsiteX0" fmla="*/ 10921454 w 11066197"/>
              <a:gd name="connsiteY0" fmla="*/ 5204720 h 5987120"/>
              <a:gd name="connsiteX1" fmla="*/ 8434928 w 11066197"/>
              <a:gd name="connsiteY1" fmla="*/ 5461394 h 5987120"/>
              <a:gd name="connsiteX2" fmla="*/ 4456486 w 11066197"/>
              <a:gd name="connsiteY2" fmla="*/ 5894531 h 5987120"/>
              <a:gd name="connsiteX3" fmla="*/ 1007433 w 11066197"/>
              <a:gd name="connsiteY3" fmla="*/ 5718068 h 5987120"/>
              <a:gd name="connsiteX4" fmla="*/ 93033 w 11066197"/>
              <a:gd name="connsiteY4" fmla="*/ 3263626 h 5987120"/>
              <a:gd name="connsiteX5" fmla="*/ 526170 w 11066197"/>
              <a:gd name="connsiteY5" fmla="*/ 135415 h 5987120"/>
              <a:gd name="connsiteX6" fmla="*/ 4472528 w 11066197"/>
              <a:gd name="connsiteY6" fmla="*/ 520426 h 5987120"/>
              <a:gd name="connsiteX7" fmla="*/ 9846633 w 11066197"/>
              <a:gd name="connsiteY7" fmla="*/ 103331 h 5987120"/>
              <a:gd name="connsiteX8" fmla="*/ 11049791 w 11066197"/>
              <a:gd name="connsiteY8" fmla="*/ 1194194 h 5987120"/>
              <a:gd name="connsiteX9" fmla="*/ 10568528 w 11066197"/>
              <a:gd name="connsiteY9" fmla="*/ 3648636 h 5987120"/>
              <a:gd name="connsiteX10" fmla="*/ 10921454 w 11066197"/>
              <a:gd name="connsiteY10" fmla="*/ 5204720 h 5987120"/>
              <a:gd name="connsiteX0" fmla="*/ 10921454 w 11066197"/>
              <a:gd name="connsiteY0" fmla="*/ 5204720 h 6002815"/>
              <a:gd name="connsiteX1" fmla="*/ 4456486 w 11066197"/>
              <a:gd name="connsiteY1" fmla="*/ 5894531 h 6002815"/>
              <a:gd name="connsiteX2" fmla="*/ 1007433 w 11066197"/>
              <a:gd name="connsiteY2" fmla="*/ 5718068 h 6002815"/>
              <a:gd name="connsiteX3" fmla="*/ 93033 w 11066197"/>
              <a:gd name="connsiteY3" fmla="*/ 3263626 h 6002815"/>
              <a:gd name="connsiteX4" fmla="*/ 526170 w 11066197"/>
              <a:gd name="connsiteY4" fmla="*/ 135415 h 6002815"/>
              <a:gd name="connsiteX5" fmla="*/ 4472528 w 11066197"/>
              <a:gd name="connsiteY5" fmla="*/ 520426 h 6002815"/>
              <a:gd name="connsiteX6" fmla="*/ 9846633 w 11066197"/>
              <a:gd name="connsiteY6" fmla="*/ 103331 h 6002815"/>
              <a:gd name="connsiteX7" fmla="*/ 11049791 w 11066197"/>
              <a:gd name="connsiteY7" fmla="*/ 1194194 h 6002815"/>
              <a:gd name="connsiteX8" fmla="*/ 10568528 w 11066197"/>
              <a:gd name="connsiteY8" fmla="*/ 3648636 h 6002815"/>
              <a:gd name="connsiteX9" fmla="*/ 10921454 w 11066197"/>
              <a:gd name="connsiteY9" fmla="*/ 5204720 h 6002815"/>
              <a:gd name="connsiteX0" fmla="*/ 10472275 w 11066197"/>
              <a:gd name="connsiteY0" fmla="*/ 5573688 h 5980491"/>
              <a:gd name="connsiteX1" fmla="*/ 4456486 w 11066197"/>
              <a:gd name="connsiteY1" fmla="*/ 5894531 h 5980491"/>
              <a:gd name="connsiteX2" fmla="*/ 1007433 w 11066197"/>
              <a:gd name="connsiteY2" fmla="*/ 5718068 h 5980491"/>
              <a:gd name="connsiteX3" fmla="*/ 93033 w 11066197"/>
              <a:gd name="connsiteY3" fmla="*/ 3263626 h 5980491"/>
              <a:gd name="connsiteX4" fmla="*/ 526170 w 11066197"/>
              <a:gd name="connsiteY4" fmla="*/ 135415 h 5980491"/>
              <a:gd name="connsiteX5" fmla="*/ 4472528 w 11066197"/>
              <a:gd name="connsiteY5" fmla="*/ 520426 h 5980491"/>
              <a:gd name="connsiteX6" fmla="*/ 9846633 w 11066197"/>
              <a:gd name="connsiteY6" fmla="*/ 103331 h 5980491"/>
              <a:gd name="connsiteX7" fmla="*/ 11049791 w 11066197"/>
              <a:gd name="connsiteY7" fmla="*/ 1194194 h 5980491"/>
              <a:gd name="connsiteX8" fmla="*/ 10568528 w 11066197"/>
              <a:gd name="connsiteY8" fmla="*/ 3648636 h 5980491"/>
              <a:gd name="connsiteX9" fmla="*/ 10472275 w 11066197"/>
              <a:gd name="connsiteY9" fmla="*/ 5573688 h 5980491"/>
              <a:gd name="connsiteX0" fmla="*/ 10229604 w 10823526"/>
              <a:gd name="connsiteY0" fmla="*/ 5582178 h 5980556"/>
              <a:gd name="connsiteX1" fmla="*/ 4213815 w 10823526"/>
              <a:gd name="connsiteY1" fmla="*/ 5903021 h 5980556"/>
              <a:gd name="connsiteX2" fmla="*/ 764762 w 10823526"/>
              <a:gd name="connsiteY2" fmla="*/ 5726558 h 5980556"/>
              <a:gd name="connsiteX3" fmla="*/ 363709 w 10823526"/>
              <a:gd name="connsiteY3" fmla="*/ 3400453 h 5980556"/>
              <a:gd name="connsiteX4" fmla="*/ 283499 w 10823526"/>
              <a:gd name="connsiteY4" fmla="*/ 143905 h 5980556"/>
              <a:gd name="connsiteX5" fmla="*/ 4229857 w 10823526"/>
              <a:gd name="connsiteY5" fmla="*/ 528916 h 5980556"/>
              <a:gd name="connsiteX6" fmla="*/ 9603962 w 10823526"/>
              <a:gd name="connsiteY6" fmla="*/ 111821 h 5980556"/>
              <a:gd name="connsiteX7" fmla="*/ 10807120 w 10823526"/>
              <a:gd name="connsiteY7" fmla="*/ 1202684 h 5980556"/>
              <a:gd name="connsiteX8" fmla="*/ 10325857 w 10823526"/>
              <a:gd name="connsiteY8" fmla="*/ 3657126 h 5980556"/>
              <a:gd name="connsiteX9" fmla="*/ 10229604 w 10823526"/>
              <a:gd name="connsiteY9" fmla="*/ 5582178 h 5980556"/>
              <a:gd name="connsiteX0" fmla="*/ 10261679 w 10855601"/>
              <a:gd name="connsiteY0" fmla="*/ 5644288 h 6042666"/>
              <a:gd name="connsiteX1" fmla="*/ 4245890 w 10855601"/>
              <a:gd name="connsiteY1" fmla="*/ 5965131 h 6042666"/>
              <a:gd name="connsiteX2" fmla="*/ 796837 w 10855601"/>
              <a:gd name="connsiteY2" fmla="*/ 5788668 h 6042666"/>
              <a:gd name="connsiteX3" fmla="*/ 395784 w 10855601"/>
              <a:gd name="connsiteY3" fmla="*/ 3462563 h 6042666"/>
              <a:gd name="connsiteX4" fmla="*/ 315574 w 10855601"/>
              <a:gd name="connsiteY4" fmla="*/ 206015 h 6042666"/>
              <a:gd name="connsiteX5" fmla="*/ 4695069 w 10855601"/>
              <a:gd name="connsiteY5" fmla="*/ 318310 h 6042666"/>
              <a:gd name="connsiteX6" fmla="*/ 9636037 w 10855601"/>
              <a:gd name="connsiteY6" fmla="*/ 173931 h 6042666"/>
              <a:gd name="connsiteX7" fmla="*/ 10839195 w 10855601"/>
              <a:gd name="connsiteY7" fmla="*/ 1264794 h 6042666"/>
              <a:gd name="connsiteX8" fmla="*/ 10357932 w 10855601"/>
              <a:gd name="connsiteY8" fmla="*/ 3719236 h 6042666"/>
              <a:gd name="connsiteX9" fmla="*/ 10261679 w 10855601"/>
              <a:gd name="connsiteY9" fmla="*/ 5644288 h 6042666"/>
              <a:gd name="connsiteX0" fmla="*/ 10039792 w 10633714"/>
              <a:gd name="connsiteY0" fmla="*/ 5522731 h 5921109"/>
              <a:gd name="connsiteX1" fmla="*/ 4024003 w 10633714"/>
              <a:gd name="connsiteY1" fmla="*/ 5843574 h 5921109"/>
              <a:gd name="connsiteX2" fmla="*/ 574950 w 10633714"/>
              <a:gd name="connsiteY2" fmla="*/ 5667111 h 5921109"/>
              <a:gd name="connsiteX3" fmla="*/ 173897 w 10633714"/>
              <a:gd name="connsiteY3" fmla="*/ 3341006 h 5921109"/>
              <a:gd name="connsiteX4" fmla="*/ 398487 w 10633714"/>
              <a:gd name="connsiteY4" fmla="*/ 405300 h 5921109"/>
              <a:gd name="connsiteX5" fmla="*/ 4473182 w 10633714"/>
              <a:gd name="connsiteY5" fmla="*/ 196753 h 5921109"/>
              <a:gd name="connsiteX6" fmla="*/ 9414150 w 10633714"/>
              <a:gd name="connsiteY6" fmla="*/ 52374 h 5921109"/>
              <a:gd name="connsiteX7" fmla="*/ 10617308 w 10633714"/>
              <a:gd name="connsiteY7" fmla="*/ 1143237 h 5921109"/>
              <a:gd name="connsiteX8" fmla="*/ 10136045 w 10633714"/>
              <a:gd name="connsiteY8" fmla="*/ 3597679 h 5921109"/>
              <a:gd name="connsiteX9" fmla="*/ 10039792 w 10633714"/>
              <a:gd name="connsiteY9" fmla="*/ 5522731 h 5921109"/>
              <a:gd name="connsiteX0" fmla="*/ 10039792 w 10221163"/>
              <a:gd name="connsiteY0" fmla="*/ 5558917 h 5957295"/>
              <a:gd name="connsiteX1" fmla="*/ 4024003 w 10221163"/>
              <a:gd name="connsiteY1" fmla="*/ 5879760 h 5957295"/>
              <a:gd name="connsiteX2" fmla="*/ 574950 w 10221163"/>
              <a:gd name="connsiteY2" fmla="*/ 5703297 h 5957295"/>
              <a:gd name="connsiteX3" fmla="*/ 173897 w 10221163"/>
              <a:gd name="connsiteY3" fmla="*/ 3377192 h 5957295"/>
              <a:gd name="connsiteX4" fmla="*/ 398487 w 10221163"/>
              <a:gd name="connsiteY4" fmla="*/ 441486 h 5957295"/>
              <a:gd name="connsiteX5" fmla="*/ 4473182 w 10221163"/>
              <a:gd name="connsiteY5" fmla="*/ 232939 h 5957295"/>
              <a:gd name="connsiteX6" fmla="*/ 9414150 w 10221163"/>
              <a:gd name="connsiteY6" fmla="*/ 88560 h 5957295"/>
              <a:gd name="connsiteX7" fmla="*/ 10152087 w 10221163"/>
              <a:gd name="connsiteY7" fmla="*/ 1692771 h 5957295"/>
              <a:gd name="connsiteX8" fmla="*/ 10136045 w 10221163"/>
              <a:gd name="connsiteY8" fmla="*/ 3633865 h 5957295"/>
              <a:gd name="connsiteX9" fmla="*/ 10039792 w 10221163"/>
              <a:gd name="connsiteY9" fmla="*/ 5558917 h 5957295"/>
              <a:gd name="connsiteX0" fmla="*/ 10039792 w 10221163"/>
              <a:gd name="connsiteY0" fmla="*/ 5700259 h 6098637"/>
              <a:gd name="connsiteX1" fmla="*/ 4024003 w 10221163"/>
              <a:gd name="connsiteY1" fmla="*/ 6021102 h 6098637"/>
              <a:gd name="connsiteX2" fmla="*/ 574950 w 10221163"/>
              <a:gd name="connsiteY2" fmla="*/ 5844639 h 6098637"/>
              <a:gd name="connsiteX3" fmla="*/ 173897 w 10221163"/>
              <a:gd name="connsiteY3" fmla="*/ 3518534 h 6098637"/>
              <a:gd name="connsiteX4" fmla="*/ 398487 w 10221163"/>
              <a:gd name="connsiteY4" fmla="*/ 582828 h 6098637"/>
              <a:gd name="connsiteX5" fmla="*/ 4473182 w 10221163"/>
              <a:gd name="connsiteY5" fmla="*/ 374281 h 6098637"/>
              <a:gd name="connsiteX6" fmla="*/ 9414150 w 10221163"/>
              <a:gd name="connsiteY6" fmla="*/ 229902 h 6098637"/>
              <a:gd name="connsiteX7" fmla="*/ 10136045 w 10221163"/>
              <a:gd name="connsiteY7" fmla="*/ 3775207 h 6098637"/>
              <a:gd name="connsiteX8" fmla="*/ 10039792 w 10221163"/>
              <a:gd name="connsiteY8" fmla="*/ 5700259 h 6098637"/>
              <a:gd name="connsiteX0" fmla="*/ 10039792 w 10290578"/>
              <a:gd name="connsiteY0" fmla="*/ 5700259 h 6098637"/>
              <a:gd name="connsiteX1" fmla="*/ 4024003 w 10290578"/>
              <a:gd name="connsiteY1" fmla="*/ 6021102 h 6098637"/>
              <a:gd name="connsiteX2" fmla="*/ 574950 w 10290578"/>
              <a:gd name="connsiteY2" fmla="*/ 5844639 h 6098637"/>
              <a:gd name="connsiteX3" fmla="*/ 173897 w 10290578"/>
              <a:gd name="connsiteY3" fmla="*/ 3518534 h 6098637"/>
              <a:gd name="connsiteX4" fmla="*/ 398487 w 10290578"/>
              <a:gd name="connsiteY4" fmla="*/ 582828 h 6098637"/>
              <a:gd name="connsiteX5" fmla="*/ 4473182 w 10290578"/>
              <a:gd name="connsiteY5" fmla="*/ 374281 h 6098637"/>
              <a:gd name="connsiteX6" fmla="*/ 9414150 w 10290578"/>
              <a:gd name="connsiteY6" fmla="*/ 229902 h 6098637"/>
              <a:gd name="connsiteX7" fmla="*/ 10136045 w 10290578"/>
              <a:gd name="connsiteY7" fmla="*/ 3775207 h 6098637"/>
              <a:gd name="connsiteX8" fmla="*/ 10039792 w 10290578"/>
              <a:gd name="connsiteY8" fmla="*/ 5700259 h 6098637"/>
              <a:gd name="connsiteX0" fmla="*/ 10039792 w 10221163"/>
              <a:gd name="connsiteY0" fmla="*/ 5700259 h 6098637"/>
              <a:gd name="connsiteX1" fmla="*/ 4024003 w 10221163"/>
              <a:gd name="connsiteY1" fmla="*/ 6021102 h 6098637"/>
              <a:gd name="connsiteX2" fmla="*/ 574950 w 10221163"/>
              <a:gd name="connsiteY2" fmla="*/ 5844639 h 6098637"/>
              <a:gd name="connsiteX3" fmla="*/ 173897 w 10221163"/>
              <a:gd name="connsiteY3" fmla="*/ 3518534 h 6098637"/>
              <a:gd name="connsiteX4" fmla="*/ 398487 w 10221163"/>
              <a:gd name="connsiteY4" fmla="*/ 582828 h 6098637"/>
              <a:gd name="connsiteX5" fmla="*/ 4473182 w 10221163"/>
              <a:gd name="connsiteY5" fmla="*/ 374281 h 6098637"/>
              <a:gd name="connsiteX6" fmla="*/ 9414150 w 10221163"/>
              <a:gd name="connsiteY6" fmla="*/ 229902 h 6098637"/>
              <a:gd name="connsiteX7" fmla="*/ 10136045 w 10221163"/>
              <a:gd name="connsiteY7" fmla="*/ 3775207 h 6098637"/>
              <a:gd name="connsiteX8" fmla="*/ 10039792 w 10221163"/>
              <a:gd name="connsiteY8" fmla="*/ 5700259 h 6098637"/>
              <a:gd name="connsiteX0" fmla="*/ 10039792 w 10617640"/>
              <a:gd name="connsiteY0" fmla="*/ 5703794 h 6102172"/>
              <a:gd name="connsiteX1" fmla="*/ 4024003 w 10617640"/>
              <a:gd name="connsiteY1" fmla="*/ 6024637 h 6102172"/>
              <a:gd name="connsiteX2" fmla="*/ 574950 w 10617640"/>
              <a:gd name="connsiteY2" fmla="*/ 5848174 h 6102172"/>
              <a:gd name="connsiteX3" fmla="*/ 173897 w 10617640"/>
              <a:gd name="connsiteY3" fmla="*/ 3522069 h 6102172"/>
              <a:gd name="connsiteX4" fmla="*/ 398487 w 10617640"/>
              <a:gd name="connsiteY4" fmla="*/ 586363 h 6102172"/>
              <a:gd name="connsiteX5" fmla="*/ 4473182 w 10617640"/>
              <a:gd name="connsiteY5" fmla="*/ 377816 h 6102172"/>
              <a:gd name="connsiteX6" fmla="*/ 9414150 w 10617640"/>
              <a:gd name="connsiteY6" fmla="*/ 233437 h 6102172"/>
              <a:gd name="connsiteX7" fmla="*/ 10392719 w 10617640"/>
              <a:gd name="connsiteY7" fmla="*/ 3826868 h 6102172"/>
              <a:gd name="connsiteX8" fmla="*/ 10039792 w 10617640"/>
              <a:gd name="connsiteY8" fmla="*/ 5703794 h 6102172"/>
              <a:gd name="connsiteX0" fmla="*/ 10039792 w 10612529"/>
              <a:gd name="connsiteY0" fmla="*/ 5703794 h 6102172"/>
              <a:gd name="connsiteX1" fmla="*/ 4024003 w 10612529"/>
              <a:gd name="connsiteY1" fmla="*/ 6024637 h 6102172"/>
              <a:gd name="connsiteX2" fmla="*/ 574950 w 10612529"/>
              <a:gd name="connsiteY2" fmla="*/ 5848174 h 6102172"/>
              <a:gd name="connsiteX3" fmla="*/ 173897 w 10612529"/>
              <a:gd name="connsiteY3" fmla="*/ 3522069 h 6102172"/>
              <a:gd name="connsiteX4" fmla="*/ 398487 w 10612529"/>
              <a:gd name="connsiteY4" fmla="*/ 586363 h 6102172"/>
              <a:gd name="connsiteX5" fmla="*/ 4473182 w 10612529"/>
              <a:gd name="connsiteY5" fmla="*/ 377816 h 6102172"/>
              <a:gd name="connsiteX6" fmla="*/ 9414150 w 10612529"/>
              <a:gd name="connsiteY6" fmla="*/ 233437 h 6102172"/>
              <a:gd name="connsiteX7" fmla="*/ 10392719 w 10612529"/>
              <a:gd name="connsiteY7" fmla="*/ 3826868 h 6102172"/>
              <a:gd name="connsiteX8" fmla="*/ 10039792 w 10612529"/>
              <a:gd name="connsiteY8" fmla="*/ 5703794 h 6102172"/>
              <a:gd name="connsiteX0" fmla="*/ 10039792 w 10544672"/>
              <a:gd name="connsiteY0" fmla="*/ 5703794 h 6102172"/>
              <a:gd name="connsiteX1" fmla="*/ 4024003 w 10544672"/>
              <a:gd name="connsiteY1" fmla="*/ 6024637 h 6102172"/>
              <a:gd name="connsiteX2" fmla="*/ 574950 w 10544672"/>
              <a:gd name="connsiteY2" fmla="*/ 5848174 h 6102172"/>
              <a:gd name="connsiteX3" fmla="*/ 173897 w 10544672"/>
              <a:gd name="connsiteY3" fmla="*/ 3522069 h 6102172"/>
              <a:gd name="connsiteX4" fmla="*/ 398487 w 10544672"/>
              <a:gd name="connsiteY4" fmla="*/ 586363 h 6102172"/>
              <a:gd name="connsiteX5" fmla="*/ 4473182 w 10544672"/>
              <a:gd name="connsiteY5" fmla="*/ 377816 h 6102172"/>
              <a:gd name="connsiteX6" fmla="*/ 9414150 w 10544672"/>
              <a:gd name="connsiteY6" fmla="*/ 233437 h 6102172"/>
              <a:gd name="connsiteX7" fmla="*/ 10392719 w 10544672"/>
              <a:gd name="connsiteY7" fmla="*/ 3826868 h 6102172"/>
              <a:gd name="connsiteX8" fmla="*/ 10039792 w 10544672"/>
              <a:gd name="connsiteY8" fmla="*/ 5703794 h 6102172"/>
              <a:gd name="connsiteX0" fmla="*/ 9333939 w 10395205"/>
              <a:gd name="connsiteY0" fmla="*/ 5896299 h 6103210"/>
              <a:gd name="connsiteX1" fmla="*/ 4024003 w 10395205"/>
              <a:gd name="connsiteY1" fmla="*/ 6024637 h 6103210"/>
              <a:gd name="connsiteX2" fmla="*/ 574950 w 10395205"/>
              <a:gd name="connsiteY2" fmla="*/ 5848174 h 6103210"/>
              <a:gd name="connsiteX3" fmla="*/ 173897 w 10395205"/>
              <a:gd name="connsiteY3" fmla="*/ 3522069 h 6103210"/>
              <a:gd name="connsiteX4" fmla="*/ 398487 w 10395205"/>
              <a:gd name="connsiteY4" fmla="*/ 586363 h 6103210"/>
              <a:gd name="connsiteX5" fmla="*/ 4473182 w 10395205"/>
              <a:gd name="connsiteY5" fmla="*/ 377816 h 6103210"/>
              <a:gd name="connsiteX6" fmla="*/ 9414150 w 10395205"/>
              <a:gd name="connsiteY6" fmla="*/ 233437 h 6103210"/>
              <a:gd name="connsiteX7" fmla="*/ 10392719 w 10395205"/>
              <a:gd name="connsiteY7" fmla="*/ 3826868 h 6103210"/>
              <a:gd name="connsiteX8" fmla="*/ 9333939 w 10395205"/>
              <a:gd name="connsiteY8" fmla="*/ 5896299 h 6103210"/>
              <a:gd name="connsiteX0" fmla="*/ 9333939 w 10533420"/>
              <a:gd name="connsiteY0" fmla="*/ 5769640 h 5976551"/>
              <a:gd name="connsiteX1" fmla="*/ 4024003 w 10533420"/>
              <a:gd name="connsiteY1" fmla="*/ 5897978 h 5976551"/>
              <a:gd name="connsiteX2" fmla="*/ 574950 w 10533420"/>
              <a:gd name="connsiteY2" fmla="*/ 5721515 h 5976551"/>
              <a:gd name="connsiteX3" fmla="*/ 173897 w 10533420"/>
              <a:gd name="connsiteY3" fmla="*/ 3395410 h 5976551"/>
              <a:gd name="connsiteX4" fmla="*/ 398487 w 10533420"/>
              <a:gd name="connsiteY4" fmla="*/ 459704 h 5976551"/>
              <a:gd name="connsiteX5" fmla="*/ 4473182 w 10533420"/>
              <a:gd name="connsiteY5" fmla="*/ 251157 h 5976551"/>
              <a:gd name="connsiteX6" fmla="*/ 9863329 w 10533420"/>
              <a:gd name="connsiteY6" fmla="*/ 267199 h 5976551"/>
              <a:gd name="connsiteX7" fmla="*/ 10392719 w 10533420"/>
              <a:gd name="connsiteY7" fmla="*/ 3700209 h 5976551"/>
              <a:gd name="connsiteX8" fmla="*/ 9333939 w 10533420"/>
              <a:gd name="connsiteY8" fmla="*/ 5769640 h 5976551"/>
              <a:gd name="connsiteX0" fmla="*/ 9333939 w 10533420"/>
              <a:gd name="connsiteY0" fmla="*/ 5769640 h 5883680"/>
              <a:gd name="connsiteX1" fmla="*/ 4425055 w 10533420"/>
              <a:gd name="connsiteY1" fmla="*/ 5625262 h 5883680"/>
              <a:gd name="connsiteX2" fmla="*/ 574950 w 10533420"/>
              <a:gd name="connsiteY2" fmla="*/ 5721515 h 5883680"/>
              <a:gd name="connsiteX3" fmla="*/ 173897 w 10533420"/>
              <a:gd name="connsiteY3" fmla="*/ 3395410 h 5883680"/>
              <a:gd name="connsiteX4" fmla="*/ 398487 w 10533420"/>
              <a:gd name="connsiteY4" fmla="*/ 459704 h 5883680"/>
              <a:gd name="connsiteX5" fmla="*/ 4473182 w 10533420"/>
              <a:gd name="connsiteY5" fmla="*/ 251157 h 5883680"/>
              <a:gd name="connsiteX6" fmla="*/ 9863329 w 10533420"/>
              <a:gd name="connsiteY6" fmla="*/ 267199 h 5883680"/>
              <a:gd name="connsiteX7" fmla="*/ 10392719 w 10533420"/>
              <a:gd name="connsiteY7" fmla="*/ 3700209 h 5883680"/>
              <a:gd name="connsiteX8" fmla="*/ 9333939 w 10533420"/>
              <a:gd name="connsiteY8" fmla="*/ 5769640 h 5883680"/>
              <a:gd name="connsiteX0" fmla="*/ 9333939 w 10517490"/>
              <a:gd name="connsiteY0" fmla="*/ 5615359 h 5729399"/>
              <a:gd name="connsiteX1" fmla="*/ 4425055 w 10517490"/>
              <a:gd name="connsiteY1" fmla="*/ 5470981 h 5729399"/>
              <a:gd name="connsiteX2" fmla="*/ 574950 w 10517490"/>
              <a:gd name="connsiteY2" fmla="*/ 5567234 h 5729399"/>
              <a:gd name="connsiteX3" fmla="*/ 173897 w 10517490"/>
              <a:gd name="connsiteY3" fmla="*/ 3241129 h 5729399"/>
              <a:gd name="connsiteX4" fmla="*/ 398487 w 10517490"/>
              <a:gd name="connsiteY4" fmla="*/ 305423 h 5729399"/>
              <a:gd name="connsiteX5" fmla="*/ 4473182 w 10517490"/>
              <a:gd name="connsiteY5" fmla="*/ 96876 h 5729399"/>
              <a:gd name="connsiteX6" fmla="*/ 9831244 w 10517490"/>
              <a:gd name="connsiteY6" fmla="*/ 353550 h 5729399"/>
              <a:gd name="connsiteX7" fmla="*/ 10392719 w 10517490"/>
              <a:gd name="connsiteY7" fmla="*/ 3545928 h 5729399"/>
              <a:gd name="connsiteX8" fmla="*/ 9333939 w 10517490"/>
              <a:gd name="connsiteY8" fmla="*/ 5615359 h 5729399"/>
              <a:gd name="connsiteX0" fmla="*/ 9333939 w 10440867"/>
              <a:gd name="connsiteY0" fmla="*/ 5615359 h 5729399"/>
              <a:gd name="connsiteX1" fmla="*/ 4425055 w 10440867"/>
              <a:gd name="connsiteY1" fmla="*/ 5470981 h 5729399"/>
              <a:gd name="connsiteX2" fmla="*/ 574950 w 10440867"/>
              <a:gd name="connsiteY2" fmla="*/ 5567234 h 5729399"/>
              <a:gd name="connsiteX3" fmla="*/ 173897 w 10440867"/>
              <a:gd name="connsiteY3" fmla="*/ 3241129 h 5729399"/>
              <a:gd name="connsiteX4" fmla="*/ 398487 w 10440867"/>
              <a:gd name="connsiteY4" fmla="*/ 305423 h 5729399"/>
              <a:gd name="connsiteX5" fmla="*/ 4473182 w 10440867"/>
              <a:gd name="connsiteY5" fmla="*/ 96876 h 5729399"/>
              <a:gd name="connsiteX6" fmla="*/ 9831244 w 10440867"/>
              <a:gd name="connsiteY6" fmla="*/ 353550 h 5729399"/>
              <a:gd name="connsiteX7" fmla="*/ 10264382 w 10440867"/>
              <a:gd name="connsiteY7" fmla="*/ 3545928 h 5729399"/>
              <a:gd name="connsiteX8" fmla="*/ 9333939 w 10440867"/>
              <a:gd name="connsiteY8" fmla="*/ 5615359 h 5729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40867" h="5729399">
                <a:moveTo>
                  <a:pt x="9333939" y="5615359"/>
                </a:moveTo>
                <a:cubicBezTo>
                  <a:pt x="8360718" y="5936201"/>
                  <a:pt x="5884886" y="5479002"/>
                  <a:pt x="4425055" y="5470981"/>
                </a:cubicBezTo>
                <a:cubicBezTo>
                  <a:pt x="2965224" y="5462960"/>
                  <a:pt x="1283476" y="5938876"/>
                  <a:pt x="574950" y="5567234"/>
                </a:cubicBezTo>
                <a:cubicBezTo>
                  <a:pt x="-133576" y="5195592"/>
                  <a:pt x="203307" y="4118097"/>
                  <a:pt x="173897" y="3241129"/>
                </a:cubicBezTo>
                <a:cubicBezTo>
                  <a:pt x="144487" y="2364161"/>
                  <a:pt x="-318061" y="829465"/>
                  <a:pt x="398487" y="305423"/>
                </a:cubicBezTo>
                <a:cubicBezTo>
                  <a:pt x="1115035" y="-218619"/>
                  <a:pt x="2901056" y="88855"/>
                  <a:pt x="4473182" y="96876"/>
                </a:cubicBezTo>
                <a:cubicBezTo>
                  <a:pt x="6045308" y="104897"/>
                  <a:pt x="8866044" y="-221292"/>
                  <a:pt x="9831244" y="353550"/>
                </a:cubicBezTo>
                <a:cubicBezTo>
                  <a:pt x="10796444" y="928392"/>
                  <a:pt x="10347266" y="2668960"/>
                  <a:pt x="10264382" y="3545928"/>
                </a:cubicBezTo>
                <a:cubicBezTo>
                  <a:pt x="10181498" y="4422896"/>
                  <a:pt x="10307160" y="5294517"/>
                  <a:pt x="9333939" y="561535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Helvetica" panose="020B0604020202030204" pitchFamily="34" charset="0"/>
            </a:endParaRPr>
          </a:p>
        </p:txBody>
      </p:sp>
      <p:sp>
        <p:nvSpPr>
          <p:cNvPr id="5" name="任意多边形 4"/>
          <p:cNvSpPr/>
          <p:nvPr/>
        </p:nvSpPr>
        <p:spPr>
          <a:xfrm>
            <a:off x="1490134" y="706965"/>
            <a:ext cx="9863995" cy="5481674"/>
          </a:xfrm>
          <a:custGeom>
            <a:avLst/>
            <a:gdLst>
              <a:gd name="connsiteX0" fmla="*/ 8615741 w 11086589"/>
              <a:gd name="connsiteY0" fmla="*/ 5429310 h 5721367"/>
              <a:gd name="connsiteX1" fmla="*/ 8455320 w 11086589"/>
              <a:gd name="connsiteY1" fmla="*/ 5461394 h 5721367"/>
              <a:gd name="connsiteX2" fmla="*/ 4396668 w 11086589"/>
              <a:gd name="connsiteY2" fmla="*/ 5718068 h 5721367"/>
              <a:gd name="connsiteX3" fmla="*/ 1316583 w 11086589"/>
              <a:gd name="connsiteY3" fmla="*/ 5397226 h 5721367"/>
              <a:gd name="connsiteX4" fmla="*/ 113425 w 11086589"/>
              <a:gd name="connsiteY4" fmla="*/ 3263626 h 5721367"/>
              <a:gd name="connsiteX5" fmla="*/ 546562 w 11086589"/>
              <a:gd name="connsiteY5" fmla="*/ 135415 h 5721367"/>
              <a:gd name="connsiteX6" fmla="*/ 4492920 w 11086589"/>
              <a:gd name="connsiteY6" fmla="*/ 520426 h 5721367"/>
              <a:gd name="connsiteX7" fmla="*/ 9867025 w 11086589"/>
              <a:gd name="connsiteY7" fmla="*/ 103331 h 5721367"/>
              <a:gd name="connsiteX8" fmla="*/ 11070183 w 11086589"/>
              <a:gd name="connsiteY8" fmla="*/ 1194194 h 5721367"/>
              <a:gd name="connsiteX9" fmla="*/ 10588920 w 11086589"/>
              <a:gd name="connsiteY9" fmla="*/ 3648636 h 5721367"/>
              <a:gd name="connsiteX10" fmla="*/ 10941846 w 11086589"/>
              <a:gd name="connsiteY10" fmla="*/ 5204720 h 5721367"/>
              <a:gd name="connsiteX11" fmla="*/ 8615741 w 11086589"/>
              <a:gd name="connsiteY11" fmla="*/ 5429310 h 5721367"/>
              <a:gd name="connsiteX0" fmla="*/ 8595349 w 11066197"/>
              <a:gd name="connsiteY0" fmla="*/ 5429310 h 5909763"/>
              <a:gd name="connsiteX1" fmla="*/ 8434928 w 11066197"/>
              <a:gd name="connsiteY1" fmla="*/ 5461394 h 5909763"/>
              <a:gd name="connsiteX2" fmla="*/ 4376276 w 11066197"/>
              <a:gd name="connsiteY2" fmla="*/ 5718068 h 5909763"/>
              <a:gd name="connsiteX3" fmla="*/ 1007433 w 11066197"/>
              <a:gd name="connsiteY3" fmla="*/ 5718068 h 5909763"/>
              <a:gd name="connsiteX4" fmla="*/ 93033 w 11066197"/>
              <a:gd name="connsiteY4" fmla="*/ 3263626 h 5909763"/>
              <a:gd name="connsiteX5" fmla="*/ 526170 w 11066197"/>
              <a:gd name="connsiteY5" fmla="*/ 135415 h 5909763"/>
              <a:gd name="connsiteX6" fmla="*/ 4472528 w 11066197"/>
              <a:gd name="connsiteY6" fmla="*/ 520426 h 5909763"/>
              <a:gd name="connsiteX7" fmla="*/ 9846633 w 11066197"/>
              <a:gd name="connsiteY7" fmla="*/ 103331 h 5909763"/>
              <a:gd name="connsiteX8" fmla="*/ 11049791 w 11066197"/>
              <a:gd name="connsiteY8" fmla="*/ 1194194 h 5909763"/>
              <a:gd name="connsiteX9" fmla="*/ 10568528 w 11066197"/>
              <a:gd name="connsiteY9" fmla="*/ 3648636 h 5909763"/>
              <a:gd name="connsiteX10" fmla="*/ 10921454 w 11066197"/>
              <a:gd name="connsiteY10" fmla="*/ 5204720 h 5909763"/>
              <a:gd name="connsiteX11" fmla="*/ 8595349 w 11066197"/>
              <a:gd name="connsiteY11" fmla="*/ 5429310 h 5909763"/>
              <a:gd name="connsiteX0" fmla="*/ 8595349 w 11066197"/>
              <a:gd name="connsiteY0" fmla="*/ 5429310 h 5987120"/>
              <a:gd name="connsiteX1" fmla="*/ 8434928 w 11066197"/>
              <a:gd name="connsiteY1" fmla="*/ 5461394 h 5987120"/>
              <a:gd name="connsiteX2" fmla="*/ 4456486 w 11066197"/>
              <a:gd name="connsiteY2" fmla="*/ 5894531 h 5987120"/>
              <a:gd name="connsiteX3" fmla="*/ 1007433 w 11066197"/>
              <a:gd name="connsiteY3" fmla="*/ 5718068 h 5987120"/>
              <a:gd name="connsiteX4" fmla="*/ 93033 w 11066197"/>
              <a:gd name="connsiteY4" fmla="*/ 3263626 h 5987120"/>
              <a:gd name="connsiteX5" fmla="*/ 526170 w 11066197"/>
              <a:gd name="connsiteY5" fmla="*/ 135415 h 5987120"/>
              <a:gd name="connsiteX6" fmla="*/ 4472528 w 11066197"/>
              <a:gd name="connsiteY6" fmla="*/ 520426 h 5987120"/>
              <a:gd name="connsiteX7" fmla="*/ 9846633 w 11066197"/>
              <a:gd name="connsiteY7" fmla="*/ 103331 h 5987120"/>
              <a:gd name="connsiteX8" fmla="*/ 11049791 w 11066197"/>
              <a:gd name="connsiteY8" fmla="*/ 1194194 h 5987120"/>
              <a:gd name="connsiteX9" fmla="*/ 10568528 w 11066197"/>
              <a:gd name="connsiteY9" fmla="*/ 3648636 h 5987120"/>
              <a:gd name="connsiteX10" fmla="*/ 10921454 w 11066197"/>
              <a:gd name="connsiteY10" fmla="*/ 5204720 h 5987120"/>
              <a:gd name="connsiteX11" fmla="*/ 8595349 w 11066197"/>
              <a:gd name="connsiteY11" fmla="*/ 5429310 h 5987120"/>
              <a:gd name="connsiteX0" fmla="*/ 10921454 w 11066197"/>
              <a:gd name="connsiteY0" fmla="*/ 5204720 h 5987120"/>
              <a:gd name="connsiteX1" fmla="*/ 8434928 w 11066197"/>
              <a:gd name="connsiteY1" fmla="*/ 5461394 h 5987120"/>
              <a:gd name="connsiteX2" fmla="*/ 4456486 w 11066197"/>
              <a:gd name="connsiteY2" fmla="*/ 5894531 h 5987120"/>
              <a:gd name="connsiteX3" fmla="*/ 1007433 w 11066197"/>
              <a:gd name="connsiteY3" fmla="*/ 5718068 h 5987120"/>
              <a:gd name="connsiteX4" fmla="*/ 93033 w 11066197"/>
              <a:gd name="connsiteY4" fmla="*/ 3263626 h 5987120"/>
              <a:gd name="connsiteX5" fmla="*/ 526170 w 11066197"/>
              <a:gd name="connsiteY5" fmla="*/ 135415 h 5987120"/>
              <a:gd name="connsiteX6" fmla="*/ 4472528 w 11066197"/>
              <a:gd name="connsiteY6" fmla="*/ 520426 h 5987120"/>
              <a:gd name="connsiteX7" fmla="*/ 9846633 w 11066197"/>
              <a:gd name="connsiteY7" fmla="*/ 103331 h 5987120"/>
              <a:gd name="connsiteX8" fmla="*/ 11049791 w 11066197"/>
              <a:gd name="connsiteY8" fmla="*/ 1194194 h 5987120"/>
              <a:gd name="connsiteX9" fmla="*/ 10568528 w 11066197"/>
              <a:gd name="connsiteY9" fmla="*/ 3648636 h 5987120"/>
              <a:gd name="connsiteX10" fmla="*/ 10921454 w 11066197"/>
              <a:gd name="connsiteY10" fmla="*/ 5204720 h 5987120"/>
              <a:gd name="connsiteX0" fmla="*/ 10921454 w 11066197"/>
              <a:gd name="connsiteY0" fmla="*/ 5204720 h 6002815"/>
              <a:gd name="connsiteX1" fmla="*/ 4456486 w 11066197"/>
              <a:gd name="connsiteY1" fmla="*/ 5894531 h 6002815"/>
              <a:gd name="connsiteX2" fmla="*/ 1007433 w 11066197"/>
              <a:gd name="connsiteY2" fmla="*/ 5718068 h 6002815"/>
              <a:gd name="connsiteX3" fmla="*/ 93033 w 11066197"/>
              <a:gd name="connsiteY3" fmla="*/ 3263626 h 6002815"/>
              <a:gd name="connsiteX4" fmla="*/ 526170 w 11066197"/>
              <a:gd name="connsiteY4" fmla="*/ 135415 h 6002815"/>
              <a:gd name="connsiteX5" fmla="*/ 4472528 w 11066197"/>
              <a:gd name="connsiteY5" fmla="*/ 520426 h 6002815"/>
              <a:gd name="connsiteX6" fmla="*/ 9846633 w 11066197"/>
              <a:gd name="connsiteY6" fmla="*/ 103331 h 6002815"/>
              <a:gd name="connsiteX7" fmla="*/ 11049791 w 11066197"/>
              <a:gd name="connsiteY7" fmla="*/ 1194194 h 6002815"/>
              <a:gd name="connsiteX8" fmla="*/ 10568528 w 11066197"/>
              <a:gd name="connsiteY8" fmla="*/ 3648636 h 6002815"/>
              <a:gd name="connsiteX9" fmla="*/ 10921454 w 11066197"/>
              <a:gd name="connsiteY9" fmla="*/ 5204720 h 6002815"/>
              <a:gd name="connsiteX0" fmla="*/ 10472275 w 11066197"/>
              <a:gd name="connsiteY0" fmla="*/ 5573688 h 5980491"/>
              <a:gd name="connsiteX1" fmla="*/ 4456486 w 11066197"/>
              <a:gd name="connsiteY1" fmla="*/ 5894531 h 5980491"/>
              <a:gd name="connsiteX2" fmla="*/ 1007433 w 11066197"/>
              <a:gd name="connsiteY2" fmla="*/ 5718068 h 5980491"/>
              <a:gd name="connsiteX3" fmla="*/ 93033 w 11066197"/>
              <a:gd name="connsiteY3" fmla="*/ 3263626 h 5980491"/>
              <a:gd name="connsiteX4" fmla="*/ 526170 w 11066197"/>
              <a:gd name="connsiteY4" fmla="*/ 135415 h 5980491"/>
              <a:gd name="connsiteX5" fmla="*/ 4472528 w 11066197"/>
              <a:gd name="connsiteY5" fmla="*/ 520426 h 5980491"/>
              <a:gd name="connsiteX6" fmla="*/ 9846633 w 11066197"/>
              <a:gd name="connsiteY6" fmla="*/ 103331 h 5980491"/>
              <a:gd name="connsiteX7" fmla="*/ 11049791 w 11066197"/>
              <a:gd name="connsiteY7" fmla="*/ 1194194 h 5980491"/>
              <a:gd name="connsiteX8" fmla="*/ 10568528 w 11066197"/>
              <a:gd name="connsiteY8" fmla="*/ 3648636 h 5980491"/>
              <a:gd name="connsiteX9" fmla="*/ 10472275 w 11066197"/>
              <a:gd name="connsiteY9" fmla="*/ 5573688 h 5980491"/>
              <a:gd name="connsiteX0" fmla="*/ 10229604 w 10823526"/>
              <a:gd name="connsiteY0" fmla="*/ 5582178 h 5980556"/>
              <a:gd name="connsiteX1" fmla="*/ 4213815 w 10823526"/>
              <a:gd name="connsiteY1" fmla="*/ 5903021 h 5980556"/>
              <a:gd name="connsiteX2" fmla="*/ 764762 w 10823526"/>
              <a:gd name="connsiteY2" fmla="*/ 5726558 h 5980556"/>
              <a:gd name="connsiteX3" fmla="*/ 363709 w 10823526"/>
              <a:gd name="connsiteY3" fmla="*/ 3400453 h 5980556"/>
              <a:gd name="connsiteX4" fmla="*/ 283499 w 10823526"/>
              <a:gd name="connsiteY4" fmla="*/ 143905 h 5980556"/>
              <a:gd name="connsiteX5" fmla="*/ 4229857 w 10823526"/>
              <a:gd name="connsiteY5" fmla="*/ 528916 h 5980556"/>
              <a:gd name="connsiteX6" fmla="*/ 9603962 w 10823526"/>
              <a:gd name="connsiteY6" fmla="*/ 111821 h 5980556"/>
              <a:gd name="connsiteX7" fmla="*/ 10807120 w 10823526"/>
              <a:gd name="connsiteY7" fmla="*/ 1202684 h 5980556"/>
              <a:gd name="connsiteX8" fmla="*/ 10325857 w 10823526"/>
              <a:gd name="connsiteY8" fmla="*/ 3657126 h 5980556"/>
              <a:gd name="connsiteX9" fmla="*/ 10229604 w 10823526"/>
              <a:gd name="connsiteY9" fmla="*/ 5582178 h 5980556"/>
              <a:gd name="connsiteX0" fmla="*/ 10261679 w 10855601"/>
              <a:gd name="connsiteY0" fmla="*/ 5644288 h 6042666"/>
              <a:gd name="connsiteX1" fmla="*/ 4245890 w 10855601"/>
              <a:gd name="connsiteY1" fmla="*/ 5965131 h 6042666"/>
              <a:gd name="connsiteX2" fmla="*/ 796837 w 10855601"/>
              <a:gd name="connsiteY2" fmla="*/ 5788668 h 6042666"/>
              <a:gd name="connsiteX3" fmla="*/ 395784 w 10855601"/>
              <a:gd name="connsiteY3" fmla="*/ 3462563 h 6042666"/>
              <a:gd name="connsiteX4" fmla="*/ 315574 w 10855601"/>
              <a:gd name="connsiteY4" fmla="*/ 206015 h 6042666"/>
              <a:gd name="connsiteX5" fmla="*/ 4695069 w 10855601"/>
              <a:gd name="connsiteY5" fmla="*/ 318310 h 6042666"/>
              <a:gd name="connsiteX6" fmla="*/ 9636037 w 10855601"/>
              <a:gd name="connsiteY6" fmla="*/ 173931 h 6042666"/>
              <a:gd name="connsiteX7" fmla="*/ 10839195 w 10855601"/>
              <a:gd name="connsiteY7" fmla="*/ 1264794 h 6042666"/>
              <a:gd name="connsiteX8" fmla="*/ 10357932 w 10855601"/>
              <a:gd name="connsiteY8" fmla="*/ 3719236 h 6042666"/>
              <a:gd name="connsiteX9" fmla="*/ 10261679 w 10855601"/>
              <a:gd name="connsiteY9" fmla="*/ 5644288 h 6042666"/>
              <a:gd name="connsiteX0" fmla="*/ 10039792 w 10633714"/>
              <a:gd name="connsiteY0" fmla="*/ 5522731 h 5921109"/>
              <a:gd name="connsiteX1" fmla="*/ 4024003 w 10633714"/>
              <a:gd name="connsiteY1" fmla="*/ 5843574 h 5921109"/>
              <a:gd name="connsiteX2" fmla="*/ 574950 w 10633714"/>
              <a:gd name="connsiteY2" fmla="*/ 5667111 h 5921109"/>
              <a:gd name="connsiteX3" fmla="*/ 173897 w 10633714"/>
              <a:gd name="connsiteY3" fmla="*/ 3341006 h 5921109"/>
              <a:gd name="connsiteX4" fmla="*/ 398487 w 10633714"/>
              <a:gd name="connsiteY4" fmla="*/ 405300 h 5921109"/>
              <a:gd name="connsiteX5" fmla="*/ 4473182 w 10633714"/>
              <a:gd name="connsiteY5" fmla="*/ 196753 h 5921109"/>
              <a:gd name="connsiteX6" fmla="*/ 9414150 w 10633714"/>
              <a:gd name="connsiteY6" fmla="*/ 52374 h 5921109"/>
              <a:gd name="connsiteX7" fmla="*/ 10617308 w 10633714"/>
              <a:gd name="connsiteY7" fmla="*/ 1143237 h 5921109"/>
              <a:gd name="connsiteX8" fmla="*/ 10136045 w 10633714"/>
              <a:gd name="connsiteY8" fmla="*/ 3597679 h 5921109"/>
              <a:gd name="connsiteX9" fmla="*/ 10039792 w 10633714"/>
              <a:gd name="connsiteY9" fmla="*/ 5522731 h 5921109"/>
              <a:gd name="connsiteX0" fmla="*/ 10039792 w 10221163"/>
              <a:gd name="connsiteY0" fmla="*/ 5558917 h 5957295"/>
              <a:gd name="connsiteX1" fmla="*/ 4024003 w 10221163"/>
              <a:gd name="connsiteY1" fmla="*/ 5879760 h 5957295"/>
              <a:gd name="connsiteX2" fmla="*/ 574950 w 10221163"/>
              <a:gd name="connsiteY2" fmla="*/ 5703297 h 5957295"/>
              <a:gd name="connsiteX3" fmla="*/ 173897 w 10221163"/>
              <a:gd name="connsiteY3" fmla="*/ 3377192 h 5957295"/>
              <a:gd name="connsiteX4" fmla="*/ 398487 w 10221163"/>
              <a:gd name="connsiteY4" fmla="*/ 441486 h 5957295"/>
              <a:gd name="connsiteX5" fmla="*/ 4473182 w 10221163"/>
              <a:gd name="connsiteY5" fmla="*/ 232939 h 5957295"/>
              <a:gd name="connsiteX6" fmla="*/ 9414150 w 10221163"/>
              <a:gd name="connsiteY6" fmla="*/ 88560 h 5957295"/>
              <a:gd name="connsiteX7" fmla="*/ 10152087 w 10221163"/>
              <a:gd name="connsiteY7" fmla="*/ 1692771 h 5957295"/>
              <a:gd name="connsiteX8" fmla="*/ 10136045 w 10221163"/>
              <a:gd name="connsiteY8" fmla="*/ 3633865 h 5957295"/>
              <a:gd name="connsiteX9" fmla="*/ 10039792 w 10221163"/>
              <a:gd name="connsiteY9" fmla="*/ 5558917 h 5957295"/>
              <a:gd name="connsiteX0" fmla="*/ 10039792 w 10221163"/>
              <a:gd name="connsiteY0" fmla="*/ 5700259 h 6098637"/>
              <a:gd name="connsiteX1" fmla="*/ 4024003 w 10221163"/>
              <a:gd name="connsiteY1" fmla="*/ 6021102 h 6098637"/>
              <a:gd name="connsiteX2" fmla="*/ 574950 w 10221163"/>
              <a:gd name="connsiteY2" fmla="*/ 5844639 h 6098637"/>
              <a:gd name="connsiteX3" fmla="*/ 173897 w 10221163"/>
              <a:gd name="connsiteY3" fmla="*/ 3518534 h 6098637"/>
              <a:gd name="connsiteX4" fmla="*/ 398487 w 10221163"/>
              <a:gd name="connsiteY4" fmla="*/ 582828 h 6098637"/>
              <a:gd name="connsiteX5" fmla="*/ 4473182 w 10221163"/>
              <a:gd name="connsiteY5" fmla="*/ 374281 h 6098637"/>
              <a:gd name="connsiteX6" fmla="*/ 9414150 w 10221163"/>
              <a:gd name="connsiteY6" fmla="*/ 229902 h 6098637"/>
              <a:gd name="connsiteX7" fmla="*/ 10136045 w 10221163"/>
              <a:gd name="connsiteY7" fmla="*/ 3775207 h 6098637"/>
              <a:gd name="connsiteX8" fmla="*/ 10039792 w 10221163"/>
              <a:gd name="connsiteY8" fmla="*/ 5700259 h 6098637"/>
              <a:gd name="connsiteX0" fmla="*/ 10039792 w 10290578"/>
              <a:gd name="connsiteY0" fmla="*/ 5700259 h 6098637"/>
              <a:gd name="connsiteX1" fmla="*/ 4024003 w 10290578"/>
              <a:gd name="connsiteY1" fmla="*/ 6021102 h 6098637"/>
              <a:gd name="connsiteX2" fmla="*/ 574950 w 10290578"/>
              <a:gd name="connsiteY2" fmla="*/ 5844639 h 6098637"/>
              <a:gd name="connsiteX3" fmla="*/ 173897 w 10290578"/>
              <a:gd name="connsiteY3" fmla="*/ 3518534 h 6098637"/>
              <a:gd name="connsiteX4" fmla="*/ 398487 w 10290578"/>
              <a:gd name="connsiteY4" fmla="*/ 582828 h 6098637"/>
              <a:gd name="connsiteX5" fmla="*/ 4473182 w 10290578"/>
              <a:gd name="connsiteY5" fmla="*/ 374281 h 6098637"/>
              <a:gd name="connsiteX6" fmla="*/ 9414150 w 10290578"/>
              <a:gd name="connsiteY6" fmla="*/ 229902 h 6098637"/>
              <a:gd name="connsiteX7" fmla="*/ 10136045 w 10290578"/>
              <a:gd name="connsiteY7" fmla="*/ 3775207 h 6098637"/>
              <a:gd name="connsiteX8" fmla="*/ 10039792 w 10290578"/>
              <a:gd name="connsiteY8" fmla="*/ 5700259 h 6098637"/>
              <a:gd name="connsiteX0" fmla="*/ 10039792 w 10221163"/>
              <a:gd name="connsiteY0" fmla="*/ 5700259 h 6098637"/>
              <a:gd name="connsiteX1" fmla="*/ 4024003 w 10221163"/>
              <a:gd name="connsiteY1" fmla="*/ 6021102 h 6098637"/>
              <a:gd name="connsiteX2" fmla="*/ 574950 w 10221163"/>
              <a:gd name="connsiteY2" fmla="*/ 5844639 h 6098637"/>
              <a:gd name="connsiteX3" fmla="*/ 173897 w 10221163"/>
              <a:gd name="connsiteY3" fmla="*/ 3518534 h 6098637"/>
              <a:gd name="connsiteX4" fmla="*/ 398487 w 10221163"/>
              <a:gd name="connsiteY4" fmla="*/ 582828 h 6098637"/>
              <a:gd name="connsiteX5" fmla="*/ 4473182 w 10221163"/>
              <a:gd name="connsiteY5" fmla="*/ 374281 h 6098637"/>
              <a:gd name="connsiteX6" fmla="*/ 9414150 w 10221163"/>
              <a:gd name="connsiteY6" fmla="*/ 229902 h 6098637"/>
              <a:gd name="connsiteX7" fmla="*/ 10136045 w 10221163"/>
              <a:gd name="connsiteY7" fmla="*/ 3775207 h 6098637"/>
              <a:gd name="connsiteX8" fmla="*/ 10039792 w 10221163"/>
              <a:gd name="connsiteY8" fmla="*/ 5700259 h 6098637"/>
              <a:gd name="connsiteX0" fmla="*/ 10039792 w 10617640"/>
              <a:gd name="connsiteY0" fmla="*/ 5703794 h 6102172"/>
              <a:gd name="connsiteX1" fmla="*/ 4024003 w 10617640"/>
              <a:gd name="connsiteY1" fmla="*/ 6024637 h 6102172"/>
              <a:gd name="connsiteX2" fmla="*/ 574950 w 10617640"/>
              <a:gd name="connsiteY2" fmla="*/ 5848174 h 6102172"/>
              <a:gd name="connsiteX3" fmla="*/ 173897 w 10617640"/>
              <a:gd name="connsiteY3" fmla="*/ 3522069 h 6102172"/>
              <a:gd name="connsiteX4" fmla="*/ 398487 w 10617640"/>
              <a:gd name="connsiteY4" fmla="*/ 586363 h 6102172"/>
              <a:gd name="connsiteX5" fmla="*/ 4473182 w 10617640"/>
              <a:gd name="connsiteY5" fmla="*/ 377816 h 6102172"/>
              <a:gd name="connsiteX6" fmla="*/ 9414150 w 10617640"/>
              <a:gd name="connsiteY6" fmla="*/ 233437 h 6102172"/>
              <a:gd name="connsiteX7" fmla="*/ 10392719 w 10617640"/>
              <a:gd name="connsiteY7" fmla="*/ 3826868 h 6102172"/>
              <a:gd name="connsiteX8" fmla="*/ 10039792 w 10617640"/>
              <a:gd name="connsiteY8" fmla="*/ 5703794 h 6102172"/>
              <a:gd name="connsiteX0" fmla="*/ 10039792 w 10612529"/>
              <a:gd name="connsiteY0" fmla="*/ 5703794 h 6102172"/>
              <a:gd name="connsiteX1" fmla="*/ 4024003 w 10612529"/>
              <a:gd name="connsiteY1" fmla="*/ 6024637 h 6102172"/>
              <a:gd name="connsiteX2" fmla="*/ 574950 w 10612529"/>
              <a:gd name="connsiteY2" fmla="*/ 5848174 h 6102172"/>
              <a:gd name="connsiteX3" fmla="*/ 173897 w 10612529"/>
              <a:gd name="connsiteY3" fmla="*/ 3522069 h 6102172"/>
              <a:gd name="connsiteX4" fmla="*/ 398487 w 10612529"/>
              <a:gd name="connsiteY4" fmla="*/ 586363 h 6102172"/>
              <a:gd name="connsiteX5" fmla="*/ 4473182 w 10612529"/>
              <a:gd name="connsiteY5" fmla="*/ 377816 h 6102172"/>
              <a:gd name="connsiteX6" fmla="*/ 9414150 w 10612529"/>
              <a:gd name="connsiteY6" fmla="*/ 233437 h 6102172"/>
              <a:gd name="connsiteX7" fmla="*/ 10392719 w 10612529"/>
              <a:gd name="connsiteY7" fmla="*/ 3826868 h 6102172"/>
              <a:gd name="connsiteX8" fmla="*/ 10039792 w 10612529"/>
              <a:gd name="connsiteY8" fmla="*/ 5703794 h 6102172"/>
              <a:gd name="connsiteX0" fmla="*/ 10039792 w 10544672"/>
              <a:gd name="connsiteY0" fmla="*/ 5703794 h 6102172"/>
              <a:gd name="connsiteX1" fmla="*/ 4024003 w 10544672"/>
              <a:gd name="connsiteY1" fmla="*/ 6024637 h 6102172"/>
              <a:gd name="connsiteX2" fmla="*/ 574950 w 10544672"/>
              <a:gd name="connsiteY2" fmla="*/ 5848174 h 6102172"/>
              <a:gd name="connsiteX3" fmla="*/ 173897 w 10544672"/>
              <a:gd name="connsiteY3" fmla="*/ 3522069 h 6102172"/>
              <a:gd name="connsiteX4" fmla="*/ 398487 w 10544672"/>
              <a:gd name="connsiteY4" fmla="*/ 586363 h 6102172"/>
              <a:gd name="connsiteX5" fmla="*/ 4473182 w 10544672"/>
              <a:gd name="connsiteY5" fmla="*/ 377816 h 6102172"/>
              <a:gd name="connsiteX6" fmla="*/ 9414150 w 10544672"/>
              <a:gd name="connsiteY6" fmla="*/ 233437 h 6102172"/>
              <a:gd name="connsiteX7" fmla="*/ 10392719 w 10544672"/>
              <a:gd name="connsiteY7" fmla="*/ 3826868 h 6102172"/>
              <a:gd name="connsiteX8" fmla="*/ 10039792 w 10544672"/>
              <a:gd name="connsiteY8" fmla="*/ 5703794 h 6102172"/>
              <a:gd name="connsiteX0" fmla="*/ 9333939 w 10395205"/>
              <a:gd name="connsiteY0" fmla="*/ 5896299 h 6103210"/>
              <a:gd name="connsiteX1" fmla="*/ 4024003 w 10395205"/>
              <a:gd name="connsiteY1" fmla="*/ 6024637 h 6103210"/>
              <a:gd name="connsiteX2" fmla="*/ 574950 w 10395205"/>
              <a:gd name="connsiteY2" fmla="*/ 5848174 h 6103210"/>
              <a:gd name="connsiteX3" fmla="*/ 173897 w 10395205"/>
              <a:gd name="connsiteY3" fmla="*/ 3522069 h 6103210"/>
              <a:gd name="connsiteX4" fmla="*/ 398487 w 10395205"/>
              <a:gd name="connsiteY4" fmla="*/ 586363 h 6103210"/>
              <a:gd name="connsiteX5" fmla="*/ 4473182 w 10395205"/>
              <a:gd name="connsiteY5" fmla="*/ 377816 h 6103210"/>
              <a:gd name="connsiteX6" fmla="*/ 9414150 w 10395205"/>
              <a:gd name="connsiteY6" fmla="*/ 233437 h 6103210"/>
              <a:gd name="connsiteX7" fmla="*/ 10392719 w 10395205"/>
              <a:gd name="connsiteY7" fmla="*/ 3826868 h 6103210"/>
              <a:gd name="connsiteX8" fmla="*/ 9333939 w 10395205"/>
              <a:gd name="connsiteY8" fmla="*/ 5896299 h 6103210"/>
              <a:gd name="connsiteX0" fmla="*/ 9333939 w 10533420"/>
              <a:gd name="connsiteY0" fmla="*/ 5769640 h 5976551"/>
              <a:gd name="connsiteX1" fmla="*/ 4024003 w 10533420"/>
              <a:gd name="connsiteY1" fmla="*/ 5897978 h 5976551"/>
              <a:gd name="connsiteX2" fmla="*/ 574950 w 10533420"/>
              <a:gd name="connsiteY2" fmla="*/ 5721515 h 5976551"/>
              <a:gd name="connsiteX3" fmla="*/ 173897 w 10533420"/>
              <a:gd name="connsiteY3" fmla="*/ 3395410 h 5976551"/>
              <a:gd name="connsiteX4" fmla="*/ 398487 w 10533420"/>
              <a:gd name="connsiteY4" fmla="*/ 459704 h 5976551"/>
              <a:gd name="connsiteX5" fmla="*/ 4473182 w 10533420"/>
              <a:gd name="connsiteY5" fmla="*/ 251157 h 5976551"/>
              <a:gd name="connsiteX6" fmla="*/ 9863329 w 10533420"/>
              <a:gd name="connsiteY6" fmla="*/ 267199 h 5976551"/>
              <a:gd name="connsiteX7" fmla="*/ 10392719 w 10533420"/>
              <a:gd name="connsiteY7" fmla="*/ 3700209 h 5976551"/>
              <a:gd name="connsiteX8" fmla="*/ 9333939 w 10533420"/>
              <a:gd name="connsiteY8" fmla="*/ 5769640 h 5976551"/>
              <a:gd name="connsiteX0" fmla="*/ 9333939 w 10533420"/>
              <a:gd name="connsiteY0" fmla="*/ 5769640 h 5883680"/>
              <a:gd name="connsiteX1" fmla="*/ 4425055 w 10533420"/>
              <a:gd name="connsiteY1" fmla="*/ 5625262 h 5883680"/>
              <a:gd name="connsiteX2" fmla="*/ 574950 w 10533420"/>
              <a:gd name="connsiteY2" fmla="*/ 5721515 h 5883680"/>
              <a:gd name="connsiteX3" fmla="*/ 173897 w 10533420"/>
              <a:gd name="connsiteY3" fmla="*/ 3395410 h 5883680"/>
              <a:gd name="connsiteX4" fmla="*/ 398487 w 10533420"/>
              <a:gd name="connsiteY4" fmla="*/ 459704 h 5883680"/>
              <a:gd name="connsiteX5" fmla="*/ 4473182 w 10533420"/>
              <a:gd name="connsiteY5" fmla="*/ 251157 h 5883680"/>
              <a:gd name="connsiteX6" fmla="*/ 9863329 w 10533420"/>
              <a:gd name="connsiteY6" fmla="*/ 267199 h 5883680"/>
              <a:gd name="connsiteX7" fmla="*/ 10392719 w 10533420"/>
              <a:gd name="connsiteY7" fmla="*/ 3700209 h 5883680"/>
              <a:gd name="connsiteX8" fmla="*/ 9333939 w 10533420"/>
              <a:gd name="connsiteY8" fmla="*/ 5769640 h 5883680"/>
              <a:gd name="connsiteX0" fmla="*/ 9333939 w 10517490"/>
              <a:gd name="connsiteY0" fmla="*/ 5615359 h 5729399"/>
              <a:gd name="connsiteX1" fmla="*/ 4425055 w 10517490"/>
              <a:gd name="connsiteY1" fmla="*/ 5470981 h 5729399"/>
              <a:gd name="connsiteX2" fmla="*/ 574950 w 10517490"/>
              <a:gd name="connsiteY2" fmla="*/ 5567234 h 5729399"/>
              <a:gd name="connsiteX3" fmla="*/ 173897 w 10517490"/>
              <a:gd name="connsiteY3" fmla="*/ 3241129 h 5729399"/>
              <a:gd name="connsiteX4" fmla="*/ 398487 w 10517490"/>
              <a:gd name="connsiteY4" fmla="*/ 305423 h 5729399"/>
              <a:gd name="connsiteX5" fmla="*/ 4473182 w 10517490"/>
              <a:gd name="connsiteY5" fmla="*/ 96876 h 5729399"/>
              <a:gd name="connsiteX6" fmla="*/ 9831244 w 10517490"/>
              <a:gd name="connsiteY6" fmla="*/ 353550 h 5729399"/>
              <a:gd name="connsiteX7" fmla="*/ 10392719 w 10517490"/>
              <a:gd name="connsiteY7" fmla="*/ 3545928 h 5729399"/>
              <a:gd name="connsiteX8" fmla="*/ 9333939 w 10517490"/>
              <a:gd name="connsiteY8" fmla="*/ 5615359 h 5729399"/>
              <a:gd name="connsiteX0" fmla="*/ 9333939 w 10440867"/>
              <a:gd name="connsiteY0" fmla="*/ 5615359 h 5729399"/>
              <a:gd name="connsiteX1" fmla="*/ 4425055 w 10440867"/>
              <a:gd name="connsiteY1" fmla="*/ 5470981 h 5729399"/>
              <a:gd name="connsiteX2" fmla="*/ 574950 w 10440867"/>
              <a:gd name="connsiteY2" fmla="*/ 5567234 h 5729399"/>
              <a:gd name="connsiteX3" fmla="*/ 173897 w 10440867"/>
              <a:gd name="connsiteY3" fmla="*/ 3241129 h 5729399"/>
              <a:gd name="connsiteX4" fmla="*/ 398487 w 10440867"/>
              <a:gd name="connsiteY4" fmla="*/ 305423 h 5729399"/>
              <a:gd name="connsiteX5" fmla="*/ 4473182 w 10440867"/>
              <a:gd name="connsiteY5" fmla="*/ 96876 h 5729399"/>
              <a:gd name="connsiteX6" fmla="*/ 9831244 w 10440867"/>
              <a:gd name="connsiteY6" fmla="*/ 353550 h 5729399"/>
              <a:gd name="connsiteX7" fmla="*/ 10264382 w 10440867"/>
              <a:gd name="connsiteY7" fmla="*/ 3545928 h 5729399"/>
              <a:gd name="connsiteX8" fmla="*/ 9333939 w 10440867"/>
              <a:gd name="connsiteY8" fmla="*/ 5615359 h 5729399"/>
              <a:gd name="connsiteX0" fmla="*/ 9333939 w 10382686"/>
              <a:gd name="connsiteY0" fmla="*/ 5696181 h 5810221"/>
              <a:gd name="connsiteX1" fmla="*/ 4425055 w 10382686"/>
              <a:gd name="connsiteY1" fmla="*/ 5551803 h 5810221"/>
              <a:gd name="connsiteX2" fmla="*/ 574950 w 10382686"/>
              <a:gd name="connsiteY2" fmla="*/ 5648056 h 5810221"/>
              <a:gd name="connsiteX3" fmla="*/ 173897 w 10382686"/>
              <a:gd name="connsiteY3" fmla="*/ 3321951 h 5810221"/>
              <a:gd name="connsiteX4" fmla="*/ 398487 w 10382686"/>
              <a:gd name="connsiteY4" fmla="*/ 386245 h 5810221"/>
              <a:gd name="connsiteX5" fmla="*/ 4473182 w 10382686"/>
              <a:gd name="connsiteY5" fmla="*/ 177698 h 5810221"/>
              <a:gd name="connsiteX6" fmla="*/ 9722079 w 10382686"/>
              <a:gd name="connsiteY6" fmla="*/ 293734 h 5810221"/>
              <a:gd name="connsiteX7" fmla="*/ 10264382 w 10382686"/>
              <a:gd name="connsiteY7" fmla="*/ 3626750 h 5810221"/>
              <a:gd name="connsiteX8" fmla="*/ 9333939 w 10382686"/>
              <a:gd name="connsiteY8" fmla="*/ 5696181 h 5810221"/>
              <a:gd name="connsiteX0" fmla="*/ 9333939 w 10382686"/>
              <a:gd name="connsiteY0" fmla="*/ 5696181 h 5781561"/>
              <a:gd name="connsiteX1" fmla="*/ 4284700 w 10382686"/>
              <a:gd name="connsiteY1" fmla="*/ 5411165 h 5781561"/>
              <a:gd name="connsiteX2" fmla="*/ 574950 w 10382686"/>
              <a:gd name="connsiteY2" fmla="*/ 5648056 h 5781561"/>
              <a:gd name="connsiteX3" fmla="*/ 173897 w 10382686"/>
              <a:gd name="connsiteY3" fmla="*/ 3321951 h 5781561"/>
              <a:gd name="connsiteX4" fmla="*/ 398487 w 10382686"/>
              <a:gd name="connsiteY4" fmla="*/ 386245 h 5781561"/>
              <a:gd name="connsiteX5" fmla="*/ 4473182 w 10382686"/>
              <a:gd name="connsiteY5" fmla="*/ 177698 h 5781561"/>
              <a:gd name="connsiteX6" fmla="*/ 9722079 w 10382686"/>
              <a:gd name="connsiteY6" fmla="*/ 293734 h 5781561"/>
              <a:gd name="connsiteX7" fmla="*/ 10264382 w 10382686"/>
              <a:gd name="connsiteY7" fmla="*/ 3626750 h 5781561"/>
              <a:gd name="connsiteX8" fmla="*/ 9333939 w 10382686"/>
              <a:gd name="connsiteY8" fmla="*/ 5696181 h 5781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382686" h="5781561">
                <a:moveTo>
                  <a:pt x="9333939" y="5696181"/>
                </a:moveTo>
                <a:cubicBezTo>
                  <a:pt x="8337325" y="5993583"/>
                  <a:pt x="5744531" y="5419186"/>
                  <a:pt x="4284700" y="5411165"/>
                </a:cubicBezTo>
                <a:cubicBezTo>
                  <a:pt x="2824869" y="5403144"/>
                  <a:pt x="1260084" y="5996258"/>
                  <a:pt x="574950" y="5648056"/>
                </a:cubicBezTo>
                <a:cubicBezTo>
                  <a:pt x="-110184" y="5299854"/>
                  <a:pt x="203307" y="4198919"/>
                  <a:pt x="173897" y="3321951"/>
                </a:cubicBezTo>
                <a:cubicBezTo>
                  <a:pt x="144487" y="2444983"/>
                  <a:pt x="-318061" y="910287"/>
                  <a:pt x="398487" y="386245"/>
                </a:cubicBezTo>
                <a:cubicBezTo>
                  <a:pt x="1115035" y="-137797"/>
                  <a:pt x="2919250" y="193116"/>
                  <a:pt x="4473182" y="177698"/>
                </a:cubicBezTo>
                <a:cubicBezTo>
                  <a:pt x="6027114" y="162280"/>
                  <a:pt x="8756879" y="-281108"/>
                  <a:pt x="9722079" y="293734"/>
                </a:cubicBezTo>
                <a:cubicBezTo>
                  <a:pt x="10687279" y="868576"/>
                  <a:pt x="10329072" y="2726342"/>
                  <a:pt x="10264382" y="3626750"/>
                </a:cubicBezTo>
                <a:cubicBezTo>
                  <a:pt x="10199692" y="4527158"/>
                  <a:pt x="10330553" y="5398779"/>
                  <a:pt x="9333939" y="5696181"/>
                </a:cubicBezTo>
                <a:close/>
              </a:path>
            </a:pathLst>
          </a:custGeom>
          <a:noFill/>
          <a:ln>
            <a:solidFill>
              <a:srgbClr val="9CC4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Helvetica" panose="020B0604020202030204" pitchFamily="34" charset="0"/>
            </a:endParaRPr>
          </a:p>
        </p:txBody>
      </p:sp>
      <p:sp>
        <p:nvSpPr>
          <p:cNvPr id="6" name="任意多边形 5"/>
          <p:cNvSpPr/>
          <p:nvPr/>
        </p:nvSpPr>
        <p:spPr>
          <a:xfrm>
            <a:off x="1251283" y="725539"/>
            <a:ext cx="10130300" cy="5576026"/>
          </a:xfrm>
          <a:custGeom>
            <a:avLst/>
            <a:gdLst>
              <a:gd name="connsiteX0" fmla="*/ 8615741 w 11086589"/>
              <a:gd name="connsiteY0" fmla="*/ 5429310 h 5721367"/>
              <a:gd name="connsiteX1" fmla="*/ 8455320 w 11086589"/>
              <a:gd name="connsiteY1" fmla="*/ 5461394 h 5721367"/>
              <a:gd name="connsiteX2" fmla="*/ 4396668 w 11086589"/>
              <a:gd name="connsiteY2" fmla="*/ 5718068 h 5721367"/>
              <a:gd name="connsiteX3" fmla="*/ 1316583 w 11086589"/>
              <a:gd name="connsiteY3" fmla="*/ 5397226 h 5721367"/>
              <a:gd name="connsiteX4" fmla="*/ 113425 w 11086589"/>
              <a:gd name="connsiteY4" fmla="*/ 3263626 h 5721367"/>
              <a:gd name="connsiteX5" fmla="*/ 546562 w 11086589"/>
              <a:gd name="connsiteY5" fmla="*/ 135415 h 5721367"/>
              <a:gd name="connsiteX6" fmla="*/ 4492920 w 11086589"/>
              <a:gd name="connsiteY6" fmla="*/ 520426 h 5721367"/>
              <a:gd name="connsiteX7" fmla="*/ 9867025 w 11086589"/>
              <a:gd name="connsiteY7" fmla="*/ 103331 h 5721367"/>
              <a:gd name="connsiteX8" fmla="*/ 11070183 w 11086589"/>
              <a:gd name="connsiteY8" fmla="*/ 1194194 h 5721367"/>
              <a:gd name="connsiteX9" fmla="*/ 10588920 w 11086589"/>
              <a:gd name="connsiteY9" fmla="*/ 3648636 h 5721367"/>
              <a:gd name="connsiteX10" fmla="*/ 10941846 w 11086589"/>
              <a:gd name="connsiteY10" fmla="*/ 5204720 h 5721367"/>
              <a:gd name="connsiteX11" fmla="*/ 8615741 w 11086589"/>
              <a:gd name="connsiteY11" fmla="*/ 5429310 h 5721367"/>
              <a:gd name="connsiteX0" fmla="*/ 8595349 w 11066197"/>
              <a:gd name="connsiteY0" fmla="*/ 5429310 h 5909763"/>
              <a:gd name="connsiteX1" fmla="*/ 8434928 w 11066197"/>
              <a:gd name="connsiteY1" fmla="*/ 5461394 h 5909763"/>
              <a:gd name="connsiteX2" fmla="*/ 4376276 w 11066197"/>
              <a:gd name="connsiteY2" fmla="*/ 5718068 h 5909763"/>
              <a:gd name="connsiteX3" fmla="*/ 1007433 w 11066197"/>
              <a:gd name="connsiteY3" fmla="*/ 5718068 h 5909763"/>
              <a:gd name="connsiteX4" fmla="*/ 93033 w 11066197"/>
              <a:gd name="connsiteY4" fmla="*/ 3263626 h 5909763"/>
              <a:gd name="connsiteX5" fmla="*/ 526170 w 11066197"/>
              <a:gd name="connsiteY5" fmla="*/ 135415 h 5909763"/>
              <a:gd name="connsiteX6" fmla="*/ 4472528 w 11066197"/>
              <a:gd name="connsiteY6" fmla="*/ 520426 h 5909763"/>
              <a:gd name="connsiteX7" fmla="*/ 9846633 w 11066197"/>
              <a:gd name="connsiteY7" fmla="*/ 103331 h 5909763"/>
              <a:gd name="connsiteX8" fmla="*/ 11049791 w 11066197"/>
              <a:gd name="connsiteY8" fmla="*/ 1194194 h 5909763"/>
              <a:gd name="connsiteX9" fmla="*/ 10568528 w 11066197"/>
              <a:gd name="connsiteY9" fmla="*/ 3648636 h 5909763"/>
              <a:gd name="connsiteX10" fmla="*/ 10921454 w 11066197"/>
              <a:gd name="connsiteY10" fmla="*/ 5204720 h 5909763"/>
              <a:gd name="connsiteX11" fmla="*/ 8595349 w 11066197"/>
              <a:gd name="connsiteY11" fmla="*/ 5429310 h 5909763"/>
              <a:gd name="connsiteX0" fmla="*/ 8595349 w 11066197"/>
              <a:gd name="connsiteY0" fmla="*/ 5429310 h 5987120"/>
              <a:gd name="connsiteX1" fmla="*/ 8434928 w 11066197"/>
              <a:gd name="connsiteY1" fmla="*/ 5461394 h 5987120"/>
              <a:gd name="connsiteX2" fmla="*/ 4456486 w 11066197"/>
              <a:gd name="connsiteY2" fmla="*/ 5894531 h 5987120"/>
              <a:gd name="connsiteX3" fmla="*/ 1007433 w 11066197"/>
              <a:gd name="connsiteY3" fmla="*/ 5718068 h 5987120"/>
              <a:gd name="connsiteX4" fmla="*/ 93033 w 11066197"/>
              <a:gd name="connsiteY4" fmla="*/ 3263626 h 5987120"/>
              <a:gd name="connsiteX5" fmla="*/ 526170 w 11066197"/>
              <a:gd name="connsiteY5" fmla="*/ 135415 h 5987120"/>
              <a:gd name="connsiteX6" fmla="*/ 4472528 w 11066197"/>
              <a:gd name="connsiteY6" fmla="*/ 520426 h 5987120"/>
              <a:gd name="connsiteX7" fmla="*/ 9846633 w 11066197"/>
              <a:gd name="connsiteY7" fmla="*/ 103331 h 5987120"/>
              <a:gd name="connsiteX8" fmla="*/ 11049791 w 11066197"/>
              <a:gd name="connsiteY8" fmla="*/ 1194194 h 5987120"/>
              <a:gd name="connsiteX9" fmla="*/ 10568528 w 11066197"/>
              <a:gd name="connsiteY9" fmla="*/ 3648636 h 5987120"/>
              <a:gd name="connsiteX10" fmla="*/ 10921454 w 11066197"/>
              <a:gd name="connsiteY10" fmla="*/ 5204720 h 5987120"/>
              <a:gd name="connsiteX11" fmla="*/ 8595349 w 11066197"/>
              <a:gd name="connsiteY11" fmla="*/ 5429310 h 5987120"/>
              <a:gd name="connsiteX0" fmla="*/ 10921454 w 11066197"/>
              <a:gd name="connsiteY0" fmla="*/ 5204720 h 5987120"/>
              <a:gd name="connsiteX1" fmla="*/ 8434928 w 11066197"/>
              <a:gd name="connsiteY1" fmla="*/ 5461394 h 5987120"/>
              <a:gd name="connsiteX2" fmla="*/ 4456486 w 11066197"/>
              <a:gd name="connsiteY2" fmla="*/ 5894531 h 5987120"/>
              <a:gd name="connsiteX3" fmla="*/ 1007433 w 11066197"/>
              <a:gd name="connsiteY3" fmla="*/ 5718068 h 5987120"/>
              <a:gd name="connsiteX4" fmla="*/ 93033 w 11066197"/>
              <a:gd name="connsiteY4" fmla="*/ 3263626 h 5987120"/>
              <a:gd name="connsiteX5" fmla="*/ 526170 w 11066197"/>
              <a:gd name="connsiteY5" fmla="*/ 135415 h 5987120"/>
              <a:gd name="connsiteX6" fmla="*/ 4472528 w 11066197"/>
              <a:gd name="connsiteY6" fmla="*/ 520426 h 5987120"/>
              <a:gd name="connsiteX7" fmla="*/ 9846633 w 11066197"/>
              <a:gd name="connsiteY7" fmla="*/ 103331 h 5987120"/>
              <a:gd name="connsiteX8" fmla="*/ 11049791 w 11066197"/>
              <a:gd name="connsiteY8" fmla="*/ 1194194 h 5987120"/>
              <a:gd name="connsiteX9" fmla="*/ 10568528 w 11066197"/>
              <a:gd name="connsiteY9" fmla="*/ 3648636 h 5987120"/>
              <a:gd name="connsiteX10" fmla="*/ 10921454 w 11066197"/>
              <a:gd name="connsiteY10" fmla="*/ 5204720 h 5987120"/>
              <a:gd name="connsiteX0" fmla="*/ 10921454 w 11066197"/>
              <a:gd name="connsiteY0" fmla="*/ 5204720 h 6002815"/>
              <a:gd name="connsiteX1" fmla="*/ 4456486 w 11066197"/>
              <a:gd name="connsiteY1" fmla="*/ 5894531 h 6002815"/>
              <a:gd name="connsiteX2" fmla="*/ 1007433 w 11066197"/>
              <a:gd name="connsiteY2" fmla="*/ 5718068 h 6002815"/>
              <a:gd name="connsiteX3" fmla="*/ 93033 w 11066197"/>
              <a:gd name="connsiteY3" fmla="*/ 3263626 h 6002815"/>
              <a:gd name="connsiteX4" fmla="*/ 526170 w 11066197"/>
              <a:gd name="connsiteY4" fmla="*/ 135415 h 6002815"/>
              <a:gd name="connsiteX5" fmla="*/ 4472528 w 11066197"/>
              <a:gd name="connsiteY5" fmla="*/ 520426 h 6002815"/>
              <a:gd name="connsiteX6" fmla="*/ 9846633 w 11066197"/>
              <a:gd name="connsiteY6" fmla="*/ 103331 h 6002815"/>
              <a:gd name="connsiteX7" fmla="*/ 11049791 w 11066197"/>
              <a:gd name="connsiteY7" fmla="*/ 1194194 h 6002815"/>
              <a:gd name="connsiteX8" fmla="*/ 10568528 w 11066197"/>
              <a:gd name="connsiteY8" fmla="*/ 3648636 h 6002815"/>
              <a:gd name="connsiteX9" fmla="*/ 10921454 w 11066197"/>
              <a:gd name="connsiteY9" fmla="*/ 5204720 h 6002815"/>
              <a:gd name="connsiteX0" fmla="*/ 10472275 w 11066197"/>
              <a:gd name="connsiteY0" fmla="*/ 5573688 h 5980491"/>
              <a:gd name="connsiteX1" fmla="*/ 4456486 w 11066197"/>
              <a:gd name="connsiteY1" fmla="*/ 5894531 h 5980491"/>
              <a:gd name="connsiteX2" fmla="*/ 1007433 w 11066197"/>
              <a:gd name="connsiteY2" fmla="*/ 5718068 h 5980491"/>
              <a:gd name="connsiteX3" fmla="*/ 93033 w 11066197"/>
              <a:gd name="connsiteY3" fmla="*/ 3263626 h 5980491"/>
              <a:gd name="connsiteX4" fmla="*/ 526170 w 11066197"/>
              <a:gd name="connsiteY4" fmla="*/ 135415 h 5980491"/>
              <a:gd name="connsiteX5" fmla="*/ 4472528 w 11066197"/>
              <a:gd name="connsiteY5" fmla="*/ 520426 h 5980491"/>
              <a:gd name="connsiteX6" fmla="*/ 9846633 w 11066197"/>
              <a:gd name="connsiteY6" fmla="*/ 103331 h 5980491"/>
              <a:gd name="connsiteX7" fmla="*/ 11049791 w 11066197"/>
              <a:gd name="connsiteY7" fmla="*/ 1194194 h 5980491"/>
              <a:gd name="connsiteX8" fmla="*/ 10568528 w 11066197"/>
              <a:gd name="connsiteY8" fmla="*/ 3648636 h 5980491"/>
              <a:gd name="connsiteX9" fmla="*/ 10472275 w 11066197"/>
              <a:gd name="connsiteY9" fmla="*/ 5573688 h 5980491"/>
              <a:gd name="connsiteX0" fmla="*/ 10229604 w 10823526"/>
              <a:gd name="connsiteY0" fmla="*/ 5582178 h 5980556"/>
              <a:gd name="connsiteX1" fmla="*/ 4213815 w 10823526"/>
              <a:gd name="connsiteY1" fmla="*/ 5903021 h 5980556"/>
              <a:gd name="connsiteX2" fmla="*/ 764762 w 10823526"/>
              <a:gd name="connsiteY2" fmla="*/ 5726558 h 5980556"/>
              <a:gd name="connsiteX3" fmla="*/ 363709 w 10823526"/>
              <a:gd name="connsiteY3" fmla="*/ 3400453 h 5980556"/>
              <a:gd name="connsiteX4" fmla="*/ 283499 w 10823526"/>
              <a:gd name="connsiteY4" fmla="*/ 143905 h 5980556"/>
              <a:gd name="connsiteX5" fmla="*/ 4229857 w 10823526"/>
              <a:gd name="connsiteY5" fmla="*/ 528916 h 5980556"/>
              <a:gd name="connsiteX6" fmla="*/ 9603962 w 10823526"/>
              <a:gd name="connsiteY6" fmla="*/ 111821 h 5980556"/>
              <a:gd name="connsiteX7" fmla="*/ 10807120 w 10823526"/>
              <a:gd name="connsiteY7" fmla="*/ 1202684 h 5980556"/>
              <a:gd name="connsiteX8" fmla="*/ 10325857 w 10823526"/>
              <a:gd name="connsiteY8" fmla="*/ 3657126 h 5980556"/>
              <a:gd name="connsiteX9" fmla="*/ 10229604 w 10823526"/>
              <a:gd name="connsiteY9" fmla="*/ 5582178 h 5980556"/>
              <a:gd name="connsiteX0" fmla="*/ 10261679 w 10855601"/>
              <a:gd name="connsiteY0" fmla="*/ 5644288 h 6042666"/>
              <a:gd name="connsiteX1" fmla="*/ 4245890 w 10855601"/>
              <a:gd name="connsiteY1" fmla="*/ 5965131 h 6042666"/>
              <a:gd name="connsiteX2" fmla="*/ 796837 w 10855601"/>
              <a:gd name="connsiteY2" fmla="*/ 5788668 h 6042666"/>
              <a:gd name="connsiteX3" fmla="*/ 395784 w 10855601"/>
              <a:gd name="connsiteY3" fmla="*/ 3462563 h 6042666"/>
              <a:gd name="connsiteX4" fmla="*/ 315574 w 10855601"/>
              <a:gd name="connsiteY4" fmla="*/ 206015 h 6042666"/>
              <a:gd name="connsiteX5" fmla="*/ 4695069 w 10855601"/>
              <a:gd name="connsiteY5" fmla="*/ 318310 h 6042666"/>
              <a:gd name="connsiteX6" fmla="*/ 9636037 w 10855601"/>
              <a:gd name="connsiteY6" fmla="*/ 173931 h 6042666"/>
              <a:gd name="connsiteX7" fmla="*/ 10839195 w 10855601"/>
              <a:gd name="connsiteY7" fmla="*/ 1264794 h 6042666"/>
              <a:gd name="connsiteX8" fmla="*/ 10357932 w 10855601"/>
              <a:gd name="connsiteY8" fmla="*/ 3719236 h 6042666"/>
              <a:gd name="connsiteX9" fmla="*/ 10261679 w 10855601"/>
              <a:gd name="connsiteY9" fmla="*/ 5644288 h 6042666"/>
              <a:gd name="connsiteX0" fmla="*/ 10039792 w 10633714"/>
              <a:gd name="connsiteY0" fmla="*/ 5522731 h 5921109"/>
              <a:gd name="connsiteX1" fmla="*/ 4024003 w 10633714"/>
              <a:gd name="connsiteY1" fmla="*/ 5843574 h 5921109"/>
              <a:gd name="connsiteX2" fmla="*/ 574950 w 10633714"/>
              <a:gd name="connsiteY2" fmla="*/ 5667111 h 5921109"/>
              <a:gd name="connsiteX3" fmla="*/ 173897 w 10633714"/>
              <a:gd name="connsiteY3" fmla="*/ 3341006 h 5921109"/>
              <a:gd name="connsiteX4" fmla="*/ 398487 w 10633714"/>
              <a:gd name="connsiteY4" fmla="*/ 405300 h 5921109"/>
              <a:gd name="connsiteX5" fmla="*/ 4473182 w 10633714"/>
              <a:gd name="connsiteY5" fmla="*/ 196753 h 5921109"/>
              <a:gd name="connsiteX6" fmla="*/ 9414150 w 10633714"/>
              <a:gd name="connsiteY6" fmla="*/ 52374 h 5921109"/>
              <a:gd name="connsiteX7" fmla="*/ 10617308 w 10633714"/>
              <a:gd name="connsiteY7" fmla="*/ 1143237 h 5921109"/>
              <a:gd name="connsiteX8" fmla="*/ 10136045 w 10633714"/>
              <a:gd name="connsiteY8" fmla="*/ 3597679 h 5921109"/>
              <a:gd name="connsiteX9" fmla="*/ 10039792 w 10633714"/>
              <a:gd name="connsiteY9" fmla="*/ 5522731 h 5921109"/>
              <a:gd name="connsiteX0" fmla="*/ 10039792 w 10221163"/>
              <a:gd name="connsiteY0" fmla="*/ 5558917 h 5957295"/>
              <a:gd name="connsiteX1" fmla="*/ 4024003 w 10221163"/>
              <a:gd name="connsiteY1" fmla="*/ 5879760 h 5957295"/>
              <a:gd name="connsiteX2" fmla="*/ 574950 w 10221163"/>
              <a:gd name="connsiteY2" fmla="*/ 5703297 h 5957295"/>
              <a:gd name="connsiteX3" fmla="*/ 173897 w 10221163"/>
              <a:gd name="connsiteY3" fmla="*/ 3377192 h 5957295"/>
              <a:gd name="connsiteX4" fmla="*/ 398487 w 10221163"/>
              <a:gd name="connsiteY4" fmla="*/ 441486 h 5957295"/>
              <a:gd name="connsiteX5" fmla="*/ 4473182 w 10221163"/>
              <a:gd name="connsiteY5" fmla="*/ 232939 h 5957295"/>
              <a:gd name="connsiteX6" fmla="*/ 9414150 w 10221163"/>
              <a:gd name="connsiteY6" fmla="*/ 88560 h 5957295"/>
              <a:gd name="connsiteX7" fmla="*/ 10152087 w 10221163"/>
              <a:gd name="connsiteY7" fmla="*/ 1692771 h 5957295"/>
              <a:gd name="connsiteX8" fmla="*/ 10136045 w 10221163"/>
              <a:gd name="connsiteY8" fmla="*/ 3633865 h 5957295"/>
              <a:gd name="connsiteX9" fmla="*/ 10039792 w 10221163"/>
              <a:gd name="connsiteY9" fmla="*/ 5558917 h 5957295"/>
              <a:gd name="connsiteX0" fmla="*/ 10039792 w 10221163"/>
              <a:gd name="connsiteY0" fmla="*/ 5700259 h 6098637"/>
              <a:gd name="connsiteX1" fmla="*/ 4024003 w 10221163"/>
              <a:gd name="connsiteY1" fmla="*/ 6021102 h 6098637"/>
              <a:gd name="connsiteX2" fmla="*/ 574950 w 10221163"/>
              <a:gd name="connsiteY2" fmla="*/ 5844639 h 6098637"/>
              <a:gd name="connsiteX3" fmla="*/ 173897 w 10221163"/>
              <a:gd name="connsiteY3" fmla="*/ 3518534 h 6098637"/>
              <a:gd name="connsiteX4" fmla="*/ 398487 w 10221163"/>
              <a:gd name="connsiteY4" fmla="*/ 582828 h 6098637"/>
              <a:gd name="connsiteX5" fmla="*/ 4473182 w 10221163"/>
              <a:gd name="connsiteY5" fmla="*/ 374281 h 6098637"/>
              <a:gd name="connsiteX6" fmla="*/ 9414150 w 10221163"/>
              <a:gd name="connsiteY6" fmla="*/ 229902 h 6098637"/>
              <a:gd name="connsiteX7" fmla="*/ 10136045 w 10221163"/>
              <a:gd name="connsiteY7" fmla="*/ 3775207 h 6098637"/>
              <a:gd name="connsiteX8" fmla="*/ 10039792 w 10221163"/>
              <a:gd name="connsiteY8" fmla="*/ 5700259 h 6098637"/>
              <a:gd name="connsiteX0" fmla="*/ 10039792 w 10290578"/>
              <a:gd name="connsiteY0" fmla="*/ 5700259 h 6098637"/>
              <a:gd name="connsiteX1" fmla="*/ 4024003 w 10290578"/>
              <a:gd name="connsiteY1" fmla="*/ 6021102 h 6098637"/>
              <a:gd name="connsiteX2" fmla="*/ 574950 w 10290578"/>
              <a:gd name="connsiteY2" fmla="*/ 5844639 h 6098637"/>
              <a:gd name="connsiteX3" fmla="*/ 173897 w 10290578"/>
              <a:gd name="connsiteY3" fmla="*/ 3518534 h 6098637"/>
              <a:gd name="connsiteX4" fmla="*/ 398487 w 10290578"/>
              <a:gd name="connsiteY4" fmla="*/ 582828 h 6098637"/>
              <a:gd name="connsiteX5" fmla="*/ 4473182 w 10290578"/>
              <a:gd name="connsiteY5" fmla="*/ 374281 h 6098637"/>
              <a:gd name="connsiteX6" fmla="*/ 9414150 w 10290578"/>
              <a:gd name="connsiteY6" fmla="*/ 229902 h 6098637"/>
              <a:gd name="connsiteX7" fmla="*/ 10136045 w 10290578"/>
              <a:gd name="connsiteY7" fmla="*/ 3775207 h 6098637"/>
              <a:gd name="connsiteX8" fmla="*/ 10039792 w 10290578"/>
              <a:gd name="connsiteY8" fmla="*/ 5700259 h 6098637"/>
              <a:gd name="connsiteX0" fmla="*/ 10039792 w 10221163"/>
              <a:gd name="connsiteY0" fmla="*/ 5700259 h 6098637"/>
              <a:gd name="connsiteX1" fmla="*/ 4024003 w 10221163"/>
              <a:gd name="connsiteY1" fmla="*/ 6021102 h 6098637"/>
              <a:gd name="connsiteX2" fmla="*/ 574950 w 10221163"/>
              <a:gd name="connsiteY2" fmla="*/ 5844639 h 6098637"/>
              <a:gd name="connsiteX3" fmla="*/ 173897 w 10221163"/>
              <a:gd name="connsiteY3" fmla="*/ 3518534 h 6098637"/>
              <a:gd name="connsiteX4" fmla="*/ 398487 w 10221163"/>
              <a:gd name="connsiteY4" fmla="*/ 582828 h 6098637"/>
              <a:gd name="connsiteX5" fmla="*/ 4473182 w 10221163"/>
              <a:gd name="connsiteY5" fmla="*/ 374281 h 6098637"/>
              <a:gd name="connsiteX6" fmla="*/ 9414150 w 10221163"/>
              <a:gd name="connsiteY6" fmla="*/ 229902 h 6098637"/>
              <a:gd name="connsiteX7" fmla="*/ 10136045 w 10221163"/>
              <a:gd name="connsiteY7" fmla="*/ 3775207 h 6098637"/>
              <a:gd name="connsiteX8" fmla="*/ 10039792 w 10221163"/>
              <a:gd name="connsiteY8" fmla="*/ 5700259 h 6098637"/>
              <a:gd name="connsiteX0" fmla="*/ 10039792 w 10617640"/>
              <a:gd name="connsiteY0" fmla="*/ 5703794 h 6102172"/>
              <a:gd name="connsiteX1" fmla="*/ 4024003 w 10617640"/>
              <a:gd name="connsiteY1" fmla="*/ 6024637 h 6102172"/>
              <a:gd name="connsiteX2" fmla="*/ 574950 w 10617640"/>
              <a:gd name="connsiteY2" fmla="*/ 5848174 h 6102172"/>
              <a:gd name="connsiteX3" fmla="*/ 173897 w 10617640"/>
              <a:gd name="connsiteY3" fmla="*/ 3522069 h 6102172"/>
              <a:gd name="connsiteX4" fmla="*/ 398487 w 10617640"/>
              <a:gd name="connsiteY4" fmla="*/ 586363 h 6102172"/>
              <a:gd name="connsiteX5" fmla="*/ 4473182 w 10617640"/>
              <a:gd name="connsiteY5" fmla="*/ 377816 h 6102172"/>
              <a:gd name="connsiteX6" fmla="*/ 9414150 w 10617640"/>
              <a:gd name="connsiteY6" fmla="*/ 233437 h 6102172"/>
              <a:gd name="connsiteX7" fmla="*/ 10392719 w 10617640"/>
              <a:gd name="connsiteY7" fmla="*/ 3826868 h 6102172"/>
              <a:gd name="connsiteX8" fmla="*/ 10039792 w 10617640"/>
              <a:gd name="connsiteY8" fmla="*/ 5703794 h 6102172"/>
              <a:gd name="connsiteX0" fmla="*/ 10039792 w 10612529"/>
              <a:gd name="connsiteY0" fmla="*/ 5703794 h 6102172"/>
              <a:gd name="connsiteX1" fmla="*/ 4024003 w 10612529"/>
              <a:gd name="connsiteY1" fmla="*/ 6024637 h 6102172"/>
              <a:gd name="connsiteX2" fmla="*/ 574950 w 10612529"/>
              <a:gd name="connsiteY2" fmla="*/ 5848174 h 6102172"/>
              <a:gd name="connsiteX3" fmla="*/ 173897 w 10612529"/>
              <a:gd name="connsiteY3" fmla="*/ 3522069 h 6102172"/>
              <a:gd name="connsiteX4" fmla="*/ 398487 w 10612529"/>
              <a:gd name="connsiteY4" fmla="*/ 586363 h 6102172"/>
              <a:gd name="connsiteX5" fmla="*/ 4473182 w 10612529"/>
              <a:gd name="connsiteY5" fmla="*/ 377816 h 6102172"/>
              <a:gd name="connsiteX6" fmla="*/ 9414150 w 10612529"/>
              <a:gd name="connsiteY6" fmla="*/ 233437 h 6102172"/>
              <a:gd name="connsiteX7" fmla="*/ 10392719 w 10612529"/>
              <a:gd name="connsiteY7" fmla="*/ 3826868 h 6102172"/>
              <a:gd name="connsiteX8" fmla="*/ 10039792 w 10612529"/>
              <a:gd name="connsiteY8" fmla="*/ 5703794 h 6102172"/>
              <a:gd name="connsiteX0" fmla="*/ 10039792 w 10544672"/>
              <a:gd name="connsiteY0" fmla="*/ 5703794 h 6102172"/>
              <a:gd name="connsiteX1" fmla="*/ 4024003 w 10544672"/>
              <a:gd name="connsiteY1" fmla="*/ 6024637 h 6102172"/>
              <a:gd name="connsiteX2" fmla="*/ 574950 w 10544672"/>
              <a:gd name="connsiteY2" fmla="*/ 5848174 h 6102172"/>
              <a:gd name="connsiteX3" fmla="*/ 173897 w 10544672"/>
              <a:gd name="connsiteY3" fmla="*/ 3522069 h 6102172"/>
              <a:gd name="connsiteX4" fmla="*/ 398487 w 10544672"/>
              <a:gd name="connsiteY4" fmla="*/ 586363 h 6102172"/>
              <a:gd name="connsiteX5" fmla="*/ 4473182 w 10544672"/>
              <a:gd name="connsiteY5" fmla="*/ 377816 h 6102172"/>
              <a:gd name="connsiteX6" fmla="*/ 9414150 w 10544672"/>
              <a:gd name="connsiteY6" fmla="*/ 233437 h 6102172"/>
              <a:gd name="connsiteX7" fmla="*/ 10392719 w 10544672"/>
              <a:gd name="connsiteY7" fmla="*/ 3826868 h 6102172"/>
              <a:gd name="connsiteX8" fmla="*/ 10039792 w 10544672"/>
              <a:gd name="connsiteY8" fmla="*/ 5703794 h 6102172"/>
              <a:gd name="connsiteX0" fmla="*/ 9333939 w 10395205"/>
              <a:gd name="connsiteY0" fmla="*/ 5896299 h 6103210"/>
              <a:gd name="connsiteX1" fmla="*/ 4024003 w 10395205"/>
              <a:gd name="connsiteY1" fmla="*/ 6024637 h 6103210"/>
              <a:gd name="connsiteX2" fmla="*/ 574950 w 10395205"/>
              <a:gd name="connsiteY2" fmla="*/ 5848174 h 6103210"/>
              <a:gd name="connsiteX3" fmla="*/ 173897 w 10395205"/>
              <a:gd name="connsiteY3" fmla="*/ 3522069 h 6103210"/>
              <a:gd name="connsiteX4" fmla="*/ 398487 w 10395205"/>
              <a:gd name="connsiteY4" fmla="*/ 586363 h 6103210"/>
              <a:gd name="connsiteX5" fmla="*/ 4473182 w 10395205"/>
              <a:gd name="connsiteY5" fmla="*/ 377816 h 6103210"/>
              <a:gd name="connsiteX6" fmla="*/ 9414150 w 10395205"/>
              <a:gd name="connsiteY6" fmla="*/ 233437 h 6103210"/>
              <a:gd name="connsiteX7" fmla="*/ 10392719 w 10395205"/>
              <a:gd name="connsiteY7" fmla="*/ 3826868 h 6103210"/>
              <a:gd name="connsiteX8" fmla="*/ 9333939 w 10395205"/>
              <a:gd name="connsiteY8" fmla="*/ 5896299 h 6103210"/>
              <a:gd name="connsiteX0" fmla="*/ 9333939 w 10533420"/>
              <a:gd name="connsiteY0" fmla="*/ 5769640 h 5976551"/>
              <a:gd name="connsiteX1" fmla="*/ 4024003 w 10533420"/>
              <a:gd name="connsiteY1" fmla="*/ 5897978 h 5976551"/>
              <a:gd name="connsiteX2" fmla="*/ 574950 w 10533420"/>
              <a:gd name="connsiteY2" fmla="*/ 5721515 h 5976551"/>
              <a:gd name="connsiteX3" fmla="*/ 173897 w 10533420"/>
              <a:gd name="connsiteY3" fmla="*/ 3395410 h 5976551"/>
              <a:gd name="connsiteX4" fmla="*/ 398487 w 10533420"/>
              <a:gd name="connsiteY4" fmla="*/ 459704 h 5976551"/>
              <a:gd name="connsiteX5" fmla="*/ 4473182 w 10533420"/>
              <a:gd name="connsiteY5" fmla="*/ 251157 h 5976551"/>
              <a:gd name="connsiteX6" fmla="*/ 9863329 w 10533420"/>
              <a:gd name="connsiteY6" fmla="*/ 267199 h 5976551"/>
              <a:gd name="connsiteX7" fmla="*/ 10392719 w 10533420"/>
              <a:gd name="connsiteY7" fmla="*/ 3700209 h 5976551"/>
              <a:gd name="connsiteX8" fmla="*/ 9333939 w 10533420"/>
              <a:gd name="connsiteY8" fmla="*/ 5769640 h 5976551"/>
              <a:gd name="connsiteX0" fmla="*/ 9333939 w 10533420"/>
              <a:gd name="connsiteY0" fmla="*/ 5769640 h 5883680"/>
              <a:gd name="connsiteX1" fmla="*/ 4425055 w 10533420"/>
              <a:gd name="connsiteY1" fmla="*/ 5625262 h 5883680"/>
              <a:gd name="connsiteX2" fmla="*/ 574950 w 10533420"/>
              <a:gd name="connsiteY2" fmla="*/ 5721515 h 5883680"/>
              <a:gd name="connsiteX3" fmla="*/ 173897 w 10533420"/>
              <a:gd name="connsiteY3" fmla="*/ 3395410 h 5883680"/>
              <a:gd name="connsiteX4" fmla="*/ 398487 w 10533420"/>
              <a:gd name="connsiteY4" fmla="*/ 459704 h 5883680"/>
              <a:gd name="connsiteX5" fmla="*/ 4473182 w 10533420"/>
              <a:gd name="connsiteY5" fmla="*/ 251157 h 5883680"/>
              <a:gd name="connsiteX6" fmla="*/ 9863329 w 10533420"/>
              <a:gd name="connsiteY6" fmla="*/ 267199 h 5883680"/>
              <a:gd name="connsiteX7" fmla="*/ 10392719 w 10533420"/>
              <a:gd name="connsiteY7" fmla="*/ 3700209 h 5883680"/>
              <a:gd name="connsiteX8" fmla="*/ 9333939 w 10533420"/>
              <a:gd name="connsiteY8" fmla="*/ 5769640 h 5883680"/>
              <a:gd name="connsiteX0" fmla="*/ 9333939 w 10517490"/>
              <a:gd name="connsiteY0" fmla="*/ 5615359 h 5729399"/>
              <a:gd name="connsiteX1" fmla="*/ 4425055 w 10517490"/>
              <a:gd name="connsiteY1" fmla="*/ 5470981 h 5729399"/>
              <a:gd name="connsiteX2" fmla="*/ 574950 w 10517490"/>
              <a:gd name="connsiteY2" fmla="*/ 5567234 h 5729399"/>
              <a:gd name="connsiteX3" fmla="*/ 173897 w 10517490"/>
              <a:gd name="connsiteY3" fmla="*/ 3241129 h 5729399"/>
              <a:gd name="connsiteX4" fmla="*/ 398487 w 10517490"/>
              <a:gd name="connsiteY4" fmla="*/ 305423 h 5729399"/>
              <a:gd name="connsiteX5" fmla="*/ 4473182 w 10517490"/>
              <a:gd name="connsiteY5" fmla="*/ 96876 h 5729399"/>
              <a:gd name="connsiteX6" fmla="*/ 9831244 w 10517490"/>
              <a:gd name="connsiteY6" fmla="*/ 353550 h 5729399"/>
              <a:gd name="connsiteX7" fmla="*/ 10392719 w 10517490"/>
              <a:gd name="connsiteY7" fmla="*/ 3545928 h 5729399"/>
              <a:gd name="connsiteX8" fmla="*/ 9333939 w 10517490"/>
              <a:gd name="connsiteY8" fmla="*/ 5615359 h 5729399"/>
              <a:gd name="connsiteX0" fmla="*/ 9333939 w 10440867"/>
              <a:gd name="connsiteY0" fmla="*/ 5615359 h 5729399"/>
              <a:gd name="connsiteX1" fmla="*/ 4425055 w 10440867"/>
              <a:gd name="connsiteY1" fmla="*/ 5470981 h 5729399"/>
              <a:gd name="connsiteX2" fmla="*/ 574950 w 10440867"/>
              <a:gd name="connsiteY2" fmla="*/ 5567234 h 5729399"/>
              <a:gd name="connsiteX3" fmla="*/ 173897 w 10440867"/>
              <a:gd name="connsiteY3" fmla="*/ 3241129 h 5729399"/>
              <a:gd name="connsiteX4" fmla="*/ 398487 w 10440867"/>
              <a:gd name="connsiteY4" fmla="*/ 305423 h 5729399"/>
              <a:gd name="connsiteX5" fmla="*/ 4473182 w 10440867"/>
              <a:gd name="connsiteY5" fmla="*/ 96876 h 5729399"/>
              <a:gd name="connsiteX6" fmla="*/ 9831244 w 10440867"/>
              <a:gd name="connsiteY6" fmla="*/ 353550 h 5729399"/>
              <a:gd name="connsiteX7" fmla="*/ 10264382 w 10440867"/>
              <a:gd name="connsiteY7" fmla="*/ 3545928 h 5729399"/>
              <a:gd name="connsiteX8" fmla="*/ 9333939 w 10440867"/>
              <a:gd name="connsiteY8" fmla="*/ 5615359 h 5729399"/>
              <a:gd name="connsiteX0" fmla="*/ 9333939 w 10382686"/>
              <a:gd name="connsiteY0" fmla="*/ 5696181 h 5810221"/>
              <a:gd name="connsiteX1" fmla="*/ 4425055 w 10382686"/>
              <a:gd name="connsiteY1" fmla="*/ 5551803 h 5810221"/>
              <a:gd name="connsiteX2" fmla="*/ 574950 w 10382686"/>
              <a:gd name="connsiteY2" fmla="*/ 5648056 h 5810221"/>
              <a:gd name="connsiteX3" fmla="*/ 173897 w 10382686"/>
              <a:gd name="connsiteY3" fmla="*/ 3321951 h 5810221"/>
              <a:gd name="connsiteX4" fmla="*/ 398487 w 10382686"/>
              <a:gd name="connsiteY4" fmla="*/ 386245 h 5810221"/>
              <a:gd name="connsiteX5" fmla="*/ 4473182 w 10382686"/>
              <a:gd name="connsiteY5" fmla="*/ 177698 h 5810221"/>
              <a:gd name="connsiteX6" fmla="*/ 9722079 w 10382686"/>
              <a:gd name="connsiteY6" fmla="*/ 293734 h 5810221"/>
              <a:gd name="connsiteX7" fmla="*/ 10264382 w 10382686"/>
              <a:gd name="connsiteY7" fmla="*/ 3626750 h 5810221"/>
              <a:gd name="connsiteX8" fmla="*/ 9333939 w 10382686"/>
              <a:gd name="connsiteY8" fmla="*/ 5696181 h 5810221"/>
              <a:gd name="connsiteX0" fmla="*/ 9333939 w 10382686"/>
              <a:gd name="connsiteY0" fmla="*/ 5696181 h 5781561"/>
              <a:gd name="connsiteX1" fmla="*/ 4284700 w 10382686"/>
              <a:gd name="connsiteY1" fmla="*/ 5411165 h 5781561"/>
              <a:gd name="connsiteX2" fmla="*/ 574950 w 10382686"/>
              <a:gd name="connsiteY2" fmla="*/ 5648056 h 5781561"/>
              <a:gd name="connsiteX3" fmla="*/ 173897 w 10382686"/>
              <a:gd name="connsiteY3" fmla="*/ 3321951 h 5781561"/>
              <a:gd name="connsiteX4" fmla="*/ 398487 w 10382686"/>
              <a:gd name="connsiteY4" fmla="*/ 386245 h 5781561"/>
              <a:gd name="connsiteX5" fmla="*/ 4473182 w 10382686"/>
              <a:gd name="connsiteY5" fmla="*/ 177698 h 5781561"/>
              <a:gd name="connsiteX6" fmla="*/ 9722079 w 10382686"/>
              <a:gd name="connsiteY6" fmla="*/ 293734 h 5781561"/>
              <a:gd name="connsiteX7" fmla="*/ 10264382 w 10382686"/>
              <a:gd name="connsiteY7" fmla="*/ 3626750 h 5781561"/>
              <a:gd name="connsiteX8" fmla="*/ 9333939 w 10382686"/>
              <a:gd name="connsiteY8" fmla="*/ 5696181 h 5781561"/>
              <a:gd name="connsiteX0" fmla="*/ 9281946 w 10330693"/>
              <a:gd name="connsiteY0" fmla="*/ 5696181 h 5781561"/>
              <a:gd name="connsiteX1" fmla="*/ 4232707 w 10330693"/>
              <a:gd name="connsiteY1" fmla="*/ 5411165 h 5781561"/>
              <a:gd name="connsiteX2" fmla="*/ 522957 w 10330693"/>
              <a:gd name="connsiteY2" fmla="*/ 5648056 h 5781561"/>
              <a:gd name="connsiteX3" fmla="*/ 243114 w 10330693"/>
              <a:gd name="connsiteY3" fmla="*/ 3290698 h 5781561"/>
              <a:gd name="connsiteX4" fmla="*/ 346494 w 10330693"/>
              <a:gd name="connsiteY4" fmla="*/ 386245 h 5781561"/>
              <a:gd name="connsiteX5" fmla="*/ 4421189 w 10330693"/>
              <a:gd name="connsiteY5" fmla="*/ 177698 h 5781561"/>
              <a:gd name="connsiteX6" fmla="*/ 9670086 w 10330693"/>
              <a:gd name="connsiteY6" fmla="*/ 293734 h 5781561"/>
              <a:gd name="connsiteX7" fmla="*/ 10212389 w 10330693"/>
              <a:gd name="connsiteY7" fmla="*/ 3626750 h 5781561"/>
              <a:gd name="connsiteX8" fmla="*/ 9281946 w 10330693"/>
              <a:gd name="connsiteY8" fmla="*/ 5696181 h 5781561"/>
              <a:gd name="connsiteX0" fmla="*/ 9281946 w 10330693"/>
              <a:gd name="connsiteY0" fmla="*/ 5696181 h 5766746"/>
              <a:gd name="connsiteX1" fmla="*/ 3626658 w 10330693"/>
              <a:gd name="connsiteY1" fmla="*/ 5317407 h 5766746"/>
              <a:gd name="connsiteX2" fmla="*/ 522957 w 10330693"/>
              <a:gd name="connsiteY2" fmla="*/ 5648056 h 5766746"/>
              <a:gd name="connsiteX3" fmla="*/ 243114 w 10330693"/>
              <a:gd name="connsiteY3" fmla="*/ 3290698 h 5766746"/>
              <a:gd name="connsiteX4" fmla="*/ 346494 w 10330693"/>
              <a:gd name="connsiteY4" fmla="*/ 386245 h 5766746"/>
              <a:gd name="connsiteX5" fmla="*/ 4421189 w 10330693"/>
              <a:gd name="connsiteY5" fmla="*/ 177698 h 5766746"/>
              <a:gd name="connsiteX6" fmla="*/ 9670086 w 10330693"/>
              <a:gd name="connsiteY6" fmla="*/ 293734 h 5766746"/>
              <a:gd name="connsiteX7" fmla="*/ 10212389 w 10330693"/>
              <a:gd name="connsiteY7" fmla="*/ 3626750 h 5766746"/>
              <a:gd name="connsiteX8" fmla="*/ 9281946 w 10330693"/>
              <a:gd name="connsiteY8" fmla="*/ 5696181 h 5766746"/>
              <a:gd name="connsiteX0" fmla="*/ 9281946 w 10211852"/>
              <a:gd name="connsiteY0" fmla="*/ 5692783 h 5766172"/>
              <a:gd name="connsiteX1" fmla="*/ 3626658 w 10211852"/>
              <a:gd name="connsiteY1" fmla="*/ 5314009 h 5766172"/>
              <a:gd name="connsiteX2" fmla="*/ 522957 w 10211852"/>
              <a:gd name="connsiteY2" fmla="*/ 5644658 h 5766172"/>
              <a:gd name="connsiteX3" fmla="*/ 243114 w 10211852"/>
              <a:gd name="connsiteY3" fmla="*/ 3287300 h 5766172"/>
              <a:gd name="connsiteX4" fmla="*/ 346494 w 10211852"/>
              <a:gd name="connsiteY4" fmla="*/ 382847 h 5766172"/>
              <a:gd name="connsiteX5" fmla="*/ 4421189 w 10211852"/>
              <a:gd name="connsiteY5" fmla="*/ 174300 h 5766172"/>
              <a:gd name="connsiteX6" fmla="*/ 9670086 w 10211852"/>
              <a:gd name="connsiteY6" fmla="*/ 290336 h 5766172"/>
              <a:gd name="connsiteX7" fmla="*/ 10000272 w 10211852"/>
              <a:gd name="connsiteY7" fmla="*/ 3576473 h 5766172"/>
              <a:gd name="connsiteX8" fmla="*/ 9281946 w 10211852"/>
              <a:gd name="connsiteY8" fmla="*/ 5692783 h 5766172"/>
              <a:gd name="connsiteX0" fmla="*/ 9281946 w 10193103"/>
              <a:gd name="connsiteY0" fmla="*/ 5834146 h 5907535"/>
              <a:gd name="connsiteX1" fmla="*/ 3626658 w 10193103"/>
              <a:gd name="connsiteY1" fmla="*/ 5455372 h 5907535"/>
              <a:gd name="connsiteX2" fmla="*/ 522957 w 10193103"/>
              <a:gd name="connsiteY2" fmla="*/ 5786021 h 5907535"/>
              <a:gd name="connsiteX3" fmla="*/ 243114 w 10193103"/>
              <a:gd name="connsiteY3" fmla="*/ 3428663 h 5907535"/>
              <a:gd name="connsiteX4" fmla="*/ 346494 w 10193103"/>
              <a:gd name="connsiteY4" fmla="*/ 524210 h 5907535"/>
              <a:gd name="connsiteX5" fmla="*/ 4421189 w 10193103"/>
              <a:gd name="connsiteY5" fmla="*/ 315663 h 5907535"/>
              <a:gd name="connsiteX6" fmla="*/ 9639783 w 10193103"/>
              <a:gd name="connsiteY6" fmla="*/ 244181 h 5907535"/>
              <a:gd name="connsiteX7" fmla="*/ 10000272 w 10193103"/>
              <a:gd name="connsiteY7" fmla="*/ 3717836 h 5907535"/>
              <a:gd name="connsiteX8" fmla="*/ 9281946 w 10193103"/>
              <a:gd name="connsiteY8" fmla="*/ 5834146 h 5907535"/>
              <a:gd name="connsiteX0" fmla="*/ 9428829 w 10339986"/>
              <a:gd name="connsiteY0" fmla="*/ 5834146 h 5907535"/>
              <a:gd name="connsiteX1" fmla="*/ 3773541 w 10339986"/>
              <a:gd name="connsiteY1" fmla="*/ 5455372 h 5907535"/>
              <a:gd name="connsiteX2" fmla="*/ 669840 w 10339986"/>
              <a:gd name="connsiteY2" fmla="*/ 5786021 h 5907535"/>
              <a:gd name="connsiteX3" fmla="*/ 389997 w 10339986"/>
              <a:gd name="connsiteY3" fmla="*/ 3428663 h 5907535"/>
              <a:gd name="connsiteX4" fmla="*/ 493377 w 10339986"/>
              <a:gd name="connsiteY4" fmla="*/ 524210 h 5907535"/>
              <a:gd name="connsiteX5" fmla="*/ 4568072 w 10339986"/>
              <a:gd name="connsiteY5" fmla="*/ 315663 h 5907535"/>
              <a:gd name="connsiteX6" fmla="*/ 9786666 w 10339986"/>
              <a:gd name="connsiteY6" fmla="*/ 244181 h 5907535"/>
              <a:gd name="connsiteX7" fmla="*/ 10147155 w 10339986"/>
              <a:gd name="connsiteY7" fmla="*/ 3717836 h 5907535"/>
              <a:gd name="connsiteX8" fmla="*/ 9428829 w 10339986"/>
              <a:gd name="connsiteY8" fmla="*/ 5834146 h 5907535"/>
              <a:gd name="connsiteX0" fmla="*/ 9095501 w 10359569"/>
              <a:gd name="connsiteY0" fmla="*/ 5802893 h 5881075"/>
              <a:gd name="connsiteX1" fmla="*/ 3773541 w 10359569"/>
              <a:gd name="connsiteY1" fmla="*/ 5455372 h 5881075"/>
              <a:gd name="connsiteX2" fmla="*/ 669840 w 10359569"/>
              <a:gd name="connsiteY2" fmla="*/ 5786021 h 5881075"/>
              <a:gd name="connsiteX3" fmla="*/ 389997 w 10359569"/>
              <a:gd name="connsiteY3" fmla="*/ 3428663 h 5881075"/>
              <a:gd name="connsiteX4" fmla="*/ 493377 w 10359569"/>
              <a:gd name="connsiteY4" fmla="*/ 524210 h 5881075"/>
              <a:gd name="connsiteX5" fmla="*/ 4568072 w 10359569"/>
              <a:gd name="connsiteY5" fmla="*/ 315663 h 5881075"/>
              <a:gd name="connsiteX6" fmla="*/ 9786666 w 10359569"/>
              <a:gd name="connsiteY6" fmla="*/ 244181 h 5881075"/>
              <a:gd name="connsiteX7" fmla="*/ 10147155 w 10359569"/>
              <a:gd name="connsiteY7" fmla="*/ 3717836 h 5881075"/>
              <a:gd name="connsiteX8" fmla="*/ 9095501 w 10359569"/>
              <a:gd name="connsiteY8" fmla="*/ 5802893 h 5881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359569" h="5881075">
                <a:moveTo>
                  <a:pt x="9095501" y="5802893"/>
                </a:moveTo>
                <a:cubicBezTo>
                  <a:pt x="8033232" y="6092482"/>
                  <a:pt x="5177818" y="5458184"/>
                  <a:pt x="3773541" y="5455372"/>
                </a:cubicBezTo>
                <a:cubicBezTo>
                  <a:pt x="2369264" y="5452560"/>
                  <a:pt x="1233764" y="6123806"/>
                  <a:pt x="669840" y="5786021"/>
                </a:cubicBezTo>
                <a:cubicBezTo>
                  <a:pt x="105916" y="5448236"/>
                  <a:pt x="419407" y="4305631"/>
                  <a:pt x="389997" y="3428663"/>
                </a:cubicBezTo>
                <a:cubicBezTo>
                  <a:pt x="360587" y="2551695"/>
                  <a:pt x="-536296" y="1199307"/>
                  <a:pt x="493377" y="524210"/>
                </a:cubicBezTo>
                <a:cubicBezTo>
                  <a:pt x="1523050" y="-150887"/>
                  <a:pt x="3019191" y="362334"/>
                  <a:pt x="4568072" y="315663"/>
                </a:cubicBezTo>
                <a:cubicBezTo>
                  <a:pt x="6116953" y="268992"/>
                  <a:pt x="8856819" y="-322848"/>
                  <a:pt x="9786666" y="244181"/>
                </a:cubicBezTo>
                <a:cubicBezTo>
                  <a:pt x="10716513" y="811210"/>
                  <a:pt x="10262349" y="2791384"/>
                  <a:pt x="10147155" y="3717836"/>
                </a:cubicBezTo>
                <a:cubicBezTo>
                  <a:pt x="10031961" y="4644288"/>
                  <a:pt x="10157770" y="5513304"/>
                  <a:pt x="9095501" y="5802893"/>
                </a:cubicBezTo>
                <a:close/>
              </a:path>
            </a:pathLst>
          </a:custGeom>
          <a:noFill/>
          <a:ln>
            <a:solidFill>
              <a:srgbClr val="9CC4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Helvetica" panose="020B0604020202030204" pitchFamily="34" charset="0"/>
            </a:endParaRPr>
          </a:p>
        </p:txBody>
      </p:sp>
      <p:grpSp>
        <p:nvGrpSpPr>
          <p:cNvPr id="22" name="组合 21"/>
          <p:cNvGrpSpPr/>
          <p:nvPr/>
        </p:nvGrpSpPr>
        <p:grpSpPr>
          <a:xfrm rot="20756899">
            <a:off x="4715495" y="510919"/>
            <a:ext cx="2903255" cy="767124"/>
            <a:chOff x="7773633" y="765100"/>
            <a:chExt cx="3696052" cy="572753"/>
          </a:xfrm>
          <a:solidFill>
            <a:srgbClr val="E2BAC6"/>
          </a:solidFill>
        </p:grpSpPr>
        <p:sp>
          <p:nvSpPr>
            <p:cNvPr id="20" name="任意多边形 19"/>
            <p:cNvSpPr/>
            <p:nvPr/>
          </p:nvSpPr>
          <p:spPr>
            <a:xfrm rot="766669">
              <a:off x="7972505" y="808464"/>
              <a:ext cx="3497180" cy="529389"/>
            </a:xfrm>
            <a:custGeom>
              <a:avLst/>
              <a:gdLst>
                <a:gd name="connsiteX0" fmla="*/ 0 w 3497180"/>
                <a:gd name="connsiteY0" fmla="*/ 0 h 529389"/>
                <a:gd name="connsiteX1" fmla="*/ 3481135 w 3497180"/>
                <a:gd name="connsiteY1" fmla="*/ 0 h 529389"/>
                <a:gd name="connsiteX2" fmla="*/ 3346765 w 3497180"/>
                <a:gd name="connsiteY2" fmla="*/ 52377 h 529389"/>
                <a:gd name="connsiteX3" fmla="*/ 3497179 w 3497180"/>
                <a:gd name="connsiteY3" fmla="*/ 126437 h 529389"/>
                <a:gd name="connsiteX4" fmla="*/ 3497180 w 3497180"/>
                <a:gd name="connsiteY4" fmla="*/ 141924 h 529389"/>
                <a:gd name="connsiteX5" fmla="*/ 3340294 w 3497180"/>
                <a:gd name="connsiteY5" fmla="*/ 203079 h 529389"/>
                <a:gd name="connsiteX6" fmla="*/ 3497180 w 3497180"/>
                <a:gd name="connsiteY6" fmla="*/ 280324 h 529389"/>
                <a:gd name="connsiteX7" fmla="*/ 3497179 w 3497180"/>
                <a:gd name="connsiteY7" fmla="*/ 285757 h 529389"/>
                <a:gd name="connsiteX8" fmla="*/ 3334011 w 3497180"/>
                <a:gd name="connsiteY8" fmla="*/ 349361 h 529389"/>
                <a:gd name="connsiteX9" fmla="*/ 3494395 w 3497180"/>
                <a:gd name="connsiteY9" fmla="*/ 428329 h 529389"/>
                <a:gd name="connsiteX10" fmla="*/ 3497180 w 3497180"/>
                <a:gd name="connsiteY10" fmla="*/ 363473 h 529389"/>
                <a:gd name="connsiteX11" fmla="*/ 3497180 w 3497180"/>
                <a:gd name="connsiteY11" fmla="*/ 529389 h 529389"/>
                <a:gd name="connsiteX12" fmla="*/ 3490055 w 3497180"/>
                <a:gd name="connsiteY12" fmla="*/ 529389 h 529389"/>
                <a:gd name="connsiteX13" fmla="*/ 3494102 w 3497180"/>
                <a:gd name="connsiteY13" fmla="*/ 435134 h 529389"/>
                <a:gd name="connsiteX14" fmla="*/ 3327539 w 3497180"/>
                <a:gd name="connsiteY14" fmla="*/ 500061 h 529389"/>
                <a:gd name="connsiteX15" fmla="*/ 3387105 w 3497180"/>
                <a:gd name="connsiteY15" fmla="*/ 529389 h 529389"/>
                <a:gd name="connsiteX16" fmla="*/ 0 w 3497180"/>
                <a:gd name="connsiteY16" fmla="*/ 529389 h 529389"/>
                <a:gd name="connsiteX0" fmla="*/ 0 w 3497180"/>
                <a:gd name="connsiteY0" fmla="*/ 0 h 529389"/>
                <a:gd name="connsiteX1" fmla="*/ 3481135 w 3497180"/>
                <a:gd name="connsiteY1" fmla="*/ 0 h 529389"/>
                <a:gd name="connsiteX2" fmla="*/ 3346765 w 3497180"/>
                <a:gd name="connsiteY2" fmla="*/ 52377 h 529389"/>
                <a:gd name="connsiteX3" fmla="*/ 3497179 w 3497180"/>
                <a:gd name="connsiteY3" fmla="*/ 126437 h 529389"/>
                <a:gd name="connsiteX4" fmla="*/ 3497180 w 3497180"/>
                <a:gd name="connsiteY4" fmla="*/ 141924 h 529389"/>
                <a:gd name="connsiteX5" fmla="*/ 3340294 w 3497180"/>
                <a:gd name="connsiteY5" fmla="*/ 203079 h 529389"/>
                <a:gd name="connsiteX6" fmla="*/ 3497180 w 3497180"/>
                <a:gd name="connsiteY6" fmla="*/ 280324 h 529389"/>
                <a:gd name="connsiteX7" fmla="*/ 3497179 w 3497180"/>
                <a:gd name="connsiteY7" fmla="*/ 285757 h 529389"/>
                <a:gd name="connsiteX8" fmla="*/ 3334011 w 3497180"/>
                <a:gd name="connsiteY8" fmla="*/ 349361 h 529389"/>
                <a:gd name="connsiteX9" fmla="*/ 3494395 w 3497180"/>
                <a:gd name="connsiteY9" fmla="*/ 428329 h 529389"/>
                <a:gd name="connsiteX10" fmla="*/ 3497180 w 3497180"/>
                <a:gd name="connsiteY10" fmla="*/ 529389 h 529389"/>
                <a:gd name="connsiteX11" fmla="*/ 3490055 w 3497180"/>
                <a:gd name="connsiteY11" fmla="*/ 529389 h 529389"/>
                <a:gd name="connsiteX12" fmla="*/ 3494102 w 3497180"/>
                <a:gd name="connsiteY12" fmla="*/ 435134 h 529389"/>
                <a:gd name="connsiteX13" fmla="*/ 3327539 w 3497180"/>
                <a:gd name="connsiteY13" fmla="*/ 500061 h 529389"/>
                <a:gd name="connsiteX14" fmla="*/ 3387105 w 3497180"/>
                <a:gd name="connsiteY14" fmla="*/ 529389 h 529389"/>
                <a:gd name="connsiteX15" fmla="*/ 0 w 3497180"/>
                <a:gd name="connsiteY15" fmla="*/ 529389 h 529389"/>
                <a:gd name="connsiteX16" fmla="*/ 0 w 3497180"/>
                <a:gd name="connsiteY16" fmla="*/ 0 h 529389"/>
                <a:gd name="connsiteX0" fmla="*/ 0 w 3497180"/>
                <a:gd name="connsiteY0" fmla="*/ 0 h 529389"/>
                <a:gd name="connsiteX1" fmla="*/ 3481135 w 3497180"/>
                <a:gd name="connsiteY1" fmla="*/ 0 h 529389"/>
                <a:gd name="connsiteX2" fmla="*/ 3346765 w 3497180"/>
                <a:gd name="connsiteY2" fmla="*/ 52377 h 529389"/>
                <a:gd name="connsiteX3" fmla="*/ 3497179 w 3497180"/>
                <a:gd name="connsiteY3" fmla="*/ 126437 h 529389"/>
                <a:gd name="connsiteX4" fmla="*/ 3497180 w 3497180"/>
                <a:gd name="connsiteY4" fmla="*/ 141924 h 529389"/>
                <a:gd name="connsiteX5" fmla="*/ 3340294 w 3497180"/>
                <a:gd name="connsiteY5" fmla="*/ 203079 h 529389"/>
                <a:gd name="connsiteX6" fmla="*/ 3497180 w 3497180"/>
                <a:gd name="connsiteY6" fmla="*/ 280324 h 529389"/>
                <a:gd name="connsiteX7" fmla="*/ 3497179 w 3497180"/>
                <a:gd name="connsiteY7" fmla="*/ 285757 h 529389"/>
                <a:gd name="connsiteX8" fmla="*/ 3334011 w 3497180"/>
                <a:gd name="connsiteY8" fmla="*/ 349361 h 529389"/>
                <a:gd name="connsiteX9" fmla="*/ 3494395 w 3497180"/>
                <a:gd name="connsiteY9" fmla="*/ 428329 h 529389"/>
                <a:gd name="connsiteX10" fmla="*/ 3497180 w 3497180"/>
                <a:gd name="connsiteY10" fmla="*/ 529389 h 529389"/>
                <a:gd name="connsiteX11" fmla="*/ 3494102 w 3497180"/>
                <a:gd name="connsiteY11" fmla="*/ 435134 h 529389"/>
                <a:gd name="connsiteX12" fmla="*/ 3327539 w 3497180"/>
                <a:gd name="connsiteY12" fmla="*/ 500061 h 529389"/>
                <a:gd name="connsiteX13" fmla="*/ 3387105 w 3497180"/>
                <a:gd name="connsiteY13" fmla="*/ 529389 h 529389"/>
                <a:gd name="connsiteX14" fmla="*/ 0 w 3497180"/>
                <a:gd name="connsiteY14" fmla="*/ 529389 h 529389"/>
                <a:gd name="connsiteX15" fmla="*/ 0 w 3497180"/>
                <a:gd name="connsiteY15" fmla="*/ 0 h 529389"/>
                <a:gd name="connsiteX0" fmla="*/ 0 w 3514683"/>
                <a:gd name="connsiteY0" fmla="*/ 0 h 529389"/>
                <a:gd name="connsiteX1" fmla="*/ 3481135 w 3514683"/>
                <a:gd name="connsiteY1" fmla="*/ 0 h 529389"/>
                <a:gd name="connsiteX2" fmla="*/ 3346765 w 3514683"/>
                <a:gd name="connsiteY2" fmla="*/ 52377 h 529389"/>
                <a:gd name="connsiteX3" fmla="*/ 3497179 w 3514683"/>
                <a:gd name="connsiteY3" fmla="*/ 126437 h 529389"/>
                <a:gd name="connsiteX4" fmla="*/ 3497180 w 3514683"/>
                <a:gd name="connsiteY4" fmla="*/ 141924 h 529389"/>
                <a:gd name="connsiteX5" fmla="*/ 3340294 w 3514683"/>
                <a:gd name="connsiteY5" fmla="*/ 203079 h 529389"/>
                <a:gd name="connsiteX6" fmla="*/ 3497180 w 3514683"/>
                <a:gd name="connsiteY6" fmla="*/ 280324 h 529389"/>
                <a:gd name="connsiteX7" fmla="*/ 3497179 w 3514683"/>
                <a:gd name="connsiteY7" fmla="*/ 285757 h 529389"/>
                <a:gd name="connsiteX8" fmla="*/ 3334011 w 3514683"/>
                <a:gd name="connsiteY8" fmla="*/ 349361 h 529389"/>
                <a:gd name="connsiteX9" fmla="*/ 3494395 w 3514683"/>
                <a:gd name="connsiteY9" fmla="*/ 428329 h 529389"/>
                <a:gd name="connsiteX10" fmla="*/ 3494102 w 3514683"/>
                <a:gd name="connsiteY10" fmla="*/ 435134 h 529389"/>
                <a:gd name="connsiteX11" fmla="*/ 3327539 w 3514683"/>
                <a:gd name="connsiteY11" fmla="*/ 500061 h 529389"/>
                <a:gd name="connsiteX12" fmla="*/ 3387105 w 3514683"/>
                <a:gd name="connsiteY12" fmla="*/ 529389 h 529389"/>
                <a:gd name="connsiteX13" fmla="*/ 0 w 3514683"/>
                <a:gd name="connsiteY13" fmla="*/ 529389 h 529389"/>
                <a:gd name="connsiteX14" fmla="*/ 0 w 3514683"/>
                <a:gd name="connsiteY14" fmla="*/ 0 h 529389"/>
                <a:gd name="connsiteX0" fmla="*/ 0 w 3514683"/>
                <a:gd name="connsiteY0" fmla="*/ 0 h 529389"/>
                <a:gd name="connsiteX1" fmla="*/ 3481135 w 3514683"/>
                <a:gd name="connsiteY1" fmla="*/ 0 h 529389"/>
                <a:gd name="connsiteX2" fmla="*/ 3346765 w 3514683"/>
                <a:gd name="connsiteY2" fmla="*/ 52377 h 529389"/>
                <a:gd name="connsiteX3" fmla="*/ 3497179 w 3514683"/>
                <a:gd name="connsiteY3" fmla="*/ 126437 h 529389"/>
                <a:gd name="connsiteX4" fmla="*/ 3340294 w 3514683"/>
                <a:gd name="connsiteY4" fmla="*/ 203079 h 529389"/>
                <a:gd name="connsiteX5" fmla="*/ 3497180 w 3514683"/>
                <a:gd name="connsiteY5" fmla="*/ 280324 h 529389"/>
                <a:gd name="connsiteX6" fmla="*/ 3497179 w 3514683"/>
                <a:gd name="connsiteY6" fmla="*/ 285757 h 529389"/>
                <a:gd name="connsiteX7" fmla="*/ 3334011 w 3514683"/>
                <a:gd name="connsiteY7" fmla="*/ 349361 h 529389"/>
                <a:gd name="connsiteX8" fmla="*/ 3494395 w 3514683"/>
                <a:gd name="connsiteY8" fmla="*/ 428329 h 529389"/>
                <a:gd name="connsiteX9" fmla="*/ 3494102 w 3514683"/>
                <a:gd name="connsiteY9" fmla="*/ 435134 h 529389"/>
                <a:gd name="connsiteX10" fmla="*/ 3327539 w 3514683"/>
                <a:gd name="connsiteY10" fmla="*/ 500061 h 529389"/>
                <a:gd name="connsiteX11" fmla="*/ 3387105 w 3514683"/>
                <a:gd name="connsiteY11" fmla="*/ 529389 h 529389"/>
                <a:gd name="connsiteX12" fmla="*/ 0 w 3514683"/>
                <a:gd name="connsiteY12" fmla="*/ 529389 h 529389"/>
                <a:gd name="connsiteX13" fmla="*/ 0 w 3514683"/>
                <a:gd name="connsiteY13" fmla="*/ 0 h 529389"/>
                <a:gd name="connsiteX0" fmla="*/ 0 w 3514683"/>
                <a:gd name="connsiteY0" fmla="*/ 0 h 529389"/>
                <a:gd name="connsiteX1" fmla="*/ 3481135 w 3514683"/>
                <a:gd name="connsiteY1" fmla="*/ 0 h 529389"/>
                <a:gd name="connsiteX2" fmla="*/ 3346765 w 3514683"/>
                <a:gd name="connsiteY2" fmla="*/ 52377 h 529389"/>
                <a:gd name="connsiteX3" fmla="*/ 3497179 w 3514683"/>
                <a:gd name="connsiteY3" fmla="*/ 126437 h 529389"/>
                <a:gd name="connsiteX4" fmla="*/ 3340294 w 3514683"/>
                <a:gd name="connsiteY4" fmla="*/ 203079 h 529389"/>
                <a:gd name="connsiteX5" fmla="*/ 3497180 w 3514683"/>
                <a:gd name="connsiteY5" fmla="*/ 280324 h 529389"/>
                <a:gd name="connsiteX6" fmla="*/ 3497179 w 3514683"/>
                <a:gd name="connsiteY6" fmla="*/ 285757 h 529389"/>
                <a:gd name="connsiteX7" fmla="*/ 3334011 w 3514683"/>
                <a:gd name="connsiteY7" fmla="*/ 349361 h 529389"/>
                <a:gd name="connsiteX8" fmla="*/ 3494395 w 3514683"/>
                <a:gd name="connsiteY8" fmla="*/ 428329 h 529389"/>
                <a:gd name="connsiteX9" fmla="*/ 3494102 w 3514683"/>
                <a:gd name="connsiteY9" fmla="*/ 435134 h 529389"/>
                <a:gd name="connsiteX10" fmla="*/ 3327539 w 3514683"/>
                <a:gd name="connsiteY10" fmla="*/ 500061 h 529389"/>
                <a:gd name="connsiteX11" fmla="*/ 3387105 w 3514683"/>
                <a:gd name="connsiteY11" fmla="*/ 529389 h 529389"/>
                <a:gd name="connsiteX12" fmla="*/ 0 w 3514683"/>
                <a:gd name="connsiteY12" fmla="*/ 529389 h 529389"/>
                <a:gd name="connsiteX13" fmla="*/ 0 w 3514683"/>
                <a:gd name="connsiteY13" fmla="*/ 0 h 529389"/>
                <a:gd name="connsiteX0" fmla="*/ 0 w 3514683"/>
                <a:gd name="connsiteY0" fmla="*/ 0 h 529389"/>
                <a:gd name="connsiteX1" fmla="*/ 3481135 w 3514683"/>
                <a:gd name="connsiteY1" fmla="*/ 0 h 529389"/>
                <a:gd name="connsiteX2" fmla="*/ 3346765 w 3514683"/>
                <a:gd name="connsiteY2" fmla="*/ 52377 h 529389"/>
                <a:gd name="connsiteX3" fmla="*/ 3497179 w 3514683"/>
                <a:gd name="connsiteY3" fmla="*/ 126437 h 529389"/>
                <a:gd name="connsiteX4" fmla="*/ 3340294 w 3514683"/>
                <a:gd name="connsiteY4" fmla="*/ 203079 h 529389"/>
                <a:gd name="connsiteX5" fmla="*/ 3497180 w 3514683"/>
                <a:gd name="connsiteY5" fmla="*/ 280324 h 529389"/>
                <a:gd name="connsiteX6" fmla="*/ 3497179 w 3514683"/>
                <a:gd name="connsiteY6" fmla="*/ 285757 h 529389"/>
                <a:gd name="connsiteX7" fmla="*/ 3334011 w 3514683"/>
                <a:gd name="connsiteY7" fmla="*/ 349361 h 529389"/>
                <a:gd name="connsiteX8" fmla="*/ 3494395 w 3514683"/>
                <a:gd name="connsiteY8" fmla="*/ 428329 h 529389"/>
                <a:gd name="connsiteX9" fmla="*/ 3494102 w 3514683"/>
                <a:gd name="connsiteY9" fmla="*/ 435134 h 529389"/>
                <a:gd name="connsiteX10" fmla="*/ 3327539 w 3514683"/>
                <a:gd name="connsiteY10" fmla="*/ 500061 h 529389"/>
                <a:gd name="connsiteX11" fmla="*/ 3387105 w 3514683"/>
                <a:gd name="connsiteY11" fmla="*/ 529389 h 529389"/>
                <a:gd name="connsiteX12" fmla="*/ 0 w 3514683"/>
                <a:gd name="connsiteY12" fmla="*/ 529389 h 529389"/>
                <a:gd name="connsiteX13" fmla="*/ 0 w 3514683"/>
                <a:gd name="connsiteY13" fmla="*/ 0 h 529389"/>
                <a:gd name="connsiteX0" fmla="*/ 0 w 3497180"/>
                <a:gd name="connsiteY0" fmla="*/ 0 h 529389"/>
                <a:gd name="connsiteX1" fmla="*/ 3481135 w 3497180"/>
                <a:gd name="connsiteY1" fmla="*/ 0 h 529389"/>
                <a:gd name="connsiteX2" fmla="*/ 3346765 w 3497180"/>
                <a:gd name="connsiteY2" fmla="*/ 52377 h 529389"/>
                <a:gd name="connsiteX3" fmla="*/ 3497179 w 3497180"/>
                <a:gd name="connsiteY3" fmla="*/ 126437 h 529389"/>
                <a:gd name="connsiteX4" fmla="*/ 3340294 w 3497180"/>
                <a:gd name="connsiteY4" fmla="*/ 203079 h 529389"/>
                <a:gd name="connsiteX5" fmla="*/ 3497180 w 3497180"/>
                <a:gd name="connsiteY5" fmla="*/ 280324 h 529389"/>
                <a:gd name="connsiteX6" fmla="*/ 3497179 w 3497180"/>
                <a:gd name="connsiteY6" fmla="*/ 285757 h 529389"/>
                <a:gd name="connsiteX7" fmla="*/ 3334011 w 3497180"/>
                <a:gd name="connsiteY7" fmla="*/ 349361 h 529389"/>
                <a:gd name="connsiteX8" fmla="*/ 3494395 w 3497180"/>
                <a:gd name="connsiteY8" fmla="*/ 428329 h 529389"/>
                <a:gd name="connsiteX9" fmla="*/ 3327539 w 3497180"/>
                <a:gd name="connsiteY9" fmla="*/ 500061 h 529389"/>
                <a:gd name="connsiteX10" fmla="*/ 3387105 w 3497180"/>
                <a:gd name="connsiteY10" fmla="*/ 529389 h 529389"/>
                <a:gd name="connsiteX11" fmla="*/ 0 w 3497180"/>
                <a:gd name="connsiteY11" fmla="*/ 529389 h 529389"/>
                <a:gd name="connsiteX12" fmla="*/ 0 w 3497180"/>
                <a:gd name="connsiteY12" fmla="*/ 0 h 529389"/>
                <a:gd name="connsiteX0" fmla="*/ 0 w 3497180"/>
                <a:gd name="connsiteY0" fmla="*/ 0 h 529389"/>
                <a:gd name="connsiteX1" fmla="*/ 3481135 w 3497180"/>
                <a:gd name="connsiteY1" fmla="*/ 0 h 529389"/>
                <a:gd name="connsiteX2" fmla="*/ 3346765 w 3497180"/>
                <a:gd name="connsiteY2" fmla="*/ 52377 h 529389"/>
                <a:gd name="connsiteX3" fmla="*/ 3497179 w 3497180"/>
                <a:gd name="connsiteY3" fmla="*/ 126437 h 529389"/>
                <a:gd name="connsiteX4" fmla="*/ 3340294 w 3497180"/>
                <a:gd name="connsiteY4" fmla="*/ 203079 h 529389"/>
                <a:gd name="connsiteX5" fmla="*/ 3497180 w 3497180"/>
                <a:gd name="connsiteY5" fmla="*/ 280324 h 529389"/>
                <a:gd name="connsiteX6" fmla="*/ 3497179 w 3497180"/>
                <a:gd name="connsiteY6" fmla="*/ 285757 h 529389"/>
                <a:gd name="connsiteX7" fmla="*/ 3334011 w 3497180"/>
                <a:gd name="connsiteY7" fmla="*/ 349361 h 529389"/>
                <a:gd name="connsiteX8" fmla="*/ 3494395 w 3497180"/>
                <a:gd name="connsiteY8" fmla="*/ 428329 h 529389"/>
                <a:gd name="connsiteX9" fmla="*/ 3327539 w 3497180"/>
                <a:gd name="connsiteY9" fmla="*/ 500061 h 529389"/>
                <a:gd name="connsiteX10" fmla="*/ 3387105 w 3497180"/>
                <a:gd name="connsiteY10" fmla="*/ 529389 h 529389"/>
                <a:gd name="connsiteX11" fmla="*/ 0 w 3497180"/>
                <a:gd name="connsiteY11" fmla="*/ 529389 h 529389"/>
                <a:gd name="connsiteX12" fmla="*/ 0 w 3497180"/>
                <a:gd name="connsiteY12" fmla="*/ 0 h 529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97180" h="529389">
                  <a:moveTo>
                    <a:pt x="0" y="0"/>
                  </a:moveTo>
                  <a:lnTo>
                    <a:pt x="3481135" y="0"/>
                  </a:lnTo>
                  <a:lnTo>
                    <a:pt x="3346765" y="52377"/>
                  </a:lnTo>
                  <a:lnTo>
                    <a:pt x="3497179" y="126437"/>
                  </a:lnTo>
                  <a:cubicBezTo>
                    <a:pt x="3418736" y="164758"/>
                    <a:pt x="3317284" y="191750"/>
                    <a:pt x="3340294" y="203079"/>
                  </a:cubicBezTo>
                  <a:lnTo>
                    <a:pt x="3497180" y="280324"/>
                  </a:lnTo>
                  <a:cubicBezTo>
                    <a:pt x="3497180" y="282135"/>
                    <a:pt x="3497179" y="283946"/>
                    <a:pt x="3497179" y="285757"/>
                  </a:cubicBezTo>
                  <a:lnTo>
                    <a:pt x="3334011" y="349361"/>
                  </a:lnTo>
                  <a:lnTo>
                    <a:pt x="3494395" y="428329"/>
                  </a:lnTo>
                  <a:cubicBezTo>
                    <a:pt x="3410967" y="464195"/>
                    <a:pt x="3345421" y="483218"/>
                    <a:pt x="3327539" y="500061"/>
                  </a:cubicBezTo>
                  <a:lnTo>
                    <a:pt x="3387105" y="529389"/>
                  </a:lnTo>
                  <a:lnTo>
                    <a:pt x="0" y="52938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任意多边形 20"/>
            <p:cNvSpPr/>
            <p:nvPr/>
          </p:nvSpPr>
          <p:spPr>
            <a:xfrm rot="766669" flipH="1" flipV="1">
              <a:off x="7773633" y="765100"/>
              <a:ext cx="3497180" cy="529389"/>
            </a:xfrm>
            <a:custGeom>
              <a:avLst/>
              <a:gdLst>
                <a:gd name="connsiteX0" fmla="*/ 0 w 3497180"/>
                <a:gd name="connsiteY0" fmla="*/ 0 h 529389"/>
                <a:gd name="connsiteX1" fmla="*/ 3481135 w 3497180"/>
                <a:gd name="connsiteY1" fmla="*/ 0 h 529389"/>
                <a:gd name="connsiteX2" fmla="*/ 3346765 w 3497180"/>
                <a:gd name="connsiteY2" fmla="*/ 52377 h 529389"/>
                <a:gd name="connsiteX3" fmla="*/ 3497179 w 3497180"/>
                <a:gd name="connsiteY3" fmla="*/ 126437 h 529389"/>
                <a:gd name="connsiteX4" fmla="*/ 3497180 w 3497180"/>
                <a:gd name="connsiteY4" fmla="*/ 141924 h 529389"/>
                <a:gd name="connsiteX5" fmla="*/ 3340294 w 3497180"/>
                <a:gd name="connsiteY5" fmla="*/ 203079 h 529389"/>
                <a:gd name="connsiteX6" fmla="*/ 3497180 w 3497180"/>
                <a:gd name="connsiteY6" fmla="*/ 280324 h 529389"/>
                <a:gd name="connsiteX7" fmla="*/ 3497179 w 3497180"/>
                <a:gd name="connsiteY7" fmla="*/ 285757 h 529389"/>
                <a:gd name="connsiteX8" fmla="*/ 3334011 w 3497180"/>
                <a:gd name="connsiteY8" fmla="*/ 349361 h 529389"/>
                <a:gd name="connsiteX9" fmla="*/ 3494395 w 3497180"/>
                <a:gd name="connsiteY9" fmla="*/ 428329 h 529389"/>
                <a:gd name="connsiteX10" fmla="*/ 3497180 w 3497180"/>
                <a:gd name="connsiteY10" fmla="*/ 363473 h 529389"/>
                <a:gd name="connsiteX11" fmla="*/ 3497180 w 3497180"/>
                <a:gd name="connsiteY11" fmla="*/ 529389 h 529389"/>
                <a:gd name="connsiteX12" fmla="*/ 3490055 w 3497180"/>
                <a:gd name="connsiteY12" fmla="*/ 529389 h 529389"/>
                <a:gd name="connsiteX13" fmla="*/ 3494102 w 3497180"/>
                <a:gd name="connsiteY13" fmla="*/ 435134 h 529389"/>
                <a:gd name="connsiteX14" fmla="*/ 3327539 w 3497180"/>
                <a:gd name="connsiteY14" fmla="*/ 500061 h 529389"/>
                <a:gd name="connsiteX15" fmla="*/ 3387105 w 3497180"/>
                <a:gd name="connsiteY15" fmla="*/ 529389 h 529389"/>
                <a:gd name="connsiteX16" fmla="*/ 0 w 3497180"/>
                <a:gd name="connsiteY16" fmla="*/ 529389 h 529389"/>
                <a:gd name="connsiteX0" fmla="*/ 0 w 3497180"/>
                <a:gd name="connsiteY0" fmla="*/ 0 h 529389"/>
                <a:gd name="connsiteX1" fmla="*/ 3481135 w 3497180"/>
                <a:gd name="connsiteY1" fmla="*/ 0 h 529389"/>
                <a:gd name="connsiteX2" fmla="*/ 3346765 w 3497180"/>
                <a:gd name="connsiteY2" fmla="*/ 52377 h 529389"/>
                <a:gd name="connsiteX3" fmla="*/ 3497179 w 3497180"/>
                <a:gd name="connsiteY3" fmla="*/ 126437 h 529389"/>
                <a:gd name="connsiteX4" fmla="*/ 3497180 w 3497180"/>
                <a:gd name="connsiteY4" fmla="*/ 141924 h 529389"/>
                <a:gd name="connsiteX5" fmla="*/ 3340294 w 3497180"/>
                <a:gd name="connsiteY5" fmla="*/ 203079 h 529389"/>
                <a:gd name="connsiteX6" fmla="*/ 3497180 w 3497180"/>
                <a:gd name="connsiteY6" fmla="*/ 280324 h 529389"/>
                <a:gd name="connsiteX7" fmla="*/ 3497179 w 3497180"/>
                <a:gd name="connsiteY7" fmla="*/ 285757 h 529389"/>
                <a:gd name="connsiteX8" fmla="*/ 3334011 w 3497180"/>
                <a:gd name="connsiteY8" fmla="*/ 349361 h 529389"/>
                <a:gd name="connsiteX9" fmla="*/ 3494395 w 3497180"/>
                <a:gd name="connsiteY9" fmla="*/ 428329 h 529389"/>
                <a:gd name="connsiteX10" fmla="*/ 3497180 w 3497180"/>
                <a:gd name="connsiteY10" fmla="*/ 529389 h 529389"/>
                <a:gd name="connsiteX11" fmla="*/ 3490055 w 3497180"/>
                <a:gd name="connsiteY11" fmla="*/ 529389 h 529389"/>
                <a:gd name="connsiteX12" fmla="*/ 3494102 w 3497180"/>
                <a:gd name="connsiteY12" fmla="*/ 435134 h 529389"/>
                <a:gd name="connsiteX13" fmla="*/ 3327539 w 3497180"/>
                <a:gd name="connsiteY13" fmla="*/ 500061 h 529389"/>
                <a:gd name="connsiteX14" fmla="*/ 3387105 w 3497180"/>
                <a:gd name="connsiteY14" fmla="*/ 529389 h 529389"/>
                <a:gd name="connsiteX15" fmla="*/ 0 w 3497180"/>
                <a:gd name="connsiteY15" fmla="*/ 529389 h 529389"/>
                <a:gd name="connsiteX16" fmla="*/ 0 w 3497180"/>
                <a:gd name="connsiteY16" fmla="*/ 0 h 529389"/>
                <a:gd name="connsiteX0" fmla="*/ 0 w 3497180"/>
                <a:gd name="connsiteY0" fmla="*/ 0 h 529389"/>
                <a:gd name="connsiteX1" fmla="*/ 3481135 w 3497180"/>
                <a:gd name="connsiteY1" fmla="*/ 0 h 529389"/>
                <a:gd name="connsiteX2" fmla="*/ 3346765 w 3497180"/>
                <a:gd name="connsiteY2" fmla="*/ 52377 h 529389"/>
                <a:gd name="connsiteX3" fmla="*/ 3497179 w 3497180"/>
                <a:gd name="connsiteY3" fmla="*/ 126437 h 529389"/>
                <a:gd name="connsiteX4" fmla="*/ 3497180 w 3497180"/>
                <a:gd name="connsiteY4" fmla="*/ 141924 h 529389"/>
                <a:gd name="connsiteX5" fmla="*/ 3340294 w 3497180"/>
                <a:gd name="connsiteY5" fmla="*/ 203079 h 529389"/>
                <a:gd name="connsiteX6" fmla="*/ 3497180 w 3497180"/>
                <a:gd name="connsiteY6" fmla="*/ 280324 h 529389"/>
                <a:gd name="connsiteX7" fmla="*/ 3497179 w 3497180"/>
                <a:gd name="connsiteY7" fmla="*/ 285757 h 529389"/>
                <a:gd name="connsiteX8" fmla="*/ 3334011 w 3497180"/>
                <a:gd name="connsiteY8" fmla="*/ 349361 h 529389"/>
                <a:gd name="connsiteX9" fmla="*/ 3494395 w 3497180"/>
                <a:gd name="connsiteY9" fmla="*/ 428329 h 529389"/>
                <a:gd name="connsiteX10" fmla="*/ 3497180 w 3497180"/>
                <a:gd name="connsiteY10" fmla="*/ 529389 h 529389"/>
                <a:gd name="connsiteX11" fmla="*/ 3494102 w 3497180"/>
                <a:gd name="connsiteY11" fmla="*/ 435134 h 529389"/>
                <a:gd name="connsiteX12" fmla="*/ 3327539 w 3497180"/>
                <a:gd name="connsiteY12" fmla="*/ 500061 h 529389"/>
                <a:gd name="connsiteX13" fmla="*/ 3387105 w 3497180"/>
                <a:gd name="connsiteY13" fmla="*/ 529389 h 529389"/>
                <a:gd name="connsiteX14" fmla="*/ 0 w 3497180"/>
                <a:gd name="connsiteY14" fmla="*/ 529389 h 529389"/>
                <a:gd name="connsiteX15" fmla="*/ 0 w 3497180"/>
                <a:gd name="connsiteY15" fmla="*/ 0 h 529389"/>
                <a:gd name="connsiteX0" fmla="*/ 0 w 3514683"/>
                <a:gd name="connsiteY0" fmla="*/ 0 h 529389"/>
                <a:gd name="connsiteX1" fmla="*/ 3481135 w 3514683"/>
                <a:gd name="connsiteY1" fmla="*/ 0 h 529389"/>
                <a:gd name="connsiteX2" fmla="*/ 3346765 w 3514683"/>
                <a:gd name="connsiteY2" fmla="*/ 52377 h 529389"/>
                <a:gd name="connsiteX3" fmla="*/ 3497179 w 3514683"/>
                <a:gd name="connsiteY3" fmla="*/ 126437 h 529389"/>
                <a:gd name="connsiteX4" fmla="*/ 3497180 w 3514683"/>
                <a:gd name="connsiteY4" fmla="*/ 141924 h 529389"/>
                <a:gd name="connsiteX5" fmla="*/ 3340294 w 3514683"/>
                <a:gd name="connsiteY5" fmla="*/ 203079 h 529389"/>
                <a:gd name="connsiteX6" fmla="*/ 3497180 w 3514683"/>
                <a:gd name="connsiteY6" fmla="*/ 280324 h 529389"/>
                <a:gd name="connsiteX7" fmla="*/ 3497179 w 3514683"/>
                <a:gd name="connsiteY7" fmla="*/ 285757 h 529389"/>
                <a:gd name="connsiteX8" fmla="*/ 3334011 w 3514683"/>
                <a:gd name="connsiteY8" fmla="*/ 349361 h 529389"/>
                <a:gd name="connsiteX9" fmla="*/ 3494395 w 3514683"/>
                <a:gd name="connsiteY9" fmla="*/ 428329 h 529389"/>
                <a:gd name="connsiteX10" fmla="*/ 3494102 w 3514683"/>
                <a:gd name="connsiteY10" fmla="*/ 435134 h 529389"/>
                <a:gd name="connsiteX11" fmla="*/ 3327539 w 3514683"/>
                <a:gd name="connsiteY11" fmla="*/ 500061 h 529389"/>
                <a:gd name="connsiteX12" fmla="*/ 3387105 w 3514683"/>
                <a:gd name="connsiteY12" fmla="*/ 529389 h 529389"/>
                <a:gd name="connsiteX13" fmla="*/ 0 w 3514683"/>
                <a:gd name="connsiteY13" fmla="*/ 529389 h 529389"/>
                <a:gd name="connsiteX14" fmla="*/ 0 w 3514683"/>
                <a:gd name="connsiteY14" fmla="*/ 0 h 529389"/>
                <a:gd name="connsiteX0" fmla="*/ 0 w 3514683"/>
                <a:gd name="connsiteY0" fmla="*/ 0 h 529389"/>
                <a:gd name="connsiteX1" fmla="*/ 3481135 w 3514683"/>
                <a:gd name="connsiteY1" fmla="*/ 0 h 529389"/>
                <a:gd name="connsiteX2" fmla="*/ 3346765 w 3514683"/>
                <a:gd name="connsiteY2" fmla="*/ 52377 h 529389"/>
                <a:gd name="connsiteX3" fmla="*/ 3497179 w 3514683"/>
                <a:gd name="connsiteY3" fmla="*/ 126437 h 529389"/>
                <a:gd name="connsiteX4" fmla="*/ 3340294 w 3514683"/>
                <a:gd name="connsiteY4" fmla="*/ 203079 h 529389"/>
                <a:gd name="connsiteX5" fmla="*/ 3497180 w 3514683"/>
                <a:gd name="connsiteY5" fmla="*/ 280324 h 529389"/>
                <a:gd name="connsiteX6" fmla="*/ 3497179 w 3514683"/>
                <a:gd name="connsiteY6" fmla="*/ 285757 h 529389"/>
                <a:gd name="connsiteX7" fmla="*/ 3334011 w 3514683"/>
                <a:gd name="connsiteY7" fmla="*/ 349361 h 529389"/>
                <a:gd name="connsiteX8" fmla="*/ 3494395 w 3514683"/>
                <a:gd name="connsiteY8" fmla="*/ 428329 h 529389"/>
                <a:gd name="connsiteX9" fmla="*/ 3494102 w 3514683"/>
                <a:gd name="connsiteY9" fmla="*/ 435134 h 529389"/>
                <a:gd name="connsiteX10" fmla="*/ 3327539 w 3514683"/>
                <a:gd name="connsiteY10" fmla="*/ 500061 h 529389"/>
                <a:gd name="connsiteX11" fmla="*/ 3387105 w 3514683"/>
                <a:gd name="connsiteY11" fmla="*/ 529389 h 529389"/>
                <a:gd name="connsiteX12" fmla="*/ 0 w 3514683"/>
                <a:gd name="connsiteY12" fmla="*/ 529389 h 529389"/>
                <a:gd name="connsiteX13" fmla="*/ 0 w 3514683"/>
                <a:gd name="connsiteY13" fmla="*/ 0 h 529389"/>
                <a:gd name="connsiteX0" fmla="*/ 0 w 3514683"/>
                <a:gd name="connsiteY0" fmla="*/ 0 h 529389"/>
                <a:gd name="connsiteX1" fmla="*/ 3481135 w 3514683"/>
                <a:gd name="connsiteY1" fmla="*/ 0 h 529389"/>
                <a:gd name="connsiteX2" fmla="*/ 3346765 w 3514683"/>
                <a:gd name="connsiteY2" fmla="*/ 52377 h 529389"/>
                <a:gd name="connsiteX3" fmla="*/ 3497179 w 3514683"/>
                <a:gd name="connsiteY3" fmla="*/ 126437 h 529389"/>
                <a:gd name="connsiteX4" fmla="*/ 3340294 w 3514683"/>
                <a:gd name="connsiteY4" fmla="*/ 203079 h 529389"/>
                <a:gd name="connsiteX5" fmla="*/ 3497180 w 3514683"/>
                <a:gd name="connsiteY5" fmla="*/ 280324 h 529389"/>
                <a:gd name="connsiteX6" fmla="*/ 3497179 w 3514683"/>
                <a:gd name="connsiteY6" fmla="*/ 285757 h 529389"/>
                <a:gd name="connsiteX7" fmla="*/ 3334011 w 3514683"/>
                <a:gd name="connsiteY7" fmla="*/ 349361 h 529389"/>
                <a:gd name="connsiteX8" fmla="*/ 3494395 w 3514683"/>
                <a:gd name="connsiteY8" fmla="*/ 428329 h 529389"/>
                <a:gd name="connsiteX9" fmla="*/ 3494102 w 3514683"/>
                <a:gd name="connsiteY9" fmla="*/ 435134 h 529389"/>
                <a:gd name="connsiteX10" fmla="*/ 3327539 w 3514683"/>
                <a:gd name="connsiteY10" fmla="*/ 500061 h 529389"/>
                <a:gd name="connsiteX11" fmla="*/ 3387105 w 3514683"/>
                <a:gd name="connsiteY11" fmla="*/ 529389 h 529389"/>
                <a:gd name="connsiteX12" fmla="*/ 0 w 3514683"/>
                <a:gd name="connsiteY12" fmla="*/ 529389 h 529389"/>
                <a:gd name="connsiteX13" fmla="*/ 0 w 3514683"/>
                <a:gd name="connsiteY13" fmla="*/ 0 h 529389"/>
                <a:gd name="connsiteX0" fmla="*/ 0 w 3514683"/>
                <a:gd name="connsiteY0" fmla="*/ 0 h 529389"/>
                <a:gd name="connsiteX1" fmla="*/ 3481135 w 3514683"/>
                <a:gd name="connsiteY1" fmla="*/ 0 h 529389"/>
                <a:gd name="connsiteX2" fmla="*/ 3346765 w 3514683"/>
                <a:gd name="connsiteY2" fmla="*/ 52377 h 529389"/>
                <a:gd name="connsiteX3" fmla="*/ 3497179 w 3514683"/>
                <a:gd name="connsiteY3" fmla="*/ 126437 h 529389"/>
                <a:gd name="connsiteX4" fmla="*/ 3340294 w 3514683"/>
                <a:gd name="connsiteY4" fmla="*/ 203079 h 529389"/>
                <a:gd name="connsiteX5" fmla="*/ 3497180 w 3514683"/>
                <a:gd name="connsiteY5" fmla="*/ 280324 h 529389"/>
                <a:gd name="connsiteX6" fmla="*/ 3497179 w 3514683"/>
                <a:gd name="connsiteY6" fmla="*/ 285757 h 529389"/>
                <a:gd name="connsiteX7" fmla="*/ 3334011 w 3514683"/>
                <a:gd name="connsiteY7" fmla="*/ 349361 h 529389"/>
                <a:gd name="connsiteX8" fmla="*/ 3494395 w 3514683"/>
                <a:gd name="connsiteY8" fmla="*/ 428329 h 529389"/>
                <a:gd name="connsiteX9" fmla="*/ 3494102 w 3514683"/>
                <a:gd name="connsiteY9" fmla="*/ 435134 h 529389"/>
                <a:gd name="connsiteX10" fmla="*/ 3327539 w 3514683"/>
                <a:gd name="connsiteY10" fmla="*/ 500061 h 529389"/>
                <a:gd name="connsiteX11" fmla="*/ 3387105 w 3514683"/>
                <a:gd name="connsiteY11" fmla="*/ 529389 h 529389"/>
                <a:gd name="connsiteX12" fmla="*/ 0 w 3514683"/>
                <a:gd name="connsiteY12" fmla="*/ 529389 h 529389"/>
                <a:gd name="connsiteX13" fmla="*/ 0 w 3514683"/>
                <a:gd name="connsiteY13" fmla="*/ 0 h 529389"/>
                <a:gd name="connsiteX0" fmla="*/ 0 w 3497180"/>
                <a:gd name="connsiteY0" fmla="*/ 0 h 529389"/>
                <a:gd name="connsiteX1" fmla="*/ 3481135 w 3497180"/>
                <a:gd name="connsiteY1" fmla="*/ 0 h 529389"/>
                <a:gd name="connsiteX2" fmla="*/ 3346765 w 3497180"/>
                <a:gd name="connsiteY2" fmla="*/ 52377 h 529389"/>
                <a:gd name="connsiteX3" fmla="*/ 3497179 w 3497180"/>
                <a:gd name="connsiteY3" fmla="*/ 126437 h 529389"/>
                <a:gd name="connsiteX4" fmla="*/ 3340294 w 3497180"/>
                <a:gd name="connsiteY4" fmla="*/ 203079 h 529389"/>
                <a:gd name="connsiteX5" fmla="*/ 3497180 w 3497180"/>
                <a:gd name="connsiteY5" fmla="*/ 280324 h 529389"/>
                <a:gd name="connsiteX6" fmla="*/ 3497179 w 3497180"/>
                <a:gd name="connsiteY6" fmla="*/ 285757 h 529389"/>
                <a:gd name="connsiteX7" fmla="*/ 3334011 w 3497180"/>
                <a:gd name="connsiteY7" fmla="*/ 349361 h 529389"/>
                <a:gd name="connsiteX8" fmla="*/ 3494395 w 3497180"/>
                <a:gd name="connsiteY8" fmla="*/ 428329 h 529389"/>
                <a:gd name="connsiteX9" fmla="*/ 3327539 w 3497180"/>
                <a:gd name="connsiteY9" fmla="*/ 500061 h 529389"/>
                <a:gd name="connsiteX10" fmla="*/ 3387105 w 3497180"/>
                <a:gd name="connsiteY10" fmla="*/ 529389 h 529389"/>
                <a:gd name="connsiteX11" fmla="*/ 0 w 3497180"/>
                <a:gd name="connsiteY11" fmla="*/ 529389 h 529389"/>
                <a:gd name="connsiteX12" fmla="*/ 0 w 3497180"/>
                <a:gd name="connsiteY12" fmla="*/ 0 h 529389"/>
                <a:gd name="connsiteX0" fmla="*/ 0 w 3497180"/>
                <a:gd name="connsiteY0" fmla="*/ 0 h 529389"/>
                <a:gd name="connsiteX1" fmla="*/ 3481135 w 3497180"/>
                <a:gd name="connsiteY1" fmla="*/ 0 h 529389"/>
                <a:gd name="connsiteX2" fmla="*/ 3346765 w 3497180"/>
                <a:gd name="connsiteY2" fmla="*/ 52377 h 529389"/>
                <a:gd name="connsiteX3" fmla="*/ 3497179 w 3497180"/>
                <a:gd name="connsiteY3" fmla="*/ 126437 h 529389"/>
                <a:gd name="connsiteX4" fmla="*/ 3340294 w 3497180"/>
                <a:gd name="connsiteY4" fmla="*/ 203079 h 529389"/>
                <a:gd name="connsiteX5" fmla="*/ 3497180 w 3497180"/>
                <a:gd name="connsiteY5" fmla="*/ 280324 h 529389"/>
                <a:gd name="connsiteX6" fmla="*/ 3497179 w 3497180"/>
                <a:gd name="connsiteY6" fmla="*/ 285757 h 529389"/>
                <a:gd name="connsiteX7" fmla="*/ 3334011 w 3497180"/>
                <a:gd name="connsiteY7" fmla="*/ 349361 h 529389"/>
                <a:gd name="connsiteX8" fmla="*/ 3494395 w 3497180"/>
                <a:gd name="connsiteY8" fmla="*/ 428329 h 529389"/>
                <a:gd name="connsiteX9" fmla="*/ 3327539 w 3497180"/>
                <a:gd name="connsiteY9" fmla="*/ 500061 h 529389"/>
                <a:gd name="connsiteX10" fmla="*/ 3387105 w 3497180"/>
                <a:gd name="connsiteY10" fmla="*/ 529389 h 529389"/>
                <a:gd name="connsiteX11" fmla="*/ 0 w 3497180"/>
                <a:gd name="connsiteY11" fmla="*/ 529389 h 529389"/>
                <a:gd name="connsiteX12" fmla="*/ 0 w 3497180"/>
                <a:gd name="connsiteY12" fmla="*/ 0 h 529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97180" h="529389">
                  <a:moveTo>
                    <a:pt x="0" y="0"/>
                  </a:moveTo>
                  <a:lnTo>
                    <a:pt x="3481135" y="0"/>
                  </a:lnTo>
                  <a:lnTo>
                    <a:pt x="3346765" y="52377"/>
                  </a:lnTo>
                  <a:lnTo>
                    <a:pt x="3497179" y="126437"/>
                  </a:lnTo>
                  <a:cubicBezTo>
                    <a:pt x="3418736" y="164758"/>
                    <a:pt x="3317284" y="191750"/>
                    <a:pt x="3340294" y="203079"/>
                  </a:cubicBezTo>
                  <a:lnTo>
                    <a:pt x="3497180" y="280324"/>
                  </a:lnTo>
                  <a:cubicBezTo>
                    <a:pt x="3497180" y="282135"/>
                    <a:pt x="3497179" y="283946"/>
                    <a:pt x="3497179" y="285757"/>
                  </a:cubicBezTo>
                  <a:lnTo>
                    <a:pt x="3334011" y="349361"/>
                  </a:lnTo>
                  <a:lnTo>
                    <a:pt x="3494395" y="428329"/>
                  </a:lnTo>
                  <a:cubicBezTo>
                    <a:pt x="3410967" y="464195"/>
                    <a:pt x="3345421" y="483218"/>
                    <a:pt x="3327539" y="500061"/>
                  </a:cubicBezTo>
                  <a:lnTo>
                    <a:pt x="3387105" y="529389"/>
                  </a:lnTo>
                  <a:lnTo>
                    <a:pt x="0" y="52938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602" y="3603338"/>
            <a:ext cx="2826789" cy="3057233"/>
          </a:xfrm>
          <a:prstGeom prst="rect">
            <a:avLst/>
          </a:prstGeom>
        </p:spPr>
      </p:pic>
      <p:sp>
        <p:nvSpPr>
          <p:cNvPr id="12" name="椭圆 31"/>
          <p:cNvSpPr/>
          <p:nvPr/>
        </p:nvSpPr>
        <p:spPr>
          <a:xfrm>
            <a:off x="3710799" y="1379356"/>
            <a:ext cx="6298102" cy="3757203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" fmla="*/ 328247 w 656494"/>
              <a:gd name="connsiteY0" fmla="*/ 0 h 633046"/>
              <a:gd name="connsiteX1" fmla="*/ 656494 w 656494"/>
              <a:gd name="connsiteY1" fmla="*/ 316523 h 633046"/>
              <a:gd name="connsiteX2" fmla="*/ 328247 w 656494"/>
              <a:gd name="connsiteY2" fmla="*/ 633046 h 633046"/>
              <a:gd name="connsiteX3" fmla="*/ 0 w 656494"/>
              <a:gd name="connsiteY3" fmla="*/ 316523 h 633046"/>
              <a:gd name="connsiteX4" fmla="*/ 419687 w 656494"/>
              <a:gd name="connsiteY4" fmla="*/ 91440 h 633046"/>
              <a:gd name="connsiteX0" fmla="*/ 402964 w 731211"/>
              <a:gd name="connsiteY0" fmla="*/ 0 h 633046"/>
              <a:gd name="connsiteX1" fmla="*/ 731211 w 731211"/>
              <a:gd name="connsiteY1" fmla="*/ 316523 h 633046"/>
              <a:gd name="connsiteX2" fmla="*/ 402964 w 731211"/>
              <a:gd name="connsiteY2" fmla="*/ 633046 h 633046"/>
              <a:gd name="connsiteX3" fmla="*/ 74717 w 731211"/>
              <a:gd name="connsiteY3" fmla="*/ 316523 h 633046"/>
              <a:gd name="connsiteX4" fmla="*/ 161895 w 731211"/>
              <a:gd name="connsiteY4" fmla="*/ 152400 h 633046"/>
              <a:gd name="connsiteX0" fmla="*/ 353700 w 681947"/>
              <a:gd name="connsiteY0" fmla="*/ 0 h 633046"/>
              <a:gd name="connsiteX1" fmla="*/ 681947 w 681947"/>
              <a:gd name="connsiteY1" fmla="*/ 316523 h 633046"/>
              <a:gd name="connsiteX2" fmla="*/ 353700 w 681947"/>
              <a:gd name="connsiteY2" fmla="*/ 633046 h 633046"/>
              <a:gd name="connsiteX3" fmla="*/ 25453 w 681947"/>
              <a:gd name="connsiteY3" fmla="*/ 316523 h 633046"/>
              <a:gd name="connsiteX4" fmla="*/ 112631 w 681947"/>
              <a:gd name="connsiteY4" fmla="*/ 152400 h 633046"/>
              <a:gd name="connsiteX0" fmla="*/ 341249 w 669496"/>
              <a:gd name="connsiteY0" fmla="*/ 0 h 633046"/>
              <a:gd name="connsiteX1" fmla="*/ 669496 w 669496"/>
              <a:gd name="connsiteY1" fmla="*/ 316523 h 633046"/>
              <a:gd name="connsiteX2" fmla="*/ 341249 w 669496"/>
              <a:gd name="connsiteY2" fmla="*/ 633046 h 633046"/>
              <a:gd name="connsiteX3" fmla="*/ 13002 w 669496"/>
              <a:gd name="connsiteY3" fmla="*/ 316523 h 633046"/>
              <a:gd name="connsiteX4" fmla="*/ 100180 w 669496"/>
              <a:gd name="connsiteY4" fmla="*/ 152400 h 633046"/>
              <a:gd name="connsiteX0" fmla="*/ 347951 w 676198"/>
              <a:gd name="connsiteY0" fmla="*/ 0 h 633046"/>
              <a:gd name="connsiteX1" fmla="*/ 676198 w 676198"/>
              <a:gd name="connsiteY1" fmla="*/ 316523 h 633046"/>
              <a:gd name="connsiteX2" fmla="*/ 347951 w 676198"/>
              <a:gd name="connsiteY2" fmla="*/ 633046 h 633046"/>
              <a:gd name="connsiteX3" fmla="*/ 19704 w 676198"/>
              <a:gd name="connsiteY3" fmla="*/ 316523 h 633046"/>
              <a:gd name="connsiteX4" fmla="*/ 79173 w 676198"/>
              <a:gd name="connsiteY4" fmla="*/ 113607 h 633046"/>
              <a:gd name="connsiteX0" fmla="*/ 333371 w 661618"/>
              <a:gd name="connsiteY0" fmla="*/ 0 h 633046"/>
              <a:gd name="connsiteX1" fmla="*/ 661618 w 661618"/>
              <a:gd name="connsiteY1" fmla="*/ 316523 h 633046"/>
              <a:gd name="connsiteX2" fmla="*/ 333371 w 661618"/>
              <a:gd name="connsiteY2" fmla="*/ 633046 h 633046"/>
              <a:gd name="connsiteX3" fmla="*/ 5124 w 661618"/>
              <a:gd name="connsiteY3" fmla="*/ 316523 h 633046"/>
              <a:gd name="connsiteX4" fmla="*/ 64593 w 661618"/>
              <a:gd name="connsiteY4" fmla="*/ 113607 h 633046"/>
              <a:gd name="connsiteX0" fmla="*/ 178200 w 661618"/>
              <a:gd name="connsiteY0" fmla="*/ 0 h 583170"/>
              <a:gd name="connsiteX1" fmla="*/ 661618 w 661618"/>
              <a:gd name="connsiteY1" fmla="*/ 266647 h 583170"/>
              <a:gd name="connsiteX2" fmla="*/ 333371 w 661618"/>
              <a:gd name="connsiteY2" fmla="*/ 583170 h 583170"/>
              <a:gd name="connsiteX3" fmla="*/ 5124 w 661618"/>
              <a:gd name="connsiteY3" fmla="*/ 266647 h 583170"/>
              <a:gd name="connsiteX4" fmla="*/ 64593 w 661618"/>
              <a:gd name="connsiteY4" fmla="*/ 63731 h 583170"/>
              <a:gd name="connsiteX0" fmla="*/ 178200 w 662133"/>
              <a:gd name="connsiteY0" fmla="*/ 66578 h 649748"/>
              <a:gd name="connsiteX1" fmla="*/ 412660 w 662133"/>
              <a:gd name="connsiteY1" fmla="*/ 10947 h 649748"/>
              <a:gd name="connsiteX2" fmla="*/ 661618 w 662133"/>
              <a:gd name="connsiteY2" fmla="*/ 333225 h 649748"/>
              <a:gd name="connsiteX3" fmla="*/ 333371 w 662133"/>
              <a:gd name="connsiteY3" fmla="*/ 649748 h 649748"/>
              <a:gd name="connsiteX4" fmla="*/ 5124 w 662133"/>
              <a:gd name="connsiteY4" fmla="*/ 333225 h 649748"/>
              <a:gd name="connsiteX5" fmla="*/ 64593 w 662133"/>
              <a:gd name="connsiteY5" fmla="*/ 130309 h 649748"/>
              <a:gd name="connsiteX0" fmla="*/ 178200 w 662148"/>
              <a:gd name="connsiteY0" fmla="*/ 66578 h 649748"/>
              <a:gd name="connsiteX1" fmla="*/ 412660 w 662148"/>
              <a:gd name="connsiteY1" fmla="*/ 10947 h 649748"/>
              <a:gd name="connsiteX2" fmla="*/ 661618 w 662148"/>
              <a:gd name="connsiteY2" fmla="*/ 333225 h 649748"/>
              <a:gd name="connsiteX3" fmla="*/ 333371 w 662148"/>
              <a:gd name="connsiteY3" fmla="*/ 649748 h 649748"/>
              <a:gd name="connsiteX4" fmla="*/ 5124 w 662148"/>
              <a:gd name="connsiteY4" fmla="*/ 333225 h 649748"/>
              <a:gd name="connsiteX5" fmla="*/ 64593 w 662148"/>
              <a:gd name="connsiteY5" fmla="*/ 130309 h 649748"/>
              <a:gd name="connsiteX0" fmla="*/ 178200 w 662148"/>
              <a:gd name="connsiteY0" fmla="*/ 61032 h 644202"/>
              <a:gd name="connsiteX1" fmla="*/ 412660 w 662148"/>
              <a:gd name="connsiteY1" fmla="*/ 5401 h 644202"/>
              <a:gd name="connsiteX2" fmla="*/ 661618 w 662148"/>
              <a:gd name="connsiteY2" fmla="*/ 327679 h 644202"/>
              <a:gd name="connsiteX3" fmla="*/ 333371 w 662148"/>
              <a:gd name="connsiteY3" fmla="*/ 644202 h 644202"/>
              <a:gd name="connsiteX4" fmla="*/ 5124 w 662148"/>
              <a:gd name="connsiteY4" fmla="*/ 327679 h 644202"/>
              <a:gd name="connsiteX5" fmla="*/ 64593 w 662148"/>
              <a:gd name="connsiteY5" fmla="*/ 124763 h 644202"/>
              <a:gd name="connsiteX0" fmla="*/ 178200 w 662148"/>
              <a:gd name="connsiteY0" fmla="*/ 75865 h 659035"/>
              <a:gd name="connsiteX1" fmla="*/ 168819 w 662148"/>
              <a:gd name="connsiteY1" fmla="*/ 31317 h 659035"/>
              <a:gd name="connsiteX2" fmla="*/ 412660 w 662148"/>
              <a:gd name="connsiteY2" fmla="*/ 20234 h 659035"/>
              <a:gd name="connsiteX3" fmla="*/ 661618 w 662148"/>
              <a:gd name="connsiteY3" fmla="*/ 342512 h 659035"/>
              <a:gd name="connsiteX4" fmla="*/ 333371 w 662148"/>
              <a:gd name="connsiteY4" fmla="*/ 659035 h 659035"/>
              <a:gd name="connsiteX5" fmla="*/ 5124 w 662148"/>
              <a:gd name="connsiteY5" fmla="*/ 342512 h 659035"/>
              <a:gd name="connsiteX6" fmla="*/ 64593 w 662148"/>
              <a:gd name="connsiteY6" fmla="*/ 139596 h 659035"/>
              <a:gd name="connsiteX0" fmla="*/ 178200 w 662148"/>
              <a:gd name="connsiteY0" fmla="*/ 68901 h 652071"/>
              <a:gd name="connsiteX1" fmla="*/ 130026 w 662148"/>
              <a:gd name="connsiteY1" fmla="*/ 68688 h 652071"/>
              <a:gd name="connsiteX2" fmla="*/ 412660 w 662148"/>
              <a:gd name="connsiteY2" fmla="*/ 13270 h 652071"/>
              <a:gd name="connsiteX3" fmla="*/ 661618 w 662148"/>
              <a:gd name="connsiteY3" fmla="*/ 335548 h 652071"/>
              <a:gd name="connsiteX4" fmla="*/ 333371 w 662148"/>
              <a:gd name="connsiteY4" fmla="*/ 652071 h 652071"/>
              <a:gd name="connsiteX5" fmla="*/ 5124 w 662148"/>
              <a:gd name="connsiteY5" fmla="*/ 335548 h 652071"/>
              <a:gd name="connsiteX6" fmla="*/ 64593 w 662148"/>
              <a:gd name="connsiteY6" fmla="*/ 132632 h 652071"/>
              <a:gd name="connsiteX0" fmla="*/ 178200 w 662220"/>
              <a:gd name="connsiteY0" fmla="*/ 68901 h 652071"/>
              <a:gd name="connsiteX1" fmla="*/ 130026 w 662220"/>
              <a:gd name="connsiteY1" fmla="*/ 68688 h 652071"/>
              <a:gd name="connsiteX2" fmla="*/ 412660 w 662220"/>
              <a:gd name="connsiteY2" fmla="*/ 13270 h 652071"/>
              <a:gd name="connsiteX3" fmla="*/ 661618 w 662220"/>
              <a:gd name="connsiteY3" fmla="*/ 335548 h 652071"/>
              <a:gd name="connsiteX4" fmla="*/ 333371 w 662220"/>
              <a:gd name="connsiteY4" fmla="*/ 652071 h 652071"/>
              <a:gd name="connsiteX5" fmla="*/ 5124 w 662220"/>
              <a:gd name="connsiteY5" fmla="*/ 335548 h 652071"/>
              <a:gd name="connsiteX6" fmla="*/ 64593 w 662220"/>
              <a:gd name="connsiteY6" fmla="*/ 132632 h 652071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6252 w 660272"/>
              <a:gd name="connsiteY0" fmla="*/ 58449 h 641619"/>
              <a:gd name="connsiteX1" fmla="*/ 128078 w 660272"/>
              <a:gd name="connsiteY1" fmla="*/ 58236 h 641619"/>
              <a:gd name="connsiteX2" fmla="*/ 410712 w 660272"/>
              <a:gd name="connsiteY2" fmla="*/ 2818 h 641619"/>
              <a:gd name="connsiteX3" fmla="*/ 659670 w 660272"/>
              <a:gd name="connsiteY3" fmla="*/ 325096 h 641619"/>
              <a:gd name="connsiteX4" fmla="*/ 331423 w 660272"/>
              <a:gd name="connsiteY4" fmla="*/ 641619 h 641619"/>
              <a:gd name="connsiteX5" fmla="*/ 3176 w 660272"/>
              <a:gd name="connsiteY5" fmla="*/ 325096 h 641619"/>
              <a:gd name="connsiteX6" fmla="*/ 62645 w 660272"/>
              <a:gd name="connsiteY6" fmla="*/ 122180 h 641619"/>
              <a:gd name="connsiteX0" fmla="*/ 253837 w 660272"/>
              <a:gd name="connsiteY0" fmla="*/ 30740 h 641619"/>
              <a:gd name="connsiteX1" fmla="*/ 128078 w 660272"/>
              <a:gd name="connsiteY1" fmla="*/ 58236 h 641619"/>
              <a:gd name="connsiteX2" fmla="*/ 410712 w 660272"/>
              <a:gd name="connsiteY2" fmla="*/ 2818 h 641619"/>
              <a:gd name="connsiteX3" fmla="*/ 659670 w 660272"/>
              <a:gd name="connsiteY3" fmla="*/ 325096 h 641619"/>
              <a:gd name="connsiteX4" fmla="*/ 331423 w 660272"/>
              <a:gd name="connsiteY4" fmla="*/ 641619 h 641619"/>
              <a:gd name="connsiteX5" fmla="*/ 3176 w 660272"/>
              <a:gd name="connsiteY5" fmla="*/ 325096 h 641619"/>
              <a:gd name="connsiteX6" fmla="*/ 62645 w 660272"/>
              <a:gd name="connsiteY6" fmla="*/ 122180 h 641619"/>
              <a:gd name="connsiteX0" fmla="*/ 253837 w 660191"/>
              <a:gd name="connsiteY0" fmla="*/ 41069 h 651948"/>
              <a:gd name="connsiteX1" fmla="*/ 161329 w 660191"/>
              <a:gd name="connsiteY1" fmla="*/ 63023 h 651948"/>
              <a:gd name="connsiteX2" fmla="*/ 410712 w 660191"/>
              <a:gd name="connsiteY2" fmla="*/ 13147 h 651948"/>
              <a:gd name="connsiteX3" fmla="*/ 659670 w 660191"/>
              <a:gd name="connsiteY3" fmla="*/ 335425 h 651948"/>
              <a:gd name="connsiteX4" fmla="*/ 331423 w 660191"/>
              <a:gd name="connsiteY4" fmla="*/ 651948 h 651948"/>
              <a:gd name="connsiteX5" fmla="*/ 3176 w 660191"/>
              <a:gd name="connsiteY5" fmla="*/ 335425 h 651948"/>
              <a:gd name="connsiteX6" fmla="*/ 62645 w 660191"/>
              <a:gd name="connsiteY6" fmla="*/ 132509 h 651948"/>
              <a:gd name="connsiteX0" fmla="*/ 253837 w 660897"/>
              <a:gd name="connsiteY0" fmla="*/ 45475 h 656354"/>
              <a:gd name="connsiteX1" fmla="*/ 161329 w 660897"/>
              <a:gd name="connsiteY1" fmla="*/ 67429 h 656354"/>
              <a:gd name="connsiteX2" fmla="*/ 410712 w 660897"/>
              <a:gd name="connsiteY2" fmla="*/ 17553 h 656354"/>
              <a:gd name="connsiteX3" fmla="*/ 659670 w 660897"/>
              <a:gd name="connsiteY3" fmla="*/ 339831 h 656354"/>
              <a:gd name="connsiteX4" fmla="*/ 331423 w 660897"/>
              <a:gd name="connsiteY4" fmla="*/ 656354 h 656354"/>
              <a:gd name="connsiteX5" fmla="*/ 3176 w 660897"/>
              <a:gd name="connsiteY5" fmla="*/ 339831 h 656354"/>
              <a:gd name="connsiteX6" fmla="*/ 62645 w 660897"/>
              <a:gd name="connsiteY6" fmla="*/ 136915 h 656354"/>
              <a:gd name="connsiteX0" fmla="*/ 253837 w 660406"/>
              <a:gd name="connsiteY0" fmla="*/ 41070 h 651949"/>
              <a:gd name="connsiteX1" fmla="*/ 161329 w 660406"/>
              <a:gd name="connsiteY1" fmla="*/ 63024 h 651949"/>
              <a:gd name="connsiteX2" fmla="*/ 410712 w 660406"/>
              <a:gd name="connsiteY2" fmla="*/ 13148 h 651949"/>
              <a:gd name="connsiteX3" fmla="*/ 659670 w 660406"/>
              <a:gd name="connsiteY3" fmla="*/ 335426 h 651949"/>
              <a:gd name="connsiteX4" fmla="*/ 331423 w 660406"/>
              <a:gd name="connsiteY4" fmla="*/ 651949 h 651949"/>
              <a:gd name="connsiteX5" fmla="*/ 3176 w 660406"/>
              <a:gd name="connsiteY5" fmla="*/ 335426 h 651949"/>
              <a:gd name="connsiteX6" fmla="*/ 62645 w 660406"/>
              <a:gd name="connsiteY6" fmla="*/ 132510 h 651949"/>
              <a:gd name="connsiteX0" fmla="*/ 161329 w 660406"/>
              <a:gd name="connsiteY0" fmla="*/ 63024 h 651949"/>
              <a:gd name="connsiteX1" fmla="*/ 410712 w 660406"/>
              <a:gd name="connsiteY1" fmla="*/ 13148 h 651949"/>
              <a:gd name="connsiteX2" fmla="*/ 659670 w 660406"/>
              <a:gd name="connsiteY2" fmla="*/ 335426 h 651949"/>
              <a:gd name="connsiteX3" fmla="*/ 331423 w 660406"/>
              <a:gd name="connsiteY3" fmla="*/ 651949 h 651949"/>
              <a:gd name="connsiteX4" fmla="*/ 3176 w 660406"/>
              <a:gd name="connsiteY4" fmla="*/ 335426 h 651949"/>
              <a:gd name="connsiteX5" fmla="*/ 62645 w 660406"/>
              <a:gd name="connsiteY5" fmla="*/ 132510 h 651949"/>
              <a:gd name="connsiteX0" fmla="*/ 128078 w 660207"/>
              <a:gd name="connsiteY0" fmla="*/ 63024 h 651949"/>
              <a:gd name="connsiteX1" fmla="*/ 410712 w 660207"/>
              <a:gd name="connsiteY1" fmla="*/ 13148 h 651949"/>
              <a:gd name="connsiteX2" fmla="*/ 659670 w 660207"/>
              <a:gd name="connsiteY2" fmla="*/ 335426 h 651949"/>
              <a:gd name="connsiteX3" fmla="*/ 331423 w 660207"/>
              <a:gd name="connsiteY3" fmla="*/ 651949 h 651949"/>
              <a:gd name="connsiteX4" fmla="*/ 3176 w 660207"/>
              <a:gd name="connsiteY4" fmla="*/ 335426 h 651949"/>
              <a:gd name="connsiteX5" fmla="*/ 62645 w 660207"/>
              <a:gd name="connsiteY5" fmla="*/ 132510 h 651949"/>
              <a:gd name="connsiteX0" fmla="*/ 128078 w 660438"/>
              <a:gd name="connsiteY0" fmla="*/ 60888 h 649813"/>
              <a:gd name="connsiteX1" fmla="*/ 410712 w 660438"/>
              <a:gd name="connsiteY1" fmla="*/ 11012 h 649813"/>
              <a:gd name="connsiteX2" fmla="*/ 659670 w 660438"/>
              <a:gd name="connsiteY2" fmla="*/ 333290 h 649813"/>
              <a:gd name="connsiteX3" fmla="*/ 331423 w 660438"/>
              <a:gd name="connsiteY3" fmla="*/ 649813 h 649813"/>
              <a:gd name="connsiteX4" fmla="*/ 3176 w 660438"/>
              <a:gd name="connsiteY4" fmla="*/ 333290 h 649813"/>
              <a:gd name="connsiteX5" fmla="*/ 62645 w 660438"/>
              <a:gd name="connsiteY5" fmla="*/ 130374 h 649813"/>
              <a:gd name="connsiteX0" fmla="*/ 128078 w 660438"/>
              <a:gd name="connsiteY0" fmla="*/ 64927 h 653852"/>
              <a:gd name="connsiteX1" fmla="*/ 410712 w 660438"/>
              <a:gd name="connsiteY1" fmla="*/ 15051 h 653852"/>
              <a:gd name="connsiteX2" fmla="*/ 659670 w 660438"/>
              <a:gd name="connsiteY2" fmla="*/ 337329 h 653852"/>
              <a:gd name="connsiteX3" fmla="*/ 331423 w 660438"/>
              <a:gd name="connsiteY3" fmla="*/ 653852 h 653852"/>
              <a:gd name="connsiteX4" fmla="*/ 3176 w 660438"/>
              <a:gd name="connsiteY4" fmla="*/ 337329 h 653852"/>
              <a:gd name="connsiteX5" fmla="*/ 62645 w 660438"/>
              <a:gd name="connsiteY5" fmla="*/ 134413 h 653852"/>
              <a:gd name="connsiteX0" fmla="*/ 128078 w 687378"/>
              <a:gd name="connsiteY0" fmla="*/ 58090 h 647015"/>
              <a:gd name="connsiteX1" fmla="*/ 571432 w 687378"/>
              <a:gd name="connsiteY1" fmla="*/ 16673 h 647015"/>
              <a:gd name="connsiteX2" fmla="*/ 659670 w 687378"/>
              <a:gd name="connsiteY2" fmla="*/ 330492 h 647015"/>
              <a:gd name="connsiteX3" fmla="*/ 331423 w 687378"/>
              <a:gd name="connsiteY3" fmla="*/ 647015 h 647015"/>
              <a:gd name="connsiteX4" fmla="*/ 3176 w 687378"/>
              <a:gd name="connsiteY4" fmla="*/ 330492 h 647015"/>
              <a:gd name="connsiteX5" fmla="*/ 62645 w 687378"/>
              <a:gd name="connsiteY5" fmla="*/ 127576 h 647015"/>
              <a:gd name="connsiteX0" fmla="*/ 128078 w 677145"/>
              <a:gd name="connsiteY0" fmla="*/ 58090 h 663933"/>
              <a:gd name="connsiteX1" fmla="*/ 571432 w 677145"/>
              <a:gd name="connsiteY1" fmla="*/ 16673 h 663933"/>
              <a:gd name="connsiteX2" fmla="*/ 659670 w 677145"/>
              <a:gd name="connsiteY2" fmla="*/ 330492 h 663933"/>
              <a:gd name="connsiteX3" fmla="*/ 559815 w 677145"/>
              <a:gd name="connsiteY3" fmla="*/ 663933 h 663933"/>
              <a:gd name="connsiteX4" fmla="*/ 3176 w 677145"/>
              <a:gd name="connsiteY4" fmla="*/ 330492 h 663933"/>
              <a:gd name="connsiteX5" fmla="*/ 62645 w 677145"/>
              <a:gd name="connsiteY5" fmla="*/ 127576 h 663933"/>
              <a:gd name="connsiteX0" fmla="*/ 101940 w 644966"/>
              <a:gd name="connsiteY0" fmla="*/ 58090 h 685888"/>
              <a:gd name="connsiteX1" fmla="*/ 545294 w 644966"/>
              <a:gd name="connsiteY1" fmla="*/ 16673 h 685888"/>
              <a:gd name="connsiteX2" fmla="*/ 633532 w 644966"/>
              <a:gd name="connsiteY2" fmla="*/ 330492 h 685888"/>
              <a:gd name="connsiteX3" fmla="*/ 533677 w 644966"/>
              <a:gd name="connsiteY3" fmla="*/ 663933 h 685888"/>
              <a:gd name="connsiteX4" fmla="*/ 10874 w 644966"/>
              <a:gd name="connsiteY4" fmla="*/ 575801 h 685888"/>
              <a:gd name="connsiteX5" fmla="*/ 36507 w 644966"/>
              <a:gd name="connsiteY5" fmla="*/ 127576 h 685888"/>
              <a:gd name="connsiteX0" fmla="*/ 101940 w 642626"/>
              <a:gd name="connsiteY0" fmla="*/ 58090 h 654766"/>
              <a:gd name="connsiteX1" fmla="*/ 545294 w 642626"/>
              <a:gd name="connsiteY1" fmla="*/ 16673 h 654766"/>
              <a:gd name="connsiteX2" fmla="*/ 633532 w 642626"/>
              <a:gd name="connsiteY2" fmla="*/ 330492 h 654766"/>
              <a:gd name="connsiteX3" fmla="*/ 567513 w 642626"/>
              <a:gd name="connsiteY3" fmla="*/ 613179 h 654766"/>
              <a:gd name="connsiteX4" fmla="*/ 10874 w 642626"/>
              <a:gd name="connsiteY4" fmla="*/ 575801 h 654766"/>
              <a:gd name="connsiteX5" fmla="*/ 36507 w 642626"/>
              <a:gd name="connsiteY5" fmla="*/ 127576 h 654766"/>
              <a:gd name="connsiteX0" fmla="*/ 101940 w 642626"/>
              <a:gd name="connsiteY0" fmla="*/ 30477 h 627153"/>
              <a:gd name="connsiteX1" fmla="*/ 545294 w 642626"/>
              <a:gd name="connsiteY1" fmla="*/ 31354 h 627153"/>
              <a:gd name="connsiteX2" fmla="*/ 633532 w 642626"/>
              <a:gd name="connsiteY2" fmla="*/ 302879 h 627153"/>
              <a:gd name="connsiteX3" fmla="*/ 567513 w 642626"/>
              <a:gd name="connsiteY3" fmla="*/ 585566 h 627153"/>
              <a:gd name="connsiteX4" fmla="*/ 10874 w 642626"/>
              <a:gd name="connsiteY4" fmla="*/ 548188 h 627153"/>
              <a:gd name="connsiteX5" fmla="*/ 36507 w 642626"/>
              <a:gd name="connsiteY5" fmla="*/ 99963 h 627153"/>
              <a:gd name="connsiteX0" fmla="*/ 101940 w 641803"/>
              <a:gd name="connsiteY0" fmla="*/ 32533 h 629209"/>
              <a:gd name="connsiteX1" fmla="*/ 545294 w 641803"/>
              <a:gd name="connsiteY1" fmla="*/ 33410 h 629209"/>
              <a:gd name="connsiteX2" fmla="*/ 633532 w 641803"/>
              <a:gd name="connsiteY2" fmla="*/ 304935 h 629209"/>
              <a:gd name="connsiteX3" fmla="*/ 567513 w 641803"/>
              <a:gd name="connsiteY3" fmla="*/ 587622 h 629209"/>
              <a:gd name="connsiteX4" fmla="*/ 10874 w 641803"/>
              <a:gd name="connsiteY4" fmla="*/ 550244 h 629209"/>
              <a:gd name="connsiteX5" fmla="*/ 36507 w 641803"/>
              <a:gd name="connsiteY5" fmla="*/ 102019 h 629209"/>
              <a:gd name="connsiteX0" fmla="*/ 93785 w 633648"/>
              <a:gd name="connsiteY0" fmla="*/ 32533 h 629209"/>
              <a:gd name="connsiteX1" fmla="*/ 537139 w 633648"/>
              <a:gd name="connsiteY1" fmla="*/ 33410 h 629209"/>
              <a:gd name="connsiteX2" fmla="*/ 625377 w 633648"/>
              <a:gd name="connsiteY2" fmla="*/ 304935 h 629209"/>
              <a:gd name="connsiteX3" fmla="*/ 559358 w 633648"/>
              <a:gd name="connsiteY3" fmla="*/ 587622 h 629209"/>
              <a:gd name="connsiteX4" fmla="*/ 2719 w 633648"/>
              <a:gd name="connsiteY4" fmla="*/ 550244 h 629209"/>
              <a:gd name="connsiteX5" fmla="*/ 28352 w 633648"/>
              <a:gd name="connsiteY5" fmla="*/ 102019 h 629209"/>
              <a:gd name="connsiteX0" fmla="*/ 103603 w 643466"/>
              <a:gd name="connsiteY0" fmla="*/ 32533 h 629209"/>
              <a:gd name="connsiteX1" fmla="*/ 546957 w 643466"/>
              <a:gd name="connsiteY1" fmla="*/ 33410 h 629209"/>
              <a:gd name="connsiteX2" fmla="*/ 635195 w 643466"/>
              <a:gd name="connsiteY2" fmla="*/ 304935 h 629209"/>
              <a:gd name="connsiteX3" fmla="*/ 569176 w 643466"/>
              <a:gd name="connsiteY3" fmla="*/ 587622 h 629209"/>
              <a:gd name="connsiteX4" fmla="*/ 12537 w 643466"/>
              <a:gd name="connsiteY4" fmla="*/ 550244 h 629209"/>
              <a:gd name="connsiteX5" fmla="*/ 4334 w 643466"/>
              <a:gd name="connsiteY5" fmla="*/ 102019 h 629209"/>
              <a:gd name="connsiteX0" fmla="*/ 103603 w 643466"/>
              <a:gd name="connsiteY0" fmla="*/ 32533 h 613248"/>
              <a:gd name="connsiteX1" fmla="*/ 546957 w 643466"/>
              <a:gd name="connsiteY1" fmla="*/ 33410 h 613248"/>
              <a:gd name="connsiteX2" fmla="*/ 635195 w 643466"/>
              <a:gd name="connsiteY2" fmla="*/ 304935 h 613248"/>
              <a:gd name="connsiteX3" fmla="*/ 569176 w 643466"/>
              <a:gd name="connsiteY3" fmla="*/ 587622 h 613248"/>
              <a:gd name="connsiteX4" fmla="*/ 12537 w 643466"/>
              <a:gd name="connsiteY4" fmla="*/ 518643 h 613248"/>
              <a:gd name="connsiteX5" fmla="*/ 4334 w 643466"/>
              <a:gd name="connsiteY5" fmla="*/ 102019 h 613248"/>
              <a:gd name="connsiteX0" fmla="*/ 103603 w 622280"/>
              <a:gd name="connsiteY0" fmla="*/ 51723 h 632438"/>
              <a:gd name="connsiteX1" fmla="*/ 546957 w 622280"/>
              <a:gd name="connsiteY1" fmla="*/ 52600 h 632438"/>
              <a:gd name="connsiteX2" fmla="*/ 569176 w 622280"/>
              <a:gd name="connsiteY2" fmla="*/ 606812 h 632438"/>
              <a:gd name="connsiteX3" fmla="*/ 12537 w 622280"/>
              <a:gd name="connsiteY3" fmla="*/ 537833 h 632438"/>
              <a:gd name="connsiteX4" fmla="*/ 4334 w 622280"/>
              <a:gd name="connsiteY4" fmla="*/ 121209 h 632438"/>
              <a:gd name="connsiteX0" fmla="*/ 103603 w 640916"/>
              <a:gd name="connsiteY0" fmla="*/ 51277 h 628066"/>
              <a:gd name="connsiteX1" fmla="*/ 546957 w 640916"/>
              <a:gd name="connsiteY1" fmla="*/ 52154 h 628066"/>
              <a:gd name="connsiteX2" fmla="*/ 595444 w 640916"/>
              <a:gd name="connsiteY2" fmla="*/ 600046 h 628066"/>
              <a:gd name="connsiteX3" fmla="*/ 12537 w 640916"/>
              <a:gd name="connsiteY3" fmla="*/ 537387 h 628066"/>
              <a:gd name="connsiteX4" fmla="*/ 4334 w 640916"/>
              <a:gd name="connsiteY4" fmla="*/ 120763 h 628066"/>
              <a:gd name="connsiteX0" fmla="*/ 103603 w 629940"/>
              <a:gd name="connsiteY0" fmla="*/ 26437 h 603226"/>
              <a:gd name="connsiteX1" fmla="*/ 546957 w 629940"/>
              <a:gd name="connsiteY1" fmla="*/ 27314 h 603226"/>
              <a:gd name="connsiteX2" fmla="*/ 595444 w 629940"/>
              <a:gd name="connsiteY2" fmla="*/ 575206 h 603226"/>
              <a:gd name="connsiteX3" fmla="*/ 12537 w 629940"/>
              <a:gd name="connsiteY3" fmla="*/ 512547 h 603226"/>
              <a:gd name="connsiteX4" fmla="*/ 4334 w 629940"/>
              <a:gd name="connsiteY4" fmla="*/ 95923 h 603226"/>
              <a:gd name="connsiteX0" fmla="*/ 103603 w 651443"/>
              <a:gd name="connsiteY0" fmla="*/ 20041 h 614843"/>
              <a:gd name="connsiteX1" fmla="*/ 608249 w 651443"/>
              <a:gd name="connsiteY1" fmla="*/ 39879 h 614843"/>
              <a:gd name="connsiteX2" fmla="*/ 595444 w 651443"/>
              <a:gd name="connsiteY2" fmla="*/ 568810 h 614843"/>
              <a:gd name="connsiteX3" fmla="*/ 12537 w 651443"/>
              <a:gd name="connsiteY3" fmla="*/ 506151 h 614843"/>
              <a:gd name="connsiteX4" fmla="*/ 4334 w 651443"/>
              <a:gd name="connsiteY4" fmla="*/ 89527 h 614843"/>
              <a:gd name="connsiteX0" fmla="*/ 103603 w 640788"/>
              <a:gd name="connsiteY0" fmla="*/ 20041 h 614843"/>
              <a:gd name="connsiteX1" fmla="*/ 581981 w 640788"/>
              <a:gd name="connsiteY1" fmla="*/ 39879 h 614843"/>
              <a:gd name="connsiteX2" fmla="*/ 595444 w 640788"/>
              <a:gd name="connsiteY2" fmla="*/ 568810 h 614843"/>
              <a:gd name="connsiteX3" fmla="*/ 12537 w 640788"/>
              <a:gd name="connsiteY3" fmla="*/ 506151 h 614843"/>
              <a:gd name="connsiteX4" fmla="*/ 4334 w 640788"/>
              <a:gd name="connsiteY4" fmla="*/ 89527 h 614843"/>
              <a:gd name="connsiteX0" fmla="*/ 103603 w 673655"/>
              <a:gd name="connsiteY0" fmla="*/ 38763 h 618146"/>
              <a:gd name="connsiteX1" fmla="*/ 581981 w 673655"/>
              <a:gd name="connsiteY1" fmla="*/ 58601 h 618146"/>
              <a:gd name="connsiteX2" fmla="*/ 621713 w 673655"/>
              <a:gd name="connsiteY2" fmla="*/ 562250 h 618146"/>
              <a:gd name="connsiteX3" fmla="*/ 12537 w 673655"/>
              <a:gd name="connsiteY3" fmla="*/ 524873 h 618146"/>
              <a:gd name="connsiteX4" fmla="*/ 4334 w 673655"/>
              <a:gd name="connsiteY4" fmla="*/ 108249 h 618146"/>
              <a:gd name="connsiteX0" fmla="*/ 103603 w 654750"/>
              <a:gd name="connsiteY0" fmla="*/ 38763 h 605787"/>
              <a:gd name="connsiteX1" fmla="*/ 581981 w 654750"/>
              <a:gd name="connsiteY1" fmla="*/ 58601 h 605787"/>
              <a:gd name="connsiteX2" fmla="*/ 621713 w 654750"/>
              <a:gd name="connsiteY2" fmla="*/ 562250 h 605787"/>
              <a:gd name="connsiteX3" fmla="*/ 12537 w 654750"/>
              <a:gd name="connsiteY3" fmla="*/ 524873 h 605787"/>
              <a:gd name="connsiteX4" fmla="*/ 4334 w 654750"/>
              <a:gd name="connsiteY4" fmla="*/ 108249 h 605787"/>
              <a:gd name="connsiteX0" fmla="*/ 103603 w 643734"/>
              <a:gd name="connsiteY0" fmla="*/ 31800 h 598824"/>
              <a:gd name="connsiteX1" fmla="*/ 581981 w 643734"/>
              <a:gd name="connsiteY1" fmla="*/ 51638 h 598824"/>
              <a:gd name="connsiteX2" fmla="*/ 621713 w 643734"/>
              <a:gd name="connsiteY2" fmla="*/ 555287 h 598824"/>
              <a:gd name="connsiteX3" fmla="*/ 12537 w 643734"/>
              <a:gd name="connsiteY3" fmla="*/ 517910 h 598824"/>
              <a:gd name="connsiteX4" fmla="*/ 4334 w 643734"/>
              <a:gd name="connsiteY4" fmla="*/ 101286 h 598824"/>
              <a:gd name="connsiteX0" fmla="*/ 103603 w 643734"/>
              <a:gd name="connsiteY0" fmla="*/ 24551 h 591575"/>
              <a:gd name="connsiteX1" fmla="*/ 581981 w 643734"/>
              <a:gd name="connsiteY1" fmla="*/ 44389 h 591575"/>
              <a:gd name="connsiteX2" fmla="*/ 621713 w 643734"/>
              <a:gd name="connsiteY2" fmla="*/ 548038 h 591575"/>
              <a:gd name="connsiteX3" fmla="*/ 12537 w 643734"/>
              <a:gd name="connsiteY3" fmla="*/ 510661 h 591575"/>
              <a:gd name="connsiteX4" fmla="*/ 4334 w 643734"/>
              <a:gd name="connsiteY4" fmla="*/ 94037 h 591575"/>
              <a:gd name="connsiteX0" fmla="*/ 103603 w 643734"/>
              <a:gd name="connsiteY0" fmla="*/ 20135 h 587159"/>
              <a:gd name="connsiteX1" fmla="*/ 581981 w 643734"/>
              <a:gd name="connsiteY1" fmla="*/ 39973 h 587159"/>
              <a:gd name="connsiteX2" fmla="*/ 621713 w 643734"/>
              <a:gd name="connsiteY2" fmla="*/ 543622 h 587159"/>
              <a:gd name="connsiteX3" fmla="*/ 12537 w 643734"/>
              <a:gd name="connsiteY3" fmla="*/ 506245 h 587159"/>
              <a:gd name="connsiteX4" fmla="*/ 4334 w 643734"/>
              <a:gd name="connsiteY4" fmla="*/ 89621 h 587159"/>
              <a:gd name="connsiteX0" fmla="*/ 51067 w 657504"/>
              <a:gd name="connsiteY0" fmla="*/ 31623 h 592327"/>
              <a:gd name="connsiteX1" fmla="*/ 581981 w 657504"/>
              <a:gd name="connsiteY1" fmla="*/ 45141 h 592327"/>
              <a:gd name="connsiteX2" fmla="*/ 621713 w 657504"/>
              <a:gd name="connsiteY2" fmla="*/ 548790 h 592327"/>
              <a:gd name="connsiteX3" fmla="*/ 12537 w 657504"/>
              <a:gd name="connsiteY3" fmla="*/ 511413 h 592327"/>
              <a:gd name="connsiteX4" fmla="*/ 4334 w 657504"/>
              <a:gd name="connsiteY4" fmla="*/ 94789 h 592327"/>
              <a:gd name="connsiteX0" fmla="*/ 51067 w 676118"/>
              <a:gd name="connsiteY0" fmla="*/ 31623 h 604686"/>
              <a:gd name="connsiteX1" fmla="*/ 581981 w 676118"/>
              <a:gd name="connsiteY1" fmla="*/ 45141 h 604686"/>
              <a:gd name="connsiteX2" fmla="*/ 621713 w 676118"/>
              <a:gd name="connsiteY2" fmla="*/ 548790 h 604686"/>
              <a:gd name="connsiteX3" fmla="*/ 12537 w 676118"/>
              <a:gd name="connsiteY3" fmla="*/ 511413 h 604686"/>
              <a:gd name="connsiteX4" fmla="*/ 4334 w 676118"/>
              <a:gd name="connsiteY4" fmla="*/ 94789 h 604686"/>
              <a:gd name="connsiteX0" fmla="*/ 51067 w 659741"/>
              <a:gd name="connsiteY0" fmla="*/ 18182 h 591245"/>
              <a:gd name="connsiteX1" fmla="*/ 581981 w 659741"/>
              <a:gd name="connsiteY1" fmla="*/ 31700 h 591245"/>
              <a:gd name="connsiteX2" fmla="*/ 621713 w 659741"/>
              <a:gd name="connsiteY2" fmla="*/ 535349 h 591245"/>
              <a:gd name="connsiteX3" fmla="*/ 12537 w 659741"/>
              <a:gd name="connsiteY3" fmla="*/ 497972 h 591245"/>
              <a:gd name="connsiteX4" fmla="*/ 4334 w 659741"/>
              <a:gd name="connsiteY4" fmla="*/ 81348 h 591245"/>
              <a:gd name="connsiteX0" fmla="*/ 51067 w 671131"/>
              <a:gd name="connsiteY0" fmla="*/ 18182 h 591245"/>
              <a:gd name="connsiteX1" fmla="*/ 617005 w 671131"/>
              <a:gd name="connsiteY1" fmla="*/ 31700 h 591245"/>
              <a:gd name="connsiteX2" fmla="*/ 621713 w 671131"/>
              <a:gd name="connsiteY2" fmla="*/ 535349 h 591245"/>
              <a:gd name="connsiteX3" fmla="*/ 12537 w 671131"/>
              <a:gd name="connsiteY3" fmla="*/ 497972 h 591245"/>
              <a:gd name="connsiteX4" fmla="*/ 4334 w 671131"/>
              <a:gd name="connsiteY4" fmla="*/ 81348 h 591245"/>
              <a:gd name="connsiteX0" fmla="*/ 51067 w 648099"/>
              <a:gd name="connsiteY0" fmla="*/ 18182 h 578886"/>
              <a:gd name="connsiteX1" fmla="*/ 617005 w 648099"/>
              <a:gd name="connsiteY1" fmla="*/ 31700 h 578886"/>
              <a:gd name="connsiteX2" fmla="*/ 621713 w 648099"/>
              <a:gd name="connsiteY2" fmla="*/ 535349 h 578886"/>
              <a:gd name="connsiteX3" fmla="*/ 12537 w 648099"/>
              <a:gd name="connsiteY3" fmla="*/ 497972 h 578886"/>
              <a:gd name="connsiteX4" fmla="*/ 4334 w 648099"/>
              <a:gd name="connsiteY4" fmla="*/ 81348 h 578886"/>
              <a:gd name="connsiteX0" fmla="*/ 51067 w 648099"/>
              <a:gd name="connsiteY0" fmla="*/ 18182 h 565791"/>
              <a:gd name="connsiteX1" fmla="*/ 617005 w 648099"/>
              <a:gd name="connsiteY1" fmla="*/ 31700 h 565791"/>
              <a:gd name="connsiteX2" fmla="*/ 621713 w 648099"/>
              <a:gd name="connsiteY2" fmla="*/ 535349 h 565791"/>
              <a:gd name="connsiteX3" fmla="*/ 12537 w 648099"/>
              <a:gd name="connsiteY3" fmla="*/ 497972 h 565791"/>
              <a:gd name="connsiteX4" fmla="*/ 4334 w 648099"/>
              <a:gd name="connsiteY4" fmla="*/ 81348 h 565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noFill/>
          <a:ln w="25400" cap="rnd">
            <a:solidFill>
              <a:srgbClr val="D6A6B1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rgbClr val="D6A6B1"/>
              </a:solidFill>
              <a:latin typeface="Helvetica" panose="020B0604020202030204" pitchFamily="34" charset="0"/>
              <a:ea typeface="方正喵呜体" panose="02010600010101010101" pitchFamily="2" charset="-122"/>
            </a:endParaRPr>
          </a:p>
        </p:txBody>
      </p:sp>
      <p:sp>
        <p:nvSpPr>
          <p:cNvPr id="14" name="文本框 13" descr="e7d195523061f1c0deeec63e560781cfd59afb0ea006f2a87ABB68BF51EA6619813959095094C18C62A12F549504892A4AAA8C1554C6663626E05CA27F281A14E6983772AFC3FB97135759321DEA3D704CB8FFD9D2544D20ADDCB4FC824F904E0D83D989474D2C72C21C19999FBBACD7FA81DBC650697183C998B58960BA5FD542E56B4FBC2C958F"/>
          <p:cNvSpPr txBox="1"/>
          <p:nvPr/>
        </p:nvSpPr>
        <p:spPr>
          <a:xfrm>
            <a:off x="3871174" y="1612634"/>
            <a:ext cx="2979569" cy="138499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70C0"/>
              </a:buClr>
            </a:pPr>
            <a:r>
              <a:rPr lang="en-US" altLang="zh-CN" sz="2800" b="1">
                <a:solidFill>
                  <a:srgbClr val="C3101A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380g + 195g</a:t>
            </a:r>
          </a:p>
          <a:p>
            <a:pPr algn="just">
              <a:lnSpc>
                <a:spcPct val="150000"/>
              </a:lnSpc>
              <a:buClr>
                <a:srgbClr val="0070C0"/>
              </a:buClr>
            </a:pPr>
            <a:r>
              <a:rPr lang="en-US" altLang="zh-CN" sz="2800" b="1">
                <a:solidFill>
                  <a:srgbClr val="C3101A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  <a:sym typeface="微软雅黑" pitchFamily="34" charset="-122"/>
              </a:rPr>
              <a:t>928dag – 274dag</a:t>
            </a:r>
          </a:p>
        </p:txBody>
      </p:sp>
      <p:sp>
        <p:nvSpPr>
          <p:cNvPr id="3" name="Rectangle 2"/>
          <p:cNvSpPr/>
          <p:nvPr/>
        </p:nvSpPr>
        <p:spPr>
          <a:xfrm>
            <a:off x="4982503" y="571316"/>
            <a:ext cx="236923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2. Tính</a:t>
            </a:r>
          </a:p>
        </p:txBody>
      </p:sp>
      <p:sp>
        <p:nvSpPr>
          <p:cNvPr id="15" name="文本框 13" descr="e7d195523061f1c0deeec63e560781cfd59afb0ea006f2a87ABB68BF51EA6619813959095094C18C62A12F549504892A4AAA8C1554C6663626E05CA27F281A14E6983772AFC3FB97135759321DEA3D704CB8FFD9D2544D20ADDCB4FC824F904E0D83D989474D2C72C21C19999FBBACD7FA81DBC650697183C998B58960BA5FD542E56B4FBC2C958F"/>
          <p:cNvSpPr txBox="1"/>
          <p:nvPr/>
        </p:nvSpPr>
        <p:spPr>
          <a:xfrm>
            <a:off x="8069312" y="1612634"/>
            <a:ext cx="2216469" cy="130753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70C0"/>
              </a:buClr>
            </a:pPr>
            <a:r>
              <a:rPr lang="en-US" altLang="zh-CN" sz="2800" b="1">
                <a:solidFill>
                  <a:srgbClr val="C3101A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452hg x 3</a:t>
            </a:r>
          </a:p>
          <a:p>
            <a:pPr algn="just">
              <a:lnSpc>
                <a:spcPct val="150000"/>
              </a:lnSpc>
              <a:buClr>
                <a:srgbClr val="0070C0"/>
              </a:buClr>
            </a:pPr>
            <a:r>
              <a:rPr lang="en-US" altLang="zh-CN" sz="2800" b="1">
                <a:solidFill>
                  <a:srgbClr val="C3101A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  <a:sym typeface="微软雅黑" pitchFamily="34" charset="-122"/>
              </a:rPr>
              <a:t>768hg : 6</a:t>
            </a:r>
          </a:p>
        </p:txBody>
      </p:sp>
      <p:sp>
        <p:nvSpPr>
          <p:cNvPr id="7" name="Cloud Callout 6"/>
          <p:cNvSpPr/>
          <p:nvPr/>
        </p:nvSpPr>
        <p:spPr>
          <a:xfrm>
            <a:off x="148052" y="681271"/>
            <a:ext cx="3149066" cy="2827943"/>
          </a:xfrm>
          <a:prstGeom prst="cloudCallout">
            <a:avLst>
              <a:gd name="adj1" fmla="val 8204"/>
              <a:gd name="adj2" fmla="val 67215"/>
            </a:avLst>
          </a:prstGeom>
          <a:solidFill>
            <a:srgbClr val="C7E7E7"/>
          </a:solidFill>
          <a:ln w="38100">
            <a:solidFill>
              <a:srgbClr val="65A326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65A3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 viết tên đơn vị trong kết quả tính bạn nhé!</a:t>
            </a:r>
          </a:p>
        </p:txBody>
      </p:sp>
      <p:sp>
        <p:nvSpPr>
          <p:cNvPr id="16" name="文本框 13" descr="e7d195523061f1c0deeec63e560781cfd59afb0ea006f2a87ABB68BF51EA6619813959095094C18C62A12F549504892A4AAA8C1554C6663626E05CA27F281A14E6983772AFC3FB97135759321DEA3D704CB8FFD9D2544D20ADDCB4FC824F904E0D83D989474D2C72C21C19999FBBACD7FA81DBC650697183C998B58960BA5FD542E56B4FBC2C958F"/>
          <p:cNvSpPr txBox="1"/>
          <p:nvPr/>
        </p:nvSpPr>
        <p:spPr>
          <a:xfrm>
            <a:off x="3686041" y="1614181"/>
            <a:ext cx="5365519" cy="138499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70C0"/>
              </a:buClr>
            </a:pPr>
            <a:r>
              <a:rPr lang="en-US" altLang="zh-CN" sz="2800" b="1">
                <a:solidFill>
                  <a:srgbClr val="002060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380g + 195g = 575</a:t>
            </a:r>
            <a:r>
              <a:rPr lang="en-US" altLang="zh-CN" sz="28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g</a:t>
            </a:r>
          </a:p>
          <a:p>
            <a:pPr algn="just">
              <a:lnSpc>
                <a:spcPct val="150000"/>
              </a:lnSpc>
              <a:buClr>
                <a:srgbClr val="0070C0"/>
              </a:buClr>
            </a:pPr>
            <a:r>
              <a:rPr lang="en-US" altLang="zh-CN" sz="2800" b="1">
                <a:solidFill>
                  <a:srgbClr val="002060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  <a:sym typeface="微软雅黑" pitchFamily="34" charset="-122"/>
              </a:rPr>
              <a:t>928dag – 274dag = 654</a:t>
            </a:r>
            <a:r>
              <a:rPr lang="en-US" altLang="zh-CN" sz="28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  <a:sym typeface="微软雅黑" pitchFamily="34" charset="-122"/>
              </a:rPr>
              <a:t>dag</a:t>
            </a:r>
          </a:p>
        </p:txBody>
      </p:sp>
      <p:sp>
        <p:nvSpPr>
          <p:cNvPr id="17" name="文本框 13" descr="e7d195523061f1c0deeec63e560781cfd59afb0ea006f2a87ABB68BF51EA6619813959095094C18C62A12F549504892A4AAA8C1554C6663626E05CA27F281A14E6983772AFC3FB97135759321DEA3D704CB8FFD9D2544D20ADDCB4FC824F904E0D83D989474D2C72C21C19999FBBACD7FA81DBC650697183C998B58960BA5FD542E56B4FBC2C958F"/>
          <p:cNvSpPr txBox="1"/>
          <p:nvPr/>
        </p:nvSpPr>
        <p:spPr>
          <a:xfrm>
            <a:off x="5461941" y="3210551"/>
            <a:ext cx="3257887" cy="138499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70C0"/>
              </a:buClr>
            </a:pPr>
            <a:r>
              <a:rPr lang="en-US" altLang="zh-CN" sz="2800" b="1">
                <a:solidFill>
                  <a:srgbClr val="002060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452hg x 3 = 1 356</a:t>
            </a:r>
            <a:r>
              <a:rPr lang="en-US" altLang="zh-CN" sz="28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hg</a:t>
            </a:r>
          </a:p>
          <a:p>
            <a:pPr algn="just">
              <a:lnSpc>
                <a:spcPct val="150000"/>
              </a:lnSpc>
              <a:buClr>
                <a:srgbClr val="0070C0"/>
              </a:buClr>
            </a:pPr>
            <a:r>
              <a:rPr lang="en-US" altLang="zh-CN" sz="2800" b="1">
                <a:solidFill>
                  <a:srgbClr val="002060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  <a:sym typeface="微软雅黑" pitchFamily="34" charset="-122"/>
              </a:rPr>
              <a:t>768hg : 6 = 128</a:t>
            </a:r>
            <a:r>
              <a:rPr lang="en-US" altLang="zh-CN" sz="28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  <a:sym typeface="微软雅黑" pitchFamily="34" charset="-122"/>
              </a:rPr>
              <a:t>hg</a:t>
            </a:r>
          </a:p>
        </p:txBody>
      </p:sp>
      <p:pic>
        <p:nvPicPr>
          <p:cNvPr id="18" name="图片 21">
            <a:extLst>
              <a:ext uri="{FF2B5EF4-FFF2-40B4-BE49-F238E27FC236}">
                <a16:creationId xmlns:a16="http://schemas.microsoft.com/office/drawing/2014/main" id="{DF430FA6-B996-4B7E-B089-F52B0A5C74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7929" y="5315045"/>
            <a:ext cx="3191606" cy="150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686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xit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59259E-6 L 0.11419 0.01065 " pathEditMode="relative" rAng="0" ptsTypes="AA">
                                      <p:cBhvr>
                                        <p:cTn id="7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03" y="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12" grpId="0" animBg="1"/>
      <p:bldP spid="14" grpId="0"/>
      <p:bldP spid="14" grpId="2"/>
      <p:bldP spid="15" grpId="0"/>
      <p:bldP spid="15" grpId="1"/>
      <p:bldP spid="7" grpId="0" animBg="1"/>
      <p:bldP spid="16" grpId="0"/>
      <p:bldP spid="16" grpId="1"/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多边形 10"/>
          <p:cNvSpPr/>
          <p:nvPr/>
        </p:nvSpPr>
        <p:spPr>
          <a:xfrm>
            <a:off x="1553862" y="5981516"/>
            <a:ext cx="12626139" cy="1125547"/>
          </a:xfrm>
          <a:custGeom>
            <a:avLst/>
            <a:gdLst>
              <a:gd name="connsiteX0" fmla="*/ 244465 w 11941165"/>
              <a:gd name="connsiteY0" fmla="*/ 171607 h 249882"/>
              <a:gd name="connsiteX1" fmla="*/ 301615 w 11941165"/>
              <a:gd name="connsiteY1" fmla="*/ 209707 h 249882"/>
              <a:gd name="connsiteX2" fmla="*/ 3235315 w 11941165"/>
              <a:gd name="connsiteY2" fmla="*/ 157 h 249882"/>
              <a:gd name="connsiteX3" fmla="*/ 5407015 w 11941165"/>
              <a:gd name="connsiteY3" fmla="*/ 247807 h 249882"/>
              <a:gd name="connsiteX4" fmla="*/ 7693015 w 11941165"/>
              <a:gd name="connsiteY4" fmla="*/ 114457 h 249882"/>
              <a:gd name="connsiteX5" fmla="*/ 10398115 w 11941165"/>
              <a:gd name="connsiteY5" fmla="*/ 38257 h 249882"/>
              <a:gd name="connsiteX6" fmla="*/ 11941165 w 11941165"/>
              <a:gd name="connsiteY6" fmla="*/ 190657 h 249882"/>
              <a:gd name="connsiteX0" fmla="*/ 251307 w 11948007"/>
              <a:gd name="connsiteY0" fmla="*/ 171628 h 297698"/>
              <a:gd name="connsiteX1" fmla="*/ 296779 w 11948007"/>
              <a:gd name="connsiteY1" fmla="*/ 293240 h 297698"/>
              <a:gd name="connsiteX2" fmla="*/ 3242157 w 11948007"/>
              <a:gd name="connsiteY2" fmla="*/ 178 h 297698"/>
              <a:gd name="connsiteX3" fmla="*/ 5413857 w 11948007"/>
              <a:gd name="connsiteY3" fmla="*/ 247828 h 297698"/>
              <a:gd name="connsiteX4" fmla="*/ 7699857 w 11948007"/>
              <a:gd name="connsiteY4" fmla="*/ 114478 h 297698"/>
              <a:gd name="connsiteX5" fmla="*/ 10404957 w 11948007"/>
              <a:gd name="connsiteY5" fmla="*/ 38278 h 297698"/>
              <a:gd name="connsiteX6" fmla="*/ 11948007 w 11948007"/>
              <a:gd name="connsiteY6" fmla="*/ 190678 h 297698"/>
              <a:gd name="connsiteX0" fmla="*/ 181593 w 12030102"/>
              <a:gd name="connsiteY0" fmla="*/ 830441 h 832268"/>
              <a:gd name="connsiteX1" fmla="*/ 378874 w 12030102"/>
              <a:gd name="connsiteY1" fmla="*/ 293240 h 832268"/>
              <a:gd name="connsiteX2" fmla="*/ 3324252 w 12030102"/>
              <a:gd name="connsiteY2" fmla="*/ 178 h 832268"/>
              <a:gd name="connsiteX3" fmla="*/ 5495952 w 12030102"/>
              <a:gd name="connsiteY3" fmla="*/ 247828 h 832268"/>
              <a:gd name="connsiteX4" fmla="*/ 7781952 w 12030102"/>
              <a:gd name="connsiteY4" fmla="*/ 114478 h 832268"/>
              <a:gd name="connsiteX5" fmla="*/ 10487052 w 12030102"/>
              <a:gd name="connsiteY5" fmla="*/ 38278 h 832268"/>
              <a:gd name="connsiteX6" fmla="*/ 12030102 w 12030102"/>
              <a:gd name="connsiteY6" fmla="*/ 190678 h 832268"/>
              <a:gd name="connsiteX0" fmla="*/ 181593 w 12555595"/>
              <a:gd name="connsiteY0" fmla="*/ 830441 h 832268"/>
              <a:gd name="connsiteX1" fmla="*/ 378874 w 12555595"/>
              <a:gd name="connsiteY1" fmla="*/ 293240 h 832268"/>
              <a:gd name="connsiteX2" fmla="*/ 3324252 w 12555595"/>
              <a:gd name="connsiteY2" fmla="*/ 178 h 832268"/>
              <a:gd name="connsiteX3" fmla="*/ 5495952 w 12555595"/>
              <a:gd name="connsiteY3" fmla="*/ 247828 h 832268"/>
              <a:gd name="connsiteX4" fmla="*/ 7781952 w 12555595"/>
              <a:gd name="connsiteY4" fmla="*/ 114478 h 832268"/>
              <a:gd name="connsiteX5" fmla="*/ 10487052 w 12555595"/>
              <a:gd name="connsiteY5" fmla="*/ 38278 h 832268"/>
              <a:gd name="connsiteX6" fmla="*/ 12555595 w 12555595"/>
              <a:gd name="connsiteY6" fmla="*/ 283469 h 832268"/>
              <a:gd name="connsiteX0" fmla="*/ 181593 w 12555595"/>
              <a:gd name="connsiteY0" fmla="*/ 830441 h 832268"/>
              <a:gd name="connsiteX1" fmla="*/ 378874 w 12555595"/>
              <a:gd name="connsiteY1" fmla="*/ 293240 h 832268"/>
              <a:gd name="connsiteX2" fmla="*/ 3324252 w 12555595"/>
              <a:gd name="connsiteY2" fmla="*/ 178 h 832268"/>
              <a:gd name="connsiteX3" fmla="*/ 5495952 w 12555595"/>
              <a:gd name="connsiteY3" fmla="*/ 247828 h 832268"/>
              <a:gd name="connsiteX4" fmla="*/ 7781952 w 12555595"/>
              <a:gd name="connsiteY4" fmla="*/ 114478 h 832268"/>
              <a:gd name="connsiteX5" fmla="*/ 10487052 w 12555595"/>
              <a:gd name="connsiteY5" fmla="*/ 38278 h 832268"/>
              <a:gd name="connsiteX6" fmla="*/ 12084597 w 12555595"/>
              <a:gd name="connsiteY6" fmla="*/ 267688 h 832268"/>
              <a:gd name="connsiteX7" fmla="*/ 12555595 w 12555595"/>
              <a:gd name="connsiteY7" fmla="*/ 283469 h 832268"/>
              <a:gd name="connsiteX0" fmla="*/ 181593 w 12254687"/>
              <a:gd name="connsiteY0" fmla="*/ 830441 h 868049"/>
              <a:gd name="connsiteX1" fmla="*/ 378874 w 12254687"/>
              <a:gd name="connsiteY1" fmla="*/ 293240 h 868049"/>
              <a:gd name="connsiteX2" fmla="*/ 3324252 w 12254687"/>
              <a:gd name="connsiteY2" fmla="*/ 178 h 868049"/>
              <a:gd name="connsiteX3" fmla="*/ 5495952 w 12254687"/>
              <a:gd name="connsiteY3" fmla="*/ 247828 h 868049"/>
              <a:gd name="connsiteX4" fmla="*/ 7781952 w 12254687"/>
              <a:gd name="connsiteY4" fmla="*/ 114478 h 868049"/>
              <a:gd name="connsiteX5" fmla="*/ 10487052 w 12254687"/>
              <a:gd name="connsiteY5" fmla="*/ 38278 h 868049"/>
              <a:gd name="connsiteX6" fmla="*/ 12084597 w 12254687"/>
              <a:gd name="connsiteY6" fmla="*/ 267688 h 868049"/>
              <a:gd name="connsiteX7" fmla="*/ 12205266 w 12254687"/>
              <a:gd name="connsiteY7" fmla="*/ 868049 h 868049"/>
              <a:gd name="connsiteX0" fmla="*/ 181593 w 12254687"/>
              <a:gd name="connsiteY0" fmla="*/ 830441 h 868049"/>
              <a:gd name="connsiteX1" fmla="*/ 378874 w 12254687"/>
              <a:gd name="connsiteY1" fmla="*/ 293240 h 868049"/>
              <a:gd name="connsiteX2" fmla="*/ 3324252 w 12254687"/>
              <a:gd name="connsiteY2" fmla="*/ 178 h 868049"/>
              <a:gd name="connsiteX3" fmla="*/ 5495952 w 12254687"/>
              <a:gd name="connsiteY3" fmla="*/ 247828 h 868049"/>
              <a:gd name="connsiteX4" fmla="*/ 7781952 w 12254687"/>
              <a:gd name="connsiteY4" fmla="*/ 114478 h 868049"/>
              <a:gd name="connsiteX5" fmla="*/ 10487052 w 12254687"/>
              <a:gd name="connsiteY5" fmla="*/ 38278 h 868049"/>
              <a:gd name="connsiteX6" fmla="*/ 12084597 w 12254687"/>
              <a:gd name="connsiteY6" fmla="*/ 267688 h 868049"/>
              <a:gd name="connsiteX7" fmla="*/ 12205266 w 12254687"/>
              <a:gd name="connsiteY7" fmla="*/ 868049 h 868049"/>
              <a:gd name="connsiteX8" fmla="*/ 181593 w 12254687"/>
              <a:gd name="connsiteY8" fmla="*/ 830441 h 868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54687" h="868049">
                <a:moveTo>
                  <a:pt x="181593" y="830441"/>
                </a:moveTo>
                <a:cubicBezTo>
                  <a:pt x="-39070" y="863778"/>
                  <a:pt x="-144903" y="431617"/>
                  <a:pt x="378874" y="293240"/>
                </a:cubicBezTo>
                <a:cubicBezTo>
                  <a:pt x="902651" y="154863"/>
                  <a:pt x="2471406" y="7747"/>
                  <a:pt x="3324252" y="178"/>
                </a:cubicBezTo>
                <a:cubicBezTo>
                  <a:pt x="4177098" y="-7391"/>
                  <a:pt x="4753002" y="228778"/>
                  <a:pt x="5495952" y="247828"/>
                </a:cubicBezTo>
                <a:cubicBezTo>
                  <a:pt x="6238902" y="266878"/>
                  <a:pt x="6950102" y="149403"/>
                  <a:pt x="7781952" y="114478"/>
                </a:cubicBezTo>
                <a:cubicBezTo>
                  <a:pt x="8613802" y="79553"/>
                  <a:pt x="9766052" y="12743"/>
                  <a:pt x="10487052" y="38278"/>
                </a:cubicBezTo>
                <a:cubicBezTo>
                  <a:pt x="11208052" y="63813"/>
                  <a:pt x="11739840" y="226823"/>
                  <a:pt x="12084597" y="267688"/>
                </a:cubicBezTo>
                <a:cubicBezTo>
                  <a:pt x="12429354" y="308553"/>
                  <a:pt x="12130659" y="865419"/>
                  <a:pt x="12205266" y="868049"/>
                </a:cubicBezTo>
                <a:lnTo>
                  <a:pt x="181593" y="830441"/>
                </a:lnTo>
                <a:close/>
              </a:path>
            </a:pathLst>
          </a:custGeom>
          <a:solidFill>
            <a:srgbClr val="E2B7C2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Helvetica" panose="020B0604020202030204" pitchFamily="34" charset="0"/>
            </a:endParaRPr>
          </a:p>
        </p:txBody>
      </p:sp>
      <p:sp>
        <p:nvSpPr>
          <p:cNvPr id="12" name="任意多边形 11"/>
          <p:cNvSpPr/>
          <p:nvPr/>
        </p:nvSpPr>
        <p:spPr>
          <a:xfrm>
            <a:off x="-9244622" y="5465464"/>
            <a:ext cx="12733204" cy="1754392"/>
          </a:xfrm>
          <a:custGeom>
            <a:avLst/>
            <a:gdLst>
              <a:gd name="connsiteX0" fmla="*/ 244465 w 11941165"/>
              <a:gd name="connsiteY0" fmla="*/ 171607 h 249882"/>
              <a:gd name="connsiteX1" fmla="*/ 301615 w 11941165"/>
              <a:gd name="connsiteY1" fmla="*/ 209707 h 249882"/>
              <a:gd name="connsiteX2" fmla="*/ 3235315 w 11941165"/>
              <a:gd name="connsiteY2" fmla="*/ 157 h 249882"/>
              <a:gd name="connsiteX3" fmla="*/ 5407015 w 11941165"/>
              <a:gd name="connsiteY3" fmla="*/ 247807 h 249882"/>
              <a:gd name="connsiteX4" fmla="*/ 7693015 w 11941165"/>
              <a:gd name="connsiteY4" fmla="*/ 114457 h 249882"/>
              <a:gd name="connsiteX5" fmla="*/ 10398115 w 11941165"/>
              <a:gd name="connsiteY5" fmla="*/ 38257 h 249882"/>
              <a:gd name="connsiteX6" fmla="*/ 11941165 w 11941165"/>
              <a:gd name="connsiteY6" fmla="*/ 190657 h 249882"/>
              <a:gd name="connsiteX0" fmla="*/ 251307 w 11948007"/>
              <a:gd name="connsiteY0" fmla="*/ 171628 h 297698"/>
              <a:gd name="connsiteX1" fmla="*/ 296779 w 11948007"/>
              <a:gd name="connsiteY1" fmla="*/ 293240 h 297698"/>
              <a:gd name="connsiteX2" fmla="*/ 3242157 w 11948007"/>
              <a:gd name="connsiteY2" fmla="*/ 178 h 297698"/>
              <a:gd name="connsiteX3" fmla="*/ 5413857 w 11948007"/>
              <a:gd name="connsiteY3" fmla="*/ 247828 h 297698"/>
              <a:gd name="connsiteX4" fmla="*/ 7699857 w 11948007"/>
              <a:gd name="connsiteY4" fmla="*/ 114478 h 297698"/>
              <a:gd name="connsiteX5" fmla="*/ 10404957 w 11948007"/>
              <a:gd name="connsiteY5" fmla="*/ 38278 h 297698"/>
              <a:gd name="connsiteX6" fmla="*/ 11948007 w 11948007"/>
              <a:gd name="connsiteY6" fmla="*/ 190678 h 297698"/>
              <a:gd name="connsiteX0" fmla="*/ 181593 w 12030102"/>
              <a:gd name="connsiteY0" fmla="*/ 830441 h 832268"/>
              <a:gd name="connsiteX1" fmla="*/ 378874 w 12030102"/>
              <a:gd name="connsiteY1" fmla="*/ 293240 h 832268"/>
              <a:gd name="connsiteX2" fmla="*/ 3324252 w 12030102"/>
              <a:gd name="connsiteY2" fmla="*/ 178 h 832268"/>
              <a:gd name="connsiteX3" fmla="*/ 5495952 w 12030102"/>
              <a:gd name="connsiteY3" fmla="*/ 247828 h 832268"/>
              <a:gd name="connsiteX4" fmla="*/ 7781952 w 12030102"/>
              <a:gd name="connsiteY4" fmla="*/ 114478 h 832268"/>
              <a:gd name="connsiteX5" fmla="*/ 10487052 w 12030102"/>
              <a:gd name="connsiteY5" fmla="*/ 38278 h 832268"/>
              <a:gd name="connsiteX6" fmla="*/ 12030102 w 12030102"/>
              <a:gd name="connsiteY6" fmla="*/ 190678 h 832268"/>
              <a:gd name="connsiteX0" fmla="*/ 181593 w 12555595"/>
              <a:gd name="connsiteY0" fmla="*/ 830441 h 832268"/>
              <a:gd name="connsiteX1" fmla="*/ 378874 w 12555595"/>
              <a:gd name="connsiteY1" fmla="*/ 293240 h 832268"/>
              <a:gd name="connsiteX2" fmla="*/ 3324252 w 12555595"/>
              <a:gd name="connsiteY2" fmla="*/ 178 h 832268"/>
              <a:gd name="connsiteX3" fmla="*/ 5495952 w 12555595"/>
              <a:gd name="connsiteY3" fmla="*/ 247828 h 832268"/>
              <a:gd name="connsiteX4" fmla="*/ 7781952 w 12555595"/>
              <a:gd name="connsiteY4" fmla="*/ 114478 h 832268"/>
              <a:gd name="connsiteX5" fmla="*/ 10487052 w 12555595"/>
              <a:gd name="connsiteY5" fmla="*/ 38278 h 832268"/>
              <a:gd name="connsiteX6" fmla="*/ 12555595 w 12555595"/>
              <a:gd name="connsiteY6" fmla="*/ 283469 h 832268"/>
              <a:gd name="connsiteX0" fmla="*/ 181593 w 12555595"/>
              <a:gd name="connsiteY0" fmla="*/ 830441 h 832268"/>
              <a:gd name="connsiteX1" fmla="*/ 378874 w 12555595"/>
              <a:gd name="connsiteY1" fmla="*/ 293240 h 832268"/>
              <a:gd name="connsiteX2" fmla="*/ 3324252 w 12555595"/>
              <a:gd name="connsiteY2" fmla="*/ 178 h 832268"/>
              <a:gd name="connsiteX3" fmla="*/ 5495952 w 12555595"/>
              <a:gd name="connsiteY3" fmla="*/ 247828 h 832268"/>
              <a:gd name="connsiteX4" fmla="*/ 7781952 w 12555595"/>
              <a:gd name="connsiteY4" fmla="*/ 114478 h 832268"/>
              <a:gd name="connsiteX5" fmla="*/ 10487052 w 12555595"/>
              <a:gd name="connsiteY5" fmla="*/ 38278 h 832268"/>
              <a:gd name="connsiteX6" fmla="*/ 12084597 w 12555595"/>
              <a:gd name="connsiteY6" fmla="*/ 267688 h 832268"/>
              <a:gd name="connsiteX7" fmla="*/ 12555595 w 12555595"/>
              <a:gd name="connsiteY7" fmla="*/ 283469 h 832268"/>
              <a:gd name="connsiteX0" fmla="*/ 181593 w 12254687"/>
              <a:gd name="connsiteY0" fmla="*/ 830441 h 868049"/>
              <a:gd name="connsiteX1" fmla="*/ 378874 w 12254687"/>
              <a:gd name="connsiteY1" fmla="*/ 293240 h 868049"/>
              <a:gd name="connsiteX2" fmla="*/ 3324252 w 12254687"/>
              <a:gd name="connsiteY2" fmla="*/ 178 h 868049"/>
              <a:gd name="connsiteX3" fmla="*/ 5495952 w 12254687"/>
              <a:gd name="connsiteY3" fmla="*/ 247828 h 868049"/>
              <a:gd name="connsiteX4" fmla="*/ 7781952 w 12254687"/>
              <a:gd name="connsiteY4" fmla="*/ 114478 h 868049"/>
              <a:gd name="connsiteX5" fmla="*/ 10487052 w 12254687"/>
              <a:gd name="connsiteY5" fmla="*/ 38278 h 868049"/>
              <a:gd name="connsiteX6" fmla="*/ 12084597 w 12254687"/>
              <a:gd name="connsiteY6" fmla="*/ 267688 h 868049"/>
              <a:gd name="connsiteX7" fmla="*/ 12205266 w 12254687"/>
              <a:gd name="connsiteY7" fmla="*/ 868049 h 868049"/>
              <a:gd name="connsiteX0" fmla="*/ 181593 w 12254687"/>
              <a:gd name="connsiteY0" fmla="*/ 830441 h 868049"/>
              <a:gd name="connsiteX1" fmla="*/ 378874 w 12254687"/>
              <a:gd name="connsiteY1" fmla="*/ 293240 h 868049"/>
              <a:gd name="connsiteX2" fmla="*/ 3324252 w 12254687"/>
              <a:gd name="connsiteY2" fmla="*/ 178 h 868049"/>
              <a:gd name="connsiteX3" fmla="*/ 5495952 w 12254687"/>
              <a:gd name="connsiteY3" fmla="*/ 247828 h 868049"/>
              <a:gd name="connsiteX4" fmla="*/ 7781952 w 12254687"/>
              <a:gd name="connsiteY4" fmla="*/ 114478 h 868049"/>
              <a:gd name="connsiteX5" fmla="*/ 10487052 w 12254687"/>
              <a:gd name="connsiteY5" fmla="*/ 38278 h 868049"/>
              <a:gd name="connsiteX6" fmla="*/ 12084597 w 12254687"/>
              <a:gd name="connsiteY6" fmla="*/ 267688 h 868049"/>
              <a:gd name="connsiteX7" fmla="*/ 12205266 w 12254687"/>
              <a:gd name="connsiteY7" fmla="*/ 868049 h 868049"/>
              <a:gd name="connsiteX8" fmla="*/ 181593 w 12254687"/>
              <a:gd name="connsiteY8" fmla="*/ 830441 h 868049"/>
              <a:gd name="connsiteX0" fmla="*/ 181593 w 12358602"/>
              <a:gd name="connsiteY0" fmla="*/ 830441 h 868049"/>
              <a:gd name="connsiteX1" fmla="*/ 378874 w 12358602"/>
              <a:gd name="connsiteY1" fmla="*/ 293240 h 868049"/>
              <a:gd name="connsiteX2" fmla="*/ 3324252 w 12358602"/>
              <a:gd name="connsiteY2" fmla="*/ 178 h 868049"/>
              <a:gd name="connsiteX3" fmla="*/ 5495952 w 12358602"/>
              <a:gd name="connsiteY3" fmla="*/ 247828 h 868049"/>
              <a:gd name="connsiteX4" fmla="*/ 7781952 w 12358602"/>
              <a:gd name="connsiteY4" fmla="*/ 114478 h 868049"/>
              <a:gd name="connsiteX5" fmla="*/ 10487052 w 12358602"/>
              <a:gd name="connsiteY5" fmla="*/ 38278 h 868049"/>
              <a:gd name="connsiteX6" fmla="*/ 12224728 w 12358602"/>
              <a:gd name="connsiteY6" fmla="*/ 515460 h 868049"/>
              <a:gd name="connsiteX7" fmla="*/ 12205266 w 12358602"/>
              <a:gd name="connsiteY7" fmla="*/ 868049 h 868049"/>
              <a:gd name="connsiteX8" fmla="*/ 181593 w 12358602"/>
              <a:gd name="connsiteY8" fmla="*/ 830441 h 868049"/>
              <a:gd name="connsiteX0" fmla="*/ 181593 w 12358602"/>
              <a:gd name="connsiteY0" fmla="*/ 884369 h 921977"/>
              <a:gd name="connsiteX1" fmla="*/ 378874 w 12358602"/>
              <a:gd name="connsiteY1" fmla="*/ 347168 h 921977"/>
              <a:gd name="connsiteX2" fmla="*/ 3324252 w 12358602"/>
              <a:gd name="connsiteY2" fmla="*/ 54106 h 921977"/>
              <a:gd name="connsiteX3" fmla="*/ 5495952 w 12358602"/>
              <a:gd name="connsiteY3" fmla="*/ 301756 h 921977"/>
              <a:gd name="connsiteX4" fmla="*/ 7840340 w 12358602"/>
              <a:gd name="connsiteY4" fmla="*/ 7689 h 921977"/>
              <a:gd name="connsiteX5" fmla="*/ 10487052 w 12358602"/>
              <a:gd name="connsiteY5" fmla="*/ 92206 h 921977"/>
              <a:gd name="connsiteX6" fmla="*/ 12224728 w 12358602"/>
              <a:gd name="connsiteY6" fmla="*/ 569388 h 921977"/>
              <a:gd name="connsiteX7" fmla="*/ 12205266 w 12358602"/>
              <a:gd name="connsiteY7" fmla="*/ 921977 h 921977"/>
              <a:gd name="connsiteX8" fmla="*/ 181593 w 12358602"/>
              <a:gd name="connsiteY8" fmla="*/ 884369 h 921977"/>
              <a:gd name="connsiteX0" fmla="*/ 181593 w 12358602"/>
              <a:gd name="connsiteY0" fmla="*/ 876680 h 914288"/>
              <a:gd name="connsiteX1" fmla="*/ 378874 w 12358602"/>
              <a:gd name="connsiteY1" fmla="*/ 339479 h 914288"/>
              <a:gd name="connsiteX2" fmla="*/ 3324252 w 12358602"/>
              <a:gd name="connsiteY2" fmla="*/ 46417 h 914288"/>
              <a:gd name="connsiteX3" fmla="*/ 5495952 w 12358602"/>
              <a:gd name="connsiteY3" fmla="*/ 294067 h 914288"/>
              <a:gd name="connsiteX4" fmla="*/ 7840340 w 12358602"/>
              <a:gd name="connsiteY4" fmla="*/ 0 h 914288"/>
              <a:gd name="connsiteX5" fmla="*/ 9996592 w 12358602"/>
              <a:gd name="connsiteY5" fmla="*/ 84517 h 914288"/>
              <a:gd name="connsiteX6" fmla="*/ 12224728 w 12358602"/>
              <a:gd name="connsiteY6" fmla="*/ 561699 h 914288"/>
              <a:gd name="connsiteX7" fmla="*/ 12205266 w 12358602"/>
              <a:gd name="connsiteY7" fmla="*/ 914288 h 914288"/>
              <a:gd name="connsiteX8" fmla="*/ 181593 w 12358602"/>
              <a:gd name="connsiteY8" fmla="*/ 876680 h 914288"/>
              <a:gd name="connsiteX0" fmla="*/ 181593 w 12358602"/>
              <a:gd name="connsiteY0" fmla="*/ 876680 h 914288"/>
              <a:gd name="connsiteX1" fmla="*/ 378874 w 12358602"/>
              <a:gd name="connsiteY1" fmla="*/ 339479 h 914288"/>
              <a:gd name="connsiteX2" fmla="*/ 3324252 w 12358602"/>
              <a:gd name="connsiteY2" fmla="*/ 46417 h 914288"/>
              <a:gd name="connsiteX3" fmla="*/ 5495952 w 12358602"/>
              <a:gd name="connsiteY3" fmla="*/ 294067 h 914288"/>
              <a:gd name="connsiteX4" fmla="*/ 7840340 w 12358602"/>
              <a:gd name="connsiteY4" fmla="*/ 0 h 914288"/>
              <a:gd name="connsiteX5" fmla="*/ 12224728 w 12358602"/>
              <a:gd name="connsiteY5" fmla="*/ 561699 h 914288"/>
              <a:gd name="connsiteX6" fmla="*/ 12205266 w 12358602"/>
              <a:gd name="connsiteY6" fmla="*/ 914288 h 914288"/>
              <a:gd name="connsiteX7" fmla="*/ 181593 w 12358602"/>
              <a:gd name="connsiteY7" fmla="*/ 876680 h 914288"/>
              <a:gd name="connsiteX0" fmla="*/ 181593 w 12358602"/>
              <a:gd name="connsiteY0" fmla="*/ 891982 h 929590"/>
              <a:gd name="connsiteX1" fmla="*/ 378874 w 12358602"/>
              <a:gd name="connsiteY1" fmla="*/ 354781 h 929590"/>
              <a:gd name="connsiteX2" fmla="*/ 3324252 w 12358602"/>
              <a:gd name="connsiteY2" fmla="*/ 61719 h 929590"/>
              <a:gd name="connsiteX3" fmla="*/ 5495952 w 12358602"/>
              <a:gd name="connsiteY3" fmla="*/ 309369 h 929590"/>
              <a:gd name="connsiteX4" fmla="*/ 7840340 w 12358602"/>
              <a:gd name="connsiteY4" fmla="*/ 15302 h 929590"/>
              <a:gd name="connsiteX5" fmla="*/ 12224728 w 12358602"/>
              <a:gd name="connsiteY5" fmla="*/ 577001 h 929590"/>
              <a:gd name="connsiteX6" fmla="*/ 12205266 w 12358602"/>
              <a:gd name="connsiteY6" fmla="*/ 929590 h 929590"/>
              <a:gd name="connsiteX7" fmla="*/ 181593 w 12358602"/>
              <a:gd name="connsiteY7" fmla="*/ 891982 h 929590"/>
              <a:gd name="connsiteX0" fmla="*/ 181593 w 12358602"/>
              <a:gd name="connsiteY0" fmla="*/ 920450 h 958058"/>
              <a:gd name="connsiteX1" fmla="*/ 378874 w 12358602"/>
              <a:gd name="connsiteY1" fmla="*/ 383249 h 958058"/>
              <a:gd name="connsiteX2" fmla="*/ 3324252 w 12358602"/>
              <a:gd name="connsiteY2" fmla="*/ 90187 h 958058"/>
              <a:gd name="connsiteX3" fmla="*/ 5495952 w 12358602"/>
              <a:gd name="connsiteY3" fmla="*/ 337837 h 958058"/>
              <a:gd name="connsiteX4" fmla="*/ 7840340 w 12358602"/>
              <a:gd name="connsiteY4" fmla="*/ 43770 h 958058"/>
              <a:gd name="connsiteX5" fmla="*/ 12224728 w 12358602"/>
              <a:gd name="connsiteY5" fmla="*/ 605469 h 958058"/>
              <a:gd name="connsiteX6" fmla="*/ 12205266 w 12358602"/>
              <a:gd name="connsiteY6" fmla="*/ 958058 h 958058"/>
              <a:gd name="connsiteX7" fmla="*/ 181593 w 12358602"/>
              <a:gd name="connsiteY7" fmla="*/ 920450 h 958058"/>
              <a:gd name="connsiteX0" fmla="*/ 181593 w 12358602"/>
              <a:gd name="connsiteY0" fmla="*/ 888120 h 925728"/>
              <a:gd name="connsiteX1" fmla="*/ 378874 w 12358602"/>
              <a:gd name="connsiteY1" fmla="*/ 350919 h 925728"/>
              <a:gd name="connsiteX2" fmla="*/ 3324252 w 12358602"/>
              <a:gd name="connsiteY2" fmla="*/ 57857 h 925728"/>
              <a:gd name="connsiteX3" fmla="*/ 5495952 w 12358602"/>
              <a:gd name="connsiteY3" fmla="*/ 305507 h 925728"/>
              <a:gd name="connsiteX4" fmla="*/ 7840340 w 12358602"/>
              <a:gd name="connsiteY4" fmla="*/ 11440 h 925728"/>
              <a:gd name="connsiteX5" fmla="*/ 12224728 w 12358602"/>
              <a:gd name="connsiteY5" fmla="*/ 573139 h 925728"/>
              <a:gd name="connsiteX6" fmla="*/ 12205266 w 12358602"/>
              <a:gd name="connsiteY6" fmla="*/ 925728 h 925728"/>
              <a:gd name="connsiteX7" fmla="*/ 181593 w 12358602"/>
              <a:gd name="connsiteY7" fmla="*/ 888120 h 925728"/>
              <a:gd name="connsiteX0" fmla="*/ 181593 w 12358602"/>
              <a:gd name="connsiteY0" fmla="*/ 938850 h 976458"/>
              <a:gd name="connsiteX1" fmla="*/ 378874 w 12358602"/>
              <a:gd name="connsiteY1" fmla="*/ 401649 h 976458"/>
              <a:gd name="connsiteX2" fmla="*/ 3324252 w 12358602"/>
              <a:gd name="connsiteY2" fmla="*/ 108587 h 976458"/>
              <a:gd name="connsiteX3" fmla="*/ 5495952 w 12358602"/>
              <a:gd name="connsiteY3" fmla="*/ 356237 h 976458"/>
              <a:gd name="connsiteX4" fmla="*/ 7840340 w 12358602"/>
              <a:gd name="connsiteY4" fmla="*/ 62170 h 976458"/>
              <a:gd name="connsiteX5" fmla="*/ 12224728 w 12358602"/>
              <a:gd name="connsiteY5" fmla="*/ 623869 h 976458"/>
              <a:gd name="connsiteX6" fmla="*/ 12205266 w 12358602"/>
              <a:gd name="connsiteY6" fmla="*/ 976458 h 976458"/>
              <a:gd name="connsiteX7" fmla="*/ 181593 w 12358602"/>
              <a:gd name="connsiteY7" fmla="*/ 938850 h 976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358602" h="976458">
                <a:moveTo>
                  <a:pt x="181593" y="938850"/>
                </a:moveTo>
                <a:cubicBezTo>
                  <a:pt x="-39070" y="972187"/>
                  <a:pt x="-144903" y="540026"/>
                  <a:pt x="378874" y="401649"/>
                </a:cubicBezTo>
                <a:cubicBezTo>
                  <a:pt x="902651" y="263272"/>
                  <a:pt x="2471406" y="116156"/>
                  <a:pt x="3324252" y="108587"/>
                </a:cubicBezTo>
                <a:cubicBezTo>
                  <a:pt x="4177098" y="101018"/>
                  <a:pt x="4743271" y="363973"/>
                  <a:pt x="5495952" y="356237"/>
                </a:cubicBezTo>
                <a:cubicBezTo>
                  <a:pt x="6248633" y="348501"/>
                  <a:pt x="6519009" y="323604"/>
                  <a:pt x="7840340" y="62170"/>
                </a:cubicBezTo>
                <a:cubicBezTo>
                  <a:pt x="9161671" y="-199264"/>
                  <a:pt x="10763265" y="436636"/>
                  <a:pt x="12224728" y="623869"/>
                </a:cubicBezTo>
                <a:cubicBezTo>
                  <a:pt x="12569485" y="664734"/>
                  <a:pt x="12130659" y="973828"/>
                  <a:pt x="12205266" y="976458"/>
                </a:cubicBezTo>
                <a:lnTo>
                  <a:pt x="181593" y="938850"/>
                </a:lnTo>
                <a:close/>
              </a:path>
            </a:pathLst>
          </a:custGeom>
          <a:solidFill>
            <a:srgbClr val="E4D0D7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Helvetica" panose="020B0604020202030204" pitchFamily="34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90" t="60000" b="351"/>
          <a:stretch/>
        </p:blipFill>
        <p:spPr>
          <a:xfrm>
            <a:off x="11216661" y="2185869"/>
            <a:ext cx="975339" cy="271913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19" t="73547" r="19910" b="12088"/>
          <a:stretch/>
        </p:blipFill>
        <p:spPr>
          <a:xfrm rot="2822833">
            <a:off x="11070262" y="183929"/>
            <a:ext cx="865773" cy="98508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240" y="2415523"/>
            <a:ext cx="2829486" cy="418474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9149" y="4953221"/>
            <a:ext cx="1001763" cy="1264146"/>
          </a:xfrm>
          <a:prstGeom prst="rect">
            <a:avLst/>
          </a:prstGeom>
        </p:spPr>
      </p:pic>
      <p:sp>
        <p:nvSpPr>
          <p:cNvPr id="13" name="任意多边形 12"/>
          <p:cNvSpPr/>
          <p:nvPr/>
        </p:nvSpPr>
        <p:spPr>
          <a:xfrm>
            <a:off x="-2053248" y="6226655"/>
            <a:ext cx="14710470" cy="1125547"/>
          </a:xfrm>
          <a:custGeom>
            <a:avLst/>
            <a:gdLst>
              <a:gd name="connsiteX0" fmla="*/ 244465 w 11941165"/>
              <a:gd name="connsiteY0" fmla="*/ 171607 h 249882"/>
              <a:gd name="connsiteX1" fmla="*/ 301615 w 11941165"/>
              <a:gd name="connsiteY1" fmla="*/ 209707 h 249882"/>
              <a:gd name="connsiteX2" fmla="*/ 3235315 w 11941165"/>
              <a:gd name="connsiteY2" fmla="*/ 157 h 249882"/>
              <a:gd name="connsiteX3" fmla="*/ 5407015 w 11941165"/>
              <a:gd name="connsiteY3" fmla="*/ 247807 h 249882"/>
              <a:gd name="connsiteX4" fmla="*/ 7693015 w 11941165"/>
              <a:gd name="connsiteY4" fmla="*/ 114457 h 249882"/>
              <a:gd name="connsiteX5" fmla="*/ 10398115 w 11941165"/>
              <a:gd name="connsiteY5" fmla="*/ 38257 h 249882"/>
              <a:gd name="connsiteX6" fmla="*/ 11941165 w 11941165"/>
              <a:gd name="connsiteY6" fmla="*/ 190657 h 249882"/>
              <a:gd name="connsiteX0" fmla="*/ 251307 w 11948007"/>
              <a:gd name="connsiteY0" fmla="*/ 171628 h 297698"/>
              <a:gd name="connsiteX1" fmla="*/ 296779 w 11948007"/>
              <a:gd name="connsiteY1" fmla="*/ 293240 h 297698"/>
              <a:gd name="connsiteX2" fmla="*/ 3242157 w 11948007"/>
              <a:gd name="connsiteY2" fmla="*/ 178 h 297698"/>
              <a:gd name="connsiteX3" fmla="*/ 5413857 w 11948007"/>
              <a:gd name="connsiteY3" fmla="*/ 247828 h 297698"/>
              <a:gd name="connsiteX4" fmla="*/ 7699857 w 11948007"/>
              <a:gd name="connsiteY4" fmla="*/ 114478 h 297698"/>
              <a:gd name="connsiteX5" fmla="*/ 10404957 w 11948007"/>
              <a:gd name="connsiteY5" fmla="*/ 38278 h 297698"/>
              <a:gd name="connsiteX6" fmla="*/ 11948007 w 11948007"/>
              <a:gd name="connsiteY6" fmla="*/ 190678 h 297698"/>
              <a:gd name="connsiteX0" fmla="*/ 181593 w 12030102"/>
              <a:gd name="connsiteY0" fmla="*/ 830441 h 832268"/>
              <a:gd name="connsiteX1" fmla="*/ 378874 w 12030102"/>
              <a:gd name="connsiteY1" fmla="*/ 293240 h 832268"/>
              <a:gd name="connsiteX2" fmla="*/ 3324252 w 12030102"/>
              <a:gd name="connsiteY2" fmla="*/ 178 h 832268"/>
              <a:gd name="connsiteX3" fmla="*/ 5495952 w 12030102"/>
              <a:gd name="connsiteY3" fmla="*/ 247828 h 832268"/>
              <a:gd name="connsiteX4" fmla="*/ 7781952 w 12030102"/>
              <a:gd name="connsiteY4" fmla="*/ 114478 h 832268"/>
              <a:gd name="connsiteX5" fmla="*/ 10487052 w 12030102"/>
              <a:gd name="connsiteY5" fmla="*/ 38278 h 832268"/>
              <a:gd name="connsiteX6" fmla="*/ 12030102 w 12030102"/>
              <a:gd name="connsiteY6" fmla="*/ 190678 h 832268"/>
              <a:gd name="connsiteX0" fmla="*/ 181593 w 12555595"/>
              <a:gd name="connsiteY0" fmla="*/ 830441 h 832268"/>
              <a:gd name="connsiteX1" fmla="*/ 378874 w 12555595"/>
              <a:gd name="connsiteY1" fmla="*/ 293240 h 832268"/>
              <a:gd name="connsiteX2" fmla="*/ 3324252 w 12555595"/>
              <a:gd name="connsiteY2" fmla="*/ 178 h 832268"/>
              <a:gd name="connsiteX3" fmla="*/ 5495952 w 12555595"/>
              <a:gd name="connsiteY3" fmla="*/ 247828 h 832268"/>
              <a:gd name="connsiteX4" fmla="*/ 7781952 w 12555595"/>
              <a:gd name="connsiteY4" fmla="*/ 114478 h 832268"/>
              <a:gd name="connsiteX5" fmla="*/ 10487052 w 12555595"/>
              <a:gd name="connsiteY5" fmla="*/ 38278 h 832268"/>
              <a:gd name="connsiteX6" fmla="*/ 12555595 w 12555595"/>
              <a:gd name="connsiteY6" fmla="*/ 283469 h 832268"/>
              <a:gd name="connsiteX0" fmla="*/ 181593 w 12555595"/>
              <a:gd name="connsiteY0" fmla="*/ 830441 h 832268"/>
              <a:gd name="connsiteX1" fmla="*/ 378874 w 12555595"/>
              <a:gd name="connsiteY1" fmla="*/ 293240 h 832268"/>
              <a:gd name="connsiteX2" fmla="*/ 3324252 w 12555595"/>
              <a:gd name="connsiteY2" fmla="*/ 178 h 832268"/>
              <a:gd name="connsiteX3" fmla="*/ 5495952 w 12555595"/>
              <a:gd name="connsiteY3" fmla="*/ 247828 h 832268"/>
              <a:gd name="connsiteX4" fmla="*/ 7781952 w 12555595"/>
              <a:gd name="connsiteY4" fmla="*/ 114478 h 832268"/>
              <a:gd name="connsiteX5" fmla="*/ 10487052 w 12555595"/>
              <a:gd name="connsiteY5" fmla="*/ 38278 h 832268"/>
              <a:gd name="connsiteX6" fmla="*/ 12084597 w 12555595"/>
              <a:gd name="connsiteY6" fmla="*/ 267688 h 832268"/>
              <a:gd name="connsiteX7" fmla="*/ 12555595 w 12555595"/>
              <a:gd name="connsiteY7" fmla="*/ 283469 h 832268"/>
              <a:gd name="connsiteX0" fmla="*/ 181593 w 12254687"/>
              <a:gd name="connsiteY0" fmla="*/ 830441 h 868049"/>
              <a:gd name="connsiteX1" fmla="*/ 378874 w 12254687"/>
              <a:gd name="connsiteY1" fmla="*/ 293240 h 868049"/>
              <a:gd name="connsiteX2" fmla="*/ 3324252 w 12254687"/>
              <a:gd name="connsiteY2" fmla="*/ 178 h 868049"/>
              <a:gd name="connsiteX3" fmla="*/ 5495952 w 12254687"/>
              <a:gd name="connsiteY3" fmla="*/ 247828 h 868049"/>
              <a:gd name="connsiteX4" fmla="*/ 7781952 w 12254687"/>
              <a:gd name="connsiteY4" fmla="*/ 114478 h 868049"/>
              <a:gd name="connsiteX5" fmla="*/ 10487052 w 12254687"/>
              <a:gd name="connsiteY5" fmla="*/ 38278 h 868049"/>
              <a:gd name="connsiteX6" fmla="*/ 12084597 w 12254687"/>
              <a:gd name="connsiteY6" fmla="*/ 267688 h 868049"/>
              <a:gd name="connsiteX7" fmla="*/ 12205266 w 12254687"/>
              <a:gd name="connsiteY7" fmla="*/ 868049 h 868049"/>
              <a:gd name="connsiteX0" fmla="*/ 181593 w 12254687"/>
              <a:gd name="connsiteY0" fmla="*/ 830441 h 868049"/>
              <a:gd name="connsiteX1" fmla="*/ 378874 w 12254687"/>
              <a:gd name="connsiteY1" fmla="*/ 293240 h 868049"/>
              <a:gd name="connsiteX2" fmla="*/ 3324252 w 12254687"/>
              <a:gd name="connsiteY2" fmla="*/ 178 h 868049"/>
              <a:gd name="connsiteX3" fmla="*/ 5495952 w 12254687"/>
              <a:gd name="connsiteY3" fmla="*/ 247828 h 868049"/>
              <a:gd name="connsiteX4" fmla="*/ 7781952 w 12254687"/>
              <a:gd name="connsiteY4" fmla="*/ 114478 h 868049"/>
              <a:gd name="connsiteX5" fmla="*/ 10487052 w 12254687"/>
              <a:gd name="connsiteY5" fmla="*/ 38278 h 868049"/>
              <a:gd name="connsiteX6" fmla="*/ 12084597 w 12254687"/>
              <a:gd name="connsiteY6" fmla="*/ 267688 h 868049"/>
              <a:gd name="connsiteX7" fmla="*/ 12205266 w 12254687"/>
              <a:gd name="connsiteY7" fmla="*/ 868049 h 868049"/>
              <a:gd name="connsiteX8" fmla="*/ 181593 w 12254687"/>
              <a:gd name="connsiteY8" fmla="*/ 830441 h 868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54687" h="868049">
                <a:moveTo>
                  <a:pt x="181593" y="830441"/>
                </a:moveTo>
                <a:cubicBezTo>
                  <a:pt x="-39070" y="863778"/>
                  <a:pt x="-144903" y="431617"/>
                  <a:pt x="378874" y="293240"/>
                </a:cubicBezTo>
                <a:cubicBezTo>
                  <a:pt x="902651" y="154863"/>
                  <a:pt x="2471406" y="7747"/>
                  <a:pt x="3324252" y="178"/>
                </a:cubicBezTo>
                <a:cubicBezTo>
                  <a:pt x="4177098" y="-7391"/>
                  <a:pt x="4753002" y="228778"/>
                  <a:pt x="5495952" y="247828"/>
                </a:cubicBezTo>
                <a:cubicBezTo>
                  <a:pt x="6238902" y="266878"/>
                  <a:pt x="6950102" y="149403"/>
                  <a:pt x="7781952" y="114478"/>
                </a:cubicBezTo>
                <a:cubicBezTo>
                  <a:pt x="8613802" y="79553"/>
                  <a:pt x="9766052" y="12743"/>
                  <a:pt x="10487052" y="38278"/>
                </a:cubicBezTo>
                <a:cubicBezTo>
                  <a:pt x="11208052" y="63813"/>
                  <a:pt x="11739840" y="226823"/>
                  <a:pt x="12084597" y="267688"/>
                </a:cubicBezTo>
                <a:cubicBezTo>
                  <a:pt x="12429354" y="308553"/>
                  <a:pt x="12130659" y="865419"/>
                  <a:pt x="12205266" y="868049"/>
                </a:cubicBezTo>
                <a:lnTo>
                  <a:pt x="181593" y="830441"/>
                </a:lnTo>
                <a:close/>
              </a:path>
            </a:pathLst>
          </a:custGeom>
          <a:solidFill>
            <a:srgbClr val="D6A6B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Helvetica" panose="020B0604020202030204" pitchFamily="34" charset="0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3298180" y="-580292"/>
            <a:ext cx="2092569" cy="4273061"/>
            <a:chOff x="3298180" y="-580292"/>
            <a:chExt cx="2092569" cy="4273061"/>
          </a:xfrm>
        </p:grpSpPr>
        <p:grpSp>
          <p:nvGrpSpPr>
            <p:cNvPr id="27" name="组合 26"/>
            <p:cNvGrpSpPr/>
            <p:nvPr/>
          </p:nvGrpSpPr>
          <p:grpSpPr>
            <a:xfrm>
              <a:off x="3298180" y="-580292"/>
              <a:ext cx="2092569" cy="4273061"/>
              <a:chOff x="3675185" y="-580292"/>
              <a:chExt cx="2092569" cy="4273061"/>
            </a:xfrm>
          </p:grpSpPr>
          <p:sp>
            <p:nvSpPr>
              <p:cNvPr id="24" name="任意多边形 23"/>
              <p:cNvSpPr/>
              <p:nvPr/>
            </p:nvSpPr>
            <p:spPr>
              <a:xfrm>
                <a:off x="4304812" y="-580292"/>
                <a:ext cx="485386" cy="2426677"/>
              </a:xfrm>
              <a:custGeom>
                <a:avLst/>
                <a:gdLst>
                  <a:gd name="connsiteX0" fmla="*/ 302357 w 485386"/>
                  <a:gd name="connsiteY0" fmla="*/ 0 h 2426677"/>
                  <a:gd name="connsiteX1" fmla="*/ 3419 w 485386"/>
                  <a:gd name="connsiteY1" fmla="*/ 1002323 h 2426677"/>
                  <a:gd name="connsiteX2" fmla="*/ 478203 w 485386"/>
                  <a:gd name="connsiteY2" fmla="*/ 2004646 h 2426677"/>
                  <a:gd name="connsiteX3" fmla="*/ 302357 w 485386"/>
                  <a:gd name="connsiteY3" fmla="*/ 2426677 h 2426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5386" h="2426677">
                    <a:moveTo>
                      <a:pt x="302357" y="0"/>
                    </a:moveTo>
                    <a:cubicBezTo>
                      <a:pt x="138234" y="334107"/>
                      <a:pt x="-25889" y="668215"/>
                      <a:pt x="3419" y="1002323"/>
                    </a:cubicBezTo>
                    <a:cubicBezTo>
                      <a:pt x="32727" y="1336431"/>
                      <a:pt x="428380" y="1767254"/>
                      <a:pt x="478203" y="2004646"/>
                    </a:cubicBezTo>
                    <a:cubicBezTo>
                      <a:pt x="528026" y="2242038"/>
                      <a:pt x="302357" y="2426677"/>
                      <a:pt x="302357" y="2426677"/>
                    </a:cubicBezTo>
                  </a:path>
                </a:pathLst>
              </a:custGeom>
              <a:noFill/>
              <a:ln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2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1" name="椭圆 20"/>
              <p:cNvSpPr/>
              <p:nvPr/>
            </p:nvSpPr>
            <p:spPr>
              <a:xfrm>
                <a:off x="3675185" y="1600200"/>
                <a:ext cx="2092569" cy="209256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2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4" name="组合 3"/>
            <p:cNvGrpSpPr/>
            <p:nvPr/>
          </p:nvGrpSpPr>
          <p:grpSpPr>
            <a:xfrm>
              <a:off x="3298180" y="1936824"/>
              <a:ext cx="2092569" cy="1352865"/>
              <a:chOff x="3298180" y="1936824"/>
              <a:chExt cx="2092569" cy="1352865"/>
            </a:xfrm>
          </p:grpSpPr>
          <p:sp>
            <p:nvSpPr>
              <p:cNvPr id="33" name="文本框 32"/>
              <p:cNvSpPr txBox="1"/>
              <p:nvPr/>
            </p:nvSpPr>
            <p:spPr>
              <a:xfrm>
                <a:off x="4114733" y="1936824"/>
                <a:ext cx="543739" cy="830997"/>
              </a:xfrm>
              <a:prstGeom prst="rect">
                <a:avLst/>
              </a:prstGeom>
              <a:noFill/>
            </p:spPr>
            <p:txBody>
              <a:bodyPr vert="horz" wrap="none" rtlCol="0">
                <a:spAutoFit/>
              </a:bodyPr>
              <a:lstStyle/>
              <a:p>
                <a:pPr algn="ctr"/>
                <a:r>
                  <a:rPr lang="en-US" altLang="zh-CN" sz="4800" b="1">
                    <a:solidFill>
                      <a:srgbClr val="FFA100"/>
                    </a:solidFill>
                    <a:latin typeface="UTM Colossalis" panose="02040603050506020204" pitchFamily="18" charset="0"/>
                    <a:ea typeface="方正喵呜体" panose="02010600010101010101" pitchFamily="2" charset="-122"/>
                    <a:cs typeface="Times New Roman" panose="02020603050405020304" pitchFamily="18" charset="0"/>
                  </a:rPr>
                  <a:t>1</a:t>
                </a:r>
                <a:endParaRPr lang="zh-CN" altLang="en-US" sz="4800" b="1" dirty="0">
                  <a:solidFill>
                    <a:srgbClr val="FFA100"/>
                  </a:solidFill>
                  <a:latin typeface="UTM Colossalis" panose="02040603050506020204" pitchFamily="18" charset="0"/>
                  <a:ea typeface="方正喵呜体" panose="0201060001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34" name="文本框 33"/>
              <p:cNvSpPr txBox="1"/>
              <p:nvPr/>
            </p:nvSpPr>
            <p:spPr>
              <a:xfrm>
                <a:off x="3442150" y="2858802"/>
                <a:ext cx="1914382" cy="430887"/>
              </a:xfrm>
              <a:prstGeom prst="rect">
                <a:avLst/>
              </a:prstGeom>
              <a:noFill/>
            </p:spPr>
            <p:txBody>
              <a:bodyPr vert="horz" wrap="square" rtlCol="0">
                <a:spAutoFit/>
              </a:bodyPr>
              <a:lstStyle/>
              <a:p>
                <a:pPr algn="ctr"/>
                <a:r>
                  <a:rPr lang="en-US" altLang="zh-CN" sz="2200" b="1">
                    <a:solidFill>
                      <a:srgbClr val="002060"/>
                    </a:solidFill>
                    <a:latin typeface="Times New Roman" panose="02020603050405020304" pitchFamily="18" charset="0"/>
                    <a:ea typeface="方正喵呜体" panose="02010600010101010101" pitchFamily="2" charset="-122"/>
                    <a:cs typeface="Times New Roman" panose="02020603050405020304" pitchFamily="18" charset="0"/>
                  </a:rPr>
                  <a:t>Xem lại bài</a:t>
                </a:r>
                <a:endParaRPr lang="zh-CN" altLang="en-US" sz="2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方正喵呜体" panose="02010600010101010101" pitchFamily="2" charset="-122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3" name="直接连接符 2"/>
              <p:cNvCxnSpPr/>
              <p:nvPr/>
            </p:nvCxnSpPr>
            <p:spPr>
              <a:xfrm>
                <a:off x="3298180" y="2799410"/>
                <a:ext cx="2092569" cy="0"/>
              </a:xfrm>
              <a:prstGeom prst="line">
                <a:avLst/>
              </a:prstGeom>
              <a:ln>
                <a:solidFill>
                  <a:srgbClr val="45275A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9" name="组合 18"/>
          <p:cNvGrpSpPr/>
          <p:nvPr/>
        </p:nvGrpSpPr>
        <p:grpSpPr>
          <a:xfrm>
            <a:off x="5398939" y="-324245"/>
            <a:ext cx="2206146" cy="5176875"/>
            <a:chOff x="5398939" y="-324245"/>
            <a:chExt cx="2206146" cy="5176875"/>
          </a:xfrm>
        </p:grpSpPr>
        <p:grpSp>
          <p:nvGrpSpPr>
            <p:cNvPr id="28" name="组合 27"/>
            <p:cNvGrpSpPr/>
            <p:nvPr/>
          </p:nvGrpSpPr>
          <p:grpSpPr>
            <a:xfrm>
              <a:off x="5398939" y="-324245"/>
              <a:ext cx="2206146" cy="5176875"/>
              <a:chOff x="5671471" y="-324245"/>
              <a:chExt cx="2206146" cy="5176875"/>
            </a:xfrm>
          </p:grpSpPr>
          <p:sp>
            <p:nvSpPr>
              <p:cNvPr id="25" name="任意多边形 24"/>
              <p:cNvSpPr/>
              <p:nvPr/>
            </p:nvSpPr>
            <p:spPr>
              <a:xfrm>
                <a:off x="6640700" y="-324245"/>
                <a:ext cx="328265" cy="3225707"/>
              </a:xfrm>
              <a:custGeom>
                <a:avLst/>
                <a:gdLst>
                  <a:gd name="connsiteX0" fmla="*/ 111792 w 328265"/>
                  <a:gd name="connsiteY0" fmla="*/ 60476 h 3225707"/>
                  <a:gd name="connsiteX1" fmla="*/ 111792 w 328265"/>
                  <a:gd name="connsiteY1" fmla="*/ 130814 h 3225707"/>
                  <a:gd name="connsiteX2" fmla="*/ 6285 w 328265"/>
                  <a:gd name="connsiteY2" fmla="*/ 1221060 h 3225707"/>
                  <a:gd name="connsiteX3" fmla="*/ 322808 w 328265"/>
                  <a:gd name="connsiteY3" fmla="*/ 2188214 h 3225707"/>
                  <a:gd name="connsiteX4" fmla="*/ 217300 w 328265"/>
                  <a:gd name="connsiteY4" fmla="*/ 3225707 h 3225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8265" h="3225707">
                    <a:moveTo>
                      <a:pt x="111792" y="60476"/>
                    </a:moveTo>
                    <a:cubicBezTo>
                      <a:pt x="120584" y="-1071"/>
                      <a:pt x="129376" y="-62617"/>
                      <a:pt x="111792" y="130814"/>
                    </a:cubicBezTo>
                    <a:cubicBezTo>
                      <a:pt x="94208" y="324245"/>
                      <a:pt x="-28884" y="878160"/>
                      <a:pt x="6285" y="1221060"/>
                    </a:cubicBezTo>
                    <a:cubicBezTo>
                      <a:pt x="41454" y="1563960"/>
                      <a:pt x="287639" y="1854106"/>
                      <a:pt x="322808" y="2188214"/>
                    </a:cubicBezTo>
                    <a:cubicBezTo>
                      <a:pt x="357977" y="2522322"/>
                      <a:pt x="211439" y="2994176"/>
                      <a:pt x="217300" y="3225707"/>
                    </a:cubicBezTo>
                  </a:path>
                </a:pathLst>
              </a:custGeom>
              <a:noFill/>
              <a:ln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2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" name="椭圆 21"/>
              <p:cNvSpPr/>
              <p:nvPr/>
            </p:nvSpPr>
            <p:spPr>
              <a:xfrm>
                <a:off x="5671471" y="2646484"/>
                <a:ext cx="2206146" cy="220614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2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35" name="组合 34"/>
            <p:cNvGrpSpPr/>
            <p:nvPr/>
          </p:nvGrpSpPr>
          <p:grpSpPr>
            <a:xfrm>
              <a:off x="5575109" y="2765852"/>
              <a:ext cx="1914382" cy="1925774"/>
              <a:chOff x="3387274" y="1950092"/>
              <a:chExt cx="1914382" cy="1925774"/>
            </a:xfrm>
          </p:grpSpPr>
          <p:sp>
            <p:nvSpPr>
              <p:cNvPr id="36" name="文本框 35"/>
              <p:cNvSpPr txBox="1"/>
              <p:nvPr/>
            </p:nvSpPr>
            <p:spPr>
              <a:xfrm>
                <a:off x="4114034" y="1950092"/>
                <a:ext cx="543740" cy="830997"/>
              </a:xfrm>
              <a:prstGeom prst="rect">
                <a:avLst/>
              </a:prstGeom>
              <a:noFill/>
            </p:spPr>
            <p:txBody>
              <a:bodyPr vert="horz" wrap="none" rtlCol="0">
                <a:spAutoFit/>
              </a:bodyPr>
              <a:lstStyle/>
              <a:p>
                <a:pPr algn="ctr"/>
                <a:r>
                  <a:rPr lang="en-US" altLang="zh-CN" sz="4800" b="1">
                    <a:solidFill>
                      <a:srgbClr val="FFA100"/>
                    </a:solidFill>
                    <a:latin typeface="UTM Colossalis" panose="02040603050506020204" pitchFamily="18" charset="0"/>
                    <a:ea typeface="方正喵呜体" panose="02010600010101010101" pitchFamily="2" charset="-122"/>
                    <a:cs typeface="Times New Roman" panose="02020603050405020304" pitchFamily="18" charset="0"/>
                  </a:rPr>
                  <a:t>2</a:t>
                </a:r>
                <a:endParaRPr lang="zh-CN" altLang="en-US" sz="4800" b="1" dirty="0">
                  <a:solidFill>
                    <a:srgbClr val="FFA100"/>
                  </a:solidFill>
                  <a:latin typeface="UTM Colossalis" panose="02040603050506020204" pitchFamily="18" charset="0"/>
                  <a:ea typeface="方正喵呜体" panose="0201060001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37" name="文本框 36"/>
              <p:cNvSpPr txBox="1"/>
              <p:nvPr/>
            </p:nvSpPr>
            <p:spPr>
              <a:xfrm>
                <a:off x="3387274" y="2767870"/>
                <a:ext cx="1914382" cy="1107996"/>
              </a:xfrm>
              <a:prstGeom prst="rect">
                <a:avLst/>
              </a:prstGeom>
              <a:noFill/>
            </p:spPr>
            <p:txBody>
              <a:bodyPr vert="horz" wrap="square" rtlCol="0">
                <a:spAutoFit/>
              </a:bodyPr>
              <a:lstStyle/>
              <a:p>
                <a:pPr algn="ctr"/>
                <a:r>
                  <a:rPr lang="vi-VN" altLang="zh-CN" sz="2200" b="1">
                    <a:solidFill>
                      <a:srgbClr val="F24745"/>
                    </a:solidFill>
                    <a:latin typeface="Times New Roman" panose="02020603050405020304" pitchFamily="18" charset="0"/>
                    <a:ea typeface="Kozuka Gothic Pr6N L" panose="020B0200000000000000" pitchFamily="34" charset="-128"/>
                    <a:cs typeface="Times New Roman" panose="02020603050405020304" pitchFamily="18" charset="0"/>
                  </a:rPr>
                  <a:t>Thuộc bảng đơn vị đo </a:t>
                </a:r>
                <a:r>
                  <a:rPr lang="en-US" altLang="zh-CN" sz="2200" b="1">
                    <a:solidFill>
                      <a:srgbClr val="F24745"/>
                    </a:solidFill>
                    <a:latin typeface="Times New Roman" panose="02020603050405020304" pitchFamily="18" charset="0"/>
                    <a:ea typeface="Kozuka Gothic Pr6N L" panose="020B0200000000000000" pitchFamily="34" charset="-128"/>
                    <a:cs typeface="Times New Roman" panose="02020603050405020304" pitchFamily="18" charset="0"/>
                  </a:rPr>
                  <a:t/>
                </a:r>
                <a:br>
                  <a:rPr lang="en-US" altLang="zh-CN" sz="2200" b="1">
                    <a:solidFill>
                      <a:srgbClr val="F24745"/>
                    </a:solidFill>
                    <a:latin typeface="Times New Roman" panose="02020603050405020304" pitchFamily="18" charset="0"/>
                    <a:ea typeface="Kozuka Gothic Pr6N L" panose="020B0200000000000000" pitchFamily="34" charset="-128"/>
                    <a:cs typeface="Times New Roman" panose="02020603050405020304" pitchFamily="18" charset="0"/>
                  </a:rPr>
                </a:br>
                <a:r>
                  <a:rPr lang="vi-VN" altLang="zh-CN" sz="2200" b="1">
                    <a:solidFill>
                      <a:srgbClr val="F24745"/>
                    </a:solidFill>
                    <a:latin typeface="Times New Roman" panose="02020603050405020304" pitchFamily="18" charset="0"/>
                    <a:ea typeface="Kozuka Gothic Pr6N L" panose="020B0200000000000000" pitchFamily="34" charset="-128"/>
                    <a:cs typeface="Times New Roman" panose="02020603050405020304" pitchFamily="18" charset="0"/>
                  </a:rPr>
                  <a:t>độ dài</a:t>
                </a:r>
                <a:endParaRPr lang="vi-VN" altLang="zh-CN" sz="2200" b="1" dirty="0">
                  <a:solidFill>
                    <a:srgbClr val="F24745"/>
                  </a:solidFill>
                  <a:latin typeface="Times New Roman" panose="02020603050405020304" pitchFamily="18" charset="0"/>
                  <a:ea typeface="Kozuka Gothic Pr6N L" panose="020B0200000000000000" pitchFamily="34" charset="-128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38" name="直接连接符 37"/>
              <p:cNvCxnSpPr/>
              <p:nvPr/>
            </p:nvCxnSpPr>
            <p:spPr>
              <a:xfrm>
                <a:off x="3622246" y="2673383"/>
                <a:ext cx="1332744" cy="0"/>
              </a:xfrm>
              <a:prstGeom prst="line">
                <a:avLst/>
              </a:prstGeom>
              <a:ln>
                <a:solidFill>
                  <a:srgbClr val="45275A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8" name="组合 17"/>
          <p:cNvGrpSpPr/>
          <p:nvPr/>
        </p:nvGrpSpPr>
        <p:grpSpPr>
          <a:xfrm>
            <a:off x="7463740" y="-112771"/>
            <a:ext cx="1948835" cy="3918311"/>
            <a:chOff x="7736220" y="-105508"/>
            <a:chExt cx="1948835" cy="3918311"/>
          </a:xfrm>
        </p:grpSpPr>
        <p:grpSp>
          <p:nvGrpSpPr>
            <p:cNvPr id="29" name="组合 28"/>
            <p:cNvGrpSpPr/>
            <p:nvPr/>
          </p:nvGrpSpPr>
          <p:grpSpPr>
            <a:xfrm>
              <a:off x="7736220" y="-105508"/>
              <a:ext cx="1948835" cy="3918311"/>
              <a:chOff x="7736220" y="-158262"/>
              <a:chExt cx="1948835" cy="3918311"/>
            </a:xfrm>
          </p:grpSpPr>
          <p:sp>
            <p:nvSpPr>
              <p:cNvPr id="26" name="任意多边形 25"/>
              <p:cNvSpPr/>
              <p:nvPr/>
            </p:nvSpPr>
            <p:spPr>
              <a:xfrm>
                <a:off x="8352692" y="-158262"/>
                <a:ext cx="173490" cy="2162908"/>
              </a:xfrm>
              <a:custGeom>
                <a:avLst/>
                <a:gdLst>
                  <a:gd name="connsiteX0" fmla="*/ 35170 w 173490"/>
                  <a:gd name="connsiteY0" fmla="*/ 0 h 2162908"/>
                  <a:gd name="connsiteX1" fmla="*/ 158262 w 173490"/>
                  <a:gd name="connsiteY1" fmla="*/ 650631 h 2162908"/>
                  <a:gd name="connsiteX2" fmla="*/ 0 w 173490"/>
                  <a:gd name="connsiteY2" fmla="*/ 1195754 h 2162908"/>
                  <a:gd name="connsiteX3" fmla="*/ 158262 w 173490"/>
                  <a:gd name="connsiteY3" fmla="*/ 1793631 h 2162908"/>
                  <a:gd name="connsiteX4" fmla="*/ 158262 w 173490"/>
                  <a:gd name="connsiteY4" fmla="*/ 2162908 h 2162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3490" h="2162908">
                    <a:moveTo>
                      <a:pt x="35170" y="0"/>
                    </a:moveTo>
                    <a:cubicBezTo>
                      <a:pt x="99647" y="225669"/>
                      <a:pt x="164124" y="451339"/>
                      <a:pt x="158262" y="650631"/>
                    </a:cubicBezTo>
                    <a:cubicBezTo>
                      <a:pt x="152400" y="849923"/>
                      <a:pt x="0" y="1005254"/>
                      <a:pt x="0" y="1195754"/>
                    </a:cubicBezTo>
                    <a:cubicBezTo>
                      <a:pt x="0" y="1386254"/>
                      <a:pt x="131885" y="1632439"/>
                      <a:pt x="158262" y="1793631"/>
                    </a:cubicBezTo>
                    <a:cubicBezTo>
                      <a:pt x="184639" y="1954823"/>
                      <a:pt x="171450" y="2058865"/>
                      <a:pt x="158262" y="2162908"/>
                    </a:cubicBezTo>
                  </a:path>
                </a:pathLst>
              </a:custGeom>
              <a:noFill/>
              <a:ln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2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3" name="椭圆 22"/>
              <p:cNvSpPr/>
              <p:nvPr/>
            </p:nvSpPr>
            <p:spPr>
              <a:xfrm>
                <a:off x="7736220" y="1811214"/>
                <a:ext cx="1948835" cy="1948835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2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39" name="组合 38"/>
            <p:cNvGrpSpPr/>
            <p:nvPr/>
          </p:nvGrpSpPr>
          <p:grpSpPr>
            <a:xfrm>
              <a:off x="7736456" y="2066688"/>
              <a:ext cx="1937857" cy="1172918"/>
              <a:chOff x="3470722" y="2014454"/>
              <a:chExt cx="1937857" cy="1172918"/>
            </a:xfrm>
          </p:grpSpPr>
          <p:sp>
            <p:nvSpPr>
              <p:cNvPr id="40" name="文本框 39"/>
              <p:cNvSpPr txBox="1"/>
              <p:nvPr/>
            </p:nvSpPr>
            <p:spPr>
              <a:xfrm>
                <a:off x="4155938" y="2014454"/>
                <a:ext cx="543740" cy="830997"/>
              </a:xfrm>
              <a:prstGeom prst="rect">
                <a:avLst/>
              </a:prstGeom>
              <a:noFill/>
            </p:spPr>
            <p:txBody>
              <a:bodyPr vert="horz" wrap="none" rtlCol="0">
                <a:spAutoFit/>
              </a:bodyPr>
              <a:lstStyle/>
              <a:p>
                <a:pPr algn="ctr"/>
                <a:r>
                  <a:rPr lang="en-US" altLang="zh-CN" sz="4800" b="1">
                    <a:solidFill>
                      <a:srgbClr val="FFA100"/>
                    </a:solidFill>
                    <a:latin typeface="UTM Colossalis" panose="02040603050506020204" pitchFamily="18" charset="0"/>
                    <a:ea typeface="方正喵呜体" panose="02010600010101010101" pitchFamily="2" charset="-122"/>
                    <a:cs typeface="Times New Roman" panose="02020603050405020304" pitchFamily="18" charset="0"/>
                  </a:rPr>
                  <a:t>3</a:t>
                </a:r>
                <a:endParaRPr lang="zh-CN" altLang="en-US" sz="4800" b="1" dirty="0">
                  <a:solidFill>
                    <a:srgbClr val="FFA100"/>
                  </a:solidFill>
                  <a:latin typeface="UTM Colossalis" panose="02040603050506020204" pitchFamily="18" charset="0"/>
                  <a:ea typeface="方正喵呜体" panose="0201060001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41" name="文本框 40"/>
              <p:cNvSpPr txBox="1"/>
              <p:nvPr/>
            </p:nvSpPr>
            <p:spPr>
              <a:xfrm>
                <a:off x="3470722" y="2756485"/>
                <a:ext cx="1937857" cy="430887"/>
              </a:xfrm>
              <a:prstGeom prst="rect">
                <a:avLst/>
              </a:prstGeom>
              <a:noFill/>
            </p:spPr>
            <p:txBody>
              <a:bodyPr vert="horz" wrap="square" rtlCol="0">
                <a:spAutoFit/>
              </a:bodyPr>
              <a:lstStyle/>
              <a:p>
                <a:r>
                  <a:rPr lang="en-US" altLang="zh-CN" sz="2200" b="1">
                    <a:solidFill>
                      <a:schemeClr val="accent6">
                        <a:lumMod val="50000"/>
                      </a:schemeClr>
                    </a:solidFill>
                    <a:latin typeface="Times New Roman" panose="02020603050405020304" pitchFamily="18" charset="0"/>
                    <a:ea typeface="方正喵呜体" panose="02010600010101010101" pitchFamily="2" charset="-122"/>
                    <a:cs typeface="Times New Roman" panose="02020603050405020304" pitchFamily="18" charset="0"/>
                  </a:rPr>
                  <a:t>Tập đổi đơn vị</a:t>
                </a:r>
                <a:endParaRPr lang="zh-CN" altLang="en-US" sz="2200" b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方正喵呜体" panose="02010600010101010101" pitchFamily="2" charset="-122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42" name="直接连接符 41"/>
              <p:cNvCxnSpPr/>
              <p:nvPr/>
            </p:nvCxnSpPr>
            <p:spPr>
              <a:xfrm>
                <a:off x="3687428" y="2683999"/>
                <a:ext cx="1579922" cy="0"/>
              </a:xfrm>
              <a:prstGeom prst="line">
                <a:avLst/>
              </a:prstGeom>
              <a:ln>
                <a:solidFill>
                  <a:srgbClr val="45275A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0" name="组合 19"/>
          <p:cNvGrpSpPr/>
          <p:nvPr/>
        </p:nvGrpSpPr>
        <p:grpSpPr>
          <a:xfrm>
            <a:off x="9435438" y="24019"/>
            <a:ext cx="2047550" cy="4769053"/>
            <a:chOff x="9435438" y="24019"/>
            <a:chExt cx="2047550" cy="4769053"/>
          </a:xfrm>
        </p:grpSpPr>
        <p:grpSp>
          <p:nvGrpSpPr>
            <p:cNvPr id="30" name="组合 29"/>
            <p:cNvGrpSpPr/>
            <p:nvPr/>
          </p:nvGrpSpPr>
          <p:grpSpPr>
            <a:xfrm>
              <a:off x="9435438" y="24019"/>
              <a:ext cx="2047550" cy="4769053"/>
              <a:chOff x="7322645" y="-1666930"/>
              <a:chExt cx="2677152" cy="6235493"/>
            </a:xfrm>
          </p:grpSpPr>
          <p:sp>
            <p:nvSpPr>
              <p:cNvPr id="31" name="任意多边形 30"/>
              <p:cNvSpPr/>
              <p:nvPr/>
            </p:nvSpPr>
            <p:spPr>
              <a:xfrm>
                <a:off x="8352692" y="-1666930"/>
                <a:ext cx="173490" cy="3671576"/>
              </a:xfrm>
              <a:custGeom>
                <a:avLst/>
                <a:gdLst>
                  <a:gd name="connsiteX0" fmla="*/ 35170 w 173490"/>
                  <a:gd name="connsiteY0" fmla="*/ 0 h 2162908"/>
                  <a:gd name="connsiteX1" fmla="*/ 158262 w 173490"/>
                  <a:gd name="connsiteY1" fmla="*/ 650631 h 2162908"/>
                  <a:gd name="connsiteX2" fmla="*/ 0 w 173490"/>
                  <a:gd name="connsiteY2" fmla="*/ 1195754 h 2162908"/>
                  <a:gd name="connsiteX3" fmla="*/ 158262 w 173490"/>
                  <a:gd name="connsiteY3" fmla="*/ 1793631 h 2162908"/>
                  <a:gd name="connsiteX4" fmla="*/ 158262 w 173490"/>
                  <a:gd name="connsiteY4" fmla="*/ 2162908 h 2162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3490" h="2162908">
                    <a:moveTo>
                      <a:pt x="35170" y="0"/>
                    </a:moveTo>
                    <a:cubicBezTo>
                      <a:pt x="99647" y="225669"/>
                      <a:pt x="164124" y="451339"/>
                      <a:pt x="158262" y="650631"/>
                    </a:cubicBezTo>
                    <a:cubicBezTo>
                      <a:pt x="152400" y="849923"/>
                      <a:pt x="0" y="1005254"/>
                      <a:pt x="0" y="1195754"/>
                    </a:cubicBezTo>
                    <a:cubicBezTo>
                      <a:pt x="0" y="1386254"/>
                      <a:pt x="131885" y="1632439"/>
                      <a:pt x="158262" y="1793631"/>
                    </a:cubicBezTo>
                    <a:cubicBezTo>
                      <a:pt x="184639" y="1954823"/>
                      <a:pt x="171450" y="2058865"/>
                      <a:pt x="158262" y="2162908"/>
                    </a:cubicBezTo>
                  </a:path>
                </a:pathLst>
              </a:custGeom>
              <a:noFill/>
              <a:ln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2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2" name="椭圆 31"/>
              <p:cNvSpPr/>
              <p:nvPr/>
            </p:nvSpPr>
            <p:spPr>
              <a:xfrm>
                <a:off x="7322645" y="1891410"/>
                <a:ext cx="2677152" cy="267715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2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47" name="组合 46"/>
            <p:cNvGrpSpPr/>
            <p:nvPr/>
          </p:nvGrpSpPr>
          <p:grpSpPr>
            <a:xfrm>
              <a:off x="9482840" y="2712280"/>
              <a:ext cx="1914382" cy="1513833"/>
              <a:chOff x="3387274" y="2023478"/>
              <a:chExt cx="1914382" cy="1513833"/>
            </a:xfrm>
          </p:grpSpPr>
          <p:sp>
            <p:nvSpPr>
              <p:cNvPr id="48" name="文本框 47"/>
              <p:cNvSpPr txBox="1"/>
              <p:nvPr/>
            </p:nvSpPr>
            <p:spPr>
              <a:xfrm>
                <a:off x="4107179" y="2023478"/>
                <a:ext cx="543740" cy="830997"/>
              </a:xfrm>
              <a:prstGeom prst="rect">
                <a:avLst/>
              </a:prstGeom>
              <a:noFill/>
            </p:spPr>
            <p:txBody>
              <a:bodyPr vert="horz" wrap="none" rtlCol="0">
                <a:spAutoFit/>
              </a:bodyPr>
              <a:lstStyle/>
              <a:p>
                <a:pPr algn="ctr"/>
                <a:r>
                  <a:rPr lang="en-US" altLang="zh-CN" sz="4800" b="1">
                    <a:solidFill>
                      <a:srgbClr val="FFA100"/>
                    </a:solidFill>
                    <a:latin typeface="UTM Colossalis" panose="02040603050506020204" pitchFamily="18" charset="0"/>
                    <a:ea typeface="方正喵呜体" panose="02010600010101010101" pitchFamily="2" charset="-122"/>
                    <a:cs typeface="Times New Roman" panose="02020603050405020304" pitchFamily="18" charset="0"/>
                  </a:rPr>
                  <a:t>4</a:t>
                </a:r>
                <a:endParaRPr lang="zh-CN" altLang="en-US" sz="4800" b="1" dirty="0">
                  <a:solidFill>
                    <a:srgbClr val="FFA100"/>
                  </a:solidFill>
                  <a:latin typeface="UTM Colossalis" panose="02040603050506020204" pitchFamily="18" charset="0"/>
                  <a:ea typeface="方正喵呜体" panose="0201060001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49" name="文本框 48"/>
              <p:cNvSpPr txBox="1"/>
              <p:nvPr/>
            </p:nvSpPr>
            <p:spPr>
              <a:xfrm>
                <a:off x="3387274" y="2767870"/>
                <a:ext cx="1914382" cy="769441"/>
              </a:xfrm>
              <a:prstGeom prst="rect">
                <a:avLst/>
              </a:prstGeom>
              <a:noFill/>
            </p:spPr>
            <p:txBody>
              <a:bodyPr vert="horz" wrap="square" rtlCol="0">
                <a:spAutoFit/>
              </a:bodyPr>
              <a:lstStyle/>
              <a:p>
                <a:pPr algn="ctr"/>
                <a:r>
                  <a:rPr lang="en-US" altLang="zh-CN" sz="2200" b="1">
                    <a:solidFill>
                      <a:srgbClr val="45275A"/>
                    </a:solidFill>
                    <a:latin typeface="Times New Roman" panose="02020603050405020304" pitchFamily="18" charset="0"/>
                    <a:ea typeface="Kozuka Gothic Pr6N L" panose="020B0200000000000000" pitchFamily="34" charset="-128"/>
                    <a:cs typeface="Times New Roman" panose="02020603050405020304" pitchFamily="18" charset="0"/>
                  </a:rPr>
                  <a:t>Chuẩn bị </a:t>
                </a:r>
              </a:p>
              <a:p>
                <a:pPr algn="ctr"/>
                <a:r>
                  <a:rPr lang="en-US" altLang="zh-CN" sz="2200" b="1">
                    <a:solidFill>
                      <a:srgbClr val="45275A"/>
                    </a:solidFill>
                    <a:latin typeface="Times New Roman" panose="02020603050405020304" pitchFamily="18" charset="0"/>
                    <a:ea typeface="Kozuka Gothic Pr6N L" panose="020B0200000000000000" pitchFamily="34" charset="-128"/>
                    <a:cs typeface="Times New Roman" panose="02020603050405020304" pitchFamily="18" charset="0"/>
                  </a:rPr>
                  <a:t>bài mới</a:t>
                </a:r>
                <a:endParaRPr lang="en-US" altLang="zh-CN" sz="2200" b="1" dirty="0">
                  <a:solidFill>
                    <a:srgbClr val="45275A"/>
                  </a:solidFill>
                  <a:latin typeface="Times New Roman" panose="02020603050405020304" pitchFamily="18" charset="0"/>
                  <a:ea typeface="Kozuka Gothic Pr6N L" panose="020B0200000000000000" pitchFamily="34" charset="-128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50" name="直接连接符 49"/>
              <p:cNvCxnSpPr/>
              <p:nvPr/>
            </p:nvCxnSpPr>
            <p:spPr>
              <a:xfrm>
                <a:off x="3673683" y="2673383"/>
                <a:ext cx="1181099" cy="0"/>
              </a:xfrm>
              <a:prstGeom prst="line">
                <a:avLst/>
              </a:prstGeom>
              <a:ln>
                <a:solidFill>
                  <a:srgbClr val="45275A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3" name="Rectangle 42"/>
          <p:cNvSpPr/>
          <p:nvPr/>
        </p:nvSpPr>
        <p:spPr>
          <a:xfrm>
            <a:off x="5398939" y="4995009"/>
            <a:ext cx="34355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0"/>
                <a:solidFill>
                  <a:srgbClr val="FFA1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CỦNG CỐ</a:t>
            </a:r>
          </a:p>
        </p:txBody>
      </p:sp>
      <p:grpSp>
        <p:nvGrpSpPr>
          <p:cNvPr id="44" name="组合 43">
            <a:extLst>
              <a:ext uri="{FF2B5EF4-FFF2-40B4-BE49-F238E27FC236}">
                <a16:creationId xmlns:a16="http://schemas.microsoft.com/office/drawing/2014/main" id="{E48C34C2-D5A2-4F0C-AC0F-4EF5A9C291B1}"/>
              </a:ext>
            </a:extLst>
          </p:cNvPr>
          <p:cNvGrpSpPr/>
          <p:nvPr/>
        </p:nvGrpSpPr>
        <p:grpSpPr>
          <a:xfrm>
            <a:off x="1103895" y="378397"/>
            <a:ext cx="2308996" cy="1441260"/>
            <a:chOff x="7180022" y="219753"/>
            <a:chExt cx="1592029" cy="993734"/>
          </a:xfrm>
        </p:grpSpPr>
        <p:pic>
          <p:nvPicPr>
            <p:cNvPr id="45" name="图片 25">
              <a:extLst>
                <a:ext uri="{FF2B5EF4-FFF2-40B4-BE49-F238E27FC236}">
                  <a16:creationId xmlns:a16="http://schemas.microsoft.com/office/drawing/2014/main" id="{E7C3B35B-B8D2-4C49-81CB-DDBD637AFF9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778317" y="219753"/>
              <a:ext cx="993734" cy="993734"/>
            </a:xfrm>
            <a:prstGeom prst="rect">
              <a:avLst/>
            </a:prstGeom>
          </p:spPr>
        </p:pic>
        <p:pic>
          <p:nvPicPr>
            <p:cNvPr id="46" name="图片 32">
              <a:extLst>
                <a:ext uri="{FF2B5EF4-FFF2-40B4-BE49-F238E27FC236}">
                  <a16:creationId xmlns:a16="http://schemas.microsoft.com/office/drawing/2014/main" id="{895DE241-E92B-4927-900E-8FD3D5BB379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180022" y="595615"/>
              <a:ext cx="1530229" cy="6157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51328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3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3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grpId="0" nodeType="with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2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2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grpId="0" nodeType="with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2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2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 p14:presetBounceEnd="28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8000">
                                          <p:cBhvr additive="base">
                                            <p:cTn id="2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8000">
                                          <p:cBhvr additive="base">
                                            <p:cTn id="29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4" fill="hold" nodeType="withEffect" p14:presetBounceEnd="28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8000">
                                          <p:cBhvr additive="base">
                                            <p:cTn id="3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8000">
                                          <p:cBhvr additive="base">
                                            <p:cTn id="3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1" fill="hold" nodeType="withEffect" p14:presetBounceEnd="38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8000">
                                          <p:cBhvr additive="base">
                                            <p:cTn id="36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8000">
                                          <p:cBhvr additive="base">
                                            <p:cTn id="3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1" fill="hold" nodeType="withEffect" p14:presetBounceEnd="38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8000">
                                          <p:cBhvr additive="base">
                                            <p:cTn id="40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8000">
                                          <p:cBhvr additive="base">
                                            <p:cTn id="41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1" fill="hold" nodeType="withEffect" p14:presetBounceEnd="38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8000">
                                          <p:cBhvr additive="base">
                                            <p:cTn id="44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8000">
                                          <p:cBhvr additive="base">
                                            <p:cTn id="4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1" fill="hold" nodeType="withEffect" p14:presetBounceEnd="38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8000">
                                          <p:cBhvr additive="base">
                                            <p:cTn id="4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8000">
                                          <p:cBhvr additive="base">
                                            <p:cTn id="4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  <p:bldP spid="12" grpId="0" animBg="1"/>
          <p:bldP spid="13" grpId="0" animBg="1"/>
          <p:bldP spid="4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3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3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1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1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1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1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  <p:bldP spid="12" grpId="0" animBg="1"/>
          <p:bldP spid="13" grpId="0" animBg="1"/>
          <p:bldP spid="43" grpId="0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任意多边形 13"/>
          <p:cNvSpPr/>
          <p:nvPr/>
        </p:nvSpPr>
        <p:spPr>
          <a:xfrm>
            <a:off x="1591574" y="794197"/>
            <a:ext cx="9642807" cy="5291466"/>
          </a:xfrm>
          <a:custGeom>
            <a:avLst/>
            <a:gdLst>
              <a:gd name="connsiteX0" fmla="*/ 8615741 w 11086589"/>
              <a:gd name="connsiteY0" fmla="*/ 5429310 h 5721367"/>
              <a:gd name="connsiteX1" fmla="*/ 8455320 w 11086589"/>
              <a:gd name="connsiteY1" fmla="*/ 5461394 h 5721367"/>
              <a:gd name="connsiteX2" fmla="*/ 4396668 w 11086589"/>
              <a:gd name="connsiteY2" fmla="*/ 5718068 h 5721367"/>
              <a:gd name="connsiteX3" fmla="*/ 1316583 w 11086589"/>
              <a:gd name="connsiteY3" fmla="*/ 5397226 h 5721367"/>
              <a:gd name="connsiteX4" fmla="*/ 113425 w 11086589"/>
              <a:gd name="connsiteY4" fmla="*/ 3263626 h 5721367"/>
              <a:gd name="connsiteX5" fmla="*/ 546562 w 11086589"/>
              <a:gd name="connsiteY5" fmla="*/ 135415 h 5721367"/>
              <a:gd name="connsiteX6" fmla="*/ 4492920 w 11086589"/>
              <a:gd name="connsiteY6" fmla="*/ 520426 h 5721367"/>
              <a:gd name="connsiteX7" fmla="*/ 9867025 w 11086589"/>
              <a:gd name="connsiteY7" fmla="*/ 103331 h 5721367"/>
              <a:gd name="connsiteX8" fmla="*/ 11070183 w 11086589"/>
              <a:gd name="connsiteY8" fmla="*/ 1194194 h 5721367"/>
              <a:gd name="connsiteX9" fmla="*/ 10588920 w 11086589"/>
              <a:gd name="connsiteY9" fmla="*/ 3648636 h 5721367"/>
              <a:gd name="connsiteX10" fmla="*/ 10941846 w 11086589"/>
              <a:gd name="connsiteY10" fmla="*/ 5204720 h 5721367"/>
              <a:gd name="connsiteX11" fmla="*/ 8615741 w 11086589"/>
              <a:gd name="connsiteY11" fmla="*/ 5429310 h 5721367"/>
              <a:gd name="connsiteX0" fmla="*/ 8595349 w 11066197"/>
              <a:gd name="connsiteY0" fmla="*/ 5429310 h 5909763"/>
              <a:gd name="connsiteX1" fmla="*/ 8434928 w 11066197"/>
              <a:gd name="connsiteY1" fmla="*/ 5461394 h 5909763"/>
              <a:gd name="connsiteX2" fmla="*/ 4376276 w 11066197"/>
              <a:gd name="connsiteY2" fmla="*/ 5718068 h 5909763"/>
              <a:gd name="connsiteX3" fmla="*/ 1007433 w 11066197"/>
              <a:gd name="connsiteY3" fmla="*/ 5718068 h 5909763"/>
              <a:gd name="connsiteX4" fmla="*/ 93033 w 11066197"/>
              <a:gd name="connsiteY4" fmla="*/ 3263626 h 5909763"/>
              <a:gd name="connsiteX5" fmla="*/ 526170 w 11066197"/>
              <a:gd name="connsiteY5" fmla="*/ 135415 h 5909763"/>
              <a:gd name="connsiteX6" fmla="*/ 4472528 w 11066197"/>
              <a:gd name="connsiteY6" fmla="*/ 520426 h 5909763"/>
              <a:gd name="connsiteX7" fmla="*/ 9846633 w 11066197"/>
              <a:gd name="connsiteY7" fmla="*/ 103331 h 5909763"/>
              <a:gd name="connsiteX8" fmla="*/ 11049791 w 11066197"/>
              <a:gd name="connsiteY8" fmla="*/ 1194194 h 5909763"/>
              <a:gd name="connsiteX9" fmla="*/ 10568528 w 11066197"/>
              <a:gd name="connsiteY9" fmla="*/ 3648636 h 5909763"/>
              <a:gd name="connsiteX10" fmla="*/ 10921454 w 11066197"/>
              <a:gd name="connsiteY10" fmla="*/ 5204720 h 5909763"/>
              <a:gd name="connsiteX11" fmla="*/ 8595349 w 11066197"/>
              <a:gd name="connsiteY11" fmla="*/ 5429310 h 5909763"/>
              <a:gd name="connsiteX0" fmla="*/ 8595349 w 11066197"/>
              <a:gd name="connsiteY0" fmla="*/ 5429310 h 5987120"/>
              <a:gd name="connsiteX1" fmla="*/ 8434928 w 11066197"/>
              <a:gd name="connsiteY1" fmla="*/ 5461394 h 5987120"/>
              <a:gd name="connsiteX2" fmla="*/ 4456486 w 11066197"/>
              <a:gd name="connsiteY2" fmla="*/ 5894531 h 5987120"/>
              <a:gd name="connsiteX3" fmla="*/ 1007433 w 11066197"/>
              <a:gd name="connsiteY3" fmla="*/ 5718068 h 5987120"/>
              <a:gd name="connsiteX4" fmla="*/ 93033 w 11066197"/>
              <a:gd name="connsiteY4" fmla="*/ 3263626 h 5987120"/>
              <a:gd name="connsiteX5" fmla="*/ 526170 w 11066197"/>
              <a:gd name="connsiteY5" fmla="*/ 135415 h 5987120"/>
              <a:gd name="connsiteX6" fmla="*/ 4472528 w 11066197"/>
              <a:gd name="connsiteY6" fmla="*/ 520426 h 5987120"/>
              <a:gd name="connsiteX7" fmla="*/ 9846633 w 11066197"/>
              <a:gd name="connsiteY7" fmla="*/ 103331 h 5987120"/>
              <a:gd name="connsiteX8" fmla="*/ 11049791 w 11066197"/>
              <a:gd name="connsiteY8" fmla="*/ 1194194 h 5987120"/>
              <a:gd name="connsiteX9" fmla="*/ 10568528 w 11066197"/>
              <a:gd name="connsiteY9" fmla="*/ 3648636 h 5987120"/>
              <a:gd name="connsiteX10" fmla="*/ 10921454 w 11066197"/>
              <a:gd name="connsiteY10" fmla="*/ 5204720 h 5987120"/>
              <a:gd name="connsiteX11" fmla="*/ 8595349 w 11066197"/>
              <a:gd name="connsiteY11" fmla="*/ 5429310 h 5987120"/>
              <a:gd name="connsiteX0" fmla="*/ 10921454 w 11066197"/>
              <a:gd name="connsiteY0" fmla="*/ 5204720 h 5987120"/>
              <a:gd name="connsiteX1" fmla="*/ 8434928 w 11066197"/>
              <a:gd name="connsiteY1" fmla="*/ 5461394 h 5987120"/>
              <a:gd name="connsiteX2" fmla="*/ 4456486 w 11066197"/>
              <a:gd name="connsiteY2" fmla="*/ 5894531 h 5987120"/>
              <a:gd name="connsiteX3" fmla="*/ 1007433 w 11066197"/>
              <a:gd name="connsiteY3" fmla="*/ 5718068 h 5987120"/>
              <a:gd name="connsiteX4" fmla="*/ 93033 w 11066197"/>
              <a:gd name="connsiteY4" fmla="*/ 3263626 h 5987120"/>
              <a:gd name="connsiteX5" fmla="*/ 526170 w 11066197"/>
              <a:gd name="connsiteY5" fmla="*/ 135415 h 5987120"/>
              <a:gd name="connsiteX6" fmla="*/ 4472528 w 11066197"/>
              <a:gd name="connsiteY6" fmla="*/ 520426 h 5987120"/>
              <a:gd name="connsiteX7" fmla="*/ 9846633 w 11066197"/>
              <a:gd name="connsiteY7" fmla="*/ 103331 h 5987120"/>
              <a:gd name="connsiteX8" fmla="*/ 11049791 w 11066197"/>
              <a:gd name="connsiteY8" fmla="*/ 1194194 h 5987120"/>
              <a:gd name="connsiteX9" fmla="*/ 10568528 w 11066197"/>
              <a:gd name="connsiteY9" fmla="*/ 3648636 h 5987120"/>
              <a:gd name="connsiteX10" fmla="*/ 10921454 w 11066197"/>
              <a:gd name="connsiteY10" fmla="*/ 5204720 h 5987120"/>
              <a:gd name="connsiteX0" fmla="*/ 10921454 w 11066197"/>
              <a:gd name="connsiteY0" fmla="*/ 5204720 h 6002815"/>
              <a:gd name="connsiteX1" fmla="*/ 4456486 w 11066197"/>
              <a:gd name="connsiteY1" fmla="*/ 5894531 h 6002815"/>
              <a:gd name="connsiteX2" fmla="*/ 1007433 w 11066197"/>
              <a:gd name="connsiteY2" fmla="*/ 5718068 h 6002815"/>
              <a:gd name="connsiteX3" fmla="*/ 93033 w 11066197"/>
              <a:gd name="connsiteY3" fmla="*/ 3263626 h 6002815"/>
              <a:gd name="connsiteX4" fmla="*/ 526170 w 11066197"/>
              <a:gd name="connsiteY4" fmla="*/ 135415 h 6002815"/>
              <a:gd name="connsiteX5" fmla="*/ 4472528 w 11066197"/>
              <a:gd name="connsiteY5" fmla="*/ 520426 h 6002815"/>
              <a:gd name="connsiteX6" fmla="*/ 9846633 w 11066197"/>
              <a:gd name="connsiteY6" fmla="*/ 103331 h 6002815"/>
              <a:gd name="connsiteX7" fmla="*/ 11049791 w 11066197"/>
              <a:gd name="connsiteY7" fmla="*/ 1194194 h 6002815"/>
              <a:gd name="connsiteX8" fmla="*/ 10568528 w 11066197"/>
              <a:gd name="connsiteY8" fmla="*/ 3648636 h 6002815"/>
              <a:gd name="connsiteX9" fmla="*/ 10921454 w 11066197"/>
              <a:gd name="connsiteY9" fmla="*/ 5204720 h 6002815"/>
              <a:gd name="connsiteX0" fmla="*/ 10472275 w 11066197"/>
              <a:gd name="connsiteY0" fmla="*/ 5573688 h 5980491"/>
              <a:gd name="connsiteX1" fmla="*/ 4456486 w 11066197"/>
              <a:gd name="connsiteY1" fmla="*/ 5894531 h 5980491"/>
              <a:gd name="connsiteX2" fmla="*/ 1007433 w 11066197"/>
              <a:gd name="connsiteY2" fmla="*/ 5718068 h 5980491"/>
              <a:gd name="connsiteX3" fmla="*/ 93033 w 11066197"/>
              <a:gd name="connsiteY3" fmla="*/ 3263626 h 5980491"/>
              <a:gd name="connsiteX4" fmla="*/ 526170 w 11066197"/>
              <a:gd name="connsiteY4" fmla="*/ 135415 h 5980491"/>
              <a:gd name="connsiteX5" fmla="*/ 4472528 w 11066197"/>
              <a:gd name="connsiteY5" fmla="*/ 520426 h 5980491"/>
              <a:gd name="connsiteX6" fmla="*/ 9846633 w 11066197"/>
              <a:gd name="connsiteY6" fmla="*/ 103331 h 5980491"/>
              <a:gd name="connsiteX7" fmla="*/ 11049791 w 11066197"/>
              <a:gd name="connsiteY7" fmla="*/ 1194194 h 5980491"/>
              <a:gd name="connsiteX8" fmla="*/ 10568528 w 11066197"/>
              <a:gd name="connsiteY8" fmla="*/ 3648636 h 5980491"/>
              <a:gd name="connsiteX9" fmla="*/ 10472275 w 11066197"/>
              <a:gd name="connsiteY9" fmla="*/ 5573688 h 5980491"/>
              <a:gd name="connsiteX0" fmla="*/ 10229604 w 10823526"/>
              <a:gd name="connsiteY0" fmla="*/ 5582178 h 5980556"/>
              <a:gd name="connsiteX1" fmla="*/ 4213815 w 10823526"/>
              <a:gd name="connsiteY1" fmla="*/ 5903021 h 5980556"/>
              <a:gd name="connsiteX2" fmla="*/ 764762 w 10823526"/>
              <a:gd name="connsiteY2" fmla="*/ 5726558 h 5980556"/>
              <a:gd name="connsiteX3" fmla="*/ 363709 w 10823526"/>
              <a:gd name="connsiteY3" fmla="*/ 3400453 h 5980556"/>
              <a:gd name="connsiteX4" fmla="*/ 283499 w 10823526"/>
              <a:gd name="connsiteY4" fmla="*/ 143905 h 5980556"/>
              <a:gd name="connsiteX5" fmla="*/ 4229857 w 10823526"/>
              <a:gd name="connsiteY5" fmla="*/ 528916 h 5980556"/>
              <a:gd name="connsiteX6" fmla="*/ 9603962 w 10823526"/>
              <a:gd name="connsiteY6" fmla="*/ 111821 h 5980556"/>
              <a:gd name="connsiteX7" fmla="*/ 10807120 w 10823526"/>
              <a:gd name="connsiteY7" fmla="*/ 1202684 h 5980556"/>
              <a:gd name="connsiteX8" fmla="*/ 10325857 w 10823526"/>
              <a:gd name="connsiteY8" fmla="*/ 3657126 h 5980556"/>
              <a:gd name="connsiteX9" fmla="*/ 10229604 w 10823526"/>
              <a:gd name="connsiteY9" fmla="*/ 5582178 h 5980556"/>
              <a:gd name="connsiteX0" fmla="*/ 10261679 w 10855601"/>
              <a:gd name="connsiteY0" fmla="*/ 5644288 h 6042666"/>
              <a:gd name="connsiteX1" fmla="*/ 4245890 w 10855601"/>
              <a:gd name="connsiteY1" fmla="*/ 5965131 h 6042666"/>
              <a:gd name="connsiteX2" fmla="*/ 796837 w 10855601"/>
              <a:gd name="connsiteY2" fmla="*/ 5788668 h 6042666"/>
              <a:gd name="connsiteX3" fmla="*/ 395784 w 10855601"/>
              <a:gd name="connsiteY3" fmla="*/ 3462563 h 6042666"/>
              <a:gd name="connsiteX4" fmla="*/ 315574 w 10855601"/>
              <a:gd name="connsiteY4" fmla="*/ 206015 h 6042666"/>
              <a:gd name="connsiteX5" fmla="*/ 4695069 w 10855601"/>
              <a:gd name="connsiteY5" fmla="*/ 318310 h 6042666"/>
              <a:gd name="connsiteX6" fmla="*/ 9636037 w 10855601"/>
              <a:gd name="connsiteY6" fmla="*/ 173931 h 6042666"/>
              <a:gd name="connsiteX7" fmla="*/ 10839195 w 10855601"/>
              <a:gd name="connsiteY7" fmla="*/ 1264794 h 6042666"/>
              <a:gd name="connsiteX8" fmla="*/ 10357932 w 10855601"/>
              <a:gd name="connsiteY8" fmla="*/ 3719236 h 6042666"/>
              <a:gd name="connsiteX9" fmla="*/ 10261679 w 10855601"/>
              <a:gd name="connsiteY9" fmla="*/ 5644288 h 6042666"/>
              <a:gd name="connsiteX0" fmla="*/ 10039792 w 10633714"/>
              <a:gd name="connsiteY0" fmla="*/ 5522731 h 5921109"/>
              <a:gd name="connsiteX1" fmla="*/ 4024003 w 10633714"/>
              <a:gd name="connsiteY1" fmla="*/ 5843574 h 5921109"/>
              <a:gd name="connsiteX2" fmla="*/ 574950 w 10633714"/>
              <a:gd name="connsiteY2" fmla="*/ 5667111 h 5921109"/>
              <a:gd name="connsiteX3" fmla="*/ 173897 w 10633714"/>
              <a:gd name="connsiteY3" fmla="*/ 3341006 h 5921109"/>
              <a:gd name="connsiteX4" fmla="*/ 398487 w 10633714"/>
              <a:gd name="connsiteY4" fmla="*/ 405300 h 5921109"/>
              <a:gd name="connsiteX5" fmla="*/ 4473182 w 10633714"/>
              <a:gd name="connsiteY5" fmla="*/ 196753 h 5921109"/>
              <a:gd name="connsiteX6" fmla="*/ 9414150 w 10633714"/>
              <a:gd name="connsiteY6" fmla="*/ 52374 h 5921109"/>
              <a:gd name="connsiteX7" fmla="*/ 10617308 w 10633714"/>
              <a:gd name="connsiteY7" fmla="*/ 1143237 h 5921109"/>
              <a:gd name="connsiteX8" fmla="*/ 10136045 w 10633714"/>
              <a:gd name="connsiteY8" fmla="*/ 3597679 h 5921109"/>
              <a:gd name="connsiteX9" fmla="*/ 10039792 w 10633714"/>
              <a:gd name="connsiteY9" fmla="*/ 5522731 h 5921109"/>
              <a:gd name="connsiteX0" fmla="*/ 10039792 w 10221163"/>
              <a:gd name="connsiteY0" fmla="*/ 5558917 h 5957295"/>
              <a:gd name="connsiteX1" fmla="*/ 4024003 w 10221163"/>
              <a:gd name="connsiteY1" fmla="*/ 5879760 h 5957295"/>
              <a:gd name="connsiteX2" fmla="*/ 574950 w 10221163"/>
              <a:gd name="connsiteY2" fmla="*/ 5703297 h 5957295"/>
              <a:gd name="connsiteX3" fmla="*/ 173897 w 10221163"/>
              <a:gd name="connsiteY3" fmla="*/ 3377192 h 5957295"/>
              <a:gd name="connsiteX4" fmla="*/ 398487 w 10221163"/>
              <a:gd name="connsiteY4" fmla="*/ 441486 h 5957295"/>
              <a:gd name="connsiteX5" fmla="*/ 4473182 w 10221163"/>
              <a:gd name="connsiteY5" fmla="*/ 232939 h 5957295"/>
              <a:gd name="connsiteX6" fmla="*/ 9414150 w 10221163"/>
              <a:gd name="connsiteY6" fmla="*/ 88560 h 5957295"/>
              <a:gd name="connsiteX7" fmla="*/ 10152087 w 10221163"/>
              <a:gd name="connsiteY7" fmla="*/ 1692771 h 5957295"/>
              <a:gd name="connsiteX8" fmla="*/ 10136045 w 10221163"/>
              <a:gd name="connsiteY8" fmla="*/ 3633865 h 5957295"/>
              <a:gd name="connsiteX9" fmla="*/ 10039792 w 10221163"/>
              <a:gd name="connsiteY9" fmla="*/ 5558917 h 5957295"/>
              <a:gd name="connsiteX0" fmla="*/ 10039792 w 10221163"/>
              <a:gd name="connsiteY0" fmla="*/ 5700259 h 6098637"/>
              <a:gd name="connsiteX1" fmla="*/ 4024003 w 10221163"/>
              <a:gd name="connsiteY1" fmla="*/ 6021102 h 6098637"/>
              <a:gd name="connsiteX2" fmla="*/ 574950 w 10221163"/>
              <a:gd name="connsiteY2" fmla="*/ 5844639 h 6098637"/>
              <a:gd name="connsiteX3" fmla="*/ 173897 w 10221163"/>
              <a:gd name="connsiteY3" fmla="*/ 3518534 h 6098637"/>
              <a:gd name="connsiteX4" fmla="*/ 398487 w 10221163"/>
              <a:gd name="connsiteY4" fmla="*/ 582828 h 6098637"/>
              <a:gd name="connsiteX5" fmla="*/ 4473182 w 10221163"/>
              <a:gd name="connsiteY5" fmla="*/ 374281 h 6098637"/>
              <a:gd name="connsiteX6" fmla="*/ 9414150 w 10221163"/>
              <a:gd name="connsiteY6" fmla="*/ 229902 h 6098637"/>
              <a:gd name="connsiteX7" fmla="*/ 10136045 w 10221163"/>
              <a:gd name="connsiteY7" fmla="*/ 3775207 h 6098637"/>
              <a:gd name="connsiteX8" fmla="*/ 10039792 w 10221163"/>
              <a:gd name="connsiteY8" fmla="*/ 5700259 h 6098637"/>
              <a:gd name="connsiteX0" fmla="*/ 10039792 w 10290578"/>
              <a:gd name="connsiteY0" fmla="*/ 5700259 h 6098637"/>
              <a:gd name="connsiteX1" fmla="*/ 4024003 w 10290578"/>
              <a:gd name="connsiteY1" fmla="*/ 6021102 h 6098637"/>
              <a:gd name="connsiteX2" fmla="*/ 574950 w 10290578"/>
              <a:gd name="connsiteY2" fmla="*/ 5844639 h 6098637"/>
              <a:gd name="connsiteX3" fmla="*/ 173897 w 10290578"/>
              <a:gd name="connsiteY3" fmla="*/ 3518534 h 6098637"/>
              <a:gd name="connsiteX4" fmla="*/ 398487 w 10290578"/>
              <a:gd name="connsiteY4" fmla="*/ 582828 h 6098637"/>
              <a:gd name="connsiteX5" fmla="*/ 4473182 w 10290578"/>
              <a:gd name="connsiteY5" fmla="*/ 374281 h 6098637"/>
              <a:gd name="connsiteX6" fmla="*/ 9414150 w 10290578"/>
              <a:gd name="connsiteY6" fmla="*/ 229902 h 6098637"/>
              <a:gd name="connsiteX7" fmla="*/ 10136045 w 10290578"/>
              <a:gd name="connsiteY7" fmla="*/ 3775207 h 6098637"/>
              <a:gd name="connsiteX8" fmla="*/ 10039792 w 10290578"/>
              <a:gd name="connsiteY8" fmla="*/ 5700259 h 6098637"/>
              <a:gd name="connsiteX0" fmla="*/ 10039792 w 10221163"/>
              <a:gd name="connsiteY0" fmla="*/ 5700259 h 6098637"/>
              <a:gd name="connsiteX1" fmla="*/ 4024003 w 10221163"/>
              <a:gd name="connsiteY1" fmla="*/ 6021102 h 6098637"/>
              <a:gd name="connsiteX2" fmla="*/ 574950 w 10221163"/>
              <a:gd name="connsiteY2" fmla="*/ 5844639 h 6098637"/>
              <a:gd name="connsiteX3" fmla="*/ 173897 w 10221163"/>
              <a:gd name="connsiteY3" fmla="*/ 3518534 h 6098637"/>
              <a:gd name="connsiteX4" fmla="*/ 398487 w 10221163"/>
              <a:gd name="connsiteY4" fmla="*/ 582828 h 6098637"/>
              <a:gd name="connsiteX5" fmla="*/ 4473182 w 10221163"/>
              <a:gd name="connsiteY5" fmla="*/ 374281 h 6098637"/>
              <a:gd name="connsiteX6" fmla="*/ 9414150 w 10221163"/>
              <a:gd name="connsiteY6" fmla="*/ 229902 h 6098637"/>
              <a:gd name="connsiteX7" fmla="*/ 10136045 w 10221163"/>
              <a:gd name="connsiteY7" fmla="*/ 3775207 h 6098637"/>
              <a:gd name="connsiteX8" fmla="*/ 10039792 w 10221163"/>
              <a:gd name="connsiteY8" fmla="*/ 5700259 h 6098637"/>
              <a:gd name="connsiteX0" fmla="*/ 10039792 w 10617640"/>
              <a:gd name="connsiteY0" fmla="*/ 5703794 h 6102172"/>
              <a:gd name="connsiteX1" fmla="*/ 4024003 w 10617640"/>
              <a:gd name="connsiteY1" fmla="*/ 6024637 h 6102172"/>
              <a:gd name="connsiteX2" fmla="*/ 574950 w 10617640"/>
              <a:gd name="connsiteY2" fmla="*/ 5848174 h 6102172"/>
              <a:gd name="connsiteX3" fmla="*/ 173897 w 10617640"/>
              <a:gd name="connsiteY3" fmla="*/ 3522069 h 6102172"/>
              <a:gd name="connsiteX4" fmla="*/ 398487 w 10617640"/>
              <a:gd name="connsiteY4" fmla="*/ 586363 h 6102172"/>
              <a:gd name="connsiteX5" fmla="*/ 4473182 w 10617640"/>
              <a:gd name="connsiteY5" fmla="*/ 377816 h 6102172"/>
              <a:gd name="connsiteX6" fmla="*/ 9414150 w 10617640"/>
              <a:gd name="connsiteY6" fmla="*/ 233437 h 6102172"/>
              <a:gd name="connsiteX7" fmla="*/ 10392719 w 10617640"/>
              <a:gd name="connsiteY7" fmla="*/ 3826868 h 6102172"/>
              <a:gd name="connsiteX8" fmla="*/ 10039792 w 10617640"/>
              <a:gd name="connsiteY8" fmla="*/ 5703794 h 6102172"/>
              <a:gd name="connsiteX0" fmla="*/ 10039792 w 10612529"/>
              <a:gd name="connsiteY0" fmla="*/ 5703794 h 6102172"/>
              <a:gd name="connsiteX1" fmla="*/ 4024003 w 10612529"/>
              <a:gd name="connsiteY1" fmla="*/ 6024637 h 6102172"/>
              <a:gd name="connsiteX2" fmla="*/ 574950 w 10612529"/>
              <a:gd name="connsiteY2" fmla="*/ 5848174 h 6102172"/>
              <a:gd name="connsiteX3" fmla="*/ 173897 w 10612529"/>
              <a:gd name="connsiteY3" fmla="*/ 3522069 h 6102172"/>
              <a:gd name="connsiteX4" fmla="*/ 398487 w 10612529"/>
              <a:gd name="connsiteY4" fmla="*/ 586363 h 6102172"/>
              <a:gd name="connsiteX5" fmla="*/ 4473182 w 10612529"/>
              <a:gd name="connsiteY5" fmla="*/ 377816 h 6102172"/>
              <a:gd name="connsiteX6" fmla="*/ 9414150 w 10612529"/>
              <a:gd name="connsiteY6" fmla="*/ 233437 h 6102172"/>
              <a:gd name="connsiteX7" fmla="*/ 10392719 w 10612529"/>
              <a:gd name="connsiteY7" fmla="*/ 3826868 h 6102172"/>
              <a:gd name="connsiteX8" fmla="*/ 10039792 w 10612529"/>
              <a:gd name="connsiteY8" fmla="*/ 5703794 h 6102172"/>
              <a:gd name="connsiteX0" fmla="*/ 10039792 w 10544672"/>
              <a:gd name="connsiteY0" fmla="*/ 5703794 h 6102172"/>
              <a:gd name="connsiteX1" fmla="*/ 4024003 w 10544672"/>
              <a:gd name="connsiteY1" fmla="*/ 6024637 h 6102172"/>
              <a:gd name="connsiteX2" fmla="*/ 574950 w 10544672"/>
              <a:gd name="connsiteY2" fmla="*/ 5848174 h 6102172"/>
              <a:gd name="connsiteX3" fmla="*/ 173897 w 10544672"/>
              <a:gd name="connsiteY3" fmla="*/ 3522069 h 6102172"/>
              <a:gd name="connsiteX4" fmla="*/ 398487 w 10544672"/>
              <a:gd name="connsiteY4" fmla="*/ 586363 h 6102172"/>
              <a:gd name="connsiteX5" fmla="*/ 4473182 w 10544672"/>
              <a:gd name="connsiteY5" fmla="*/ 377816 h 6102172"/>
              <a:gd name="connsiteX6" fmla="*/ 9414150 w 10544672"/>
              <a:gd name="connsiteY6" fmla="*/ 233437 h 6102172"/>
              <a:gd name="connsiteX7" fmla="*/ 10392719 w 10544672"/>
              <a:gd name="connsiteY7" fmla="*/ 3826868 h 6102172"/>
              <a:gd name="connsiteX8" fmla="*/ 10039792 w 10544672"/>
              <a:gd name="connsiteY8" fmla="*/ 5703794 h 6102172"/>
              <a:gd name="connsiteX0" fmla="*/ 9333939 w 10395205"/>
              <a:gd name="connsiteY0" fmla="*/ 5896299 h 6103210"/>
              <a:gd name="connsiteX1" fmla="*/ 4024003 w 10395205"/>
              <a:gd name="connsiteY1" fmla="*/ 6024637 h 6103210"/>
              <a:gd name="connsiteX2" fmla="*/ 574950 w 10395205"/>
              <a:gd name="connsiteY2" fmla="*/ 5848174 h 6103210"/>
              <a:gd name="connsiteX3" fmla="*/ 173897 w 10395205"/>
              <a:gd name="connsiteY3" fmla="*/ 3522069 h 6103210"/>
              <a:gd name="connsiteX4" fmla="*/ 398487 w 10395205"/>
              <a:gd name="connsiteY4" fmla="*/ 586363 h 6103210"/>
              <a:gd name="connsiteX5" fmla="*/ 4473182 w 10395205"/>
              <a:gd name="connsiteY5" fmla="*/ 377816 h 6103210"/>
              <a:gd name="connsiteX6" fmla="*/ 9414150 w 10395205"/>
              <a:gd name="connsiteY6" fmla="*/ 233437 h 6103210"/>
              <a:gd name="connsiteX7" fmla="*/ 10392719 w 10395205"/>
              <a:gd name="connsiteY7" fmla="*/ 3826868 h 6103210"/>
              <a:gd name="connsiteX8" fmla="*/ 9333939 w 10395205"/>
              <a:gd name="connsiteY8" fmla="*/ 5896299 h 6103210"/>
              <a:gd name="connsiteX0" fmla="*/ 9333939 w 10533420"/>
              <a:gd name="connsiteY0" fmla="*/ 5769640 h 5976551"/>
              <a:gd name="connsiteX1" fmla="*/ 4024003 w 10533420"/>
              <a:gd name="connsiteY1" fmla="*/ 5897978 h 5976551"/>
              <a:gd name="connsiteX2" fmla="*/ 574950 w 10533420"/>
              <a:gd name="connsiteY2" fmla="*/ 5721515 h 5976551"/>
              <a:gd name="connsiteX3" fmla="*/ 173897 w 10533420"/>
              <a:gd name="connsiteY3" fmla="*/ 3395410 h 5976551"/>
              <a:gd name="connsiteX4" fmla="*/ 398487 w 10533420"/>
              <a:gd name="connsiteY4" fmla="*/ 459704 h 5976551"/>
              <a:gd name="connsiteX5" fmla="*/ 4473182 w 10533420"/>
              <a:gd name="connsiteY5" fmla="*/ 251157 h 5976551"/>
              <a:gd name="connsiteX6" fmla="*/ 9863329 w 10533420"/>
              <a:gd name="connsiteY6" fmla="*/ 267199 h 5976551"/>
              <a:gd name="connsiteX7" fmla="*/ 10392719 w 10533420"/>
              <a:gd name="connsiteY7" fmla="*/ 3700209 h 5976551"/>
              <a:gd name="connsiteX8" fmla="*/ 9333939 w 10533420"/>
              <a:gd name="connsiteY8" fmla="*/ 5769640 h 5976551"/>
              <a:gd name="connsiteX0" fmla="*/ 9333939 w 10533420"/>
              <a:gd name="connsiteY0" fmla="*/ 5769640 h 5883680"/>
              <a:gd name="connsiteX1" fmla="*/ 4425055 w 10533420"/>
              <a:gd name="connsiteY1" fmla="*/ 5625262 h 5883680"/>
              <a:gd name="connsiteX2" fmla="*/ 574950 w 10533420"/>
              <a:gd name="connsiteY2" fmla="*/ 5721515 h 5883680"/>
              <a:gd name="connsiteX3" fmla="*/ 173897 w 10533420"/>
              <a:gd name="connsiteY3" fmla="*/ 3395410 h 5883680"/>
              <a:gd name="connsiteX4" fmla="*/ 398487 w 10533420"/>
              <a:gd name="connsiteY4" fmla="*/ 459704 h 5883680"/>
              <a:gd name="connsiteX5" fmla="*/ 4473182 w 10533420"/>
              <a:gd name="connsiteY5" fmla="*/ 251157 h 5883680"/>
              <a:gd name="connsiteX6" fmla="*/ 9863329 w 10533420"/>
              <a:gd name="connsiteY6" fmla="*/ 267199 h 5883680"/>
              <a:gd name="connsiteX7" fmla="*/ 10392719 w 10533420"/>
              <a:gd name="connsiteY7" fmla="*/ 3700209 h 5883680"/>
              <a:gd name="connsiteX8" fmla="*/ 9333939 w 10533420"/>
              <a:gd name="connsiteY8" fmla="*/ 5769640 h 5883680"/>
              <a:gd name="connsiteX0" fmla="*/ 9333939 w 10517490"/>
              <a:gd name="connsiteY0" fmla="*/ 5615359 h 5729399"/>
              <a:gd name="connsiteX1" fmla="*/ 4425055 w 10517490"/>
              <a:gd name="connsiteY1" fmla="*/ 5470981 h 5729399"/>
              <a:gd name="connsiteX2" fmla="*/ 574950 w 10517490"/>
              <a:gd name="connsiteY2" fmla="*/ 5567234 h 5729399"/>
              <a:gd name="connsiteX3" fmla="*/ 173897 w 10517490"/>
              <a:gd name="connsiteY3" fmla="*/ 3241129 h 5729399"/>
              <a:gd name="connsiteX4" fmla="*/ 398487 w 10517490"/>
              <a:gd name="connsiteY4" fmla="*/ 305423 h 5729399"/>
              <a:gd name="connsiteX5" fmla="*/ 4473182 w 10517490"/>
              <a:gd name="connsiteY5" fmla="*/ 96876 h 5729399"/>
              <a:gd name="connsiteX6" fmla="*/ 9831244 w 10517490"/>
              <a:gd name="connsiteY6" fmla="*/ 353550 h 5729399"/>
              <a:gd name="connsiteX7" fmla="*/ 10392719 w 10517490"/>
              <a:gd name="connsiteY7" fmla="*/ 3545928 h 5729399"/>
              <a:gd name="connsiteX8" fmla="*/ 9333939 w 10517490"/>
              <a:gd name="connsiteY8" fmla="*/ 5615359 h 5729399"/>
              <a:gd name="connsiteX0" fmla="*/ 9333939 w 10440867"/>
              <a:gd name="connsiteY0" fmla="*/ 5615359 h 5729399"/>
              <a:gd name="connsiteX1" fmla="*/ 4425055 w 10440867"/>
              <a:gd name="connsiteY1" fmla="*/ 5470981 h 5729399"/>
              <a:gd name="connsiteX2" fmla="*/ 574950 w 10440867"/>
              <a:gd name="connsiteY2" fmla="*/ 5567234 h 5729399"/>
              <a:gd name="connsiteX3" fmla="*/ 173897 w 10440867"/>
              <a:gd name="connsiteY3" fmla="*/ 3241129 h 5729399"/>
              <a:gd name="connsiteX4" fmla="*/ 398487 w 10440867"/>
              <a:gd name="connsiteY4" fmla="*/ 305423 h 5729399"/>
              <a:gd name="connsiteX5" fmla="*/ 4473182 w 10440867"/>
              <a:gd name="connsiteY5" fmla="*/ 96876 h 5729399"/>
              <a:gd name="connsiteX6" fmla="*/ 9831244 w 10440867"/>
              <a:gd name="connsiteY6" fmla="*/ 353550 h 5729399"/>
              <a:gd name="connsiteX7" fmla="*/ 10264382 w 10440867"/>
              <a:gd name="connsiteY7" fmla="*/ 3545928 h 5729399"/>
              <a:gd name="connsiteX8" fmla="*/ 9333939 w 10440867"/>
              <a:gd name="connsiteY8" fmla="*/ 5615359 h 5729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40867" h="5729399">
                <a:moveTo>
                  <a:pt x="9333939" y="5615359"/>
                </a:moveTo>
                <a:cubicBezTo>
                  <a:pt x="8360718" y="5936201"/>
                  <a:pt x="5884886" y="5479002"/>
                  <a:pt x="4425055" y="5470981"/>
                </a:cubicBezTo>
                <a:cubicBezTo>
                  <a:pt x="2965224" y="5462960"/>
                  <a:pt x="1283476" y="5938876"/>
                  <a:pt x="574950" y="5567234"/>
                </a:cubicBezTo>
                <a:cubicBezTo>
                  <a:pt x="-133576" y="5195592"/>
                  <a:pt x="203307" y="4118097"/>
                  <a:pt x="173897" y="3241129"/>
                </a:cubicBezTo>
                <a:cubicBezTo>
                  <a:pt x="144487" y="2364161"/>
                  <a:pt x="-318061" y="829465"/>
                  <a:pt x="398487" y="305423"/>
                </a:cubicBezTo>
                <a:cubicBezTo>
                  <a:pt x="1115035" y="-218619"/>
                  <a:pt x="2901056" y="88855"/>
                  <a:pt x="4473182" y="96876"/>
                </a:cubicBezTo>
                <a:cubicBezTo>
                  <a:pt x="6045308" y="104897"/>
                  <a:pt x="8866044" y="-221292"/>
                  <a:pt x="9831244" y="353550"/>
                </a:cubicBezTo>
                <a:cubicBezTo>
                  <a:pt x="10796444" y="928392"/>
                  <a:pt x="10347266" y="2668960"/>
                  <a:pt x="10264382" y="3545928"/>
                </a:cubicBezTo>
                <a:cubicBezTo>
                  <a:pt x="10181498" y="4422896"/>
                  <a:pt x="10307160" y="5294517"/>
                  <a:pt x="9333939" y="561535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Helvetica" panose="020B0604020202030204" pitchFamily="34" charset="0"/>
            </a:endParaRPr>
          </a:p>
        </p:txBody>
      </p:sp>
      <p:sp>
        <p:nvSpPr>
          <p:cNvPr id="15" name="任意多边形 14"/>
          <p:cNvSpPr/>
          <p:nvPr/>
        </p:nvSpPr>
        <p:spPr>
          <a:xfrm>
            <a:off x="1490134" y="706965"/>
            <a:ext cx="9863995" cy="5481674"/>
          </a:xfrm>
          <a:custGeom>
            <a:avLst/>
            <a:gdLst>
              <a:gd name="connsiteX0" fmla="*/ 8615741 w 11086589"/>
              <a:gd name="connsiteY0" fmla="*/ 5429310 h 5721367"/>
              <a:gd name="connsiteX1" fmla="*/ 8455320 w 11086589"/>
              <a:gd name="connsiteY1" fmla="*/ 5461394 h 5721367"/>
              <a:gd name="connsiteX2" fmla="*/ 4396668 w 11086589"/>
              <a:gd name="connsiteY2" fmla="*/ 5718068 h 5721367"/>
              <a:gd name="connsiteX3" fmla="*/ 1316583 w 11086589"/>
              <a:gd name="connsiteY3" fmla="*/ 5397226 h 5721367"/>
              <a:gd name="connsiteX4" fmla="*/ 113425 w 11086589"/>
              <a:gd name="connsiteY4" fmla="*/ 3263626 h 5721367"/>
              <a:gd name="connsiteX5" fmla="*/ 546562 w 11086589"/>
              <a:gd name="connsiteY5" fmla="*/ 135415 h 5721367"/>
              <a:gd name="connsiteX6" fmla="*/ 4492920 w 11086589"/>
              <a:gd name="connsiteY6" fmla="*/ 520426 h 5721367"/>
              <a:gd name="connsiteX7" fmla="*/ 9867025 w 11086589"/>
              <a:gd name="connsiteY7" fmla="*/ 103331 h 5721367"/>
              <a:gd name="connsiteX8" fmla="*/ 11070183 w 11086589"/>
              <a:gd name="connsiteY8" fmla="*/ 1194194 h 5721367"/>
              <a:gd name="connsiteX9" fmla="*/ 10588920 w 11086589"/>
              <a:gd name="connsiteY9" fmla="*/ 3648636 h 5721367"/>
              <a:gd name="connsiteX10" fmla="*/ 10941846 w 11086589"/>
              <a:gd name="connsiteY10" fmla="*/ 5204720 h 5721367"/>
              <a:gd name="connsiteX11" fmla="*/ 8615741 w 11086589"/>
              <a:gd name="connsiteY11" fmla="*/ 5429310 h 5721367"/>
              <a:gd name="connsiteX0" fmla="*/ 8595349 w 11066197"/>
              <a:gd name="connsiteY0" fmla="*/ 5429310 h 5909763"/>
              <a:gd name="connsiteX1" fmla="*/ 8434928 w 11066197"/>
              <a:gd name="connsiteY1" fmla="*/ 5461394 h 5909763"/>
              <a:gd name="connsiteX2" fmla="*/ 4376276 w 11066197"/>
              <a:gd name="connsiteY2" fmla="*/ 5718068 h 5909763"/>
              <a:gd name="connsiteX3" fmla="*/ 1007433 w 11066197"/>
              <a:gd name="connsiteY3" fmla="*/ 5718068 h 5909763"/>
              <a:gd name="connsiteX4" fmla="*/ 93033 w 11066197"/>
              <a:gd name="connsiteY4" fmla="*/ 3263626 h 5909763"/>
              <a:gd name="connsiteX5" fmla="*/ 526170 w 11066197"/>
              <a:gd name="connsiteY5" fmla="*/ 135415 h 5909763"/>
              <a:gd name="connsiteX6" fmla="*/ 4472528 w 11066197"/>
              <a:gd name="connsiteY6" fmla="*/ 520426 h 5909763"/>
              <a:gd name="connsiteX7" fmla="*/ 9846633 w 11066197"/>
              <a:gd name="connsiteY7" fmla="*/ 103331 h 5909763"/>
              <a:gd name="connsiteX8" fmla="*/ 11049791 w 11066197"/>
              <a:gd name="connsiteY8" fmla="*/ 1194194 h 5909763"/>
              <a:gd name="connsiteX9" fmla="*/ 10568528 w 11066197"/>
              <a:gd name="connsiteY9" fmla="*/ 3648636 h 5909763"/>
              <a:gd name="connsiteX10" fmla="*/ 10921454 w 11066197"/>
              <a:gd name="connsiteY10" fmla="*/ 5204720 h 5909763"/>
              <a:gd name="connsiteX11" fmla="*/ 8595349 w 11066197"/>
              <a:gd name="connsiteY11" fmla="*/ 5429310 h 5909763"/>
              <a:gd name="connsiteX0" fmla="*/ 8595349 w 11066197"/>
              <a:gd name="connsiteY0" fmla="*/ 5429310 h 5987120"/>
              <a:gd name="connsiteX1" fmla="*/ 8434928 w 11066197"/>
              <a:gd name="connsiteY1" fmla="*/ 5461394 h 5987120"/>
              <a:gd name="connsiteX2" fmla="*/ 4456486 w 11066197"/>
              <a:gd name="connsiteY2" fmla="*/ 5894531 h 5987120"/>
              <a:gd name="connsiteX3" fmla="*/ 1007433 w 11066197"/>
              <a:gd name="connsiteY3" fmla="*/ 5718068 h 5987120"/>
              <a:gd name="connsiteX4" fmla="*/ 93033 w 11066197"/>
              <a:gd name="connsiteY4" fmla="*/ 3263626 h 5987120"/>
              <a:gd name="connsiteX5" fmla="*/ 526170 w 11066197"/>
              <a:gd name="connsiteY5" fmla="*/ 135415 h 5987120"/>
              <a:gd name="connsiteX6" fmla="*/ 4472528 w 11066197"/>
              <a:gd name="connsiteY6" fmla="*/ 520426 h 5987120"/>
              <a:gd name="connsiteX7" fmla="*/ 9846633 w 11066197"/>
              <a:gd name="connsiteY7" fmla="*/ 103331 h 5987120"/>
              <a:gd name="connsiteX8" fmla="*/ 11049791 w 11066197"/>
              <a:gd name="connsiteY8" fmla="*/ 1194194 h 5987120"/>
              <a:gd name="connsiteX9" fmla="*/ 10568528 w 11066197"/>
              <a:gd name="connsiteY9" fmla="*/ 3648636 h 5987120"/>
              <a:gd name="connsiteX10" fmla="*/ 10921454 w 11066197"/>
              <a:gd name="connsiteY10" fmla="*/ 5204720 h 5987120"/>
              <a:gd name="connsiteX11" fmla="*/ 8595349 w 11066197"/>
              <a:gd name="connsiteY11" fmla="*/ 5429310 h 5987120"/>
              <a:gd name="connsiteX0" fmla="*/ 10921454 w 11066197"/>
              <a:gd name="connsiteY0" fmla="*/ 5204720 h 5987120"/>
              <a:gd name="connsiteX1" fmla="*/ 8434928 w 11066197"/>
              <a:gd name="connsiteY1" fmla="*/ 5461394 h 5987120"/>
              <a:gd name="connsiteX2" fmla="*/ 4456486 w 11066197"/>
              <a:gd name="connsiteY2" fmla="*/ 5894531 h 5987120"/>
              <a:gd name="connsiteX3" fmla="*/ 1007433 w 11066197"/>
              <a:gd name="connsiteY3" fmla="*/ 5718068 h 5987120"/>
              <a:gd name="connsiteX4" fmla="*/ 93033 w 11066197"/>
              <a:gd name="connsiteY4" fmla="*/ 3263626 h 5987120"/>
              <a:gd name="connsiteX5" fmla="*/ 526170 w 11066197"/>
              <a:gd name="connsiteY5" fmla="*/ 135415 h 5987120"/>
              <a:gd name="connsiteX6" fmla="*/ 4472528 w 11066197"/>
              <a:gd name="connsiteY6" fmla="*/ 520426 h 5987120"/>
              <a:gd name="connsiteX7" fmla="*/ 9846633 w 11066197"/>
              <a:gd name="connsiteY7" fmla="*/ 103331 h 5987120"/>
              <a:gd name="connsiteX8" fmla="*/ 11049791 w 11066197"/>
              <a:gd name="connsiteY8" fmla="*/ 1194194 h 5987120"/>
              <a:gd name="connsiteX9" fmla="*/ 10568528 w 11066197"/>
              <a:gd name="connsiteY9" fmla="*/ 3648636 h 5987120"/>
              <a:gd name="connsiteX10" fmla="*/ 10921454 w 11066197"/>
              <a:gd name="connsiteY10" fmla="*/ 5204720 h 5987120"/>
              <a:gd name="connsiteX0" fmla="*/ 10921454 w 11066197"/>
              <a:gd name="connsiteY0" fmla="*/ 5204720 h 6002815"/>
              <a:gd name="connsiteX1" fmla="*/ 4456486 w 11066197"/>
              <a:gd name="connsiteY1" fmla="*/ 5894531 h 6002815"/>
              <a:gd name="connsiteX2" fmla="*/ 1007433 w 11066197"/>
              <a:gd name="connsiteY2" fmla="*/ 5718068 h 6002815"/>
              <a:gd name="connsiteX3" fmla="*/ 93033 w 11066197"/>
              <a:gd name="connsiteY3" fmla="*/ 3263626 h 6002815"/>
              <a:gd name="connsiteX4" fmla="*/ 526170 w 11066197"/>
              <a:gd name="connsiteY4" fmla="*/ 135415 h 6002815"/>
              <a:gd name="connsiteX5" fmla="*/ 4472528 w 11066197"/>
              <a:gd name="connsiteY5" fmla="*/ 520426 h 6002815"/>
              <a:gd name="connsiteX6" fmla="*/ 9846633 w 11066197"/>
              <a:gd name="connsiteY6" fmla="*/ 103331 h 6002815"/>
              <a:gd name="connsiteX7" fmla="*/ 11049791 w 11066197"/>
              <a:gd name="connsiteY7" fmla="*/ 1194194 h 6002815"/>
              <a:gd name="connsiteX8" fmla="*/ 10568528 w 11066197"/>
              <a:gd name="connsiteY8" fmla="*/ 3648636 h 6002815"/>
              <a:gd name="connsiteX9" fmla="*/ 10921454 w 11066197"/>
              <a:gd name="connsiteY9" fmla="*/ 5204720 h 6002815"/>
              <a:gd name="connsiteX0" fmla="*/ 10472275 w 11066197"/>
              <a:gd name="connsiteY0" fmla="*/ 5573688 h 5980491"/>
              <a:gd name="connsiteX1" fmla="*/ 4456486 w 11066197"/>
              <a:gd name="connsiteY1" fmla="*/ 5894531 h 5980491"/>
              <a:gd name="connsiteX2" fmla="*/ 1007433 w 11066197"/>
              <a:gd name="connsiteY2" fmla="*/ 5718068 h 5980491"/>
              <a:gd name="connsiteX3" fmla="*/ 93033 w 11066197"/>
              <a:gd name="connsiteY3" fmla="*/ 3263626 h 5980491"/>
              <a:gd name="connsiteX4" fmla="*/ 526170 w 11066197"/>
              <a:gd name="connsiteY4" fmla="*/ 135415 h 5980491"/>
              <a:gd name="connsiteX5" fmla="*/ 4472528 w 11066197"/>
              <a:gd name="connsiteY5" fmla="*/ 520426 h 5980491"/>
              <a:gd name="connsiteX6" fmla="*/ 9846633 w 11066197"/>
              <a:gd name="connsiteY6" fmla="*/ 103331 h 5980491"/>
              <a:gd name="connsiteX7" fmla="*/ 11049791 w 11066197"/>
              <a:gd name="connsiteY7" fmla="*/ 1194194 h 5980491"/>
              <a:gd name="connsiteX8" fmla="*/ 10568528 w 11066197"/>
              <a:gd name="connsiteY8" fmla="*/ 3648636 h 5980491"/>
              <a:gd name="connsiteX9" fmla="*/ 10472275 w 11066197"/>
              <a:gd name="connsiteY9" fmla="*/ 5573688 h 5980491"/>
              <a:gd name="connsiteX0" fmla="*/ 10229604 w 10823526"/>
              <a:gd name="connsiteY0" fmla="*/ 5582178 h 5980556"/>
              <a:gd name="connsiteX1" fmla="*/ 4213815 w 10823526"/>
              <a:gd name="connsiteY1" fmla="*/ 5903021 h 5980556"/>
              <a:gd name="connsiteX2" fmla="*/ 764762 w 10823526"/>
              <a:gd name="connsiteY2" fmla="*/ 5726558 h 5980556"/>
              <a:gd name="connsiteX3" fmla="*/ 363709 w 10823526"/>
              <a:gd name="connsiteY3" fmla="*/ 3400453 h 5980556"/>
              <a:gd name="connsiteX4" fmla="*/ 283499 w 10823526"/>
              <a:gd name="connsiteY4" fmla="*/ 143905 h 5980556"/>
              <a:gd name="connsiteX5" fmla="*/ 4229857 w 10823526"/>
              <a:gd name="connsiteY5" fmla="*/ 528916 h 5980556"/>
              <a:gd name="connsiteX6" fmla="*/ 9603962 w 10823526"/>
              <a:gd name="connsiteY6" fmla="*/ 111821 h 5980556"/>
              <a:gd name="connsiteX7" fmla="*/ 10807120 w 10823526"/>
              <a:gd name="connsiteY7" fmla="*/ 1202684 h 5980556"/>
              <a:gd name="connsiteX8" fmla="*/ 10325857 w 10823526"/>
              <a:gd name="connsiteY8" fmla="*/ 3657126 h 5980556"/>
              <a:gd name="connsiteX9" fmla="*/ 10229604 w 10823526"/>
              <a:gd name="connsiteY9" fmla="*/ 5582178 h 5980556"/>
              <a:gd name="connsiteX0" fmla="*/ 10261679 w 10855601"/>
              <a:gd name="connsiteY0" fmla="*/ 5644288 h 6042666"/>
              <a:gd name="connsiteX1" fmla="*/ 4245890 w 10855601"/>
              <a:gd name="connsiteY1" fmla="*/ 5965131 h 6042666"/>
              <a:gd name="connsiteX2" fmla="*/ 796837 w 10855601"/>
              <a:gd name="connsiteY2" fmla="*/ 5788668 h 6042666"/>
              <a:gd name="connsiteX3" fmla="*/ 395784 w 10855601"/>
              <a:gd name="connsiteY3" fmla="*/ 3462563 h 6042666"/>
              <a:gd name="connsiteX4" fmla="*/ 315574 w 10855601"/>
              <a:gd name="connsiteY4" fmla="*/ 206015 h 6042666"/>
              <a:gd name="connsiteX5" fmla="*/ 4695069 w 10855601"/>
              <a:gd name="connsiteY5" fmla="*/ 318310 h 6042666"/>
              <a:gd name="connsiteX6" fmla="*/ 9636037 w 10855601"/>
              <a:gd name="connsiteY6" fmla="*/ 173931 h 6042666"/>
              <a:gd name="connsiteX7" fmla="*/ 10839195 w 10855601"/>
              <a:gd name="connsiteY7" fmla="*/ 1264794 h 6042666"/>
              <a:gd name="connsiteX8" fmla="*/ 10357932 w 10855601"/>
              <a:gd name="connsiteY8" fmla="*/ 3719236 h 6042666"/>
              <a:gd name="connsiteX9" fmla="*/ 10261679 w 10855601"/>
              <a:gd name="connsiteY9" fmla="*/ 5644288 h 6042666"/>
              <a:gd name="connsiteX0" fmla="*/ 10039792 w 10633714"/>
              <a:gd name="connsiteY0" fmla="*/ 5522731 h 5921109"/>
              <a:gd name="connsiteX1" fmla="*/ 4024003 w 10633714"/>
              <a:gd name="connsiteY1" fmla="*/ 5843574 h 5921109"/>
              <a:gd name="connsiteX2" fmla="*/ 574950 w 10633714"/>
              <a:gd name="connsiteY2" fmla="*/ 5667111 h 5921109"/>
              <a:gd name="connsiteX3" fmla="*/ 173897 w 10633714"/>
              <a:gd name="connsiteY3" fmla="*/ 3341006 h 5921109"/>
              <a:gd name="connsiteX4" fmla="*/ 398487 w 10633714"/>
              <a:gd name="connsiteY4" fmla="*/ 405300 h 5921109"/>
              <a:gd name="connsiteX5" fmla="*/ 4473182 w 10633714"/>
              <a:gd name="connsiteY5" fmla="*/ 196753 h 5921109"/>
              <a:gd name="connsiteX6" fmla="*/ 9414150 w 10633714"/>
              <a:gd name="connsiteY6" fmla="*/ 52374 h 5921109"/>
              <a:gd name="connsiteX7" fmla="*/ 10617308 w 10633714"/>
              <a:gd name="connsiteY7" fmla="*/ 1143237 h 5921109"/>
              <a:gd name="connsiteX8" fmla="*/ 10136045 w 10633714"/>
              <a:gd name="connsiteY8" fmla="*/ 3597679 h 5921109"/>
              <a:gd name="connsiteX9" fmla="*/ 10039792 w 10633714"/>
              <a:gd name="connsiteY9" fmla="*/ 5522731 h 5921109"/>
              <a:gd name="connsiteX0" fmla="*/ 10039792 w 10221163"/>
              <a:gd name="connsiteY0" fmla="*/ 5558917 h 5957295"/>
              <a:gd name="connsiteX1" fmla="*/ 4024003 w 10221163"/>
              <a:gd name="connsiteY1" fmla="*/ 5879760 h 5957295"/>
              <a:gd name="connsiteX2" fmla="*/ 574950 w 10221163"/>
              <a:gd name="connsiteY2" fmla="*/ 5703297 h 5957295"/>
              <a:gd name="connsiteX3" fmla="*/ 173897 w 10221163"/>
              <a:gd name="connsiteY3" fmla="*/ 3377192 h 5957295"/>
              <a:gd name="connsiteX4" fmla="*/ 398487 w 10221163"/>
              <a:gd name="connsiteY4" fmla="*/ 441486 h 5957295"/>
              <a:gd name="connsiteX5" fmla="*/ 4473182 w 10221163"/>
              <a:gd name="connsiteY5" fmla="*/ 232939 h 5957295"/>
              <a:gd name="connsiteX6" fmla="*/ 9414150 w 10221163"/>
              <a:gd name="connsiteY6" fmla="*/ 88560 h 5957295"/>
              <a:gd name="connsiteX7" fmla="*/ 10152087 w 10221163"/>
              <a:gd name="connsiteY7" fmla="*/ 1692771 h 5957295"/>
              <a:gd name="connsiteX8" fmla="*/ 10136045 w 10221163"/>
              <a:gd name="connsiteY8" fmla="*/ 3633865 h 5957295"/>
              <a:gd name="connsiteX9" fmla="*/ 10039792 w 10221163"/>
              <a:gd name="connsiteY9" fmla="*/ 5558917 h 5957295"/>
              <a:gd name="connsiteX0" fmla="*/ 10039792 w 10221163"/>
              <a:gd name="connsiteY0" fmla="*/ 5700259 h 6098637"/>
              <a:gd name="connsiteX1" fmla="*/ 4024003 w 10221163"/>
              <a:gd name="connsiteY1" fmla="*/ 6021102 h 6098637"/>
              <a:gd name="connsiteX2" fmla="*/ 574950 w 10221163"/>
              <a:gd name="connsiteY2" fmla="*/ 5844639 h 6098637"/>
              <a:gd name="connsiteX3" fmla="*/ 173897 w 10221163"/>
              <a:gd name="connsiteY3" fmla="*/ 3518534 h 6098637"/>
              <a:gd name="connsiteX4" fmla="*/ 398487 w 10221163"/>
              <a:gd name="connsiteY4" fmla="*/ 582828 h 6098637"/>
              <a:gd name="connsiteX5" fmla="*/ 4473182 w 10221163"/>
              <a:gd name="connsiteY5" fmla="*/ 374281 h 6098637"/>
              <a:gd name="connsiteX6" fmla="*/ 9414150 w 10221163"/>
              <a:gd name="connsiteY6" fmla="*/ 229902 h 6098637"/>
              <a:gd name="connsiteX7" fmla="*/ 10136045 w 10221163"/>
              <a:gd name="connsiteY7" fmla="*/ 3775207 h 6098637"/>
              <a:gd name="connsiteX8" fmla="*/ 10039792 w 10221163"/>
              <a:gd name="connsiteY8" fmla="*/ 5700259 h 6098637"/>
              <a:gd name="connsiteX0" fmla="*/ 10039792 w 10290578"/>
              <a:gd name="connsiteY0" fmla="*/ 5700259 h 6098637"/>
              <a:gd name="connsiteX1" fmla="*/ 4024003 w 10290578"/>
              <a:gd name="connsiteY1" fmla="*/ 6021102 h 6098637"/>
              <a:gd name="connsiteX2" fmla="*/ 574950 w 10290578"/>
              <a:gd name="connsiteY2" fmla="*/ 5844639 h 6098637"/>
              <a:gd name="connsiteX3" fmla="*/ 173897 w 10290578"/>
              <a:gd name="connsiteY3" fmla="*/ 3518534 h 6098637"/>
              <a:gd name="connsiteX4" fmla="*/ 398487 w 10290578"/>
              <a:gd name="connsiteY4" fmla="*/ 582828 h 6098637"/>
              <a:gd name="connsiteX5" fmla="*/ 4473182 w 10290578"/>
              <a:gd name="connsiteY5" fmla="*/ 374281 h 6098637"/>
              <a:gd name="connsiteX6" fmla="*/ 9414150 w 10290578"/>
              <a:gd name="connsiteY6" fmla="*/ 229902 h 6098637"/>
              <a:gd name="connsiteX7" fmla="*/ 10136045 w 10290578"/>
              <a:gd name="connsiteY7" fmla="*/ 3775207 h 6098637"/>
              <a:gd name="connsiteX8" fmla="*/ 10039792 w 10290578"/>
              <a:gd name="connsiteY8" fmla="*/ 5700259 h 6098637"/>
              <a:gd name="connsiteX0" fmla="*/ 10039792 w 10221163"/>
              <a:gd name="connsiteY0" fmla="*/ 5700259 h 6098637"/>
              <a:gd name="connsiteX1" fmla="*/ 4024003 w 10221163"/>
              <a:gd name="connsiteY1" fmla="*/ 6021102 h 6098637"/>
              <a:gd name="connsiteX2" fmla="*/ 574950 w 10221163"/>
              <a:gd name="connsiteY2" fmla="*/ 5844639 h 6098637"/>
              <a:gd name="connsiteX3" fmla="*/ 173897 w 10221163"/>
              <a:gd name="connsiteY3" fmla="*/ 3518534 h 6098637"/>
              <a:gd name="connsiteX4" fmla="*/ 398487 w 10221163"/>
              <a:gd name="connsiteY4" fmla="*/ 582828 h 6098637"/>
              <a:gd name="connsiteX5" fmla="*/ 4473182 w 10221163"/>
              <a:gd name="connsiteY5" fmla="*/ 374281 h 6098637"/>
              <a:gd name="connsiteX6" fmla="*/ 9414150 w 10221163"/>
              <a:gd name="connsiteY6" fmla="*/ 229902 h 6098637"/>
              <a:gd name="connsiteX7" fmla="*/ 10136045 w 10221163"/>
              <a:gd name="connsiteY7" fmla="*/ 3775207 h 6098637"/>
              <a:gd name="connsiteX8" fmla="*/ 10039792 w 10221163"/>
              <a:gd name="connsiteY8" fmla="*/ 5700259 h 6098637"/>
              <a:gd name="connsiteX0" fmla="*/ 10039792 w 10617640"/>
              <a:gd name="connsiteY0" fmla="*/ 5703794 h 6102172"/>
              <a:gd name="connsiteX1" fmla="*/ 4024003 w 10617640"/>
              <a:gd name="connsiteY1" fmla="*/ 6024637 h 6102172"/>
              <a:gd name="connsiteX2" fmla="*/ 574950 w 10617640"/>
              <a:gd name="connsiteY2" fmla="*/ 5848174 h 6102172"/>
              <a:gd name="connsiteX3" fmla="*/ 173897 w 10617640"/>
              <a:gd name="connsiteY3" fmla="*/ 3522069 h 6102172"/>
              <a:gd name="connsiteX4" fmla="*/ 398487 w 10617640"/>
              <a:gd name="connsiteY4" fmla="*/ 586363 h 6102172"/>
              <a:gd name="connsiteX5" fmla="*/ 4473182 w 10617640"/>
              <a:gd name="connsiteY5" fmla="*/ 377816 h 6102172"/>
              <a:gd name="connsiteX6" fmla="*/ 9414150 w 10617640"/>
              <a:gd name="connsiteY6" fmla="*/ 233437 h 6102172"/>
              <a:gd name="connsiteX7" fmla="*/ 10392719 w 10617640"/>
              <a:gd name="connsiteY7" fmla="*/ 3826868 h 6102172"/>
              <a:gd name="connsiteX8" fmla="*/ 10039792 w 10617640"/>
              <a:gd name="connsiteY8" fmla="*/ 5703794 h 6102172"/>
              <a:gd name="connsiteX0" fmla="*/ 10039792 w 10612529"/>
              <a:gd name="connsiteY0" fmla="*/ 5703794 h 6102172"/>
              <a:gd name="connsiteX1" fmla="*/ 4024003 w 10612529"/>
              <a:gd name="connsiteY1" fmla="*/ 6024637 h 6102172"/>
              <a:gd name="connsiteX2" fmla="*/ 574950 w 10612529"/>
              <a:gd name="connsiteY2" fmla="*/ 5848174 h 6102172"/>
              <a:gd name="connsiteX3" fmla="*/ 173897 w 10612529"/>
              <a:gd name="connsiteY3" fmla="*/ 3522069 h 6102172"/>
              <a:gd name="connsiteX4" fmla="*/ 398487 w 10612529"/>
              <a:gd name="connsiteY4" fmla="*/ 586363 h 6102172"/>
              <a:gd name="connsiteX5" fmla="*/ 4473182 w 10612529"/>
              <a:gd name="connsiteY5" fmla="*/ 377816 h 6102172"/>
              <a:gd name="connsiteX6" fmla="*/ 9414150 w 10612529"/>
              <a:gd name="connsiteY6" fmla="*/ 233437 h 6102172"/>
              <a:gd name="connsiteX7" fmla="*/ 10392719 w 10612529"/>
              <a:gd name="connsiteY7" fmla="*/ 3826868 h 6102172"/>
              <a:gd name="connsiteX8" fmla="*/ 10039792 w 10612529"/>
              <a:gd name="connsiteY8" fmla="*/ 5703794 h 6102172"/>
              <a:gd name="connsiteX0" fmla="*/ 10039792 w 10544672"/>
              <a:gd name="connsiteY0" fmla="*/ 5703794 h 6102172"/>
              <a:gd name="connsiteX1" fmla="*/ 4024003 w 10544672"/>
              <a:gd name="connsiteY1" fmla="*/ 6024637 h 6102172"/>
              <a:gd name="connsiteX2" fmla="*/ 574950 w 10544672"/>
              <a:gd name="connsiteY2" fmla="*/ 5848174 h 6102172"/>
              <a:gd name="connsiteX3" fmla="*/ 173897 w 10544672"/>
              <a:gd name="connsiteY3" fmla="*/ 3522069 h 6102172"/>
              <a:gd name="connsiteX4" fmla="*/ 398487 w 10544672"/>
              <a:gd name="connsiteY4" fmla="*/ 586363 h 6102172"/>
              <a:gd name="connsiteX5" fmla="*/ 4473182 w 10544672"/>
              <a:gd name="connsiteY5" fmla="*/ 377816 h 6102172"/>
              <a:gd name="connsiteX6" fmla="*/ 9414150 w 10544672"/>
              <a:gd name="connsiteY6" fmla="*/ 233437 h 6102172"/>
              <a:gd name="connsiteX7" fmla="*/ 10392719 w 10544672"/>
              <a:gd name="connsiteY7" fmla="*/ 3826868 h 6102172"/>
              <a:gd name="connsiteX8" fmla="*/ 10039792 w 10544672"/>
              <a:gd name="connsiteY8" fmla="*/ 5703794 h 6102172"/>
              <a:gd name="connsiteX0" fmla="*/ 9333939 w 10395205"/>
              <a:gd name="connsiteY0" fmla="*/ 5896299 h 6103210"/>
              <a:gd name="connsiteX1" fmla="*/ 4024003 w 10395205"/>
              <a:gd name="connsiteY1" fmla="*/ 6024637 h 6103210"/>
              <a:gd name="connsiteX2" fmla="*/ 574950 w 10395205"/>
              <a:gd name="connsiteY2" fmla="*/ 5848174 h 6103210"/>
              <a:gd name="connsiteX3" fmla="*/ 173897 w 10395205"/>
              <a:gd name="connsiteY3" fmla="*/ 3522069 h 6103210"/>
              <a:gd name="connsiteX4" fmla="*/ 398487 w 10395205"/>
              <a:gd name="connsiteY4" fmla="*/ 586363 h 6103210"/>
              <a:gd name="connsiteX5" fmla="*/ 4473182 w 10395205"/>
              <a:gd name="connsiteY5" fmla="*/ 377816 h 6103210"/>
              <a:gd name="connsiteX6" fmla="*/ 9414150 w 10395205"/>
              <a:gd name="connsiteY6" fmla="*/ 233437 h 6103210"/>
              <a:gd name="connsiteX7" fmla="*/ 10392719 w 10395205"/>
              <a:gd name="connsiteY7" fmla="*/ 3826868 h 6103210"/>
              <a:gd name="connsiteX8" fmla="*/ 9333939 w 10395205"/>
              <a:gd name="connsiteY8" fmla="*/ 5896299 h 6103210"/>
              <a:gd name="connsiteX0" fmla="*/ 9333939 w 10533420"/>
              <a:gd name="connsiteY0" fmla="*/ 5769640 h 5976551"/>
              <a:gd name="connsiteX1" fmla="*/ 4024003 w 10533420"/>
              <a:gd name="connsiteY1" fmla="*/ 5897978 h 5976551"/>
              <a:gd name="connsiteX2" fmla="*/ 574950 w 10533420"/>
              <a:gd name="connsiteY2" fmla="*/ 5721515 h 5976551"/>
              <a:gd name="connsiteX3" fmla="*/ 173897 w 10533420"/>
              <a:gd name="connsiteY3" fmla="*/ 3395410 h 5976551"/>
              <a:gd name="connsiteX4" fmla="*/ 398487 w 10533420"/>
              <a:gd name="connsiteY4" fmla="*/ 459704 h 5976551"/>
              <a:gd name="connsiteX5" fmla="*/ 4473182 w 10533420"/>
              <a:gd name="connsiteY5" fmla="*/ 251157 h 5976551"/>
              <a:gd name="connsiteX6" fmla="*/ 9863329 w 10533420"/>
              <a:gd name="connsiteY6" fmla="*/ 267199 h 5976551"/>
              <a:gd name="connsiteX7" fmla="*/ 10392719 w 10533420"/>
              <a:gd name="connsiteY7" fmla="*/ 3700209 h 5976551"/>
              <a:gd name="connsiteX8" fmla="*/ 9333939 w 10533420"/>
              <a:gd name="connsiteY8" fmla="*/ 5769640 h 5976551"/>
              <a:gd name="connsiteX0" fmla="*/ 9333939 w 10533420"/>
              <a:gd name="connsiteY0" fmla="*/ 5769640 h 5883680"/>
              <a:gd name="connsiteX1" fmla="*/ 4425055 w 10533420"/>
              <a:gd name="connsiteY1" fmla="*/ 5625262 h 5883680"/>
              <a:gd name="connsiteX2" fmla="*/ 574950 w 10533420"/>
              <a:gd name="connsiteY2" fmla="*/ 5721515 h 5883680"/>
              <a:gd name="connsiteX3" fmla="*/ 173897 w 10533420"/>
              <a:gd name="connsiteY3" fmla="*/ 3395410 h 5883680"/>
              <a:gd name="connsiteX4" fmla="*/ 398487 w 10533420"/>
              <a:gd name="connsiteY4" fmla="*/ 459704 h 5883680"/>
              <a:gd name="connsiteX5" fmla="*/ 4473182 w 10533420"/>
              <a:gd name="connsiteY5" fmla="*/ 251157 h 5883680"/>
              <a:gd name="connsiteX6" fmla="*/ 9863329 w 10533420"/>
              <a:gd name="connsiteY6" fmla="*/ 267199 h 5883680"/>
              <a:gd name="connsiteX7" fmla="*/ 10392719 w 10533420"/>
              <a:gd name="connsiteY7" fmla="*/ 3700209 h 5883680"/>
              <a:gd name="connsiteX8" fmla="*/ 9333939 w 10533420"/>
              <a:gd name="connsiteY8" fmla="*/ 5769640 h 5883680"/>
              <a:gd name="connsiteX0" fmla="*/ 9333939 w 10517490"/>
              <a:gd name="connsiteY0" fmla="*/ 5615359 h 5729399"/>
              <a:gd name="connsiteX1" fmla="*/ 4425055 w 10517490"/>
              <a:gd name="connsiteY1" fmla="*/ 5470981 h 5729399"/>
              <a:gd name="connsiteX2" fmla="*/ 574950 w 10517490"/>
              <a:gd name="connsiteY2" fmla="*/ 5567234 h 5729399"/>
              <a:gd name="connsiteX3" fmla="*/ 173897 w 10517490"/>
              <a:gd name="connsiteY3" fmla="*/ 3241129 h 5729399"/>
              <a:gd name="connsiteX4" fmla="*/ 398487 w 10517490"/>
              <a:gd name="connsiteY4" fmla="*/ 305423 h 5729399"/>
              <a:gd name="connsiteX5" fmla="*/ 4473182 w 10517490"/>
              <a:gd name="connsiteY5" fmla="*/ 96876 h 5729399"/>
              <a:gd name="connsiteX6" fmla="*/ 9831244 w 10517490"/>
              <a:gd name="connsiteY6" fmla="*/ 353550 h 5729399"/>
              <a:gd name="connsiteX7" fmla="*/ 10392719 w 10517490"/>
              <a:gd name="connsiteY7" fmla="*/ 3545928 h 5729399"/>
              <a:gd name="connsiteX8" fmla="*/ 9333939 w 10517490"/>
              <a:gd name="connsiteY8" fmla="*/ 5615359 h 5729399"/>
              <a:gd name="connsiteX0" fmla="*/ 9333939 w 10440867"/>
              <a:gd name="connsiteY0" fmla="*/ 5615359 h 5729399"/>
              <a:gd name="connsiteX1" fmla="*/ 4425055 w 10440867"/>
              <a:gd name="connsiteY1" fmla="*/ 5470981 h 5729399"/>
              <a:gd name="connsiteX2" fmla="*/ 574950 w 10440867"/>
              <a:gd name="connsiteY2" fmla="*/ 5567234 h 5729399"/>
              <a:gd name="connsiteX3" fmla="*/ 173897 w 10440867"/>
              <a:gd name="connsiteY3" fmla="*/ 3241129 h 5729399"/>
              <a:gd name="connsiteX4" fmla="*/ 398487 w 10440867"/>
              <a:gd name="connsiteY4" fmla="*/ 305423 h 5729399"/>
              <a:gd name="connsiteX5" fmla="*/ 4473182 w 10440867"/>
              <a:gd name="connsiteY5" fmla="*/ 96876 h 5729399"/>
              <a:gd name="connsiteX6" fmla="*/ 9831244 w 10440867"/>
              <a:gd name="connsiteY6" fmla="*/ 353550 h 5729399"/>
              <a:gd name="connsiteX7" fmla="*/ 10264382 w 10440867"/>
              <a:gd name="connsiteY7" fmla="*/ 3545928 h 5729399"/>
              <a:gd name="connsiteX8" fmla="*/ 9333939 w 10440867"/>
              <a:gd name="connsiteY8" fmla="*/ 5615359 h 5729399"/>
              <a:gd name="connsiteX0" fmla="*/ 9333939 w 10382686"/>
              <a:gd name="connsiteY0" fmla="*/ 5696181 h 5810221"/>
              <a:gd name="connsiteX1" fmla="*/ 4425055 w 10382686"/>
              <a:gd name="connsiteY1" fmla="*/ 5551803 h 5810221"/>
              <a:gd name="connsiteX2" fmla="*/ 574950 w 10382686"/>
              <a:gd name="connsiteY2" fmla="*/ 5648056 h 5810221"/>
              <a:gd name="connsiteX3" fmla="*/ 173897 w 10382686"/>
              <a:gd name="connsiteY3" fmla="*/ 3321951 h 5810221"/>
              <a:gd name="connsiteX4" fmla="*/ 398487 w 10382686"/>
              <a:gd name="connsiteY4" fmla="*/ 386245 h 5810221"/>
              <a:gd name="connsiteX5" fmla="*/ 4473182 w 10382686"/>
              <a:gd name="connsiteY5" fmla="*/ 177698 h 5810221"/>
              <a:gd name="connsiteX6" fmla="*/ 9722079 w 10382686"/>
              <a:gd name="connsiteY6" fmla="*/ 293734 h 5810221"/>
              <a:gd name="connsiteX7" fmla="*/ 10264382 w 10382686"/>
              <a:gd name="connsiteY7" fmla="*/ 3626750 h 5810221"/>
              <a:gd name="connsiteX8" fmla="*/ 9333939 w 10382686"/>
              <a:gd name="connsiteY8" fmla="*/ 5696181 h 5810221"/>
              <a:gd name="connsiteX0" fmla="*/ 9333939 w 10382686"/>
              <a:gd name="connsiteY0" fmla="*/ 5696181 h 5781561"/>
              <a:gd name="connsiteX1" fmla="*/ 4284700 w 10382686"/>
              <a:gd name="connsiteY1" fmla="*/ 5411165 h 5781561"/>
              <a:gd name="connsiteX2" fmla="*/ 574950 w 10382686"/>
              <a:gd name="connsiteY2" fmla="*/ 5648056 h 5781561"/>
              <a:gd name="connsiteX3" fmla="*/ 173897 w 10382686"/>
              <a:gd name="connsiteY3" fmla="*/ 3321951 h 5781561"/>
              <a:gd name="connsiteX4" fmla="*/ 398487 w 10382686"/>
              <a:gd name="connsiteY4" fmla="*/ 386245 h 5781561"/>
              <a:gd name="connsiteX5" fmla="*/ 4473182 w 10382686"/>
              <a:gd name="connsiteY5" fmla="*/ 177698 h 5781561"/>
              <a:gd name="connsiteX6" fmla="*/ 9722079 w 10382686"/>
              <a:gd name="connsiteY6" fmla="*/ 293734 h 5781561"/>
              <a:gd name="connsiteX7" fmla="*/ 10264382 w 10382686"/>
              <a:gd name="connsiteY7" fmla="*/ 3626750 h 5781561"/>
              <a:gd name="connsiteX8" fmla="*/ 9333939 w 10382686"/>
              <a:gd name="connsiteY8" fmla="*/ 5696181 h 5781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382686" h="5781561">
                <a:moveTo>
                  <a:pt x="9333939" y="5696181"/>
                </a:moveTo>
                <a:cubicBezTo>
                  <a:pt x="8337325" y="5993583"/>
                  <a:pt x="5744531" y="5419186"/>
                  <a:pt x="4284700" y="5411165"/>
                </a:cubicBezTo>
                <a:cubicBezTo>
                  <a:pt x="2824869" y="5403144"/>
                  <a:pt x="1260084" y="5996258"/>
                  <a:pt x="574950" y="5648056"/>
                </a:cubicBezTo>
                <a:cubicBezTo>
                  <a:pt x="-110184" y="5299854"/>
                  <a:pt x="203307" y="4198919"/>
                  <a:pt x="173897" y="3321951"/>
                </a:cubicBezTo>
                <a:cubicBezTo>
                  <a:pt x="144487" y="2444983"/>
                  <a:pt x="-318061" y="910287"/>
                  <a:pt x="398487" y="386245"/>
                </a:cubicBezTo>
                <a:cubicBezTo>
                  <a:pt x="1115035" y="-137797"/>
                  <a:pt x="2919250" y="193116"/>
                  <a:pt x="4473182" y="177698"/>
                </a:cubicBezTo>
                <a:cubicBezTo>
                  <a:pt x="6027114" y="162280"/>
                  <a:pt x="8756879" y="-281108"/>
                  <a:pt x="9722079" y="293734"/>
                </a:cubicBezTo>
                <a:cubicBezTo>
                  <a:pt x="10687279" y="868576"/>
                  <a:pt x="10329072" y="2726342"/>
                  <a:pt x="10264382" y="3626750"/>
                </a:cubicBezTo>
                <a:cubicBezTo>
                  <a:pt x="10199692" y="4527158"/>
                  <a:pt x="10330553" y="5398779"/>
                  <a:pt x="9333939" y="5696181"/>
                </a:cubicBezTo>
                <a:close/>
              </a:path>
            </a:pathLst>
          </a:custGeom>
          <a:noFill/>
          <a:ln>
            <a:solidFill>
              <a:srgbClr val="9CC4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Helvetica" panose="020B0604020202030204" pitchFamily="34" charset="0"/>
            </a:endParaRPr>
          </a:p>
        </p:txBody>
      </p:sp>
      <p:sp>
        <p:nvSpPr>
          <p:cNvPr id="16" name="任意多边形 15"/>
          <p:cNvSpPr/>
          <p:nvPr/>
        </p:nvSpPr>
        <p:spPr>
          <a:xfrm>
            <a:off x="1251283" y="725539"/>
            <a:ext cx="10130300" cy="5576026"/>
          </a:xfrm>
          <a:custGeom>
            <a:avLst/>
            <a:gdLst>
              <a:gd name="connsiteX0" fmla="*/ 8615741 w 11086589"/>
              <a:gd name="connsiteY0" fmla="*/ 5429310 h 5721367"/>
              <a:gd name="connsiteX1" fmla="*/ 8455320 w 11086589"/>
              <a:gd name="connsiteY1" fmla="*/ 5461394 h 5721367"/>
              <a:gd name="connsiteX2" fmla="*/ 4396668 w 11086589"/>
              <a:gd name="connsiteY2" fmla="*/ 5718068 h 5721367"/>
              <a:gd name="connsiteX3" fmla="*/ 1316583 w 11086589"/>
              <a:gd name="connsiteY3" fmla="*/ 5397226 h 5721367"/>
              <a:gd name="connsiteX4" fmla="*/ 113425 w 11086589"/>
              <a:gd name="connsiteY4" fmla="*/ 3263626 h 5721367"/>
              <a:gd name="connsiteX5" fmla="*/ 546562 w 11086589"/>
              <a:gd name="connsiteY5" fmla="*/ 135415 h 5721367"/>
              <a:gd name="connsiteX6" fmla="*/ 4492920 w 11086589"/>
              <a:gd name="connsiteY6" fmla="*/ 520426 h 5721367"/>
              <a:gd name="connsiteX7" fmla="*/ 9867025 w 11086589"/>
              <a:gd name="connsiteY7" fmla="*/ 103331 h 5721367"/>
              <a:gd name="connsiteX8" fmla="*/ 11070183 w 11086589"/>
              <a:gd name="connsiteY8" fmla="*/ 1194194 h 5721367"/>
              <a:gd name="connsiteX9" fmla="*/ 10588920 w 11086589"/>
              <a:gd name="connsiteY9" fmla="*/ 3648636 h 5721367"/>
              <a:gd name="connsiteX10" fmla="*/ 10941846 w 11086589"/>
              <a:gd name="connsiteY10" fmla="*/ 5204720 h 5721367"/>
              <a:gd name="connsiteX11" fmla="*/ 8615741 w 11086589"/>
              <a:gd name="connsiteY11" fmla="*/ 5429310 h 5721367"/>
              <a:gd name="connsiteX0" fmla="*/ 8595349 w 11066197"/>
              <a:gd name="connsiteY0" fmla="*/ 5429310 h 5909763"/>
              <a:gd name="connsiteX1" fmla="*/ 8434928 w 11066197"/>
              <a:gd name="connsiteY1" fmla="*/ 5461394 h 5909763"/>
              <a:gd name="connsiteX2" fmla="*/ 4376276 w 11066197"/>
              <a:gd name="connsiteY2" fmla="*/ 5718068 h 5909763"/>
              <a:gd name="connsiteX3" fmla="*/ 1007433 w 11066197"/>
              <a:gd name="connsiteY3" fmla="*/ 5718068 h 5909763"/>
              <a:gd name="connsiteX4" fmla="*/ 93033 w 11066197"/>
              <a:gd name="connsiteY4" fmla="*/ 3263626 h 5909763"/>
              <a:gd name="connsiteX5" fmla="*/ 526170 w 11066197"/>
              <a:gd name="connsiteY5" fmla="*/ 135415 h 5909763"/>
              <a:gd name="connsiteX6" fmla="*/ 4472528 w 11066197"/>
              <a:gd name="connsiteY6" fmla="*/ 520426 h 5909763"/>
              <a:gd name="connsiteX7" fmla="*/ 9846633 w 11066197"/>
              <a:gd name="connsiteY7" fmla="*/ 103331 h 5909763"/>
              <a:gd name="connsiteX8" fmla="*/ 11049791 w 11066197"/>
              <a:gd name="connsiteY8" fmla="*/ 1194194 h 5909763"/>
              <a:gd name="connsiteX9" fmla="*/ 10568528 w 11066197"/>
              <a:gd name="connsiteY9" fmla="*/ 3648636 h 5909763"/>
              <a:gd name="connsiteX10" fmla="*/ 10921454 w 11066197"/>
              <a:gd name="connsiteY10" fmla="*/ 5204720 h 5909763"/>
              <a:gd name="connsiteX11" fmla="*/ 8595349 w 11066197"/>
              <a:gd name="connsiteY11" fmla="*/ 5429310 h 5909763"/>
              <a:gd name="connsiteX0" fmla="*/ 8595349 w 11066197"/>
              <a:gd name="connsiteY0" fmla="*/ 5429310 h 5987120"/>
              <a:gd name="connsiteX1" fmla="*/ 8434928 w 11066197"/>
              <a:gd name="connsiteY1" fmla="*/ 5461394 h 5987120"/>
              <a:gd name="connsiteX2" fmla="*/ 4456486 w 11066197"/>
              <a:gd name="connsiteY2" fmla="*/ 5894531 h 5987120"/>
              <a:gd name="connsiteX3" fmla="*/ 1007433 w 11066197"/>
              <a:gd name="connsiteY3" fmla="*/ 5718068 h 5987120"/>
              <a:gd name="connsiteX4" fmla="*/ 93033 w 11066197"/>
              <a:gd name="connsiteY4" fmla="*/ 3263626 h 5987120"/>
              <a:gd name="connsiteX5" fmla="*/ 526170 w 11066197"/>
              <a:gd name="connsiteY5" fmla="*/ 135415 h 5987120"/>
              <a:gd name="connsiteX6" fmla="*/ 4472528 w 11066197"/>
              <a:gd name="connsiteY6" fmla="*/ 520426 h 5987120"/>
              <a:gd name="connsiteX7" fmla="*/ 9846633 w 11066197"/>
              <a:gd name="connsiteY7" fmla="*/ 103331 h 5987120"/>
              <a:gd name="connsiteX8" fmla="*/ 11049791 w 11066197"/>
              <a:gd name="connsiteY8" fmla="*/ 1194194 h 5987120"/>
              <a:gd name="connsiteX9" fmla="*/ 10568528 w 11066197"/>
              <a:gd name="connsiteY9" fmla="*/ 3648636 h 5987120"/>
              <a:gd name="connsiteX10" fmla="*/ 10921454 w 11066197"/>
              <a:gd name="connsiteY10" fmla="*/ 5204720 h 5987120"/>
              <a:gd name="connsiteX11" fmla="*/ 8595349 w 11066197"/>
              <a:gd name="connsiteY11" fmla="*/ 5429310 h 5987120"/>
              <a:gd name="connsiteX0" fmla="*/ 10921454 w 11066197"/>
              <a:gd name="connsiteY0" fmla="*/ 5204720 h 5987120"/>
              <a:gd name="connsiteX1" fmla="*/ 8434928 w 11066197"/>
              <a:gd name="connsiteY1" fmla="*/ 5461394 h 5987120"/>
              <a:gd name="connsiteX2" fmla="*/ 4456486 w 11066197"/>
              <a:gd name="connsiteY2" fmla="*/ 5894531 h 5987120"/>
              <a:gd name="connsiteX3" fmla="*/ 1007433 w 11066197"/>
              <a:gd name="connsiteY3" fmla="*/ 5718068 h 5987120"/>
              <a:gd name="connsiteX4" fmla="*/ 93033 w 11066197"/>
              <a:gd name="connsiteY4" fmla="*/ 3263626 h 5987120"/>
              <a:gd name="connsiteX5" fmla="*/ 526170 w 11066197"/>
              <a:gd name="connsiteY5" fmla="*/ 135415 h 5987120"/>
              <a:gd name="connsiteX6" fmla="*/ 4472528 w 11066197"/>
              <a:gd name="connsiteY6" fmla="*/ 520426 h 5987120"/>
              <a:gd name="connsiteX7" fmla="*/ 9846633 w 11066197"/>
              <a:gd name="connsiteY7" fmla="*/ 103331 h 5987120"/>
              <a:gd name="connsiteX8" fmla="*/ 11049791 w 11066197"/>
              <a:gd name="connsiteY8" fmla="*/ 1194194 h 5987120"/>
              <a:gd name="connsiteX9" fmla="*/ 10568528 w 11066197"/>
              <a:gd name="connsiteY9" fmla="*/ 3648636 h 5987120"/>
              <a:gd name="connsiteX10" fmla="*/ 10921454 w 11066197"/>
              <a:gd name="connsiteY10" fmla="*/ 5204720 h 5987120"/>
              <a:gd name="connsiteX0" fmla="*/ 10921454 w 11066197"/>
              <a:gd name="connsiteY0" fmla="*/ 5204720 h 6002815"/>
              <a:gd name="connsiteX1" fmla="*/ 4456486 w 11066197"/>
              <a:gd name="connsiteY1" fmla="*/ 5894531 h 6002815"/>
              <a:gd name="connsiteX2" fmla="*/ 1007433 w 11066197"/>
              <a:gd name="connsiteY2" fmla="*/ 5718068 h 6002815"/>
              <a:gd name="connsiteX3" fmla="*/ 93033 w 11066197"/>
              <a:gd name="connsiteY3" fmla="*/ 3263626 h 6002815"/>
              <a:gd name="connsiteX4" fmla="*/ 526170 w 11066197"/>
              <a:gd name="connsiteY4" fmla="*/ 135415 h 6002815"/>
              <a:gd name="connsiteX5" fmla="*/ 4472528 w 11066197"/>
              <a:gd name="connsiteY5" fmla="*/ 520426 h 6002815"/>
              <a:gd name="connsiteX6" fmla="*/ 9846633 w 11066197"/>
              <a:gd name="connsiteY6" fmla="*/ 103331 h 6002815"/>
              <a:gd name="connsiteX7" fmla="*/ 11049791 w 11066197"/>
              <a:gd name="connsiteY7" fmla="*/ 1194194 h 6002815"/>
              <a:gd name="connsiteX8" fmla="*/ 10568528 w 11066197"/>
              <a:gd name="connsiteY8" fmla="*/ 3648636 h 6002815"/>
              <a:gd name="connsiteX9" fmla="*/ 10921454 w 11066197"/>
              <a:gd name="connsiteY9" fmla="*/ 5204720 h 6002815"/>
              <a:gd name="connsiteX0" fmla="*/ 10472275 w 11066197"/>
              <a:gd name="connsiteY0" fmla="*/ 5573688 h 5980491"/>
              <a:gd name="connsiteX1" fmla="*/ 4456486 w 11066197"/>
              <a:gd name="connsiteY1" fmla="*/ 5894531 h 5980491"/>
              <a:gd name="connsiteX2" fmla="*/ 1007433 w 11066197"/>
              <a:gd name="connsiteY2" fmla="*/ 5718068 h 5980491"/>
              <a:gd name="connsiteX3" fmla="*/ 93033 w 11066197"/>
              <a:gd name="connsiteY3" fmla="*/ 3263626 h 5980491"/>
              <a:gd name="connsiteX4" fmla="*/ 526170 w 11066197"/>
              <a:gd name="connsiteY4" fmla="*/ 135415 h 5980491"/>
              <a:gd name="connsiteX5" fmla="*/ 4472528 w 11066197"/>
              <a:gd name="connsiteY5" fmla="*/ 520426 h 5980491"/>
              <a:gd name="connsiteX6" fmla="*/ 9846633 w 11066197"/>
              <a:gd name="connsiteY6" fmla="*/ 103331 h 5980491"/>
              <a:gd name="connsiteX7" fmla="*/ 11049791 w 11066197"/>
              <a:gd name="connsiteY7" fmla="*/ 1194194 h 5980491"/>
              <a:gd name="connsiteX8" fmla="*/ 10568528 w 11066197"/>
              <a:gd name="connsiteY8" fmla="*/ 3648636 h 5980491"/>
              <a:gd name="connsiteX9" fmla="*/ 10472275 w 11066197"/>
              <a:gd name="connsiteY9" fmla="*/ 5573688 h 5980491"/>
              <a:gd name="connsiteX0" fmla="*/ 10229604 w 10823526"/>
              <a:gd name="connsiteY0" fmla="*/ 5582178 h 5980556"/>
              <a:gd name="connsiteX1" fmla="*/ 4213815 w 10823526"/>
              <a:gd name="connsiteY1" fmla="*/ 5903021 h 5980556"/>
              <a:gd name="connsiteX2" fmla="*/ 764762 w 10823526"/>
              <a:gd name="connsiteY2" fmla="*/ 5726558 h 5980556"/>
              <a:gd name="connsiteX3" fmla="*/ 363709 w 10823526"/>
              <a:gd name="connsiteY3" fmla="*/ 3400453 h 5980556"/>
              <a:gd name="connsiteX4" fmla="*/ 283499 w 10823526"/>
              <a:gd name="connsiteY4" fmla="*/ 143905 h 5980556"/>
              <a:gd name="connsiteX5" fmla="*/ 4229857 w 10823526"/>
              <a:gd name="connsiteY5" fmla="*/ 528916 h 5980556"/>
              <a:gd name="connsiteX6" fmla="*/ 9603962 w 10823526"/>
              <a:gd name="connsiteY6" fmla="*/ 111821 h 5980556"/>
              <a:gd name="connsiteX7" fmla="*/ 10807120 w 10823526"/>
              <a:gd name="connsiteY7" fmla="*/ 1202684 h 5980556"/>
              <a:gd name="connsiteX8" fmla="*/ 10325857 w 10823526"/>
              <a:gd name="connsiteY8" fmla="*/ 3657126 h 5980556"/>
              <a:gd name="connsiteX9" fmla="*/ 10229604 w 10823526"/>
              <a:gd name="connsiteY9" fmla="*/ 5582178 h 5980556"/>
              <a:gd name="connsiteX0" fmla="*/ 10261679 w 10855601"/>
              <a:gd name="connsiteY0" fmla="*/ 5644288 h 6042666"/>
              <a:gd name="connsiteX1" fmla="*/ 4245890 w 10855601"/>
              <a:gd name="connsiteY1" fmla="*/ 5965131 h 6042666"/>
              <a:gd name="connsiteX2" fmla="*/ 796837 w 10855601"/>
              <a:gd name="connsiteY2" fmla="*/ 5788668 h 6042666"/>
              <a:gd name="connsiteX3" fmla="*/ 395784 w 10855601"/>
              <a:gd name="connsiteY3" fmla="*/ 3462563 h 6042666"/>
              <a:gd name="connsiteX4" fmla="*/ 315574 w 10855601"/>
              <a:gd name="connsiteY4" fmla="*/ 206015 h 6042666"/>
              <a:gd name="connsiteX5" fmla="*/ 4695069 w 10855601"/>
              <a:gd name="connsiteY5" fmla="*/ 318310 h 6042666"/>
              <a:gd name="connsiteX6" fmla="*/ 9636037 w 10855601"/>
              <a:gd name="connsiteY6" fmla="*/ 173931 h 6042666"/>
              <a:gd name="connsiteX7" fmla="*/ 10839195 w 10855601"/>
              <a:gd name="connsiteY7" fmla="*/ 1264794 h 6042666"/>
              <a:gd name="connsiteX8" fmla="*/ 10357932 w 10855601"/>
              <a:gd name="connsiteY8" fmla="*/ 3719236 h 6042666"/>
              <a:gd name="connsiteX9" fmla="*/ 10261679 w 10855601"/>
              <a:gd name="connsiteY9" fmla="*/ 5644288 h 6042666"/>
              <a:gd name="connsiteX0" fmla="*/ 10039792 w 10633714"/>
              <a:gd name="connsiteY0" fmla="*/ 5522731 h 5921109"/>
              <a:gd name="connsiteX1" fmla="*/ 4024003 w 10633714"/>
              <a:gd name="connsiteY1" fmla="*/ 5843574 h 5921109"/>
              <a:gd name="connsiteX2" fmla="*/ 574950 w 10633714"/>
              <a:gd name="connsiteY2" fmla="*/ 5667111 h 5921109"/>
              <a:gd name="connsiteX3" fmla="*/ 173897 w 10633714"/>
              <a:gd name="connsiteY3" fmla="*/ 3341006 h 5921109"/>
              <a:gd name="connsiteX4" fmla="*/ 398487 w 10633714"/>
              <a:gd name="connsiteY4" fmla="*/ 405300 h 5921109"/>
              <a:gd name="connsiteX5" fmla="*/ 4473182 w 10633714"/>
              <a:gd name="connsiteY5" fmla="*/ 196753 h 5921109"/>
              <a:gd name="connsiteX6" fmla="*/ 9414150 w 10633714"/>
              <a:gd name="connsiteY6" fmla="*/ 52374 h 5921109"/>
              <a:gd name="connsiteX7" fmla="*/ 10617308 w 10633714"/>
              <a:gd name="connsiteY7" fmla="*/ 1143237 h 5921109"/>
              <a:gd name="connsiteX8" fmla="*/ 10136045 w 10633714"/>
              <a:gd name="connsiteY8" fmla="*/ 3597679 h 5921109"/>
              <a:gd name="connsiteX9" fmla="*/ 10039792 w 10633714"/>
              <a:gd name="connsiteY9" fmla="*/ 5522731 h 5921109"/>
              <a:gd name="connsiteX0" fmla="*/ 10039792 w 10221163"/>
              <a:gd name="connsiteY0" fmla="*/ 5558917 h 5957295"/>
              <a:gd name="connsiteX1" fmla="*/ 4024003 w 10221163"/>
              <a:gd name="connsiteY1" fmla="*/ 5879760 h 5957295"/>
              <a:gd name="connsiteX2" fmla="*/ 574950 w 10221163"/>
              <a:gd name="connsiteY2" fmla="*/ 5703297 h 5957295"/>
              <a:gd name="connsiteX3" fmla="*/ 173897 w 10221163"/>
              <a:gd name="connsiteY3" fmla="*/ 3377192 h 5957295"/>
              <a:gd name="connsiteX4" fmla="*/ 398487 w 10221163"/>
              <a:gd name="connsiteY4" fmla="*/ 441486 h 5957295"/>
              <a:gd name="connsiteX5" fmla="*/ 4473182 w 10221163"/>
              <a:gd name="connsiteY5" fmla="*/ 232939 h 5957295"/>
              <a:gd name="connsiteX6" fmla="*/ 9414150 w 10221163"/>
              <a:gd name="connsiteY6" fmla="*/ 88560 h 5957295"/>
              <a:gd name="connsiteX7" fmla="*/ 10152087 w 10221163"/>
              <a:gd name="connsiteY7" fmla="*/ 1692771 h 5957295"/>
              <a:gd name="connsiteX8" fmla="*/ 10136045 w 10221163"/>
              <a:gd name="connsiteY8" fmla="*/ 3633865 h 5957295"/>
              <a:gd name="connsiteX9" fmla="*/ 10039792 w 10221163"/>
              <a:gd name="connsiteY9" fmla="*/ 5558917 h 5957295"/>
              <a:gd name="connsiteX0" fmla="*/ 10039792 w 10221163"/>
              <a:gd name="connsiteY0" fmla="*/ 5700259 h 6098637"/>
              <a:gd name="connsiteX1" fmla="*/ 4024003 w 10221163"/>
              <a:gd name="connsiteY1" fmla="*/ 6021102 h 6098637"/>
              <a:gd name="connsiteX2" fmla="*/ 574950 w 10221163"/>
              <a:gd name="connsiteY2" fmla="*/ 5844639 h 6098637"/>
              <a:gd name="connsiteX3" fmla="*/ 173897 w 10221163"/>
              <a:gd name="connsiteY3" fmla="*/ 3518534 h 6098637"/>
              <a:gd name="connsiteX4" fmla="*/ 398487 w 10221163"/>
              <a:gd name="connsiteY4" fmla="*/ 582828 h 6098637"/>
              <a:gd name="connsiteX5" fmla="*/ 4473182 w 10221163"/>
              <a:gd name="connsiteY5" fmla="*/ 374281 h 6098637"/>
              <a:gd name="connsiteX6" fmla="*/ 9414150 w 10221163"/>
              <a:gd name="connsiteY6" fmla="*/ 229902 h 6098637"/>
              <a:gd name="connsiteX7" fmla="*/ 10136045 w 10221163"/>
              <a:gd name="connsiteY7" fmla="*/ 3775207 h 6098637"/>
              <a:gd name="connsiteX8" fmla="*/ 10039792 w 10221163"/>
              <a:gd name="connsiteY8" fmla="*/ 5700259 h 6098637"/>
              <a:gd name="connsiteX0" fmla="*/ 10039792 w 10290578"/>
              <a:gd name="connsiteY0" fmla="*/ 5700259 h 6098637"/>
              <a:gd name="connsiteX1" fmla="*/ 4024003 w 10290578"/>
              <a:gd name="connsiteY1" fmla="*/ 6021102 h 6098637"/>
              <a:gd name="connsiteX2" fmla="*/ 574950 w 10290578"/>
              <a:gd name="connsiteY2" fmla="*/ 5844639 h 6098637"/>
              <a:gd name="connsiteX3" fmla="*/ 173897 w 10290578"/>
              <a:gd name="connsiteY3" fmla="*/ 3518534 h 6098637"/>
              <a:gd name="connsiteX4" fmla="*/ 398487 w 10290578"/>
              <a:gd name="connsiteY4" fmla="*/ 582828 h 6098637"/>
              <a:gd name="connsiteX5" fmla="*/ 4473182 w 10290578"/>
              <a:gd name="connsiteY5" fmla="*/ 374281 h 6098637"/>
              <a:gd name="connsiteX6" fmla="*/ 9414150 w 10290578"/>
              <a:gd name="connsiteY6" fmla="*/ 229902 h 6098637"/>
              <a:gd name="connsiteX7" fmla="*/ 10136045 w 10290578"/>
              <a:gd name="connsiteY7" fmla="*/ 3775207 h 6098637"/>
              <a:gd name="connsiteX8" fmla="*/ 10039792 w 10290578"/>
              <a:gd name="connsiteY8" fmla="*/ 5700259 h 6098637"/>
              <a:gd name="connsiteX0" fmla="*/ 10039792 w 10221163"/>
              <a:gd name="connsiteY0" fmla="*/ 5700259 h 6098637"/>
              <a:gd name="connsiteX1" fmla="*/ 4024003 w 10221163"/>
              <a:gd name="connsiteY1" fmla="*/ 6021102 h 6098637"/>
              <a:gd name="connsiteX2" fmla="*/ 574950 w 10221163"/>
              <a:gd name="connsiteY2" fmla="*/ 5844639 h 6098637"/>
              <a:gd name="connsiteX3" fmla="*/ 173897 w 10221163"/>
              <a:gd name="connsiteY3" fmla="*/ 3518534 h 6098637"/>
              <a:gd name="connsiteX4" fmla="*/ 398487 w 10221163"/>
              <a:gd name="connsiteY4" fmla="*/ 582828 h 6098637"/>
              <a:gd name="connsiteX5" fmla="*/ 4473182 w 10221163"/>
              <a:gd name="connsiteY5" fmla="*/ 374281 h 6098637"/>
              <a:gd name="connsiteX6" fmla="*/ 9414150 w 10221163"/>
              <a:gd name="connsiteY6" fmla="*/ 229902 h 6098637"/>
              <a:gd name="connsiteX7" fmla="*/ 10136045 w 10221163"/>
              <a:gd name="connsiteY7" fmla="*/ 3775207 h 6098637"/>
              <a:gd name="connsiteX8" fmla="*/ 10039792 w 10221163"/>
              <a:gd name="connsiteY8" fmla="*/ 5700259 h 6098637"/>
              <a:gd name="connsiteX0" fmla="*/ 10039792 w 10617640"/>
              <a:gd name="connsiteY0" fmla="*/ 5703794 h 6102172"/>
              <a:gd name="connsiteX1" fmla="*/ 4024003 w 10617640"/>
              <a:gd name="connsiteY1" fmla="*/ 6024637 h 6102172"/>
              <a:gd name="connsiteX2" fmla="*/ 574950 w 10617640"/>
              <a:gd name="connsiteY2" fmla="*/ 5848174 h 6102172"/>
              <a:gd name="connsiteX3" fmla="*/ 173897 w 10617640"/>
              <a:gd name="connsiteY3" fmla="*/ 3522069 h 6102172"/>
              <a:gd name="connsiteX4" fmla="*/ 398487 w 10617640"/>
              <a:gd name="connsiteY4" fmla="*/ 586363 h 6102172"/>
              <a:gd name="connsiteX5" fmla="*/ 4473182 w 10617640"/>
              <a:gd name="connsiteY5" fmla="*/ 377816 h 6102172"/>
              <a:gd name="connsiteX6" fmla="*/ 9414150 w 10617640"/>
              <a:gd name="connsiteY6" fmla="*/ 233437 h 6102172"/>
              <a:gd name="connsiteX7" fmla="*/ 10392719 w 10617640"/>
              <a:gd name="connsiteY7" fmla="*/ 3826868 h 6102172"/>
              <a:gd name="connsiteX8" fmla="*/ 10039792 w 10617640"/>
              <a:gd name="connsiteY8" fmla="*/ 5703794 h 6102172"/>
              <a:gd name="connsiteX0" fmla="*/ 10039792 w 10612529"/>
              <a:gd name="connsiteY0" fmla="*/ 5703794 h 6102172"/>
              <a:gd name="connsiteX1" fmla="*/ 4024003 w 10612529"/>
              <a:gd name="connsiteY1" fmla="*/ 6024637 h 6102172"/>
              <a:gd name="connsiteX2" fmla="*/ 574950 w 10612529"/>
              <a:gd name="connsiteY2" fmla="*/ 5848174 h 6102172"/>
              <a:gd name="connsiteX3" fmla="*/ 173897 w 10612529"/>
              <a:gd name="connsiteY3" fmla="*/ 3522069 h 6102172"/>
              <a:gd name="connsiteX4" fmla="*/ 398487 w 10612529"/>
              <a:gd name="connsiteY4" fmla="*/ 586363 h 6102172"/>
              <a:gd name="connsiteX5" fmla="*/ 4473182 w 10612529"/>
              <a:gd name="connsiteY5" fmla="*/ 377816 h 6102172"/>
              <a:gd name="connsiteX6" fmla="*/ 9414150 w 10612529"/>
              <a:gd name="connsiteY6" fmla="*/ 233437 h 6102172"/>
              <a:gd name="connsiteX7" fmla="*/ 10392719 w 10612529"/>
              <a:gd name="connsiteY7" fmla="*/ 3826868 h 6102172"/>
              <a:gd name="connsiteX8" fmla="*/ 10039792 w 10612529"/>
              <a:gd name="connsiteY8" fmla="*/ 5703794 h 6102172"/>
              <a:gd name="connsiteX0" fmla="*/ 10039792 w 10544672"/>
              <a:gd name="connsiteY0" fmla="*/ 5703794 h 6102172"/>
              <a:gd name="connsiteX1" fmla="*/ 4024003 w 10544672"/>
              <a:gd name="connsiteY1" fmla="*/ 6024637 h 6102172"/>
              <a:gd name="connsiteX2" fmla="*/ 574950 w 10544672"/>
              <a:gd name="connsiteY2" fmla="*/ 5848174 h 6102172"/>
              <a:gd name="connsiteX3" fmla="*/ 173897 w 10544672"/>
              <a:gd name="connsiteY3" fmla="*/ 3522069 h 6102172"/>
              <a:gd name="connsiteX4" fmla="*/ 398487 w 10544672"/>
              <a:gd name="connsiteY4" fmla="*/ 586363 h 6102172"/>
              <a:gd name="connsiteX5" fmla="*/ 4473182 w 10544672"/>
              <a:gd name="connsiteY5" fmla="*/ 377816 h 6102172"/>
              <a:gd name="connsiteX6" fmla="*/ 9414150 w 10544672"/>
              <a:gd name="connsiteY6" fmla="*/ 233437 h 6102172"/>
              <a:gd name="connsiteX7" fmla="*/ 10392719 w 10544672"/>
              <a:gd name="connsiteY7" fmla="*/ 3826868 h 6102172"/>
              <a:gd name="connsiteX8" fmla="*/ 10039792 w 10544672"/>
              <a:gd name="connsiteY8" fmla="*/ 5703794 h 6102172"/>
              <a:gd name="connsiteX0" fmla="*/ 9333939 w 10395205"/>
              <a:gd name="connsiteY0" fmla="*/ 5896299 h 6103210"/>
              <a:gd name="connsiteX1" fmla="*/ 4024003 w 10395205"/>
              <a:gd name="connsiteY1" fmla="*/ 6024637 h 6103210"/>
              <a:gd name="connsiteX2" fmla="*/ 574950 w 10395205"/>
              <a:gd name="connsiteY2" fmla="*/ 5848174 h 6103210"/>
              <a:gd name="connsiteX3" fmla="*/ 173897 w 10395205"/>
              <a:gd name="connsiteY3" fmla="*/ 3522069 h 6103210"/>
              <a:gd name="connsiteX4" fmla="*/ 398487 w 10395205"/>
              <a:gd name="connsiteY4" fmla="*/ 586363 h 6103210"/>
              <a:gd name="connsiteX5" fmla="*/ 4473182 w 10395205"/>
              <a:gd name="connsiteY5" fmla="*/ 377816 h 6103210"/>
              <a:gd name="connsiteX6" fmla="*/ 9414150 w 10395205"/>
              <a:gd name="connsiteY6" fmla="*/ 233437 h 6103210"/>
              <a:gd name="connsiteX7" fmla="*/ 10392719 w 10395205"/>
              <a:gd name="connsiteY7" fmla="*/ 3826868 h 6103210"/>
              <a:gd name="connsiteX8" fmla="*/ 9333939 w 10395205"/>
              <a:gd name="connsiteY8" fmla="*/ 5896299 h 6103210"/>
              <a:gd name="connsiteX0" fmla="*/ 9333939 w 10533420"/>
              <a:gd name="connsiteY0" fmla="*/ 5769640 h 5976551"/>
              <a:gd name="connsiteX1" fmla="*/ 4024003 w 10533420"/>
              <a:gd name="connsiteY1" fmla="*/ 5897978 h 5976551"/>
              <a:gd name="connsiteX2" fmla="*/ 574950 w 10533420"/>
              <a:gd name="connsiteY2" fmla="*/ 5721515 h 5976551"/>
              <a:gd name="connsiteX3" fmla="*/ 173897 w 10533420"/>
              <a:gd name="connsiteY3" fmla="*/ 3395410 h 5976551"/>
              <a:gd name="connsiteX4" fmla="*/ 398487 w 10533420"/>
              <a:gd name="connsiteY4" fmla="*/ 459704 h 5976551"/>
              <a:gd name="connsiteX5" fmla="*/ 4473182 w 10533420"/>
              <a:gd name="connsiteY5" fmla="*/ 251157 h 5976551"/>
              <a:gd name="connsiteX6" fmla="*/ 9863329 w 10533420"/>
              <a:gd name="connsiteY6" fmla="*/ 267199 h 5976551"/>
              <a:gd name="connsiteX7" fmla="*/ 10392719 w 10533420"/>
              <a:gd name="connsiteY7" fmla="*/ 3700209 h 5976551"/>
              <a:gd name="connsiteX8" fmla="*/ 9333939 w 10533420"/>
              <a:gd name="connsiteY8" fmla="*/ 5769640 h 5976551"/>
              <a:gd name="connsiteX0" fmla="*/ 9333939 w 10533420"/>
              <a:gd name="connsiteY0" fmla="*/ 5769640 h 5883680"/>
              <a:gd name="connsiteX1" fmla="*/ 4425055 w 10533420"/>
              <a:gd name="connsiteY1" fmla="*/ 5625262 h 5883680"/>
              <a:gd name="connsiteX2" fmla="*/ 574950 w 10533420"/>
              <a:gd name="connsiteY2" fmla="*/ 5721515 h 5883680"/>
              <a:gd name="connsiteX3" fmla="*/ 173897 w 10533420"/>
              <a:gd name="connsiteY3" fmla="*/ 3395410 h 5883680"/>
              <a:gd name="connsiteX4" fmla="*/ 398487 w 10533420"/>
              <a:gd name="connsiteY4" fmla="*/ 459704 h 5883680"/>
              <a:gd name="connsiteX5" fmla="*/ 4473182 w 10533420"/>
              <a:gd name="connsiteY5" fmla="*/ 251157 h 5883680"/>
              <a:gd name="connsiteX6" fmla="*/ 9863329 w 10533420"/>
              <a:gd name="connsiteY6" fmla="*/ 267199 h 5883680"/>
              <a:gd name="connsiteX7" fmla="*/ 10392719 w 10533420"/>
              <a:gd name="connsiteY7" fmla="*/ 3700209 h 5883680"/>
              <a:gd name="connsiteX8" fmla="*/ 9333939 w 10533420"/>
              <a:gd name="connsiteY8" fmla="*/ 5769640 h 5883680"/>
              <a:gd name="connsiteX0" fmla="*/ 9333939 w 10517490"/>
              <a:gd name="connsiteY0" fmla="*/ 5615359 h 5729399"/>
              <a:gd name="connsiteX1" fmla="*/ 4425055 w 10517490"/>
              <a:gd name="connsiteY1" fmla="*/ 5470981 h 5729399"/>
              <a:gd name="connsiteX2" fmla="*/ 574950 w 10517490"/>
              <a:gd name="connsiteY2" fmla="*/ 5567234 h 5729399"/>
              <a:gd name="connsiteX3" fmla="*/ 173897 w 10517490"/>
              <a:gd name="connsiteY3" fmla="*/ 3241129 h 5729399"/>
              <a:gd name="connsiteX4" fmla="*/ 398487 w 10517490"/>
              <a:gd name="connsiteY4" fmla="*/ 305423 h 5729399"/>
              <a:gd name="connsiteX5" fmla="*/ 4473182 w 10517490"/>
              <a:gd name="connsiteY5" fmla="*/ 96876 h 5729399"/>
              <a:gd name="connsiteX6" fmla="*/ 9831244 w 10517490"/>
              <a:gd name="connsiteY6" fmla="*/ 353550 h 5729399"/>
              <a:gd name="connsiteX7" fmla="*/ 10392719 w 10517490"/>
              <a:gd name="connsiteY7" fmla="*/ 3545928 h 5729399"/>
              <a:gd name="connsiteX8" fmla="*/ 9333939 w 10517490"/>
              <a:gd name="connsiteY8" fmla="*/ 5615359 h 5729399"/>
              <a:gd name="connsiteX0" fmla="*/ 9333939 w 10440867"/>
              <a:gd name="connsiteY0" fmla="*/ 5615359 h 5729399"/>
              <a:gd name="connsiteX1" fmla="*/ 4425055 w 10440867"/>
              <a:gd name="connsiteY1" fmla="*/ 5470981 h 5729399"/>
              <a:gd name="connsiteX2" fmla="*/ 574950 w 10440867"/>
              <a:gd name="connsiteY2" fmla="*/ 5567234 h 5729399"/>
              <a:gd name="connsiteX3" fmla="*/ 173897 w 10440867"/>
              <a:gd name="connsiteY3" fmla="*/ 3241129 h 5729399"/>
              <a:gd name="connsiteX4" fmla="*/ 398487 w 10440867"/>
              <a:gd name="connsiteY4" fmla="*/ 305423 h 5729399"/>
              <a:gd name="connsiteX5" fmla="*/ 4473182 w 10440867"/>
              <a:gd name="connsiteY5" fmla="*/ 96876 h 5729399"/>
              <a:gd name="connsiteX6" fmla="*/ 9831244 w 10440867"/>
              <a:gd name="connsiteY6" fmla="*/ 353550 h 5729399"/>
              <a:gd name="connsiteX7" fmla="*/ 10264382 w 10440867"/>
              <a:gd name="connsiteY7" fmla="*/ 3545928 h 5729399"/>
              <a:gd name="connsiteX8" fmla="*/ 9333939 w 10440867"/>
              <a:gd name="connsiteY8" fmla="*/ 5615359 h 5729399"/>
              <a:gd name="connsiteX0" fmla="*/ 9333939 w 10382686"/>
              <a:gd name="connsiteY0" fmla="*/ 5696181 h 5810221"/>
              <a:gd name="connsiteX1" fmla="*/ 4425055 w 10382686"/>
              <a:gd name="connsiteY1" fmla="*/ 5551803 h 5810221"/>
              <a:gd name="connsiteX2" fmla="*/ 574950 w 10382686"/>
              <a:gd name="connsiteY2" fmla="*/ 5648056 h 5810221"/>
              <a:gd name="connsiteX3" fmla="*/ 173897 w 10382686"/>
              <a:gd name="connsiteY3" fmla="*/ 3321951 h 5810221"/>
              <a:gd name="connsiteX4" fmla="*/ 398487 w 10382686"/>
              <a:gd name="connsiteY4" fmla="*/ 386245 h 5810221"/>
              <a:gd name="connsiteX5" fmla="*/ 4473182 w 10382686"/>
              <a:gd name="connsiteY5" fmla="*/ 177698 h 5810221"/>
              <a:gd name="connsiteX6" fmla="*/ 9722079 w 10382686"/>
              <a:gd name="connsiteY6" fmla="*/ 293734 h 5810221"/>
              <a:gd name="connsiteX7" fmla="*/ 10264382 w 10382686"/>
              <a:gd name="connsiteY7" fmla="*/ 3626750 h 5810221"/>
              <a:gd name="connsiteX8" fmla="*/ 9333939 w 10382686"/>
              <a:gd name="connsiteY8" fmla="*/ 5696181 h 5810221"/>
              <a:gd name="connsiteX0" fmla="*/ 9333939 w 10382686"/>
              <a:gd name="connsiteY0" fmla="*/ 5696181 h 5781561"/>
              <a:gd name="connsiteX1" fmla="*/ 4284700 w 10382686"/>
              <a:gd name="connsiteY1" fmla="*/ 5411165 h 5781561"/>
              <a:gd name="connsiteX2" fmla="*/ 574950 w 10382686"/>
              <a:gd name="connsiteY2" fmla="*/ 5648056 h 5781561"/>
              <a:gd name="connsiteX3" fmla="*/ 173897 w 10382686"/>
              <a:gd name="connsiteY3" fmla="*/ 3321951 h 5781561"/>
              <a:gd name="connsiteX4" fmla="*/ 398487 w 10382686"/>
              <a:gd name="connsiteY4" fmla="*/ 386245 h 5781561"/>
              <a:gd name="connsiteX5" fmla="*/ 4473182 w 10382686"/>
              <a:gd name="connsiteY5" fmla="*/ 177698 h 5781561"/>
              <a:gd name="connsiteX6" fmla="*/ 9722079 w 10382686"/>
              <a:gd name="connsiteY6" fmla="*/ 293734 h 5781561"/>
              <a:gd name="connsiteX7" fmla="*/ 10264382 w 10382686"/>
              <a:gd name="connsiteY7" fmla="*/ 3626750 h 5781561"/>
              <a:gd name="connsiteX8" fmla="*/ 9333939 w 10382686"/>
              <a:gd name="connsiteY8" fmla="*/ 5696181 h 5781561"/>
              <a:gd name="connsiteX0" fmla="*/ 9281946 w 10330693"/>
              <a:gd name="connsiteY0" fmla="*/ 5696181 h 5781561"/>
              <a:gd name="connsiteX1" fmla="*/ 4232707 w 10330693"/>
              <a:gd name="connsiteY1" fmla="*/ 5411165 h 5781561"/>
              <a:gd name="connsiteX2" fmla="*/ 522957 w 10330693"/>
              <a:gd name="connsiteY2" fmla="*/ 5648056 h 5781561"/>
              <a:gd name="connsiteX3" fmla="*/ 243114 w 10330693"/>
              <a:gd name="connsiteY3" fmla="*/ 3290698 h 5781561"/>
              <a:gd name="connsiteX4" fmla="*/ 346494 w 10330693"/>
              <a:gd name="connsiteY4" fmla="*/ 386245 h 5781561"/>
              <a:gd name="connsiteX5" fmla="*/ 4421189 w 10330693"/>
              <a:gd name="connsiteY5" fmla="*/ 177698 h 5781561"/>
              <a:gd name="connsiteX6" fmla="*/ 9670086 w 10330693"/>
              <a:gd name="connsiteY6" fmla="*/ 293734 h 5781561"/>
              <a:gd name="connsiteX7" fmla="*/ 10212389 w 10330693"/>
              <a:gd name="connsiteY7" fmla="*/ 3626750 h 5781561"/>
              <a:gd name="connsiteX8" fmla="*/ 9281946 w 10330693"/>
              <a:gd name="connsiteY8" fmla="*/ 5696181 h 5781561"/>
              <a:gd name="connsiteX0" fmla="*/ 9281946 w 10330693"/>
              <a:gd name="connsiteY0" fmla="*/ 5696181 h 5766746"/>
              <a:gd name="connsiteX1" fmla="*/ 3626658 w 10330693"/>
              <a:gd name="connsiteY1" fmla="*/ 5317407 h 5766746"/>
              <a:gd name="connsiteX2" fmla="*/ 522957 w 10330693"/>
              <a:gd name="connsiteY2" fmla="*/ 5648056 h 5766746"/>
              <a:gd name="connsiteX3" fmla="*/ 243114 w 10330693"/>
              <a:gd name="connsiteY3" fmla="*/ 3290698 h 5766746"/>
              <a:gd name="connsiteX4" fmla="*/ 346494 w 10330693"/>
              <a:gd name="connsiteY4" fmla="*/ 386245 h 5766746"/>
              <a:gd name="connsiteX5" fmla="*/ 4421189 w 10330693"/>
              <a:gd name="connsiteY5" fmla="*/ 177698 h 5766746"/>
              <a:gd name="connsiteX6" fmla="*/ 9670086 w 10330693"/>
              <a:gd name="connsiteY6" fmla="*/ 293734 h 5766746"/>
              <a:gd name="connsiteX7" fmla="*/ 10212389 w 10330693"/>
              <a:gd name="connsiteY7" fmla="*/ 3626750 h 5766746"/>
              <a:gd name="connsiteX8" fmla="*/ 9281946 w 10330693"/>
              <a:gd name="connsiteY8" fmla="*/ 5696181 h 5766746"/>
              <a:gd name="connsiteX0" fmla="*/ 9281946 w 10211852"/>
              <a:gd name="connsiteY0" fmla="*/ 5692783 h 5766172"/>
              <a:gd name="connsiteX1" fmla="*/ 3626658 w 10211852"/>
              <a:gd name="connsiteY1" fmla="*/ 5314009 h 5766172"/>
              <a:gd name="connsiteX2" fmla="*/ 522957 w 10211852"/>
              <a:gd name="connsiteY2" fmla="*/ 5644658 h 5766172"/>
              <a:gd name="connsiteX3" fmla="*/ 243114 w 10211852"/>
              <a:gd name="connsiteY3" fmla="*/ 3287300 h 5766172"/>
              <a:gd name="connsiteX4" fmla="*/ 346494 w 10211852"/>
              <a:gd name="connsiteY4" fmla="*/ 382847 h 5766172"/>
              <a:gd name="connsiteX5" fmla="*/ 4421189 w 10211852"/>
              <a:gd name="connsiteY5" fmla="*/ 174300 h 5766172"/>
              <a:gd name="connsiteX6" fmla="*/ 9670086 w 10211852"/>
              <a:gd name="connsiteY6" fmla="*/ 290336 h 5766172"/>
              <a:gd name="connsiteX7" fmla="*/ 10000272 w 10211852"/>
              <a:gd name="connsiteY7" fmla="*/ 3576473 h 5766172"/>
              <a:gd name="connsiteX8" fmla="*/ 9281946 w 10211852"/>
              <a:gd name="connsiteY8" fmla="*/ 5692783 h 5766172"/>
              <a:gd name="connsiteX0" fmla="*/ 9281946 w 10193103"/>
              <a:gd name="connsiteY0" fmla="*/ 5834146 h 5907535"/>
              <a:gd name="connsiteX1" fmla="*/ 3626658 w 10193103"/>
              <a:gd name="connsiteY1" fmla="*/ 5455372 h 5907535"/>
              <a:gd name="connsiteX2" fmla="*/ 522957 w 10193103"/>
              <a:gd name="connsiteY2" fmla="*/ 5786021 h 5907535"/>
              <a:gd name="connsiteX3" fmla="*/ 243114 w 10193103"/>
              <a:gd name="connsiteY3" fmla="*/ 3428663 h 5907535"/>
              <a:gd name="connsiteX4" fmla="*/ 346494 w 10193103"/>
              <a:gd name="connsiteY4" fmla="*/ 524210 h 5907535"/>
              <a:gd name="connsiteX5" fmla="*/ 4421189 w 10193103"/>
              <a:gd name="connsiteY5" fmla="*/ 315663 h 5907535"/>
              <a:gd name="connsiteX6" fmla="*/ 9639783 w 10193103"/>
              <a:gd name="connsiteY6" fmla="*/ 244181 h 5907535"/>
              <a:gd name="connsiteX7" fmla="*/ 10000272 w 10193103"/>
              <a:gd name="connsiteY7" fmla="*/ 3717836 h 5907535"/>
              <a:gd name="connsiteX8" fmla="*/ 9281946 w 10193103"/>
              <a:gd name="connsiteY8" fmla="*/ 5834146 h 5907535"/>
              <a:gd name="connsiteX0" fmla="*/ 9428829 w 10339986"/>
              <a:gd name="connsiteY0" fmla="*/ 5834146 h 5907535"/>
              <a:gd name="connsiteX1" fmla="*/ 3773541 w 10339986"/>
              <a:gd name="connsiteY1" fmla="*/ 5455372 h 5907535"/>
              <a:gd name="connsiteX2" fmla="*/ 669840 w 10339986"/>
              <a:gd name="connsiteY2" fmla="*/ 5786021 h 5907535"/>
              <a:gd name="connsiteX3" fmla="*/ 389997 w 10339986"/>
              <a:gd name="connsiteY3" fmla="*/ 3428663 h 5907535"/>
              <a:gd name="connsiteX4" fmla="*/ 493377 w 10339986"/>
              <a:gd name="connsiteY4" fmla="*/ 524210 h 5907535"/>
              <a:gd name="connsiteX5" fmla="*/ 4568072 w 10339986"/>
              <a:gd name="connsiteY5" fmla="*/ 315663 h 5907535"/>
              <a:gd name="connsiteX6" fmla="*/ 9786666 w 10339986"/>
              <a:gd name="connsiteY6" fmla="*/ 244181 h 5907535"/>
              <a:gd name="connsiteX7" fmla="*/ 10147155 w 10339986"/>
              <a:gd name="connsiteY7" fmla="*/ 3717836 h 5907535"/>
              <a:gd name="connsiteX8" fmla="*/ 9428829 w 10339986"/>
              <a:gd name="connsiteY8" fmla="*/ 5834146 h 5907535"/>
              <a:gd name="connsiteX0" fmla="*/ 9095501 w 10359569"/>
              <a:gd name="connsiteY0" fmla="*/ 5802893 h 5881075"/>
              <a:gd name="connsiteX1" fmla="*/ 3773541 w 10359569"/>
              <a:gd name="connsiteY1" fmla="*/ 5455372 h 5881075"/>
              <a:gd name="connsiteX2" fmla="*/ 669840 w 10359569"/>
              <a:gd name="connsiteY2" fmla="*/ 5786021 h 5881075"/>
              <a:gd name="connsiteX3" fmla="*/ 389997 w 10359569"/>
              <a:gd name="connsiteY3" fmla="*/ 3428663 h 5881075"/>
              <a:gd name="connsiteX4" fmla="*/ 493377 w 10359569"/>
              <a:gd name="connsiteY4" fmla="*/ 524210 h 5881075"/>
              <a:gd name="connsiteX5" fmla="*/ 4568072 w 10359569"/>
              <a:gd name="connsiteY5" fmla="*/ 315663 h 5881075"/>
              <a:gd name="connsiteX6" fmla="*/ 9786666 w 10359569"/>
              <a:gd name="connsiteY6" fmla="*/ 244181 h 5881075"/>
              <a:gd name="connsiteX7" fmla="*/ 10147155 w 10359569"/>
              <a:gd name="connsiteY7" fmla="*/ 3717836 h 5881075"/>
              <a:gd name="connsiteX8" fmla="*/ 9095501 w 10359569"/>
              <a:gd name="connsiteY8" fmla="*/ 5802893 h 5881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359569" h="5881075">
                <a:moveTo>
                  <a:pt x="9095501" y="5802893"/>
                </a:moveTo>
                <a:cubicBezTo>
                  <a:pt x="8033232" y="6092482"/>
                  <a:pt x="5177818" y="5458184"/>
                  <a:pt x="3773541" y="5455372"/>
                </a:cubicBezTo>
                <a:cubicBezTo>
                  <a:pt x="2369264" y="5452560"/>
                  <a:pt x="1233764" y="6123806"/>
                  <a:pt x="669840" y="5786021"/>
                </a:cubicBezTo>
                <a:cubicBezTo>
                  <a:pt x="105916" y="5448236"/>
                  <a:pt x="419407" y="4305631"/>
                  <a:pt x="389997" y="3428663"/>
                </a:cubicBezTo>
                <a:cubicBezTo>
                  <a:pt x="360587" y="2551695"/>
                  <a:pt x="-536296" y="1199307"/>
                  <a:pt x="493377" y="524210"/>
                </a:cubicBezTo>
                <a:cubicBezTo>
                  <a:pt x="1523050" y="-150887"/>
                  <a:pt x="3019191" y="362334"/>
                  <a:pt x="4568072" y="315663"/>
                </a:cubicBezTo>
                <a:cubicBezTo>
                  <a:pt x="6116953" y="268992"/>
                  <a:pt x="8856819" y="-322848"/>
                  <a:pt x="9786666" y="244181"/>
                </a:cubicBezTo>
                <a:cubicBezTo>
                  <a:pt x="10716513" y="811210"/>
                  <a:pt x="10262349" y="2791384"/>
                  <a:pt x="10147155" y="3717836"/>
                </a:cubicBezTo>
                <a:cubicBezTo>
                  <a:pt x="10031961" y="4644288"/>
                  <a:pt x="10157770" y="5513304"/>
                  <a:pt x="9095501" y="5802893"/>
                </a:cubicBezTo>
                <a:close/>
              </a:path>
            </a:pathLst>
          </a:custGeom>
          <a:noFill/>
          <a:ln>
            <a:solidFill>
              <a:srgbClr val="9CC4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Helvetica" panose="020B0604020202030204" pitchFamily="34" charset="0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942" y="4203882"/>
            <a:ext cx="2542634" cy="2053415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5699" y="2015294"/>
            <a:ext cx="4086301" cy="4086301"/>
          </a:xfrm>
          <a:prstGeom prst="rect">
            <a:avLst/>
          </a:prstGeom>
        </p:spPr>
      </p:pic>
      <p:sp>
        <p:nvSpPr>
          <p:cNvPr id="23" name="椭圆 31"/>
          <p:cNvSpPr/>
          <p:nvPr/>
        </p:nvSpPr>
        <p:spPr>
          <a:xfrm>
            <a:off x="5447129" y="1317161"/>
            <a:ext cx="3590340" cy="2141857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" fmla="*/ 328247 w 656494"/>
              <a:gd name="connsiteY0" fmla="*/ 0 h 633046"/>
              <a:gd name="connsiteX1" fmla="*/ 656494 w 656494"/>
              <a:gd name="connsiteY1" fmla="*/ 316523 h 633046"/>
              <a:gd name="connsiteX2" fmla="*/ 328247 w 656494"/>
              <a:gd name="connsiteY2" fmla="*/ 633046 h 633046"/>
              <a:gd name="connsiteX3" fmla="*/ 0 w 656494"/>
              <a:gd name="connsiteY3" fmla="*/ 316523 h 633046"/>
              <a:gd name="connsiteX4" fmla="*/ 419687 w 656494"/>
              <a:gd name="connsiteY4" fmla="*/ 91440 h 633046"/>
              <a:gd name="connsiteX0" fmla="*/ 402964 w 731211"/>
              <a:gd name="connsiteY0" fmla="*/ 0 h 633046"/>
              <a:gd name="connsiteX1" fmla="*/ 731211 w 731211"/>
              <a:gd name="connsiteY1" fmla="*/ 316523 h 633046"/>
              <a:gd name="connsiteX2" fmla="*/ 402964 w 731211"/>
              <a:gd name="connsiteY2" fmla="*/ 633046 h 633046"/>
              <a:gd name="connsiteX3" fmla="*/ 74717 w 731211"/>
              <a:gd name="connsiteY3" fmla="*/ 316523 h 633046"/>
              <a:gd name="connsiteX4" fmla="*/ 161895 w 731211"/>
              <a:gd name="connsiteY4" fmla="*/ 152400 h 633046"/>
              <a:gd name="connsiteX0" fmla="*/ 353700 w 681947"/>
              <a:gd name="connsiteY0" fmla="*/ 0 h 633046"/>
              <a:gd name="connsiteX1" fmla="*/ 681947 w 681947"/>
              <a:gd name="connsiteY1" fmla="*/ 316523 h 633046"/>
              <a:gd name="connsiteX2" fmla="*/ 353700 w 681947"/>
              <a:gd name="connsiteY2" fmla="*/ 633046 h 633046"/>
              <a:gd name="connsiteX3" fmla="*/ 25453 w 681947"/>
              <a:gd name="connsiteY3" fmla="*/ 316523 h 633046"/>
              <a:gd name="connsiteX4" fmla="*/ 112631 w 681947"/>
              <a:gd name="connsiteY4" fmla="*/ 152400 h 633046"/>
              <a:gd name="connsiteX0" fmla="*/ 341249 w 669496"/>
              <a:gd name="connsiteY0" fmla="*/ 0 h 633046"/>
              <a:gd name="connsiteX1" fmla="*/ 669496 w 669496"/>
              <a:gd name="connsiteY1" fmla="*/ 316523 h 633046"/>
              <a:gd name="connsiteX2" fmla="*/ 341249 w 669496"/>
              <a:gd name="connsiteY2" fmla="*/ 633046 h 633046"/>
              <a:gd name="connsiteX3" fmla="*/ 13002 w 669496"/>
              <a:gd name="connsiteY3" fmla="*/ 316523 h 633046"/>
              <a:gd name="connsiteX4" fmla="*/ 100180 w 669496"/>
              <a:gd name="connsiteY4" fmla="*/ 152400 h 633046"/>
              <a:gd name="connsiteX0" fmla="*/ 347951 w 676198"/>
              <a:gd name="connsiteY0" fmla="*/ 0 h 633046"/>
              <a:gd name="connsiteX1" fmla="*/ 676198 w 676198"/>
              <a:gd name="connsiteY1" fmla="*/ 316523 h 633046"/>
              <a:gd name="connsiteX2" fmla="*/ 347951 w 676198"/>
              <a:gd name="connsiteY2" fmla="*/ 633046 h 633046"/>
              <a:gd name="connsiteX3" fmla="*/ 19704 w 676198"/>
              <a:gd name="connsiteY3" fmla="*/ 316523 h 633046"/>
              <a:gd name="connsiteX4" fmla="*/ 79173 w 676198"/>
              <a:gd name="connsiteY4" fmla="*/ 113607 h 633046"/>
              <a:gd name="connsiteX0" fmla="*/ 333371 w 661618"/>
              <a:gd name="connsiteY0" fmla="*/ 0 h 633046"/>
              <a:gd name="connsiteX1" fmla="*/ 661618 w 661618"/>
              <a:gd name="connsiteY1" fmla="*/ 316523 h 633046"/>
              <a:gd name="connsiteX2" fmla="*/ 333371 w 661618"/>
              <a:gd name="connsiteY2" fmla="*/ 633046 h 633046"/>
              <a:gd name="connsiteX3" fmla="*/ 5124 w 661618"/>
              <a:gd name="connsiteY3" fmla="*/ 316523 h 633046"/>
              <a:gd name="connsiteX4" fmla="*/ 64593 w 661618"/>
              <a:gd name="connsiteY4" fmla="*/ 113607 h 633046"/>
              <a:gd name="connsiteX0" fmla="*/ 178200 w 661618"/>
              <a:gd name="connsiteY0" fmla="*/ 0 h 583170"/>
              <a:gd name="connsiteX1" fmla="*/ 661618 w 661618"/>
              <a:gd name="connsiteY1" fmla="*/ 266647 h 583170"/>
              <a:gd name="connsiteX2" fmla="*/ 333371 w 661618"/>
              <a:gd name="connsiteY2" fmla="*/ 583170 h 583170"/>
              <a:gd name="connsiteX3" fmla="*/ 5124 w 661618"/>
              <a:gd name="connsiteY3" fmla="*/ 266647 h 583170"/>
              <a:gd name="connsiteX4" fmla="*/ 64593 w 661618"/>
              <a:gd name="connsiteY4" fmla="*/ 63731 h 583170"/>
              <a:gd name="connsiteX0" fmla="*/ 178200 w 662133"/>
              <a:gd name="connsiteY0" fmla="*/ 66578 h 649748"/>
              <a:gd name="connsiteX1" fmla="*/ 412660 w 662133"/>
              <a:gd name="connsiteY1" fmla="*/ 10947 h 649748"/>
              <a:gd name="connsiteX2" fmla="*/ 661618 w 662133"/>
              <a:gd name="connsiteY2" fmla="*/ 333225 h 649748"/>
              <a:gd name="connsiteX3" fmla="*/ 333371 w 662133"/>
              <a:gd name="connsiteY3" fmla="*/ 649748 h 649748"/>
              <a:gd name="connsiteX4" fmla="*/ 5124 w 662133"/>
              <a:gd name="connsiteY4" fmla="*/ 333225 h 649748"/>
              <a:gd name="connsiteX5" fmla="*/ 64593 w 662133"/>
              <a:gd name="connsiteY5" fmla="*/ 130309 h 649748"/>
              <a:gd name="connsiteX0" fmla="*/ 178200 w 662148"/>
              <a:gd name="connsiteY0" fmla="*/ 66578 h 649748"/>
              <a:gd name="connsiteX1" fmla="*/ 412660 w 662148"/>
              <a:gd name="connsiteY1" fmla="*/ 10947 h 649748"/>
              <a:gd name="connsiteX2" fmla="*/ 661618 w 662148"/>
              <a:gd name="connsiteY2" fmla="*/ 333225 h 649748"/>
              <a:gd name="connsiteX3" fmla="*/ 333371 w 662148"/>
              <a:gd name="connsiteY3" fmla="*/ 649748 h 649748"/>
              <a:gd name="connsiteX4" fmla="*/ 5124 w 662148"/>
              <a:gd name="connsiteY4" fmla="*/ 333225 h 649748"/>
              <a:gd name="connsiteX5" fmla="*/ 64593 w 662148"/>
              <a:gd name="connsiteY5" fmla="*/ 130309 h 649748"/>
              <a:gd name="connsiteX0" fmla="*/ 178200 w 662148"/>
              <a:gd name="connsiteY0" fmla="*/ 61032 h 644202"/>
              <a:gd name="connsiteX1" fmla="*/ 412660 w 662148"/>
              <a:gd name="connsiteY1" fmla="*/ 5401 h 644202"/>
              <a:gd name="connsiteX2" fmla="*/ 661618 w 662148"/>
              <a:gd name="connsiteY2" fmla="*/ 327679 h 644202"/>
              <a:gd name="connsiteX3" fmla="*/ 333371 w 662148"/>
              <a:gd name="connsiteY3" fmla="*/ 644202 h 644202"/>
              <a:gd name="connsiteX4" fmla="*/ 5124 w 662148"/>
              <a:gd name="connsiteY4" fmla="*/ 327679 h 644202"/>
              <a:gd name="connsiteX5" fmla="*/ 64593 w 662148"/>
              <a:gd name="connsiteY5" fmla="*/ 124763 h 644202"/>
              <a:gd name="connsiteX0" fmla="*/ 178200 w 662148"/>
              <a:gd name="connsiteY0" fmla="*/ 75865 h 659035"/>
              <a:gd name="connsiteX1" fmla="*/ 168819 w 662148"/>
              <a:gd name="connsiteY1" fmla="*/ 31317 h 659035"/>
              <a:gd name="connsiteX2" fmla="*/ 412660 w 662148"/>
              <a:gd name="connsiteY2" fmla="*/ 20234 h 659035"/>
              <a:gd name="connsiteX3" fmla="*/ 661618 w 662148"/>
              <a:gd name="connsiteY3" fmla="*/ 342512 h 659035"/>
              <a:gd name="connsiteX4" fmla="*/ 333371 w 662148"/>
              <a:gd name="connsiteY4" fmla="*/ 659035 h 659035"/>
              <a:gd name="connsiteX5" fmla="*/ 5124 w 662148"/>
              <a:gd name="connsiteY5" fmla="*/ 342512 h 659035"/>
              <a:gd name="connsiteX6" fmla="*/ 64593 w 662148"/>
              <a:gd name="connsiteY6" fmla="*/ 139596 h 659035"/>
              <a:gd name="connsiteX0" fmla="*/ 178200 w 662148"/>
              <a:gd name="connsiteY0" fmla="*/ 68901 h 652071"/>
              <a:gd name="connsiteX1" fmla="*/ 130026 w 662148"/>
              <a:gd name="connsiteY1" fmla="*/ 68688 h 652071"/>
              <a:gd name="connsiteX2" fmla="*/ 412660 w 662148"/>
              <a:gd name="connsiteY2" fmla="*/ 13270 h 652071"/>
              <a:gd name="connsiteX3" fmla="*/ 661618 w 662148"/>
              <a:gd name="connsiteY3" fmla="*/ 335548 h 652071"/>
              <a:gd name="connsiteX4" fmla="*/ 333371 w 662148"/>
              <a:gd name="connsiteY4" fmla="*/ 652071 h 652071"/>
              <a:gd name="connsiteX5" fmla="*/ 5124 w 662148"/>
              <a:gd name="connsiteY5" fmla="*/ 335548 h 652071"/>
              <a:gd name="connsiteX6" fmla="*/ 64593 w 662148"/>
              <a:gd name="connsiteY6" fmla="*/ 132632 h 652071"/>
              <a:gd name="connsiteX0" fmla="*/ 178200 w 662220"/>
              <a:gd name="connsiteY0" fmla="*/ 68901 h 652071"/>
              <a:gd name="connsiteX1" fmla="*/ 130026 w 662220"/>
              <a:gd name="connsiteY1" fmla="*/ 68688 h 652071"/>
              <a:gd name="connsiteX2" fmla="*/ 412660 w 662220"/>
              <a:gd name="connsiteY2" fmla="*/ 13270 h 652071"/>
              <a:gd name="connsiteX3" fmla="*/ 661618 w 662220"/>
              <a:gd name="connsiteY3" fmla="*/ 335548 h 652071"/>
              <a:gd name="connsiteX4" fmla="*/ 333371 w 662220"/>
              <a:gd name="connsiteY4" fmla="*/ 652071 h 652071"/>
              <a:gd name="connsiteX5" fmla="*/ 5124 w 662220"/>
              <a:gd name="connsiteY5" fmla="*/ 335548 h 652071"/>
              <a:gd name="connsiteX6" fmla="*/ 64593 w 662220"/>
              <a:gd name="connsiteY6" fmla="*/ 132632 h 652071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6252 w 660272"/>
              <a:gd name="connsiteY0" fmla="*/ 58449 h 641619"/>
              <a:gd name="connsiteX1" fmla="*/ 128078 w 660272"/>
              <a:gd name="connsiteY1" fmla="*/ 58236 h 641619"/>
              <a:gd name="connsiteX2" fmla="*/ 410712 w 660272"/>
              <a:gd name="connsiteY2" fmla="*/ 2818 h 641619"/>
              <a:gd name="connsiteX3" fmla="*/ 659670 w 660272"/>
              <a:gd name="connsiteY3" fmla="*/ 325096 h 641619"/>
              <a:gd name="connsiteX4" fmla="*/ 331423 w 660272"/>
              <a:gd name="connsiteY4" fmla="*/ 641619 h 641619"/>
              <a:gd name="connsiteX5" fmla="*/ 3176 w 660272"/>
              <a:gd name="connsiteY5" fmla="*/ 325096 h 641619"/>
              <a:gd name="connsiteX6" fmla="*/ 62645 w 660272"/>
              <a:gd name="connsiteY6" fmla="*/ 122180 h 641619"/>
              <a:gd name="connsiteX0" fmla="*/ 253837 w 660272"/>
              <a:gd name="connsiteY0" fmla="*/ 30740 h 641619"/>
              <a:gd name="connsiteX1" fmla="*/ 128078 w 660272"/>
              <a:gd name="connsiteY1" fmla="*/ 58236 h 641619"/>
              <a:gd name="connsiteX2" fmla="*/ 410712 w 660272"/>
              <a:gd name="connsiteY2" fmla="*/ 2818 h 641619"/>
              <a:gd name="connsiteX3" fmla="*/ 659670 w 660272"/>
              <a:gd name="connsiteY3" fmla="*/ 325096 h 641619"/>
              <a:gd name="connsiteX4" fmla="*/ 331423 w 660272"/>
              <a:gd name="connsiteY4" fmla="*/ 641619 h 641619"/>
              <a:gd name="connsiteX5" fmla="*/ 3176 w 660272"/>
              <a:gd name="connsiteY5" fmla="*/ 325096 h 641619"/>
              <a:gd name="connsiteX6" fmla="*/ 62645 w 660272"/>
              <a:gd name="connsiteY6" fmla="*/ 122180 h 641619"/>
              <a:gd name="connsiteX0" fmla="*/ 253837 w 660191"/>
              <a:gd name="connsiteY0" fmla="*/ 41069 h 651948"/>
              <a:gd name="connsiteX1" fmla="*/ 161329 w 660191"/>
              <a:gd name="connsiteY1" fmla="*/ 63023 h 651948"/>
              <a:gd name="connsiteX2" fmla="*/ 410712 w 660191"/>
              <a:gd name="connsiteY2" fmla="*/ 13147 h 651948"/>
              <a:gd name="connsiteX3" fmla="*/ 659670 w 660191"/>
              <a:gd name="connsiteY3" fmla="*/ 335425 h 651948"/>
              <a:gd name="connsiteX4" fmla="*/ 331423 w 660191"/>
              <a:gd name="connsiteY4" fmla="*/ 651948 h 651948"/>
              <a:gd name="connsiteX5" fmla="*/ 3176 w 660191"/>
              <a:gd name="connsiteY5" fmla="*/ 335425 h 651948"/>
              <a:gd name="connsiteX6" fmla="*/ 62645 w 660191"/>
              <a:gd name="connsiteY6" fmla="*/ 132509 h 651948"/>
              <a:gd name="connsiteX0" fmla="*/ 253837 w 660897"/>
              <a:gd name="connsiteY0" fmla="*/ 45475 h 656354"/>
              <a:gd name="connsiteX1" fmla="*/ 161329 w 660897"/>
              <a:gd name="connsiteY1" fmla="*/ 67429 h 656354"/>
              <a:gd name="connsiteX2" fmla="*/ 410712 w 660897"/>
              <a:gd name="connsiteY2" fmla="*/ 17553 h 656354"/>
              <a:gd name="connsiteX3" fmla="*/ 659670 w 660897"/>
              <a:gd name="connsiteY3" fmla="*/ 339831 h 656354"/>
              <a:gd name="connsiteX4" fmla="*/ 331423 w 660897"/>
              <a:gd name="connsiteY4" fmla="*/ 656354 h 656354"/>
              <a:gd name="connsiteX5" fmla="*/ 3176 w 660897"/>
              <a:gd name="connsiteY5" fmla="*/ 339831 h 656354"/>
              <a:gd name="connsiteX6" fmla="*/ 62645 w 660897"/>
              <a:gd name="connsiteY6" fmla="*/ 136915 h 656354"/>
              <a:gd name="connsiteX0" fmla="*/ 253837 w 660406"/>
              <a:gd name="connsiteY0" fmla="*/ 41070 h 651949"/>
              <a:gd name="connsiteX1" fmla="*/ 161329 w 660406"/>
              <a:gd name="connsiteY1" fmla="*/ 63024 h 651949"/>
              <a:gd name="connsiteX2" fmla="*/ 410712 w 660406"/>
              <a:gd name="connsiteY2" fmla="*/ 13148 h 651949"/>
              <a:gd name="connsiteX3" fmla="*/ 659670 w 660406"/>
              <a:gd name="connsiteY3" fmla="*/ 335426 h 651949"/>
              <a:gd name="connsiteX4" fmla="*/ 331423 w 660406"/>
              <a:gd name="connsiteY4" fmla="*/ 651949 h 651949"/>
              <a:gd name="connsiteX5" fmla="*/ 3176 w 660406"/>
              <a:gd name="connsiteY5" fmla="*/ 335426 h 651949"/>
              <a:gd name="connsiteX6" fmla="*/ 62645 w 660406"/>
              <a:gd name="connsiteY6" fmla="*/ 132510 h 651949"/>
              <a:gd name="connsiteX0" fmla="*/ 161329 w 660406"/>
              <a:gd name="connsiteY0" fmla="*/ 63024 h 651949"/>
              <a:gd name="connsiteX1" fmla="*/ 410712 w 660406"/>
              <a:gd name="connsiteY1" fmla="*/ 13148 h 651949"/>
              <a:gd name="connsiteX2" fmla="*/ 659670 w 660406"/>
              <a:gd name="connsiteY2" fmla="*/ 335426 h 651949"/>
              <a:gd name="connsiteX3" fmla="*/ 331423 w 660406"/>
              <a:gd name="connsiteY3" fmla="*/ 651949 h 651949"/>
              <a:gd name="connsiteX4" fmla="*/ 3176 w 660406"/>
              <a:gd name="connsiteY4" fmla="*/ 335426 h 651949"/>
              <a:gd name="connsiteX5" fmla="*/ 62645 w 660406"/>
              <a:gd name="connsiteY5" fmla="*/ 132510 h 651949"/>
              <a:gd name="connsiteX0" fmla="*/ 128078 w 660207"/>
              <a:gd name="connsiteY0" fmla="*/ 63024 h 651949"/>
              <a:gd name="connsiteX1" fmla="*/ 410712 w 660207"/>
              <a:gd name="connsiteY1" fmla="*/ 13148 h 651949"/>
              <a:gd name="connsiteX2" fmla="*/ 659670 w 660207"/>
              <a:gd name="connsiteY2" fmla="*/ 335426 h 651949"/>
              <a:gd name="connsiteX3" fmla="*/ 331423 w 660207"/>
              <a:gd name="connsiteY3" fmla="*/ 651949 h 651949"/>
              <a:gd name="connsiteX4" fmla="*/ 3176 w 660207"/>
              <a:gd name="connsiteY4" fmla="*/ 335426 h 651949"/>
              <a:gd name="connsiteX5" fmla="*/ 62645 w 660207"/>
              <a:gd name="connsiteY5" fmla="*/ 132510 h 651949"/>
              <a:gd name="connsiteX0" fmla="*/ 128078 w 660438"/>
              <a:gd name="connsiteY0" fmla="*/ 60888 h 649813"/>
              <a:gd name="connsiteX1" fmla="*/ 410712 w 660438"/>
              <a:gd name="connsiteY1" fmla="*/ 11012 h 649813"/>
              <a:gd name="connsiteX2" fmla="*/ 659670 w 660438"/>
              <a:gd name="connsiteY2" fmla="*/ 333290 h 649813"/>
              <a:gd name="connsiteX3" fmla="*/ 331423 w 660438"/>
              <a:gd name="connsiteY3" fmla="*/ 649813 h 649813"/>
              <a:gd name="connsiteX4" fmla="*/ 3176 w 660438"/>
              <a:gd name="connsiteY4" fmla="*/ 333290 h 649813"/>
              <a:gd name="connsiteX5" fmla="*/ 62645 w 660438"/>
              <a:gd name="connsiteY5" fmla="*/ 130374 h 649813"/>
              <a:gd name="connsiteX0" fmla="*/ 128078 w 660438"/>
              <a:gd name="connsiteY0" fmla="*/ 64927 h 653852"/>
              <a:gd name="connsiteX1" fmla="*/ 410712 w 660438"/>
              <a:gd name="connsiteY1" fmla="*/ 15051 h 653852"/>
              <a:gd name="connsiteX2" fmla="*/ 659670 w 660438"/>
              <a:gd name="connsiteY2" fmla="*/ 337329 h 653852"/>
              <a:gd name="connsiteX3" fmla="*/ 331423 w 660438"/>
              <a:gd name="connsiteY3" fmla="*/ 653852 h 653852"/>
              <a:gd name="connsiteX4" fmla="*/ 3176 w 660438"/>
              <a:gd name="connsiteY4" fmla="*/ 337329 h 653852"/>
              <a:gd name="connsiteX5" fmla="*/ 62645 w 660438"/>
              <a:gd name="connsiteY5" fmla="*/ 134413 h 653852"/>
              <a:gd name="connsiteX0" fmla="*/ 128078 w 687378"/>
              <a:gd name="connsiteY0" fmla="*/ 58090 h 647015"/>
              <a:gd name="connsiteX1" fmla="*/ 571432 w 687378"/>
              <a:gd name="connsiteY1" fmla="*/ 16673 h 647015"/>
              <a:gd name="connsiteX2" fmla="*/ 659670 w 687378"/>
              <a:gd name="connsiteY2" fmla="*/ 330492 h 647015"/>
              <a:gd name="connsiteX3" fmla="*/ 331423 w 687378"/>
              <a:gd name="connsiteY3" fmla="*/ 647015 h 647015"/>
              <a:gd name="connsiteX4" fmla="*/ 3176 w 687378"/>
              <a:gd name="connsiteY4" fmla="*/ 330492 h 647015"/>
              <a:gd name="connsiteX5" fmla="*/ 62645 w 687378"/>
              <a:gd name="connsiteY5" fmla="*/ 127576 h 647015"/>
              <a:gd name="connsiteX0" fmla="*/ 128078 w 677145"/>
              <a:gd name="connsiteY0" fmla="*/ 58090 h 663933"/>
              <a:gd name="connsiteX1" fmla="*/ 571432 w 677145"/>
              <a:gd name="connsiteY1" fmla="*/ 16673 h 663933"/>
              <a:gd name="connsiteX2" fmla="*/ 659670 w 677145"/>
              <a:gd name="connsiteY2" fmla="*/ 330492 h 663933"/>
              <a:gd name="connsiteX3" fmla="*/ 559815 w 677145"/>
              <a:gd name="connsiteY3" fmla="*/ 663933 h 663933"/>
              <a:gd name="connsiteX4" fmla="*/ 3176 w 677145"/>
              <a:gd name="connsiteY4" fmla="*/ 330492 h 663933"/>
              <a:gd name="connsiteX5" fmla="*/ 62645 w 677145"/>
              <a:gd name="connsiteY5" fmla="*/ 127576 h 663933"/>
              <a:gd name="connsiteX0" fmla="*/ 101940 w 644966"/>
              <a:gd name="connsiteY0" fmla="*/ 58090 h 685888"/>
              <a:gd name="connsiteX1" fmla="*/ 545294 w 644966"/>
              <a:gd name="connsiteY1" fmla="*/ 16673 h 685888"/>
              <a:gd name="connsiteX2" fmla="*/ 633532 w 644966"/>
              <a:gd name="connsiteY2" fmla="*/ 330492 h 685888"/>
              <a:gd name="connsiteX3" fmla="*/ 533677 w 644966"/>
              <a:gd name="connsiteY3" fmla="*/ 663933 h 685888"/>
              <a:gd name="connsiteX4" fmla="*/ 10874 w 644966"/>
              <a:gd name="connsiteY4" fmla="*/ 575801 h 685888"/>
              <a:gd name="connsiteX5" fmla="*/ 36507 w 644966"/>
              <a:gd name="connsiteY5" fmla="*/ 127576 h 685888"/>
              <a:gd name="connsiteX0" fmla="*/ 101940 w 642626"/>
              <a:gd name="connsiteY0" fmla="*/ 58090 h 654766"/>
              <a:gd name="connsiteX1" fmla="*/ 545294 w 642626"/>
              <a:gd name="connsiteY1" fmla="*/ 16673 h 654766"/>
              <a:gd name="connsiteX2" fmla="*/ 633532 w 642626"/>
              <a:gd name="connsiteY2" fmla="*/ 330492 h 654766"/>
              <a:gd name="connsiteX3" fmla="*/ 567513 w 642626"/>
              <a:gd name="connsiteY3" fmla="*/ 613179 h 654766"/>
              <a:gd name="connsiteX4" fmla="*/ 10874 w 642626"/>
              <a:gd name="connsiteY4" fmla="*/ 575801 h 654766"/>
              <a:gd name="connsiteX5" fmla="*/ 36507 w 642626"/>
              <a:gd name="connsiteY5" fmla="*/ 127576 h 654766"/>
              <a:gd name="connsiteX0" fmla="*/ 101940 w 642626"/>
              <a:gd name="connsiteY0" fmla="*/ 30477 h 627153"/>
              <a:gd name="connsiteX1" fmla="*/ 545294 w 642626"/>
              <a:gd name="connsiteY1" fmla="*/ 31354 h 627153"/>
              <a:gd name="connsiteX2" fmla="*/ 633532 w 642626"/>
              <a:gd name="connsiteY2" fmla="*/ 302879 h 627153"/>
              <a:gd name="connsiteX3" fmla="*/ 567513 w 642626"/>
              <a:gd name="connsiteY3" fmla="*/ 585566 h 627153"/>
              <a:gd name="connsiteX4" fmla="*/ 10874 w 642626"/>
              <a:gd name="connsiteY4" fmla="*/ 548188 h 627153"/>
              <a:gd name="connsiteX5" fmla="*/ 36507 w 642626"/>
              <a:gd name="connsiteY5" fmla="*/ 99963 h 627153"/>
              <a:gd name="connsiteX0" fmla="*/ 101940 w 641803"/>
              <a:gd name="connsiteY0" fmla="*/ 32533 h 629209"/>
              <a:gd name="connsiteX1" fmla="*/ 545294 w 641803"/>
              <a:gd name="connsiteY1" fmla="*/ 33410 h 629209"/>
              <a:gd name="connsiteX2" fmla="*/ 633532 w 641803"/>
              <a:gd name="connsiteY2" fmla="*/ 304935 h 629209"/>
              <a:gd name="connsiteX3" fmla="*/ 567513 w 641803"/>
              <a:gd name="connsiteY3" fmla="*/ 587622 h 629209"/>
              <a:gd name="connsiteX4" fmla="*/ 10874 w 641803"/>
              <a:gd name="connsiteY4" fmla="*/ 550244 h 629209"/>
              <a:gd name="connsiteX5" fmla="*/ 36507 w 641803"/>
              <a:gd name="connsiteY5" fmla="*/ 102019 h 629209"/>
              <a:gd name="connsiteX0" fmla="*/ 93785 w 633648"/>
              <a:gd name="connsiteY0" fmla="*/ 32533 h 629209"/>
              <a:gd name="connsiteX1" fmla="*/ 537139 w 633648"/>
              <a:gd name="connsiteY1" fmla="*/ 33410 h 629209"/>
              <a:gd name="connsiteX2" fmla="*/ 625377 w 633648"/>
              <a:gd name="connsiteY2" fmla="*/ 304935 h 629209"/>
              <a:gd name="connsiteX3" fmla="*/ 559358 w 633648"/>
              <a:gd name="connsiteY3" fmla="*/ 587622 h 629209"/>
              <a:gd name="connsiteX4" fmla="*/ 2719 w 633648"/>
              <a:gd name="connsiteY4" fmla="*/ 550244 h 629209"/>
              <a:gd name="connsiteX5" fmla="*/ 28352 w 633648"/>
              <a:gd name="connsiteY5" fmla="*/ 102019 h 629209"/>
              <a:gd name="connsiteX0" fmla="*/ 103603 w 643466"/>
              <a:gd name="connsiteY0" fmla="*/ 32533 h 629209"/>
              <a:gd name="connsiteX1" fmla="*/ 546957 w 643466"/>
              <a:gd name="connsiteY1" fmla="*/ 33410 h 629209"/>
              <a:gd name="connsiteX2" fmla="*/ 635195 w 643466"/>
              <a:gd name="connsiteY2" fmla="*/ 304935 h 629209"/>
              <a:gd name="connsiteX3" fmla="*/ 569176 w 643466"/>
              <a:gd name="connsiteY3" fmla="*/ 587622 h 629209"/>
              <a:gd name="connsiteX4" fmla="*/ 12537 w 643466"/>
              <a:gd name="connsiteY4" fmla="*/ 550244 h 629209"/>
              <a:gd name="connsiteX5" fmla="*/ 4334 w 643466"/>
              <a:gd name="connsiteY5" fmla="*/ 102019 h 629209"/>
              <a:gd name="connsiteX0" fmla="*/ 103603 w 643466"/>
              <a:gd name="connsiteY0" fmla="*/ 32533 h 613248"/>
              <a:gd name="connsiteX1" fmla="*/ 546957 w 643466"/>
              <a:gd name="connsiteY1" fmla="*/ 33410 h 613248"/>
              <a:gd name="connsiteX2" fmla="*/ 635195 w 643466"/>
              <a:gd name="connsiteY2" fmla="*/ 304935 h 613248"/>
              <a:gd name="connsiteX3" fmla="*/ 569176 w 643466"/>
              <a:gd name="connsiteY3" fmla="*/ 587622 h 613248"/>
              <a:gd name="connsiteX4" fmla="*/ 12537 w 643466"/>
              <a:gd name="connsiteY4" fmla="*/ 518643 h 613248"/>
              <a:gd name="connsiteX5" fmla="*/ 4334 w 643466"/>
              <a:gd name="connsiteY5" fmla="*/ 102019 h 613248"/>
              <a:gd name="connsiteX0" fmla="*/ 103603 w 622280"/>
              <a:gd name="connsiteY0" fmla="*/ 51723 h 632438"/>
              <a:gd name="connsiteX1" fmla="*/ 546957 w 622280"/>
              <a:gd name="connsiteY1" fmla="*/ 52600 h 632438"/>
              <a:gd name="connsiteX2" fmla="*/ 569176 w 622280"/>
              <a:gd name="connsiteY2" fmla="*/ 606812 h 632438"/>
              <a:gd name="connsiteX3" fmla="*/ 12537 w 622280"/>
              <a:gd name="connsiteY3" fmla="*/ 537833 h 632438"/>
              <a:gd name="connsiteX4" fmla="*/ 4334 w 622280"/>
              <a:gd name="connsiteY4" fmla="*/ 121209 h 632438"/>
              <a:gd name="connsiteX0" fmla="*/ 103603 w 640916"/>
              <a:gd name="connsiteY0" fmla="*/ 51277 h 628066"/>
              <a:gd name="connsiteX1" fmla="*/ 546957 w 640916"/>
              <a:gd name="connsiteY1" fmla="*/ 52154 h 628066"/>
              <a:gd name="connsiteX2" fmla="*/ 595444 w 640916"/>
              <a:gd name="connsiteY2" fmla="*/ 600046 h 628066"/>
              <a:gd name="connsiteX3" fmla="*/ 12537 w 640916"/>
              <a:gd name="connsiteY3" fmla="*/ 537387 h 628066"/>
              <a:gd name="connsiteX4" fmla="*/ 4334 w 640916"/>
              <a:gd name="connsiteY4" fmla="*/ 120763 h 628066"/>
              <a:gd name="connsiteX0" fmla="*/ 103603 w 629940"/>
              <a:gd name="connsiteY0" fmla="*/ 26437 h 603226"/>
              <a:gd name="connsiteX1" fmla="*/ 546957 w 629940"/>
              <a:gd name="connsiteY1" fmla="*/ 27314 h 603226"/>
              <a:gd name="connsiteX2" fmla="*/ 595444 w 629940"/>
              <a:gd name="connsiteY2" fmla="*/ 575206 h 603226"/>
              <a:gd name="connsiteX3" fmla="*/ 12537 w 629940"/>
              <a:gd name="connsiteY3" fmla="*/ 512547 h 603226"/>
              <a:gd name="connsiteX4" fmla="*/ 4334 w 629940"/>
              <a:gd name="connsiteY4" fmla="*/ 95923 h 603226"/>
              <a:gd name="connsiteX0" fmla="*/ 103603 w 651443"/>
              <a:gd name="connsiteY0" fmla="*/ 20041 h 614843"/>
              <a:gd name="connsiteX1" fmla="*/ 608249 w 651443"/>
              <a:gd name="connsiteY1" fmla="*/ 39879 h 614843"/>
              <a:gd name="connsiteX2" fmla="*/ 595444 w 651443"/>
              <a:gd name="connsiteY2" fmla="*/ 568810 h 614843"/>
              <a:gd name="connsiteX3" fmla="*/ 12537 w 651443"/>
              <a:gd name="connsiteY3" fmla="*/ 506151 h 614843"/>
              <a:gd name="connsiteX4" fmla="*/ 4334 w 651443"/>
              <a:gd name="connsiteY4" fmla="*/ 89527 h 614843"/>
              <a:gd name="connsiteX0" fmla="*/ 103603 w 640788"/>
              <a:gd name="connsiteY0" fmla="*/ 20041 h 614843"/>
              <a:gd name="connsiteX1" fmla="*/ 581981 w 640788"/>
              <a:gd name="connsiteY1" fmla="*/ 39879 h 614843"/>
              <a:gd name="connsiteX2" fmla="*/ 595444 w 640788"/>
              <a:gd name="connsiteY2" fmla="*/ 568810 h 614843"/>
              <a:gd name="connsiteX3" fmla="*/ 12537 w 640788"/>
              <a:gd name="connsiteY3" fmla="*/ 506151 h 614843"/>
              <a:gd name="connsiteX4" fmla="*/ 4334 w 640788"/>
              <a:gd name="connsiteY4" fmla="*/ 89527 h 614843"/>
              <a:gd name="connsiteX0" fmla="*/ 103603 w 673655"/>
              <a:gd name="connsiteY0" fmla="*/ 38763 h 618146"/>
              <a:gd name="connsiteX1" fmla="*/ 581981 w 673655"/>
              <a:gd name="connsiteY1" fmla="*/ 58601 h 618146"/>
              <a:gd name="connsiteX2" fmla="*/ 621713 w 673655"/>
              <a:gd name="connsiteY2" fmla="*/ 562250 h 618146"/>
              <a:gd name="connsiteX3" fmla="*/ 12537 w 673655"/>
              <a:gd name="connsiteY3" fmla="*/ 524873 h 618146"/>
              <a:gd name="connsiteX4" fmla="*/ 4334 w 673655"/>
              <a:gd name="connsiteY4" fmla="*/ 108249 h 618146"/>
              <a:gd name="connsiteX0" fmla="*/ 103603 w 654750"/>
              <a:gd name="connsiteY0" fmla="*/ 38763 h 605787"/>
              <a:gd name="connsiteX1" fmla="*/ 581981 w 654750"/>
              <a:gd name="connsiteY1" fmla="*/ 58601 h 605787"/>
              <a:gd name="connsiteX2" fmla="*/ 621713 w 654750"/>
              <a:gd name="connsiteY2" fmla="*/ 562250 h 605787"/>
              <a:gd name="connsiteX3" fmla="*/ 12537 w 654750"/>
              <a:gd name="connsiteY3" fmla="*/ 524873 h 605787"/>
              <a:gd name="connsiteX4" fmla="*/ 4334 w 654750"/>
              <a:gd name="connsiteY4" fmla="*/ 108249 h 605787"/>
              <a:gd name="connsiteX0" fmla="*/ 103603 w 643734"/>
              <a:gd name="connsiteY0" fmla="*/ 31800 h 598824"/>
              <a:gd name="connsiteX1" fmla="*/ 581981 w 643734"/>
              <a:gd name="connsiteY1" fmla="*/ 51638 h 598824"/>
              <a:gd name="connsiteX2" fmla="*/ 621713 w 643734"/>
              <a:gd name="connsiteY2" fmla="*/ 555287 h 598824"/>
              <a:gd name="connsiteX3" fmla="*/ 12537 w 643734"/>
              <a:gd name="connsiteY3" fmla="*/ 517910 h 598824"/>
              <a:gd name="connsiteX4" fmla="*/ 4334 w 643734"/>
              <a:gd name="connsiteY4" fmla="*/ 101286 h 598824"/>
              <a:gd name="connsiteX0" fmla="*/ 103603 w 643734"/>
              <a:gd name="connsiteY0" fmla="*/ 24551 h 591575"/>
              <a:gd name="connsiteX1" fmla="*/ 581981 w 643734"/>
              <a:gd name="connsiteY1" fmla="*/ 44389 h 591575"/>
              <a:gd name="connsiteX2" fmla="*/ 621713 w 643734"/>
              <a:gd name="connsiteY2" fmla="*/ 548038 h 591575"/>
              <a:gd name="connsiteX3" fmla="*/ 12537 w 643734"/>
              <a:gd name="connsiteY3" fmla="*/ 510661 h 591575"/>
              <a:gd name="connsiteX4" fmla="*/ 4334 w 643734"/>
              <a:gd name="connsiteY4" fmla="*/ 94037 h 591575"/>
              <a:gd name="connsiteX0" fmla="*/ 103603 w 643734"/>
              <a:gd name="connsiteY0" fmla="*/ 20135 h 587159"/>
              <a:gd name="connsiteX1" fmla="*/ 581981 w 643734"/>
              <a:gd name="connsiteY1" fmla="*/ 39973 h 587159"/>
              <a:gd name="connsiteX2" fmla="*/ 621713 w 643734"/>
              <a:gd name="connsiteY2" fmla="*/ 543622 h 587159"/>
              <a:gd name="connsiteX3" fmla="*/ 12537 w 643734"/>
              <a:gd name="connsiteY3" fmla="*/ 506245 h 587159"/>
              <a:gd name="connsiteX4" fmla="*/ 4334 w 643734"/>
              <a:gd name="connsiteY4" fmla="*/ 89621 h 587159"/>
              <a:gd name="connsiteX0" fmla="*/ 51067 w 657504"/>
              <a:gd name="connsiteY0" fmla="*/ 31623 h 592327"/>
              <a:gd name="connsiteX1" fmla="*/ 581981 w 657504"/>
              <a:gd name="connsiteY1" fmla="*/ 45141 h 592327"/>
              <a:gd name="connsiteX2" fmla="*/ 621713 w 657504"/>
              <a:gd name="connsiteY2" fmla="*/ 548790 h 592327"/>
              <a:gd name="connsiteX3" fmla="*/ 12537 w 657504"/>
              <a:gd name="connsiteY3" fmla="*/ 511413 h 592327"/>
              <a:gd name="connsiteX4" fmla="*/ 4334 w 657504"/>
              <a:gd name="connsiteY4" fmla="*/ 94789 h 592327"/>
              <a:gd name="connsiteX0" fmla="*/ 51067 w 676118"/>
              <a:gd name="connsiteY0" fmla="*/ 31623 h 604686"/>
              <a:gd name="connsiteX1" fmla="*/ 581981 w 676118"/>
              <a:gd name="connsiteY1" fmla="*/ 45141 h 604686"/>
              <a:gd name="connsiteX2" fmla="*/ 621713 w 676118"/>
              <a:gd name="connsiteY2" fmla="*/ 548790 h 604686"/>
              <a:gd name="connsiteX3" fmla="*/ 12537 w 676118"/>
              <a:gd name="connsiteY3" fmla="*/ 511413 h 604686"/>
              <a:gd name="connsiteX4" fmla="*/ 4334 w 676118"/>
              <a:gd name="connsiteY4" fmla="*/ 94789 h 604686"/>
              <a:gd name="connsiteX0" fmla="*/ 51067 w 659741"/>
              <a:gd name="connsiteY0" fmla="*/ 18182 h 591245"/>
              <a:gd name="connsiteX1" fmla="*/ 581981 w 659741"/>
              <a:gd name="connsiteY1" fmla="*/ 31700 h 591245"/>
              <a:gd name="connsiteX2" fmla="*/ 621713 w 659741"/>
              <a:gd name="connsiteY2" fmla="*/ 535349 h 591245"/>
              <a:gd name="connsiteX3" fmla="*/ 12537 w 659741"/>
              <a:gd name="connsiteY3" fmla="*/ 497972 h 591245"/>
              <a:gd name="connsiteX4" fmla="*/ 4334 w 659741"/>
              <a:gd name="connsiteY4" fmla="*/ 81348 h 591245"/>
              <a:gd name="connsiteX0" fmla="*/ 51067 w 671131"/>
              <a:gd name="connsiteY0" fmla="*/ 18182 h 591245"/>
              <a:gd name="connsiteX1" fmla="*/ 617005 w 671131"/>
              <a:gd name="connsiteY1" fmla="*/ 31700 h 591245"/>
              <a:gd name="connsiteX2" fmla="*/ 621713 w 671131"/>
              <a:gd name="connsiteY2" fmla="*/ 535349 h 591245"/>
              <a:gd name="connsiteX3" fmla="*/ 12537 w 671131"/>
              <a:gd name="connsiteY3" fmla="*/ 497972 h 591245"/>
              <a:gd name="connsiteX4" fmla="*/ 4334 w 671131"/>
              <a:gd name="connsiteY4" fmla="*/ 81348 h 591245"/>
              <a:gd name="connsiteX0" fmla="*/ 51067 w 648099"/>
              <a:gd name="connsiteY0" fmla="*/ 18182 h 578886"/>
              <a:gd name="connsiteX1" fmla="*/ 617005 w 648099"/>
              <a:gd name="connsiteY1" fmla="*/ 31700 h 578886"/>
              <a:gd name="connsiteX2" fmla="*/ 621713 w 648099"/>
              <a:gd name="connsiteY2" fmla="*/ 535349 h 578886"/>
              <a:gd name="connsiteX3" fmla="*/ 12537 w 648099"/>
              <a:gd name="connsiteY3" fmla="*/ 497972 h 578886"/>
              <a:gd name="connsiteX4" fmla="*/ 4334 w 648099"/>
              <a:gd name="connsiteY4" fmla="*/ 81348 h 578886"/>
              <a:gd name="connsiteX0" fmla="*/ 51067 w 648099"/>
              <a:gd name="connsiteY0" fmla="*/ 18182 h 565791"/>
              <a:gd name="connsiteX1" fmla="*/ 617005 w 648099"/>
              <a:gd name="connsiteY1" fmla="*/ 31700 h 565791"/>
              <a:gd name="connsiteX2" fmla="*/ 621713 w 648099"/>
              <a:gd name="connsiteY2" fmla="*/ 535349 h 565791"/>
              <a:gd name="connsiteX3" fmla="*/ 12537 w 648099"/>
              <a:gd name="connsiteY3" fmla="*/ 497972 h 565791"/>
              <a:gd name="connsiteX4" fmla="*/ 4334 w 648099"/>
              <a:gd name="connsiteY4" fmla="*/ 81348 h 565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noFill/>
          <a:ln w="25400" cap="rnd">
            <a:solidFill>
              <a:srgbClr val="D6A6B1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3600">
              <a:solidFill>
                <a:srgbClr val="D6A6B1"/>
              </a:solidFill>
              <a:latin typeface="UTM Mother" panose="02040603050506020204" pitchFamily="18" charset="0"/>
              <a:ea typeface="方正喵呜体" panose="02010600010101010101" pitchFamily="2" charset="-122"/>
            </a:endParaRPr>
          </a:p>
        </p:txBody>
      </p:sp>
      <p:sp>
        <p:nvSpPr>
          <p:cNvPr id="24" name="文本框 23" descr="e7d195523061f1c0deeec63e560781cfd59afb0ea006f2a87ABB68BF51EA6619813959095094C18C62A12F549504892A4AAA8C1554C6663626E05CA27F281A14E6983772AFC3FB97135759321DEA3D704CB8FFD9D2544D20ADDCB4FC824F904E0D83D989474D2C72C21C19999FBBACD7FA81DBC650697183C998B58960BA5FD542E56B4FBC2C958F"/>
          <p:cNvSpPr txBox="1"/>
          <p:nvPr/>
        </p:nvSpPr>
        <p:spPr>
          <a:xfrm>
            <a:off x="5759327" y="1712038"/>
            <a:ext cx="3058705" cy="135210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3600">
                <a:solidFill>
                  <a:srgbClr val="D6A6B1"/>
                </a:solidFill>
                <a:latin typeface="UTM Mother" panose="02040603050506020204" pitchFamily="18" charset="0"/>
                <a:ea typeface="方正喵呜体" panose="02010600010101010101" pitchFamily="2" charset="-122"/>
                <a:sym typeface="Arial" panose="020B0604020202020204" pitchFamily="34" charset="0"/>
              </a:rPr>
              <a:t>Chúc các em học tốt!</a:t>
            </a:r>
            <a:endParaRPr lang="en-GB" altLang="zh-CN" sz="3600" dirty="0">
              <a:solidFill>
                <a:srgbClr val="D6A6B1"/>
              </a:solidFill>
              <a:latin typeface="UTM Mother" panose="02040603050506020204" pitchFamily="18" charset="0"/>
              <a:ea typeface="方正喵呜体" panose="02010600010101010101" pitchFamily="2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5" name="椭圆 31"/>
          <p:cNvSpPr/>
          <p:nvPr/>
        </p:nvSpPr>
        <p:spPr>
          <a:xfrm flipH="1">
            <a:off x="2053600" y="2388091"/>
            <a:ext cx="3705727" cy="2141857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" fmla="*/ 328247 w 656494"/>
              <a:gd name="connsiteY0" fmla="*/ 0 h 633046"/>
              <a:gd name="connsiteX1" fmla="*/ 656494 w 656494"/>
              <a:gd name="connsiteY1" fmla="*/ 316523 h 633046"/>
              <a:gd name="connsiteX2" fmla="*/ 328247 w 656494"/>
              <a:gd name="connsiteY2" fmla="*/ 633046 h 633046"/>
              <a:gd name="connsiteX3" fmla="*/ 0 w 656494"/>
              <a:gd name="connsiteY3" fmla="*/ 316523 h 633046"/>
              <a:gd name="connsiteX4" fmla="*/ 419687 w 656494"/>
              <a:gd name="connsiteY4" fmla="*/ 91440 h 633046"/>
              <a:gd name="connsiteX0" fmla="*/ 402964 w 731211"/>
              <a:gd name="connsiteY0" fmla="*/ 0 h 633046"/>
              <a:gd name="connsiteX1" fmla="*/ 731211 w 731211"/>
              <a:gd name="connsiteY1" fmla="*/ 316523 h 633046"/>
              <a:gd name="connsiteX2" fmla="*/ 402964 w 731211"/>
              <a:gd name="connsiteY2" fmla="*/ 633046 h 633046"/>
              <a:gd name="connsiteX3" fmla="*/ 74717 w 731211"/>
              <a:gd name="connsiteY3" fmla="*/ 316523 h 633046"/>
              <a:gd name="connsiteX4" fmla="*/ 161895 w 731211"/>
              <a:gd name="connsiteY4" fmla="*/ 152400 h 633046"/>
              <a:gd name="connsiteX0" fmla="*/ 353700 w 681947"/>
              <a:gd name="connsiteY0" fmla="*/ 0 h 633046"/>
              <a:gd name="connsiteX1" fmla="*/ 681947 w 681947"/>
              <a:gd name="connsiteY1" fmla="*/ 316523 h 633046"/>
              <a:gd name="connsiteX2" fmla="*/ 353700 w 681947"/>
              <a:gd name="connsiteY2" fmla="*/ 633046 h 633046"/>
              <a:gd name="connsiteX3" fmla="*/ 25453 w 681947"/>
              <a:gd name="connsiteY3" fmla="*/ 316523 h 633046"/>
              <a:gd name="connsiteX4" fmla="*/ 112631 w 681947"/>
              <a:gd name="connsiteY4" fmla="*/ 152400 h 633046"/>
              <a:gd name="connsiteX0" fmla="*/ 341249 w 669496"/>
              <a:gd name="connsiteY0" fmla="*/ 0 h 633046"/>
              <a:gd name="connsiteX1" fmla="*/ 669496 w 669496"/>
              <a:gd name="connsiteY1" fmla="*/ 316523 h 633046"/>
              <a:gd name="connsiteX2" fmla="*/ 341249 w 669496"/>
              <a:gd name="connsiteY2" fmla="*/ 633046 h 633046"/>
              <a:gd name="connsiteX3" fmla="*/ 13002 w 669496"/>
              <a:gd name="connsiteY3" fmla="*/ 316523 h 633046"/>
              <a:gd name="connsiteX4" fmla="*/ 100180 w 669496"/>
              <a:gd name="connsiteY4" fmla="*/ 152400 h 633046"/>
              <a:gd name="connsiteX0" fmla="*/ 347951 w 676198"/>
              <a:gd name="connsiteY0" fmla="*/ 0 h 633046"/>
              <a:gd name="connsiteX1" fmla="*/ 676198 w 676198"/>
              <a:gd name="connsiteY1" fmla="*/ 316523 h 633046"/>
              <a:gd name="connsiteX2" fmla="*/ 347951 w 676198"/>
              <a:gd name="connsiteY2" fmla="*/ 633046 h 633046"/>
              <a:gd name="connsiteX3" fmla="*/ 19704 w 676198"/>
              <a:gd name="connsiteY3" fmla="*/ 316523 h 633046"/>
              <a:gd name="connsiteX4" fmla="*/ 79173 w 676198"/>
              <a:gd name="connsiteY4" fmla="*/ 113607 h 633046"/>
              <a:gd name="connsiteX0" fmla="*/ 333371 w 661618"/>
              <a:gd name="connsiteY0" fmla="*/ 0 h 633046"/>
              <a:gd name="connsiteX1" fmla="*/ 661618 w 661618"/>
              <a:gd name="connsiteY1" fmla="*/ 316523 h 633046"/>
              <a:gd name="connsiteX2" fmla="*/ 333371 w 661618"/>
              <a:gd name="connsiteY2" fmla="*/ 633046 h 633046"/>
              <a:gd name="connsiteX3" fmla="*/ 5124 w 661618"/>
              <a:gd name="connsiteY3" fmla="*/ 316523 h 633046"/>
              <a:gd name="connsiteX4" fmla="*/ 64593 w 661618"/>
              <a:gd name="connsiteY4" fmla="*/ 113607 h 633046"/>
              <a:gd name="connsiteX0" fmla="*/ 178200 w 661618"/>
              <a:gd name="connsiteY0" fmla="*/ 0 h 583170"/>
              <a:gd name="connsiteX1" fmla="*/ 661618 w 661618"/>
              <a:gd name="connsiteY1" fmla="*/ 266647 h 583170"/>
              <a:gd name="connsiteX2" fmla="*/ 333371 w 661618"/>
              <a:gd name="connsiteY2" fmla="*/ 583170 h 583170"/>
              <a:gd name="connsiteX3" fmla="*/ 5124 w 661618"/>
              <a:gd name="connsiteY3" fmla="*/ 266647 h 583170"/>
              <a:gd name="connsiteX4" fmla="*/ 64593 w 661618"/>
              <a:gd name="connsiteY4" fmla="*/ 63731 h 583170"/>
              <a:gd name="connsiteX0" fmla="*/ 178200 w 662133"/>
              <a:gd name="connsiteY0" fmla="*/ 66578 h 649748"/>
              <a:gd name="connsiteX1" fmla="*/ 412660 w 662133"/>
              <a:gd name="connsiteY1" fmla="*/ 10947 h 649748"/>
              <a:gd name="connsiteX2" fmla="*/ 661618 w 662133"/>
              <a:gd name="connsiteY2" fmla="*/ 333225 h 649748"/>
              <a:gd name="connsiteX3" fmla="*/ 333371 w 662133"/>
              <a:gd name="connsiteY3" fmla="*/ 649748 h 649748"/>
              <a:gd name="connsiteX4" fmla="*/ 5124 w 662133"/>
              <a:gd name="connsiteY4" fmla="*/ 333225 h 649748"/>
              <a:gd name="connsiteX5" fmla="*/ 64593 w 662133"/>
              <a:gd name="connsiteY5" fmla="*/ 130309 h 649748"/>
              <a:gd name="connsiteX0" fmla="*/ 178200 w 662148"/>
              <a:gd name="connsiteY0" fmla="*/ 66578 h 649748"/>
              <a:gd name="connsiteX1" fmla="*/ 412660 w 662148"/>
              <a:gd name="connsiteY1" fmla="*/ 10947 h 649748"/>
              <a:gd name="connsiteX2" fmla="*/ 661618 w 662148"/>
              <a:gd name="connsiteY2" fmla="*/ 333225 h 649748"/>
              <a:gd name="connsiteX3" fmla="*/ 333371 w 662148"/>
              <a:gd name="connsiteY3" fmla="*/ 649748 h 649748"/>
              <a:gd name="connsiteX4" fmla="*/ 5124 w 662148"/>
              <a:gd name="connsiteY4" fmla="*/ 333225 h 649748"/>
              <a:gd name="connsiteX5" fmla="*/ 64593 w 662148"/>
              <a:gd name="connsiteY5" fmla="*/ 130309 h 649748"/>
              <a:gd name="connsiteX0" fmla="*/ 178200 w 662148"/>
              <a:gd name="connsiteY0" fmla="*/ 61032 h 644202"/>
              <a:gd name="connsiteX1" fmla="*/ 412660 w 662148"/>
              <a:gd name="connsiteY1" fmla="*/ 5401 h 644202"/>
              <a:gd name="connsiteX2" fmla="*/ 661618 w 662148"/>
              <a:gd name="connsiteY2" fmla="*/ 327679 h 644202"/>
              <a:gd name="connsiteX3" fmla="*/ 333371 w 662148"/>
              <a:gd name="connsiteY3" fmla="*/ 644202 h 644202"/>
              <a:gd name="connsiteX4" fmla="*/ 5124 w 662148"/>
              <a:gd name="connsiteY4" fmla="*/ 327679 h 644202"/>
              <a:gd name="connsiteX5" fmla="*/ 64593 w 662148"/>
              <a:gd name="connsiteY5" fmla="*/ 124763 h 644202"/>
              <a:gd name="connsiteX0" fmla="*/ 178200 w 662148"/>
              <a:gd name="connsiteY0" fmla="*/ 75865 h 659035"/>
              <a:gd name="connsiteX1" fmla="*/ 168819 w 662148"/>
              <a:gd name="connsiteY1" fmla="*/ 31317 h 659035"/>
              <a:gd name="connsiteX2" fmla="*/ 412660 w 662148"/>
              <a:gd name="connsiteY2" fmla="*/ 20234 h 659035"/>
              <a:gd name="connsiteX3" fmla="*/ 661618 w 662148"/>
              <a:gd name="connsiteY3" fmla="*/ 342512 h 659035"/>
              <a:gd name="connsiteX4" fmla="*/ 333371 w 662148"/>
              <a:gd name="connsiteY4" fmla="*/ 659035 h 659035"/>
              <a:gd name="connsiteX5" fmla="*/ 5124 w 662148"/>
              <a:gd name="connsiteY5" fmla="*/ 342512 h 659035"/>
              <a:gd name="connsiteX6" fmla="*/ 64593 w 662148"/>
              <a:gd name="connsiteY6" fmla="*/ 139596 h 659035"/>
              <a:gd name="connsiteX0" fmla="*/ 178200 w 662148"/>
              <a:gd name="connsiteY0" fmla="*/ 68901 h 652071"/>
              <a:gd name="connsiteX1" fmla="*/ 130026 w 662148"/>
              <a:gd name="connsiteY1" fmla="*/ 68688 h 652071"/>
              <a:gd name="connsiteX2" fmla="*/ 412660 w 662148"/>
              <a:gd name="connsiteY2" fmla="*/ 13270 h 652071"/>
              <a:gd name="connsiteX3" fmla="*/ 661618 w 662148"/>
              <a:gd name="connsiteY3" fmla="*/ 335548 h 652071"/>
              <a:gd name="connsiteX4" fmla="*/ 333371 w 662148"/>
              <a:gd name="connsiteY4" fmla="*/ 652071 h 652071"/>
              <a:gd name="connsiteX5" fmla="*/ 5124 w 662148"/>
              <a:gd name="connsiteY5" fmla="*/ 335548 h 652071"/>
              <a:gd name="connsiteX6" fmla="*/ 64593 w 662148"/>
              <a:gd name="connsiteY6" fmla="*/ 132632 h 652071"/>
              <a:gd name="connsiteX0" fmla="*/ 178200 w 662220"/>
              <a:gd name="connsiteY0" fmla="*/ 68901 h 652071"/>
              <a:gd name="connsiteX1" fmla="*/ 130026 w 662220"/>
              <a:gd name="connsiteY1" fmla="*/ 68688 h 652071"/>
              <a:gd name="connsiteX2" fmla="*/ 412660 w 662220"/>
              <a:gd name="connsiteY2" fmla="*/ 13270 h 652071"/>
              <a:gd name="connsiteX3" fmla="*/ 661618 w 662220"/>
              <a:gd name="connsiteY3" fmla="*/ 335548 h 652071"/>
              <a:gd name="connsiteX4" fmla="*/ 333371 w 662220"/>
              <a:gd name="connsiteY4" fmla="*/ 652071 h 652071"/>
              <a:gd name="connsiteX5" fmla="*/ 5124 w 662220"/>
              <a:gd name="connsiteY5" fmla="*/ 335548 h 652071"/>
              <a:gd name="connsiteX6" fmla="*/ 64593 w 662220"/>
              <a:gd name="connsiteY6" fmla="*/ 132632 h 652071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6252 w 660272"/>
              <a:gd name="connsiteY0" fmla="*/ 58449 h 641619"/>
              <a:gd name="connsiteX1" fmla="*/ 128078 w 660272"/>
              <a:gd name="connsiteY1" fmla="*/ 58236 h 641619"/>
              <a:gd name="connsiteX2" fmla="*/ 410712 w 660272"/>
              <a:gd name="connsiteY2" fmla="*/ 2818 h 641619"/>
              <a:gd name="connsiteX3" fmla="*/ 659670 w 660272"/>
              <a:gd name="connsiteY3" fmla="*/ 325096 h 641619"/>
              <a:gd name="connsiteX4" fmla="*/ 331423 w 660272"/>
              <a:gd name="connsiteY4" fmla="*/ 641619 h 641619"/>
              <a:gd name="connsiteX5" fmla="*/ 3176 w 660272"/>
              <a:gd name="connsiteY5" fmla="*/ 325096 h 641619"/>
              <a:gd name="connsiteX6" fmla="*/ 62645 w 660272"/>
              <a:gd name="connsiteY6" fmla="*/ 122180 h 641619"/>
              <a:gd name="connsiteX0" fmla="*/ 253837 w 660272"/>
              <a:gd name="connsiteY0" fmla="*/ 30740 h 641619"/>
              <a:gd name="connsiteX1" fmla="*/ 128078 w 660272"/>
              <a:gd name="connsiteY1" fmla="*/ 58236 h 641619"/>
              <a:gd name="connsiteX2" fmla="*/ 410712 w 660272"/>
              <a:gd name="connsiteY2" fmla="*/ 2818 h 641619"/>
              <a:gd name="connsiteX3" fmla="*/ 659670 w 660272"/>
              <a:gd name="connsiteY3" fmla="*/ 325096 h 641619"/>
              <a:gd name="connsiteX4" fmla="*/ 331423 w 660272"/>
              <a:gd name="connsiteY4" fmla="*/ 641619 h 641619"/>
              <a:gd name="connsiteX5" fmla="*/ 3176 w 660272"/>
              <a:gd name="connsiteY5" fmla="*/ 325096 h 641619"/>
              <a:gd name="connsiteX6" fmla="*/ 62645 w 660272"/>
              <a:gd name="connsiteY6" fmla="*/ 122180 h 641619"/>
              <a:gd name="connsiteX0" fmla="*/ 253837 w 660191"/>
              <a:gd name="connsiteY0" fmla="*/ 41069 h 651948"/>
              <a:gd name="connsiteX1" fmla="*/ 161329 w 660191"/>
              <a:gd name="connsiteY1" fmla="*/ 63023 h 651948"/>
              <a:gd name="connsiteX2" fmla="*/ 410712 w 660191"/>
              <a:gd name="connsiteY2" fmla="*/ 13147 h 651948"/>
              <a:gd name="connsiteX3" fmla="*/ 659670 w 660191"/>
              <a:gd name="connsiteY3" fmla="*/ 335425 h 651948"/>
              <a:gd name="connsiteX4" fmla="*/ 331423 w 660191"/>
              <a:gd name="connsiteY4" fmla="*/ 651948 h 651948"/>
              <a:gd name="connsiteX5" fmla="*/ 3176 w 660191"/>
              <a:gd name="connsiteY5" fmla="*/ 335425 h 651948"/>
              <a:gd name="connsiteX6" fmla="*/ 62645 w 660191"/>
              <a:gd name="connsiteY6" fmla="*/ 132509 h 651948"/>
              <a:gd name="connsiteX0" fmla="*/ 253837 w 660897"/>
              <a:gd name="connsiteY0" fmla="*/ 45475 h 656354"/>
              <a:gd name="connsiteX1" fmla="*/ 161329 w 660897"/>
              <a:gd name="connsiteY1" fmla="*/ 67429 h 656354"/>
              <a:gd name="connsiteX2" fmla="*/ 410712 w 660897"/>
              <a:gd name="connsiteY2" fmla="*/ 17553 h 656354"/>
              <a:gd name="connsiteX3" fmla="*/ 659670 w 660897"/>
              <a:gd name="connsiteY3" fmla="*/ 339831 h 656354"/>
              <a:gd name="connsiteX4" fmla="*/ 331423 w 660897"/>
              <a:gd name="connsiteY4" fmla="*/ 656354 h 656354"/>
              <a:gd name="connsiteX5" fmla="*/ 3176 w 660897"/>
              <a:gd name="connsiteY5" fmla="*/ 339831 h 656354"/>
              <a:gd name="connsiteX6" fmla="*/ 62645 w 660897"/>
              <a:gd name="connsiteY6" fmla="*/ 136915 h 656354"/>
              <a:gd name="connsiteX0" fmla="*/ 253837 w 660406"/>
              <a:gd name="connsiteY0" fmla="*/ 41070 h 651949"/>
              <a:gd name="connsiteX1" fmla="*/ 161329 w 660406"/>
              <a:gd name="connsiteY1" fmla="*/ 63024 h 651949"/>
              <a:gd name="connsiteX2" fmla="*/ 410712 w 660406"/>
              <a:gd name="connsiteY2" fmla="*/ 13148 h 651949"/>
              <a:gd name="connsiteX3" fmla="*/ 659670 w 660406"/>
              <a:gd name="connsiteY3" fmla="*/ 335426 h 651949"/>
              <a:gd name="connsiteX4" fmla="*/ 331423 w 660406"/>
              <a:gd name="connsiteY4" fmla="*/ 651949 h 651949"/>
              <a:gd name="connsiteX5" fmla="*/ 3176 w 660406"/>
              <a:gd name="connsiteY5" fmla="*/ 335426 h 651949"/>
              <a:gd name="connsiteX6" fmla="*/ 62645 w 660406"/>
              <a:gd name="connsiteY6" fmla="*/ 132510 h 651949"/>
              <a:gd name="connsiteX0" fmla="*/ 161329 w 660406"/>
              <a:gd name="connsiteY0" fmla="*/ 63024 h 651949"/>
              <a:gd name="connsiteX1" fmla="*/ 410712 w 660406"/>
              <a:gd name="connsiteY1" fmla="*/ 13148 h 651949"/>
              <a:gd name="connsiteX2" fmla="*/ 659670 w 660406"/>
              <a:gd name="connsiteY2" fmla="*/ 335426 h 651949"/>
              <a:gd name="connsiteX3" fmla="*/ 331423 w 660406"/>
              <a:gd name="connsiteY3" fmla="*/ 651949 h 651949"/>
              <a:gd name="connsiteX4" fmla="*/ 3176 w 660406"/>
              <a:gd name="connsiteY4" fmla="*/ 335426 h 651949"/>
              <a:gd name="connsiteX5" fmla="*/ 62645 w 660406"/>
              <a:gd name="connsiteY5" fmla="*/ 132510 h 651949"/>
              <a:gd name="connsiteX0" fmla="*/ 128078 w 660207"/>
              <a:gd name="connsiteY0" fmla="*/ 63024 h 651949"/>
              <a:gd name="connsiteX1" fmla="*/ 410712 w 660207"/>
              <a:gd name="connsiteY1" fmla="*/ 13148 h 651949"/>
              <a:gd name="connsiteX2" fmla="*/ 659670 w 660207"/>
              <a:gd name="connsiteY2" fmla="*/ 335426 h 651949"/>
              <a:gd name="connsiteX3" fmla="*/ 331423 w 660207"/>
              <a:gd name="connsiteY3" fmla="*/ 651949 h 651949"/>
              <a:gd name="connsiteX4" fmla="*/ 3176 w 660207"/>
              <a:gd name="connsiteY4" fmla="*/ 335426 h 651949"/>
              <a:gd name="connsiteX5" fmla="*/ 62645 w 660207"/>
              <a:gd name="connsiteY5" fmla="*/ 132510 h 651949"/>
              <a:gd name="connsiteX0" fmla="*/ 128078 w 660438"/>
              <a:gd name="connsiteY0" fmla="*/ 60888 h 649813"/>
              <a:gd name="connsiteX1" fmla="*/ 410712 w 660438"/>
              <a:gd name="connsiteY1" fmla="*/ 11012 h 649813"/>
              <a:gd name="connsiteX2" fmla="*/ 659670 w 660438"/>
              <a:gd name="connsiteY2" fmla="*/ 333290 h 649813"/>
              <a:gd name="connsiteX3" fmla="*/ 331423 w 660438"/>
              <a:gd name="connsiteY3" fmla="*/ 649813 h 649813"/>
              <a:gd name="connsiteX4" fmla="*/ 3176 w 660438"/>
              <a:gd name="connsiteY4" fmla="*/ 333290 h 649813"/>
              <a:gd name="connsiteX5" fmla="*/ 62645 w 660438"/>
              <a:gd name="connsiteY5" fmla="*/ 130374 h 649813"/>
              <a:gd name="connsiteX0" fmla="*/ 128078 w 660438"/>
              <a:gd name="connsiteY0" fmla="*/ 64927 h 653852"/>
              <a:gd name="connsiteX1" fmla="*/ 410712 w 660438"/>
              <a:gd name="connsiteY1" fmla="*/ 15051 h 653852"/>
              <a:gd name="connsiteX2" fmla="*/ 659670 w 660438"/>
              <a:gd name="connsiteY2" fmla="*/ 337329 h 653852"/>
              <a:gd name="connsiteX3" fmla="*/ 331423 w 660438"/>
              <a:gd name="connsiteY3" fmla="*/ 653852 h 653852"/>
              <a:gd name="connsiteX4" fmla="*/ 3176 w 660438"/>
              <a:gd name="connsiteY4" fmla="*/ 337329 h 653852"/>
              <a:gd name="connsiteX5" fmla="*/ 62645 w 660438"/>
              <a:gd name="connsiteY5" fmla="*/ 134413 h 653852"/>
              <a:gd name="connsiteX0" fmla="*/ 128078 w 687378"/>
              <a:gd name="connsiteY0" fmla="*/ 58090 h 647015"/>
              <a:gd name="connsiteX1" fmla="*/ 571432 w 687378"/>
              <a:gd name="connsiteY1" fmla="*/ 16673 h 647015"/>
              <a:gd name="connsiteX2" fmla="*/ 659670 w 687378"/>
              <a:gd name="connsiteY2" fmla="*/ 330492 h 647015"/>
              <a:gd name="connsiteX3" fmla="*/ 331423 w 687378"/>
              <a:gd name="connsiteY3" fmla="*/ 647015 h 647015"/>
              <a:gd name="connsiteX4" fmla="*/ 3176 w 687378"/>
              <a:gd name="connsiteY4" fmla="*/ 330492 h 647015"/>
              <a:gd name="connsiteX5" fmla="*/ 62645 w 687378"/>
              <a:gd name="connsiteY5" fmla="*/ 127576 h 647015"/>
              <a:gd name="connsiteX0" fmla="*/ 128078 w 677145"/>
              <a:gd name="connsiteY0" fmla="*/ 58090 h 663933"/>
              <a:gd name="connsiteX1" fmla="*/ 571432 w 677145"/>
              <a:gd name="connsiteY1" fmla="*/ 16673 h 663933"/>
              <a:gd name="connsiteX2" fmla="*/ 659670 w 677145"/>
              <a:gd name="connsiteY2" fmla="*/ 330492 h 663933"/>
              <a:gd name="connsiteX3" fmla="*/ 559815 w 677145"/>
              <a:gd name="connsiteY3" fmla="*/ 663933 h 663933"/>
              <a:gd name="connsiteX4" fmla="*/ 3176 w 677145"/>
              <a:gd name="connsiteY4" fmla="*/ 330492 h 663933"/>
              <a:gd name="connsiteX5" fmla="*/ 62645 w 677145"/>
              <a:gd name="connsiteY5" fmla="*/ 127576 h 663933"/>
              <a:gd name="connsiteX0" fmla="*/ 101940 w 644966"/>
              <a:gd name="connsiteY0" fmla="*/ 58090 h 685888"/>
              <a:gd name="connsiteX1" fmla="*/ 545294 w 644966"/>
              <a:gd name="connsiteY1" fmla="*/ 16673 h 685888"/>
              <a:gd name="connsiteX2" fmla="*/ 633532 w 644966"/>
              <a:gd name="connsiteY2" fmla="*/ 330492 h 685888"/>
              <a:gd name="connsiteX3" fmla="*/ 533677 w 644966"/>
              <a:gd name="connsiteY3" fmla="*/ 663933 h 685888"/>
              <a:gd name="connsiteX4" fmla="*/ 10874 w 644966"/>
              <a:gd name="connsiteY4" fmla="*/ 575801 h 685888"/>
              <a:gd name="connsiteX5" fmla="*/ 36507 w 644966"/>
              <a:gd name="connsiteY5" fmla="*/ 127576 h 685888"/>
              <a:gd name="connsiteX0" fmla="*/ 101940 w 642626"/>
              <a:gd name="connsiteY0" fmla="*/ 58090 h 654766"/>
              <a:gd name="connsiteX1" fmla="*/ 545294 w 642626"/>
              <a:gd name="connsiteY1" fmla="*/ 16673 h 654766"/>
              <a:gd name="connsiteX2" fmla="*/ 633532 w 642626"/>
              <a:gd name="connsiteY2" fmla="*/ 330492 h 654766"/>
              <a:gd name="connsiteX3" fmla="*/ 567513 w 642626"/>
              <a:gd name="connsiteY3" fmla="*/ 613179 h 654766"/>
              <a:gd name="connsiteX4" fmla="*/ 10874 w 642626"/>
              <a:gd name="connsiteY4" fmla="*/ 575801 h 654766"/>
              <a:gd name="connsiteX5" fmla="*/ 36507 w 642626"/>
              <a:gd name="connsiteY5" fmla="*/ 127576 h 654766"/>
              <a:gd name="connsiteX0" fmla="*/ 101940 w 642626"/>
              <a:gd name="connsiteY0" fmla="*/ 30477 h 627153"/>
              <a:gd name="connsiteX1" fmla="*/ 545294 w 642626"/>
              <a:gd name="connsiteY1" fmla="*/ 31354 h 627153"/>
              <a:gd name="connsiteX2" fmla="*/ 633532 w 642626"/>
              <a:gd name="connsiteY2" fmla="*/ 302879 h 627153"/>
              <a:gd name="connsiteX3" fmla="*/ 567513 w 642626"/>
              <a:gd name="connsiteY3" fmla="*/ 585566 h 627153"/>
              <a:gd name="connsiteX4" fmla="*/ 10874 w 642626"/>
              <a:gd name="connsiteY4" fmla="*/ 548188 h 627153"/>
              <a:gd name="connsiteX5" fmla="*/ 36507 w 642626"/>
              <a:gd name="connsiteY5" fmla="*/ 99963 h 627153"/>
              <a:gd name="connsiteX0" fmla="*/ 101940 w 641803"/>
              <a:gd name="connsiteY0" fmla="*/ 32533 h 629209"/>
              <a:gd name="connsiteX1" fmla="*/ 545294 w 641803"/>
              <a:gd name="connsiteY1" fmla="*/ 33410 h 629209"/>
              <a:gd name="connsiteX2" fmla="*/ 633532 w 641803"/>
              <a:gd name="connsiteY2" fmla="*/ 304935 h 629209"/>
              <a:gd name="connsiteX3" fmla="*/ 567513 w 641803"/>
              <a:gd name="connsiteY3" fmla="*/ 587622 h 629209"/>
              <a:gd name="connsiteX4" fmla="*/ 10874 w 641803"/>
              <a:gd name="connsiteY4" fmla="*/ 550244 h 629209"/>
              <a:gd name="connsiteX5" fmla="*/ 36507 w 641803"/>
              <a:gd name="connsiteY5" fmla="*/ 102019 h 629209"/>
              <a:gd name="connsiteX0" fmla="*/ 93785 w 633648"/>
              <a:gd name="connsiteY0" fmla="*/ 32533 h 629209"/>
              <a:gd name="connsiteX1" fmla="*/ 537139 w 633648"/>
              <a:gd name="connsiteY1" fmla="*/ 33410 h 629209"/>
              <a:gd name="connsiteX2" fmla="*/ 625377 w 633648"/>
              <a:gd name="connsiteY2" fmla="*/ 304935 h 629209"/>
              <a:gd name="connsiteX3" fmla="*/ 559358 w 633648"/>
              <a:gd name="connsiteY3" fmla="*/ 587622 h 629209"/>
              <a:gd name="connsiteX4" fmla="*/ 2719 w 633648"/>
              <a:gd name="connsiteY4" fmla="*/ 550244 h 629209"/>
              <a:gd name="connsiteX5" fmla="*/ 28352 w 633648"/>
              <a:gd name="connsiteY5" fmla="*/ 102019 h 629209"/>
              <a:gd name="connsiteX0" fmla="*/ 103603 w 643466"/>
              <a:gd name="connsiteY0" fmla="*/ 32533 h 629209"/>
              <a:gd name="connsiteX1" fmla="*/ 546957 w 643466"/>
              <a:gd name="connsiteY1" fmla="*/ 33410 h 629209"/>
              <a:gd name="connsiteX2" fmla="*/ 635195 w 643466"/>
              <a:gd name="connsiteY2" fmla="*/ 304935 h 629209"/>
              <a:gd name="connsiteX3" fmla="*/ 569176 w 643466"/>
              <a:gd name="connsiteY3" fmla="*/ 587622 h 629209"/>
              <a:gd name="connsiteX4" fmla="*/ 12537 w 643466"/>
              <a:gd name="connsiteY4" fmla="*/ 550244 h 629209"/>
              <a:gd name="connsiteX5" fmla="*/ 4334 w 643466"/>
              <a:gd name="connsiteY5" fmla="*/ 102019 h 629209"/>
              <a:gd name="connsiteX0" fmla="*/ 103603 w 643466"/>
              <a:gd name="connsiteY0" fmla="*/ 32533 h 613248"/>
              <a:gd name="connsiteX1" fmla="*/ 546957 w 643466"/>
              <a:gd name="connsiteY1" fmla="*/ 33410 h 613248"/>
              <a:gd name="connsiteX2" fmla="*/ 635195 w 643466"/>
              <a:gd name="connsiteY2" fmla="*/ 304935 h 613248"/>
              <a:gd name="connsiteX3" fmla="*/ 569176 w 643466"/>
              <a:gd name="connsiteY3" fmla="*/ 587622 h 613248"/>
              <a:gd name="connsiteX4" fmla="*/ 12537 w 643466"/>
              <a:gd name="connsiteY4" fmla="*/ 518643 h 613248"/>
              <a:gd name="connsiteX5" fmla="*/ 4334 w 643466"/>
              <a:gd name="connsiteY5" fmla="*/ 102019 h 613248"/>
              <a:gd name="connsiteX0" fmla="*/ 103603 w 622280"/>
              <a:gd name="connsiteY0" fmla="*/ 51723 h 632438"/>
              <a:gd name="connsiteX1" fmla="*/ 546957 w 622280"/>
              <a:gd name="connsiteY1" fmla="*/ 52600 h 632438"/>
              <a:gd name="connsiteX2" fmla="*/ 569176 w 622280"/>
              <a:gd name="connsiteY2" fmla="*/ 606812 h 632438"/>
              <a:gd name="connsiteX3" fmla="*/ 12537 w 622280"/>
              <a:gd name="connsiteY3" fmla="*/ 537833 h 632438"/>
              <a:gd name="connsiteX4" fmla="*/ 4334 w 622280"/>
              <a:gd name="connsiteY4" fmla="*/ 121209 h 632438"/>
              <a:gd name="connsiteX0" fmla="*/ 103603 w 640916"/>
              <a:gd name="connsiteY0" fmla="*/ 51277 h 628066"/>
              <a:gd name="connsiteX1" fmla="*/ 546957 w 640916"/>
              <a:gd name="connsiteY1" fmla="*/ 52154 h 628066"/>
              <a:gd name="connsiteX2" fmla="*/ 595444 w 640916"/>
              <a:gd name="connsiteY2" fmla="*/ 600046 h 628066"/>
              <a:gd name="connsiteX3" fmla="*/ 12537 w 640916"/>
              <a:gd name="connsiteY3" fmla="*/ 537387 h 628066"/>
              <a:gd name="connsiteX4" fmla="*/ 4334 w 640916"/>
              <a:gd name="connsiteY4" fmla="*/ 120763 h 628066"/>
              <a:gd name="connsiteX0" fmla="*/ 103603 w 629940"/>
              <a:gd name="connsiteY0" fmla="*/ 26437 h 603226"/>
              <a:gd name="connsiteX1" fmla="*/ 546957 w 629940"/>
              <a:gd name="connsiteY1" fmla="*/ 27314 h 603226"/>
              <a:gd name="connsiteX2" fmla="*/ 595444 w 629940"/>
              <a:gd name="connsiteY2" fmla="*/ 575206 h 603226"/>
              <a:gd name="connsiteX3" fmla="*/ 12537 w 629940"/>
              <a:gd name="connsiteY3" fmla="*/ 512547 h 603226"/>
              <a:gd name="connsiteX4" fmla="*/ 4334 w 629940"/>
              <a:gd name="connsiteY4" fmla="*/ 95923 h 603226"/>
              <a:gd name="connsiteX0" fmla="*/ 103603 w 651443"/>
              <a:gd name="connsiteY0" fmla="*/ 20041 h 614843"/>
              <a:gd name="connsiteX1" fmla="*/ 608249 w 651443"/>
              <a:gd name="connsiteY1" fmla="*/ 39879 h 614843"/>
              <a:gd name="connsiteX2" fmla="*/ 595444 w 651443"/>
              <a:gd name="connsiteY2" fmla="*/ 568810 h 614843"/>
              <a:gd name="connsiteX3" fmla="*/ 12537 w 651443"/>
              <a:gd name="connsiteY3" fmla="*/ 506151 h 614843"/>
              <a:gd name="connsiteX4" fmla="*/ 4334 w 651443"/>
              <a:gd name="connsiteY4" fmla="*/ 89527 h 614843"/>
              <a:gd name="connsiteX0" fmla="*/ 103603 w 640788"/>
              <a:gd name="connsiteY0" fmla="*/ 20041 h 614843"/>
              <a:gd name="connsiteX1" fmla="*/ 581981 w 640788"/>
              <a:gd name="connsiteY1" fmla="*/ 39879 h 614843"/>
              <a:gd name="connsiteX2" fmla="*/ 595444 w 640788"/>
              <a:gd name="connsiteY2" fmla="*/ 568810 h 614843"/>
              <a:gd name="connsiteX3" fmla="*/ 12537 w 640788"/>
              <a:gd name="connsiteY3" fmla="*/ 506151 h 614843"/>
              <a:gd name="connsiteX4" fmla="*/ 4334 w 640788"/>
              <a:gd name="connsiteY4" fmla="*/ 89527 h 614843"/>
              <a:gd name="connsiteX0" fmla="*/ 103603 w 673655"/>
              <a:gd name="connsiteY0" fmla="*/ 38763 h 618146"/>
              <a:gd name="connsiteX1" fmla="*/ 581981 w 673655"/>
              <a:gd name="connsiteY1" fmla="*/ 58601 h 618146"/>
              <a:gd name="connsiteX2" fmla="*/ 621713 w 673655"/>
              <a:gd name="connsiteY2" fmla="*/ 562250 h 618146"/>
              <a:gd name="connsiteX3" fmla="*/ 12537 w 673655"/>
              <a:gd name="connsiteY3" fmla="*/ 524873 h 618146"/>
              <a:gd name="connsiteX4" fmla="*/ 4334 w 673655"/>
              <a:gd name="connsiteY4" fmla="*/ 108249 h 618146"/>
              <a:gd name="connsiteX0" fmla="*/ 103603 w 654750"/>
              <a:gd name="connsiteY0" fmla="*/ 38763 h 605787"/>
              <a:gd name="connsiteX1" fmla="*/ 581981 w 654750"/>
              <a:gd name="connsiteY1" fmla="*/ 58601 h 605787"/>
              <a:gd name="connsiteX2" fmla="*/ 621713 w 654750"/>
              <a:gd name="connsiteY2" fmla="*/ 562250 h 605787"/>
              <a:gd name="connsiteX3" fmla="*/ 12537 w 654750"/>
              <a:gd name="connsiteY3" fmla="*/ 524873 h 605787"/>
              <a:gd name="connsiteX4" fmla="*/ 4334 w 654750"/>
              <a:gd name="connsiteY4" fmla="*/ 108249 h 605787"/>
              <a:gd name="connsiteX0" fmla="*/ 103603 w 643734"/>
              <a:gd name="connsiteY0" fmla="*/ 31800 h 598824"/>
              <a:gd name="connsiteX1" fmla="*/ 581981 w 643734"/>
              <a:gd name="connsiteY1" fmla="*/ 51638 h 598824"/>
              <a:gd name="connsiteX2" fmla="*/ 621713 w 643734"/>
              <a:gd name="connsiteY2" fmla="*/ 555287 h 598824"/>
              <a:gd name="connsiteX3" fmla="*/ 12537 w 643734"/>
              <a:gd name="connsiteY3" fmla="*/ 517910 h 598824"/>
              <a:gd name="connsiteX4" fmla="*/ 4334 w 643734"/>
              <a:gd name="connsiteY4" fmla="*/ 101286 h 598824"/>
              <a:gd name="connsiteX0" fmla="*/ 103603 w 643734"/>
              <a:gd name="connsiteY0" fmla="*/ 24551 h 591575"/>
              <a:gd name="connsiteX1" fmla="*/ 581981 w 643734"/>
              <a:gd name="connsiteY1" fmla="*/ 44389 h 591575"/>
              <a:gd name="connsiteX2" fmla="*/ 621713 w 643734"/>
              <a:gd name="connsiteY2" fmla="*/ 548038 h 591575"/>
              <a:gd name="connsiteX3" fmla="*/ 12537 w 643734"/>
              <a:gd name="connsiteY3" fmla="*/ 510661 h 591575"/>
              <a:gd name="connsiteX4" fmla="*/ 4334 w 643734"/>
              <a:gd name="connsiteY4" fmla="*/ 94037 h 591575"/>
              <a:gd name="connsiteX0" fmla="*/ 103603 w 643734"/>
              <a:gd name="connsiteY0" fmla="*/ 20135 h 587159"/>
              <a:gd name="connsiteX1" fmla="*/ 581981 w 643734"/>
              <a:gd name="connsiteY1" fmla="*/ 39973 h 587159"/>
              <a:gd name="connsiteX2" fmla="*/ 621713 w 643734"/>
              <a:gd name="connsiteY2" fmla="*/ 543622 h 587159"/>
              <a:gd name="connsiteX3" fmla="*/ 12537 w 643734"/>
              <a:gd name="connsiteY3" fmla="*/ 506245 h 587159"/>
              <a:gd name="connsiteX4" fmla="*/ 4334 w 643734"/>
              <a:gd name="connsiteY4" fmla="*/ 89621 h 587159"/>
              <a:gd name="connsiteX0" fmla="*/ 51067 w 657504"/>
              <a:gd name="connsiteY0" fmla="*/ 31623 h 592327"/>
              <a:gd name="connsiteX1" fmla="*/ 581981 w 657504"/>
              <a:gd name="connsiteY1" fmla="*/ 45141 h 592327"/>
              <a:gd name="connsiteX2" fmla="*/ 621713 w 657504"/>
              <a:gd name="connsiteY2" fmla="*/ 548790 h 592327"/>
              <a:gd name="connsiteX3" fmla="*/ 12537 w 657504"/>
              <a:gd name="connsiteY3" fmla="*/ 511413 h 592327"/>
              <a:gd name="connsiteX4" fmla="*/ 4334 w 657504"/>
              <a:gd name="connsiteY4" fmla="*/ 94789 h 592327"/>
              <a:gd name="connsiteX0" fmla="*/ 51067 w 676118"/>
              <a:gd name="connsiteY0" fmla="*/ 31623 h 604686"/>
              <a:gd name="connsiteX1" fmla="*/ 581981 w 676118"/>
              <a:gd name="connsiteY1" fmla="*/ 45141 h 604686"/>
              <a:gd name="connsiteX2" fmla="*/ 621713 w 676118"/>
              <a:gd name="connsiteY2" fmla="*/ 548790 h 604686"/>
              <a:gd name="connsiteX3" fmla="*/ 12537 w 676118"/>
              <a:gd name="connsiteY3" fmla="*/ 511413 h 604686"/>
              <a:gd name="connsiteX4" fmla="*/ 4334 w 676118"/>
              <a:gd name="connsiteY4" fmla="*/ 94789 h 604686"/>
              <a:gd name="connsiteX0" fmla="*/ 51067 w 659741"/>
              <a:gd name="connsiteY0" fmla="*/ 18182 h 591245"/>
              <a:gd name="connsiteX1" fmla="*/ 581981 w 659741"/>
              <a:gd name="connsiteY1" fmla="*/ 31700 h 591245"/>
              <a:gd name="connsiteX2" fmla="*/ 621713 w 659741"/>
              <a:gd name="connsiteY2" fmla="*/ 535349 h 591245"/>
              <a:gd name="connsiteX3" fmla="*/ 12537 w 659741"/>
              <a:gd name="connsiteY3" fmla="*/ 497972 h 591245"/>
              <a:gd name="connsiteX4" fmla="*/ 4334 w 659741"/>
              <a:gd name="connsiteY4" fmla="*/ 81348 h 591245"/>
              <a:gd name="connsiteX0" fmla="*/ 51067 w 671131"/>
              <a:gd name="connsiteY0" fmla="*/ 18182 h 591245"/>
              <a:gd name="connsiteX1" fmla="*/ 617005 w 671131"/>
              <a:gd name="connsiteY1" fmla="*/ 31700 h 591245"/>
              <a:gd name="connsiteX2" fmla="*/ 621713 w 671131"/>
              <a:gd name="connsiteY2" fmla="*/ 535349 h 591245"/>
              <a:gd name="connsiteX3" fmla="*/ 12537 w 671131"/>
              <a:gd name="connsiteY3" fmla="*/ 497972 h 591245"/>
              <a:gd name="connsiteX4" fmla="*/ 4334 w 671131"/>
              <a:gd name="connsiteY4" fmla="*/ 81348 h 591245"/>
              <a:gd name="connsiteX0" fmla="*/ 51067 w 648099"/>
              <a:gd name="connsiteY0" fmla="*/ 18182 h 578886"/>
              <a:gd name="connsiteX1" fmla="*/ 617005 w 648099"/>
              <a:gd name="connsiteY1" fmla="*/ 31700 h 578886"/>
              <a:gd name="connsiteX2" fmla="*/ 621713 w 648099"/>
              <a:gd name="connsiteY2" fmla="*/ 535349 h 578886"/>
              <a:gd name="connsiteX3" fmla="*/ 12537 w 648099"/>
              <a:gd name="connsiteY3" fmla="*/ 497972 h 578886"/>
              <a:gd name="connsiteX4" fmla="*/ 4334 w 648099"/>
              <a:gd name="connsiteY4" fmla="*/ 81348 h 578886"/>
              <a:gd name="connsiteX0" fmla="*/ 51067 w 648099"/>
              <a:gd name="connsiteY0" fmla="*/ 18182 h 565791"/>
              <a:gd name="connsiteX1" fmla="*/ 617005 w 648099"/>
              <a:gd name="connsiteY1" fmla="*/ 31700 h 565791"/>
              <a:gd name="connsiteX2" fmla="*/ 621713 w 648099"/>
              <a:gd name="connsiteY2" fmla="*/ 535349 h 565791"/>
              <a:gd name="connsiteX3" fmla="*/ 12537 w 648099"/>
              <a:gd name="connsiteY3" fmla="*/ 497972 h 565791"/>
              <a:gd name="connsiteX4" fmla="*/ 4334 w 648099"/>
              <a:gd name="connsiteY4" fmla="*/ 81348 h 565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noFill/>
          <a:ln w="25400" cap="rnd">
            <a:solidFill>
              <a:srgbClr val="D6A6B1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600">
              <a:solidFill>
                <a:srgbClr val="D6A6B1"/>
              </a:solidFill>
              <a:latin typeface="Helvetica" panose="020B0604020202030204" pitchFamily="34" charset="0"/>
              <a:ea typeface="方正喵呜体" panose="02010600010101010101" pitchFamily="2" charset="-122"/>
            </a:endParaRPr>
          </a:p>
        </p:txBody>
      </p:sp>
      <p:sp>
        <p:nvSpPr>
          <p:cNvPr id="26" name="文本框 25" descr="e7d195523061f1c0deeec63e560781cfd59afb0ea006f2a87ABB68BF51EA6619813959095094C18C62A12F549504892A4AAA8C1554C6663626E05CA27F281A14E6983772AFC3FB97135759321DEA3D704CB8FFD9D2544D20ADDCB4FC824F904E0D83D989474D2C72C21C19999FBBACD7FA81DBC650697183C998B58960BA5FD542E56B4FBC2C958F"/>
          <p:cNvSpPr txBox="1"/>
          <p:nvPr/>
        </p:nvSpPr>
        <p:spPr>
          <a:xfrm>
            <a:off x="2304504" y="2650116"/>
            <a:ext cx="3058705" cy="135210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3600">
                <a:solidFill>
                  <a:srgbClr val="D6A6B1"/>
                </a:solidFill>
                <a:latin typeface="UTM Mother" panose="02040603050506020204" pitchFamily="18" charset="0"/>
                <a:ea typeface="方正喵呜体" panose="02010600010101010101" pitchFamily="2" charset="-122"/>
                <a:sym typeface="Arial" panose="020B0604020202020204" pitchFamily="34" charset="0"/>
              </a:rPr>
              <a:t>Tạm biệt </a:t>
            </a:r>
          </a:p>
          <a:p>
            <a:pPr algn="ctr">
              <a:lnSpc>
                <a:spcPct val="120000"/>
              </a:lnSpc>
            </a:pPr>
            <a:r>
              <a:rPr lang="en-US" altLang="zh-CN" sz="3600">
                <a:solidFill>
                  <a:srgbClr val="D6A6B1"/>
                </a:solidFill>
                <a:latin typeface="UTM Mother" panose="02040603050506020204" pitchFamily="18" charset="0"/>
                <a:ea typeface="方正喵呜体" panose="02010600010101010101" pitchFamily="2" charset="-122"/>
                <a:sym typeface="Arial" panose="020B0604020202020204" pitchFamily="34" charset="0"/>
              </a:rPr>
              <a:t>các em</a:t>
            </a:r>
            <a:endParaRPr lang="en-GB" altLang="zh-CN" sz="3600" dirty="0">
              <a:solidFill>
                <a:srgbClr val="D6A6B1"/>
              </a:solidFill>
              <a:latin typeface="UTM Mother" panose="02040603050506020204" pitchFamily="18" charset="0"/>
              <a:ea typeface="方正喵呜体" panose="02010600010101010101" pitchFamily="2" charset="-122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11" name="组合 43">
            <a:extLst>
              <a:ext uri="{FF2B5EF4-FFF2-40B4-BE49-F238E27FC236}">
                <a16:creationId xmlns:a16="http://schemas.microsoft.com/office/drawing/2014/main" id="{E48C34C2-D5A2-4F0C-AC0F-4EF5A9C291B1}"/>
              </a:ext>
            </a:extLst>
          </p:cNvPr>
          <p:cNvGrpSpPr/>
          <p:nvPr/>
        </p:nvGrpSpPr>
        <p:grpSpPr>
          <a:xfrm>
            <a:off x="9808924" y="176911"/>
            <a:ext cx="1977867" cy="1234572"/>
            <a:chOff x="7180022" y="219753"/>
            <a:chExt cx="1592029" cy="993734"/>
          </a:xfrm>
        </p:grpSpPr>
        <p:pic>
          <p:nvPicPr>
            <p:cNvPr id="12" name="图片 25">
              <a:extLst>
                <a:ext uri="{FF2B5EF4-FFF2-40B4-BE49-F238E27FC236}">
                  <a16:creationId xmlns:a16="http://schemas.microsoft.com/office/drawing/2014/main" id="{E7C3B35B-B8D2-4C49-81CB-DDBD637AFF9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778317" y="219753"/>
              <a:ext cx="993734" cy="993734"/>
            </a:xfrm>
            <a:prstGeom prst="rect">
              <a:avLst/>
            </a:prstGeom>
          </p:spPr>
        </p:pic>
        <p:pic>
          <p:nvPicPr>
            <p:cNvPr id="13" name="图片 32">
              <a:extLst>
                <a:ext uri="{FF2B5EF4-FFF2-40B4-BE49-F238E27FC236}">
                  <a16:creationId xmlns:a16="http://schemas.microsoft.com/office/drawing/2014/main" id="{895DE241-E92B-4927-900E-8FD3D5BB379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180022" y="595615"/>
              <a:ext cx="1530229" cy="615749"/>
            </a:xfrm>
            <a:prstGeom prst="rect">
              <a:avLst/>
            </a:prstGeom>
          </p:spPr>
        </p:pic>
      </p:grpSp>
      <p:pic>
        <p:nvPicPr>
          <p:cNvPr id="18" name="图片 37">
            <a:extLst>
              <a:ext uri="{FF2B5EF4-FFF2-40B4-BE49-F238E27FC236}">
                <a16:creationId xmlns:a16="http://schemas.microsoft.com/office/drawing/2014/main" id="{E247DD9D-BD03-452E-9608-F8FD186A34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365388">
            <a:off x="2052174" y="1602459"/>
            <a:ext cx="3811223" cy="1461316"/>
          </a:xfrm>
          <a:prstGeom prst="rect">
            <a:avLst/>
          </a:prstGeom>
        </p:spPr>
      </p:pic>
      <p:pic>
        <p:nvPicPr>
          <p:cNvPr id="19" name="图片 37">
            <a:extLst>
              <a:ext uri="{FF2B5EF4-FFF2-40B4-BE49-F238E27FC236}">
                <a16:creationId xmlns:a16="http://schemas.microsoft.com/office/drawing/2014/main" id="{E247DD9D-BD03-452E-9608-F8FD186A34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34612" flipV="1">
            <a:off x="5654509" y="2695672"/>
            <a:ext cx="3811223" cy="1461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021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23" grpId="0" animBg="1"/>
      <p:bldP spid="24" grpId="0"/>
      <p:bldP spid="25" grpId="0" animBg="1"/>
      <p:bldP spid="2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grpSp>
          <p:nvGrpSpPr>
            <p:cNvPr id="6" name="Group 5"/>
            <p:cNvGrpSpPr/>
            <p:nvPr/>
          </p:nvGrpSpPr>
          <p:grpSpPr>
            <a:xfrm>
              <a:off x="3154798" y="1104900"/>
              <a:ext cx="4343400" cy="4648200"/>
              <a:chOff x="335636" y="157956"/>
              <a:chExt cx="6484264" cy="6132254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5636" y="157956"/>
                <a:ext cx="6484264" cy="5607070"/>
              </a:xfrm>
              <a:prstGeom prst="rect">
                <a:avLst/>
              </a:prstGeom>
            </p:spPr>
          </p:pic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39629" y="3802826"/>
                <a:ext cx="1280271" cy="2487384"/>
              </a:xfrm>
              <a:prstGeom prst="rect">
                <a:avLst/>
              </a:prstGeom>
            </p:spPr>
          </p:pic>
        </p:grp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4088" y="3477782"/>
            <a:ext cx="1364088" cy="227531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2" name="Oval Callout 1"/>
          <p:cNvSpPr/>
          <p:nvPr/>
        </p:nvSpPr>
        <p:spPr>
          <a:xfrm>
            <a:off x="1587500" y="1422400"/>
            <a:ext cx="4180114" cy="2006600"/>
          </a:xfrm>
          <a:prstGeom prst="wedgeEllipseCallou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 đi siêu thị với mình nhé!</a:t>
            </a:r>
          </a:p>
        </p:txBody>
      </p:sp>
    </p:spTree>
    <p:extLst>
      <p:ext uri="{BB962C8B-B14F-4D97-AF65-F5344CB8AC3E}">
        <p14:creationId xmlns:p14="http://schemas.microsoft.com/office/powerpoint/2010/main" val="1479529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3.33333E-6 L 0.24805 0.00764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96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6874" y="-934050"/>
            <a:ext cx="8447318" cy="84901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45" y="1417586"/>
            <a:ext cx="268338" cy="36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338" y="2653224"/>
            <a:ext cx="990721" cy="72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5871" y="1278714"/>
            <a:ext cx="408332" cy="4417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72" y="4703687"/>
            <a:ext cx="1541638" cy="1800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87197">
            <a:off x="549952" y="3703954"/>
            <a:ext cx="1051528" cy="1260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13409">
            <a:off x="550679" y="2308091"/>
            <a:ext cx="989796" cy="10800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67682">
            <a:off x="1162996" y="4674184"/>
            <a:ext cx="1541638" cy="18000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7732" y="4619006"/>
            <a:ext cx="1541638" cy="18000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70424">
            <a:off x="3038882" y="4721923"/>
            <a:ext cx="1541638" cy="18000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308" y="4658797"/>
            <a:ext cx="1541638" cy="18000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0695" y="1335804"/>
            <a:ext cx="408332" cy="44178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96643">
            <a:off x="3401369" y="1220529"/>
            <a:ext cx="408332" cy="44178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4414">
            <a:off x="3687023" y="1361019"/>
            <a:ext cx="408332" cy="441782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569" y="1207113"/>
            <a:ext cx="408332" cy="441782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183" y="1364188"/>
            <a:ext cx="408332" cy="441782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640" y="1296104"/>
            <a:ext cx="408332" cy="44178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859" y="1377886"/>
            <a:ext cx="268338" cy="36000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920" y="1408116"/>
            <a:ext cx="268338" cy="36000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051" y="1335804"/>
            <a:ext cx="268338" cy="36000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990" y="1397221"/>
            <a:ext cx="268338" cy="36000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759" y="1356371"/>
            <a:ext cx="268338" cy="36000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792" y="1296104"/>
            <a:ext cx="268338" cy="36000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593" y="1323476"/>
            <a:ext cx="268338" cy="36000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445" y="1309375"/>
            <a:ext cx="268338" cy="360000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221" y="1221911"/>
            <a:ext cx="268338" cy="36000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742" y="1193815"/>
            <a:ext cx="268338" cy="360000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960" y="1193815"/>
            <a:ext cx="268338" cy="360000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924" y="1370315"/>
            <a:ext cx="268338" cy="360000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741" y="1173821"/>
            <a:ext cx="268338" cy="36000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18508">
            <a:off x="1020190" y="2264691"/>
            <a:ext cx="989796" cy="1080000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637" y="2293224"/>
            <a:ext cx="989796" cy="108000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64179">
            <a:off x="1850844" y="2264691"/>
            <a:ext cx="989796" cy="1080000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625" y="2293224"/>
            <a:ext cx="989796" cy="1080000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189" y="2321781"/>
            <a:ext cx="989796" cy="1080000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161" y="2612482"/>
            <a:ext cx="990721" cy="720000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595" y="2653224"/>
            <a:ext cx="990721" cy="720000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0516" y="2668091"/>
            <a:ext cx="990721" cy="720000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99621">
            <a:off x="1420256" y="3591054"/>
            <a:ext cx="1051528" cy="1260000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99621">
            <a:off x="2203668" y="3533988"/>
            <a:ext cx="1051528" cy="1260000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0183">
            <a:off x="3021726" y="3528504"/>
            <a:ext cx="1051528" cy="1260000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21338">
            <a:off x="3882832" y="3503557"/>
            <a:ext cx="1051528" cy="1260000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0470" y="1292730"/>
            <a:ext cx="408332" cy="441782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294" y="1349820"/>
            <a:ext cx="408332" cy="441782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96643">
            <a:off x="3155968" y="1234545"/>
            <a:ext cx="408332" cy="441782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4414">
            <a:off x="3441622" y="1375035"/>
            <a:ext cx="408332" cy="441782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2168" y="1221129"/>
            <a:ext cx="408332" cy="441782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9782" y="1378204"/>
            <a:ext cx="408332" cy="441782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239" y="1310120"/>
            <a:ext cx="408332" cy="441782"/>
          </a:xfrm>
          <a:prstGeom prst="rect">
            <a:avLst/>
          </a:prstGeom>
        </p:spPr>
      </p:pic>
      <p:sp>
        <p:nvSpPr>
          <p:cNvPr id="73" name="Rectangle 72"/>
          <p:cNvSpPr/>
          <p:nvPr/>
        </p:nvSpPr>
        <p:spPr>
          <a:xfrm>
            <a:off x="1699774" y="294762"/>
            <a:ext cx="2418056" cy="652088"/>
          </a:xfrm>
          <a:prstGeom prst="rect">
            <a:avLst/>
          </a:prstGeom>
          <a:solidFill>
            <a:srgbClr val="BCBDC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2"/>
                </a:solidFill>
                <a:latin typeface="UTM Magnesium" panose="02040603050506020204" pitchFamily="18" charset="0"/>
              </a:rPr>
              <a:t>Quầy trái cây</a:t>
            </a:r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906250" y="3470000"/>
            <a:ext cx="1364088" cy="227531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83" name="Oval Callout 82"/>
          <p:cNvSpPr/>
          <p:nvPr/>
        </p:nvSpPr>
        <p:spPr>
          <a:xfrm>
            <a:off x="5563956" y="748602"/>
            <a:ext cx="4455105" cy="2006600"/>
          </a:xfrm>
          <a:prstGeom prst="wedgeEllipseCallout">
            <a:avLst>
              <a:gd name="adj1" fmla="val -13104"/>
              <a:gd name="adj2" fmla="val 121768"/>
            </a:avLst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 tài đoán cân nặng, đoán tiền mua trái cây!</a:t>
            </a:r>
          </a:p>
        </p:txBody>
      </p:sp>
    </p:spTree>
    <p:extLst>
      <p:ext uri="{BB962C8B-B14F-4D97-AF65-F5344CB8AC3E}">
        <p14:creationId xmlns:p14="http://schemas.microsoft.com/office/powerpoint/2010/main" val="2914293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4444 0.1199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227" y="5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3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6874" y="-934050"/>
            <a:ext cx="8447318" cy="84901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45" y="1417586"/>
            <a:ext cx="268338" cy="36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338" y="2653224"/>
            <a:ext cx="990721" cy="72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5871" y="1278714"/>
            <a:ext cx="408332" cy="4417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72" y="4703687"/>
            <a:ext cx="1541638" cy="1800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87197">
            <a:off x="549952" y="3703954"/>
            <a:ext cx="1051528" cy="1260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13409">
            <a:off x="550679" y="2308091"/>
            <a:ext cx="989796" cy="10800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67682">
            <a:off x="1162996" y="4674184"/>
            <a:ext cx="1541638" cy="18000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7732" y="4619006"/>
            <a:ext cx="1541638" cy="18000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70424">
            <a:off x="3038882" y="4721923"/>
            <a:ext cx="1541638" cy="18000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308" y="4658797"/>
            <a:ext cx="1541638" cy="18000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0695" y="1335804"/>
            <a:ext cx="408332" cy="44178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96643">
            <a:off x="3401369" y="1220529"/>
            <a:ext cx="408332" cy="44178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4414">
            <a:off x="3687023" y="1361019"/>
            <a:ext cx="408332" cy="441782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569" y="1207113"/>
            <a:ext cx="408332" cy="441782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183" y="1364188"/>
            <a:ext cx="408332" cy="441782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640" y="1296104"/>
            <a:ext cx="408332" cy="44178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859" y="1377886"/>
            <a:ext cx="268338" cy="36000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920" y="1408116"/>
            <a:ext cx="268338" cy="36000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051" y="1335804"/>
            <a:ext cx="268338" cy="36000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990" y="1397221"/>
            <a:ext cx="268338" cy="36000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759" y="1356371"/>
            <a:ext cx="268338" cy="36000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792" y="1296104"/>
            <a:ext cx="268338" cy="36000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593" y="1323476"/>
            <a:ext cx="268338" cy="36000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445" y="1309375"/>
            <a:ext cx="268338" cy="360000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221" y="1221911"/>
            <a:ext cx="268338" cy="36000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742" y="1193815"/>
            <a:ext cx="268338" cy="360000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960" y="1193815"/>
            <a:ext cx="268338" cy="360000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924" y="1370315"/>
            <a:ext cx="268338" cy="360000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741" y="1173821"/>
            <a:ext cx="268338" cy="36000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18508">
            <a:off x="1020190" y="2264691"/>
            <a:ext cx="989796" cy="1080000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637" y="2293224"/>
            <a:ext cx="989796" cy="108000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64179">
            <a:off x="1850844" y="2264691"/>
            <a:ext cx="989796" cy="1080000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625" y="2293224"/>
            <a:ext cx="989796" cy="1080000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189" y="2321781"/>
            <a:ext cx="989796" cy="1080000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161" y="2612482"/>
            <a:ext cx="990721" cy="720000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595" y="2653224"/>
            <a:ext cx="990721" cy="720000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0516" y="2668091"/>
            <a:ext cx="990721" cy="720000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99621">
            <a:off x="1420256" y="3591054"/>
            <a:ext cx="1051528" cy="1260000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99621">
            <a:off x="2203668" y="3533988"/>
            <a:ext cx="1051528" cy="1260000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0183">
            <a:off x="3021726" y="3528504"/>
            <a:ext cx="1051528" cy="1260000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21338">
            <a:off x="3882832" y="3503557"/>
            <a:ext cx="1051528" cy="1260000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0470" y="1292730"/>
            <a:ext cx="408332" cy="441782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294" y="1349820"/>
            <a:ext cx="408332" cy="441782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96643">
            <a:off x="3155968" y="1234545"/>
            <a:ext cx="408332" cy="441782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4414">
            <a:off x="3441622" y="1375035"/>
            <a:ext cx="408332" cy="441782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2168" y="1221129"/>
            <a:ext cx="408332" cy="441782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9782" y="1378204"/>
            <a:ext cx="408332" cy="441782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239" y="1310120"/>
            <a:ext cx="408332" cy="441782"/>
          </a:xfrm>
          <a:prstGeom prst="rect">
            <a:avLst/>
          </a:prstGeom>
        </p:spPr>
      </p:pic>
      <p:sp>
        <p:nvSpPr>
          <p:cNvPr id="73" name="Rectangle 72"/>
          <p:cNvSpPr/>
          <p:nvPr/>
        </p:nvSpPr>
        <p:spPr>
          <a:xfrm>
            <a:off x="1699774" y="294762"/>
            <a:ext cx="2418056" cy="652088"/>
          </a:xfrm>
          <a:prstGeom prst="rect">
            <a:avLst/>
          </a:prstGeom>
          <a:solidFill>
            <a:srgbClr val="BCBDC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2"/>
                </a:solidFill>
                <a:latin typeface="UTM Magnesium" panose="02040603050506020204" pitchFamily="18" charset="0"/>
              </a:rPr>
              <a:t>Quầy trái cây</a:t>
            </a:r>
          </a:p>
        </p:txBody>
      </p:sp>
      <p:pic>
        <p:nvPicPr>
          <p:cNvPr id="77" name="Picture 7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7363" y="1567890"/>
            <a:ext cx="990721" cy="720000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70424">
            <a:off x="9548966" y="1084451"/>
            <a:ext cx="1510734" cy="1763914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0482" y="1620209"/>
            <a:ext cx="434750" cy="583256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6116" y="1323476"/>
            <a:ext cx="1133978" cy="1237322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99621">
            <a:off x="5833006" y="1281555"/>
            <a:ext cx="1158118" cy="1387722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96643">
            <a:off x="8063064" y="1621249"/>
            <a:ext cx="602592" cy="651954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7245295" y="2553764"/>
            <a:ext cx="3556706" cy="4371391"/>
            <a:chOff x="12274754" y="1615772"/>
            <a:chExt cx="3556706" cy="4544880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4467372" y="3885334"/>
              <a:ext cx="1364088" cy="2275318"/>
            </a:xfrm>
            <a:prstGeom prst="rect">
              <a:avLst/>
            </a:prstGeom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</p:pic>
        <p:sp>
          <p:nvSpPr>
            <p:cNvPr id="83" name="Oval Callout 82"/>
            <p:cNvSpPr/>
            <p:nvPr/>
          </p:nvSpPr>
          <p:spPr>
            <a:xfrm>
              <a:off x="12274754" y="1615772"/>
              <a:ext cx="3425994" cy="2006600"/>
            </a:xfrm>
            <a:prstGeom prst="wedgeEllipseCallout">
              <a:avLst>
                <a:gd name="adj1" fmla="val 29372"/>
                <a:gd name="adj2" fmla="val 56812"/>
              </a:avLst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 đoán đúng rồi!</a:t>
              </a:r>
            </a:p>
          </p:txBody>
        </p:sp>
      </p:grpSp>
      <p:sp>
        <p:nvSpPr>
          <p:cNvPr id="9" name="Snip Diagonal Corner Rectangle 8"/>
          <p:cNvSpPr/>
          <p:nvPr/>
        </p:nvSpPr>
        <p:spPr>
          <a:xfrm>
            <a:off x="6565706" y="254037"/>
            <a:ext cx="4475236" cy="984022"/>
          </a:xfrm>
          <a:prstGeom prst="snip2Diag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  <a:effectLst>
            <a:outerShdw blurRad="139700" dist="139700" dir="6000000" sx="105000" sy="105000" algn="l" rotWithShape="0">
              <a:srgbClr val="FF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 gì nặng khoảng 4 kg, </a:t>
            </a:r>
          </a:p>
          <a:p>
            <a:pPr algn="ctr"/>
            <a:r>
              <a:rPr lang="en-US" sz="2600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giá 280 000 đồng?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6821623" y="2655426"/>
            <a:ext cx="4456948" cy="4357280"/>
            <a:chOff x="10692468" y="4658796"/>
            <a:chExt cx="4456948" cy="4357280"/>
          </a:xfrm>
        </p:grpSpPr>
        <p:pic>
          <p:nvPicPr>
            <p:cNvPr id="74" name="Picture 73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785328" y="6740758"/>
              <a:ext cx="1364088" cy="2275318"/>
            </a:xfrm>
            <a:prstGeom prst="rect">
              <a:avLst/>
            </a:prstGeom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</p:pic>
        <p:sp>
          <p:nvSpPr>
            <p:cNvPr id="75" name="Oval Callout 74"/>
            <p:cNvSpPr/>
            <p:nvPr/>
          </p:nvSpPr>
          <p:spPr>
            <a:xfrm>
              <a:off x="10692468" y="4658796"/>
              <a:ext cx="4204631" cy="1884959"/>
            </a:xfrm>
            <a:prstGeom prst="wedgeEllipseCallout">
              <a:avLst>
                <a:gd name="adj1" fmla="val 34796"/>
                <a:gd name="adj2" fmla="val 62692"/>
              </a:avLst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 đoán chưa đúng! Quan sát thật kĩ nhé!</a:t>
              </a:r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6779344" y="2666434"/>
            <a:ext cx="4456948" cy="4357280"/>
            <a:chOff x="10692468" y="4658796"/>
            <a:chExt cx="4456948" cy="4357280"/>
          </a:xfrm>
        </p:grpSpPr>
        <p:pic>
          <p:nvPicPr>
            <p:cNvPr id="84" name="Picture 83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785328" y="6740758"/>
              <a:ext cx="1364088" cy="2275318"/>
            </a:xfrm>
            <a:prstGeom prst="rect">
              <a:avLst/>
            </a:prstGeom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</p:pic>
        <p:sp>
          <p:nvSpPr>
            <p:cNvPr id="85" name="Oval Callout 84"/>
            <p:cNvSpPr/>
            <p:nvPr/>
          </p:nvSpPr>
          <p:spPr>
            <a:xfrm>
              <a:off x="10692468" y="4658796"/>
              <a:ext cx="4204631" cy="1884959"/>
            </a:xfrm>
            <a:prstGeom prst="wedgeEllipseCallout">
              <a:avLst>
                <a:gd name="adj1" fmla="val 34796"/>
                <a:gd name="adj2" fmla="val 62692"/>
              </a:avLst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 đoán chưa đúng! Quan sát thật kĩ nhé!</a:t>
              </a:r>
            </a:p>
          </p:txBody>
        </p:sp>
      </p:grpSp>
      <p:grpSp>
        <p:nvGrpSpPr>
          <p:cNvPr id="86" name="Group 85"/>
          <p:cNvGrpSpPr/>
          <p:nvPr/>
        </p:nvGrpSpPr>
        <p:grpSpPr>
          <a:xfrm>
            <a:off x="6921887" y="2711154"/>
            <a:ext cx="4456948" cy="4357280"/>
            <a:chOff x="10692468" y="4658796"/>
            <a:chExt cx="4456948" cy="4357280"/>
          </a:xfrm>
        </p:grpSpPr>
        <p:pic>
          <p:nvPicPr>
            <p:cNvPr id="87" name="Picture 86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785328" y="6740758"/>
              <a:ext cx="1364088" cy="2275318"/>
            </a:xfrm>
            <a:prstGeom prst="rect">
              <a:avLst/>
            </a:prstGeom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</p:pic>
        <p:sp>
          <p:nvSpPr>
            <p:cNvPr id="88" name="Oval Callout 87"/>
            <p:cNvSpPr/>
            <p:nvPr/>
          </p:nvSpPr>
          <p:spPr>
            <a:xfrm>
              <a:off x="10692468" y="4658796"/>
              <a:ext cx="4204631" cy="1884959"/>
            </a:xfrm>
            <a:prstGeom prst="wedgeEllipseCallout">
              <a:avLst>
                <a:gd name="adj1" fmla="val 34796"/>
                <a:gd name="adj2" fmla="val 62692"/>
              </a:avLst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 đoán chưa đúng! Quan sát thật kĩ nhé!</a:t>
              </a:r>
            </a:p>
          </p:txBody>
        </p:sp>
      </p:grpSp>
      <p:grpSp>
        <p:nvGrpSpPr>
          <p:cNvPr id="89" name="Group 88"/>
          <p:cNvGrpSpPr/>
          <p:nvPr/>
        </p:nvGrpSpPr>
        <p:grpSpPr>
          <a:xfrm>
            <a:off x="6864144" y="2689138"/>
            <a:ext cx="4456948" cy="4357280"/>
            <a:chOff x="10692468" y="4658796"/>
            <a:chExt cx="4456948" cy="4357280"/>
          </a:xfrm>
        </p:grpSpPr>
        <p:pic>
          <p:nvPicPr>
            <p:cNvPr id="90" name="Picture 89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785328" y="6740758"/>
              <a:ext cx="1364088" cy="2275318"/>
            </a:xfrm>
            <a:prstGeom prst="rect">
              <a:avLst/>
            </a:prstGeom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</p:pic>
        <p:sp>
          <p:nvSpPr>
            <p:cNvPr id="91" name="Oval Callout 90"/>
            <p:cNvSpPr/>
            <p:nvPr/>
          </p:nvSpPr>
          <p:spPr>
            <a:xfrm>
              <a:off x="10692468" y="4658796"/>
              <a:ext cx="4204631" cy="1884959"/>
            </a:xfrm>
            <a:prstGeom prst="wedgeEllipseCallout">
              <a:avLst>
                <a:gd name="adj1" fmla="val 34796"/>
                <a:gd name="adj2" fmla="val 62692"/>
              </a:avLst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 đoán chưa đúng! Quan sát thật kĩ nhé!</a:t>
              </a:r>
            </a:p>
          </p:txBody>
        </p:sp>
      </p:grpSp>
      <p:grpSp>
        <p:nvGrpSpPr>
          <p:cNvPr id="92" name="Group 91"/>
          <p:cNvGrpSpPr/>
          <p:nvPr/>
        </p:nvGrpSpPr>
        <p:grpSpPr>
          <a:xfrm>
            <a:off x="6785930" y="2612482"/>
            <a:ext cx="4456948" cy="4357280"/>
            <a:chOff x="10692468" y="4658796"/>
            <a:chExt cx="4456948" cy="4357280"/>
          </a:xfrm>
        </p:grpSpPr>
        <p:pic>
          <p:nvPicPr>
            <p:cNvPr id="93" name="Picture 92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785328" y="6740758"/>
              <a:ext cx="1364088" cy="2275318"/>
            </a:xfrm>
            <a:prstGeom prst="rect">
              <a:avLst/>
            </a:prstGeom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</p:pic>
        <p:sp>
          <p:nvSpPr>
            <p:cNvPr id="94" name="Oval Callout 93"/>
            <p:cNvSpPr/>
            <p:nvPr/>
          </p:nvSpPr>
          <p:spPr>
            <a:xfrm>
              <a:off x="10692468" y="4658796"/>
              <a:ext cx="4204631" cy="1884959"/>
            </a:xfrm>
            <a:prstGeom prst="wedgeEllipseCallout">
              <a:avLst>
                <a:gd name="adj1" fmla="val 34796"/>
                <a:gd name="adj2" fmla="val 62692"/>
              </a:avLst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 đoán chưa đúng! Quan sát thật kĩ nhé!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486762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53" presetClass="exit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53" presetClass="exit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53" presetClass="exit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53" presetClass="exit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53" presetClass="exit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00"/>
                            </p:stCondLst>
                            <p:childTnLst>
                              <p:par>
                                <p:cTn id="119" presetID="53" presetClass="exit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3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6874" y="-934050"/>
            <a:ext cx="8447318" cy="84901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45" y="1417586"/>
            <a:ext cx="268338" cy="36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338" y="2653224"/>
            <a:ext cx="990721" cy="72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5871" y="1278714"/>
            <a:ext cx="408332" cy="44178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87197">
            <a:off x="549952" y="3703954"/>
            <a:ext cx="1051528" cy="1260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13409">
            <a:off x="550679" y="2308091"/>
            <a:ext cx="989796" cy="10800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0695" y="1335804"/>
            <a:ext cx="408332" cy="44178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96643">
            <a:off x="3401369" y="1220529"/>
            <a:ext cx="408332" cy="44178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4414">
            <a:off x="3687023" y="1361019"/>
            <a:ext cx="408332" cy="441782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569" y="1207113"/>
            <a:ext cx="408332" cy="441782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183" y="1364188"/>
            <a:ext cx="408332" cy="441782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640" y="1296104"/>
            <a:ext cx="408332" cy="44178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859" y="1377886"/>
            <a:ext cx="268338" cy="36000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920" y="1408116"/>
            <a:ext cx="268338" cy="36000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051" y="1335804"/>
            <a:ext cx="268338" cy="36000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990" y="1397221"/>
            <a:ext cx="268338" cy="36000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759" y="1356371"/>
            <a:ext cx="268338" cy="36000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792" y="1296104"/>
            <a:ext cx="268338" cy="36000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593" y="1323476"/>
            <a:ext cx="268338" cy="36000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445" y="1309375"/>
            <a:ext cx="268338" cy="360000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221" y="1221911"/>
            <a:ext cx="268338" cy="36000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742" y="1193815"/>
            <a:ext cx="268338" cy="360000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960" y="1193815"/>
            <a:ext cx="268338" cy="360000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924" y="1370315"/>
            <a:ext cx="268338" cy="360000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741" y="1173821"/>
            <a:ext cx="268338" cy="36000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18508">
            <a:off x="1020190" y="2264691"/>
            <a:ext cx="989796" cy="1080000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637" y="2293224"/>
            <a:ext cx="989796" cy="108000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64179">
            <a:off x="1850844" y="2264691"/>
            <a:ext cx="989796" cy="1080000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625" y="2293224"/>
            <a:ext cx="989796" cy="1080000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189" y="2321781"/>
            <a:ext cx="989796" cy="1080000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161" y="2612482"/>
            <a:ext cx="990721" cy="720000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595" y="2653224"/>
            <a:ext cx="990721" cy="720000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0516" y="2668091"/>
            <a:ext cx="990721" cy="720000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99621">
            <a:off x="1420256" y="3591054"/>
            <a:ext cx="1051528" cy="1260000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99621">
            <a:off x="2203668" y="3533988"/>
            <a:ext cx="1051528" cy="1260000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0183">
            <a:off x="3021726" y="3528504"/>
            <a:ext cx="1051528" cy="1260000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21338">
            <a:off x="3882832" y="3503557"/>
            <a:ext cx="1051528" cy="1260000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0470" y="1292730"/>
            <a:ext cx="408332" cy="441782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294" y="1349820"/>
            <a:ext cx="408332" cy="441782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96643">
            <a:off x="3155968" y="1234545"/>
            <a:ext cx="408332" cy="441782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4414">
            <a:off x="3441622" y="1375035"/>
            <a:ext cx="408332" cy="441782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2168" y="1221129"/>
            <a:ext cx="408332" cy="441782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9782" y="1378204"/>
            <a:ext cx="408332" cy="441782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239" y="1310120"/>
            <a:ext cx="408332" cy="441782"/>
          </a:xfrm>
          <a:prstGeom prst="rect">
            <a:avLst/>
          </a:prstGeom>
        </p:spPr>
      </p:pic>
      <p:sp>
        <p:nvSpPr>
          <p:cNvPr id="73" name="Rectangle 72"/>
          <p:cNvSpPr/>
          <p:nvPr/>
        </p:nvSpPr>
        <p:spPr>
          <a:xfrm>
            <a:off x="1699774" y="294762"/>
            <a:ext cx="2418056" cy="652088"/>
          </a:xfrm>
          <a:prstGeom prst="rect">
            <a:avLst/>
          </a:prstGeom>
          <a:solidFill>
            <a:srgbClr val="BCBDC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2"/>
                </a:solidFill>
                <a:latin typeface="UTM Magnesium" panose="02040603050506020204" pitchFamily="18" charset="0"/>
              </a:rPr>
              <a:t>Quầy trái cây</a:t>
            </a:r>
          </a:p>
        </p:txBody>
      </p:sp>
      <p:pic>
        <p:nvPicPr>
          <p:cNvPr id="77" name="Picture 7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7363" y="1567890"/>
            <a:ext cx="990721" cy="720000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0482" y="1620209"/>
            <a:ext cx="434750" cy="583256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6116" y="1323476"/>
            <a:ext cx="1133978" cy="1237322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99621">
            <a:off x="5833006" y="1281555"/>
            <a:ext cx="1158118" cy="1387722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96643">
            <a:off x="8063064" y="1621249"/>
            <a:ext cx="602592" cy="651954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7245295" y="2553764"/>
            <a:ext cx="3556706" cy="4371391"/>
            <a:chOff x="12274754" y="1615772"/>
            <a:chExt cx="3556706" cy="4544880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4467372" y="3885334"/>
              <a:ext cx="1364088" cy="2275318"/>
            </a:xfrm>
            <a:prstGeom prst="rect">
              <a:avLst/>
            </a:prstGeom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</p:pic>
        <p:sp>
          <p:nvSpPr>
            <p:cNvPr id="83" name="Oval Callout 82"/>
            <p:cNvSpPr/>
            <p:nvPr/>
          </p:nvSpPr>
          <p:spPr>
            <a:xfrm>
              <a:off x="12274754" y="1615772"/>
              <a:ext cx="3425994" cy="2006600"/>
            </a:xfrm>
            <a:prstGeom prst="wedgeEllipseCallout">
              <a:avLst>
                <a:gd name="adj1" fmla="val 29372"/>
                <a:gd name="adj2" fmla="val 56812"/>
              </a:avLst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 đoán đúng rồi!</a:t>
              </a:r>
            </a:p>
          </p:txBody>
        </p:sp>
      </p:grpSp>
      <p:sp>
        <p:nvSpPr>
          <p:cNvPr id="9" name="Snip Diagonal Corner Rectangle 8"/>
          <p:cNvSpPr/>
          <p:nvPr/>
        </p:nvSpPr>
        <p:spPr>
          <a:xfrm>
            <a:off x="6565706" y="254037"/>
            <a:ext cx="4475236" cy="984022"/>
          </a:xfrm>
          <a:prstGeom prst="snip2Diag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  <a:effectLst>
            <a:outerShdw blurRad="139700" dist="139700" dir="6000000" sx="105000" sy="105000" algn="l" rotWithShape="0">
              <a:srgbClr val="FF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 gì nặng khoảng 3 kg, </a:t>
            </a:r>
          </a:p>
          <a:p>
            <a:pPr algn="ctr"/>
            <a:r>
              <a:rPr lang="en-US" sz="2600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giá 36 000 đồng?</a:t>
            </a:r>
          </a:p>
        </p:txBody>
      </p:sp>
      <p:grpSp>
        <p:nvGrpSpPr>
          <p:cNvPr id="76" name="Group 75"/>
          <p:cNvGrpSpPr/>
          <p:nvPr/>
        </p:nvGrpSpPr>
        <p:grpSpPr>
          <a:xfrm>
            <a:off x="6513076" y="2683218"/>
            <a:ext cx="4770539" cy="4156681"/>
            <a:chOff x="10097173" y="7107034"/>
            <a:chExt cx="4770539" cy="4156681"/>
          </a:xfrm>
        </p:grpSpPr>
        <p:pic>
          <p:nvPicPr>
            <p:cNvPr id="84" name="Picture 83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503624" y="8988397"/>
              <a:ext cx="1364088" cy="2275318"/>
            </a:xfrm>
            <a:prstGeom prst="rect">
              <a:avLst/>
            </a:prstGeom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</p:pic>
        <p:sp>
          <p:nvSpPr>
            <p:cNvPr id="85" name="Oval Callout 84"/>
            <p:cNvSpPr/>
            <p:nvPr/>
          </p:nvSpPr>
          <p:spPr>
            <a:xfrm>
              <a:off x="10097173" y="7107034"/>
              <a:ext cx="4204631" cy="1884959"/>
            </a:xfrm>
            <a:prstGeom prst="wedgeEllipseCallout">
              <a:avLst>
                <a:gd name="adj1" fmla="val 34796"/>
                <a:gd name="adj2" fmla="val 62692"/>
              </a:avLst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 đoán chưa đúng! Quan sát thật kĩ nhé!</a:t>
              </a:r>
            </a:p>
          </p:txBody>
        </p:sp>
      </p:grpSp>
      <p:grpSp>
        <p:nvGrpSpPr>
          <p:cNvPr id="86" name="Group 85"/>
          <p:cNvGrpSpPr/>
          <p:nvPr/>
        </p:nvGrpSpPr>
        <p:grpSpPr>
          <a:xfrm>
            <a:off x="6745054" y="2666434"/>
            <a:ext cx="4456948" cy="4357280"/>
            <a:chOff x="10692468" y="4658796"/>
            <a:chExt cx="4456948" cy="4357280"/>
          </a:xfrm>
        </p:grpSpPr>
        <p:pic>
          <p:nvPicPr>
            <p:cNvPr id="87" name="Picture 86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785328" y="6740758"/>
              <a:ext cx="1364088" cy="2275318"/>
            </a:xfrm>
            <a:prstGeom prst="rect">
              <a:avLst/>
            </a:prstGeom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</p:pic>
        <p:sp>
          <p:nvSpPr>
            <p:cNvPr id="88" name="Oval Callout 87"/>
            <p:cNvSpPr/>
            <p:nvPr/>
          </p:nvSpPr>
          <p:spPr>
            <a:xfrm>
              <a:off x="10692468" y="4658796"/>
              <a:ext cx="4204631" cy="1884959"/>
            </a:xfrm>
            <a:prstGeom prst="wedgeEllipseCallout">
              <a:avLst>
                <a:gd name="adj1" fmla="val 34796"/>
                <a:gd name="adj2" fmla="val 62692"/>
              </a:avLst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 đoán chưa đúng! Quan sát thật kĩ nhé!</a:t>
              </a:r>
            </a:p>
          </p:txBody>
        </p:sp>
      </p:grpSp>
      <p:grpSp>
        <p:nvGrpSpPr>
          <p:cNvPr id="89" name="Group 88"/>
          <p:cNvGrpSpPr/>
          <p:nvPr/>
        </p:nvGrpSpPr>
        <p:grpSpPr>
          <a:xfrm>
            <a:off x="6841135" y="2558051"/>
            <a:ext cx="4456948" cy="4357280"/>
            <a:chOff x="10692468" y="4658796"/>
            <a:chExt cx="4456948" cy="4357280"/>
          </a:xfrm>
        </p:grpSpPr>
        <p:pic>
          <p:nvPicPr>
            <p:cNvPr id="90" name="Picture 89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785328" y="6740758"/>
              <a:ext cx="1364088" cy="2275318"/>
            </a:xfrm>
            <a:prstGeom prst="rect">
              <a:avLst/>
            </a:prstGeom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</p:pic>
        <p:sp>
          <p:nvSpPr>
            <p:cNvPr id="91" name="Oval Callout 90"/>
            <p:cNvSpPr/>
            <p:nvPr/>
          </p:nvSpPr>
          <p:spPr>
            <a:xfrm>
              <a:off x="10692468" y="4658796"/>
              <a:ext cx="4204631" cy="1884959"/>
            </a:xfrm>
            <a:prstGeom prst="wedgeEllipseCallout">
              <a:avLst>
                <a:gd name="adj1" fmla="val 34796"/>
                <a:gd name="adj2" fmla="val 62692"/>
              </a:avLst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 đoán chưa đúng! Quan sát thật kĩ nhé!</a:t>
              </a:r>
            </a:p>
          </p:txBody>
        </p:sp>
      </p:grpSp>
      <p:grpSp>
        <p:nvGrpSpPr>
          <p:cNvPr id="92" name="Group 91"/>
          <p:cNvGrpSpPr/>
          <p:nvPr/>
        </p:nvGrpSpPr>
        <p:grpSpPr>
          <a:xfrm>
            <a:off x="6905725" y="2579580"/>
            <a:ext cx="4456948" cy="4357280"/>
            <a:chOff x="10692468" y="4658796"/>
            <a:chExt cx="4456948" cy="4357280"/>
          </a:xfrm>
        </p:grpSpPr>
        <p:pic>
          <p:nvPicPr>
            <p:cNvPr id="93" name="Picture 92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785328" y="6740758"/>
              <a:ext cx="1364088" cy="2275318"/>
            </a:xfrm>
            <a:prstGeom prst="rect">
              <a:avLst/>
            </a:prstGeom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</p:pic>
        <p:sp>
          <p:nvSpPr>
            <p:cNvPr id="94" name="Oval Callout 93"/>
            <p:cNvSpPr/>
            <p:nvPr/>
          </p:nvSpPr>
          <p:spPr>
            <a:xfrm>
              <a:off x="10692468" y="4658796"/>
              <a:ext cx="4204631" cy="1884959"/>
            </a:xfrm>
            <a:prstGeom prst="wedgeEllipseCallout">
              <a:avLst>
                <a:gd name="adj1" fmla="val 34796"/>
                <a:gd name="adj2" fmla="val 62692"/>
              </a:avLst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 đoán chưa đúng! Quan sát thật kĩ nhé!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950612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53" presetClass="exit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53" presetClass="exit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53" presetClass="exit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53" presetClass="exit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53" presetClass="exit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3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6874" y="-934050"/>
            <a:ext cx="8447318" cy="84901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45" y="1417586"/>
            <a:ext cx="268338" cy="36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338" y="2653224"/>
            <a:ext cx="990721" cy="72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5871" y="1278714"/>
            <a:ext cx="408332" cy="44178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13409">
            <a:off x="550679" y="2308091"/>
            <a:ext cx="989796" cy="10800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0695" y="1335804"/>
            <a:ext cx="408332" cy="44178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96643">
            <a:off x="3401369" y="1220529"/>
            <a:ext cx="408332" cy="44178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4414">
            <a:off x="3687023" y="1361019"/>
            <a:ext cx="408332" cy="441782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569" y="1207113"/>
            <a:ext cx="408332" cy="441782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183" y="1364188"/>
            <a:ext cx="408332" cy="441782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640" y="1296104"/>
            <a:ext cx="408332" cy="44178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859" y="1377886"/>
            <a:ext cx="268338" cy="36000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920" y="1408116"/>
            <a:ext cx="268338" cy="36000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051" y="1335804"/>
            <a:ext cx="268338" cy="36000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990" y="1397221"/>
            <a:ext cx="268338" cy="36000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759" y="1356371"/>
            <a:ext cx="268338" cy="36000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792" y="1296104"/>
            <a:ext cx="268338" cy="36000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593" y="1323476"/>
            <a:ext cx="268338" cy="36000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445" y="1309375"/>
            <a:ext cx="268338" cy="360000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221" y="1221911"/>
            <a:ext cx="268338" cy="36000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742" y="1193815"/>
            <a:ext cx="268338" cy="360000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960" y="1193815"/>
            <a:ext cx="268338" cy="360000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924" y="1370315"/>
            <a:ext cx="268338" cy="360000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741" y="1173821"/>
            <a:ext cx="268338" cy="36000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18508">
            <a:off x="1020190" y="2264691"/>
            <a:ext cx="989796" cy="1080000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637" y="2293224"/>
            <a:ext cx="989796" cy="108000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64179">
            <a:off x="1850844" y="2264691"/>
            <a:ext cx="989796" cy="1080000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625" y="2293224"/>
            <a:ext cx="989796" cy="1080000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189" y="2321781"/>
            <a:ext cx="989796" cy="1080000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161" y="2612482"/>
            <a:ext cx="990721" cy="720000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595" y="2653224"/>
            <a:ext cx="990721" cy="720000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0516" y="2668091"/>
            <a:ext cx="990721" cy="720000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0470" y="1292730"/>
            <a:ext cx="408332" cy="441782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294" y="1349820"/>
            <a:ext cx="408332" cy="441782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96643">
            <a:off x="3155968" y="1234545"/>
            <a:ext cx="408332" cy="441782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4414">
            <a:off x="3441622" y="1375035"/>
            <a:ext cx="408332" cy="441782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2168" y="1221129"/>
            <a:ext cx="408332" cy="441782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9782" y="1378204"/>
            <a:ext cx="408332" cy="441782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239" y="1310120"/>
            <a:ext cx="408332" cy="441782"/>
          </a:xfrm>
          <a:prstGeom prst="rect">
            <a:avLst/>
          </a:prstGeom>
        </p:spPr>
      </p:pic>
      <p:sp>
        <p:nvSpPr>
          <p:cNvPr id="73" name="Rectangle 72"/>
          <p:cNvSpPr/>
          <p:nvPr/>
        </p:nvSpPr>
        <p:spPr>
          <a:xfrm>
            <a:off x="1699774" y="294762"/>
            <a:ext cx="2418056" cy="652088"/>
          </a:xfrm>
          <a:prstGeom prst="rect">
            <a:avLst/>
          </a:prstGeom>
          <a:solidFill>
            <a:srgbClr val="BCBDC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2"/>
                </a:solidFill>
                <a:latin typeface="UTM Magnesium" panose="02040603050506020204" pitchFamily="18" charset="0"/>
              </a:rPr>
              <a:t>Quầy trái cây</a:t>
            </a:r>
          </a:p>
        </p:txBody>
      </p:sp>
      <p:pic>
        <p:nvPicPr>
          <p:cNvPr id="77" name="Picture 7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7363" y="1567890"/>
            <a:ext cx="990721" cy="720000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0482" y="1620209"/>
            <a:ext cx="434750" cy="583256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6116" y="1323476"/>
            <a:ext cx="1133978" cy="1237322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96643">
            <a:off x="8063064" y="1621249"/>
            <a:ext cx="602592" cy="651954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7149493" y="2611711"/>
            <a:ext cx="3652508" cy="4218194"/>
            <a:chOff x="12178952" y="1775049"/>
            <a:chExt cx="3652508" cy="438560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4467372" y="3885334"/>
              <a:ext cx="1364088" cy="2275318"/>
            </a:xfrm>
            <a:prstGeom prst="rect">
              <a:avLst/>
            </a:prstGeom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</p:pic>
        <p:sp>
          <p:nvSpPr>
            <p:cNvPr id="83" name="Oval Callout 82"/>
            <p:cNvSpPr/>
            <p:nvPr/>
          </p:nvSpPr>
          <p:spPr>
            <a:xfrm>
              <a:off x="12178952" y="1775049"/>
              <a:ext cx="3425994" cy="2006600"/>
            </a:xfrm>
            <a:prstGeom prst="wedgeEllipseCallout">
              <a:avLst>
                <a:gd name="adj1" fmla="val 29372"/>
                <a:gd name="adj2" fmla="val 56812"/>
              </a:avLst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 đoán đúng rồi!</a:t>
              </a:r>
            </a:p>
          </p:txBody>
        </p:sp>
      </p:grpSp>
      <p:sp>
        <p:nvSpPr>
          <p:cNvPr id="9" name="Snip Diagonal Corner Rectangle 8"/>
          <p:cNvSpPr/>
          <p:nvPr/>
        </p:nvSpPr>
        <p:spPr>
          <a:xfrm>
            <a:off x="6565706" y="254037"/>
            <a:ext cx="4475236" cy="984022"/>
          </a:xfrm>
          <a:prstGeom prst="snip2Diag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  <a:effectLst>
            <a:outerShdw blurRad="139700" dist="139700" dir="6000000" sx="105000" sy="105000" algn="l" rotWithShape="0">
              <a:srgbClr val="FF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 gì nặng khoảng 50g, </a:t>
            </a:r>
          </a:p>
          <a:p>
            <a:pPr algn="ctr"/>
            <a:r>
              <a:rPr lang="en-US" sz="2600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giá 3 000 đồng?</a:t>
            </a:r>
          </a:p>
        </p:txBody>
      </p:sp>
      <p:grpSp>
        <p:nvGrpSpPr>
          <p:cNvPr id="86" name="Group 85"/>
          <p:cNvGrpSpPr/>
          <p:nvPr/>
        </p:nvGrpSpPr>
        <p:grpSpPr>
          <a:xfrm>
            <a:off x="6743655" y="2664948"/>
            <a:ext cx="4456948" cy="4357280"/>
            <a:chOff x="10692468" y="4658796"/>
            <a:chExt cx="4456948" cy="4357280"/>
          </a:xfrm>
        </p:grpSpPr>
        <p:pic>
          <p:nvPicPr>
            <p:cNvPr id="87" name="Picture 86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785328" y="6740758"/>
              <a:ext cx="1364088" cy="2275318"/>
            </a:xfrm>
            <a:prstGeom prst="rect">
              <a:avLst/>
            </a:prstGeom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</p:pic>
        <p:sp>
          <p:nvSpPr>
            <p:cNvPr id="88" name="Oval Callout 87"/>
            <p:cNvSpPr/>
            <p:nvPr/>
          </p:nvSpPr>
          <p:spPr>
            <a:xfrm>
              <a:off x="10692468" y="4658796"/>
              <a:ext cx="4204631" cy="1884959"/>
            </a:xfrm>
            <a:prstGeom prst="wedgeEllipseCallout">
              <a:avLst>
                <a:gd name="adj1" fmla="val 34796"/>
                <a:gd name="adj2" fmla="val 62692"/>
              </a:avLst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 đoán chưa đúng! Quan sát thật kĩ nhé!</a:t>
              </a:r>
            </a:p>
          </p:txBody>
        </p:sp>
      </p:grpSp>
      <p:grpSp>
        <p:nvGrpSpPr>
          <p:cNvPr id="89" name="Group 88"/>
          <p:cNvGrpSpPr/>
          <p:nvPr/>
        </p:nvGrpSpPr>
        <p:grpSpPr>
          <a:xfrm>
            <a:off x="6726459" y="2591342"/>
            <a:ext cx="4456948" cy="4357280"/>
            <a:chOff x="10692468" y="4658796"/>
            <a:chExt cx="4456948" cy="4357280"/>
          </a:xfrm>
        </p:grpSpPr>
        <p:pic>
          <p:nvPicPr>
            <p:cNvPr id="90" name="Picture 89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785328" y="6740758"/>
              <a:ext cx="1364088" cy="2275318"/>
            </a:xfrm>
            <a:prstGeom prst="rect">
              <a:avLst/>
            </a:prstGeom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</p:pic>
        <p:sp>
          <p:nvSpPr>
            <p:cNvPr id="91" name="Oval Callout 90"/>
            <p:cNvSpPr/>
            <p:nvPr/>
          </p:nvSpPr>
          <p:spPr>
            <a:xfrm>
              <a:off x="10692468" y="4658796"/>
              <a:ext cx="4204631" cy="1884959"/>
            </a:xfrm>
            <a:prstGeom prst="wedgeEllipseCallout">
              <a:avLst>
                <a:gd name="adj1" fmla="val 34796"/>
                <a:gd name="adj2" fmla="val 62692"/>
              </a:avLst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 đoán chưa đúng! Quan sát thật kĩ nhé!</a:t>
              </a:r>
            </a:p>
          </p:txBody>
        </p:sp>
      </p:grpSp>
      <p:grpSp>
        <p:nvGrpSpPr>
          <p:cNvPr id="92" name="Group 91"/>
          <p:cNvGrpSpPr/>
          <p:nvPr/>
        </p:nvGrpSpPr>
        <p:grpSpPr>
          <a:xfrm>
            <a:off x="6634016" y="2572841"/>
            <a:ext cx="4456948" cy="4357280"/>
            <a:chOff x="10692468" y="4658796"/>
            <a:chExt cx="4456948" cy="4357280"/>
          </a:xfrm>
        </p:grpSpPr>
        <p:pic>
          <p:nvPicPr>
            <p:cNvPr id="93" name="Picture 92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785328" y="6740758"/>
              <a:ext cx="1364088" cy="2275318"/>
            </a:xfrm>
            <a:prstGeom prst="rect">
              <a:avLst/>
            </a:prstGeom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</p:pic>
        <p:sp>
          <p:nvSpPr>
            <p:cNvPr id="94" name="Oval Callout 93"/>
            <p:cNvSpPr/>
            <p:nvPr/>
          </p:nvSpPr>
          <p:spPr>
            <a:xfrm>
              <a:off x="10692468" y="4658796"/>
              <a:ext cx="4204631" cy="1884959"/>
            </a:xfrm>
            <a:prstGeom prst="wedgeEllipseCallout">
              <a:avLst>
                <a:gd name="adj1" fmla="val 34796"/>
                <a:gd name="adj2" fmla="val 62692"/>
              </a:avLst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 đoán chưa đúng! Quan sát thật kĩ nhé!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201078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53" presetClass="exit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53" presetClass="exit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53" presetClass="exit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3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6874" y="-934050"/>
            <a:ext cx="8447318" cy="84901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338" y="2653224"/>
            <a:ext cx="990721" cy="720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13409">
            <a:off x="550679" y="2308091"/>
            <a:ext cx="989796" cy="10800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0695" y="1335804"/>
            <a:ext cx="408332" cy="44178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96643">
            <a:off x="3401369" y="1220529"/>
            <a:ext cx="408332" cy="44178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4414">
            <a:off x="3687023" y="1361019"/>
            <a:ext cx="408332" cy="441782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569" y="1207113"/>
            <a:ext cx="408332" cy="441782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183" y="1364188"/>
            <a:ext cx="408332" cy="441782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640" y="1296104"/>
            <a:ext cx="408332" cy="441782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18508">
            <a:off x="1020190" y="2264691"/>
            <a:ext cx="989796" cy="1080000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637" y="2293224"/>
            <a:ext cx="989796" cy="108000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64179">
            <a:off x="1850844" y="2264691"/>
            <a:ext cx="989796" cy="1080000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625" y="2293224"/>
            <a:ext cx="989796" cy="1080000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189" y="2321781"/>
            <a:ext cx="989796" cy="1080000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161" y="2612482"/>
            <a:ext cx="990721" cy="720000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595" y="2653224"/>
            <a:ext cx="990721" cy="720000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0516" y="2668091"/>
            <a:ext cx="990721" cy="720000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294" y="1349820"/>
            <a:ext cx="408332" cy="441782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96643">
            <a:off x="3155968" y="1234545"/>
            <a:ext cx="408332" cy="441782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4414">
            <a:off x="3441622" y="1375035"/>
            <a:ext cx="408332" cy="441782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2168" y="1221129"/>
            <a:ext cx="408332" cy="441782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9782" y="1378204"/>
            <a:ext cx="408332" cy="441782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239" y="1310120"/>
            <a:ext cx="408332" cy="441782"/>
          </a:xfrm>
          <a:prstGeom prst="rect">
            <a:avLst/>
          </a:prstGeom>
        </p:spPr>
      </p:pic>
      <p:sp>
        <p:nvSpPr>
          <p:cNvPr id="73" name="Rectangle 72"/>
          <p:cNvSpPr/>
          <p:nvPr/>
        </p:nvSpPr>
        <p:spPr>
          <a:xfrm>
            <a:off x="1699774" y="294762"/>
            <a:ext cx="2418056" cy="652088"/>
          </a:xfrm>
          <a:prstGeom prst="rect">
            <a:avLst/>
          </a:prstGeom>
          <a:solidFill>
            <a:srgbClr val="BCBDC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2"/>
                </a:solidFill>
                <a:latin typeface="UTM Magnesium" panose="02040603050506020204" pitchFamily="18" charset="0"/>
              </a:rPr>
              <a:t>Quầy trái cây</a:t>
            </a:r>
          </a:p>
        </p:txBody>
      </p:sp>
      <p:pic>
        <p:nvPicPr>
          <p:cNvPr id="77" name="Picture 7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7363" y="1567890"/>
            <a:ext cx="990721" cy="720000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6116" y="1323476"/>
            <a:ext cx="1133978" cy="1237322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96643">
            <a:off x="8063064" y="1621249"/>
            <a:ext cx="602592" cy="651954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7149493" y="2611711"/>
            <a:ext cx="3652508" cy="4218194"/>
            <a:chOff x="12178952" y="1775049"/>
            <a:chExt cx="3652508" cy="438560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4467372" y="3885334"/>
              <a:ext cx="1364088" cy="2275318"/>
            </a:xfrm>
            <a:prstGeom prst="rect">
              <a:avLst/>
            </a:prstGeom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</p:pic>
        <p:sp>
          <p:nvSpPr>
            <p:cNvPr id="83" name="Oval Callout 82"/>
            <p:cNvSpPr/>
            <p:nvPr/>
          </p:nvSpPr>
          <p:spPr>
            <a:xfrm>
              <a:off x="12178952" y="1775049"/>
              <a:ext cx="3425994" cy="2006600"/>
            </a:xfrm>
            <a:prstGeom prst="wedgeEllipseCallout">
              <a:avLst>
                <a:gd name="adj1" fmla="val 29372"/>
                <a:gd name="adj2" fmla="val 56812"/>
              </a:avLst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 đoán đúng rồi!</a:t>
              </a:r>
            </a:p>
          </p:txBody>
        </p:sp>
      </p:grpSp>
      <p:sp>
        <p:nvSpPr>
          <p:cNvPr id="9" name="Snip Diagonal Corner Rectangle 8"/>
          <p:cNvSpPr/>
          <p:nvPr/>
        </p:nvSpPr>
        <p:spPr>
          <a:xfrm>
            <a:off x="6565706" y="254037"/>
            <a:ext cx="4475236" cy="984022"/>
          </a:xfrm>
          <a:prstGeom prst="snip2Diag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  <a:effectLst>
            <a:outerShdw blurRad="139700" dist="139700" dir="6000000" sx="105000" sy="105000" algn="l" rotWithShape="0">
              <a:srgbClr val="FF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 gì nặng khoảng 1kg, </a:t>
            </a:r>
          </a:p>
          <a:p>
            <a:pPr algn="ctr"/>
            <a:r>
              <a:rPr lang="en-US" sz="2600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giá 20 000 đồng?</a:t>
            </a:r>
          </a:p>
        </p:txBody>
      </p:sp>
      <p:grpSp>
        <p:nvGrpSpPr>
          <p:cNvPr id="86" name="Group 85"/>
          <p:cNvGrpSpPr/>
          <p:nvPr/>
        </p:nvGrpSpPr>
        <p:grpSpPr>
          <a:xfrm>
            <a:off x="6696072" y="2618024"/>
            <a:ext cx="4456948" cy="4357280"/>
            <a:chOff x="10692468" y="4658796"/>
            <a:chExt cx="4456948" cy="4357280"/>
          </a:xfrm>
        </p:grpSpPr>
        <p:pic>
          <p:nvPicPr>
            <p:cNvPr id="87" name="Picture 86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785328" y="6740758"/>
              <a:ext cx="1364088" cy="2275318"/>
            </a:xfrm>
            <a:prstGeom prst="rect">
              <a:avLst/>
            </a:prstGeom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</p:pic>
        <p:sp>
          <p:nvSpPr>
            <p:cNvPr id="88" name="Oval Callout 87"/>
            <p:cNvSpPr/>
            <p:nvPr/>
          </p:nvSpPr>
          <p:spPr>
            <a:xfrm>
              <a:off x="10692468" y="4658796"/>
              <a:ext cx="4204631" cy="1884959"/>
            </a:xfrm>
            <a:prstGeom prst="wedgeEllipseCallout">
              <a:avLst>
                <a:gd name="adj1" fmla="val 34796"/>
                <a:gd name="adj2" fmla="val 62692"/>
              </a:avLst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 đoán chưa đúng! Quan sát thật kĩ nhé!</a:t>
              </a:r>
            </a:p>
          </p:txBody>
        </p:sp>
      </p:grpSp>
      <p:grpSp>
        <p:nvGrpSpPr>
          <p:cNvPr id="92" name="Group 91"/>
          <p:cNvGrpSpPr/>
          <p:nvPr/>
        </p:nvGrpSpPr>
        <p:grpSpPr>
          <a:xfrm>
            <a:off x="6634016" y="2611711"/>
            <a:ext cx="4456948" cy="4357280"/>
            <a:chOff x="10692468" y="4658796"/>
            <a:chExt cx="4456948" cy="4357280"/>
          </a:xfrm>
        </p:grpSpPr>
        <p:pic>
          <p:nvPicPr>
            <p:cNvPr id="93" name="Picture 92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785328" y="6740758"/>
              <a:ext cx="1364088" cy="2275318"/>
            </a:xfrm>
            <a:prstGeom prst="rect">
              <a:avLst/>
            </a:prstGeom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</p:pic>
        <p:sp>
          <p:nvSpPr>
            <p:cNvPr id="94" name="Oval Callout 93"/>
            <p:cNvSpPr/>
            <p:nvPr/>
          </p:nvSpPr>
          <p:spPr>
            <a:xfrm>
              <a:off x="10692468" y="4658796"/>
              <a:ext cx="4204631" cy="1884959"/>
            </a:xfrm>
            <a:prstGeom prst="wedgeEllipseCallout">
              <a:avLst>
                <a:gd name="adj1" fmla="val 34796"/>
                <a:gd name="adj2" fmla="val 62692"/>
              </a:avLst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 đoán chưa đúng! Quan sát thật kĩ nhé!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950617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53" presetClass="exit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53" presetClass="exit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53" presetClass="exit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3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6874" y="-934050"/>
            <a:ext cx="8447318" cy="84901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338" y="2653224"/>
            <a:ext cx="990721" cy="7200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0695" y="1335804"/>
            <a:ext cx="408332" cy="44178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96643">
            <a:off x="3401369" y="1220529"/>
            <a:ext cx="408332" cy="44178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4414">
            <a:off x="3687023" y="1361019"/>
            <a:ext cx="408332" cy="441782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569" y="1207113"/>
            <a:ext cx="408332" cy="441782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183" y="1364188"/>
            <a:ext cx="408332" cy="441782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640" y="1296104"/>
            <a:ext cx="408332" cy="441782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161" y="2612482"/>
            <a:ext cx="990721" cy="720000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595" y="2653224"/>
            <a:ext cx="990721" cy="720000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0516" y="2668091"/>
            <a:ext cx="990721" cy="720000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294" y="1349820"/>
            <a:ext cx="408332" cy="441782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96643">
            <a:off x="3155968" y="1234545"/>
            <a:ext cx="408332" cy="441782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4414">
            <a:off x="3441622" y="1375035"/>
            <a:ext cx="408332" cy="441782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2168" y="1221129"/>
            <a:ext cx="408332" cy="441782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9782" y="1378204"/>
            <a:ext cx="408332" cy="441782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239" y="1310120"/>
            <a:ext cx="408332" cy="441782"/>
          </a:xfrm>
          <a:prstGeom prst="rect">
            <a:avLst/>
          </a:prstGeom>
        </p:spPr>
      </p:pic>
      <p:sp>
        <p:nvSpPr>
          <p:cNvPr id="73" name="Rectangle 72"/>
          <p:cNvSpPr/>
          <p:nvPr/>
        </p:nvSpPr>
        <p:spPr>
          <a:xfrm>
            <a:off x="1699774" y="294762"/>
            <a:ext cx="2418056" cy="652088"/>
          </a:xfrm>
          <a:prstGeom prst="rect">
            <a:avLst/>
          </a:prstGeom>
          <a:solidFill>
            <a:srgbClr val="BCBDC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2"/>
                </a:solidFill>
                <a:latin typeface="UTM Magnesium" panose="02040603050506020204" pitchFamily="18" charset="0"/>
              </a:rPr>
              <a:t>Quầy trái cây</a:t>
            </a:r>
          </a:p>
        </p:txBody>
      </p:sp>
      <p:pic>
        <p:nvPicPr>
          <p:cNvPr id="77" name="Picture 7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7363" y="1567890"/>
            <a:ext cx="990721" cy="720000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96643">
            <a:off x="8063064" y="1621249"/>
            <a:ext cx="602592" cy="651954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7149493" y="2611711"/>
            <a:ext cx="3652508" cy="4218194"/>
            <a:chOff x="12178952" y="1775049"/>
            <a:chExt cx="3652508" cy="438560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4467372" y="3885334"/>
              <a:ext cx="1364088" cy="2275318"/>
            </a:xfrm>
            <a:prstGeom prst="rect">
              <a:avLst/>
            </a:prstGeom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</p:pic>
        <p:sp>
          <p:nvSpPr>
            <p:cNvPr id="83" name="Oval Callout 82"/>
            <p:cNvSpPr/>
            <p:nvPr/>
          </p:nvSpPr>
          <p:spPr>
            <a:xfrm>
              <a:off x="12178952" y="1775049"/>
              <a:ext cx="3425994" cy="2006600"/>
            </a:xfrm>
            <a:prstGeom prst="wedgeEllipseCallout">
              <a:avLst>
                <a:gd name="adj1" fmla="val 29372"/>
                <a:gd name="adj2" fmla="val 56812"/>
              </a:avLst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 đoán đúng rồi!</a:t>
              </a:r>
            </a:p>
          </p:txBody>
        </p:sp>
      </p:grpSp>
      <p:sp>
        <p:nvSpPr>
          <p:cNvPr id="9" name="Snip Diagonal Corner Rectangle 8"/>
          <p:cNvSpPr/>
          <p:nvPr/>
        </p:nvSpPr>
        <p:spPr>
          <a:xfrm>
            <a:off x="6565706" y="254037"/>
            <a:ext cx="4475236" cy="984022"/>
          </a:xfrm>
          <a:prstGeom prst="snip2Diag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  <a:effectLst>
            <a:outerShdw blurRad="139700" dist="139700" dir="6000000" sx="105000" sy="105000" algn="l" rotWithShape="0">
              <a:srgbClr val="FF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 gì nặng khoảng 300g, </a:t>
            </a:r>
          </a:p>
          <a:p>
            <a:pPr algn="ctr"/>
            <a:r>
              <a:rPr lang="en-US" sz="2600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giá 18 000 đồng?</a:t>
            </a:r>
          </a:p>
        </p:txBody>
      </p:sp>
      <p:grpSp>
        <p:nvGrpSpPr>
          <p:cNvPr id="92" name="Group 91"/>
          <p:cNvGrpSpPr/>
          <p:nvPr/>
        </p:nvGrpSpPr>
        <p:grpSpPr>
          <a:xfrm>
            <a:off x="6634016" y="2557822"/>
            <a:ext cx="4456948" cy="4357280"/>
            <a:chOff x="10692468" y="4658796"/>
            <a:chExt cx="4456948" cy="4357280"/>
          </a:xfrm>
        </p:grpSpPr>
        <p:pic>
          <p:nvPicPr>
            <p:cNvPr id="93" name="Picture 92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785328" y="6740758"/>
              <a:ext cx="1364088" cy="2275318"/>
            </a:xfrm>
            <a:prstGeom prst="rect">
              <a:avLst/>
            </a:prstGeom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</p:pic>
        <p:sp>
          <p:nvSpPr>
            <p:cNvPr id="94" name="Oval Callout 93"/>
            <p:cNvSpPr/>
            <p:nvPr/>
          </p:nvSpPr>
          <p:spPr>
            <a:xfrm>
              <a:off x="10692468" y="4658796"/>
              <a:ext cx="4204631" cy="1884959"/>
            </a:xfrm>
            <a:prstGeom prst="wedgeEllipseCallout">
              <a:avLst>
                <a:gd name="adj1" fmla="val 34796"/>
                <a:gd name="adj2" fmla="val 62692"/>
              </a:avLst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 đoán chưa đúng! Quan sát thật kĩ nhé!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562026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53" presetClass="exit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53" presetClass="exit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18FA9559-3D3D-4BF4-B4B0-944982483DE5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EOUV0cNwDEewAEAANoDAAAPAAAAbm9uZS9wbGF5ZXIueG1spZJPb9QwEMXPW6nfIfK9dpYKUa0cekDKiaJKC4jbyptME1PHDp4Ju/vtmfzZpFuQQOKQaPIy72fPs/X9sXHJT4hog8/EWqYiAV+E0voqE18+5zd34v799ZVunTlBTGyZCR88iKQELKJtiX2PhupMvBAkQ0XCL4+bI9pM1ETtRqnD4SAPtzLESr1J07X69vBxW9TQmBvrkYwvmLvs5VYkbbQhWjpl4l0qrq9WA/ICZ5F7fIXBdf3KKIvQqDYCgieIatz2bN3Q3838NMErOrWAgkdfDbPvTfH8EMrOAfbaSo9tWyDqCYO20rSx6zufYCwyMTbsGkA0FaB0vhJq9Ko/mPWTM1hPHLzA9ty22zuLNYsjfejeLerubBmyVxNHXYJ0M0wwnGLeOZeDoS5CKZIIPzrLVd5jv85HkK7FuJzn7h0+Wy/xULDGVW4KCvH0gR18JFOUco5ejtHLwdTbh+ITF49TnNsFMgezhKBratzbf86j7/6fOEp4Mp0jcV7B+hKOueW/BA2PQsAz9pqk1sl+tTOVd9ftmxdX40Iadzdl8R1FQiZWwNewNGTUos8w9Zqm1fg5JTTHotXv91JPRC5/AVBLAQIAABQAAgAIAEOUV0cNwDEewAEAANoDAAAPAAAAAAAAAAEAAAAAAAAAAABub25lL3BsYXllci54bWxQSwUGAAAAAAEAAQA9AAAA7QEAAAAA"/>
  <p:tag name="ISPRING_PRESENTATION_TITLE" val="水彩卡通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FIRST_PUBLI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1654</TotalTime>
  <Words>763</Words>
  <Application>Microsoft Office PowerPoint</Application>
  <PresentationFormat>Widescreen</PresentationFormat>
  <Paragraphs>188</Paragraphs>
  <Slides>23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40" baseType="lpstr">
      <vt:lpstr>方正喵呜体</vt:lpstr>
      <vt:lpstr>Kozuka Gothic Pr6N L</vt:lpstr>
      <vt:lpstr>宋体</vt:lpstr>
      <vt:lpstr>UTM Mother</vt:lpstr>
      <vt:lpstr>UTM Magnesium</vt:lpstr>
      <vt:lpstr>UTM Colossalis</vt:lpstr>
      <vt:lpstr>UTM Cooper Black</vt:lpstr>
      <vt:lpstr>方正剪纸简体</vt:lpstr>
      <vt:lpstr>方正超粗黑简体</vt:lpstr>
      <vt:lpstr>Calibri Light</vt:lpstr>
      <vt:lpstr>Times New Roman</vt:lpstr>
      <vt:lpstr>Calibri</vt:lpstr>
      <vt:lpstr>微软雅黑</vt:lpstr>
      <vt:lpstr>Arial</vt:lpstr>
      <vt:lpstr>Helvetica</vt:lpstr>
      <vt:lpstr>UTM Fancy Full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水彩卡通</dc:title>
  <dc:creator>KTUTS</dc:creator>
  <cp:keywords>ThyTho</cp:keywords>
  <cp:lastModifiedBy>MAYTINHVUKHANG</cp:lastModifiedBy>
  <cp:revision>115</cp:revision>
  <dcterms:created xsi:type="dcterms:W3CDTF">2015-10-21T03:12:21Z</dcterms:created>
  <dcterms:modified xsi:type="dcterms:W3CDTF">2022-09-28T23:08:45Z</dcterms:modified>
</cp:coreProperties>
</file>