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7" r:id="rId2"/>
    <p:sldId id="535" r:id="rId3"/>
    <p:sldId id="537" r:id="rId4"/>
    <p:sldId id="511" r:id="rId5"/>
    <p:sldId id="468" r:id="rId6"/>
    <p:sldId id="539" r:id="rId7"/>
    <p:sldId id="540" r:id="rId8"/>
    <p:sldId id="541" r:id="rId9"/>
    <p:sldId id="542" r:id="rId10"/>
    <p:sldId id="551" r:id="rId11"/>
    <p:sldId id="506" r:id="rId12"/>
    <p:sldId id="547" r:id="rId13"/>
    <p:sldId id="548" r:id="rId14"/>
    <p:sldId id="520" r:id="rId15"/>
    <p:sldId id="494" r:id="rId16"/>
    <p:sldId id="497" r:id="rId17"/>
    <p:sldId id="534" r:id="rId18"/>
  </p:sldIdLst>
  <p:sldSz cx="9721850" cy="5400675"/>
  <p:notesSz cx="6858000" cy="9144000"/>
  <p:custDataLst>
    <p:tags r:id="rId21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33"/>
    <a:srgbClr val="B00000"/>
    <a:srgbClr val="320000"/>
    <a:srgbClr val="FF1919"/>
    <a:srgbClr val="800000"/>
    <a:srgbClr val="FF3300"/>
    <a:srgbClr val="CC9900"/>
    <a:srgbClr val="CC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>
      <p:cViewPr varScale="1">
        <p:scale>
          <a:sx n="84" d="100"/>
          <a:sy n="84" d="100"/>
        </p:scale>
        <p:origin x="56" y="12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1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5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CC336808-C6CB-44B4-BF21-3C39EB82FE4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41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5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54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ABD2230D-6849-43D5-9C7A-62A81DF02130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207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83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89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2743BDE-53BB-490A-9323-FFE6A02950B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93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E8C1E830-39BD-4A39-972B-045F25C6D7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45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0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26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0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8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"/>
            <a:ext cx="9721850" cy="540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50" cy="680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750" y="4704672"/>
            <a:ext cx="9721850" cy="68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FE8A7-9F6C-48BA-90C2-F003FD31E49F}"/>
              </a:ext>
            </a:extLst>
          </p:cNvPr>
          <p:cNvSpPr txBox="1"/>
          <p:nvPr userDrawn="1"/>
        </p:nvSpPr>
        <p:spPr>
          <a:xfrm>
            <a:off x="8708139" y="8380"/>
            <a:ext cx="9829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KTUTS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278D5CF-AA1D-4F7E-A072-3B34C67664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77" y="3883262"/>
            <a:ext cx="1901654" cy="1642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82" y="644848"/>
            <a:ext cx="1450263" cy="11602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55" y="1150766"/>
            <a:ext cx="1197866" cy="10881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B45BB99-AB13-4566-8D7A-D14C4878F045}"/>
              </a:ext>
            </a:extLst>
          </p:cNvPr>
          <p:cNvSpPr/>
          <p:nvPr/>
        </p:nvSpPr>
        <p:spPr>
          <a:xfrm>
            <a:off x="4004730" y="650542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  <a:ea typeface="微软雅黑" panose="020B0503020204020204" pitchFamily="34" charset="-122"/>
              </a:rPr>
              <a:t>TẬP LÀM VĂN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Spring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文本框 2"/>
          <p:cNvSpPr txBox="1">
            <a:spLocks noChangeArrowheads="1"/>
          </p:cNvSpPr>
          <p:nvPr/>
        </p:nvSpPr>
        <p:spPr bwMode="auto">
          <a:xfrm>
            <a:off x="3127385" y="1317937"/>
            <a:ext cx="5719238" cy="31447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黑体" panose="02010609060101010101" pitchFamily="49" charset="-122"/>
              </a:rPr>
              <a:t>LUYỆN TẬP XÂY DỰNG CỐT TRUYỆN</a:t>
            </a:r>
            <a:endParaRPr lang="zh-CN" alt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2519634"/>
            <a:ext cx="9718685" cy="28810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" y="1692224"/>
            <a:ext cx="893050" cy="12472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68" y="895622"/>
            <a:ext cx="589216" cy="822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288068"/>
            <a:ext cx="6575934" cy="5004557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348757" y="874641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G</a:t>
            </a:r>
            <a:r>
              <a:rPr lang="vi-VN" sz="2000" b="1" i="0" u="none" strike="noStrike" dirty="0">
                <a:effectLst/>
                <a:latin typeface="+mj-lt"/>
              </a:rPr>
              <a:t>ia đình nọ có hai mẹ con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với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nhau</a:t>
            </a:r>
            <a:r>
              <a:rPr lang="en-US" sz="2000" b="1" i="0" u="none" strike="noStrike" dirty="0">
                <a:effectLst/>
                <a:latin typeface="+mj-lt"/>
              </a:rPr>
              <a:t>. </a:t>
            </a:r>
            <a:r>
              <a:rPr lang="vi-VN" sz="2000" b="1" i="0" u="none" strike="noStrike" dirty="0">
                <a:effectLst/>
                <a:latin typeface="+mj-lt"/>
              </a:rPr>
              <a:t>Một </a:t>
            </a:r>
            <a:r>
              <a:rPr lang="en-US" sz="2000" b="1" i="0" u="none" strike="noStrike" dirty="0" err="1">
                <a:effectLst/>
                <a:latin typeface="+mj-lt"/>
              </a:rPr>
              <a:t>hôm</a:t>
            </a:r>
            <a:r>
              <a:rPr lang="vi-VN" sz="2000" b="1" i="0" u="none" strike="noStrike" dirty="0">
                <a:effectLst/>
                <a:latin typeface="+mj-lt"/>
              </a:rPr>
              <a:t>, người mẹ ốm nặng. </a:t>
            </a:r>
            <a:endParaRPr lang="en-US" sz="2000" b="1" i="0" u="none" strike="noStrike" dirty="0">
              <a:effectLst/>
              <a:latin typeface="+mj-lt"/>
            </a:endParaRPr>
          </a:p>
          <a:p>
            <a:pPr algn="just"/>
            <a:r>
              <a:rPr lang="en-US" sz="2000" b="1" dirty="0"/>
              <a:t>     </a:t>
            </a:r>
            <a:r>
              <a:rPr lang="en-US" sz="2000" b="1" i="0" u="none" strike="noStrike" dirty="0">
                <a:effectLst/>
                <a:latin typeface="+mj-lt"/>
              </a:rPr>
              <a:t>- </a:t>
            </a:r>
            <a:r>
              <a:rPr lang="en-US" sz="2000" b="1" i="0" u="none" strike="noStrike" dirty="0" err="1">
                <a:effectLst/>
                <a:latin typeface="+mj-lt"/>
              </a:rPr>
              <a:t>Cô</a:t>
            </a:r>
            <a:r>
              <a:rPr lang="en-US" sz="2000" b="1" i="0" u="none" strike="noStrike" dirty="0">
                <a:effectLst/>
                <a:latin typeface="+mj-lt"/>
              </a:rPr>
              <a:t> con </a:t>
            </a:r>
            <a:r>
              <a:rPr lang="en-US" sz="2000" b="1" i="0" u="none" strike="noStrike" dirty="0" err="1">
                <a:effectLst/>
                <a:latin typeface="+mj-lt"/>
              </a:rPr>
              <a:t>gái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tận tụy chăm sóc ngày đêm nhưng bệnh của mẹ vẫn không thuyên giảm.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vi-VN" sz="2000" b="1" i="0" u="none" strike="noStrike" dirty="0">
                <a:effectLst/>
                <a:latin typeface="+mj-lt"/>
              </a:rPr>
              <a:t>Nghe có người nói muốn chữa khỏi bệnh cho mẹ phải 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vi-VN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tiên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trong rừng sâu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C</a:t>
            </a:r>
            <a:r>
              <a:rPr lang="en-US" sz="2000" b="1" i="0" u="none" strike="noStrike" dirty="0" err="1">
                <a:effectLst/>
                <a:latin typeface="+mj-lt"/>
              </a:rPr>
              <a:t>ô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đường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ngay</a:t>
            </a:r>
            <a:r>
              <a:rPr lang="en-US" sz="2000" b="1" dirty="0">
                <a:latin typeface="+mj-lt"/>
              </a:rPr>
              <a:t>, </a:t>
            </a:r>
            <a:r>
              <a:rPr lang="vi-VN" sz="2000" b="1" i="0" u="none" strike="noStrike" dirty="0">
                <a:effectLst/>
                <a:latin typeface="+mj-lt"/>
              </a:rPr>
              <a:t>băng rừng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vượt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suối, </a:t>
            </a:r>
            <a:r>
              <a:rPr lang="en-US" sz="2000" b="1" i="0" u="none" strike="noStrike" dirty="0" err="1">
                <a:effectLst/>
                <a:latin typeface="+mj-lt"/>
              </a:rPr>
              <a:t>chân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tay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trầy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xước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cả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vi-VN" sz="2000" b="1" dirty="0">
                <a:latin typeface="+mj-lt"/>
              </a:rPr>
              <a:t>Bà tiên </a:t>
            </a:r>
            <a:r>
              <a:rPr lang="en-US" sz="2000" b="1" dirty="0" err="1">
                <a:latin typeface="+mj-lt"/>
              </a:rPr>
              <a:t>thương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bé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có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tấm lòng hiếu thảo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đưa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gói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thuốc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dặn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uống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8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573E-6 4.62669E-6 L 0.06695 0.03997 C 0.081 0.04908 0.10206 0.05408 0.12394 0.05408 C 0.14892 0.05408 0.16901 0.04908 0.18305 0.03997 L 0.25 4.62669E-6 " pathEditMode="relative" rAng="0" ptsTypes="AAAAA">
                                      <p:cBhvr>
                                        <p:cTn id="1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2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7446E-7 3.48031E-6 L 0.12508 3.48031E-6 C 0.18093 3.48031E-6 0.25 -0.06908 0.25 -0.12493 L 0.25 -0.25015 " pathEditMode="relative" rAng="0" ptsTypes="AAAA">
                                      <p:cBhvr>
                                        <p:cTn id="2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-12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0"/>
          <p:cNvSpPr>
            <a:spLocks noChangeArrowheads="1"/>
          </p:cNvSpPr>
          <p:nvPr/>
        </p:nvSpPr>
        <p:spPr bwMode="auto">
          <a:xfrm rot="-5400000">
            <a:off x="4182098" y="-1426415"/>
            <a:ext cx="1468437" cy="9382474"/>
          </a:xfrm>
          <a:prstGeom prst="downArrow">
            <a:avLst>
              <a:gd name="adj1" fmla="val 49065"/>
              <a:gd name="adj2" fmla="val 44849"/>
            </a:avLst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vert="eaVert" lIns="96764" tIns="48383" rIns="96764" bIns="48383"/>
          <a:lstStyle/>
          <a:p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59"/>
          <p:cNvGrpSpPr>
            <a:grpSpLocks/>
          </p:cNvGrpSpPr>
          <p:nvPr/>
        </p:nvGrpSpPr>
        <p:grpSpPr bwMode="auto">
          <a:xfrm>
            <a:off x="2159710" y="2648880"/>
            <a:ext cx="1379515" cy="1231883"/>
            <a:chOff x="1214414" y="2786058"/>
            <a:chExt cx="1935848" cy="1751017"/>
          </a:xfrm>
        </p:grpSpPr>
        <p:grpSp>
          <p:nvGrpSpPr>
            <p:cNvPr id="18459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6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6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2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" name="组合 64"/>
          <p:cNvGrpSpPr>
            <a:grpSpLocks/>
          </p:cNvGrpSpPr>
          <p:nvPr/>
        </p:nvGrpSpPr>
        <p:grpSpPr bwMode="auto">
          <a:xfrm>
            <a:off x="6069818" y="2583795"/>
            <a:ext cx="1379514" cy="1231882"/>
            <a:chOff x="1214414" y="2786058"/>
            <a:chExt cx="1935848" cy="1751017"/>
          </a:xfrm>
        </p:grpSpPr>
        <p:grpSp>
          <p:nvGrpSpPr>
            <p:cNvPr id="18455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76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56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4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6" name="组合 69"/>
          <p:cNvGrpSpPr>
            <a:grpSpLocks/>
          </p:cNvGrpSpPr>
          <p:nvPr/>
        </p:nvGrpSpPr>
        <p:grpSpPr bwMode="auto">
          <a:xfrm>
            <a:off x="7818165" y="2615320"/>
            <a:ext cx="1319251" cy="1178068"/>
            <a:chOff x="1214414" y="2786058"/>
            <a:chExt cx="1935848" cy="1751017"/>
          </a:xfrm>
        </p:grpSpPr>
        <p:grpSp>
          <p:nvGrpSpPr>
            <p:cNvPr id="18451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76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5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8" name="组合 40"/>
          <p:cNvGrpSpPr>
            <a:grpSpLocks/>
          </p:cNvGrpSpPr>
          <p:nvPr/>
        </p:nvGrpSpPr>
        <p:grpSpPr bwMode="auto">
          <a:xfrm>
            <a:off x="225079" y="2685290"/>
            <a:ext cx="1379514" cy="1231882"/>
            <a:chOff x="1214414" y="2786058"/>
            <a:chExt cx="1935848" cy="1751017"/>
          </a:xfrm>
        </p:grpSpPr>
        <p:grpSp>
          <p:nvGrpSpPr>
            <p:cNvPr id="18447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49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50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48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1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1811583" y="4190730"/>
            <a:ext cx="1570037" cy="4762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矩形标注 80"/>
          <p:cNvSpPr/>
          <p:nvPr/>
        </p:nvSpPr>
        <p:spPr>
          <a:xfrm>
            <a:off x="80243" y="2244019"/>
            <a:ext cx="1684338" cy="68263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1447681" y="4251565"/>
            <a:ext cx="2197161" cy="1021041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CC0000"/>
                </a:solidFill>
              </a:rPr>
              <a:t>Người</a:t>
            </a:r>
            <a:r>
              <a:rPr lang="en-US" altLang="en-US" sz="2000" b="1" dirty="0">
                <a:solidFill>
                  <a:srgbClr val="CC0000"/>
                </a:solidFill>
              </a:rPr>
              <a:t> con </a:t>
            </a:r>
            <a:r>
              <a:rPr lang="en-US" altLang="en-US" sz="2000" b="1" dirty="0" err="1">
                <a:solidFill>
                  <a:srgbClr val="CC0000"/>
                </a:solidFill>
              </a:rPr>
              <a:t>chăm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sóc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mẹ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như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thế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nào</a:t>
            </a:r>
            <a:r>
              <a:rPr lang="en-US" altLang="en-US" sz="2000" b="1" dirty="0">
                <a:solidFill>
                  <a:srgbClr val="CC0000"/>
                </a:solidFill>
              </a:rPr>
              <a:t>?</a:t>
            </a:r>
            <a:endParaRPr lang="zh-CN" altLang="en-US" sz="2000" b="1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36389" y="1393081"/>
            <a:ext cx="2194439" cy="802456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defTabSz="9676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B00000"/>
                </a:solidFill>
              </a:rPr>
              <a:t>Người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mẹ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ốm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như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thế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nào</a:t>
            </a:r>
            <a:r>
              <a:rPr lang="en-US" altLang="en-US" sz="2000" b="1" dirty="0">
                <a:solidFill>
                  <a:srgbClr val="B00000"/>
                </a:solidFill>
              </a:rPr>
              <a:t>?</a:t>
            </a:r>
          </a:p>
        </p:txBody>
      </p:sp>
      <p:sp>
        <p:nvSpPr>
          <p:cNvPr id="84" name="矩形标注 83"/>
          <p:cNvSpPr/>
          <p:nvPr/>
        </p:nvSpPr>
        <p:spPr>
          <a:xfrm>
            <a:off x="7741245" y="2244019"/>
            <a:ext cx="1685925" cy="68263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3210720" y="1194913"/>
            <a:ext cx="2999592" cy="1021041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5953596" y="4190730"/>
            <a:ext cx="1571625" cy="4762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5165913" y="4190730"/>
            <a:ext cx="3108256" cy="1173903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defTabSz="9676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000" b="1" dirty="0">
                <a:solidFill>
                  <a:schemeClr val="accent3">
                    <a:lumMod val="50000"/>
                  </a:schemeClr>
                </a:solidFill>
              </a:rPr>
              <a:t>Bà tiên dùng cách nào để thử thách lòng trung thực của người con</a:t>
            </a: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59">
            <a:extLst>
              <a:ext uri="{FF2B5EF4-FFF2-40B4-BE49-F238E27FC236}">
                <a16:creationId xmlns:a16="http://schemas.microsoft.com/office/drawing/2014/main" id="{EEB9A741-BCD7-4BDE-8A98-911A5CEA3DC4}"/>
              </a:ext>
            </a:extLst>
          </p:cNvPr>
          <p:cNvGrpSpPr>
            <a:grpSpLocks/>
          </p:cNvGrpSpPr>
          <p:nvPr/>
        </p:nvGrpSpPr>
        <p:grpSpPr bwMode="auto">
          <a:xfrm>
            <a:off x="4139418" y="2615320"/>
            <a:ext cx="1379515" cy="1231883"/>
            <a:chOff x="1214414" y="2786058"/>
            <a:chExt cx="1935848" cy="1751017"/>
          </a:xfrm>
        </p:grpSpPr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979997E8-C974-4316-B16D-5771105F0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2D926229-5781-4D2E-9C78-1602BCA57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Oval 8">
                <a:extLst>
                  <a:ext uri="{FF2B5EF4-FFF2-40B4-BE49-F238E27FC236}">
                    <a16:creationId xmlns:a16="http://schemas.microsoft.com/office/drawing/2014/main" id="{45548A1D-1DA3-41AF-AD4C-335CD2DA8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0" name="Text Box 9">
              <a:extLst>
                <a:ext uri="{FF2B5EF4-FFF2-40B4-BE49-F238E27FC236}">
                  <a16:creationId xmlns:a16="http://schemas.microsoft.com/office/drawing/2014/main" id="{E7C71226-0728-4875-B5F9-74420598E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3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43" name="矩形标注 83">
            <a:extLst>
              <a:ext uri="{FF2B5EF4-FFF2-40B4-BE49-F238E27FC236}">
                <a16:creationId xmlns:a16="http://schemas.microsoft.com/office/drawing/2014/main" id="{87BFF586-8BD1-4338-8BD0-9634D1085712}"/>
              </a:ext>
            </a:extLst>
          </p:cNvPr>
          <p:cNvSpPr/>
          <p:nvPr/>
        </p:nvSpPr>
        <p:spPr>
          <a:xfrm>
            <a:off x="3872982" y="2244019"/>
            <a:ext cx="1685925" cy="68263"/>
          </a:xfrm>
          <a:prstGeom prst="wedgeRectCallout">
            <a:avLst>
              <a:gd name="adj1" fmla="val -23398"/>
              <a:gd name="adj2" fmla="val 40329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459C1A3-78AE-4027-BB32-269B28E0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290" y="1470952"/>
            <a:ext cx="1512168" cy="713264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gì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6">
            <a:extLst>
              <a:ext uri="{FF2B5EF4-FFF2-40B4-BE49-F238E27FC236}">
                <a16:creationId xmlns:a16="http://schemas.microsoft.com/office/drawing/2014/main" id="{6AADC441-EC43-4E3F-9D99-C2C25A4D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2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5628D-AF27-4E62-9DF9-AE2938346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163D6BF-1953-4206-BE33-A1AFCA554C65}"/>
              </a:ext>
            </a:extLst>
          </p:cNvPr>
          <p:cNvGrpSpPr/>
          <p:nvPr/>
        </p:nvGrpSpPr>
        <p:grpSpPr>
          <a:xfrm>
            <a:off x="2052613" y="-26717"/>
            <a:ext cx="2537731" cy="1358902"/>
            <a:chOff x="488773" y="717409"/>
            <a:chExt cx="3006347" cy="160983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8B01DD3-CC62-4518-AD76-E8A9A928E709}"/>
                </a:ext>
              </a:extLst>
            </p:cNvPr>
            <p:cNvGrpSpPr/>
            <p:nvPr/>
          </p:nvGrpSpPr>
          <p:grpSpPr>
            <a:xfrm>
              <a:off x="507655" y="717409"/>
              <a:ext cx="2987465" cy="1609836"/>
              <a:chOff x="507655" y="546007"/>
              <a:chExt cx="3263688" cy="175868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39910F0-1A17-447E-839C-A221DF03CFE6}"/>
                  </a:ext>
                </a:extLst>
              </p:cNvPr>
              <p:cNvSpPr/>
              <p:nvPr/>
            </p:nvSpPr>
            <p:spPr>
              <a:xfrm>
                <a:off x="583682" y="633562"/>
                <a:ext cx="2582388" cy="1552489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03BB7AB-FF10-4B12-A893-B57736F143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7"/>
                <a:ext cx="3263688" cy="1758682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2B6D9C-025C-431E-AD71-EA53759C92AE}"/>
                </a:ext>
              </a:extLst>
            </p:cNvPr>
            <p:cNvSpPr txBox="1"/>
            <p:nvPr/>
          </p:nvSpPr>
          <p:spPr>
            <a:xfrm>
              <a:off x="488773" y="1081335"/>
              <a:ext cx="2458410" cy="83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Kể</a:t>
              </a:r>
              <a:r>
                <a:rPr lang="en-US" sz="2000" dirty="0"/>
                <a:t> </a:t>
              </a:r>
              <a:r>
                <a:rPr lang="en-US" sz="2000" dirty="0" err="1"/>
                <a:t>về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>
                  <a:solidFill>
                    <a:srgbClr val="FF0000"/>
                  </a:solidFill>
                </a:rPr>
                <a:t>tính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trung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thực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/>
      <p:bldP spid="82" grpId="1"/>
      <p:bldP spid="83" grpId="0"/>
      <p:bldP spid="83" grpId="1"/>
      <p:bldP spid="84" grpId="0" animBg="1"/>
      <p:bldP spid="84" grpId="1" animBg="1"/>
      <p:bldP spid="84" grpId="2" animBg="1"/>
      <p:bldP spid="85" grpId="0"/>
      <p:bldP spid="85" grpId="1"/>
      <p:bldP spid="86" grpId="0" animBg="1"/>
      <p:bldP spid="86" grpId="1" animBg="1"/>
      <p:bldP spid="86" grpId="2" animBg="1"/>
      <p:bldP spid="87" grpId="0"/>
      <p:bldP spid="87" grpId="1"/>
      <p:bldP spid="43" grpId="0" animBg="1"/>
      <p:bldP spid="43" grpId="1" animBg="1"/>
      <p:bldP spid="43" grpId="2" animBg="1"/>
      <p:bldP spid="44" grpId="0"/>
      <p:bldP spid="44" grpId="1"/>
      <p:bldP spid="45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Bà tiên biến thành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đi tìm loại thuốc quý nhưng lại đưa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đến một cái hang đầy tiền vàng và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cậu lấy tiền để sau này có cuộc sống sung sướng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420417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26063" y="241477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6BC052BC-5E8C-4A47-9F5C-F0E6C580E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05" y="3044115"/>
            <a:ext cx="2340645" cy="234064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FBC8239-7DE4-4415-9088-021E761FC259}"/>
              </a:ext>
            </a:extLst>
          </p:cNvPr>
          <p:cNvSpPr txBox="1">
            <a:spLocks/>
          </p:cNvSpPr>
          <p:nvPr/>
        </p:nvSpPr>
        <p:spPr>
          <a:xfrm>
            <a:off x="226062" y="303188"/>
            <a:ext cx="9171367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4. </a:t>
            </a:r>
            <a:r>
              <a:rPr lang="vi-VN" altLang="zh-CN" sz="2400" b="1" dirty="0">
                <a:solidFill>
                  <a:schemeClr val="bg1"/>
                </a:solidFill>
              </a:rPr>
              <a:t>Bà tiên dùng cách nào để thử thách lòng trung thực của người con?</a:t>
            </a:r>
          </a:p>
        </p:txBody>
      </p:sp>
    </p:spTree>
    <p:extLst>
      <p:ext uri="{BB962C8B-B14F-4D97-AF65-F5344CB8AC3E}">
        <p14:creationId xmlns:p14="http://schemas.microsoft.com/office/powerpoint/2010/main" val="2579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xin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là tiền của bà cụ cũng dùng để sống và chữa bệnh. Cậu chạy theo và trả tiền cho 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2988369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3BE6C92-B7EE-4B33-911D-E7983726726F}"/>
              </a:ext>
            </a:extLst>
          </p:cNvPr>
          <p:cNvSpPr txBox="1">
            <a:spLocks/>
          </p:cNvSpPr>
          <p:nvPr/>
        </p:nvSpPr>
        <p:spPr>
          <a:xfrm>
            <a:off x="226063" y="303188"/>
            <a:ext cx="4346830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</a:rPr>
              <a:t>làm</a:t>
            </a:r>
            <a:r>
              <a:rPr lang="en-US" altLang="zh-CN" sz="3500" b="1" dirty="0">
                <a:solidFill>
                  <a:schemeClr val="bg1"/>
                </a:solidFill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</a:rPr>
              <a:t>gì</a:t>
            </a:r>
            <a:r>
              <a:rPr lang="en-US" altLang="zh-CN" sz="3500" b="1" dirty="0">
                <a:solidFill>
                  <a:schemeClr val="bg1"/>
                </a:solidFill>
              </a:rPr>
              <a:t>?</a:t>
            </a:r>
            <a:endParaRPr lang="vi-VN" altLang="zh-CN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2519634"/>
            <a:ext cx="9718685" cy="28810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" y="1692224"/>
            <a:ext cx="893050" cy="12472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68" y="895622"/>
            <a:ext cx="589216" cy="822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36041"/>
            <a:ext cx="6804012" cy="5292589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204741" y="684113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Người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làm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lụng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vất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vả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đổ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en-US" sz="2000" b="1" i="0" u="none" strike="noStrike" dirty="0" err="1">
                <a:effectLst/>
                <a:latin typeface="+mj-lt"/>
              </a:rPr>
              <a:t>Cậu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con </a:t>
            </a:r>
            <a:r>
              <a:rPr lang="en-US" sz="2000" b="1" dirty="0" err="1">
                <a:latin typeface="+mj-lt"/>
              </a:rPr>
              <a:t>trai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túc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trực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mẹ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không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rời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nửa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bước</a:t>
            </a:r>
            <a:r>
              <a:rPr lang="en-US" sz="2000" b="1" dirty="0">
                <a:latin typeface="+mj-lt"/>
              </a:rPr>
              <a:t>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i="0" u="none" strike="noStrike" dirty="0" err="1">
                <a:effectLst/>
                <a:latin typeface="+mj-lt"/>
              </a:rPr>
              <a:t>Có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lão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bảo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sẽ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đưa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cậu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thuốc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quý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nhưng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dẫn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đến một cái hang đầy tiền vàng và bảo cậu lấy để sau này có cuộc sống sung sướng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không lấy tiền mà chỉ xin cụ chỉ cho mình đến chỗ có loại thuốc quý.</a:t>
            </a:r>
            <a:r>
              <a:rPr lang="en-US" sz="2000" b="1" dirty="0">
                <a:latin typeface="+mj-lt"/>
              </a:rPr>
              <a:t>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Bà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tiên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cảm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động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trước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lòng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trung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thực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của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đã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hoá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phép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giúp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7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573E-6 4.62669E-6 L 0.06695 0.03997 C 0.081 0.04908 0.10206 0.05408 0.12394 0.05408 C 0.14892 0.05408 0.16901 0.04908 0.18305 0.03997 L 0.25 4.62669E-6 " pathEditMode="relative" rAng="0" ptsTypes="AAAAA">
                                      <p:cBhvr>
                                        <p:cTn id="1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2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7446E-7 3.48031E-6 L 0.12508 3.48031E-6 C 0.18093 3.48031E-6 0.25 -0.06908 0.25 -0.12493 L 0.25 -0.25015 " pathEditMode="relative" rAng="0" ptsTypes="AAAA">
                                      <p:cBhvr>
                                        <p:cTn id="2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-12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8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6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4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993F46-27C4-4927-8184-8DE3503499EC}"/>
              </a:ext>
            </a:extLst>
          </p:cNvPr>
          <p:cNvGrpSpPr/>
          <p:nvPr/>
        </p:nvGrpSpPr>
        <p:grpSpPr>
          <a:xfrm>
            <a:off x="3211815" y="1431677"/>
            <a:ext cx="4061377" cy="1080120"/>
            <a:chOff x="3564781" y="1332185"/>
            <a:chExt cx="4061377" cy="1080120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FD847318-69E7-4655-91F3-A552AF205A9A}"/>
                </a:ext>
              </a:extLst>
            </p:cNvPr>
            <p:cNvSpPr/>
            <p:nvPr/>
          </p:nvSpPr>
          <p:spPr>
            <a:xfrm>
              <a:off x="4205779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HIẾU THẢO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8D1BDF-F1EF-47B8-B27D-33728528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475AD0-2FDA-48A6-847B-5B0CA36365C0}"/>
              </a:ext>
            </a:extLst>
          </p:cNvPr>
          <p:cNvGrpSpPr/>
          <p:nvPr/>
        </p:nvGrpSpPr>
        <p:grpSpPr>
          <a:xfrm>
            <a:off x="4840362" y="2976229"/>
            <a:ext cx="4097382" cy="1080120"/>
            <a:chOff x="3564781" y="1332185"/>
            <a:chExt cx="4097382" cy="1080120"/>
          </a:xfrm>
        </p:grpSpPr>
        <p:sp>
          <p:nvSpPr>
            <p:cNvPr id="47" name="Flowchart: Punched Tape 46">
              <a:extLst>
                <a:ext uri="{FF2B5EF4-FFF2-40B4-BE49-F238E27FC236}">
                  <a16:creationId xmlns:a16="http://schemas.microsoft.com/office/drawing/2014/main" id="{3F180076-B02C-488F-AB3F-77D174598DFC}"/>
                </a:ext>
              </a:extLst>
            </p:cNvPr>
            <p:cNvSpPr/>
            <p:nvPr/>
          </p:nvSpPr>
          <p:spPr>
            <a:xfrm>
              <a:off x="4241784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TRUNG THỰC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EBE0EC-BCFE-49BC-9F7A-6946397F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sp>
        <p:nvSpPr>
          <p:cNvPr id="49" name="文本框 6">
            <a:extLst>
              <a:ext uri="{FF2B5EF4-FFF2-40B4-BE49-F238E27FC236}">
                <a16:creationId xmlns:a16="http://schemas.microsoft.com/office/drawing/2014/main" id="{931C8191-D223-4204-AB61-286CAA0C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6634014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lại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câu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chuyện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theo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lời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của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em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687D11-73FD-46DD-91C8-63CA8388E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  <p:pic>
        <p:nvPicPr>
          <p:cNvPr id="51" name="图片 15">
            <a:extLst>
              <a:ext uri="{FF2B5EF4-FFF2-40B4-BE49-F238E27FC236}">
                <a16:creationId xmlns:a16="http://schemas.microsoft.com/office/drawing/2014/main" id="{4DC06060-C467-482E-AACE-45722125C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8" y="1162424"/>
            <a:ext cx="2384059" cy="3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885073" y="2307895"/>
            <a:ext cx="3975852" cy="1261884"/>
            <a:chOff x="1907705" y="833239"/>
            <a:chExt cx="3739534" cy="1201795"/>
          </a:xfrm>
        </p:grpSpPr>
        <p:sp>
          <p:nvSpPr>
            <p:cNvPr id="78" name="任意多边形 77"/>
            <p:cNvSpPr/>
            <p:nvPr/>
          </p:nvSpPr>
          <p:spPr>
            <a:xfrm>
              <a:off x="1907705" y="1024437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907705" y="1024438"/>
              <a:ext cx="102979" cy="8016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等腰三角形 43"/>
            <p:cNvSpPr/>
            <p:nvPr/>
          </p:nvSpPr>
          <p:spPr>
            <a:xfrm rot="11946960" flipH="1">
              <a:off x="2901056" y="1030034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文本框 45"/>
            <p:cNvSpPr txBox="1"/>
            <p:nvPr/>
          </p:nvSpPr>
          <p:spPr>
            <a:xfrm>
              <a:off x="2052277" y="833239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a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2" name="文本框 46"/>
            <p:cNvSpPr txBox="1"/>
            <p:nvPr/>
          </p:nvSpPr>
          <p:spPr>
            <a:xfrm>
              <a:off x="3481434" y="1230574"/>
              <a:ext cx="1379868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86114" y="3229316"/>
            <a:ext cx="3975852" cy="1261884"/>
            <a:chOff x="983374" y="1667240"/>
            <a:chExt cx="3739534" cy="1201795"/>
          </a:xfrm>
        </p:grpSpPr>
        <p:sp>
          <p:nvSpPr>
            <p:cNvPr id="85" name="任意多边形 84"/>
            <p:cNvSpPr/>
            <p:nvPr/>
          </p:nvSpPr>
          <p:spPr>
            <a:xfrm>
              <a:off x="983374" y="1858438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F93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83374" y="1858439"/>
              <a:ext cx="102979" cy="801604"/>
            </a:xfrm>
            <a:prstGeom prst="rect">
              <a:avLst/>
            </a:prstGeom>
            <a:solidFill>
              <a:srgbClr val="DE1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等腰三角形 43"/>
            <p:cNvSpPr/>
            <p:nvPr/>
          </p:nvSpPr>
          <p:spPr>
            <a:xfrm rot="11946960" flipH="1">
              <a:off x="1976726" y="1864036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文本框 53"/>
            <p:cNvSpPr txBox="1"/>
            <p:nvPr/>
          </p:nvSpPr>
          <p:spPr>
            <a:xfrm>
              <a:off x="1127947" y="1667240"/>
              <a:ext cx="733056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b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文本框 54"/>
            <p:cNvSpPr txBox="1"/>
            <p:nvPr/>
          </p:nvSpPr>
          <p:spPr>
            <a:xfrm>
              <a:off x="2356743" y="1973698"/>
              <a:ext cx="182512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câu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chuyện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đầy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đủ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chi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tiết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5073" y="4150739"/>
            <a:ext cx="3975852" cy="1261884"/>
            <a:chOff x="982395" y="2544785"/>
            <a:chExt cx="3739534" cy="1201795"/>
          </a:xfrm>
        </p:grpSpPr>
        <p:sp>
          <p:nvSpPr>
            <p:cNvPr id="92" name="任意多边形 91"/>
            <p:cNvSpPr/>
            <p:nvPr/>
          </p:nvSpPr>
          <p:spPr>
            <a:xfrm>
              <a:off x="982395" y="2735983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B28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982395" y="2735984"/>
              <a:ext cx="102979" cy="801604"/>
            </a:xfrm>
            <a:prstGeom prst="rect">
              <a:avLst/>
            </a:prstGeom>
            <a:solidFill>
              <a:srgbClr val="8D6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等腰三角形 43"/>
            <p:cNvSpPr/>
            <p:nvPr/>
          </p:nvSpPr>
          <p:spPr>
            <a:xfrm rot="11946960" flipH="1">
              <a:off x="1975746" y="2741581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文本框 60"/>
            <p:cNvSpPr txBox="1"/>
            <p:nvPr/>
          </p:nvSpPr>
          <p:spPr>
            <a:xfrm>
              <a:off x="1126967" y="2544785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c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96" name="文本框 61"/>
            <p:cNvSpPr txBox="1"/>
            <p:nvPr/>
          </p:nvSpPr>
          <p:spPr>
            <a:xfrm>
              <a:off x="2152964" y="2697105"/>
              <a:ext cx="2304619" cy="87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chuỗi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làm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nòng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cốt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cho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diễn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biến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của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truyện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6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6" name="五边形 16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" name="图片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13" y="3104509"/>
            <a:ext cx="4068837" cy="2309229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200">
            <a:off x="5050055" y="312567"/>
            <a:ext cx="4293414" cy="3058752"/>
          </a:xfrm>
          <a:prstGeom prst="rect">
            <a:avLst/>
          </a:prstGeom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09F8FDC8-D822-4A3B-8E11-C4EE4A6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Củng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cố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3B3680-ABC8-4AEE-BD4B-7058402AE7B5}"/>
              </a:ext>
            </a:extLst>
          </p:cNvPr>
          <p:cNvSpPr txBox="1"/>
          <p:nvPr/>
        </p:nvSpPr>
        <p:spPr>
          <a:xfrm>
            <a:off x="209582" y="1002098"/>
            <a:ext cx="505017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utoUpdateAnimBg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3188516" y="2030916"/>
            <a:ext cx="5544615" cy="1636608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方正剪纸简体" panose="03000509000000000000" pitchFamily="65" charset="-122"/>
              </a:rPr>
              <a:t>TẠM BIỆT</a:t>
            </a:r>
            <a:endParaRPr lang="zh-CN" altLang="en-US" sz="1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方正剪纸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2660181" y="2590439"/>
            <a:ext cx="3127254" cy="13350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15" y="142872"/>
            <a:ext cx="1737363" cy="13898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3" y="1124421"/>
            <a:ext cx="1197866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FD968BE6-B19A-4032-BCE0-382D3593B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9" y="507991"/>
            <a:ext cx="2362905" cy="3899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6524D-8F70-4C69-AEC0-FD2021E3F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-275830" y="417524"/>
            <a:ext cx="1528773" cy="1528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D7DC6-FC96-4250-B5F2-41504E3F6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1247984" y="233017"/>
            <a:ext cx="1528773" cy="1528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0328D8-CB79-4981-BA48-99CFB7ABB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788603" y="1708391"/>
            <a:ext cx="1528773" cy="15287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9CE6BB-047F-4454-BFBC-28347CFEA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0" y="2980096"/>
            <a:ext cx="2243391" cy="224339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8ED4B170-36D5-49E5-AD02-60659C1F4F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b="-52"/>
          <a:stretch/>
        </p:blipFill>
        <p:spPr>
          <a:xfrm>
            <a:off x="6328415" y="0"/>
            <a:ext cx="2988135" cy="48605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81F7DA-43ED-4C57-8A34-C1209853062B}"/>
              </a:ext>
            </a:extLst>
          </p:cNvPr>
          <p:cNvGrpSpPr/>
          <p:nvPr/>
        </p:nvGrpSpPr>
        <p:grpSpPr>
          <a:xfrm>
            <a:off x="2412653" y="1418201"/>
            <a:ext cx="4026480" cy="3298360"/>
            <a:chOff x="2843802" y="435212"/>
            <a:chExt cx="4026480" cy="32983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ED9C50-F650-4CE1-8328-3DE6F853F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C66F81-3D6F-42D6-A288-C86FE7DCAB9E}"/>
                </a:ext>
              </a:extLst>
            </p:cNvPr>
            <p:cNvSpPr txBox="1"/>
            <p:nvPr/>
          </p:nvSpPr>
          <p:spPr>
            <a:xfrm>
              <a:off x="3584900" y="1610811"/>
              <a:ext cx="29608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err="1"/>
                <a:t>Cốt</a:t>
              </a:r>
              <a:r>
                <a:rPr lang="en-US" sz="4500" dirty="0"/>
                <a:t> </a:t>
              </a:r>
              <a:r>
                <a:rPr lang="en-US" sz="4500" dirty="0" err="1"/>
                <a:t>truyện</a:t>
              </a:r>
              <a:r>
                <a:rPr lang="en-US" sz="4500" dirty="0"/>
                <a:t> </a:t>
              </a:r>
              <a:r>
                <a:rPr lang="en-US" sz="4500" dirty="0" err="1"/>
                <a:t>là</a:t>
              </a:r>
              <a:r>
                <a:rPr lang="en-US" sz="4500" dirty="0"/>
                <a:t> </a:t>
              </a:r>
              <a:r>
                <a:rPr lang="en-US" sz="4500" dirty="0" err="1"/>
                <a:t>gì</a:t>
              </a:r>
              <a:r>
                <a:rPr lang="en-US" sz="45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EE3CC8-5626-4C72-A0E1-14EF1C505B2D}"/>
              </a:ext>
            </a:extLst>
          </p:cNvPr>
          <p:cNvGrpSpPr/>
          <p:nvPr/>
        </p:nvGrpSpPr>
        <p:grpSpPr>
          <a:xfrm flipH="1">
            <a:off x="2856925" y="-85136"/>
            <a:ext cx="4581516" cy="3753027"/>
            <a:chOff x="2843802" y="435212"/>
            <a:chExt cx="4026480" cy="32983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89F0D1-02B7-4F3E-9522-3E2EFD106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66B92-A397-4DC7-A800-A29CE92D9926}"/>
                </a:ext>
              </a:extLst>
            </p:cNvPr>
            <p:cNvSpPr txBox="1"/>
            <p:nvPr/>
          </p:nvSpPr>
          <p:spPr>
            <a:xfrm>
              <a:off x="3662763" y="1434509"/>
              <a:ext cx="2960805" cy="170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/>
                <a:t>Cốt</a:t>
              </a:r>
              <a:r>
                <a:rPr lang="en-US" sz="3000" dirty="0"/>
                <a:t> </a:t>
              </a:r>
              <a:r>
                <a:rPr lang="en-US" sz="3000" dirty="0" err="1"/>
                <a:t>truyện</a:t>
              </a:r>
              <a:r>
                <a:rPr lang="en-US" sz="3000" dirty="0"/>
                <a:t> </a:t>
              </a:r>
              <a:r>
                <a:rPr lang="en-US" sz="3000" dirty="0" err="1"/>
                <a:t>là</a:t>
              </a:r>
              <a:r>
                <a:rPr lang="en-US" sz="3000" dirty="0"/>
                <a:t> </a:t>
              </a:r>
              <a:r>
                <a:rPr lang="en-US" sz="3000" dirty="0" err="1"/>
                <a:t>một</a:t>
              </a:r>
              <a:r>
                <a:rPr lang="en-US" sz="3000" dirty="0"/>
                <a:t> </a:t>
              </a:r>
              <a:r>
                <a:rPr lang="en-US" sz="3000" dirty="0" err="1"/>
                <a:t>chuỗi</a:t>
              </a:r>
              <a:r>
                <a:rPr lang="en-US" sz="3000" dirty="0"/>
                <a:t> </a:t>
              </a:r>
              <a:r>
                <a:rPr lang="en-US" sz="3000" dirty="0" err="1"/>
                <a:t>sự</a:t>
              </a:r>
              <a:r>
                <a:rPr lang="en-US" sz="3000" dirty="0"/>
                <a:t> </a:t>
              </a:r>
              <a:r>
                <a:rPr lang="en-US" sz="3000" dirty="0" err="1"/>
                <a:t>việc</a:t>
              </a:r>
              <a:r>
                <a:rPr lang="en-US" sz="3000" dirty="0"/>
                <a:t> </a:t>
              </a:r>
              <a:r>
                <a:rPr lang="en-US" sz="3000" dirty="0" err="1"/>
                <a:t>làm</a:t>
              </a:r>
              <a:r>
                <a:rPr lang="en-US" sz="3000" dirty="0"/>
                <a:t> </a:t>
              </a:r>
              <a:r>
                <a:rPr lang="en-US" sz="3000" dirty="0" err="1"/>
                <a:t>nòng</a:t>
              </a:r>
              <a:r>
                <a:rPr lang="en-US" sz="3000" dirty="0"/>
                <a:t> </a:t>
              </a:r>
              <a:r>
                <a:rPr lang="en-US" sz="3000" dirty="0" err="1"/>
                <a:t>cốt</a:t>
              </a:r>
              <a:r>
                <a:rPr lang="en-US" sz="3000" dirty="0"/>
                <a:t> </a:t>
              </a:r>
              <a:r>
                <a:rPr lang="en-US" sz="3000" dirty="0" err="1"/>
                <a:t>cho</a:t>
              </a:r>
              <a:r>
                <a:rPr lang="en-US" sz="3000" dirty="0"/>
                <a:t> </a:t>
              </a:r>
              <a:r>
                <a:rPr lang="en-US" sz="3000" dirty="0" err="1"/>
                <a:t>diễn</a:t>
              </a:r>
              <a:r>
                <a:rPr lang="en-US" sz="3000" dirty="0"/>
                <a:t> </a:t>
              </a:r>
              <a:r>
                <a:rPr lang="en-US" sz="3000" dirty="0" err="1"/>
                <a:t>biến</a:t>
              </a:r>
              <a:r>
                <a:rPr lang="en-US" sz="3000" dirty="0"/>
                <a:t> </a:t>
              </a:r>
              <a:r>
                <a:rPr lang="en-US" sz="3000" dirty="0" err="1"/>
                <a:t>của</a:t>
              </a:r>
              <a:r>
                <a:rPr lang="en-US" sz="3000" dirty="0"/>
                <a:t> </a:t>
              </a:r>
              <a:r>
                <a:rPr lang="en-US" sz="3000" dirty="0" err="1"/>
                <a:t>truyện</a:t>
              </a:r>
              <a:endParaRPr lang="en-US" sz="3000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46E2E57-9DDA-41BC-957B-43A5D80860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5952">
            <a:off x="2688736" y="4211227"/>
            <a:ext cx="1624358" cy="136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DF870F7-4D35-44ED-9DF8-6B8C10EB9469}"/>
              </a:ext>
            </a:extLst>
          </p:cNvPr>
          <p:cNvGrpSpPr/>
          <p:nvPr/>
        </p:nvGrpSpPr>
        <p:grpSpPr>
          <a:xfrm>
            <a:off x="2420399" y="1425803"/>
            <a:ext cx="4240726" cy="3298360"/>
            <a:chOff x="2843802" y="435212"/>
            <a:chExt cx="4026480" cy="329836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6A3CF0-3754-433C-889A-1AD09C669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5958E4-C7F2-4B9B-9E50-2B5E4BF95090}"/>
                </a:ext>
              </a:extLst>
            </p:cNvPr>
            <p:cNvSpPr txBox="1"/>
            <p:nvPr/>
          </p:nvSpPr>
          <p:spPr>
            <a:xfrm>
              <a:off x="3268652" y="1467335"/>
              <a:ext cx="33782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err="1"/>
                <a:t>Cốt</a:t>
              </a:r>
              <a:r>
                <a:rPr lang="en-US" sz="3500" dirty="0"/>
                <a:t> </a:t>
              </a:r>
              <a:r>
                <a:rPr lang="en-US" sz="3500" dirty="0" err="1"/>
                <a:t>truyện</a:t>
              </a:r>
              <a:r>
                <a:rPr lang="en-US" sz="3500" dirty="0"/>
                <a:t> </a:t>
              </a:r>
              <a:r>
                <a:rPr lang="en-US" sz="3500" dirty="0" err="1"/>
                <a:t>thường</a:t>
              </a:r>
              <a:r>
                <a:rPr lang="en-US" sz="3500" dirty="0"/>
                <a:t> </a:t>
              </a:r>
              <a:r>
                <a:rPr lang="en-US" sz="3500" dirty="0" err="1"/>
                <a:t>có</a:t>
              </a:r>
              <a:r>
                <a:rPr lang="en-US" sz="3500" dirty="0"/>
                <a:t> </a:t>
              </a:r>
              <a:r>
                <a:rPr lang="en-US" sz="3500" dirty="0" err="1"/>
                <a:t>những</a:t>
              </a:r>
              <a:r>
                <a:rPr lang="en-US" sz="3500" dirty="0"/>
                <a:t> </a:t>
              </a:r>
              <a:r>
                <a:rPr lang="en-US" sz="3500" dirty="0" err="1"/>
                <a:t>phần</a:t>
              </a:r>
              <a:r>
                <a:rPr lang="en-US" sz="3500" dirty="0"/>
                <a:t> </a:t>
              </a:r>
              <a:r>
                <a:rPr lang="en-US" sz="3500" dirty="0" err="1"/>
                <a:t>gì</a:t>
              </a:r>
              <a:r>
                <a:rPr lang="en-US" sz="3500" dirty="0"/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BB2ABC-7E48-4BDA-8024-8FFE3AAEF193}"/>
              </a:ext>
            </a:extLst>
          </p:cNvPr>
          <p:cNvGrpSpPr/>
          <p:nvPr/>
        </p:nvGrpSpPr>
        <p:grpSpPr>
          <a:xfrm flipH="1">
            <a:off x="2871697" y="-107975"/>
            <a:ext cx="4581516" cy="3753027"/>
            <a:chOff x="2588799" y="435212"/>
            <a:chExt cx="4026480" cy="32983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7F6ABEE-8194-4163-9F86-5E30EF4BA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588799" y="435212"/>
              <a:ext cx="4026480" cy="32983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1B1D45-5C2C-41ED-9CC3-FA611BE26D56}"/>
                </a:ext>
              </a:extLst>
            </p:cNvPr>
            <p:cNvSpPr txBox="1"/>
            <p:nvPr/>
          </p:nvSpPr>
          <p:spPr>
            <a:xfrm>
              <a:off x="3284928" y="1242734"/>
              <a:ext cx="3114335" cy="210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/>
                <a:t>Cốt truyện </a:t>
              </a:r>
              <a:endParaRPr lang="en-US" sz="3000" dirty="0"/>
            </a:p>
            <a:p>
              <a:pPr algn="ctr"/>
              <a:r>
                <a:rPr lang="vi-VN" sz="3000" dirty="0"/>
                <a:t>thường có ba</a:t>
              </a:r>
              <a:r>
                <a:rPr lang="en-US" sz="3000" dirty="0"/>
                <a:t> </a:t>
              </a:r>
              <a:r>
                <a:rPr lang="vi-VN" sz="3000" dirty="0"/>
                <a:t>phần:</a:t>
              </a:r>
            </a:p>
            <a:p>
              <a:pPr algn="ctr"/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Mở đầu</a:t>
              </a:r>
            </a:p>
            <a:p>
              <a:pPr algn="ctr"/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Diễn biến</a:t>
              </a:r>
            </a:p>
            <a:p>
              <a:pPr algn="ctr"/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Kết thúc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966B894-8C18-43A5-80F7-8942B2BDC5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320">
            <a:off x="4173029" y="4542863"/>
            <a:ext cx="1234695" cy="10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74 -0.57966 L 0.29474 -0.57937 C 0.28168 -0.58466 0.26878 -0.58965 0.25588 -0.59348 C 0.2353 -0.59965 0.22306 -0.59965 0.20183 -0.60141 C 0.17489 -0.60053 0.09683 -0.59965 0.06483 -0.59348 C 0.04115 -0.58907 0.02596 -0.58142 0.0049 -0.57172 C -0.00343 -0.5629 -0.01241 -0.55556 -0.02025 -0.54497 C -0.03184 -0.52969 -0.04295 -0.51235 -0.05323 -0.49412 C -0.07756 -0.45121 -0.08524 -0.43592 -0.09945 -0.38654 C -0.10287 -0.37449 -0.10598 -0.36214 -0.10826 -0.34891 C -0.11153 -0.32863 -0.11316 -0.30776 -0.11561 -0.28718 C -0.11953 -0.21781 -0.12198 -0.20547 -0.11414 -0.12052 C -0.11251 -0.10259 -0.10794 -0.08583 -0.10385 -0.06937 C -0.10124 -0.0582 -0.09732 -0.04733 -0.0934 -0.03704 C -0.08328 -0.01029 -0.06907 0.01558 -0.05176 0.02734 C -0.04115 0.03439 -0.03086 0.04233 -0.02025 0.04879 C 0.00963 0.06672 0.01764 0.07231 0.04833 0.07025 C 0.05193 0.07025 0.05536 0.06672 0.05878 0.06496 L 0.05878 0.06526 " pathEditMode="relative" rAng="0" ptsTypes="AAAAAAAAAAAAAAAAAAA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5" y="31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535E-6 -1.505E-6 L 1.51535E-6 0.0003 C 0.01535 0.05144 0.01192 0.04733 0.0289 0.08378 C 0.0307 0.0876 0.03249 0.09201 0.03511 0.09495 C 0.03723 0.09789 0.04017 0.09818 0.04278 0.10053 C 0.04588 0.10376 0.0485 0.10847 0.05176 0.1117 C 0.06123 0.12111 0.09471 0.14374 0.09781 0.14521 C 0.10271 0.14786 0.10777 0.15197 0.113 0.15373 C 0.13782 0.16226 0.1468 0.15756 0.17423 0.16461 C 0.18795 0.16873 0.20166 0.17402 0.21554 0.17607 L 0.23383 0.17872 L 0.25522 0.18166 C 0.30111 0.18871 0.23106 0.1796 0.29343 0.18754 C 0.32005 0.18607 0.3465 0.18783 0.37296 0.1843 C 0.39288 0.18195 0.43403 0.17078 0.45852 0.16197 C 0.47599 0.15579 0.49347 0.15109 0.51061 0.14256 C 0.55291 0.1214 0.50016 0.14903 0.54572 0.12022 C 0.55127 0.1167 0.55699 0.11493 0.56254 0.1117 C 0.57887 0.10259 0.5952 0.09318 0.61136 0.08378 C 0.62067 0.07819 0.62998 0.07349 0.63896 0.06673 C 0.6468 0.06144 0.65431 0.05526 0.66198 0.04997 C 0.67913 0.03851 0.69693 0.0291 0.71391 0.01676 L 0.7629 -0.01969 C 0.76796 -0.02381 0.77351 -0.02587 0.77808 -0.03116 C 0.7807 -0.0338 0.78298 -0.03704 0.78592 -0.03939 C 0.79392 -0.04585 0.80209 -0.05056 0.81025 -0.05614 C 0.81581 -0.05996 0.82168 -0.0629 0.82707 -0.06731 C 0.83164 -0.07113 0.83622 -0.07554 0.84079 -0.07848 C 0.84438 -0.08083 0.84797 -0.08172 0.85157 -0.08436 C 0.85712 -0.08789 0.85761 -0.08995 0.86234 -0.09524 C 0.86577 -0.09935 0.86936 -0.10317 0.87296 -0.1067 C 0.88569 -0.11728 0.87835 -0.10699 0.88814 -0.11758 C 0.8888 -0.11846 0.88912 -0.11934 0.88994 -0.12022 L 0.88994 -0.11993 " pathEditMode="relative" rAng="0" ptsTypes="AAAAAAAAAAAAAAAAAAAAAAAAAAAAAAAA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3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4 -0.42123 C 0.34405 -0.43622 0.32528 -0.45121 0.31858 -0.45121 C 0.27694 -0.45121 0.23416 -0.21399 0.23416 0.0241 C 0.23416 -0.09553 0.21277 -0.21341 0.19268 -0.21341 C 0.17129 -0.21341 0.15121 -0.09377 0.15121 0.0241 C 0.15121 -0.03469 0.14043 -0.09553 0.12965 -0.09553 C 0.11904 -0.09553 0.10826 -0.03704 0.10826 0.0241 C 0.10826 -0.00618 0.10304 -0.03469 0.09765 -0.03469 C 0.09226 -0.03469 0.08687 -0.00441 0.08687 0.0241 C 0.08687 0.00882 0.08426 -0.00618 0.08164 -0.00618 C 0.08034 -0.00618 0.07642 0.00882 0.07642 0.0241 C 0.07642 0.01616 0.07511 0.00882 0.07381 0.00882 C 0.07381 0.00705 0.07119 0.01675 0.07119 0.0241 C 0.07119 0.01999 0.07119 0.01616 0.06989 0.01616 C 0.06989 0.01793 0.06858 0.01999 0.06858 0.0241 C 0.06858 0.02234 0.06858 0.01999 0.06858 0.01822 C 0.06728 0.01822 0.06728 0.01999 0.06728 0.02234 C 0.06597 0.02234 0.06597 0.02057 0.06597 0.01822 C 0.06466 0.01822 0.06466 0.01999 0.06466 0.02234 " pathEditMode="relative" rAng="0" ptsTypes="AAAAAAAAAAAAAAAAAAA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9" y="20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894E-6 8.93592E-7 L 4.72894E-6 0.00029 C 0.0044 0.0147 0.03216 0.11082 0.04017 0.12346 C 0.04425 0.12963 0.04833 0.1358 0.05209 0.14227 C 0.05731 0.15109 0.06123 0.16196 0.06711 0.16902 C 0.08246 0.18754 0.09634 0.20488 0.11332 0.22016 C 0.11838 0.22457 0.12328 0.22957 0.12834 0.23369 C 0.14581 0.24779 0.17259 0.2619 0.18794 0.26866 L 0.23726 0.29012 C 0.24379 0.29277 0.25 0.29747 0.25669 0.29806 L 0.28053 0.3007 L 0.30143 0.30335 L 0.32838 0.30629 L 0.47615 0.3007 C 0.48807 0.30012 0.5 0.29835 0.51192 0.29541 C 0.53641 0.28924 0.56107 0.28424 0.58507 0.27396 C 0.68909 0.22957 0.60565 0.26719 0.66721 0.23633 C 0.69121 0.22428 0.71097 0.21781 0.73432 0.19871 C 0.73987 0.1943 0.74526 0.18989 0.75081 0.18518 C 0.75571 0.18107 0.76061 0.17578 0.76567 0.17166 C 0.77106 0.16755 0.77678 0.1649 0.78216 0.16108 C 0.78902 0.15608 0.80437 0.14315 0.81041 0.13698 C 0.81368 0.13374 0.81646 0.12963 0.81939 0.1261 C 0.84291 0.09935 0.81156 0.13521 0.83442 0.11258 C 0.83752 0.10964 0.84323 0.102 0.84323 0.10229 L 0.84323 0.102 " pathEditMode="relative" rAng="0" ptsTypes="AAAAAAAAAAAAAAAAAAAAAAAAAA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62" y="15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5 -0.42123 C 0.34406 -0.43622 0.32528 -0.45121 0.31858 -0.45121 C 0.27695 -0.45121 0.23416 -0.214 0.23416 0.0241 C 0.23416 -0.09554 0.21277 -0.21341 0.19269 -0.21341 C 0.1713 -0.21341 0.15121 -0.09377 0.15121 0.0241 C 0.15121 -0.03469 0.14043 -0.09554 0.12966 -0.09554 C 0.11904 -0.09554 0.10826 -0.03704 0.10826 0.0241 C 0.10826 -0.00618 0.10304 -0.03469 0.09765 -0.03469 C 0.09226 -0.03469 0.08687 -0.00441 0.08687 0.0241 C 0.08687 0.00881 0.08426 -0.00618 0.08165 -0.00618 C 0.08034 -0.00618 0.07642 0.00881 0.07642 0.0241 C 0.07642 0.01616 0.07512 0.00881 0.07381 0.00881 C 0.07381 0.00705 0.0712 0.01675 0.0712 0.0241 C 0.0712 0.01998 0.0712 0.01616 0.06989 0.01616 C 0.06989 0.01793 0.06858 0.01998 0.06858 0.0241 C 0.06858 0.02234 0.06858 0.01998 0.06858 0.01822 C 0.06728 0.01822 0.06728 0.01998 0.06728 0.02234 C 0.06597 0.02234 0.06597 0.02057 0.06597 0.01822 C 0.06467 0.01822 0.06467 0.01998 0.06467 0.02234 " pathEditMode="relative" rAng="0" ptsTypes="AAAAAAAAAAAAAAAAAAA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9" y="20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Khám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phá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7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8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9" name="五边形 18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2718F4-1B65-41FB-B529-1CD5A602ED7B}"/>
              </a:ext>
            </a:extLst>
          </p:cNvPr>
          <p:cNvGrpSpPr/>
          <p:nvPr/>
        </p:nvGrpSpPr>
        <p:grpSpPr>
          <a:xfrm>
            <a:off x="22598" y="518253"/>
            <a:ext cx="6350495" cy="3463599"/>
            <a:chOff x="276725" y="249308"/>
            <a:chExt cx="5853789" cy="41116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25" y="249308"/>
              <a:ext cx="5853789" cy="41116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FBCED-C06C-4E2B-B250-C47F726541C1}"/>
                </a:ext>
              </a:extLst>
            </p:cNvPr>
            <p:cNvSpPr txBox="1"/>
            <p:nvPr/>
          </p:nvSpPr>
          <p:spPr>
            <a:xfrm>
              <a:off x="1111810" y="1044913"/>
              <a:ext cx="4153075" cy="2393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500" dirty="0"/>
                <a:t>	</a:t>
              </a:r>
              <a:r>
                <a:rPr lang="en-US" altLang="en-US" sz="2500" dirty="0" err="1"/>
                <a:t>Hãy</a:t>
              </a:r>
              <a:r>
                <a:rPr lang="en-US" altLang="en-US" sz="2500" dirty="0"/>
                <a:t> </a:t>
              </a:r>
              <a:r>
                <a:rPr lang="en-US" altLang="en-US" sz="2500" err="1"/>
                <a:t>tưởng</a:t>
              </a:r>
              <a:r>
                <a:rPr lang="en-US" altLang="en-US" sz="2500"/>
                <a:t> tượng</a:t>
              </a:r>
              <a:r>
                <a:rPr lang="en-US" altLang="en-US" sz="2500" dirty="0"/>
                <a:t> </a:t>
              </a:r>
              <a:r>
                <a:rPr lang="en-US" altLang="en-US" sz="2500"/>
                <a:t>và </a:t>
              </a:r>
              <a:r>
                <a:rPr lang="en-US" altLang="en-US" sz="2500" dirty="0" err="1"/>
                <a:t>kể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lại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vắn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tắt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một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câu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chuyện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có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nhân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vật</a:t>
              </a:r>
              <a:r>
                <a:rPr lang="en-US" altLang="en-US" sz="2500" dirty="0"/>
                <a:t>: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mẹ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ốm</a:t>
              </a:r>
              <a:r>
                <a:rPr lang="en-US" altLang="en-US" sz="2500" dirty="0"/>
                <a:t>, </a:t>
              </a:r>
              <a:r>
                <a:rPr lang="en-US" altLang="en-US" sz="2500" dirty="0" err="1"/>
                <a:t>người</a:t>
              </a:r>
              <a:r>
                <a:rPr lang="en-US" altLang="en-US" sz="2500" dirty="0"/>
                <a:t> con </a:t>
              </a:r>
              <a:r>
                <a:rPr lang="en-US" altLang="en-US" sz="2500" dirty="0" err="1"/>
                <a:t>của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bằng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tuổi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em</a:t>
              </a:r>
              <a:r>
                <a:rPr lang="en-US" altLang="en-US" sz="2500" dirty="0"/>
                <a:t> </a:t>
              </a:r>
              <a:r>
                <a:rPr lang="en-US" altLang="en-US" sz="2500" err="1"/>
                <a:t>và</a:t>
              </a:r>
              <a:r>
                <a:rPr lang="en-US" altLang="en-US" sz="2500"/>
                <a:t> bà </a:t>
              </a:r>
              <a:r>
                <a:rPr lang="en-US" altLang="en-US" sz="2500" dirty="0" err="1"/>
                <a:t>tiên</a:t>
              </a:r>
              <a:r>
                <a:rPr lang="en-US" altLang="en-US" sz="2500" dirty="0"/>
                <a:t>. </a:t>
              </a:r>
              <a:endParaRPr lang="en-US" sz="25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36415-AE6D-403A-BFDD-F3D8EDEA8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7" y="604855"/>
            <a:ext cx="4640467" cy="46404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A08D74-717B-4443-AC39-E0500E497D21}"/>
              </a:ext>
            </a:extLst>
          </p:cNvPr>
          <p:cNvGrpSpPr/>
          <p:nvPr/>
        </p:nvGrpSpPr>
        <p:grpSpPr>
          <a:xfrm>
            <a:off x="104284" y="3704089"/>
            <a:ext cx="5419960" cy="856938"/>
            <a:chOff x="773497" y="3779741"/>
            <a:chExt cx="5419960" cy="856938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240C4716-C4D0-43A5-ADF7-A2F224B40251}"/>
                </a:ext>
              </a:extLst>
            </p:cNvPr>
            <p:cNvSpPr/>
            <p:nvPr/>
          </p:nvSpPr>
          <p:spPr>
            <a:xfrm>
              <a:off x="1188517" y="3843877"/>
              <a:ext cx="5004940" cy="728668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5A3F59-A298-40AC-99F9-961506112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0996">
              <a:off x="773497" y="3779741"/>
              <a:ext cx="856938" cy="8569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AC8702-84F4-4E5D-879B-914BC44DAB77}"/>
                </a:ext>
              </a:extLst>
            </p:cNvPr>
            <p:cNvSpPr txBox="1"/>
            <p:nvPr/>
          </p:nvSpPr>
          <p:spPr>
            <a:xfrm>
              <a:off x="1332533" y="4032063"/>
              <a:ext cx="48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Nêu</a:t>
              </a:r>
              <a:r>
                <a:rPr lang="en-US" sz="2000" dirty="0"/>
                <a:t> </a:t>
              </a:r>
              <a:r>
                <a:rPr lang="en-US" sz="2000" dirty="0" err="1"/>
                <a:t>chủ</a:t>
              </a:r>
              <a:r>
                <a:rPr lang="en-US" sz="2000" dirty="0"/>
                <a:t> </a:t>
              </a:r>
              <a:r>
                <a:rPr lang="en-US" sz="2000" dirty="0" err="1"/>
                <a:t>đề</a:t>
              </a:r>
              <a:r>
                <a:rPr lang="en-US" sz="2000" dirty="0"/>
                <a:t> </a:t>
              </a:r>
              <a:r>
                <a:rPr lang="en-US" sz="2000" dirty="0" err="1"/>
                <a:t>câu</a:t>
              </a:r>
              <a:r>
                <a:rPr lang="en-US" sz="2000" dirty="0"/>
                <a:t> </a:t>
              </a:r>
              <a:r>
                <a:rPr lang="en-US" sz="2000" dirty="0" err="1"/>
                <a:t>chuyện</a:t>
              </a:r>
              <a:r>
                <a:rPr lang="en-US" sz="2000" dirty="0"/>
                <a:t> </a:t>
              </a:r>
              <a:r>
                <a:rPr lang="en-US" sz="2000" dirty="0" err="1"/>
                <a:t>mà</a:t>
              </a:r>
              <a:r>
                <a:rPr lang="en-US" sz="2000" dirty="0"/>
                <a:t>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lựa</a:t>
              </a:r>
              <a:r>
                <a:rPr lang="en-US" sz="2000" dirty="0"/>
                <a:t> </a:t>
              </a:r>
              <a:r>
                <a:rPr lang="en-US" sz="2000" dirty="0" err="1"/>
                <a:t>chọn</a:t>
              </a:r>
              <a:endParaRPr lang="en-US" sz="20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04DA4-488C-4ABA-BF6B-3A96A72636B0}"/>
              </a:ext>
            </a:extLst>
          </p:cNvPr>
          <p:cNvCxnSpPr>
            <a:cxnSpLocks/>
          </p:cNvCxnSpPr>
          <p:nvPr/>
        </p:nvCxnSpPr>
        <p:spPr>
          <a:xfrm>
            <a:off x="2801454" y="1620217"/>
            <a:ext cx="17068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6362D6-9BAF-41F9-A2A0-66950750CB43}"/>
              </a:ext>
            </a:extLst>
          </p:cNvPr>
          <p:cNvCxnSpPr>
            <a:cxnSpLocks/>
          </p:cNvCxnSpPr>
          <p:nvPr/>
        </p:nvCxnSpPr>
        <p:spPr>
          <a:xfrm>
            <a:off x="1912310" y="1980257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8452E-B551-4EEB-A504-B1837BC0CDE3}"/>
              </a:ext>
            </a:extLst>
          </p:cNvPr>
          <p:cNvCxnSpPr>
            <a:cxnSpLocks/>
          </p:cNvCxnSpPr>
          <p:nvPr/>
        </p:nvCxnSpPr>
        <p:spPr>
          <a:xfrm>
            <a:off x="1620565" y="2340297"/>
            <a:ext cx="1557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/>
          <p:cNvSpPr>
            <a:spLocks/>
          </p:cNvSpPr>
          <p:nvPr/>
        </p:nvSpPr>
        <p:spPr bwMode="auto">
          <a:xfrm>
            <a:off x="36389" y="900137"/>
            <a:ext cx="5440362" cy="4659313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3818" tIns="41909" rIns="83818" bIns="41909" anchor="ctr"/>
          <a:lstStyle/>
          <a:p>
            <a:pPr algn="ctr" defTabSz="967649">
              <a:defRPr/>
            </a:pPr>
            <a:endParaRPr lang="zh-CN" altLang="en-US" sz="1700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504955" y="3725839"/>
            <a:ext cx="1254123" cy="39211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2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395541" y="2878114"/>
            <a:ext cx="1254124" cy="3937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3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194105" y="1960257"/>
            <a:ext cx="1254123" cy="3937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4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007364" y="1080486"/>
            <a:ext cx="1254124" cy="3937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5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661991" y="4500538"/>
            <a:ext cx="1254124" cy="393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1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01394" y="4536021"/>
            <a:ext cx="3647763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ốm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thế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nào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矩形 35"/>
          <p:cNvSpPr/>
          <p:nvPr/>
        </p:nvSpPr>
        <p:spPr>
          <a:xfrm>
            <a:off x="4050848" y="3769209"/>
            <a:ext cx="4914534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365616"/>
                </a:solidFill>
              </a:rPr>
              <a:t>Người</a:t>
            </a:r>
            <a:r>
              <a:rPr lang="en-US" altLang="en-US" sz="2000" b="1" dirty="0">
                <a:solidFill>
                  <a:srgbClr val="365616"/>
                </a:solidFill>
              </a:rPr>
              <a:t> con </a:t>
            </a:r>
            <a:r>
              <a:rPr lang="en-US" altLang="en-US" sz="2000" b="1" dirty="0" err="1">
                <a:solidFill>
                  <a:srgbClr val="365616"/>
                </a:solidFill>
              </a:rPr>
              <a:t>chăm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sóc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mẹ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như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thế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nào</a:t>
            </a:r>
            <a:r>
              <a:rPr lang="en-US" altLang="en-US" sz="2000" b="1" dirty="0">
                <a:solidFill>
                  <a:srgbClr val="365616"/>
                </a:solidFill>
              </a:rPr>
              <a:t>?</a:t>
            </a:r>
            <a:endParaRPr lang="zh-CN" altLang="en-US" sz="2000" b="1" dirty="0">
              <a:solidFill>
                <a:srgbClr val="36561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00355" y="2845631"/>
            <a:ext cx="4525066" cy="700190"/>
          </a:xfrm>
          <a:prstGeom prst="rect">
            <a:avLst/>
          </a:prstGeom>
          <a:solidFill>
            <a:schemeClr val="bg1"/>
          </a:solidFill>
          <a:ln>
            <a:solidFill>
              <a:srgbClr val="FF920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</a:p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96419" y="1887082"/>
            <a:ext cx="3873018" cy="700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FF3300"/>
                </a:solidFill>
              </a:rPr>
              <a:t>Người</a:t>
            </a:r>
            <a:r>
              <a:rPr lang="en-US" altLang="en-US" sz="2000" b="1" dirty="0">
                <a:solidFill>
                  <a:srgbClr val="FF3300"/>
                </a:solidFill>
              </a:rPr>
              <a:t> con </a:t>
            </a:r>
            <a:r>
              <a:rPr lang="en-US" altLang="en-US" sz="2000" b="1" dirty="0" err="1">
                <a:solidFill>
                  <a:srgbClr val="FF3300"/>
                </a:solidFill>
              </a:rPr>
              <a:t>đã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quyết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vượt</a:t>
            </a:r>
            <a:r>
              <a:rPr lang="en-US" altLang="en-US" sz="2000" b="1" dirty="0">
                <a:solidFill>
                  <a:srgbClr val="FF3300"/>
                </a:solidFill>
              </a:rPr>
              <a:t> qua </a:t>
            </a:r>
            <a:r>
              <a:rPr lang="en-US" altLang="en-US" sz="2000" b="1" dirty="0" err="1">
                <a:solidFill>
                  <a:srgbClr val="FF3300"/>
                </a:solidFill>
              </a:rPr>
              <a:t>khó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khăn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như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thế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nào</a:t>
            </a:r>
            <a:r>
              <a:rPr lang="en-US" altLang="en-US" sz="2000" b="1" dirty="0">
                <a:solidFill>
                  <a:srgbClr val="FF3300"/>
                </a:solidFill>
              </a:rPr>
              <a:t>?</a:t>
            </a:r>
            <a:endParaRPr lang="zh-CN" altLang="en-US" sz="20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33267" y="928534"/>
            <a:ext cx="3121272" cy="7001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800000"/>
                </a:solidFill>
              </a:rPr>
              <a:t>Bà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tiên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giúp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hai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mẹ</a:t>
            </a:r>
            <a:r>
              <a:rPr lang="en-US" altLang="en-US" sz="2000" b="1" dirty="0">
                <a:solidFill>
                  <a:srgbClr val="800000"/>
                </a:solidFill>
              </a:rPr>
              <a:t> con </a:t>
            </a:r>
            <a:r>
              <a:rPr lang="en-US" altLang="en-US" sz="2000" b="1" dirty="0" err="1">
                <a:solidFill>
                  <a:srgbClr val="800000"/>
                </a:solidFill>
              </a:rPr>
              <a:t>như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thế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nào</a:t>
            </a:r>
            <a:r>
              <a:rPr lang="en-US" altLang="en-US" sz="2000" b="1" dirty="0">
                <a:solidFill>
                  <a:srgbClr val="800000"/>
                </a:solidFill>
              </a:rPr>
              <a:t>?</a:t>
            </a:r>
            <a:endParaRPr lang="zh-CN" altLang="en-US" sz="2000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60"/>
            <a:ext cx="1927348" cy="18356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355D1F-646A-41E9-9AD1-E028F7516DC5}"/>
              </a:ext>
            </a:extLst>
          </p:cNvPr>
          <p:cNvGrpSpPr/>
          <p:nvPr/>
        </p:nvGrpSpPr>
        <p:grpSpPr>
          <a:xfrm>
            <a:off x="1063383" y="637262"/>
            <a:ext cx="2987465" cy="1853783"/>
            <a:chOff x="507655" y="717408"/>
            <a:chExt cx="2987465" cy="1853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2FE0F9-B816-45DE-AC07-F02AC007BB41}"/>
                </a:ext>
              </a:extLst>
            </p:cNvPr>
            <p:cNvGrpSpPr/>
            <p:nvPr/>
          </p:nvGrpSpPr>
          <p:grpSpPr>
            <a:xfrm>
              <a:off x="507655" y="717408"/>
              <a:ext cx="2987465" cy="1853783"/>
              <a:chOff x="507655" y="546006"/>
              <a:chExt cx="3263688" cy="202518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2FF9D2-B097-4A13-9691-80B1EA0094A7}"/>
                  </a:ext>
                </a:extLst>
              </p:cNvPr>
              <p:cNvSpPr/>
              <p:nvPr/>
            </p:nvSpPr>
            <p:spPr>
              <a:xfrm>
                <a:off x="583682" y="660164"/>
                <a:ext cx="2582388" cy="1805246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8334DD-2A8E-4EA1-A055-14F2E09D06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6"/>
                <a:ext cx="3263688" cy="202518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5CCE03-E1C7-4DC6-A905-6A464EB71860}"/>
                </a:ext>
              </a:extLst>
            </p:cNvPr>
            <p:cNvSpPr txBox="1"/>
            <p:nvPr/>
          </p:nvSpPr>
          <p:spPr>
            <a:xfrm>
              <a:off x="602332" y="1081335"/>
              <a:ext cx="209167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/>
                <a:t>Kể</a:t>
              </a:r>
              <a:r>
                <a:rPr lang="en-US" sz="2500" dirty="0"/>
                <a:t> </a:t>
              </a:r>
              <a:r>
                <a:rPr lang="en-US" sz="2500" dirty="0" err="1"/>
                <a:t>về</a:t>
              </a:r>
              <a:r>
                <a:rPr lang="en-US" sz="2500" dirty="0"/>
                <a:t> </a:t>
              </a:r>
            </a:p>
            <a:p>
              <a:pPr algn="ctr"/>
              <a:r>
                <a:rPr lang="en-US" sz="2500" dirty="0" err="1">
                  <a:solidFill>
                    <a:srgbClr val="FF0000"/>
                  </a:solidFill>
                </a:rPr>
                <a:t>người</a:t>
              </a:r>
              <a:r>
                <a:rPr lang="en-US" sz="2500" dirty="0">
                  <a:solidFill>
                    <a:srgbClr val="FF0000"/>
                  </a:solidFill>
                </a:rPr>
                <a:t> con </a:t>
              </a:r>
              <a:r>
                <a:rPr lang="en-US" sz="2500" dirty="0" err="1">
                  <a:solidFill>
                    <a:srgbClr val="FF0000"/>
                  </a:solidFill>
                </a:rPr>
                <a:t>hiếu</a:t>
              </a:r>
              <a:r>
                <a:rPr lang="en-US" sz="2500" dirty="0">
                  <a:solidFill>
                    <a:srgbClr val="FF0000"/>
                  </a:solidFill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</a:rPr>
                <a:t>thảo</a:t>
              </a:r>
              <a:endParaRPr lang="en-US" sz="2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6">
            <a:extLst>
              <a:ext uri="{FF2B5EF4-FFF2-40B4-BE49-F238E27FC236}">
                <a16:creationId xmlns:a16="http://schemas.microsoft.com/office/drawing/2014/main" id="{4C5B6020-4682-4901-8704-A9F48F66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1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C95553F-0B59-4A33-A4A0-460A9D2701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6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1BC22-5C3C-4B9B-AF4F-BB9E75945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4" b="98615" l="709" r="99089">
                        <a14:foregroundMark x1="15283" y1="35734" x2="17004" y2="90305"/>
                        <a14:foregroundMark x1="52031" y1="42859" x2="83300" y2="49446"/>
                        <a14:foregroundMark x1="18219" y1="35734" x2="42213" y2="40789"/>
                        <a14:foregroundMark x1="83300" y1="49446" x2="97874" y2="47922"/>
                        <a14:foregroundMark x1="97874" y1="47922" x2="97874" y2="47922"/>
                        <a14:foregroundMark x1="20344" y1="56094" x2="91700" y2="63989"/>
                        <a14:foregroundMark x1="91700" y1="63989" x2="94332" y2="63435"/>
                        <a14:foregroundMark x1="99696" y1="66205" x2="38462" y2="98753"/>
                        <a14:foregroundMark x1="38462" y1="98753" x2="38462" y2="98753"/>
                        <a14:foregroundMark x1="3340" y1="66205" x2="709" y2="97922"/>
                        <a14:foregroundMark x1="4555" y1="59695" x2="24798" y2="47922"/>
                        <a14:foregroundMark x1="19737" y1="31302" x2="14980" y2="32825"/>
                        <a14:foregroundMark x1="20344" y1="27562" x2="11640" y2="35734"/>
                        <a14:foregroundMark x1="8704" y1="53601" x2="5162" y2="54432"/>
                        <a14:foregroundMark x1="48583" y1="54017" x2="81174" y2="38366"/>
                        <a14:foregroundMark x1="81174" y1="38366" x2="81275" y2="38227"/>
                        <a14:foregroundMark x1="82490" y1="38227" x2="98482" y2="51662"/>
                        <a14:foregroundMark x1="97874" y1="52355" x2="90486" y2="80886"/>
                        <a14:foregroundMark x1="97065" y1="74792" x2="82490" y2="82548"/>
                        <a14:foregroundMark x1="82490" y1="82133" x2="81579" y2="86981"/>
                        <a14:foregroundMark x1="77733" y1="80886" x2="99089" y2="69945"/>
                        <a14:backgroundMark x1="49190" y1="43906" x2="50911" y2="41413"/>
                        <a14:backgroundMark x1="47368" y1="44321" x2="52126" y2="38227"/>
                        <a14:backgroundMark x1="45850" y1="50000" x2="52126" y2="39335"/>
                        <a14:backgroundMark x1="46154" y1="50831" x2="51518" y2="40582"/>
                        <a14:backgroundMark x1="43826" y1="42244" x2="51518" y2="42659"/>
                        <a14:backgroundMark x1="43826" y1="43075" x2="45850" y2="39335"/>
                        <a14:backgroundMark x1="43522" y1="41828" x2="45547" y2="39335"/>
                        <a14:backgroundMark x1="50607" y1="42659" x2="52429" y2="41828"/>
                        <a14:backgroundMark x1="50000" y1="43906" x2="51822" y2="41413"/>
                        <a14:backgroundMark x1="42004" y1="41413" x2="44636" y2="38920"/>
                        <a14:backgroundMark x1="91397" y1="82133" x2="93725" y2="7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5" y="2095579"/>
            <a:ext cx="4500885" cy="32891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351"/>
            <a:ext cx="1739810" cy="2421895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5931006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1.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ốm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044501" y="1516708"/>
            <a:ext cx="54836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bệnh nằm liệt giường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044501" y="1993762"/>
            <a:ext cx="5317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ốm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044501" y="3015371"/>
            <a:ext cx="5991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2170D9-FFB3-4B2D-8007-D940D0BA0609}"/>
              </a:ext>
            </a:extLst>
          </p:cNvPr>
          <p:cNvSpPr txBox="1"/>
          <p:nvPr/>
        </p:nvSpPr>
        <p:spPr>
          <a:xfrm>
            <a:off x="1044501" y="2504566"/>
            <a:ext cx="4320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00B761-EE47-498B-AFE2-779B1962BAF3}"/>
              </a:ext>
            </a:extLst>
          </p:cNvPr>
          <p:cNvSpPr txBox="1"/>
          <p:nvPr/>
        </p:nvSpPr>
        <p:spPr>
          <a:xfrm>
            <a:off x="1044501" y="1026149"/>
            <a:ext cx="41543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ốm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910" y="3852465"/>
            <a:ext cx="1739810" cy="1739810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875222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2. </a:t>
            </a:r>
            <a:r>
              <a:rPr lang="vi-VN" altLang="zh-CN" sz="3500" b="1" dirty="0">
                <a:solidFill>
                  <a:schemeClr val="bg1"/>
                </a:solidFill>
                <a:ea typeface="+mn-ea"/>
              </a:rPr>
              <a:t>Người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chăm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sóc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58420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túc trực bên giường 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không rời mẹ một bước.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2" y="2061263"/>
            <a:ext cx="98762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hết lòng chăm sóc mẹ sớm hôm không quản một việc gì.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2" y="2538317"/>
            <a:ext cx="96436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cháo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ngụm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015371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E2D4B-979E-4F36-BE7B-5D2C6E311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/>
          <a:stretch/>
        </p:blipFill>
        <p:spPr>
          <a:xfrm>
            <a:off x="2772693" y="3335555"/>
            <a:ext cx="2952328" cy="2065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33C9B-9489-4337-A3C2-3F2C9DD545E5}"/>
              </a:ext>
            </a:extLst>
          </p:cNvPr>
          <p:cNvSpPr txBox="1"/>
          <p:nvPr/>
        </p:nvSpPr>
        <p:spPr>
          <a:xfrm>
            <a:off x="226063" y="109518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180405" y="303188"/>
            <a:ext cx="9387390" cy="580163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3300"/>
              </a:gs>
            </a:gsLst>
            <a:lin ang="0" scaled="1"/>
            <a:tileRect/>
          </a:gradFill>
          <a:ln w="28575" cap="flat" cmpd="sng" algn="ctr">
            <a:solidFill>
              <a:srgbClr val="9966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3.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Để chữa khỏi bệnh cho mẹ</a:t>
            </a: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,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người con gặp những khó khăn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80405" y="1654085"/>
            <a:ext cx="83792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80405" y="2239103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Nghe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có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mách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phải đi tìm một bông hoa lạ mọc trong rừn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g,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tức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80405" y="1090828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Nhiều lúc,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phải nhịn ăn nhường phần cho mẹ.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00274" y="3152309"/>
            <a:ext cx="8176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3A91F-CE33-47F4-8F00-1E0F7EB74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5614"/>
          <a:stretch/>
        </p:blipFill>
        <p:spPr>
          <a:xfrm>
            <a:off x="6589464" y="3175039"/>
            <a:ext cx="3132386" cy="222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347CB-918C-44BB-9ABC-0C3E01E15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5" b="87355" l="10000" r="90000">
                        <a14:foregroundMark x1="62323" y1="48963" x2="63764" y2="66591"/>
                        <a14:foregroundMark x1="61776" y1="42268" x2="61826" y2="42880"/>
                        <a14:foregroundMark x1="71763" y1="51987" x2="75676" y2="54124"/>
                        <a14:foregroundMark x1="62082" y1="42268" x2="60232" y2="42268"/>
                        <a14:foregroundMark x1="67053" y1="42268" x2="65126" y2="42268"/>
                        <a14:foregroundMark x1="56757" y1="46392" x2="56757" y2="46392"/>
                        <a14:foregroundMark x1="71042" y1="78351" x2="71042" y2="78351"/>
                        <a14:foregroundMark x1="61776" y1="70619" x2="61776" y2="70619"/>
                        <a14:foregroundMark x1="62934" y1="44845" x2="62934" y2="44845"/>
                        <a14:foregroundMark x1="63320" y1="43814" x2="60618" y2="45876"/>
                        <a14:foregroundMark x1="66023" y1="43299" x2="61390" y2="45361"/>
                        <a14:foregroundMark x1="70270" y1="43299" x2="70270" y2="43299"/>
                        <a14:foregroundMark x1="67954" y1="43814" x2="72201" y2="43814"/>
                        <a14:foregroundMark x1="65637" y1="44330" x2="67954" y2="44330"/>
                        <a14:foregroundMark x1="52124" y1="18557" x2="54826" y2="18557"/>
                        <a14:backgroundMark x1="66795" y1="70619" x2="69112" y2="75258"/>
                        <a14:backgroundMark x1="66023" y1="69072" x2="66795" y2="70619"/>
                        <a14:backgroundMark x1="63320" y1="67010" x2="65637" y2="70619"/>
                        <a14:backgroundMark x1="73735" y1="45971" x2="74517" y2="45876"/>
                        <a14:backgroundMark x1="73761" y1="40543" x2="74517" y2="40206"/>
                        <a14:backgroundMark x1="70938" y1="46461" x2="71815" y2="45876"/>
                        <a14:backgroundMark x1="70656" y1="53093" x2="70270" y2="50000"/>
                        <a14:backgroundMark x1="74903" y1="15979" x2="79923" y2="19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6" t="3307" b="18007"/>
          <a:stretch/>
        </p:blipFill>
        <p:spPr>
          <a:xfrm>
            <a:off x="7309197" y="2923634"/>
            <a:ext cx="2476036" cy="24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9027350" cy="58016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schemeClr val="bg1"/>
                </a:solidFill>
                <a:ea typeface="+mn-ea"/>
              </a:rPr>
              <a:t>4. </a:t>
            </a:r>
            <a:r>
              <a:rPr lang="vi-VN" altLang="zh-CN" sz="3000" b="1" dirty="0">
                <a:solidFill>
                  <a:schemeClr val="bg1"/>
                </a:solidFill>
                <a:ea typeface="+mn-ea"/>
              </a:rPr>
              <a:t>Người con đã quyết vượt qua khó khăn như thế nào?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chấp nhận bị gai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cào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chân bị đá đâm chảy máu, bụng đói nhưng vẫn không lùi bước.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4619585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993CD-2FEB-454D-8A56-1FA4996D1433}"/>
              </a:ext>
            </a:extLst>
          </p:cNvPr>
          <p:cNvSpPr txBox="1"/>
          <p:nvPr/>
        </p:nvSpPr>
        <p:spPr>
          <a:xfrm>
            <a:off x="226063" y="2052265"/>
            <a:ext cx="92697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vượt qua bao sóng to, gió dữ, đến hòn đảo chẳng có một bóng người.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cố sức đặt bàn chân lên lối đi hẹp, men đến chỗ san hô đo đỏ lởm chởm đá nhọn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46056" y="3373090"/>
            <a:ext cx="699113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băng qua rừng rậm, suối sâu, leo lên vách núi cheo leo,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quần áo rách bươ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thì đến được ngôi nhà của bà tiên.</a:t>
            </a: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6BC052BC-5E8C-4A47-9F5C-F0E6C580E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05" y="3044115"/>
            <a:ext cx="2340645" cy="23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731206" cy="580163"/>
          </a:xfrm>
          <a:prstGeom prst="rect">
            <a:avLst/>
          </a:prstGeom>
          <a:gradFill flip="none" rotWithShape="1">
            <a:gsLst>
              <a:gs pos="0">
                <a:srgbClr val="B00000"/>
              </a:gs>
              <a:gs pos="100000">
                <a:srgbClr val="320000"/>
              </a:gs>
            </a:gsLst>
            <a:path path="circle">
              <a:fillToRect t="100000" r="100000"/>
            </a:path>
            <a:tileRect l="-100000" b="-100000"/>
          </a:gradFill>
          <a:ln w="28575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Bà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tiên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giúp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hai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Bà tiên cảm động trước tấm lòng hiếu thảo của người con và hiện ra giúp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3" y="2871355"/>
            <a:ext cx="79472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Bỗng một bà tiên hiện ra nơi ngưỡng cửa. Bà đến bên, vuốt tóc cô bé rồi đưa cho cô một gói 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4140497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1679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ULTRA_SCORM_COURSE_ID" val="B9F7F006-771D-4F79-B25E-1E54FEBB1E7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RESOURCE_PATHS_HASH_PRESENTER" val="a4bddcfc1868c96f90db3ced185de38b3b4b5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LAYERS_CUSTOMIZATION" val="UEsDBBQAAgAIALq92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6vdt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ur3b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C6vdt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C6vdt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Lq92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q920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6vdtIPzCQpjUIAAB1IAAAKQAAAHVuaXZlcnNhbC9za2luX2N1c3RvbWl6YXRpb25fc2V0dGluZ3MueG1stVrrbuJKEv5/nqLF6ki70ipczC0rhpUvTWINMRzsJDO7WqEGd8CK7ebYDTM54sc+zT7YPslWt+1gEyB2ZhZPonF1fVXVdesLGcTPXqhvY84C7w/CPRbalHMvXMXDXxAaLJnPomlEY8rj+oHy6IUu+2aGT0zQgBpzErokcnUxGg8baCQ/qN9T+0Yf3tpau4V6bdzCfWTgjg5j14pxregwZrSa+qB+JCKRG9ElDflpqYN6YfQtwAxjGnEzdOn3oVLkzg8VZ3ATEdcDvnjYbYtnn2ndG23xoHaz0+vgfUtVFKWL9I7RNBr7Xu+6pzYRbrQ7DWWv9VtKS0HNTqd53d03e62OAm+j6y5IaePrLmr32u2WsW/hFqCRqmpGS9/3lOtmUwVtuH+t70cjrddooGazqbSNfaerjLQGAm4FZKhKXzhQMRRN6e5VTW32FTTSR9qovccG7uod1G/hbqOxb2ua0mgcnHuYXd5dB2rp6WTufEfgyRCcHBW5VT+RXIPlNoqA2aHBxiecopAE9FNtyYKAhrU0J2X+ZhyZKUVqQgSywA8T+KAuX7IRqT2f/nk68txPtcWWcxZeLVnIwaSrkEUB8WvDPyUZktpfBsl2NKqCeyJLelDXk5+ysFQXZC08l0DglA0JX8Zsxa4WZPm8itg2dEuZuX7Z0Mj3wmfgblz3dHxRke/F3OQ0KNiH++IpD9tAV4qpMK+LxVMK6ZMF9TONDfmpgDuofN8jR9CdF3tcQtWmeC5BN2RFiwHoq+K5jAlBSzFqPfG8D+L0Owd2RRR56yK7T15oVFSSNMWLKLbZbqrm0yZiK+HsIu79QL/ifAY9JlwJCxviKQUSExQKS0UpdZucv3HEmL4e95JBAFoguPnmkpKkyKk21yd3U9X6Oh9PbiZzzbypDfWkKpEoy1/+3Or2vzc73b8M6imwpCj7Th2Pi8KQFNZplJNlObPJeA4C8Xhu4S9ObSh+V4ZO7p2xaeHaMP1PZQHTGX6oDcXvMtD72Qxbztwemwaem/bcmjjSL2PsYKM2/Mq2aE12FHGGdh79hviaIujPXkRR7HuuHBA92wu3tIQ+Y3KnmtZ8hm1nZuqOObFqQ5tF0ctfpWSy5WvInjWJkevFZOFTV6qFHJHjor+AdrkNQ/CPrz3gZAHxwqsy2mfqo2ndzJ3JZGzPsWVklNoQhy4yIiI0VRc0U208AxkRgeX6Y/C5zD4pAam+X1nIrXlzO4YfRxhy663WPvzwD1gzxRCSqVj63wVC4uAZZJ1tP05mhvAhKEQEbUgcf2ORW0iafOhKyDYtfQKpqTs5+Y4Qk8mGwHvhElKHLnkJeXfYttUbPNcmXyDHoTYnFUGTz1CSnyuCvmIbagjbJWCW+mDeqKIiRBlmBZLV4JKIfPdfEFkuASe8ufPYNgaK8DCUiazG+KqyJhv/dg+BNNXxmWpPBIOz5dvK21EwJXJhnSuhC9qQjg2RXb/dm/+Yj1RzjI05pJsxeZw7sksKpQF5QSHjiLg7Ei4pWtAl2UIlvMCY67lyTERemvD71vsDEZ72n1/T1mUZ+MuvHzCp0PBOWAZ7ZFAG+5QNf0+7cFs6gw8aInL9rBVlHPBhE2wdW+rMnPycEMVesPWTLv0zAvVqXNVgvWvHj/urfNj+D8bYSQvWTOhomscqgTCsxGLJgcXTrwQ0rRGomyb9HBq+OIhWEmBNUhkWQz8g5gE8VzDkATxaTcQj1mzTgc3WI12I40cJsKzVJGqn4y0OiT6Fc/hrqS7oE4P9kk/JLtnIwNolw18myrmtUmFpcUxnDIZbIHOVJBVI9b1AHKLKib2/w5krktWgMJ9HtvVdWd2+9yxXBPDzNqBv92FPEQsk1SdxltfJovT3HzQkmeIs0TuttoF4LdDSscrV5w9FzMbqTL+d66qlY3GiEPXsl8dBdQifjB17PlY1IQHKJCB8uYZV+Ekc9MrLSk4EBh6pIC+dvE1JtFz/99//KS/myJ6EilLq36rKgeIXXRO/yvunxTiN/1VCjqNqRah8KQlMD1QZtPz5yjEhQX/KkYUky1LAAnHHVUo1lEAaRtVxVP32DqrElkXBthHsBSsKuVNnn6Hxyb1+bXhHomdonA5jflVB0vMiN3llGw5H3C33vZBWhP/wSiQm75jTuWoY8uwPNep7y+dk+XXhAJPe8yGfrarI029VC7rzkUjqery6TLm4ZV0LWkLyfmgIu5Nr3SvhcKPiE+jhvHBBE/KI+VNxtfX2LhcYxE0cpPGQR+JIn73lOeI1+5bGbvhE/BjY8qRj1inYMBWbxVRkkXbMPRO14+ZYU8Ix3wPzYVnQk9nk2Iv0Y5Sua/LmN2/3K+2N4XDKSodylh+Ix/wW/c7f8OeIx/y2WFImcKx7AzoeySOz2ziNRHl6mcgBDw1lj0p5srcij7BgLG5l45xJKaHIGTCXDuXK6HgBTYtZ0PIG189YPAhfNy93ArN4kdOOxbcOhYFD8tYvZ++Ae9yn51NbzgMKMB99+X4q/1OeUwWQfHtw7IyEivjLhn6qwTGELNeiz8c1lMr4VJMyky9lzgE3WTsT3awaNJDtXHbzasBQdPFqEJYU+2XQoP7GU4P6pRgNUrHnQxhugwWNMGSBR7P0LNLy3OvsJuxBbkiLsDODeTxfg+gQTkgZJkcoJJbcVGXVkrzkx2FnyT2f7mjWqXKEnGsuz34QQ3VcTm6Vj+kTz6d3SqlcBWmrO6Rinrs4cBYmD2QncclItVWHk0UsZ3+iW2VLz6FdnViMsi4tkj1vVUIopO0JXcB7zv2Den6VhSb15ovVYxpAQd7Zvyz4H1BLAwQUAAIACAC7vdtILoBvDoQrAABkawAAFwAAAHVuaXZlcnNhbC91bml2ZXJzYWwucG5n7X0JNJTt/3cKSQp5yBRGiZ6SMCpkj6gseZJ9N0QJTVPWGRPKkskoT0YRLY8k65T1sYzCDNFMWuxZZpIsYxoyY5nlnWlV8fu/57zvOe/vvEfnxHHPfV/X9/p+vvt13d9JsLYyWye8SXjFihXrDh8yObZiBT9oxYqVV4QEuVdeDpn/y/3FBz1mdmBFIUFmhPsHv6+RpdGKFRjUWqanAPfvNWcOOUJXrFhfz/vPhw964L1ixanZwyZGx0PdKG8D8mAdjgYfq5XcL6gafkgR3tSw/ZrvVtrV2Ieh6S+l/u7c+se9RuEtkqV+Cg6X24T6/vG6s+myYvce0e5uJ2hMWYJlfmv/2Ed3iG/ICbrLfP4Y80TBlPaZQ5G+7X0a8zeJ2h2O/aUnCMZxjfj0oNqwmVF7bPjMJBoLm5q9pAp7krNJrW7FKpGFP+pubfKrNPH+46rtLgO5U5yZDgSrQwdufWDDFvGfb+T+cPGSByXSIRLe1fRu/wMiI5t+v6Mgqmk3iXynvC987BTwnWIuUv2ljqC0xwW+BT8m4qKa1OQud6SHPqXiJSbC6LoaP4+CPC0PQsa5wWgHjWILjH+dQ+3MtODW+lC/d9twYPQ20K8fYkWEQNsC7bMqZu+cw0b+GVar1//T54QL8sbJW5p+Jknaw0N6VbSIQ9yTndevP/tlTCEQPyBa5NdVxKrLN104L51/zb5Z+Wc+/DbB7dd16NpP2fX+RTXBM/RyLPzjnZU7b6+kPZaPVGogxuo9+Vve+FW3gK/oPvwhK8DXB6PmfQey2CNZ64NqplNvpAs/uCAMOypA8jVmIpvogkax8gpXlBJbZ+YZaxOHe6GEr9M/r0Mw8Yi02twLwg/qmoUbiPGniWLeQqCXfo+akIxEke9sQKxLw36+yU7gkd4BLr1i3gvWYH3Cw38lOVjSmk9SzNvvgI/ln4ktM/NVk6RKRu9XsAw1PC7f5y3DWbKJLqID4gdGiy5gzzOR05YevYW8G6JFLB/kr/GBAIIUY7/zpO4PS4HjhgJlO5MpksHeQvr8wAU8/BvQebOuwpV3Az/gprWjxDMSqE9Y5IfQBuT49c/gNNerVn98+tyXyZkkO/fPtT/vcA8fyX7sjurp0U5iaRJeTfjCgS0S5eCejnaO/vQ0lAGfYAc66+Dz6v7kEi28CNHjtw7BR22y9usyP9bHMaqH9ahzsMnm7f3aPvz8kPn5PkZtyNvnc2OQ+TndFgR+Jicrcu6EBZPx2kzn/ts+Nmv8MbF2LNmGnKQXC2WUlwcn2US17ZRvenHx2U1rKTTNzuPHXHSLB1sb4g8j+AHqbUFZKp1+T55kG5kig4ZD3101CySwGiSOVk+VdkpC0uUV5OzHRx1Wy4whVIuyWQiXGFHJCuoSC/De7ie+s6SONDuchegYpFGFtmxFxqPMY5BDh7snkOcvnOEN9+psTlOuLKDLSbpoJSN7AUACPwCS1xH3r1J3csDo11Ie+FEjIM3m5g9jkPS07nnXDGFQUo29aZk+Lq8OuSQhrgG+DXNw1e6wVJ2dhT5mpj07XspB3+uBHk2ruwmcyOeqicRO/wOOLjjnKM/vytJk9a+pCIi0CYhg0tLRNSXWCmwESw4Q7O29VxrhvoS0NFk1OIkVR656rnW0+s6JCA6SnmNfNJitSOvsjogoQd+QWQt6VKrmJjBhvoQ8ZSZ0Tqom7kKhsHserd/d3aJF0tPoNtscMn403a66y7eqvyy9IR0+EdYuC81SXkJiNbQTre9SqkM/tZmJius3IHqyvF1jpVTS/Pjwk/14dsmIXXLbgfghRHnfvFfYFQpErucqZKI3YvSdtGTaEhh4UE2U3fY/ElF0shZ3d0fkhxwwSTuzqyGeTCL+gwtDex6Csbp8s2pm5zBEeo5tTwCF3cFJKsKzMjeFcEcee6clmXZnZZebp1nsgPHHJz8slOGNKICSY6GRwPHbZYvPfDt4jjzO1V2N4/I9yuNNYjAh/QX2708NtfptLXu5Jum1nWHynTXX997ZtZtcUPeDH6+tEBlc/fWIFfaOuCQLiBZ9snqBkfQRPJHmXSkoaR3VLSwE2nPnkdLfjT7VktLfBSiqewT1OO+CcKt11OmiYgXjj1tmFtrT1jqRlF0dt1futHbmM4pVOt5+8VEFsnxl/Q/7pcOCcK1XFGAJgUnzvDa0iWtdTikvrpyncgwIXNulZizwqOZpksiTuIGYH7Y/CrRKw+KRS4zwA8OAxeXJkPIJ32VrKHDigWGZfefVLTNisJ+Na+zhVH+ubX1QsLgSPLjF1qri2maRJXSrVa357DouOqU/rHOostqPFZa+Avra8/0/Az8jnV3NovfEdbgjWB+7/Ytk2ZR+9nNu8KF2I2qmL4lKm3EzYFxdFBgtzbBZBoLDqN8cVA0JHSsoP4WOuMUVpIGo4/K15eQI3doOAcAmS8d7zUqeOGefHyzT8h3ofacY7DnDZWsadqVz/1iXvpdZrLXJn08XLp3PCMdMOW7/gOu1uKwD+VgqpUcDgqYv/VC5lgvyYP/Lw8G8UaJFuH52IfKe3GDgfdY//x6Q7HzIhe7VpvsnA7KnAsujv4tea5BhMmZvI7RKuNWdK5vcUGAB6+vUBPkBU0ePud4RPm3L5d3Jda9K8otbsU9J2nSZr361LpVLY/sfRMrOM28lZwghtdDQwUsb1yMmtyMmCcO++lM36hNVa0NpqzZ68wKTBdwTAQ/sjkYWwSn+cfQwWutDDw/d2LRPs9ZRjjs/ZnFms+JQCCY5bnsWbPLDMJA9CHQ7l8uF3z/tful1QtVb4fXfyFTDRj2UV1gZg2X1YGtuuDSaKCsdp/U7aEeKAdUHE/EbONN3eKJRiyfN73RBTECzIuwPbSSA7U176b1QYoBb4a/xDze2sjUy5ZdSv+oU2eCtrGSH0SAVGrhFzg6lyzfGCbcei6Kzzu184CAo69wP/UKSzyUftqQUETOc9nWUMpHjAgBaOKvzKoYdX6TqXgWUyE9Lbhye28vCPOwNTOTs3g6GOCOD8OU93fMC+cSNnKT5yKHr9n3aw+3vAlPXFI2lPV551ID1yVIrZGLomCfzmitgEXi5k2AUFJSsaf02EgVC+71A7U8vSwONjOfjA6ZogPJyDKVMKyjfBG+ye+VloX1eL6W49rb8zWhngjhQXYnwZqKoRp2UYeNifx64U6xfdTB0jHwN8h+YTKiCoZDnb4vz1c/pKXvBIrSPjJc5YPcoHogvS9z69PJMSAQxUch8a4Pfk4O9iIx7FOGEnlQdk+4j0+3bXnAFpECyYtvteHxks9YikrYzBqkVEpFrdnE9RuEupcJhIslPB9RetS1VVccRizWVwcJ2HGFycrEvXvR9gFb2KBBCRtzPVbQn5OPPY5W516Z6zc2dPELHfdxaRteA9hR43kyVTJ21d9DFZ4K/sqwTZC3ubXLozHhRTAkaXmJLom9IBlNjxMtL0dcbvPNrjmdfUsA8q86oa5yxSSnV0o/+ewify/hY0W8Dtjc4JgAKoleK0JJc7y0iMJJGphFByOlKhTQ/hKcnC5QspOi04uyuUL+gdsDwaeolzHolL4v5eHnFp5eD+6bdg+PxFTDAs0MSDihbASeB7kLkiRq4XnSiEPVpGAxXAdXR5BrqdjVLf+VbIVWSMt8nivw8kQSBbn9wa6ifzs7uCJeGefeSZtt5jasqp+Mx4udKbN/NBFngnKwxInu7ye61AL+16t2zXtfKRbS7Z1MlqkLzxzStkNDdqEQaRTUr7Uhe3d7j8hY4xrG1uwgshksaL7IWAi2wn9I4w4PJ4il5Uid22V9E68i3SxT7eIihdiQF4U1viw2awnB4jMGb7gOxwRYWE1zHz8EybfJoWu06e0gZY0UH/TCwVkiSOftIw16LM3qx87ZRZ7r7wErszakKGYmGZwCBGcIaX9baItzCVN6VCSaqfxWL04AHQqCJjj9evnlYN20nHwxUqUcOWeUM3ZP63ZQYJkNqUqxRFgLhx29fAuQcQFaIGsXe32vxqvvI8NtAgbhvq0nrvyB/D3+8Tfu4x7jwb5kSL0mSjlg52pZniOJ5+sWFSL7pg/q6c+slpasWt7i4zAvhn3a+uLdyCU3iMzJFnbwNfVDXKSm22ErU6fyv79lHyfFMvlP9HhXlXVNFxaFJeviv9xX7DPRu+1Da4aZTTcNt1nt/mMDNz85kS8Z/8VSYaag3fN64axWyI39hEjhwbNWwkmoQlkUfTO9nvt9i5w9/yLcKuunzYxu9O6972gsuCHqMpSteHvQSNec6s8s7z5xU68Z1Xb3Dt75txePiK+VHGr6n0HFRyjeVw/7k+l97p6hxov+vqs3138q3NMMceDcc/xH+YJNsxYgxw1FfyZP75+dh/lwkjHAZqW6uP8YnWXF3QRT2BviD+QtGWDwMu05I193FjbOUHy4eyFTcrbwWd/czMxePZBYlYWEg+F9AQkHly8/FlCkDzlR9EIceBIyctkdMf4QaMKD6by5EPVnXwDgLO4pnBMNQQfDF412CpYdb2ND1ejBKL5iXIfAkJWXTVwHbsmgMSrB0ywwf3ZHScXh70dMdg70vDWFFa0EXJZ8KL1QwtTOBk16asc2FdeRI6XjqeZ6Smrx6tBK8IJ7jRkaN2+iRFl56xMxhNfnfDNLTC/L12+ySn3AZWL/prqcjHDP3I2gSE6TzA6hwaoSo/nBh1Bky+9JmbtymcfEnJfP0CEqmjeYVycEIjjG+mWG49Oq+es0wSa6+Ge9RyVOz8/wxHz8AGitevuYGP4ARpBmLThVSvyj9i8JuaXKIk+OaAtzc8IF9nyL/jLhAO3Z+YQGm4vWXIktF1pPGObh1dYnJSgOLlYiTMRoE1e8Fo7oMQf4vPr7e3Pyi9IFfDdMXW/E13rD1IdhKEvOGr3+9AfTtWeNfayNqSL7vl3nmpMDiWFD+ddnvLsVq1YLnfrH8F75f/mwKba9r29vqFmXaf0t+pb/RtGjk+PXy57ARdLgGYxf8XUa11y147ldf+v3yi5LYk052tu9dbGnV4W5fK03ynxn+feKFJqt+AT082/9s2zTOqeu7br3f84OJi5jtb/TwomRH2xtQ28ap0TCfrzcsYOIiFvvbZZ4bU055vdnf54fDeXVhwXPRy6Aug/p/BKopUZ6cm5O5v8HXAlmuz02TOLPFbNhE5XBgUmJRkCy2lqUAnD00mlZRJAr/YOxLVYXqUWi69E4wNSMkjKnKJqnKkTRwFO2gMrku2nCklDeCbfC3Xt2M9mbk8JupZz+yfk8eBz5IesMmU7KqBz/lIOZyNgoIq+97Gjfku1bq0R2Tnr+Sb1SbObycGH7Naix1Cdej1KLxu+oTh1jc0d9305GSi8QUPNaE8wM4MyhO6Mwz+9qz8Ry3/TTRiBylXoqMOH/DxKX+uYL+f9fIdgfGSfE3YHvWx9lsOYJMgDaoQzKDs8Y87sD1JjQmlA9cPz8g5u7/xLyKOrS3AROAbt7/D9dh2a/PYo37BgX75BOrZKq2X/wAQfKwv3vSdtsc4WR2/HctaOEB2KbQ5KezA6SzLonS5DdouFbbKxrIZwgzNRTbUsdL6CX4G8yNSRyyP4RDgY0dhl9creKRUOwzO3m9TOLeW/dexFoZUoWP1gYdKxKbNFPB0bKvmhhqOUKqOO8hjlLH4bVJ+qnnL+OlGF21UhzErm0j4nYZOnG/KYfQZ1xR8uTOlp1lSn2eQSw5gIq0gyCAxgnwAhoZWjB7Knt2X4GqqiR8vHOr/JIcBa7VbmR6cU0LYybe8C5lfcIFT7hzb20twecQhskBc+/DSwApNRokl7H5rofgoh4BrhCLWbacanbIU8xUJW78Csnxz3DIeSdDTm2oFQGlBjEBUaYXV4tbNXSgnzzNRT9saDnspdkwmS2bE4306RQDpxo1YKjXwUFHbq4BbT2kTYeMtEDDL0mrCO2fnpKff4xPhwsfvLj1pwoJbwZTYVCqBEOIb+ttP09cJaM3nuzVYTz+Id6QfDxZfEvzJHxPuxFO8YnRvqbOqY1Ou8NkutSDvf32+FxRSr8ICBpaEBlk8DTkHqjJL+h02Olj8N2hWqUKCtGxQqrdsyQfJXGrElmBMaz+S7d/254mhCYcHn+vJeldgi4sQYeXMArjaRT4vu4Wl1RqOaa6VgiUVJPryy+F71NQkDsaAYNMzDjE7ugy9KKG/mb4xHg6i8w0Mh1PcqjtVYiOsdFZT6CY+JU30ijPtcHRchIsIbFuM6T/kwP861oQ5Wvgupl08TtG3FH76H2AFvwGdxRKenOUyWYgQ4LRpp+K8gfImQi1HUj00ds6EF+Ep7QU4cF+HSUwWMSqhBo8L3/dcjP1DSBP4wczvyg/mLqtG4LKZNqUhNhuXpxQbiASIyo+sTNfK8SAZ4Ti7/sI4BaU+77Zrpk8xQMiW/6Trf05LvvfNtHLjy0/tvzY/z+PdW72rmbUUPVmMh4LGjDrDWDxCQXEedsYqMHaR3cYvEoD+uHCPfG6bF42KBcxrp7iKBEuOBEVxSswHBqIOzygGnAGN+sT/yOQqqtsbrE5quezIUJUCRPs1lt0ayM+k8q7/9eQzJObF3I9vJs2N6q4pvwhrccQhsIz/v3i33+P7aIeP0ZzamjK7rPPBrkhUfwtQPAJNbU7Xyr6BahW4t/SY3qgi1sPiP9P28Cl/5e2gS/suMnbFj9tu/g2RfHeKEgV74ZF03o+mz287e3Oh0ts0fivhI7TscwWrO5MRpVghIvWib4l6gN6NkVC6m7waduslPaBG76ZXfVP1SXsl6DJd0KxKU2nQdx7fLYwbV560d2rYt85Ra7ojEPIaZAldxtLN3ABpVdAWiuW2ASKuG/H81xymkmA8iX2gfRslLkeD4zajEcusZFW7HtqmZRlUpZJ+e8gpfu5Zi3tSv1jon5E6NxITpA+78CLpRPRgMMcpOGBBtVUOLVqlndiRROVKyeG0pnSSiWTK2w6ZDs0J80WN3TEd0d4BbeqMN65k2jkRrfQQaWmCm8S+8M9VN9FQYgFDMcxK6bJG5AgLpOdPWCXJJTY5+M2bXGcTEb1sJFbewHVedGN4PEbgzynY66pfgNBStjed/CkP0lOR8vLghkyixER3/qH3xZ8eI6xTMhoGX16qFLB5SS+hBPEqKrOghqZ6saWkf8RkGqhib/bRX2slyRdlY+fxBQVIYgMsqtMyhKcXMPjJKEyYQ1LsWqTl5kpMhGdlm/gNQms0iXRhURTq/Z2B4hnNgSIGjA/PreKF1pP4vR0kGeOwkdtNHOS5LdMqOLwhaiKAngDnJshAyFMDF4uyri3Xc6ciVi7rXtmJkg3diYeQmGTap2SxT0PMRERSIhFBDKidiN1dClzvnUbVwIyzkpITKdVuE/KAcT1S9YgLCbIFVL8JtKPRDan6miR0ipq4CZiGxgbB+smx1Q6/Yxwkz5AFQcHqpK25FOTzmJYl7lMx9MUsBGOSxFKQY58lvFsbj8DZtDXqL6EbKbIc2WTnJa+bwd2W4NWMGw8Pv7CnRqiKZMz97jm73sCcmPo7Hxs38rEaXPXbmyP+cHuMKuakm0HEoXku5OuSKXtwpfLAvCENi5PZKoK9frjQsKQi9bYOzUAPLa3B3p59bsFQhJypRHjV/R6WtTb+eor67ZGx5SleM2CrgsBSeqlsoAWaInHlmCnXZwjzYpBdACYBCnT1HSlNsW/VYDMY+ada5nvru13bUlbvN6fmXCNm25hzr1y4yaEhhExLWUaWwMTrb1YbQdip81NnKQfRSYc4f+DUkYHoeimNyjcXNg9iBoB2d3kx3hFeMOWGZ+j4SpTB02Q/h0R49mKNAfnBxs6KkSsSJ3BCPG7+cYovf6UN/glXL0Ej6XgESWlT+o33BG4NCFhqxqab0/lC7dT4hLMoZZjTqFtfQbgMGf+tZSKoaTLQx1kGAWu3o7ynKXSr6VpuWf4h9UG34JkCsl0w3E0WmmoRQCMWa6Hk0pumDmvteEJYU43olaUOrnU6puTeavHXwHjljg78pMxWeKQ2w2nNVy1jOjVOtG7ZEzzw64tsfGSmXudSwqEYDmfqDimnlNbi78NnljiRIkH8dyhz0bGkS2ZbMPpZ/OPyEGTwoqXJFCOR6C/Zs4BLgcFABG1PYXkpZTrJk+5dr3VnX2XEie0o9sKKeWQMRcuM5/L1ekTMJg+e4a8WlWna+pWaAh+8c0ZusUlXjkCqgOyojz1c0eMZKMDo1FSbg1YYOTMoN4fslCzpczyeyOeWQ6IRvJOAn5sUkDJkLAUKOD0uPpIWrfwUtMheNP1CAJo1675JItzOFeCYGBRM3yv0VLH07R5qEPS5cldvll6urQGCWoGiWeCLR9saeqcehuqueTKYnhTcY3G3HN9cCtGk+/KAKnNDFgTlkIUUiNV+BRj8P+AlzoF9ZXQ0vTQekLoFEFoRyoi6t1rrrWcaVEU925Yvw7Y4bqUcIyk/HfJ6TIpy6Qsk7JMyv82KXlCIBjBOQbLmcf2/4eEXo3W25Kde0H43BLHDz7sIUI2SVpHJSwR+6eFTgy9PG4osN928bOU524Oa10RflDXsMRaLHQZZ0/uvL3y1hLHzPc/h2aYChz3IC3hjJQyIyr3cOmzWsLD3XqvbXVv5U41yBInYSWINS43hR8Y5izBSKspmZy/+CTTKpZIoBKG3XZbChy/bbPESdqcsKRXDy4IW7gsIRANUFX0/ZU7X+QucZT1lS7+JJe9SoVLlHlIlWhzGz7JD8cXz95enMwk7+Gydxn+ZfiX4V+Gfxn+ZfiX4V+Gfxn+ZfiX4V+Gfxn+ZfiX4V+Gfxn+ZfiX4V+Gfxn+ZfiX4V+Gfxn+ZfiX4V+Gfxn+ZfiX4V+Gfxn+Zfj/C+CvZVGCjuqyPo9RXmDIRPKk4CS/4x6cs+OClilf+5WGYOff9hDOyxRxBcLzS+vRik/Dhzf7coH93H00FPvh++CMnjpeX7LQqeea2zNiK7dxuVAjGZ+1hvbY8yiC9x5c8JOumOfqjPmN0kTscNbCVqrh0r/1C/jeNIBvTM0hYlsIYQvfiZ/ar+L2/dbH5Hs7hlXtnsVHLPFWlnqITIOFH37wNPy1R8D3RgGC+fUelKu92nH8aT8P2PM/NIzdK6uzd5oZxl744e2433q//ej4ULw+ptTs7LDMBo+fBzy96teOC9/aLuh+cudMu6/OOvVr994VqxR4vDvL77gU78wOCeqZrtn302PW/v+ZDddPtd+/OZpX+9Nn0f95Recver8A/+3xcyffUsHfXn78/uJk3X4Ru9wTAQ9za0dbflvQosLgYZ9MmxsrAuqzRo4C9efaUHL6H6NEZeQixjF580i8JEpVzle3T/yYIuqvueaFzzLe1J3NDLsCbTUH2rQak6dQ7A+oY9C2CrbWfVnECMuVXDFaGbq/aWauAxs5c8l95lLe2t0EvTBaKBnS3wEUKnTW8F6Ih/++j5Mtqu6UrbMB0dFpibjSgDf6OOQ+Yu0/uzFPBq6N9T8kztHPJdMSjsK8Hojdk9SUCynTQiM577YbhMUTzXHscSJ7fLDFnT3JQLLSsbPp9UFMXFAvLJJJBmI/uKB7s9R7no9e2ugWmkPPmm317bOdH5raQLZ6o5H5mM6ET6X3wzoqxqfCnx1CzXeG7wIyB1aLDhdOlWWGU991V409I3eyaysoUEro3hPf3910OFfbfouNtmgvxzEJVCbhvYwq7vQt39c95EpKDUZe1ht5c0MjmQDTcAXtU0L3M+D9IRoJNd5MBZTupB55K39CEf4fbX3EwOrIgfdYdAYxrUcz/gGcX/qvqSxmc1b1LOeBP/8GSmV8T+SHuMgP3kKS+MY0rX240mFFFxOtFyuvznAKhsfTrtI7A6HAYTlzF38XY4fCR/Y1KWMvXe3l8BSsb5lIleuV791L5KVuZIaSEk5up6nAOh82P9jSmI3SySRnBs0mrwftht/u0Apce/Q9PW2m8Z+97IjDyeI66kmW3mCBSO2w03nvb+C9xmtPtK28bIftvCI2eJBZZcnsCRB3aoRKcpI+5ur5qgidJD817rkj8aTubByO13ASuM64G5ODHK9BVcSWrfrQC07wD8zMi0ZWdTafby5URoH7GZez1EdxX0XKVpCkt64IMtE5rx7wpojBlaFZUmXfw/rs8rWg4FqNgJ5oxMmPYhKD0+Ybk/QOB3v3uqb4qXY46IuqD6IQRavupw2Uv90gfqi0eOvThCHac2N+obG3kgHDz3ODCDam9D6zXnett+G7VMY7w2FotrX2vondwWddH3GxraiiFvWEQvKHE752ifaU79MZ3LS9VxJ1suVcI9ytR1sVjk0ucGqkRCNvGZkqT2QbmeaHFvUbeLL4G99VFsy5T74DQKuAH/GZVVLe+dunW+TJDh8x9DOnmXbWZ54dirCIoJJf4h9NzwSSKYWR8YF6pihycL+G8/T5qjnQ9/eRST6CGlhV3ByDUPBv7xtqruhcJElRybm04l2wEU5WAIDvm7+tZyR+poFyAFnFeoIIMMLtUIhGtnCqp9pFa6rmntQMQ2SsYEw2lcOeuH65AD9Ir2LduNc3+vzLDBxA2uxzFRSLUDnd288dv+OMAW37ifJRzPkqefL6aGTo4eZcRlu8mEKfP/maZnRvOOhtpn8SbTLZJ7QEhkLOzE0Wte3qVwA7DofueDGp2lbCaIovKmX0+JGJNWY4bYXyGpQ5sCWm7yqtCjtfFacKG1wbh3YLHykOmayd1jtjb1DB0E0Ca+P69rvM3T/mjHpFqczaMZrt9rVJ24mB2eGs/hprqD2WOF2bpbK5hkrtJjJmiQi2nSdu1VpQO7ZEdS18oqxHd4tzKL03stncnMBybElTM0tuY586zGR0Zvm9neqUgbJXn3yt/fQSPXJ7C5puEi9ONOe3VDl96glu8rk+Gt8Qlup5kF+sBdzOvTDbBXq5Et0K39U/PnUNP3k7GslzCwYwir97REc5K4vVlUU5Fej8nsFkak07kPiy9vdn4jHsyvJywRZ8ybRWb2SXqvPoP1Zf1vBJw5pl/47OrA3ZiD8N+DcRf8aSARlxl9W11TTCqYR4N5icrzyLyH+R4wZ64XZsQ7mqQTmhfNpygN6CeGFaQM7eTOuKTrTDCol2B2Be3YXDZ09kqbzzI6cSXdfKksqEtAisg8kFaLlGcEufWcRjYmgvWjcV6vkswPLW3B2AQZ1bBKU05P1HGgcf7K071aqhSfaKe1qpOd4bnnED2AcxoDlYCUi9McLxWq/FJ2+fSntc1Nj7EN2jynG8a3eq8YuU+AgGTuXYge/4sgBV4T1UQ9r8+CR9RnZSEzGliR0OeQgeTihqpN6kyOCDcbhKLxem5rxOdypqfNYLpptagRvCUNRx5xs6yPutXIN65aYTe9DnkUX4MPIYTYeWS2a039Xr66l2j5UnpxrhpA6Vu9NXWd56X/gqF9iq8me89UDv+ouhzc2TZGjWfG/bYXbqPfPNJnsuCG3oxofjHZhVO5vi/f2BNOnAKbRd2eggvRJL1cVmun9xIhpi1CtnRqhgPO5W+FHMvhuo/kEreAM1hZKRg2ug3le/z5KrYOvlU7YGbjF671SWmdha2d6BEbEjhYzO+Lk7s2vh49dFMWekgC39Ogqv41F2qJSDb2dk2df8u+cjP/csKXBLL5leNxK8bo+IzPwWqZEz8/HN85XAczmRoYX1KJWgiAmwrEMJwp4foDLr3q606X2fGjhPLpDB+uY8Q3wGEt2ZpIIDyLLk10odAR11Z5++jUYOUePF95fI1qlccJCDjjPqy4pLeilieJwZMzC4mV+vyiaYqN1DbYLAKTM2RrjKqXIw6V8ygyD1Ln9Vul3/ELR4GFKEWrPZMY7XgGWTpdQN2qZ3GOCZAPRB5oCe5l9BCR/Pog8wi/VSLwY5VlkmY9arha8GjFESryaZSVQ+N7fgsjK4P/1bI3t7wXDm9WtgPpMeRXHssOxaEGkMwWvPV+gq7Gxk2pNdLKKylcuemiBcre2wXlTdWUzRJc2IaGQF1Q5fFkPuDBx5KK9w+vQbX3gVN7y5appy8ES1YFigv8eeVKhBBVq1tPPIk/J8V2gyZBxzUKLm+bz36Tf1lFrNr65qoFBk/MaDItRJ7Frcxf36zobiaw1a5BWUyBS4bDu4m5AE1olEpzDKEu+xdrcrzdnq+DBe5wiAaJ13BSksPdKYs6qKI/Wh36ClTFXvIAbmYmtk2mvWfkeebJFMU+VMqn7u1yvYMKlRK1XukxhQbQpxX5exFlTG3m8WMXUndTejb02bXE8uuiijO+Gvaa2ymw7v995gvEkfoz9O/eIhxjSKp3UIiuVZc/CCmr980v1U+y30lWYwEqGzOsczttfKpcwODZ8tP7jWkISl+Cg6q8bph6xzVlKtZIOfWOmyg99CbuUEe+cXna9Jq4BxrS46SQjE5mweUtmyO+vvvS/0jo5iwGUfS3oU/hHKR+nPfRg0Bs69GKwHsj9W6fdz2AxgJBOPYJ5AGpLnIg+5zeluDgkhvg0I9i4BO2vkCouZCoHuhslF5Dbnum5G9t+ClNr5f+1/uHmmbrV+8ViNYvtUQyf8BZcGTnjTXLZiwDFsZklQTcm2CeisUhqX5DHs+NUbOYGzTRn+lWIdB+LKEitr9njXKIDHmC1ouBm8HbHOp4bsMwa70VOPs4NXl3iTs7cV1c6NDuZEjuasF7fjf22TBZzvxAfiGjq1lJxDyXur5r0HOkUf0Y3pr9tLp9UDdPorNR26H45UAh84G+EeeZaoJOQQQtLxkNGMlpBBt1gApWZPoERfoJ5b+XxY41f9Kd/7sRdKPL8GRKhpe4dhNPlhjQs5p5oVgxwqe7sgI9T8kNn5QVCy48QDLfrLa1Ds6nLNm6ibu1ZlTHs5vklCFl+dHspWzPNQCHZnthKZrV1iYEDgNwJjPhNIGHJ/3xke1jy5zgCVXU9hOu+t2QNwq0X61KzyZh1L0eN7mo0C6wU6PhbSIPVTXLO5Pq0gvPItcce3hOjkwD0g60PBU2TBrT9yuH7JufhU1R9WNSXesoElt6TVI8fgb8sisT0Pye20nGAtVeDUZMj76STktLm5k594EcgvSK3fLfJVYUTNBQdx74sJBd0yVa7JGCGQW+jgpXQ0MqMnATJeBmS1AfWYNCCHNsjrOw1bbxdjMBNjUBG25irx1d74bcFEUfSQek6kmqrNhI2nKYxY2jw3SXWm3qjw3WTCvK2/ccPxmgafMfXd9UgbVWLVns5KytRoKLb3azRiiKsbK8LWzhOf4ama6rP6G/9soBaon2ChD3p59fWtKLk13NkQKevd0FB7paX6qOM0NZfCxI+Kq6qf3HIQmRh+69/2B/bM9XLlRRvX9oSlquacnK4JePBKDjG+dY0EwDggXx4s7t2QHoqL8Mqvvxx6ljNXxJl7/7iGNnC2tYj5rEgmcgQdeThe3SG+LXr7Flxw8uPhuBZFI9MIR5P0ZLPRnj7P/ewet7yOwP5wV1I7uVd4TXs5XrTDpmc98HiyOApSA373Gtz1MK6HNfnd8AZ8MbzBPt6IrKpUmvP52lR8GBpFnsriMAvFFE7N1nEj010vsvNSDGgSBpApnHpL8tZrudNWiTPdZy1Ox81eBc6K896l6r4l62wQWh5owGDJjQRHUEi5jNz4W+JjmtB/8/6JIBIf9rwGj7HbB4/mdWWGn9azKp8fSv2a6uwUgc29yqoN8cTZyZZHrs6g0I/CSBJVxlzPMspSlwt7d5XadQUyOrR1zHUzD84/P+fjVtU3JtpF+zpnxfgGJ7OV1I1QiHKDsNLzSRUsp00mb8hakl6dVwfRrSrQQN+Lnw1otwjvhVbGztbOhxxF7BgBpMQ+0tyH/lv3IzpVN36751qUPDmyFh/H/asCnfqJrV08rdc3z7a6FfQ3HjOt9XYC7fatbT7o43QRgmVHRUPssR3T/2YV7Kf/myVOmOKma0G7DQPftJibSyk34d2cNhQddKc+c8AejUWnImUvCIFGY5CdkL9YxnsnwGOrM/GDaIyKwlcCL0RVcX31VWuWDqk0A9HyplSXMIqnMaeIQWxCra2yqor2ZI49qqZr2J3Z6F4tcaKBU+RutyGIDkDEvnFXAWi8EPN+vRpA21QxCryMriYQuCG8u8Xuk4a40G+1pYHdkQZ5bL1P16aCHLHvZO6hKt8xpgv2UyJPNrvm+9npGqHz2yPpj7NqwlAx41nuLAxwHlNPZfVR14AEubEuN37FptPhKuECewxYrwzgY69Lwsc8YAg8/DRrYEqL+ajEp4GC/OouGYJecRGNMh+dCADqGszQTpxLC7kgVIYmE/RGHhrBta73lE6g7xsYcKYMEKGc+X4EJE0cTE6zaLtSMw9MOsUe8JcrupTndwxCaB0b101aHfSEcW/4W3acKvhwY/pOpfc3oG6gjbLnM+GHZXe7nmtluhxaDVDY2vLHRJ47a3RLnzIZjZhFE2MBP2yuzTkwa+DnCg+baLhr35V/5zm93uyXlR/ip8bNjZGtd8nZ/RIj8gpWLqV3ww5veQR+lFcKgYtbwGbqgfoNqXMz1LlsJSzdHxs8dfZihWX8HT7XuecnZJQXVBIy9qm91J26FnYyeHd4f5HBVA1Guamp90kTOCtiorJ+tcHME2OmY/uQL0wlcPNst26w5d+/VH5MVkUj37jvBtAOf0pjffT8uTBUofq56KFjvlRlqg99ru38kZeAn2o8rwTl5gghteCtyq2/FpouROVpigFwxrxG028MrA//veca369fRrS1PvQDgj2M4Acc0/z1M+mK8FVXPXXPzfSLVoH+cbpm+esNhV2G3htpEAnvBjw3EUa4wyfPPheY7oTV//K1TGrWYN73P9GsksXdZyZCsBG872fg31Qmof7bl0qt4lJ80FuyBcVZzaB0VSg9xKSt4P47fNDKpPCAR/T/AlBLAwQUAAIACAC7vdtIuOq3cEkAAABqAAAAGwAAAHVuaXZlcnNhbC91bml2ZXJzYWwucG5nLnhtbLOxr8jNUShLLSrOzM+zVTLUM1Cyt+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+/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=="/>
  <p:tag name="ISPRING_PRESENTATION_TITLE" val="教育教学培训课件通用通用PPT模板"/>
</p:tagLst>
</file>

<file path=ppt/theme/theme1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1040</Words>
  <Application>Microsoft Office PowerPoint</Application>
  <PresentationFormat>Custom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黑体</vt:lpstr>
      <vt:lpstr>Times New Roman</vt:lpstr>
      <vt:lpstr>UTM Davida</vt:lpstr>
      <vt:lpstr>UTM Deutsch Gothic</vt:lpstr>
      <vt:lpstr>UTM Flamenco</vt:lpstr>
      <vt:lpstr>UTM Magnesium</vt:lpstr>
      <vt:lpstr>UTM Spring</vt:lpstr>
      <vt:lpstr>方正剪纸简体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教育教学培训课件通用通用PPT模板</dc:title>
  <dc:creator>KTUTS</dc:creator>
  <cp:keywords>Hana</cp:keywords>
  <cp:lastModifiedBy>MAYTINHVUKHANG</cp:lastModifiedBy>
  <cp:revision>386</cp:revision>
  <dcterms:created xsi:type="dcterms:W3CDTF">2013-07-25T03:25:48Z</dcterms:created>
  <dcterms:modified xsi:type="dcterms:W3CDTF">2022-09-29T23:21:34Z</dcterms:modified>
</cp:coreProperties>
</file>