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35"/>
  </p:notesMasterIdLst>
  <p:sldIdLst>
    <p:sldId id="287" r:id="rId2"/>
    <p:sldId id="283" r:id="rId3"/>
    <p:sldId id="275" r:id="rId4"/>
    <p:sldId id="289" r:id="rId5"/>
    <p:sldId id="290" r:id="rId6"/>
    <p:sldId id="291" r:id="rId7"/>
    <p:sldId id="292" r:id="rId8"/>
    <p:sldId id="293" r:id="rId9"/>
    <p:sldId id="264" r:id="rId10"/>
    <p:sldId id="297" r:id="rId11"/>
    <p:sldId id="274" r:id="rId12"/>
    <p:sldId id="288" r:id="rId13"/>
    <p:sldId id="294" r:id="rId14"/>
    <p:sldId id="295" r:id="rId15"/>
    <p:sldId id="296" r:id="rId16"/>
    <p:sldId id="263" r:id="rId17"/>
    <p:sldId id="273" r:id="rId18"/>
    <p:sldId id="298" r:id="rId19"/>
    <p:sldId id="299" r:id="rId20"/>
    <p:sldId id="278" r:id="rId21"/>
    <p:sldId id="300" r:id="rId22"/>
    <p:sldId id="302" r:id="rId23"/>
    <p:sldId id="303" r:id="rId24"/>
    <p:sldId id="309" r:id="rId25"/>
    <p:sldId id="304" r:id="rId26"/>
    <p:sldId id="305" r:id="rId27"/>
    <p:sldId id="306" r:id="rId28"/>
    <p:sldId id="307" r:id="rId29"/>
    <p:sldId id="280" r:id="rId30"/>
    <p:sldId id="308" r:id="rId31"/>
    <p:sldId id="310" r:id="rId32"/>
    <p:sldId id="311" r:id="rId33"/>
    <p:sldId id="286" r:id="rId34"/>
  </p:sldIdLst>
  <p:sldSz cx="12192000" cy="6858000"/>
  <p:notesSz cx="6858000" cy="9144000"/>
  <p:embeddedFontLst>
    <p:embeddedFont>
      <p:font typeface="等线" panose="020B0604020202020204" charset="-122"/>
      <p:regular r:id="rId36"/>
      <p:bold r:id="rId37"/>
    </p:embeddedFont>
    <p:embeddedFont>
      <p:font typeface="Wingdings 2" panose="05020102010507070707" pitchFamily="18" charset="2"/>
      <p:regular r:id="rId38"/>
    </p:embeddedFont>
    <p:embeddedFont>
      <p:font typeface="微软雅黑" panose="020B0503020204020204" pitchFamily="34" charset="-122"/>
      <p:regular r:id="rId39"/>
      <p:bold r:id="rId40"/>
    </p:embeddedFont>
  </p:embeddedFontLst>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D67"/>
    <a:srgbClr val="FECC09"/>
    <a:srgbClr val="FF70AD"/>
    <a:srgbClr val="52668B"/>
    <a:srgbClr val="7363E3"/>
    <a:srgbClr val="FF9409"/>
    <a:srgbClr val="A0CC34"/>
    <a:srgbClr val="91B82E"/>
    <a:srgbClr val="FFFFFF"/>
    <a:srgbClr val="FAF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42" autoAdjust="0"/>
    <p:restoredTop sz="93612" autoAdjust="0"/>
  </p:normalViewPr>
  <p:slideViewPr>
    <p:cSldViewPr snapToGrid="0">
      <p:cViewPr varScale="1">
        <p:scale>
          <a:sx n="62" d="100"/>
          <a:sy n="62" d="100"/>
        </p:scale>
        <p:origin x="1556" y="2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2485594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1396259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325553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từ</a:t>
            </a:r>
            <a:r>
              <a:rPr lang="en-US" altLang="zh-CN" baseline="0" dirty="0"/>
              <a:t> </a:t>
            </a:r>
            <a:r>
              <a:rPr lang="en-US" altLang="zh-CN" baseline="0" dirty="0" err="1"/>
              <a:t>khó</a:t>
            </a:r>
            <a:r>
              <a:rPr lang="en-US" altLang="zh-CN" baseline="0" dirty="0"/>
              <a:t>, </a:t>
            </a:r>
            <a:r>
              <a:rPr lang="en-US" altLang="zh-CN" baseline="0" dirty="0" err="1"/>
              <a:t>câu</a:t>
            </a:r>
            <a:r>
              <a:rPr lang="en-US" altLang="zh-CN" baseline="0" dirty="0"/>
              <a:t> </a:t>
            </a:r>
            <a:r>
              <a:rPr lang="en-US" altLang="zh-CN" baseline="0" dirty="0" err="1"/>
              <a:t>dài</a:t>
            </a:r>
            <a:r>
              <a:rPr lang="en-US" altLang="zh-CN" baseline="0" dirty="0"/>
              <a:t> </a:t>
            </a:r>
            <a:r>
              <a:rPr lang="en-US" altLang="zh-CN" baseline="0" dirty="0" err="1"/>
              <a:t>tùy</a:t>
            </a:r>
            <a:r>
              <a:rPr lang="en-US" altLang="zh-CN" baseline="0" dirty="0"/>
              <a:t> </a:t>
            </a:r>
            <a:r>
              <a:rPr lang="en-US" altLang="zh-CN" baseline="0" dirty="0" err="1"/>
              <a:t>đặc</a:t>
            </a:r>
            <a:r>
              <a:rPr lang="en-US" altLang="zh-CN" baseline="0" dirty="0"/>
              <a:t> </a:t>
            </a:r>
            <a:r>
              <a:rPr lang="en-US" altLang="zh-CN" baseline="0" dirty="0" err="1"/>
              <a:t>thù</a:t>
            </a:r>
            <a:r>
              <a:rPr lang="en-US" altLang="zh-CN" baseline="0" dirty="0"/>
              <a:t> </a:t>
            </a:r>
            <a:r>
              <a:rPr lang="en-US" altLang="zh-CN" baseline="0" dirty="0" err="1"/>
              <a:t>lớp</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280899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GV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từ</a:t>
            </a:r>
            <a:r>
              <a:rPr lang="en-US" altLang="zh-CN" baseline="0" dirty="0"/>
              <a:t> </a:t>
            </a:r>
            <a:r>
              <a:rPr lang="en-US" altLang="zh-CN" baseline="0" dirty="0" err="1"/>
              <a:t>khó</a:t>
            </a:r>
            <a:r>
              <a:rPr lang="en-US" altLang="zh-CN" baseline="0" dirty="0"/>
              <a:t>, </a:t>
            </a:r>
            <a:r>
              <a:rPr lang="en-US" altLang="zh-CN" baseline="0" dirty="0" err="1"/>
              <a:t>câu</a:t>
            </a:r>
            <a:r>
              <a:rPr lang="en-US" altLang="zh-CN" baseline="0" dirty="0"/>
              <a:t> </a:t>
            </a:r>
            <a:r>
              <a:rPr lang="en-US" altLang="zh-CN" baseline="0" dirty="0" err="1"/>
              <a:t>dài</a:t>
            </a:r>
            <a:r>
              <a:rPr lang="en-US" altLang="zh-CN" baseline="0" dirty="0"/>
              <a:t> </a:t>
            </a:r>
            <a:r>
              <a:rPr lang="en-US" altLang="zh-CN" baseline="0" dirty="0" err="1"/>
              <a:t>tùy</a:t>
            </a:r>
            <a:r>
              <a:rPr lang="en-US" altLang="zh-CN" baseline="0" dirty="0"/>
              <a:t> </a:t>
            </a:r>
            <a:r>
              <a:rPr lang="en-US" altLang="zh-CN" baseline="0" dirty="0" err="1"/>
              <a:t>đặc</a:t>
            </a:r>
            <a:r>
              <a:rPr lang="en-US" altLang="zh-CN" baseline="0" dirty="0"/>
              <a:t> </a:t>
            </a:r>
            <a:r>
              <a:rPr lang="en-US" altLang="zh-CN" baseline="0" dirty="0" err="1"/>
              <a:t>thù</a:t>
            </a:r>
            <a:r>
              <a:rPr lang="en-US" altLang="zh-CN" baseline="0" dirty="0"/>
              <a:t> </a:t>
            </a:r>
            <a:r>
              <a:rPr lang="en-US" altLang="zh-CN" baseline="0" dirty="0" err="1"/>
              <a:t>lớp</a:t>
            </a:r>
            <a:r>
              <a:rPr lang="en-US" altLang="zh-CN" baseline="0" dirty="0"/>
              <a:t>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2551010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GV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từ</a:t>
            </a:r>
            <a:r>
              <a:rPr lang="en-US" altLang="zh-CN" baseline="0" dirty="0"/>
              <a:t> </a:t>
            </a:r>
            <a:r>
              <a:rPr lang="en-US" altLang="zh-CN" baseline="0" dirty="0" err="1"/>
              <a:t>khó</a:t>
            </a:r>
            <a:r>
              <a:rPr lang="en-US" altLang="zh-CN" baseline="0" dirty="0"/>
              <a:t>, </a:t>
            </a:r>
            <a:r>
              <a:rPr lang="en-US" altLang="zh-CN" baseline="0" dirty="0" err="1"/>
              <a:t>câu</a:t>
            </a:r>
            <a:r>
              <a:rPr lang="en-US" altLang="zh-CN" baseline="0" dirty="0"/>
              <a:t> </a:t>
            </a:r>
            <a:r>
              <a:rPr lang="en-US" altLang="zh-CN" baseline="0" dirty="0" err="1"/>
              <a:t>dài</a:t>
            </a:r>
            <a:r>
              <a:rPr lang="en-US" altLang="zh-CN" baseline="0" dirty="0"/>
              <a:t> </a:t>
            </a:r>
            <a:r>
              <a:rPr lang="en-US" altLang="zh-CN" baseline="0" dirty="0" err="1"/>
              <a:t>tùy</a:t>
            </a:r>
            <a:r>
              <a:rPr lang="en-US" altLang="zh-CN" baseline="0" dirty="0"/>
              <a:t> </a:t>
            </a:r>
            <a:r>
              <a:rPr lang="en-US" altLang="zh-CN" baseline="0" dirty="0" err="1"/>
              <a:t>đặc</a:t>
            </a:r>
            <a:r>
              <a:rPr lang="en-US" altLang="zh-CN" baseline="0" dirty="0"/>
              <a:t> </a:t>
            </a:r>
            <a:r>
              <a:rPr lang="en-US" altLang="zh-CN" baseline="0" dirty="0" err="1"/>
              <a:t>thù</a:t>
            </a:r>
            <a:r>
              <a:rPr lang="en-US" altLang="zh-CN" baseline="0" dirty="0"/>
              <a:t> </a:t>
            </a:r>
            <a:r>
              <a:rPr lang="en-US" altLang="zh-CN" baseline="0" dirty="0" err="1"/>
              <a:t>lớp</a:t>
            </a:r>
            <a:r>
              <a:rPr lang="en-US" altLang="zh-CN" baseline="0" dirty="0"/>
              <a:t>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1025479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FontTx/>
              <a:buNone/>
            </a:pPr>
            <a:r>
              <a:rPr lang="en-US" altLang="zh-CN" dirty="0"/>
              <a:t>GV </a:t>
            </a:r>
            <a:r>
              <a:rPr lang="en-US" altLang="zh-CN" dirty="0" err="1"/>
              <a:t>đọc</a:t>
            </a:r>
            <a:r>
              <a:rPr lang="en-US" altLang="zh-CN" baseline="0" dirty="0"/>
              <a:t> </a:t>
            </a:r>
            <a:r>
              <a:rPr lang="en-US" altLang="zh-CN" baseline="0" dirty="0" err="1"/>
              <a:t>toàn</a:t>
            </a:r>
            <a:r>
              <a:rPr lang="en-US" altLang="zh-CN" baseline="0" dirty="0"/>
              <a:t> </a:t>
            </a:r>
            <a:r>
              <a:rPr lang="en-US" altLang="zh-CN" baseline="0" dirty="0" err="1"/>
              <a:t>bài</a:t>
            </a:r>
            <a:r>
              <a:rPr lang="en-US" altLang="zh-CN" baseline="0" dirty="0"/>
              <a:t> </a:t>
            </a:r>
            <a:r>
              <a:rPr lang="en-US" altLang="zh-CN" baseline="0" dirty="0" err="1"/>
              <a:t>với</a:t>
            </a:r>
            <a:r>
              <a:rPr lang="en-US" altLang="zh-CN" baseline="0" dirty="0"/>
              <a:t> </a:t>
            </a:r>
            <a:r>
              <a:rPr lang="en-US" altLang="zh-CN" baseline="0" dirty="0" err="1"/>
              <a:t>giọng</a:t>
            </a:r>
            <a:r>
              <a:rPr lang="en-US" altLang="zh-CN" baseline="0" dirty="0"/>
              <a:t>: </a:t>
            </a:r>
            <a:r>
              <a:rPr lang="en-US" altLang="en-US" dirty="0" err="1">
                <a:latin typeface="Times New Roman" panose="02020603050405020304" pitchFamily="18" charset="0"/>
              </a:rPr>
              <a:t>Đọc</a:t>
            </a:r>
            <a:r>
              <a:rPr lang="en-US" altLang="en-US" dirty="0">
                <a:latin typeface="Times New Roman" panose="02020603050405020304" pitchFamily="18" charset="0"/>
              </a:rPr>
              <a:t> </a:t>
            </a:r>
            <a:r>
              <a:rPr lang="en-US" altLang="en-US" dirty="0" err="1">
                <a:latin typeface="Times New Roman" panose="02020603050405020304" pitchFamily="18" charset="0"/>
              </a:rPr>
              <a:t>phần</a:t>
            </a:r>
            <a:r>
              <a:rPr lang="en-US" altLang="en-US" dirty="0">
                <a:latin typeface="Times New Roman" panose="02020603050405020304" pitchFamily="18" charset="0"/>
              </a:rPr>
              <a:t> </a:t>
            </a:r>
            <a:r>
              <a:rPr lang="en-US" altLang="en-US" dirty="0" err="1">
                <a:latin typeface="Times New Roman" panose="02020603050405020304" pitchFamily="18" charset="0"/>
              </a:rPr>
              <a:t>đầu</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kể</a:t>
            </a:r>
            <a:r>
              <a:rPr lang="en-US" altLang="en-US" dirty="0">
                <a:latin typeface="Times New Roman" panose="02020603050405020304" pitchFamily="18" charset="0"/>
              </a:rPr>
              <a:t> thong </a:t>
            </a:r>
            <a:r>
              <a:rPr lang="en-US" altLang="en-US" dirty="0" err="1">
                <a:latin typeface="Times New Roman" panose="02020603050405020304" pitchFamily="18" charset="0"/>
              </a:rPr>
              <a:t>thả</a:t>
            </a:r>
            <a:r>
              <a:rPr lang="en-US" altLang="en-US" dirty="0">
                <a:latin typeface="Times New Roman" panose="02020603050405020304" pitchFamily="18" charset="0"/>
              </a:rPr>
              <a:t>, </a:t>
            </a:r>
            <a:r>
              <a:rPr lang="en-US" altLang="en-US" dirty="0" err="1">
                <a:latin typeface="Times New Roman" panose="02020603050405020304" pitchFamily="18" charset="0"/>
              </a:rPr>
              <a:t>rõ</a:t>
            </a:r>
            <a:r>
              <a:rPr lang="en-US" altLang="en-US" dirty="0">
                <a:latin typeface="Times New Roman" panose="02020603050405020304" pitchFamily="18" charset="0"/>
              </a:rPr>
              <a:t> </a:t>
            </a:r>
            <a:r>
              <a:rPr lang="en-US" altLang="en-US" dirty="0" err="1">
                <a:latin typeface="Times New Roman" panose="02020603050405020304" pitchFamily="18" charset="0"/>
              </a:rPr>
              <a:t>ràng</a:t>
            </a:r>
            <a:r>
              <a:rPr lang="en-US" altLang="en-US" dirty="0">
                <a:latin typeface="Times New Roman" panose="02020603050405020304" pitchFamily="18" charset="0"/>
              </a:rPr>
              <a:t>,</a:t>
            </a:r>
            <a:r>
              <a:rPr lang="en-US" altLang="en-US" baseline="0" dirty="0">
                <a:latin typeface="Times New Roman" panose="02020603050405020304" pitchFamily="18" charset="0"/>
              </a:rPr>
              <a:t> </a:t>
            </a:r>
            <a:r>
              <a:rPr lang="en-US" altLang="en-US" dirty="0" err="1">
                <a:latin typeface="Times New Roman" panose="02020603050405020304" pitchFamily="18" charset="0"/>
              </a:rPr>
              <a:t>Phần</a:t>
            </a:r>
            <a:r>
              <a:rPr lang="en-US" altLang="en-US" dirty="0">
                <a:latin typeface="Times New Roman" panose="02020603050405020304" pitchFamily="18" charset="0"/>
              </a:rPr>
              <a:t> </a:t>
            </a:r>
            <a:r>
              <a:rPr lang="en-US" altLang="en-US" dirty="0" err="1">
                <a:latin typeface="Times New Roman" panose="02020603050405020304" pitchFamily="18" charset="0"/>
              </a:rPr>
              <a:t>sau</a:t>
            </a:r>
            <a:r>
              <a:rPr lang="en-US" altLang="en-US" dirty="0">
                <a:latin typeface="Times New Roman" panose="02020603050405020304" pitchFamily="18" charset="0"/>
              </a:rPr>
              <a:t> </a:t>
            </a:r>
            <a:r>
              <a:rPr lang="en-US" altLang="en-US" dirty="0" err="1">
                <a:latin typeface="Times New Roman" panose="02020603050405020304" pitchFamily="18" charset="0"/>
              </a:rPr>
              <a:t>đọc</a:t>
            </a:r>
            <a:r>
              <a:rPr lang="en-US" altLang="en-US" dirty="0">
                <a:latin typeface="Times New Roman" panose="02020603050405020304" pitchFamily="18" charset="0"/>
              </a:rPr>
              <a:t> </a:t>
            </a:r>
            <a:r>
              <a:rPr lang="en-US" altLang="en-US" dirty="0" err="1">
                <a:latin typeface="Times New Roman" panose="02020603050405020304" pitchFamily="18" charset="0"/>
              </a:rPr>
              <a:t>với</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điềm</a:t>
            </a:r>
            <a:r>
              <a:rPr lang="en-US" altLang="en-US" dirty="0">
                <a:latin typeface="Times New Roman" panose="02020603050405020304" pitchFamily="18" charset="0"/>
              </a:rPr>
              <a:t> </a:t>
            </a:r>
            <a:r>
              <a:rPr lang="en-US" altLang="en-US" dirty="0" err="1">
                <a:latin typeface="Times New Roman" panose="02020603050405020304" pitchFamily="18" charset="0"/>
              </a:rPr>
              <a:t>đạm</a:t>
            </a:r>
            <a:r>
              <a:rPr lang="en-US" altLang="en-US" dirty="0">
                <a:latin typeface="Times New Roman" panose="02020603050405020304" pitchFamily="18" charset="0"/>
              </a:rPr>
              <a:t> </a:t>
            </a:r>
            <a:r>
              <a:rPr lang="en-US" altLang="en-US" dirty="0" err="1">
                <a:latin typeface="Times New Roman" panose="02020603050405020304" pitchFamily="18" charset="0"/>
              </a:rPr>
              <a:t>nhưng</a:t>
            </a:r>
            <a:r>
              <a:rPr lang="en-US" altLang="en-US" dirty="0">
                <a:latin typeface="Times New Roman" panose="02020603050405020304" pitchFamily="18" charset="0"/>
              </a:rPr>
              <a:t> </a:t>
            </a:r>
            <a:r>
              <a:rPr lang="en-US" altLang="en-US" dirty="0" err="1">
                <a:latin typeface="Times New Roman" panose="02020603050405020304" pitchFamily="18" charset="0"/>
              </a:rPr>
              <a:t>dứt</a:t>
            </a:r>
            <a:r>
              <a:rPr lang="en-US" altLang="en-US" dirty="0">
                <a:latin typeface="Times New Roman" panose="02020603050405020304" pitchFamily="18" charset="0"/>
              </a:rPr>
              <a:t> </a:t>
            </a:r>
            <a:r>
              <a:rPr lang="en-US" altLang="en-US" dirty="0" err="1">
                <a:latin typeface="Times New Roman" panose="02020603050405020304" pitchFamily="18" charset="0"/>
              </a:rPr>
              <a:t>khoát</a:t>
            </a:r>
            <a:r>
              <a:rPr lang="en-US" altLang="en-US" dirty="0">
                <a:latin typeface="Times New Roman" panose="02020603050405020304" pitchFamily="18" charset="0"/>
              </a:rPr>
              <a:t>, </a:t>
            </a:r>
            <a:r>
              <a:rPr lang="en-US" altLang="en-US" dirty="0" err="1">
                <a:latin typeface="Times New Roman" panose="02020603050405020304" pitchFamily="18" charset="0"/>
              </a:rPr>
              <a:t>thể</a:t>
            </a:r>
            <a:r>
              <a:rPr lang="en-US" altLang="en-US" dirty="0">
                <a:latin typeface="Times New Roman" panose="02020603050405020304" pitchFamily="18" charset="0"/>
              </a:rPr>
              <a:t> </a:t>
            </a:r>
            <a:r>
              <a:rPr lang="en-US" altLang="en-US" dirty="0" err="1">
                <a:latin typeface="Times New Roman" panose="02020603050405020304" pitchFamily="18" charset="0"/>
              </a:rPr>
              <a:t>hiện</a:t>
            </a:r>
            <a:r>
              <a:rPr lang="en-US" altLang="en-US" dirty="0">
                <a:latin typeface="Times New Roman" panose="02020603050405020304" pitchFamily="18" charset="0"/>
              </a:rPr>
              <a:t> </a:t>
            </a:r>
            <a:r>
              <a:rPr lang="en-US" altLang="en-US" dirty="0" err="1">
                <a:latin typeface="Times New Roman" panose="02020603050405020304" pitchFamily="18" charset="0"/>
              </a:rPr>
              <a:t>thái</a:t>
            </a:r>
            <a:r>
              <a:rPr lang="en-US" altLang="en-US" dirty="0">
                <a:latin typeface="Times New Roman" panose="02020603050405020304" pitchFamily="18" charset="0"/>
              </a:rPr>
              <a:t> </a:t>
            </a:r>
            <a:r>
              <a:rPr lang="en-US" altLang="en-US" dirty="0" err="1">
                <a:latin typeface="Times New Roman" panose="02020603050405020304" pitchFamily="18" charset="0"/>
              </a:rPr>
              <a:t>độ</a:t>
            </a:r>
            <a:r>
              <a:rPr lang="en-US" altLang="en-US" dirty="0">
                <a:latin typeface="Times New Roman" panose="02020603050405020304" pitchFamily="18" charset="0"/>
              </a:rPr>
              <a:t> </a:t>
            </a:r>
            <a:r>
              <a:rPr lang="en-US" altLang="en-US" dirty="0" err="1">
                <a:latin typeface="Times New Roman" panose="02020603050405020304" pitchFamily="18" charset="0"/>
              </a:rPr>
              <a:t>kiên</a:t>
            </a:r>
            <a:r>
              <a:rPr lang="en-US" altLang="en-US" dirty="0">
                <a:latin typeface="Times New Roman" panose="02020603050405020304" pitchFamily="18" charset="0"/>
              </a:rPr>
              <a:t> </a:t>
            </a:r>
            <a:r>
              <a:rPr lang="en-US" altLang="en-US" dirty="0" err="1">
                <a:latin typeface="Times New Roman" panose="02020603050405020304" pitchFamily="18" charset="0"/>
              </a:rPr>
              <a:t>định</a:t>
            </a:r>
            <a:r>
              <a:rPr lang="en-US" altLang="en-US" dirty="0">
                <a:latin typeface="Times New Roman" panose="02020603050405020304" pitchFamily="18" charset="0"/>
              </a:rPr>
              <a:t>.</a:t>
            </a:r>
            <a:r>
              <a:rPr lang="en-US" altLang="en-US" baseline="0" dirty="0">
                <a:latin typeface="Times New Roman" panose="02020603050405020304" pitchFamily="18" charset="0"/>
              </a:rPr>
              <a:t> </a:t>
            </a:r>
            <a:r>
              <a:rPr lang="en-US" altLang="en-US" dirty="0" err="1">
                <a:latin typeface="Times New Roman" panose="02020603050405020304" pitchFamily="18" charset="0"/>
              </a:rPr>
              <a:t>Nhấn</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những</a:t>
            </a:r>
            <a:r>
              <a:rPr lang="en-US" altLang="en-US" dirty="0">
                <a:latin typeface="Times New Roman" panose="02020603050405020304" pitchFamily="18" charset="0"/>
              </a:rPr>
              <a:t> </a:t>
            </a:r>
            <a:r>
              <a:rPr lang="en-US" altLang="en-US" dirty="0" err="1">
                <a:latin typeface="Times New Roman" panose="02020603050405020304" pitchFamily="18" charset="0"/>
              </a:rPr>
              <a:t>từ</a:t>
            </a:r>
            <a:r>
              <a:rPr lang="en-US" altLang="en-US" dirty="0">
                <a:latin typeface="Times New Roman" panose="02020603050405020304" pitchFamily="18" charset="0"/>
              </a:rPr>
              <a:t> </a:t>
            </a:r>
            <a:r>
              <a:rPr lang="en-US" altLang="en-US" dirty="0" err="1">
                <a:latin typeface="Times New Roman" panose="02020603050405020304" pitchFamily="18" charset="0"/>
              </a:rPr>
              <a:t>ngữ</a:t>
            </a:r>
            <a:r>
              <a:rPr lang="en-US" altLang="en-US" dirty="0">
                <a:latin typeface="Times New Roman" panose="02020603050405020304" pitchFamily="18" charset="0"/>
              </a:rPr>
              <a:t>: </a:t>
            </a:r>
            <a:r>
              <a:rPr lang="en-US" altLang="en-US" b="1" dirty="0" err="1">
                <a:latin typeface="Times New Roman" panose="02020603050405020304" pitchFamily="18" charset="0"/>
              </a:rPr>
              <a:t>mất</a:t>
            </a:r>
            <a:r>
              <a:rPr lang="en-US" altLang="en-US" b="1" dirty="0">
                <a:latin typeface="Times New Roman" panose="02020603050405020304" pitchFamily="18" charset="0"/>
              </a:rPr>
              <a:t>, di </a:t>
            </a:r>
            <a:r>
              <a:rPr lang="en-US" altLang="en-US" b="1" dirty="0" err="1">
                <a:latin typeface="Times New Roman" panose="02020603050405020304" pitchFamily="18" charset="0"/>
              </a:rPr>
              <a:t>chiếu</a:t>
            </a:r>
            <a:r>
              <a:rPr lang="en-US" altLang="en-US" b="1" dirty="0">
                <a:latin typeface="Times New Roman" panose="02020603050405020304" pitchFamily="18" charset="0"/>
              </a:rPr>
              <a:t>, </a:t>
            </a:r>
            <a:r>
              <a:rPr lang="en-US" altLang="en-US" b="1" dirty="0" err="1">
                <a:latin typeface="Times New Roman" panose="02020603050405020304" pitchFamily="18" charset="0"/>
              </a:rPr>
              <a:t>lên</a:t>
            </a:r>
            <a:r>
              <a:rPr lang="en-US" altLang="en-US" b="1" dirty="0">
                <a:latin typeface="Times New Roman" panose="02020603050405020304" pitchFamily="18" charset="0"/>
              </a:rPr>
              <a:t> </a:t>
            </a:r>
            <a:r>
              <a:rPr lang="en-US" altLang="en-US" b="1" dirty="0" err="1">
                <a:latin typeface="Times New Roman" panose="02020603050405020304" pitchFamily="18" charset="0"/>
              </a:rPr>
              <a:t>ngôi</a:t>
            </a:r>
            <a:r>
              <a:rPr lang="en-US" altLang="en-US" b="1" dirty="0">
                <a:latin typeface="Times New Roman" panose="02020603050405020304" pitchFamily="18" charset="0"/>
              </a:rPr>
              <a:t>, </a:t>
            </a:r>
            <a:r>
              <a:rPr lang="en-US" altLang="en-US" b="1" dirty="0" err="1">
                <a:latin typeface="Times New Roman" panose="02020603050405020304" pitchFamily="18" charset="0"/>
              </a:rPr>
              <a:t>nhất</a:t>
            </a:r>
            <a:r>
              <a:rPr lang="en-US" altLang="en-US" b="1" dirty="0">
                <a:latin typeface="Times New Roman" panose="02020603050405020304" pitchFamily="18" charset="0"/>
              </a:rPr>
              <a:t> </a:t>
            </a:r>
            <a:r>
              <a:rPr lang="en-US" altLang="en-US" b="1" dirty="0" err="1">
                <a:latin typeface="Times New Roman" panose="02020603050405020304" pitchFamily="18" charset="0"/>
              </a:rPr>
              <a:t>định</a:t>
            </a:r>
            <a:r>
              <a:rPr lang="en-US" altLang="en-US" b="1" dirty="0">
                <a:latin typeface="Times New Roman" panose="02020603050405020304" pitchFamily="18" charset="0"/>
              </a:rPr>
              <a:t>, </a:t>
            </a:r>
            <a:r>
              <a:rPr lang="en-US" altLang="en-US" b="1" dirty="0" err="1">
                <a:latin typeface="Times New Roman" panose="02020603050405020304" pitchFamily="18" charset="0"/>
              </a:rPr>
              <a:t>cứ</a:t>
            </a:r>
            <a:r>
              <a:rPr lang="en-US" altLang="en-US" b="1" dirty="0">
                <a:latin typeface="Times New Roman" panose="02020603050405020304" pitchFamily="18" charset="0"/>
              </a:rPr>
              <a:t> </a:t>
            </a:r>
            <a:r>
              <a:rPr lang="en-US" altLang="en-US" b="1" dirty="0" err="1">
                <a:latin typeface="Times New Roman" panose="02020603050405020304" pitchFamily="18" charset="0"/>
              </a:rPr>
              <a:t>theo</a:t>
            </a:r>
            <a:r>
              <a:rPr lang="en-US" altLang="en-US" b="1" dirty="0">
                <a:latin typeface="Times New Roman" panose="02020603050405020304" pitchFamily="18" charset="0"/>
              </a:rPr>
              <a:t>, </a:t>
            </a:r>
            <a:r>
              <a:rPr lang="en-US" altLang="en-US" b="1" dirty="0" err="1">
                <a:latin typeface="Times New Roman" panose="02020603050405020304" pitchFamily="18" charset="0"/>
              </a:rPr>
              <a:t>hết</a:t>
            </a:r>
            <a:r>
              <a:rPr lang="en-US" altLang="en-US" b="1" dirty="0">
                <a:latin typeface="Times New Roman" panose="02020603050405020304" pitchFamily="18" charset="0"/>
              </a:rPr>
              <a:t> </a:t>
            </a:r>
            <a:r>
              <a:rPr lang="en-US" altLang="en-US" b="1" dirty="0" err="1">
                <a:latin typeface="Times New Roman" panose="02020603050405020304" pitchFamily="18" charset="0"/>
              </a:rPr>
              <a:t>lòng</a:t>
            </a:r>
            <a:r>
              <a:rPr lang="en-US" altLang="en-US" b="1" dirty="0">
                <a:latin typeface="Times New Roman" panose="02020603050405020304" pitchFamily="18" charset="0"/>
              </a:rPr>
              <a:t>,…</a:t>
            </a:r>
            <a:endParaRPr lang="en-US" altLang="en-US" dirty="0">
              <a:latin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4128688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3721213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934504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2104977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308498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2109829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1212267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2</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664514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3</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644610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2155553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24</a:t>
            </a:fld>
            <a:endParaRPr lang="zh-CN" altLang="en-US"/>
          </a:p>
        </p:txBody>
      </p:sp>
    </p:spTree>
    <p:extLst>
      <p:ext uri="{BB962C8B-B14F-4D97-AF65-F5344CB8AC3E}">
        <p14:creationId xmlns:p14="http://schemas.microsoft.com/office/powerpoint/2010/main" val="3395344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25</a:t>
            </a:fld>
            <a:endParaRPr lang="zh-CN" altLang="en-US"/>
          </a:p>
        </p:txBody>
      </p:sp>
    </p:spTree>
    <p:extLst>
      <p:ext uri="{BB962C8B-B14F-4D97-AF65-F5344CB8AC3E}">
        <p14:creationId xmlns:p14="http://schemas.microsoft.com/office/powerpoint/2010/main" val="495113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3578394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27</a:t>
            </a:fld>
            <a:endParaRPr lang="zh-CN" altLang="en-US"/>
          </a:p>
        </p:txBody>
      </p:sp>
    </p:spTree>
    <p:extLst>
      <p:ext uri="{BB962C8B-B14F-4D97-AF65-F5344CB8AC3E}">
        <p14:creationId xmlns:p14="http://schemas.microsoft.com/office/powerpoint/2010/main" val="1752418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Đọc</a:t>
            </a:r>
            <a:r>
              <a:rPr lang="en-US" altLang="zh-CN" baseline="0" dirty="0"/>
              <a:t> </a:t>
            </a:r>
            <a:r>
              <a:rPr lang="en-US" altLang="zh-CN" baseline="0" dirty="0" err="1"/>
              <a:t>thầm</a:t>
            </a:r>
            <a:r>
              <a:rPr lang="en-US" altLang="zh-CN" baseline="0" dirty="0"/>
              <a:t> </a:t>
            </a:r>
            <a:r>
              <a:rPr lang="en-US" altLang="zh-CN" baseline="0" dirty="0" err="1"/>
              <a:t>đoạn</a:t>
            </a:r>
            <a:r>
              <a:rPr lang="en-US" altLang="zh-CN" baseline="0" dirty="0"/>
              <a:t> 3</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28</a:t>
            </a:fld>
            <a:endParaRPr lang="zh-CN" altLang="en-US"/>
          </a:p>
        </p:txBody>
      </p:sp>
    </p:spTree>
    <p:extLst>
      <p:ext uri="{BB962C8B-B14F-4D97-AF65-F5344CB8AC3E}">
        <p14:creationId xmlns:p14="http://schemas.microsoft.com/office/powerpoint/2010/main" val="1742064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29</a:t>
            </a:fld>
            <a:endParaRPr lang="zh-CN" altLang="en-US"/>
          </a:p>
        </p:txBody>
      </p:sp>
    </p:spTree>
    <p:extLst>
      <p:ext uri="{BB962C8B-B14F-4D97-AF65-F5344CB8AC3E}">
        <p14:creationId xmlns:p14="http://schemas.microsoft.com/office/powerpoint/2010/main" val="3408048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a:t>
            </a:r>
            <a:r>
              <a:rPr lang="en-US" altLang="zh-CN" baseline="0" dirty="0"/>
              <a:t> ô </a:t>
            </a:r>
            <a:r>
              <a:rPr lang="en-US" altLang="zh-CN" baseline="0" dirty="0" err="1"/>
              <a:t>mất</a:t>
            </a:r>
            <a:r>
              <a:rPr lang="en-US" altLang="zh-CN" baseline="0" dirty="0"/>
              <a:t> </a:t>
            </a:r>
            <a:r>
              <a:rPr lang="en-US" altLang="zh-CN" baseline="0" dirty="0" err="1"/>
              <a:t>dần</a:t>
            </a:r>
            <a:r>
              <a:rPr lang="en-US" altLang="zh-CN" baseline="0" dirty="0"/>
              <a:t> </a:t>
            </a:r>
            <a:r>
              <a:rPr lang="en-US" altLang="zh-CN" baseline="0" dirty="0" err="1"/>
              <a:t>để</a:t>
            </a:r>
            <a:r>
              <a:rPr lang="en-US" altLang="zh-CN" baseline="0" dirty="0"/>
              <a:t> </a:t>
            </a:r>
            <a:r>
              <a:rPr lang="en-US" altLang="zh-CN" baseline="0" dirty="0" err="1"/>
              <a:t>lộ</a:t>
            </a:r>
            <a:r>
              <a:rPr lang="en-US" altLang="zh-CN" baseline="0" dirty="0"/>
              <a:t> </a:t>
            </a:r>
            <a:r>
              <a:rPr lang="en-US" altLang="zh-CN" baseline="0" dirty="0" err="1"/>
              <a:t>các</a:t>
            </a:r>
            <a:r>
              <a:rPr lang="en-US" altLang="zh-CN" baseline="0" dirty="0"/>
              <a:t> </a:t>
            </a:r>
            <a:r>
              <a:rPr lang="en-US" altLang="zh-CN" baseline="0" dirty="0" err="1"/>
              <a:t>chữ</a:t>
            </a:r>
            <a:r>
              <a:rPr lang="en-US" altLang="zh-CN" baseline="0" dirty="0"/>
              <a:t> </a:t>
            </a:r>
            <a:r>
              <a:rPr lang="en-US" altLang="zh-CN" baseline="0" dirty="0" err="1"/>
              <a:t>cái</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3622314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30</a:t>
            </a:fld>
            <a:endParaRPr lang="zh-CN" altLang="en-US"/>
          </a:p>
        </p:txBody>
      </p:sp>
    </p:spTree>
    <p:extLst>
      <p:ext uri="{BB962C8B-B14F-4D97-AF65-F5344CB8AC3E}">
        <p14:creationId xmlns:p14="http://schemas.microsoft.com/office/powerpoint/2010/main" val="3660890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31</a:t>
            </a:fld>
            <a:endParaRPr lang="zh-CN" altLang="en-US"/>
          </a:p>
        </p:txBody>
      </p:sp>
    </p:spTree>
    <p:extLst>
      <p:ext uri="{BB962C8B-B14F-4D97-AF65-F5344CB8AC3E}">
        <p14:creationId xmlns:p14="http://schemas.microsoft.com/office/powerpoint/2010/main" val="501575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32</a:t>
            </a:fld>
            <a:endParaRPr lang="zh-CN" altLang="en-US"/>
          </a:p>
        </p:txBody>
      </p:sp>
    </p:spTree>
    <p:extLst>
      <p:ext uri="{BB962C8B-B14F-4D97-AF65-F5344CB8AC3E}">
        <p14:creationId xmlns:p14="http://schemas.microsoft.com/office/powerpoint/2010/main" val="2568591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33</a:t>
            </a:fld>
            <a:endParaRPr lang="zh-CN" altLang="en-US"/>
          </a:p>
        </p:txBody>
      </p:sp>
    </p:spTree>
    <p:extLst>
      <p:ext uri="{BB962C8B-B14F-4D97-AF65-F5344CB8AC3E}">
        <p14:creationId xmlns:p14="http://schemas.microsoft.com/office/powerpoint/2010/main" val="383951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447618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355478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1874396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225243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1141157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3403337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a:solidFill>
                    <a:schemeClr val="accent6">
                      <a:lumMod val="20000"/>
                      <a:lumOff val="80000"/>
                    </a:schemeClr>
                  </a:solidFill>
                </a:rPr>
                <a:t>KTUTS</a:t>
              </a:r>
              <a:endParaRPr lang="zh-CN" altLang="en-US" sz="1600">
                <a:solidFill>
                  <a:schemeClr val="accent6">
                    <a:lumMod val="20000"/>
                    <a:lumOff val="80000"/>
                  </a:schemeClr>
                </a:solidFill>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21" name="Picture 320" descr="A picture containing diagram&#10;&#10;Description automatically generated">
            <a:extLst>
              <a:ext uri="{FF2B5EF4-FFF2-40B4-BE49-F238E27FC236}">
                <a16:creationId xmlns:a16="http://schemas.microsoft.com/office/drawing/2014/main" id="{F966EB1F-318A-4F92-9CB0-6332D05A9E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68365" y="6175669"/>
            <a:ext cx="1123916" cy="970939"/>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5" name="文本框 344">
            <a:extLst>
              <a:ext uri="{FF2B5EF4-FFF2-40B4-BE49-F238E27FC236}">
                <a16:creationId xmlns:a16="http://schemas.microsoft.com/office/drawing/2014/main" id="{44CBDE53-190E-41C7-B7EF-AB0D105FC592}"/>
              </a:ext>
            </a:extLst>
          </p:cNvPr>
          <p:cNvSpPr txBox="1"/>
          <p:nvPr/>
        </p:nvSpPr>
        <p:spPr>
          <a:xfrm>
            <a:off x="4448013" y="738703"/>
            <a:ext cx="3246402" cy="1015663"/>
          </a:xfrm>
          <a:prstGeom prst="rect">
            <a:avLst/>
          </a:prstGeom>
          <a:noFill/>
          <a:ln>
            <a:noFill/>
          </a:ln>
        </p:spPr>
        <p:txBody>
          <a:bodyPr wrap="none" rtlCol="0">
            <a:spAutoFit/>
            <a:scene3d>
              <a:camera prst="orthographicFront"/>
              <a:lightRig rig="threePt" dir="t"/>
            </a:scene3d>
            <a:sp3d contourW="12700"/>
          </a:bodyPr>
          <a:lstStyle/>
          <a:p>
            <a:pPr algn="ct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Chủ</a:t>
            </a:r>
            <a:r>
              <a:rPr lang="en-US" altLang="zh-CN" sz="6000" dirty="0">
                <a:ln w="63500">
                  <a:noFill/>
                </a:ln>
                <a:solidFill>
                  <a:srgbClr val="002060"/>
                </a:solidFill>
                <a:latin typeface="UTM Kabel KT" panose="02040603050506020204" pitchFamily="18" charset="0"/>
                <a:ea typeface="字魂36号-正文宋楷" panose="02000000000000000000" pitchFamily="2" charset="-122"/>
              </a:rPr>
              <a:t> </a:t>
            </a: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điểm</a:t>
            </a:r>
            <a:endParaRPr lang="zh-CN" altLang="en-US" sz="6000" dirty="0">
              <a:ln w="63500">
                <a:noFill/>
              </a:ln>
              <a:solidFill>
                <a:srgbClr val="002060"/>
              </a:solidFill>
              <a:latin typeface="UTM Kabel KT" panose="02040603050506020204" pitchFamily="18" charset="0"/>
              <a:ea typeface="字魂36号-正文宋楷" panose="02000000000000000000" pitchFamily="2" charset="-122"/>
            </a:endParaRPr>
          </a:p>
        </p:txBody>
      </p:sp>
      <p:sp>
        <p:nvSpPr>
          <p:cNvPr id="346" name="文本框 345">
            <a:extLst>
              <a:ext uri="{FF2B5EF4-FFF2-40B4-BE49-F238E27FC236}">
                <a16:creationId xmlns:a16="http://schemas.microsoft.com/office/drawing/2014/main" id="{8332BDAA-3D8A-4AF1-9D63-0FFBFE747417}"/>
              </a:ext>
            </a:extLst>
          </p:cNvPr>
          <p:cNvSpPr txBox="1"/>
          <p:nvPr/>
        </p:nvSpPr>
        <p:spPr>
          <a:xfrm>
            <a:off x="1325348" y="1589093"/>
            <a:ext cx="9663223" cy="1446550"/>
          </a:xfrm>
          <a:prstGeom prst="rect">
            <a:avLst/>
          </a:prstGeom>
          <a:noFill/>
          <a:ln>
            <a:noFill/>
          </a:ln>
        </p:spPr>
        <p:txBody>
          <a:bodyPr wrap="none" rtlCol="0">
            <a:spAutoFit/>
            <a:scene3d>
              <a:camera prst="orthographicFront"/>
              <a:lightRig rig="threePt" dir="t"/>
            </a:scene3d>
            <a:sp3d contourW="12700"/>
          </a:bodyPr>
          <a:lstStyle/>
          <a:p>
            <a:pPr algn="ctr"/>
            <a:r>
              <a:rPr lang="en-US" altLang="zh-CN" sz="8800" dirty="0">
                <a:ln w="19050">
                  <a:solidFill>
                    <a:srgbClr val="FFFFFF"/>
                  </a:solidFill>
                </a:ln>
                <a:solidFill>
                  <a:srgbClr val="00B05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rPr>
              <a:t>MĂNG MỌC THẲNG</a:t>
            </a:r>
            <a:endParaRPr lang="zh-CN" altLang="en-US" sz="8800" dirty="0">
              <a:ln w="19050">
                <a:solidFill>
                  <a:srgbClr val="FFFFFF"/>
                </a:solidFill>
              </a:ln>
              <a:solidFill>
                <a:srgbClr val="00B05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endParaRPr>
          </a:p>
        </p:txBody>
      </p:sp>
      <p:pic>
        <p:nvPicPr>
          <p:cNvPr id="349" name="Craig Duncan - Battle Hymn Of The Republic">
            <a:hlinkClick r:id="" action="ppaction://media"/>
            <a:extLst>
              <a:ext uri="{FF2B5EF4-FFF2-40B4-BE49-F238E27FC236}">
                <a16:creationId xmlns:a16="http://schemas.microsoft.com/office/drawing/2014/main" id="{F644EB09-1A23-4B95-B65B-41BD706716B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9600" y="-1181100"/>
            <a:ext cx="609600" cy="609600"/>
          </a:xfrm>
          <a:prstGeom prst="rect">
            <a:avLst/>
          </a:prstGeom>
        </p:spPr>
      </p:pic>
    </p:spTree>
    <p:extLst>
      <p:ext uri="{BB962C8B-B14F-4D97-AF65-F5344CB8AC3E}">
        <p14:creationId xmlns:p14="http://schemas.microsoft.com/office/powerpoint/2010/main" val="24176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grpId="0" nodeType="afterEffect">
                                  <p:stCondLst>
                                    <p:cond delay="0"/>
                                  </p:stCondLst>
                                  <p:childTnLst>
                                    <p:set>
                                      <p:cBhvr>
                                        <p:cTn id="38" dur="1" fill="hold">
                                          <p:stCondLst>
                                            <p:cond delay="0"/>
                                          </p:stCondLst>
                                        </p:cTn>
                                        <p:tgtEl>
                                          <p:spTgt spid="346"/>
                                        </p:tgtEl>
                                        <p:attrNameLst>
                                          <p:attrName>style.visibility</p:attrName>
                                        </p:attrNameLst>
                                      </p:cBhvr>
                                      <p:to>
                                        <p:strVal val="visible"/>
                                      </p:to>
                                    </p:set>
                                    <p:animEffect transition="in" filter="fade">
                                      <p:cBhvr>
                                        <p:cTn id="39" dur="1000"/>
                                        <p:tgtEl>
                                          <p:spTgt spid="346"/>
                                        </p:tgtEl>
                                      </p:cBhvr>
                                    </p:animEffect>
                                    <p:anim calcmode="lin" valueType="num">
                                      <p:cBhvr>
                                        <p:cTn id="40" dur="1000" fill="hold"/>
                                        <p:tgtEl>
                                          <p:spTgt spid="346"/>
                                        </p:tgtEl>
                                        <p:attrNameLst>
                                          <p:attrName>ppt_x</p:attrName>
                                        </p:attrNameLst>
                                      </p:cBhvr>
                                      <p:tavLst>
                                        <p:tav tm="0">
                                          <p:val>
                                            <p:strVal val="#ppt_x"/>
                                          </p:val>
                                        </p:tav>
                                        <p:tav tm="100000">
                                          <p:val>
                                            <p:strVal val="#ppt_x"/>
                                          </p:val>
                                        </p:tav>
                                      </p:tavLst>
                                    </p:anim>
                                    <p:anim calcmode="lin" valueType="num">
                                      <p:cBhvr>
                                        <p:cTn id="41" dur="1000" fill="hold"/>
                                        <p:tgtEl>
                                          <p:spTgt spid="346"/>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42" presetClass="entr" presetSubtype="0" fill="hold" grpId="0" nodeType="afterEffect">
                                  <p:stCondLst>
                                    <p:cond delay="0"/>
                                  </p:stCondLst>
                                  <p:childTnLst>
                                    <p:set>
                                      <p:cBhvr>
                                        <p:cTn id="44" dur="1" fill="hold">
                                          <p:stCondLst>
                                            <p:cond delay="0"/>
                                          </p:stCondLst>
                                        </p:cTn>
                                        <p:tgtEl>
                                          <p:spTgt spid="345"/>
                                        </p:tgtEl>
                                        <p:attrNameLst>
                                          <p:attrName>style.visibility</p:attrName>
                                        </p:attrNameLst>
                                      </p:cBhvr>
                                      <p:to>
                                        <p:strVal val="visible"/>
                                      </p:to>
                                    </p:set>
                                    <p:animEffect transition="in" filter="fade">
                                      <p:cBhvr>
                                        <p:cTn id="45" dur="1000"/>
                                        <p:tgtEl>
                                          <p:spTgt spid="345"/>
                                        </p:tgtEl>
                                      </p:cBhvr>
                                    </p:animEffect>
                                    <p:anim calcmode="lin" valueType="num">
                                      <p:cBhvr>
                                        <p:cTn id="46" dur="1000" fill="hold"/>
                                        <p:tgtEl>
                                          <p:spTgt spid="345"/>
                                        </p:tgtEl>
                                        <p:attrNameLst>
                                          <p:attrName>ppt_x</p:attrName>
                                        </p:attrNameLst>
                                      </p:cBhvr>
                                      <p:tavLst>
                                        <p:tav tm="0">
                                          <p:val>
                                            <p:strVal val="#ppt_x"/>
                                          </p:val>
                                        </p:tav>
                                        <p:tav tm="100000">
                                          <p:val>
                                            <p:strVal val="#ppt_x"/>
                                          </p:val>
                                        </p:tav>
                                      </p:tavLst>
                                    </p:anim>
                                    <p:anim calcmode="lin" valueType="num">
                                      <p:cBhvr>
                                        <p:cTn id="47" dur="1000" fill="hold"/>
                                        <p:tgtEl>
                                          <p:spTgt spid="3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8" repeatCount="indefinite" fill="hold" display="0">
                  <p:stCondLst>
                    <p:cond delay="indefinite"/>
                  </p:stCondLst>
                  <p:endCondLst>
                    <p:cond evt="onStopAudio" delay="0">
                      <p:tgtEl>
                        <p:sldTgt/>
                      </p:tgtEl>
                    </p:cond>
                  </p:endCondLst>
                </p:cTn>
                <p:tgtEl>
                  <p:spTgt spid="349"/>
                </p:tgtEl>
              </p:cMediaNode>
            </p:audio>
          </p:childTnLst>
        </p:cTn>
      </p:par>
    </p:tnLst>
    <p:bldLst>
      <p:bldP spid="345" grpId="0"/>
      <p:bldP spid="3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5051105" y="2130329"/>
            <a:ext cx="6503704" cy="1323439"/>
          </a:xfrm>
          <a:prstGeom prst="rect">
            <a:avLst/>
          </a:prstGeom>
          <a:noFill/>
        </p:spPr>
        <p:txBody>
          <a:bodyPr wrap="none" rtlCol="0">
            <a:spAutoFit/>
            <a:scene3d>
              <a:camera prst="orthographicFront"/>
              <a:lightRig rig="threePt" dir="t"/>
            </a:scene3d>
            <a:sp3d contourW="12700"/>
          </a:bodyPr>
          <a:lstStyle/>
          <a:p>
            <a:pPr algn="ctr"/>
            <a:r>
              <a:rPr lang="en-US" altLang="zh-CN"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CHIA ĐOẠN</a:t>
            </a:r>
            <a:endParaRPr lang="zh-CN" altLang="en-US"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2986125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组合 150">
            <a:extLst>
              <a:ext uri="{FF2B5EF4-FFF2-40B4-BE49-F238E27FC236}">
                <a16:creationId xmlns:a16="http://schemas.microsoft.com/office/drawing/2014/main" id="{909C9351-4C47-4D72-8FDB-0856EE35C110}"/>
              </a:ext>
            </a:extLst>
          </p:cNvPr>
          <p:cNvGrpSpPr/>
          <p:nvPr/>
        </p:nvGrpSpPr>
        <p:grpSpPr>
          <a:xfrm>
            <a:off x="2050329" y="1903843"/>
            <a:ext cx="8128002" cy="2052738"/>
            <a:chOff x="2050329" y="1903843"/>
            <a:chExt cx="8128002" cy="2052738"/>
          </a:xfrm>
        </p:grpSpPr>
        <p:pic>
          <p:nvPicPr>
            <p:cNvPr id="2" name="图片 1">
              <a:extLst>
                <a:ext uri="{FF2B5EF4-FFF2-40B4-BE49-F238E27FC236}">
                  <a16:creationId xmlns:a16="http://schemas.microsoft.com/office/drawing/2014/main" id="{F6D79965-9C5E-4521-B691-D7C7031C76E2}"/>
                </a:ext>
              </a:extLst>
            </p:cNvPr>
            <p:cNvPicPr>
              <a:picLocks noChangeAspect="1"/>
            </p:cNvPicPr>
            <p:nvPr/>
          </p:nvPicPr>
          <p:blipFill>
            <a:blip r:embed="rId3"/>
            <a:stretch>
              <a:fillRect/>
            </a:stretch>
          </p:blipFill>
          <p:spPr>
            <a:xfrm>
              <a:off x="2050329" y="1903843"/>
              <a:ext cx="8128002" cy="2052738"/>
            </a:xfrm>
            <a:prstGeom prst="rect">
              <a:avLst/>
            </a:prstGeom>
          </p:spPr>
        </p:pic>
        <p:sp>
          <p:nvSpPr>
            <p:cNvPr id="149" name="箭头: 右 148">
              <a:extLst>
                <a:ext uri="{FF2B5EF4-FFF2-40B4-BE49-F238E27FC236}">
                  <a16:creationId xmlns:a16="http://schemas.microsoft.com/office/drawing/2014/main" id="{134C1E74-8D8B-47BF-850D-39A33832AE36}"/>
                </a:ext>
              </a:extLst>
            </p:cNvPr>
            <p:cNvSpPr/>
            <p:nvPr/>
          </p:nvSpPr>
          <p:spPr>
            <a:xfrm rot="20491777">
              <a:off x="4419734" y="2982014"/>
              <a:ext cx="539221" cy="366131"/>
            </a:xfrm>
            <a:prstGeom prst="rightArrow">
              <a:avLst>
                <a:gd name="adj1" fmla="val 50000"/>
                <a:gd name="adj2" fmla="val 76327"/>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50" name="箭头: 右 149">
              <a:extLst>
                <a:ext uri="{FF2B5EF4-FFF2-40B4-BE49-F238E27FC236}">
                  <a16:creationId xmlns:a16="http://schemas.microsoft.com/office/drawing/2014/main" id="{2F6971CA-9E90-4FE9-8E21-84D2A846BA81}"/>
                </a:ext>
              </a:extLst>
            </p:cNvPr>
            <p:cNvSpPr/>
            <p:nvPr/>
          </p:nvSpPr>
          <p:spPr>
            <a:xfrm rot="1038165">
              <a:off x="7581950" y="3071843"/>
              <a:ext cx="539221" cy="366131"/>
            </a:xfrm>
            <a:prstGeom prst="rightArrow">
              <a:avLst>
                <a:gd name="adj1" fmla="val 50000"/>
                <a:gd name="adj2" fmla="val 76327"/>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grpSp>
        <p:nvGrpSpPr>
          <p:cNvPr id="3" name="Group 4">
            <a:extLst>
              <a:ext uri="{FF2B5EF4-FFF2-40B4-BE49-F238E27FC236}">
                <a16:creationId xmlns:a16="http://schemas.microsoft.com/office/drawing/2014/main" id="{1D315BD3-6C20-4365-823F-F440047F4714}"/>
              </a:ext>
            </a:extLst>
          </p:cNvPr>
          <p:cNvGrpSpPr>
            <a:grpSpLocks noChangeAspect="1"/>
          </p:cNvGrpSpPr>
          <p:nvPr/>
        </p:nvGrpSpPr>
        <p:grpSpPr bwMode="auto">
          <a:xfrm>
            <a:off x="2915618" y="-28163"/>
            <a:ext cx="6397424" cy="1667496"/>
            <a:chOff x="1541" y="-64"/>
            <a:chExt cx="4577" cy="1193"/>
          </a:xfrm>
        </p:grpSpPr>
        <p:sp>
          <p:nvSpPr>
            <p:cNvPr id="4" name="AutoShape 3">
              <a:extLst>
                <a:ext uri="{FF2B5EF4-FFF2-40B4-BE49-F238E27FC236}">
                  <a16:creationId xmlns:a16="http://schemas.microsoft.com/office/drawing/2014/main" id="{F9AAE9F4-B419-4E0C-AEEA-DB6205C7B135}"/>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1E4DF788-68E3-4314-A468-23558F45FDA4}"/>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3E615BE4-5959-4BFF-B835-0E52EC8413EE}"/>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22E525F1-A7E4-4A1F-83EC-5FB21E708F53}"/>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16A08212-C17D-4C42-A7ED-3D011A62411B}"/>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89131D61-6AB1-4BED-978D-676F3FB270BA}"/>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5BC46E39-7152-4E60-851C-6C4560037D99}"/>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A71B9203-FE52-4C3A-BFBE-D5D6C0B4D9B8}"/>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93FDD7DF-F1D4-4924-B7A3-78B4766AF7D4}"/>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B7A578A1-A62A-4222-AE9A-4804236240E5}"/>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8908049-34B4-4B25-916D-ACD519C6568C}"/>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3B35169C-A688-4C15-9D5F-B43CEBD70BA4}"/>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97C337E0-59CD-4D84-BD12-DBF3FA19002A}"/>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9DBC48A0-DEC8-40F4-A89B-87821074FC34}"/>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CBE0B0EE-76F1-460B-8045-9571147A00D6}"/>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728A2BF7-5317-4835-8C0A-725B410763B3}"/>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A1F697A-37B5-466A-97FC-D3110F0B279F}"/>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085B6FC8-B590-4696-8799-2632003505ED}"/>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F81D1877-65A5-4347-830B-56B4C1083F0D}"/>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12111200-E2AC-4A79-ADA2-93364E3B5F15}"/>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13564B1D-F027-4EB9-9DB7-A023B75EDC06}"/>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AC034633-C640-40A3-95D8-4DD7DAC8351C}"/>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49711E52-EA4B-45EF-AB23-5AB9EEE00E7A}"/>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FFEDA9D5-ED95-422C-80EA-7048D1FAED98}"/>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52F2ADA7-7643-4BFC-9A51-9E10A6C3445D}"/>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F29626D0-EA73-4D99-BE74-620CD80DDDDC}"/>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E146EB67-CB8E-4413-963B-13E22C69DEB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61EBBF32-4862-47FB-8386-D9C069EA206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1D30B9A-C952-4FA0-A003-3EBE5756C339}"/>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6E9D766D-A082-4E46-8442-6A8253EF8B49}"/>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F9C14C6D-3991-420A-B923-E46C967DB0C7}"/>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A4ED6A43-29BB-489B-AD00-B834F1DCD8F5}"/>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9A650AE-9FDA-45F9-85AB-B5FDEBDAC9E9}"/>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5221610-0097-44E0-8AED-EDA68EB2ACC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473340D6-57DE-413E-9C7B-CCF493539F1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7D6723E1-ADB1-4878-9AF2-6A25FE48225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07F5BE29-CA24-46C2-9378-2B44B6D5820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6FB0CB0A-0B2E-4FC7-AB8B-F0ACB18C941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E3840B22-616B-4DBD-9FB2-41600D1D6681}"/>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34289B8A-61C9-4DC0-9FA1-28BBD2F9D6B9}"/>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CAD773CB-7D9F-4BA4-B6DC-D5364882F5AF}"/>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A4A2BDE9-5648-48BB-997A-0B58C3CD9A2D}"/>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806F40DC-B7C2-43A5-8634-1F0A7FE4104D}"/>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2FF99D7D-0925-4AE4-8937-EBEED75EBF3C}"/>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F0B6C55A-5A01-496A-856F-B40570377F9C}"/>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348E905F-E39D-4D07-B427-5DB9D983CBB4}"/>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5B10D867-21CD-41A3-B0C0-46141174A06E}"/>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CFC727AE-4018-4098-AA40-4700F7BE0E1D}"/>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CD244F82-3E61-4394-B979-55BE544AC046}"/>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F543B89D-294B-4CEA-849D-44FC91D877BC}"/>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1FA62CA3-6AD5-4312-9FB8-EA108C295215}"/>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0576744B-773D-4F9E-B7FF-3F817E1557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641AC612-8FF3-401A-B9DD-EBDB8D03551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A3A16492-BFC2-49F1-B27C-5470BC6D49F2}"/>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027D00F0-4233-4E99-84E5-C638FF47DCD2}"/>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9EC0D293-3F3F-4667-9E93-43387BCB77F0}"/>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8D05D6EF-5C6D-4CAF-A568-04B3808B5206}"/>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8DC7461C-73A0-4056-9CCD-7258D3378205}"/>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3000612F-D515-4533-A96F-DDCB16E89423}"/>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8B75CFC2-2888-4939-A9E3-AF8847A97D68}"/>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B833726E-F0DC-463A-ACB4-AF0E8B648671}"/>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56BD641C-89C5-4BB7-961A-5D51DC94B23B}"/>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5FB031CB-9BA7-4A7C-BD22-C4902DF168A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E01A8500-2416-4C85-9E5A-19CE54B50A49}"/>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00D84A32-ED3A-45F9-B1A5-DFE73409F1B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A545D1C5-3CB2-48EF-938A-EC513ACAD5FB}"/>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2D50BCA0-FD85-4369-B014-16068337C7B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23436DBE-D25C-4E7A-8C10-62ADDA179C0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3BE3A731-3230-4EE3-AA57-7DF5E8442417}"/>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FCE4EB43-9E33-4215-8F9C-3D431E39BEF9}"/>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CB5BC9A8-9625-4700-BC66-D0CC1A223DF3}"/>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E2E9F6C0-DE14-48D7-A163-355356AC9498}"/>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DAFBFA2E-1ED2-448A-955B-6BE8694F7DB2}"/>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D61CAC52-63DB-411A-B29B-543E1CE6C2ED}"/>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84D826EF-D69E-4380-A94B-238AB474BBD1}"/>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6830A788-5C71-4466-B3A6-3A761B07608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C14F054F-D478-4ADE-A222-685A80EAE94C}"/>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2B8A7D73-D29F-4104-B3D4-AEEC7C992D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F98E2D2D-2DBB-4039-A711-453DC155AEC8}"/>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6E0FE784-A012-452A-AE37-6018937837B0}"/>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059531C7-B928-4FBD-861E-BCEC4E1C725E}"/>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DD08853F-9124-4EA0-B6B4-70CD2527AAE3}"/>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726E7452-2081-45BB-9925-0D6612E1EA1C}"/>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06221BC6-5A03-47A0-9508-F5D471771BCD}"/>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53A10C12-E52B-4863-8AE8-3E251B9E343E}"/>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6424C6C2-FB8C-473F-BB08-0FDD337B4B89}"/>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28ADF759-1EAB-4C81-8CEE-1B17E9CF187C}"/>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A8AD6343-B395-4C0A-B785-E2CFBFFE229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C29DCD43-CE4A-450F-AE96-EB1739EB5BAD}"/>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6FD7DFF4-049B-4541-8E5B-FC74F2D88E7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FB33ECE1-F8FA-4711-A571-670B10D2279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9C541FA3-818D-447C-8CFE-2288FA47273C}"/>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EB63F1A2-68B5-4B44-B590-1657CF61BD1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63918656-59BC-4933-B350-FD3818EEB59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5C22188A-4BE6-4A39-A726-B9F1CC3D53B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26B14040-CCA4-4F09-8F18-D2D99A691FDD}"/>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DBA4CA1C-62A6-49F1-86A1-F17E4308B084}"/>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F0533326-225C-48EF-A4BA-E24DF1685DB4}"/>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05557165-C932-47D8-9495-F95626E7FF3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ED865E5F-42C0-488C-B160-AAE4DF129CB7}"/>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921BF49F-FC1F-4CCA-869A-C2F18E01CF6B}"/>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2D5F74DC-5D6C-4655-B447-4A352F07EBD9}"/>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670AD42A-EF9C-408B-AD0F-D34755611A4E}"/>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3B42DE16-078C-4336-AF54-C3960F15C3C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C7E1013B-1CD6-44AE-9C58-BB41A1AA3E6B}"/>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21B26C01-9B62-404C-B510-736400E5554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2E6A5457-4ACF-4ED4-8565-7D8BC25E61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0DE74932-D561-4C74-99BE-1A4D0FFEF1A5}"/>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79E0A509-2AEC-40CB-A57E-37D6812ECE6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25927A56-739A-4B32-8002-1BB6D5B0A94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07A87684-A53C-4757-A24F-3F524BC85FFB}"/>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C0585F0F-D549-4EFC-817C-50AF09005986}"/>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6469110E-BD83-4041-A99F-9773D30AF783}"/>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FF2DB7F9-AFDF-41AE-B9ED-0F0255B045AF}"/>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E2F30D4B-955C-4BF3-9104-9FE9028F9CC6}"/>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7A38F3F5-634A-4EC3-9C13-4B6EF1B880AA}"/>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416B51F7-D122-41BE-8ABF-99185AA4ACAC}"/>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EA29D639-A723-477C-84CD-440FD07B5538}"/>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EE1A7274-8EBF-4678-8001-A615CD76397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D0F8E495-C38A-4CD5-BCE0-75AB551AF5B4}"/>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3BEAAF1E-F7BE-43C3-8651-313D93359159}"/>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CA46EF6C-C96F-4675-90BF-103780327387}"/>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F891F33A-2EF7-41BE-AD67-4E90715F7C55}"/>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ACB19AC2-C45F-4060-9A00-A5A0E91FFFD8}"/>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B8433D3F-17B7-4837-BD70-139562687D10}"/>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FED0A45E-B4BB-416E-90AE-FAAFDF1A627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5EF26963-B158-4F0C-89A0-41EAE2E83C30}"/>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B1EF118A-0967-40C2-9DBA-DC1BA258437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A258896D-BE9D-4041-87FD-A40828EAAD3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9C375B49-ABAA-4B07-9876-32D3E2CC3EC4}"/>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6B6D9C2D-3DC7-474A-BE11-7F0C8BE2760F}"/>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0E660F88-67D7-44A5-8340-D0CFB70C4F38}"/>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246F8A13-B8DB-4953-8AB8-942B8087D8A1}"/>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1EC8C1A5-C18E-4C9D-9371-21D1916D0372}"/>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nvGrpSpPr>
          <p:cNvPr id="140" name="组合 139">
            <a:extLst>
              <a:ext uri="{FF2B5EF4-FFF2-40B4-BE49-F238E27FC236}">
                <a16:creationId xmlns:a16="http://schemas.microsoft.com/office/drawing/2014/main" id="{717655C1-90A8-4C18-954A-34BC1A60BF6A}"/>
              </a:ext>
            </a:extLst>
          </p:cNvPr>
          <p:cNvGrpSpPr/>
          <p:nvPr/>
        </p:nvGrpSpPr>
        <p:grpSpPr>
          <a:xfrm>
            <a:off x="7424274" y="3766454"/>
            <a:ext cx="4813408" cy="1185355"/>
            <a:chOff x="5824516" y="2135234"/>
            <a:chExt cx="4813408" cy="1185355"/>
          </a:xfrm>
        </p:grpSpPr>
        <p:sp>
          <p:nvSpPr>
            <p:cNvPr id="141" name="文本框 140">
              <a:extLst>
                <a:ext uri="{FF2B5EF4-FFF2-40B4-BE49-F238E27FC236}">
                  <a16:creationId xmlns:a16="http://schemas.microsoft.com/office/drawing/2014/main" id="{AF2397AF-F33B-4BD5-AF95-1DEC4784F31B}"/>
                </a:ext>
              </a:extLst>
            </p:cNvPr>
            <p:cNvSpPr txBox="1"/>
            <p:nvPr/>
          </p:nvSpPr>
          <p:spPr>
            <a:xfrm>
              <a:off x="5824516" y="2135234"/>
              <a:ext cx="1729962" cy="523220"/>
            </a:xfrm>
            <a:prstGeom prst="rect">
              <a:avLst/>
            </a:prstGeom>
            <a:solidFill>
              <a:srgbClr val="FECC09"/>
            </a:solidFill>
            <a:ln w="19050">
              <a:solidFill>
                <a:schemeClr val="tx1"/>
              </a:solidFill>
              <a:prstDash val="dash"/>
            </a:ln>
          </p:spPr>
          <p:txBody>
            <a:bodyPr wrap="non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3</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2" name="文本框 141">
              <a:extLst>
                <a:ext uri="{FF2B5EF4-FFF2-40B4-BE49-F238E27FC236}">
                  <a16:creationId xmlns:a16="http://schemas.microsoft.com/office/drawing/2014/main" id="{9DBC0C5E-5F05-416F-AEBC-22E0FE8966F7}"/>
                </a:ext>
              </a:extLst>
            </p:cNvPr>
            <p:cNvSpPr txBox="1"/>
            <p:nvPr/>
          </p:nvSpPr>
          <p:spPr>
            <a:xfrm>
              <a:off x="6913781" y="2366482"/>
              <a:ext cx="372414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Một</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hôm</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p>
            <a:p>
              <a:pPr algn="ctr">
                <a:lnSpc>
                  <a:spcPct val="100000"/>
                </a:lnSpc>
              </a:pPr>
              <a:r>
                <a:rPr lang="en-US" altLang="zh-CN" sz="2800"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Trần</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Trung</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Tá</a:t>
              </a:r>
              <a:endParaRPr lang="zh-CN" altLang="en-US"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43" name="组合 142">
            <a:extLst>
              <a:ext uri="{FF2B5EF4-FFF2-40B4-BE49-F238E27FC236}">
                <a16:creationId xmlns:a16="http://schemas.microsoft.com/office/drawing/2014/main" id="{9C393ABB-B5FC-4A3D-8B8A-FBD886DEB9F8}"/>
              </a:ext>
            </a:extLst>
          </p:cNvPr>
          <p:cNvGrpSpPr/>
          <p:nvPr/>
        </p:nvGrpSpPr>
        <p:grpSpPr>
          <a:xfrm>
            <a:off x="694794" y="3928703"/>
            <a:ext cx="5277666" cy="1023107"/>
            <a:chOff x="5254554" y="1976294"/>
            <a:chExt cx="5277666" cy="1023107"/>
          </a:xfrm>
        </p:grpSpPr>
        <p:sp>
          <p:nvSpPr>
            <p:cNvPr id="144" name="文本框 143">
              <a:extLst>
                <a:ext uri="{FF2B5EF4-FFF2-40B4-BE49-F238E27FC236}">
                  <a16:creationId xmlns:a16="http://schemas.microsoft.com/office/drawing/2014/main" id="{4D03611C-D9E8-4AD6-B176-D4A7E2C06BCC}"/>
                </a:ext>
              </a:extLst>
            </p:cNvPr>
            <p:cNvSpPr txBox="1"/>
            <p:nvPr/>
          </p:nvSpPr>
          <p:spPr>
            <a:xfrm>
              <a:off x="5254554" y="1976294"/>
              <a:ext cx="2100346" cy="523220"/>
            </a:xfrm>
            <a:prstGeom prst="rect">
              <a:avLst/>
            </a:prstGeom>
            <a:solidFill>
              <a:srgbClr val="FECC09"/>
            </a:solidFill>
            <a:ln w="19050">
              <a:solidFill>
                <a:srgbClr val="002060"/>
              </a:solidFill>
              <a:prstDash val="dash"/>
            </a:ln>
          </p:spPr>
          <p:txBody>
            <a:bodyPr wrap="squar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1</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5" name="文本框 144">
              <a:extLst>
                <a:ext uri="{FF2B5EF4-FFF2-40B4-BE49-F238E27FC236}">
                  <a16:creationId xmlns:a16="http://schemas.microsoft.com/office/drawing/2014/main" id="{35DC090D-DB99-4FC1-9AD5-9C14C8F4FF98}"/>
                </a:ext>
              </a:extLst>
            </p:cNvPr>
            <p:cNvSpPr txBox="1"/>
            <p:nvPr/>
          </p:nvSpPr>
          <p:spPr>
            <a:xfrm>
              <a:off x="6820837" y="2045294"/>
              <a:ext cx="371138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Tô</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Hiến</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Thành</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p>
            <a:p>
              <a:pPr algn="ctr">
                <a:lnSpc>
                  <a:spcPct val="100000"/>
                </a:lnSpc>
              </a:pP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Lý</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Cao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Tông</a:t>
              </a:r>
              <a:endParaRPr lang="zh-CN" altLang="en-US"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46" name="组合 145">
            <a:extLst>
              <a:ext uri="{FF2B5EF4-FFF2-40B4-BE49-F238E27FC236}">
                <a16:creationId xmlns:a16="http://schemas.microsoft.com/office/drawing/2014/main" id="{60C33A49-CEB9-4FEA-82D6-54D154D9CB0F}"/>
              </a:ext>
            </a:extLst>
          </p:cNvPr>
          <p:cNvGrpSpPr/>
          <p:nvPr/>
        </p:nvGrpSpPr>
        <p:grpSpPr>
          <a:xfrm>
            <a:off x="6819120" y="1690307"/>
            <a:ext cx="4993419" cy="1048071"/>
            <a:chOff x="5694781" y="2135509"/>
            <a:chExt cx="4993419" cy="1048071"/>
          </a:xfrm>
        </p:grpSpPr>
        <p:sp>
          <p:nvSpPr>
            <p:cNvPr id="147" name="文本框 146">
              <a:extLst>
                <a:ext uri="{FF2B5EF4-FFF2-40B4-BE49-F238E27FC236}">
                  <a16:creationId xmlns:a16="http://schemas.microsoft.com/office/drawing/2014/main" id="{653E7275-6289-4D3A-8CC9-7FE202DCCD1E}"/>
                </a:ext>
              </a:extLst>
            </p:cNvPr>
            <p:cNvSpPr txBox="1"/>
            <p:nvPr/>
          </p:nvSpPr>
          <p:spPr>
            <a:xfrm>
              <a:off x="5694781" y="2135509"/>
              <a:ext cx="1729962" cy="523220"/>
            </a:xfrm>
            <a:prstGeom prst="rect">
              <a:avLst/>
            </a:prstGeom>
            <a:solidFill>
              <a:srgbClr val="FECC09"/>
            </a:solidFill>
            <a:ln w="19050">
              <a:solidFill>
                <a:schemeClr val="tx1"/>
              </a:solidFill>
              <a:prstDash val="dash"/>
            </a:ln>
          </p:spPr>
          <p:txBody>
            <a:bodyPr wrap="none" rtlCol="0">
              <a:spAutoFit/>
              <a:scene3d>
                <a:camera prst="orthographicFront"/>
                <a:lightRig rig="threePt" dir="t"/>
              </a:scene3d>
              <a:sp3d contourW="12700"/>
            </a:bodyPr>
            <a:lstStyle/>
            <a:p>
              <a:pPr marL="342900" indent="-342900" algn="ctr">
                <a:buFont typeface="Wingdings" panose="05000000000000000000" pitchFamily="2" charset="2"/>
                <a:buChar char="ü"/>
              </a:pP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Đoạn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rPr>
                <a:t> 2</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字魂36号-正文宋楷" panose="02000000000000000000" pitchFamily="2" charset="-122"/>
                <a:cs typeface="Arial" panose="020B0604020202020204" pitchFamily="34" charset="0"/>
              </a:endParaRPr>
            </a:p>
          </p:txBody>
        </p:sp>
        <p:sp>
          <p:nvSpPr>
            <p:cNvPr id="148" name="文本框 147">
              <a:extLst>
                <a:ext uri="{FF2B5EF4-FFF2-40B4-BE49-F238E27FC236}">
                  <a16:creationId xmlns:a16="http://schemas.microsoft.com/office/drawing/2014/main" id="{10B102BF-C085-48E0-9E4D-73BECAF17059}"/>
                </a:ext>
              </a:extLst>
            </p:cNvPr>
            <p:cNvSpPr txBox="1"/>
            <p:nvPr/>
          </p:nvSpPr>
          <p:spPr>
            <a:xfrm>
              <a:off x="6718987" y="2229473"/>
              <a:ext cx="3969213" cy="9541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Phò</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tá</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đến</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p>
            <a:p>
              <a:pPr algn="ctr">
                <a:lnSpc>
                  <a:spcPct val="100000"/>
                </a:lnSpc>
              </a:pP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Tô</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Hiến</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Thành</a:t>
              </a:r>
              <a:r>
                <a:rPr lang="en-US" altLang="zh-CN" sz="2800" b="1" i="1"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i="1" dirty="0" err="1">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được</a:t>
              </a:r>
              <a:r>
                <a:rPr lang="en-US" altLang="zh-CN"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rPr>
                <a:t>.</a:t>
              </a:r>
              <a:endParaRPr lang="zh-CN" altLang="en-US" sz="2800" dirty="0">
                <a:solidFill>
                  <a:schemeClr val="tx1">
                    <a:lumMod val="65000"/>
                    <a:lumOff val="35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650226" y="715798"/>
            <a:ext cx="3219150"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Chia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đoạn</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39071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p:cTn id="7" dur="500" fill="hold"/>
                                        <p:tgtEl>
                                          <p:spTgt spid="152"/>
                                        </p:tgtEl>
                                        <p:attrNameLst>
                                          <p:attrName>ppt_w</p:attrName>
                                        </p:attrNameLst>
                                      </p:cBhvr>
                                      <p:tavLst>
                                        <p:tav tm="0">
                                          <p:val>
                                            <p:fltVal val="0"/>
                                          </p:val>
                                        </p:tav>
                                        <p:tav tm="100000">
                                          <p:val>
                                            <p:strVal val="#ppt_w"/>
                                          </p:val>
                                        </p:tav>
                                      </p:tavLst>
                                    </p:anim>
                                    <p:anim calcmode="lin" valueType="num">
                                      <p:cBhvr>
                                        <p:cTn id="8" dur="500" fill="hold"/>
                                        <p:tgtEl>
                                          <p:spTgt spid="152"/>
                                        </p:tgtEl>
                                        <p:attrNameLst>
                                          <p:attrName>ppt_h</p:attrName>
                                        </p:attrNameLst>
                                      </p:cBhvr>
                                      <p:tavLst>
                                        <p:tav tm="0">
                                          <p:val>
                                            <p:fltVal val="0"/>
                                          </p:val>
                                        </p:tav>
                                        <p:tav tm="100000">
                                          <p:val>
                                            <p:strVal val="#ppt_h"/>
                                          </p:val>
                                        </p:tav>
                                      </p:tavLst>
                                    </p:anim>
                                    <p:animEffect transition="in" filter="fade">
                                      <p:cBhvr>
                                        <p:cTn id="9" dur="500"/>
                                        <p:tgtEl>
                                          <p:spTgt spid="15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wipe(left)">
                                      <p:cBhvr>
                                        <p:cTn id="13" dur="500"/>
                                        <p:tgtEl>
                                          <p:spTgt spid="151"/>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43"/>
                                        </p:tgtEl>
                                        <p:attrNameLst>
                                          <p:attrName>style.visibility</p:attrName>
                                        </p:attrNameLst>
                                      </p:cBhvr>
                                      <p:to>
                                        <p:strVal val="visible"/>
                                      </p:to>
                                    </p:set>
                                    <p:anim calcmode="lin" valueType="num">
                                      <p:cBhvr additive="base">
                                        <p:cTn id="17" dur="500"/>
                                        <p:tgtEl>
                                          <p:spTgt spid="143"/>
                                        </p:tgtEl>
                                        <p:attrNameLst>
                                          <p:attrName>ppt_x</p:attrName>
                                        </p:attrNameLst>
                                      </p:cBhvr>
                                      <p:tavLst>
                                        <p:tav tm="0">
                                          <p:val>
                                            <p:strVal val="#ppt_x-#ppt_w*1.125000"/>
                                          </p:val>
                                        </p:tav>
                                        <p:tav tm="100000">
                                          <p:val>
                                            <p:strVal val="#ppt_x"/>
                                          </p:val>
                                        </p:tav>
                                      </p:tavLst>
                                    </p:anim>
                                    <p:animEffect transition="in" filter="wipe(right)">
                                      <p:cBhvr>
                                        <p:cTn id="18" dur="500"/>
                                        <p:tgtEl>
                                          <p:spTgt spid="143"/>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146"/>
                                        </p:tgtEl>
                                        <p:attrNameLst>
                                          <p:attrName>style.visibility</p:attrName>
                                        </p:attrNameLst>
                                      </p:cBhvr>
                                      <p:to>
                                        <p:strVal val="visible"/>
                                      </p:to>
                                    </p:set>
                                    <p:anim calcmode="lin" valueType="num">
                                      <p:cBhvr additive="base">
                                        <p:cTn id="22" dur="500"/>
                                        <p:tgtEl>
                                          <p:spTgt spid="146"/>
                                        </p:tgtEl>
                                        <p:attrNameLst>
                                          <p:attrName>ppt_x</p:attrName>
                                        </p:attrNameLst>
                                      </p:cBhvr>
                                      <p:tavLst>
                                        <p:tav tm="0">
                                          <p:val>
                                            <p:strVal val="#ppt_x-#ppt_w*1.125000"/>
                                          </p:val>
                                        </p:tav>
                                        <p:tav tm="100000">
                                          <p:val>
                                            <p:strVal val="#ppt_x"/>
                                          </p:val>
                                        </p:tav>
                                      </p:tavLst>
                                    </p:anim>
                                    <p:animEffect transition="in" filter="wipe(right)">
                                      <p:cBhvr>
                                        <p:cTn id="23" dur="500"/>
                                        <p:tgtEl>
                                          <p:spTgt spid="146"/>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140"/>
                                        </p:tgtEl>
                                        <p:attrNameLst>
                                          <p:attrName>style.visibility</p:attrName>
                                        </p:attrNameLst>
                                      </p:cBhvr>
                                      <p:to>
                                        <p:strVal val="visible"/>
                                      </p:to>
                                    </p:set>
                                    <p:anim calcmode="lin" valueType="num">
                                      <p:cBhvr additive="base">
                                        <p:cTn id="27" dur="500"/>
                                        <p:tgtEl>
                                          <p:spTgt spid="140"/>
                                        </p:tgtEl>
                                        <p:attrNameLst>
                                          <p:attrName>ppt_x</p:attrName>
                                        </p:attrNameLst>
                                      </p:cBhvr>
                                      <p:tavLst>
                                        <p:tav tm="0">
                                          <p:val>
                                            <p:strVal val="#ppt_x-#ppt_w*1.125000"/>
                                          </p:val>
                                        </p:tav>
                                        <p:tav tm="100000">
                                          <p:val>
                                            <p:strVal val="#ppt_x"/>
                                          </p:val>
                                        </p:tav>
                                      </p:tavLst>
                                    </p:anim>
                                    <p:animEffect transition="in" filter="wipe(right)">
                                      <p:cBhvr>
                                        <p:cTn id="28"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18899" y="737604"/>
            <a:ext cx="11951061" cy="2899255"/>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1086" y="829937"/>
            <a:ext cx="11566688" cy="2806922"/>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quan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triều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nổi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chính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trực</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Năm </a:t>
            </a:r>
            <a:r>
              <a:rPr lang="en-US" altLang="en-US" sz="2800" dirty="0">
                <a:solidFill>
                  <a:schemeClr val="accent6">
                    <a:lumMod val="50000"/>
                  </a:schemeClr>
                </a:solidFill>
                <a:latin typeface="Arial" panose="020B0604020202020204" pitchFamily="34" charset="0"/>
                <a:cs typeface="Arial" panose="020B0604020202020204" pitchFamily="34" charset="0"/>
              </a:rPr>
              <a:t>1175,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phò</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tử</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họ</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ngôi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Nhưng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Chiêu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Linh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muốn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mình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Xưởng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đem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đút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lót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vợ</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để</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nhờ</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định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nghe</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theo</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Cao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49395"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3" name="TextBox 2"/>
          <p:cNvSpPr txBox="1"/>
          <p:nvPr/>
        </p:nvSpPr>
        <p:spPr>
          <a:xfrm>
            <a:off x="3597100" y="3873583"/>
            <a:ext cx="2073896" cy="523220"/>
          </a:xfrm>
          <a:prstGeom prst="rect">
            <a:avLst/>
          </a:prstGeom>
          <a:noFill/>
        </p:spPr>
        <p:txBody>
          <a:bodyPr wrap="square" rtlCol="0">
            <a:spAutoFit/>
          </a:bodyPr>
          <a:lstStyle/>
          <a:p>
            <a:r>
              <a:rPr lang="en-US" sz="2800" b="1" i="1" dirty="0" err="1">
                <a:solidFill>
                  <a:schemeClr val="accent6">
                    <a:lumMod val="50000"/>
                  </a:schemeClr>
                </a:solidFill>
                <a:latin typeface="Arial" panose="020B0604020202020204" pitchFamily="34" charset="0"/>
                <a:cs typeface="Arial" panose="020B0604020202020204" pitchFamily="34" charset="0"/>
              </a:rPr>
              <a:t>chính</a:t>
            </a:r>
            <a:r>
              <a:rPr lang="en-US" sz="2800" b="1" i="1" dirty="0">
                <a:solidFill>
                  <a:schemeClr val="accent6">
                    <a:lumMod val="50000"/>
                  </a:schemeClr>
                </a:solidFill>
                <a:latin typeface="Arial" panose="020B0604020202020204" pitchFamily="34" charset="0"/>
                <a:cs typeface="Arial" panose="020B0604020202020204" pitchFamily="34" charset="0"/>
              </a:rPr>
              <a:t> </a:t>
            </a:r>
            <a:r>
              <a:rPr lang="en-US" sz="2800" b="1" i="1" dirty="0" err="1">
                <a:solidFill>
                  <a:schemeClr val="accent6">
                    <a:lumMod val="50000"/>
                  </a:schemeClr>
                </a:solidFill>
                <a:latin typeface="Arial" panose="020B0604020202020204" pitchFamily="34" charset="0"/>
                <a:cs typeface="Arial" panose="020B0604020202020204" pitchFamily="34" charset="0"/>
              </a:rPr>
              <a:t>trực</a:t>
            </a:r>
            <a:r>
              <a:rPr lang="en-US" sz="2800" b="1" i="1" dirty="0">
                <a:solidFill>
                  <a:schemeClr val="accent6">
                    <a:lumMod val="50000"/>
                  </a:schemeClr>
                </a:solidFill>
                <a:latin typeface="Arial" panose="020B0604020202020204" pitchFamily="34" charset="0"/>
                <a:cs typeface="Arial" panose="020B0604020202020204" pitchFamily="34" charset="0"/>
              </a:rPr>
              <a:t>:</a:t>
            </a:r>
          </a:p>
        </p:txBody>
      </p:sp>
      <p:sp>
        <p:nvSpPr>
          <p:cNvPr id="8" name="TextBox 7"/>
          <p:cNvSpPr txBox="1"/>
          <p:nvPr/>
        </p:nvSpPr>
        <p:spPr>
          <a:xfrm>
            <a:off x="5325918" y="3873583"/>
            <a:ext cx="5882327" cy="1384995"/>
          </a:xfrm>
          <a:prstGeom prst="rect">
            <a:avLst/>
          </a:prstGeom>
          <a:noFill/>
        </p:spPr>
        <p:txBody>
          <a:bodyPr wrap="square" rtlCol="0">
            <a:spAutoFit/>
          </a:bodyPr>
          <a:lstStyle/>
          <a:p>
            <a:pPr algn="ctr"/>
            <a:r>
              <a:rPr lang="en-US" sz="2800" dirty="0" err="1">
                <a:solidFill>
                  <a:schemeClr val="accent6">
                    <a:lumMod val="50000"/>
                  </a:schemeClr>
                </a:solidFill>
                <a:latin typeface="Arial" panose="020B0604020202020204" pitchFamily="34" charset="0"/>
                <a:cs typeface="Arial" panose="020B0604020202020204" pitchFamily="34" charset="0"/>
              </a:rPr>
              <a:t>ngay</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thẳng</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là</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đức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tính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của</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sự</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trung</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thực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và</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sự</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tuân</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theo</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các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tiêu</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chuẩn</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đạo</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đức</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một</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cách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mạnh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mẽ</a:t>
            </a:r>
            <a:r>
              <a:rPr lang="en-US" sz="2800" dirty="0">
                <a:solidFill>
                  <a:schemeClr val="accent6">
                    <a:lumMod val="50000"/>
                  </a:schemeClr>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5018" b="93728" l="10000" r="90000"/>
                    </a14:imgEffect>
                  </a14:imgLayer>
                </a14:imgProps>
              </a:ext>
              <a:ext uri="{28A0092B-C50C-407E-A947-70E740481C1C}">
                <a14:useLocalDpi xmlns:a14="http://schemas.microsoft.com/office/drawing/2010/main" val="0"/>
              </a:ext>
            </a:extLst>
          </a:blip>
          <a:stretch>
            <a:fillRect/>
          </a:stretch>
        </p:blipFill>
        <p:spPr>
          <a:xfrm>
            <a:off x="1298266" y="3418742"/>
            <a:ext cx="3196814" cy="2175393"/>
          </a:xfrm>
          <a:prstGeom prst="rect">
            <a:avLst/>
          </a:prstGeom>
        </p:spPr>
      </p:pic>
      <p:sp>
        <p:nvSpPr>
          <p:cNvPr id="10" name="TextBox 9"/>
          <p:cNvSpPr txBox="1"/>
          <p:nvPr/>
        </p:nvSpPr>
        <p:spPr>
          <a:xfrm>
            <a:off x="4288970" y="3873603"/>
            <a:ext cx="2073896" cy="523220"/>
          </a:xfrm>
          <a:prstGeom prst="rect">
            <a:avLst/>
          </a:prstGeom>
          <a:noFill/>
        </p:spPr>
        <p:txBody>
          <a:bodyPr wrap="square" rtlCol="0">
            <a:spAutoFit/>
          </a:bodyPr>
          <a:lstStyle/>
          <a:p>
            <a:r>
              <a:rPr lang="en-US" sz="2800" b="1" i="1" dirty="0" err="1">
                <a:solidFill>
                  <a:schemeClr val="accent6">
                    <a:lumMod val="50000"/>
                  </a:schemeClr>
                </a:solidFill>
                <a:latin typeface="Arial" panose="020B0604020202020204" pitchFamily="34" charset="0"/>
                <a:cs typeface="Arial" panose="020B0604020202020204" pitchFamily="34" charset="0"/>
              </a:rPr>
              <a:t>phò</a:t>
            </a:r>
            <a:r>
              <a:rPr lang="en-US" sz="2800" b="1" i="1" dirty="0">
                <a:solidFill>
                  <a:schemeClr val="accent6">
                    <a:lumMod val="50000"/>
                  </a:schemeClr>
                </a:solidFill>
                <a:latin typeface="Arial" panose="020B0604020202020204" pitchFamily="34" charset="0"/>
                <a:cs typeface="Arial" panose="020B0604020202020204" pitchFamily="34" charset="0"/>
              </a:rPr>
              <a:t> </a:t>
            </a:r>
            <a:r>
              <a:rPr lang="en-US" sz="2800" b="1" i="1" dirty="0" err="1">
                <a:solidFill>
                  <a:schemeClr val="accent6">
                    <a:lumMod val="50000"/>
                  </a:schemeClr>
                </a:solidFill>
                <a:latin typeface="Arial" panose="020B0604020202020204" pitchFamily="34" charset="0"/>
                <a:cs typeface="Arial" panose="020B0604020202020204" pitchFamily="34" charset="0"/>
              </a:rPr>
              <a:t>tá</a:t>
            </a:r>
            <a:r>
              <a:rPr lang="en-US" sz="2800" b="1" i="1" dirty="0">
                <a:solidFill>
                  <a:schemeClr val="accent6">
                    <a:lumMod val="50000"/>
                  </a:schemeClr>
                </a:solidFill>
                <a:latin typeface="Arial" panose="020B0604020202020204" pitchFamily="34" charset="0"/>
                <a:cs typeface="Arial" panose="020B0604020202020204" pitchFamily="34" charset="0"/>
              </a:rPr>
              <a:t>:</a:t>
            </a:r>
          </a:p>
        </p:txBody>
      </p:sp>
      <p:sp>
        <p:nvSpPr>
          <p:cNvPr id="11" name="TextBox 10"/>
          <p:cNvSpPr txBox="1"/>
          <p:nvPr/>
        </p:nvSpPr>
        <p:spPr>
          <a:xfrm>
            <a:off x="4941355" y="3906209"/>
            <a:ext cx="5882327" cy="523220"/>
          </a:xfrm>
          <a:prstGeom prst="rect">
            <a:avLst/>
          </a:prstGeom>
          <a:noFill/>
        </p:spPr>
        <p:txBody>
          <a:bodyPr wrap="square" rtlCol="0">
            <a:spAutoFit/>
          </a:bodyPr>
          <a:lstStyle/>
          <a:p>
            <a:pPr algn="ctr"/>
            <a:r>
              <a:rPr lang="en-US" sz="2800" dirty="0" err="1">
                <a:solidFill>
                  <a:schemeClr val="accent6">
                    <a:lumMod val="50000"/>
                  </a:schemeClr>
                </a:solidFill>
                <a:latin typeface="Arial" panose="020B0604020202020204" pitchFamily="34" charset="0"/>
                <a:cs typeface="Arial" panose="020B0604020202020204" pitchFamily="34" charset="0"/>
              </a:rPr>
              <a:t>theo</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bên</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cạnh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để</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giúp</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đỡ</a:t>
            </a:r>
            <a:r>
              <a:rPr lang="en-US" sz="2800" dirty="0">
                <a:solidFill>
                  <a:schemeClr val="accent6">
                    <a:lumMod val="50000"/>
                  </a:schemeClr>
                </a:solidFill>
                <a:latin typeface="Arial" panose="020B0604020202020204" pitchFamily="34" charset="0"/>
                <a:cs typeface="Arial" panose="020B0604020202020204" pitchFamily="34" charset="0"/>
              </a:rPr>
              <a:t> </a:t>
            </a:r>
          </a:p>
        </p:txBody>
      </p:sp>
      <p:sp>
        <p:nvSpPr>
          <p:cNvPr id="12" name="TextBox 11"/>
          <p:cNvSpPr txBox="1"/>
          <p:nvPr/>
        </p:nvSpPr>
        <p:spPr>
          <a:xfrm>
            <a:off x="4254121" y="3877997"/>
            <a:ext cx="2073896" cy="523220"/>
          </a:xfrm>
          <a:prstGeom prst="rect">
            <a:avLst/>
          </a:prstGeom>
          <a:noFill/>
        </p:spPr>
        <p:txBody>
          <a:bodyPr wrap="square" rtlCol="0">
            <a:spAutoFit/>
          </a:bodyPr>
          <a:lstStyle/>
          <a:p>
            <a:r>
              <a:rPr lang="en-US" sz="2800" b="1" i="1" dirty="0" err="1">
                <a:solidFill>
                  <a:schemeClr val="accent6">
                    <a:lumMod val="50000"/>
                  </a:schemeClr>
                </a:solidFill>
                <a:latin typeface="Arial" panose="020B0604020202020204" pitchFamily="34" charset="0"/>
                <a:cs typeface="Arial" panose="020B0604020202020204" pitchFamily="34" charset="0"/>
              </a:rPr>
              <a:t>đút</a:t>
            </a:r>
            <a:r>
              <a:rPr lang="en-US" sz="2800" b="1" i="1" dirty="0">
                <a:solidFill>
                  <a:schemeClr val="accent6">
                    <a:lumMod val="50000"/>
                  </a:schemeClr>
                </a:solidFill>
                <a:latin typeface="Arial" panose="020B0604020202020204" pitchFamily="34" charset="0"/>
                <a:cs typeface="Arial" panose="020B0604020202020204" pitchFamily="34" charset="0"/>
              </a:rPr>
              <a:t> </a:t>
            </a:r>
            <a:r>
              <a:rPr lang="en-US" sz="2800" b="1" i="1" dirty="0" err="1">
                <a:solidFill>
                  <a:schemeClr val="accent6">
                    <a:lumMod val="50000"/>
                  </a:schemeClr>
                </a:solidFill>
                <a:latin typeface="Arial" panose="020B0604020202020204" pitchFamily="34" charset="0"/>
                <a:cs typeface="Arial" panose="020B0604020202020204" pitchFamily="34" charset="0"/>
              </a:rPr>
              <a:t>lót</a:t>
            </a:r>
            <a:r>
              <a:rPr lang="en-US" sz="2800" b="1" i="1" dirty="0">
                <a:solidFill>
                  <a:schemeClr val="accent6">
                    <a:lumMod val="50000"/>
                  </a:schemeClr>
                </a:solidFill>
                <a:latin typeface="Arial" panose="020B0604020202020204" pitchFamily="34" charset="0"/>
                <a:cs typeface="Arial" panose="020B0604020202020204" pitchFamily="34" charset="0"/>
              </a:rPr>
              <a:t>:</a:t>
            </a:r>
          </a:p>
        </p:txBody>
      </p:sp>
      <p:sp>
        <p:nvSpPr>
          <p:cNvPr id="14" name="Rectangle 13"/>
          <p:cNvSpPr/>
          <p:nvPr/>
        </p:nvSpPr>
        <p:spPr>
          <a:xfrm>
            <a:off x="5263836" y="3897409"/>
            <a:ext cx="6973742" cy="954107"/>
          </a:xfrm>
          <a:prstGeom prst="rect">
            <a:avLst/>
          </a:prstGeom>
        </p:spPr>
        <p:txBody>
          <a:bodyPr wrap="square">
            <a:spAutoFit/>
          </a:bodyPr>
          <a:lstStyle/>
          <a:p>
            <a:pPr algn="ctr"/>
            <a:r>
              <a:rPr lang="en-US" sz="2800" dirty="0">
                <a:solidFill>
                  <a:schemeClr val="accent6">
                    <a:lumMod val="50000"/>
                  </a:schemeClr>
                </a:solidFill>
                <a:latin typeface="Arial" panose="020B0604020202020204" pitchFamily="34" charset="0"/>
                <a:cs typeface="Arial" panose="020B0604020202020204" pitchFamily="34" charset="0"/>
              </a:rPr>
              <a:t>đ</a:t>
            </a:r>
            <a:r>
              <a:rPr lang="vi-VN" sz="2800" dirty="0">
                <a:solidFill>
                  <a:schemeClr val="accent6">
                    <a:lumMod val="50000"/>
                  </a:schemeClr>
                </a:solidFill>
                <a:latin typeface="Arial" panose="020B0604020202020204" pitchFamily="34" charset="0"/>
                <a:cs typeface="Arial" panose="020B0604020202020204" pitchFamily="34" charset="0"/>
              </a:rPr>
              <a:t>ưa tiền cho kẻ có quyền thế để cầu cạnh việc gì.</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i="1" dirty="0">
                <a:solidFill>
                  <a:schemeClr val="accent6">
                    <a:lumMod val="50000"/>
                  </a:schemeClr>
                </a:solidFill>
                <a:latin typeface="Arial" panose="020B0604020202020204" pitchFamily="34" charset="0"/>
                <a:cs typeface="Arial" panose="020B0604020202020204" pitchFamily="34" charset="0"/>
              </a:rPr>
              <a:t>VD: </a:t>
            </a:r>
            <a:r>
              <a:rPr lang="vi-VN" sz="2800" i="1">
                <a:solidFill>
                  <a:schemeClr val="accent6">
                    <a:lumMod val="50000"/>
                  </a:schemeClr>
                </a:solidFill>
                <a:latin typeface="Arial" panose="020B0604020202020204" pitchFamily="34" charset="0"/>
                <a:cs typeface="Arial" panose="020B0604020202020204" pitchFamily="34" charset="0"/>
              </a:rPr>
              <a:t>Kẻ tha</a:t>
            </a:r>
            <a:r>
              <a:rPr lang="en-US" sz="2800" i="1">
                <a:solidFill>
                  <a:schemeClr val="accent6">
                    <a:lumMod val="50000"/>
                  </a:schemeClr>
                </a:solidFill>
                <a:latin typeface="Arial" panose="020B0604020202020204" pitchFamily="34" charset="0"/>
                <a:cs typeface="Arial" panose="020B0604020202020204" pitchFamily="34" charset="0"/>
              </a:rPr>
              <a:t>m</a:t>
            </a:r>
            <a:r>
              <a:rPr lang="vi-VN" sz="2800" i="1">
                <a:solidFill>
                  <a:schemeClr val="accent6">
                    <a:lumMod val="50000"/>
                  </a:schemeClr>
                </a:solidFill>
                <a:latin typeface="Arial" panose="020B0604020202020204" pitchFamily="34" charset="0"/>
                <a:cs typeface="Arial" panose="020B0604020202020204" pitchFamily="34" charset="0"/>
              </a:rPr>
              <a:t> </a:t>
            </a:r>
            <a:r>
              <a:rPr lang="vi-VN" sz="2800" i="1" dirty="0">
                <a:solidFill>
                  <a:schemeClr val="accent6">
                    <a:lumMod val="50000"/>
                  </a:schemeClr>
                </a:solidFill>
                <a:latin typeface="Arial" panose="020B0604020202020204" pitchFamily="34" charset="0"/>
                <a:cs typeface="Arial" panose="020B0604020202020204" pitchFamily="34" charset="0"/>
              </a:rPr>
              <a:t>ô ăn của đút lót.</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613" y="3788902"/>
            <a:ext cx="1805233" cy="1805233"/>
          </a:xfrm>
          <a:prstGeom prst="rect">
            <a:avLst/>
          </a:prstGeom>
        </p:spPr>
      </p:pic>
    </p:spTree>
    <p:extLst>
      <p:ext uri="{BB962C8B-B14F-4D97-AF65-F5344CB8AC3E}">
        <p14:creationId xmlns:p14="http://schemas.microsoft.com/office/powerpoint/2010/main" val="39895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0"/>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1" grpId="1"/>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18899" y="1073161"/>
            <a:ext cx="11951061" cy="1795528"/>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1086" y="1165493"/>
            <a:ext cx="11566688" cy="1643527"/>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vi-VN" altLang="en-US" sz="2800" dirty="0">
                <a:solidFill>
                  <a:schemeClr val="accent6">
                    <a:lumMod val="50000"/>
                  </a:schemeClr>
                </a:solidFill>
                <a:latin typeface="Arial" panose="020B0604020202020204" pitchFamily="34" charset="0"/>
                <a:cs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49395" y="71677"/>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14" name="Rectangle 13"/>
          <p:cNvSpPr/>
          <p:nvPr/>
        </p:nvSpPr>
        <p:spPr>
          <a:xfrm>
            <a:off x="798824" y="3300740"/>
            <a:ext cx="10928120" cy="523220"/>
          </a:xfrm>
          <a:prstGeom prst="rect">
            <a:avLst/>
          </a:prstGeom>
        </p:spPr>
        <p:txBody>
          <a:bodyPr wrap="square">
            <a:spAutoFit/>
          </a:bodyPr>
          <a:lstStyle/>
          <a:p>
            <a:pPr algn="ctr"/>
            <a:r>
              <a:rPr lang="en-US" sz="2800" i="1" dirty="0" err="1">
                <a:solidFill>
                  <a:schemeClr val="accent6">
                    <a:lumMod val="50000"/>
                  </a:schemeClr>
                </a:solidFill>
                <a:latin typeface="Arial" panose="020B0604020202020204" pitchFamily="34" charset="0"/>
                <a:cs typeface="Arial" panose="020B0604020202020204" pitchFamily="34" charset="0"/>
              </a:rPr>
              <a:t>Đọc</a:t>
            </a:r>
            <a:r>
              <a:rPr lang="en-US" sz="2800" i="1" dirty="0">
                <a:solidFill>
                  <a:schemeClr val="accent6">
                    <a:lumMod val="50000"/>
                  </a:schemeClr>
                </a:solidFill>
                <a:latin typeface="Arial" panose="020B0604020202020204" pitchFamily="34" charset="0"/>
                <a:cs typeface="Arial" panose="020B0604020202020204" pitchFamily="34" charset="0"/>
              </a:rPr>
              <a:t> </a:t>
            </a:r>
            <a:r>
              <a:rPr lang="en-US" sz="2800" i="1" dirty="0" err="1">
                <a:solidFill>
                  <a:schemeClr val="accent6">
                    <a:lumMod val="50000"/>
                  </a:schemeClr>
                </a:solidFill>
                <a:latin typeface="Arial" panose="020B0604020202020204" pitchFamily="34" charset="0"/>
                <a:cs typeface="Arial" panose="020B0604020202020204" pitchFamily="34" charset="0"/>
              </a:rPr>
              <a:t>thầm</a:t>
            </a:r>
            <a:r>
              <a:rPr lang="en-US" sz="2800" i="1" dirty="0">
                <a:solidFill>
                  <a:schemeClr val="accent6">
                    <a:lumMod val="50000"/>
                  </a:schemeClr>
                </a:solidFill>
                <a:latin typeface="Arial" panose="020B0604020202020204" pitchFamily="34" charset="0"/>
                <a:cs typeface="Arial" panose="020B0604020202020204" pitchFamily="34" charset="0"/>
              </a:rPr>
              <a:t> </a:t>
            </a:r>
            <a:r>
              <a:rPr lang="en-US" sz="2800" i="1" dirty="0" err="1">
                <a:solidFill>
                  <a:schemeClr val="accent6">
                    <a:lumMod val="50000"/>
                  </a:schemeClr>
                </a:solidFill>
                <a:latin typeface="Arial" panose="020B0604020202020204" pitchFamily="34" charset="0"/>
                <a:cs typeface="Arial" panose="020B0604020202020204" pitchFamily="34" charset="0"/>
              </a:rPr>
              <a:t>chú</a:t>
            </a:r>
            <a:r>
              <a:rPr lang="en-US" sz="2800" i="1" dirty="0">
                <a:solidFill>
                  <a:schemeClr val="accent6">
                    <a:lumMod val="50000"/>
                  </a:schemeClr>
                </a:solidFill>
                <a:latin typeface="Arial" panose="020B0604020202020204" pitchFamily="34" charset="0"/>
                <a:cs typeface="Arial" panose="020B0604020202020204" pitchFamily="34" charset="0"/>
              </a:rPr>
              <a:t> </a:t>
            </a:r>
            <a:r>
              <a:rPr lang="en-US" sz="2800" i="1" dirty="0" err="1">
                <a:solidFill>
                  <a:schemeClr val="accent6">
                    <a:lumMod val="50000"/>
                  </a:schemeClr>
                </a:solidFill>
                <a:latin typeface="Arial" panose="020B0604020202020204" pitchFamily="34" charset="0"/>
                <a:cs typeface="Arial" panose="020B0604020202020204" pitchFamily="34" charset="0"/>
              </a:rPr>
              <a:t>thích</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b="1" dirty="0">
                <a:solidFill>
                  <a:schemeClr val="accent6">
                    <a:lumMod val="50000"/>
                  </a:schemeClr>
                </a:solidFill>
                <a:latin typeface="Arial" panose="020B0604020202020204" pitchFamily="34" charset="0"/>
                <a:cs typeface="Arial" panose="020B0604020202020204" pitchFamily="34" charset="0"/>
              </a:rPr>
              <a:t>q</a:t>
            </a:r>
            <a:r>
              <a:rPr lang="vi-VN" altLang="en-US" sz="2800" b="1" dirty="0">
                <a:solidFill>
                  <a:schemeClr val="accent6">
                    <a:lumMod val="50000"/>
                  </a:schemeClr>
                </a:solidFill>
                <a:latin typeface="Arial" panose="020B0604020202020204" pitchFamily="34" charset="0"/>
                <a:cs typeface="Arial" panose="020B0604020202020204" pitchFamily="34" charset="0"/>
              </a:rPr>
              <a:t>uan tham tri chín</a:t>
            </a:r>
            <a:r>
              <a:rPr lang="en-US" altLang="en-US" sz="2800" b="1" dirty="0">
                <a:solidFill>
                  <a:schemeClr val="accent6">
                    <a:lumMod val="50000"/>
                  </a:schemeClr>
                </a:solidFill>
                <a:latin typeface="Arial" panose="020B0604020202020204" pitchFamily="34" charset="0"/>
                <a:cs typeface="Arial" panose="020B0604020202020204" pitchFamily="34" charset="0"/>
              </a:rPr>
              <a:t>h </a:t>
            </a:r>
            <a:r>
              <a:rPr lang="en-US" altLang="en-US" sz="2800" b="1" dirty="0" err="1">
                <a:solidFill>
                  <a:schemeClr val="accent6">
                    <a:lumMod val="50000"/>
                  </a:schemeClr>
                </a:solidFill>
                <a:latin typeface="Arial" panose="020B0604020202020204" pitchFamily="34" charset="0"/>
                <a:cs typeface="Arial" panose="020B0604020202020204" pitchFamily="34" charset="0"/>
              </a:rPr>
              <a:t>sự</a:t>
            </a:r>
            <a:r>
              <a:rPr lang="en-US" altLang="en-US" sz="2800" b="1" dirty="0">
                <a:solidFill>
                  <a:schemeClr val="accent6">
                    <a:lumMod val="50000"/>
                  </a:schemeClr>
                </a:solidFill>
                <a:latin typeface="Arial" panose="020B0604020202020204" pitchFamily="34" charset="0"/>
                <a:cs typeface="Arial" panose="020B0604020202020204" pitchFamily="34" charset="0"/>
              </a:rPr>
              <a:t> </a:t>
            </a:r>
            <a:r>
              <a:rPr lang="en-US" altLang="en-US" sz="2800" b="1" dirty="0" err="1">
                <a:solidFill>
                  <a:schemeClr val="accent6">
                    <a:lumMod val="50000"/>
                  </a:schemeClr>
                </a:solidFill>
                <a:latin typeface="Arial" panose="020B0604020202020204" pitchFamily="34" charset="0"/>
                <a:cs typeface="Arial" panose="020B0604020202020204" pitchFamily="34" charset="0"/>
              </a:rPr>
              <a:t>và</a:t>
            </a:r>
            <a:r>
              <a:rPr lang="en-US" altLang="en-US" sz="2800" b="1" dirty="0">
                <a:solidFill>
                  <a:schemeClr val="accent6">
                    <a:lumMod val="50000"/>
                  </a:schemeClr>
                </a:solidFill>
                <a:latin typeface="Arial" panose="020B0604020202020204" pitchFamily="34" charset="0"/>
                <a:cs typeface="Arial" panose="020B0604020202020204" pitchFamily="34" charset="0"/>
              </a:rPr>
              <a:t> </a:t>
            </a:r>
            <a:r>
              <a:rPr lang="vi-VN" altLang="en-US" sz="2800" b="1" dirty="0">
                <a:solidFill>
                  <a:schemeClr val="accent6">
                    <a:lumMod val="50000"/>
                  </a:schemeClr>
                </a:solidFill>
                <a:latin typeface="Arial" panose="020B0604020202020204" pitchFamily="34" charset="0"/>
                <a:cs typeface="Arial" panose="020B0604020202020204" pitchFamily="34" charset="0"/>
              </a:rPr>
              <a:t>gián nghị đại phu</a:t>
            </a:r>
            <a:r>
              <a:rPr lang="en-US" sz="2800" b="1" dirty="0">
                <a:solidFill>
                  <a:schemeClr val="accent6">
                    <a:lumMod val="50000"/>
                  </a:schemeClr>
                </a:solidFill>
                <a:latin typeface="Arial" panose="020B0604020202020204" pitchFamily="34" charset="0"/>
                <a:cs typeface="Arial" panose="020B0604020202020204" pitchFamily="34" charset="0"/>
              </a:rPr>
              <a:t> </a:t>
            </a:r>
            <a:endParaRPr lang="vi-VN" sz="2800" b="1" i="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838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6"/>
            <a:ext cx="11951061" cy="4650707"/>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2" name="Rectangle 1"/>
          <p:cNvSpPr/>
          <p:nvPr/>
        </p:nvSpPr>
        <p:spPr>
          <a:xfrm>
            <a:off x="7729979" y="2960016"/>
            <a:ext cx="1206631" cy="4524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9" y="1071225"/>
            <a:ext cx="11566688" cy="4358116"/>
          </a:xfrm>
          <a:prstGeom prst="rect">
            <a:avLst/>
          </a:prstGeom>
        </p:spPr>
        <p:txBody>
          <a:bodyPr wrap="square">
            <a:spAutoFit/>
          </a:bodyPr>
          <a:lstStyle/>
          <a:p>
            <a:pPr algn="just">
              <a:lnSpc>
                <a:spcPct val="90000"/>
              </a:lnSpc>
              <a:buFontTx/>
              <a:buNone/>
            </a:pPr>
            <a:r>
              <a:rPr lang="en-US" altLang="en-US" sz="2800" dirty="0" err="1">
                <a:solidFill>
                  <a:schemeClr val="accent6">
                    <a:lumMod val="50000"/>
                  </a:schemeClr>
                </a:solidFill>
                <a:latin typeface="Arial" panose="020B0604020202020204" pitchFamily="34" charset="0"/>
                <a:cs typeface="Arial" panose="020B0604020202020204" pitchFamily="34" charset="0"/>
              </a:rPr>
              <a:t>Một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chẳng</a:t>
            </a:r>
            <a:r>
              <a:rPr lang="en-US" altLang="en-US" sz="2800" dirty="0">
                <a:solidFill>
                  <a:schemeClr val="accent6">
                    <a:lumMod val="50000"/>
                  </a:schemeClr>
                </a:solidFill>
                <a:latin typeface="Arial" panose="020B0604020202020204" pitchFamily="34" charset="0"/>
                <a:cs typeface="Arial" panose="020B0604020202020204" pitchFamily="34" charset="0"/>
              </a:rPr>
              <a:t> may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thay</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đáp</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Có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nghị</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nhiên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nói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hết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lòng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sao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tâu</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hầu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còn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tài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nước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r">
              <a:lnSpc>
                <a:spcPct val="90000"/>
              </a:lnSpc>
              <a:buFontTx/>
              <a:buNone/>
            </a:pPr>
            <a:r>
              <a:rPr lang="en-US" altLang="en-US" sz="2800" i="1" dirty="0">
                <a:solidFill>
                  <a:schemeClr val="accent6">
                    <a:lumMod val="50000"/>
                  </a:schemeClr>
                </a:solidFill>
                <a:latin typeface="Arial" panose="020B0604020202020204" pitchFamily="34" charset="0"/>
                <a:cs typeface="Arial" panose="020B0604020202020204" pitchFamily="34" charset="0"/>
              </a:rPr>
              <a:t>Theo </a:t>
            </a:r>
            <a:r>
              <a:rPr lang="en-US" altLang="en-US" sz="28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8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0590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ounded Rectangle 257"/>
          <p:cNvSpPr/>
          <p:nvPr/>
        </p:nvSpPr>
        <p:spPr>
          <a:xfrm>
            <a:off x="118899" y="737604"/>
            <a:ext cx="11951061" cy="5909169"/>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文本框 345">
            <a:extLst>
              <a:ext uri="{FF2B5EF4-FFF2-40B4-BE49-F238E27FC236}">
                <a16:creationId xmlns:a16="http://schemas.microsoft.com/office/drawing/2014/main" id="{8332BDAA-3D8A-4AF1-9D63-0FFBFE747417}"/>
              </a:ext>
            </a:extLst>
          </p:cNvPr>
          <p:cNvSpPr txBox="1"/>
          <p:nvPr/>
        </p:nvSpPr>
        <p:spPr>
          <a:xfrm>
            <a:off x="3149395"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2" name="Rectangle 1"/>
          <p:cNvSpPr/>
          <p:nvPr/>
        </p:nvSpPr>
        <p:spPr>
          <a:xfrm>
            <a:off x="311086" y="829937"/>
            <a:ext cx="11566688" cy="5632311"/>
          </a:xfrm>
          <a:prstGeom prst="rect">
            <a:avLst/>
          </a:prstGeom>
        </p:spPr>
        <p:txBody>
          <a:bodyPr wrap="square">
            <a:spAutoFit/>
          </a:bodyPr>
          <a:lstStyle/>
          <a:p>
            <a:pPr algn="just">
              <a:lnSpc>
                <a:spcPct val="90000"/>
              </a:lnSpc>
              <a:buFontTx/>
              <a:buNone/>
            </a:pPr>
            <a:r>
              <a:rPr lang="en-US" altLang="en-US" sz="2000" dirty="0">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nổi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tiếng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trực</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1175,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tử</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họ</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ngôi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Nhưng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Chiêu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Linh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muốn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mình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Xưởng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đem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đút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lót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vợ</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để</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nhờ</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định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nghe</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theo</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4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lâm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nặng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tham</a:t>
            </a:r>
            <a:r>
              <a:rPr lang="en-US" altLang="en-US" sz="2000" dirty="0">
                <a:solidFill>
                  <a:schemeClr val="accent6">
                    <a:lumMod val="50000"/>
                  </a:schemeClr>
                </a:solidFill>
                <a:latin typeface="Arial" panose="020B0604020202020204" pitchFamily="34" charset="0"/>
                <a:cs typeface="Arial" panose="020B0604020202020204" pitchFamily="34" charset="0"/>
              </a:rPr>
              <a:t> tri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sự</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ngày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đêm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bận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việc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Một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hôm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chẳng</a:t>
            </a:r>
            <a:r>
              <a:rPr lang="en-US" altLang="en-US" sz="2000" dirty="0">
                <a:solidFill>
                  <a:schemeClr val="accent6">
                    <a:lumMod val="50000"/>
                  </a:schemeClr>
                </a:solidFill>
                <a:latin typeface="Arial" panose="020B0604020202020204" pitchFamily="34" charset="0"/>
                <a:cs typeface="Arial" panose="020B0604020202020204" pitchFamily="34" charset="0"/>
              </a:rPr>
              <a:t> may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thay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dự</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đáp</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Có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nhiên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nói</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hết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lòng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sao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tâu</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tài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nước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r">
              <a:lnSpc>
                <a:spcPct val="90000"/>
              </a:lnSpc>
              <a:buFontTx/>
              <a:buNone/>
            </a:pPr>
            <a:r>
              <a:rPr lang="en-US" altLang="en-US" sz="2000" i="1" dirty="0">
                <a:solidFill>
                  <a:schemeClr val="accent6">
                    <a:lumMod val="50000"/>
                  </a:schemeClr>
                </a:solidFill>
                <a:latin typeface="Arial" panose="020B0604020202020204" pitchFamily="34" charset="0"/>
                <a:cs typeface="Arial" panose="020B0604020202020204" pitchFamily="34" charset="0"/>
              </a:rPr>
              <a:t>Theo </a:t>
            </a:r>
            <a:r>
              <a:rPr lang="en-US" altLang="en-US" sz="20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08221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anim calcmode="lin" valueType="num">
                                      <p:cBhvr>
                                        <p:cTn id="8" dur="1000" fill="hold"/>
                                        <p:tgtEl>
                                          <p:spTgt spid="258"/>
                                        </p:tgtEl>
                                        <p:attrNameLst>
                                          <p:attrName>ppt_x</p:attrName>
                                        </p:attrNameLst>
                                      </p:cBhvr>
                                      <p:tavLst>
                                        <p:tav tm="0">
                                          <p:val>
                                            <p:strVal val="#ppt_x"/>
                                          </p:val>
                                        </p:tav>
                                        <p:tav tm="100000">
                                          <p:val>
                                            <p:strVal val="#ppt_x"/>
                                          </p:val>
                                        </p:tav>
                                      </p:tavLst>
                                    </p:anim>
                                    <p:anim calcmode="lin" valueType="num">
                                      <p:cBhvr>
                                        <p:cTn id="9" dur="1000" fill="hold"/>
                                        <p:tgtEl>
                                          <p:spTgt spid="2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4413910" y="2130329"/>
            <a:ext cx="7778090" cy="1323439"/>
          </a:xfrm>
          <a:prstGeom prst="rect">
            <a:avLst/>
          </a:prstGeom>
          <a:noFill/>
        </p:spPr>
        <p:txBody>
          <a:bodyPr wrap="none" rtlCol="0">
            <a:spAutoFit/>
            <a:scene3d>
              <a:camera prst="orthographicFront"/>
              <a:lightRig rig="threePt" dir="t"/>
            </a:scene3d>
            <a:sp3d contourW="12700"/>
          </a:bodyPr>
          <a:lstStyle/>
          <a:p>
            <a:pPr algn="ctr"/>
            <a:r>
              <a:rPr lang="en-US" altLang="zh-CN"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TÌM HIỂU BÀI </a:t>
            </a:r>
            <a:endParaRPr lang="zh-CN" altLang="en-US"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304655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7217007" y="1503203"/>
            <a:ext cx="4759705" cy="477262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7320228" y="1768947"/>
            <a:ext cx="4752046" cy="1077218"/>
          </a:xfrm>
          <a:prstGeom prst="rect">
            <a:avLst/>
          </a:prstGeom>
          <a:noFill/>
          <a:ln w="9525" algn="ctr">
            <a:noFill/>
            <a:miter lim="800000"/>
            <a:headEnd/>
            <a:tailEnd/>
          </a:ln>
        </p:spPr>
        <p:txBody>
          <a:bodyPr wrap="square">
            <a:spAutoFit/>
          </a:bodyPr>
          <a:lstStyle/>
          <a:p>
            <a:pPr algn="ctr"/>
            <a:r>
              <a:rPr lang="en-US" sz="3200" b="1" dirty="0" err="1">
                <a:solidFill>
                  <a:schemeClr val="accent4">
                    <a:lumMod val="50000"/>
                  </a:schemeClr>
                </a:solidFill>
                <a:latin typeface="Arial" charset="0"/>
              </a:rPr>
              <a:t>Tô</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Hiến</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Thành</a:t>
            </a:r>
            <a:r>
              <a:rPr lang="en-US" sz="3200" b="1" dirty="0">
                <a:solidFill>
                  <a:schemeClr val="accent4">
                    <a:lumMod val="50000"/>
                  </a:schemeClr>
                </a:solidFill>
                <a:latin typeface="Arial" charset="0"/>
              </a:rPr>
              <a:t> </a:t>
            </a:r>
          </a:p>
          <a:p>
            <a:pPr algn="ctr"/>
            <a:r>
              <a:rPr lang="en-US" sz="3200" b="1" dirty="0" err="1">
                <a:solidFill>
                  <a:schemeClr val="accent4">
                    <a:lumMod val="50000"/>
                  </a:schemeClr>
                </a:solidFill>
                <a:latin typeface="Arial" charset="0"/>
              </a:rPr>
              <a:t>làm</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quan</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triều</a:t>
            </a:r>
            <a:r>
              <a:rPr lang="en-US" sz="3200" b="1" dirty="0">
                <a:solidFill>
                  <a:schemeClr val="accent4">
                    <a:lumMod val="50000"/>
                  </a:schemeClr>
                </a:solidFill>
                <a:latin typeface="Arial" charset="0"/>
              </a:rPr>
              <a:t> </a:t>
            </a:r>
            <a:r>
              <a:rPr lang="en-US" sz="3200" b="1" dirty="0" err="1">
                <a:solidFill>
                  <a:schemeClr val="accent4">
                    <a:lumMod val="50000"/>
                  </a:schemeClr>
                </a:solidFill>
                <a:latin typeface="Arial" charset="0"/>
              </a:rPr>
              <a:t>nào</a:t>
            </a:r>
            <a:r>
              <a:rPr lang="en-US" sz="3200" b="1" dirty="0">
                <a:solidFill>
                  <a:schemeClr val="accent4">
                    <a:lumMod val="50000"/>
                  </a:schemeClr>
                </a:solidFill>
                <a:latin typeface="Arial" charset="0"/>
              </a:rPr>
              <a:t> ?</a:t>
            </a:r>
          </a:p>
        </p:txBody>
      </p:sp>
      <p:pic>
        <p:nvPicPr>
          <p:cNvPr id="155" name="Picture 1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68" y="1916267"/>
            <a:ext cx="6667500" cy="3390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6" name="Text Box 19"/>
          <p:cNvSpPr txBox="1">
            <a:spLocks noChangeArrowheads="1"/>
          </p:cNvSpPr>
          <p:nvPr/>
        </p:nvSpPr>
        <p:spPr bwMode="auto">
          <a:xfrm>
            <a:off x="7321743" y="2945168"/>
            <a:ext cx="4752046" cy="1077218"/>
          </a:xfrm>
          <a:prstGeom prst="rect">
            <a:avLst/>
          </a:prstGeom>
          <a:noFill/>
          <a:ln w="9525" algn="ctr">
            <a:noFill/>
            <a:miter lim="800000"/>
            <a:headEnd/>
            <a:tailEnd/>
          </a:ln>
        </p:spPr>
        <p:txBody>
          <a:bodyPr wrap="square">
            <a:spAutoFit/>
          </a:bodyPr>
          <a:lstStyle/>
          <a:p>
            <a:pPr algn="ctr"/>
            <a:r>
              <a:rPr lang="en-US" sz="3200" b="1" dirty="0">
                <a:solidFill>
                  <a:srgbClr val="FF4D67"/>
                </a:solidFill>
                <a:latin typeface="Arial" charset="0"/>
                <a:sym typeface="Wingdings 2" panose="05020102010507070707" pitchFamily="18" charset="2"/>
              </a:rPr>
              <a:t> </a:t>
            </a:r>
            <a:r>
              <a:rPr lang="en-US" sz="3200" b="1" dirty="0" err="1">
                <a:solidFill>
                  <a:srgbClr val="FF4D67"/>
                </a:solidFill>
                <a:latin typeface="Arial" charset="0"/>
              </a:rPr>
              <a:t>Tô</a:t>
            </a:r>
            <a:r>
              <a:rPr lang="en-US" sz="3200" b="1" dirty="0">
                <a:solidFill>
                  <a:srgbClr val="FF4D67"/>
                </a:solidFill>
                <a:latin typeface="Arial" charset="0"/>
              </a:rPr>
              <a:t> </a:t>
            </a:r>
            <a:r>
              <a:rPr lang="en-US" sz="3200" b="1" dirty="0" err="1">
                <a:solidFill>
                  <a:srgbClr val="FF4D67"/>
                </a:solidFill>
                <a:latin typeface="Arial" charset="0"/>
              </a:rPr>
              <a:t>Hiến</a:t>
            </a:r>
            <a:r>
              <a:rPr lang="en-US" sz="3200" b="1" dirty="0">
                <a:solidFill>
                  <a:srgbClr val="FF4D67"/>
                </a:solidFill>
                <a:latin typeface="Arial" charset="0"/>
              </a:rPr>
              <a:t> </a:t>
            </a:r>
            <a:r>
              <a:rPr lang="en-US" sz="3200" b="1" dirty="0" err="1">
                <a:solidFill>
                  <a:srgbClr val="FF4D67"/>
                </a:solidFill>
                <a:latin typeface="Arial" charset="0"/>
              </a:rPr>
              <a:t>Thành</a:t>
            </a:r>
            <a:r>
              <a:rPr lang="en-US" sz="3200" b="1" dirty="0">
                <a:solidFill>
                  <a:srgbClr val="FF4D67"/>
                </a:solidFill>
                <a:latin typeface="Arial" charset="0"/>
              </a:rPr>
              <a:t> </a:t>
            </a:r>
          </a:p>
          <a:p>
            <a:pPr algn="ctr"/>
            <a:r>
              <a:rPr lang="en-US" sz="3200" b="1" dirty="0" err="1">
                <a:solidFill>
                  <a:srgbClr val="FF4D67"/>
                </a:solidFill>
                <a:latin typeface="Arial" charset="0"/>
              </a:rPr>
              <a:t>làm</a:t>
            </a:r>
            <a:r>
              <a:rPr lang="en-US" sz="3200" b="1" dirty="0">
                <a:solidFill>
                  <a:srgbClr val="FF4D67"/>
                </a:solidFill>
                <a:latin typeface="Arial" charset="0"/>
              </a:rPr>
              <a:t> </a:t>
            </a:r>
            <a:r>
              <a:rPr lang="en-US" sz="3200" b="1" dirty="0" err="1">
                <a:solidFill>
                  <a:srgbClr val="FF4D67"/>
                </a:solidFill>
                <a:latin typeface="Arial" charset="0"/>
              </a:rPr>
              <a:t>quan</a:t>
            </a:r>
            <a:r>
              <a:rPr lang="en-US" sz="3200" b="1" dirty="0">
                <a:solidFill>
                  <a:srgbClr val="FF4D67"/>
                </a:solidFill>
                <a:latin typeface="Arial" charset="0"/>
              </a:rPr>
              <a:t> </a:t>
            </a:r>
            <a:r>
              <a:rPr lang="en-US" sz="3200" b="1" dirty="0" err="1">
                <a:solidFill>
                  <a:srgbClr val="FF4D67"/>
                </a:solidFill>
                <a:latin typeface="Arial" charset="0"/>
              </a:rPr>
              <a:t>triều</a:t>
            </a:r>
            <a:r>
              <a:rPr lang="en-US" sz="3200" b="1" dirty="0">
                <a:solidFill>
                  <a:srgbClr val="FF4D67"/>
                </a:solidFill>
                <a:latin typeface="Arial" charset="0"/>
              </a:rPr>
              <a:t> </a:t>
            </a:r>
            <a:r>
              <a:rPr lang="en-US" sz="3200" b="1" dirty="0" err="1">
                <a:solidFill>
                  <a:srgbClr val="FF4D67"/>
                </a:solidFill>
                <a:latin typeface="Arial" charset="0"/>
              </a:rPr>
              <a:t>nhà</a:t>
            </a:r>
            <a:r>
              <a:rPr lang="en-US" sz="3200" b="1" dirty="0">
                <a:solidFill>
                  <a:srgbClr val="FF4D67"/>
                </a:solidFill>
                <a:latin typeface="Arial" charset="0"/>
              </a:rPr>
              <a:t> </a:t>
            </a:r>
            <a:r>
              <a:rPr lang="en-US" sz="3200" b="1" dirty="0" err="1">
                <a:solidFill>
                  <a:srgbClr val="FF4D67"/>
                </a:solidFill>
                <a:latin typeface="Arial" charset="0"/>
              </a:rPr>
              <a:t>Lý</a:t>
            </a:r>
            <a:r>
              <a:rPr lang="en-US" sz="3200" b="1" dirty="0">
                <a:solidFill>
                  <a:srgbClr val="FF4D67"/>
                </a:solidFill>
                <a:latin typeface="Arial" charset="0"/>
              </a:rPr>
              <a:t>. </a:t>
            </a:r>
          </a:p>
        </p:txBody>
      </p:sp>
      <p:sp>
        <p:nvSpPr>
          <p:cNvPr id="157" name="Text Box 20"/>
          <p:cNvSpPr txBox="1">
            <a:spLocks noChangeArrowheads="1"/>
          </p:cNvSpPr>
          <p:nvPr/>
        </p:nvSpPr>
        <p:spPr bwMode="auto">
          <a:xfrm>
            <a:off x="7165646" y="1923311"/>
            <a:ext cx="4862425" cy="1077218"/>
          </a:xfrm>
          <a:prstGeom prst="rect">
            <a:avLst/>
          </a:prstGeom>
          <a:noFill/>
          <a:ln w="9525">
            <a:noFill/>
            <a:miter lim="800000"/>
            <a:headEnd/>
            <a:tailEnd/>
          </a:ln>
        </p:spPr>
        <p:txBody>
          <a:bodyPr wrap="square">
            <a:spAutoFit/>
          </a:bodyPr>
          <a:lstStyle/>
          <a:p>
            <a:pPr algn="ctr"/>
            <a:r>
              <a:rPr lang="en-US" sz="3200" b="1" dirty="0" err="1">
                <a:solidFill>
                  <a:schemeClr val="accent6">
                    <a:lumMod val="50000"/>
                  </a:schemeClr>
                </a:solidFill>
                <a:latin typeface="Arial" charset="0"/>
              </a:rPr>
              <a:t>Mọi</a:t>
            </a:r>
            <a:r>
              <a:rPr lang="en-US" sz="3200" b="1" dirty="0">
                <a:solidFill>
                  <a:schemeClr val="accent6">
                    <a:lumMod val="50000"/>
                  </a:schemeClr>
                </a:solidFill>
                <a:latin typeface="Arial" charset="0"/>
              </a:rPr>
              <a:t> ng</a:t>
            </a:r>
            <a:r>
              <a:rPr lang="vi-VN" sz="3200" b="1" dirty="0">
                <a:solidFill>
                  <a:schemeClr val="accent6">
                    <a:lumMod val="50000"/>
                  </a:schemeClr>
                </a:solidFill>
                <a:latin typeface="Arial" charset="0"/>
              </a:rPr>
              <a:t>ư</a:t>
            </a:r>
            <a:r>
              <a:rPr lang="en-US" sz="3200" b="1" dirty="0" err="1">
                <a:solidFill>
                  <a:schemeClr val="accent6">
                    <a:lumMod val="50000"/>
                  </a:schemeClr>
                </a:solidFill>
                <a:latin typeface="Arial" charset="0"/>
              </a:rPr>
              <a:t>ời</a:t>
            </a:r>
            <a:r>
              <a:rPr lang="en-US" sz="3200" b="1" dirty="0">
                <a:solidFill>
                  <a:schemeClr val="accent6">
                    <a:lumMod val="50000"/>
                  </a:schemeClr>
                </a:solidFill>
                <a:latin typeface="Arial" charset="0"/>
              </a:rPr>
              <a:t> </a:t>
            </a:r>
            <a:r>
              <a:rPr lang="vi-VN" sz="3200" b="1" dirty="0">
                <a:solidFill>
                  <a:schemeClr val="accent6">
                    <a:lumMod val="50000"/>
                  </a:schemeClr>
                </a:solidFill>
                <a:latin typeface="Arial" charset="0"/>
              </a:rPr>
              <a:t>đ</a:t>
            </a:r>
            <a:r>
              <a:rPr lang="en-US" sz="3200" b="1" dirty="0" err="1">
                <a:solidFill>
                  <a:schemeClr val="accent6">
                    <a:lumMod val="50000"/>
                  </a:schemeClr>
                </a:solidFill>
                <a:latin typeface="Arial" charset="0"/>
              </a:rPr>
              <a:t>ánh</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giá</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ông</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là</a:t>
            </a:r>
            <a:r>
              <a:rPr lang="en-US" sz="3200" b="1" dirty="0">
                <a:solidFill>
                  <a:schemeClr val="accent6">
                    <a:lumMod val="50000"/>
                  </a:schemeClr>
                </a:solidFill>
                <a:latin typeface="Arial" charset="0"/>
              </a:rPr>
              <a:t> ng</a:t>
            </a:r>
            <a:r>
              <a:rPr lang="vi-VN" sz="3200" b="1" dirty="0">
                <a:solidFill>
                  <a:schemeClr val="accent6">
                    <a:lumMod val="50000"/>
                  </a:schemeClr>
                </a:solidFill>
                <a:latin typeface="Arial" charset="0"/>
              </a:rPr>
              <a:t>ư</a:t>
            </a:r>
            <a:r>
              <a:rPr lang="en-US" sz="3200" b="1" dirty="0" err="1">
                <a:solidFill>
                  <a:schemeClr val="accent6">
                    <a:lumMod val="50000"/>
                  </a:schemeClr>
                </a:solidFill>
                <a:latin typeface="Arial" charset="0"/>
              </a:rPr>
              <a:t>ời</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nh</a:t>
            </a:r>
            <a:r>
              <a:rPr lang="vi-VN" sz="3200" b="1" dirty="0">
                <a:solidFill>
                  <a:schemeClr val="accent6">
                    <a:lumMod val="50000"/>
                  </a:schemeClr>
                </a:solidFill>
                <a:latin typeface="Arial" charset="0"/>
              </a:rPr>
              <a:t>ư</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thế</a:t>
            </a:r>
            <a:r>
              <a:rPr lang="en-US" sz="3200" b="1" dirty="0">
                <a:solidFill>
                  <a:schemeClr val="accent6">
                    <a:lumMod val="50000"/>
                  </a:schemeClr>
                </a:solidFill>
                <a:latin typeface="Arial" charset="0"/>
              </a:rPr>
              <a:t> </a:t>
            </a:r>
            <a:r>
              <a:rPr lang="en-US" sz="3200" b="1" dirty="0" err="1">
                <a:solidFill>
                  <a:schemeClr val="accent6">
                    <a:lumMod val="50000"/>
                  </a:schemeClr>
                </a:solidFill>
                <a:latin typeface="Arial" charset="0"/>
              </a:rPr>
              <a:t>nào</a:t>
            </a:r>
            <a:r>
              <a:rPr lang="en-US" sz="3200" b="1" dirty="0">
                <a:solidFill>
                  <a:schemeClr val="accent6">
                    <a:lumMod val="50000"/>
                  </a:schemeClr>
                </a:solidFill>
                <a:latin typeface="Arial" charset="0"/>
              </a:rPr>
              <a:t> ?</a:t>
            </a:r>
          </a:p>
        </p:txBody>
      </p:sp>
      <p:sp>
        <p:nvSpPr>
          <p:cNvPr id="158" name="Text Box 19"/>
          <p:cNvSpPr txBox="1">
            <a:spLocks noChangeArrowheads="1"/>
          </p:cNvSpPr>
          <p:nvPr/>
        </p:nvSpPr>
        <p:spPr bwMode="auto">
          <a:xfrm>
            <a:off x="7332529" y="2967665"/>
            <a:ext cx="4752046" cy="1077218"/>
          </a:xfrm>
          <a:prstGeom prst="rect">
            <a:avLst/>
          </a:prstGeom>
          <a:noFill/>
          <a:ln w="9525" algn="ctr">
            <a:noFill/>
            <a:miter lim="800000"/>
            <a:headEnd/>
            <a:tailEnd/>
          </a:ln>
        </p:spPr>
        <p:txBody>
          <a:bodyPr wrap="square">
            <a:spAutoFit/>
          </a:bodyPr>
          <a:lstStyle/>
          <a:p>
            <a:pPr algn="ctr"/>
            <a:r>
              <a:rPr lang="en-US" sz="3200" b="1" dirty="0">
                <a:solidFill>
                  <a:srgbClr val="FF4D67"/>
                </a:solidFill>
                <a:latin typeface="Arial" charset="0"/>
                <a:sym typeface="Wingdings 2" panose="05020102010507070707" pitchFamily="18" charset="2"/>
              </a:rPr>
              <a:t> </a:t>
            </a:r>
            <a:r>
              <a:rPr lang="en-US" sz="3200" b="1" dirty="0" err="1">
                <a:solidFill>
                  <a:srgbClr val="FF4D67"/>
                </a:solidFill>
                <a:latin typeface="Arial" charset="0"/>
              </a:rPr>
              <a:t>Tô</a:t>
            </a:r>
            <a:r>
              <a:rPr lang="en-US" sz="3200" b="1" dirty="0">
                <a:solidFill>
                  <a:srgbClr val="FF4D67"/>
                </a:solidFill>
                <a:latin typeface="Arial" charset="0"/>
              </a:rPr>
              <a:t> </a:t>
            </a:r>
            <a:r>
              <a:rPr lang="en-US" sz="3200" b="1" dirty="0" err="1">
                <a:solidFill>
                  <a:srgbClr val="FF4D67"/>
                </a:solidFill>
                <a:latin typeface="Arial" charset="0"/>
              </a:rPr>
              <a:t>Hiến</a:t>
            </a:r>
            <a:r>
              <a:rPr lang="en-US" sz="3200" b="1" dirty="0">
                <a:solidFill>
                  <a:srgbClr val="FF4D67"/>
                </a:solidFill>
                <a:latin typeface="Arial" charset="0"/>
              </a:rPr>
              <a:t> </a:t>
            </a:r>
            <a:r>
              <a:rPr lang="en-US" sz="3200" b="1" dirty="0" err="1">
                <a:solidFill>
                  <a:srgbClr val="FF4D67"/>
                </a:solidFill>
                <a:latin typeface="Arial" charset="0"/>
              </a:rPr>
              <a:t>Thành</a:t>
            </a:r>
            <a:r>
              <a:rPr lang="en-US" sz="3200" b="1" dirty="0">
                <a:solidFill>
                  <a:srgbClr val="FF4D67"/>
                </a:solidFill>
                <a:latin typeface="Arial" charset="0"/>
              </a:rPr>
              <a:t> </a:t>
            </a:r>
          </a:p>
          <a:p>
            <a:pPr algn="ctr"/>
            <a:r>
              <a:rPr lang="en-US" sz="3200" b="1" dirty="0" err="1">
                <a:solidFill>
                  <a:srgbClr val="FF4D67"/>
                </a:solidFill>
                <a:latin typeface="Arial" charset="0"/>
              </a:rPr>
              <a:t>là</a:t>
            </a:r>
            <a:r>
              <a:rPr lang="en-US" sz="3200" b="1" dirty="0">
                <a:solidFill>
                  <a:srgbClr val="FF4D67"/>
                </a:solidFill>
                <a:latin typeface="Arial" charset="0"/>
              </a:rPr>
              <a:t> </a:t>
            </a:r>
            <a:r>
              <a:rPr lang="en-US" sz="3200" b="1" dirty="0" err="1">
                <a:solidFill>
                  <a:srgbClr val="FF4D67"/>
                </a:solidFill>
                <a:latin typeface="Arial" charset="0"/>
              </a:rPr>
              <a:t>người</a:t>
            </a:r>
            <a:r>
              <a:rPr lang="en-US" sz="3200" b="1" dirty="0">
                <a:solidFill>
                  <a:srgbClr val="FF4D67"/>
                </a:solidFill>
                <a:latin typeface="Arial" charset="0"/>
              </a:rPr>
              <a:t> </a:t>
            </a:r>
            <a:r>
              <a:rPr lang="en-US" sz="3200" b="1" dirty="0" err="1">
                <a:solidFill>
                  <a:srgbClr val="FF4D67"/>
                </a:solidFill>
                <a:latin typeface="Arial" charset="0"/>
              </a:rPr>
              <a:t>chính</a:t>
            </a:r>
            <a:r>
              <a:rPr lang="en-US" sz="3200" b="1" dirty="0">
                <a:solidFill>
                  <a:srgbClr val="FF4D67"/>
                </a:solidFill>
                <a:latin typeface="Arial" charset="0"/>
              </a:rPr>
              <a:t> </a:t>
            </a:r>
            <a:r>
              <a:rPr lang="en-US" sz="3200" b="1" dirty="0" err="1">
                <a:solidFill>
                  <a:srgbClr val="FF4D67"/>
                </a:solidFill>
                <a:latin typeface="Arial" charset="0"/>
              </a:rPr>
              <a:t>trực</a:t>
            </a:r>
            <a:r>
              <a:rPr lang="en-US" sz="3200" b="1" dirty="0">
                <a:solidFill>
                  <a:srgbClr val="FF4D67"/>
                </a:solidFill>
                <a:latin typeface="Arial" charset="0"/>
              </a:rPr>
              <a:t>.</a:t>
            </a:r>
          </a:p>
        </p:txBody>
      </p:sp>
    </p:spTree>
    <p:extLst>
      <p:ext uri="{BB962C8B-B14F-4D97-AF65-F5344CB8AC3E}">
        <p14:creationId xmlns:p14="http://schemas.microsoft.com/office/powerpoint/2010/main" val="3873042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par>
                                <p:cTn id="26" presetID="14" presetClass="entr" presetSubtype="10" fill="hold" nodeType="withEffect">
                                  <p:stCondLst>
                                    <p:cond delay="0"/>
                                  </p:stCondLst>
                                  <p:childTnLst>
                                    <p:set>
                                      <p:cBhvr>
                                        <p:cTn id="27" dur="1" fill="hold">
                                          <p:stCondLst>
                                            <p:cond delay="0"/>
                                          </p:stCondLst>
                                        </p:cTn>
                                        <p:tgtEl>
                                          <p:spTgt spid="155"/>
                                        </p:tgtEl>
                                        <p:attrNameLst>
                                          <p:attrName>style.visibility</p:attrName>
                                        </p:attrNameLst>
                                      </p:cBhvr>
                                      <p:to>
                                        <p:strVal val="visible"/>
                                      </p:to>
                                    </p:set>
                                    <p:animEffect transition="in" filter="randombar(horizontal)">
                                      <p:cBhvr>
                                        <p:cTn id="28" dur="500"/>
                                        <p:tgtEl>
                                          <p:spTgt spid="1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6"/>
                                        </p:tgtEl>
                                        <p:attrNameLst>
                                          <p:attrName>style.visibility</p:attrName>
                                        </p:attrNameLst>
                                      </p:cBhvr>
                                      <p:to>
                                        <p:strVal val="visible"/>
                                      </p:to>
                                    </p:set>
                                    <p:animEffect transition="in" filter="fade">
                                      <p:cBhvr>
                                        <p:cTn id="33" dur="500"/>
                                        <p:tgtEl>
                                          <p:spTgt spid="15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53"/>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56"/>
                                        </p:tgtEl>
                                        <p:attrNameLst>
                                          <p:attrName>style.visibility</p:attrName>
                                        </p:attrNameLst>
                                      </p:cBhvr>
                                      <p:to>
                                        <p:strVal val="hidden"/>
                                      </p:to>
                                    </p:set>
                                  </p:childTnLst>
                                </p:cTn>
                              </p:par>
                              <p:par>
                                <p:cTn id="40" presetID="2" presetClass="entr" presetSubtype="8" fill="hold" grpId="1" nodeType="withEffect">
                                  <p:stCondLst>
                                    <p:cond delay="0"/>
                                  </p:stCondLst>
                                  <p:childTnLst>
                                    <p:set>
                                      <p:cBhvr>
                                        <p:cTn id="41" dur="1" fill="hold">
                                          <p:stCondLst>
                                            <p:cond delay="0"/>
                                          </p:stCondLst>
                                        </p:cTn>
                                        <p:tgtEl>
                                          <p:spTgt spid="157"/>
                                        </p:tgtEl>
                                        <p:attrNameLst>
                                          <p:attrName>style.visibility</p:attrName>
                                        </p:attrNameLst>
                                      </p:cBhvr>
                                      <p:to>
                                        <p:strVal val="visible"/>
                                      </p:to>
                                    </p:set>
                                    <p:anim calcmode="lin" valueType="num">
                                      <p:cBhvr additive="base">
                                        <p:cTn id="42" dur="500" fill="hold"/>
                                        <p:tgtEl>
                                          <p:spTgt spid="157"/>
                                        </p:tgtEl>
                                        <p:attrNameLst>
                                          <p:attrName>ppt_x</p:attrName>
                                        </p:attrNameLst>
                                      </p:cBhvr>
                                      <p:tavLst>
                                        <p:tav tm="0">
                                          <p:val>
                                            <p:strVal val="0-#ppt_w/2"/>
                                          </p:val>
                                        </p:tav>
                                        <p:tav tm="100000">
                                          <p:val>
                                            <p:strVal val="#ppt_x"/>
                                          </p:val>
                                        </p:tav>
                                      </p:tavLst>
                                    </p:anim>
                                    <p:anim calcmode="lin" valueType="num">
                                      <p:cBhvr additive="base">
                                        <p:cTn id="43" dur="500" fill="hold"/>
                                        <p:tgtEl>
                                          <p:spTgt spid="15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8"/>
                                        </p:tgtEl>
                                        <p:attrNameLst>
                                          <p:attrName>style.visibility</p:attrName>
                                        </p:attrNameLst>
                                      </p:cBhvr>
                                      <p:to>
                                        <p:strVal val="visible"/>
                                      </p:to>
                                    </p:set>
                                    <p:animEffect transition="in" filter="fade">
                                      <p:cBhvr>
                                        <p:cTn id="48"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3" grpId="1"/>
      <p:bldP spid="156" grpId="0"/>
      <p:bldP spid="156" grpId="1"/>
      <p:bldP spid="157" grpId="1"/>
      <p:bldP spid="15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09473" y="1203185"/>
            <a:ext cx="11951061" cy="2899255"/>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1660" y="1295518"/>
            <a:ext cx="11566688" cy="2806922"/>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quan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triều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nổi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chính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trực</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Năm </a:t>
            </a:r>
            <a:r>
              <a:rPr lang="en-US" altLang="en-US" sz="2800" dirty="0">
                <a:solidFill>
                  <a:schemeClr val="accent6">
                    <a:lumMod val="50000"/>
                  </a:schemeClr>
                </a:solidFill>
                <a:latin typeface="Arial" panose="020B0604020202020204" pitchFamily="34" charset="0"/>
                <a:cs typeface="Arial" panose="020B0604020202020204" pitchFamily="34" charset="0"/>
              </a:rPr>
              <a:t>1175,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phò</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tử</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họ</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ngôi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Nhưng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Chiêu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Linh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muốn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con </a:t>
            </a:r>
            <a:r>
              <a:rPr lang="en-US" altLang="en-US" sz="2800" dirty="0" err="1">
                <a:solidFill>
                  <a:schemeClr val="accent6">
                    <a:lumMod val="50000"/>
                  </a:schemeClr>
                </a:solidFill>
                <a:latin typeface="Arial" panose="020B0604020202020204" pitchFamily="34" charset="0"/>
                <a:cs typeface="Arial" panose="020B0604020202020204" pitchFamily="34" charset="0"/>
              </a:rPr>
              <a:t>mình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Xưởng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đem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đút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lót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vợ</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để</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nhờ</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định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nghe</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theo</a:t>
            </a:r>
            <a:r>
              <a:rPr lang="en-US" altLang="en-US" sz="2800" dirty="0">
                <a:solidFill>
                  <a:schemeClr val="accent6">
                    <a:lumMod val="50000"/>
                  </a:schemeClr>
                </a:solidFill>
                <a:latin typeface="Arial" panose="020B0604020202020204" pitchFamily="34" charset="0"/>
                <a:cs typeface="Arial" panose="020B0604020202020204" pitchFamily="34" charset="0"/>
              </a:rPr>
              <a:t> di </a:t>
            </a:r>
            <a:r>
              <a:rPr lang="en-US" altLang="en-US" sz="2800" dirty="0" err="1">
                <a:solidFill>
                  <a:schemeClr val="accent6">
                    <a:lumMod val="50000"/>
                  </a:schemeClr>
                </a:solidFill>
                <a:latin typeface="Arial" panose="020B0604020202020204" pitchFamily="34" charset="0"/>
                <a:cs typeface="Arial" panose="020B0604020202020204" pitchFamily="34" charset="0"/>
              </a:rPr>
              <a:t>chiếu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lập</a:t>
            </a:r>
            <a:r>
              <a:rPr lang="en-US" altLang="en-US" sz="2800" dirty="0">
                <a:solidFill>
                  <a:schemeClr val="accent6">
                    <a:lumMod val="50000"/>
                  </a:schemeClr>
                </a:solidFill>
                <a:latin typeface="Arial" panose="020B0604020202020204" pitchFamily="34" charset="0"/>
                <a:cs typeface="Arial" panose="020B0604020202020204" pitchFamily="34" charset="0"/>
              </a:rPr>
              <a:t> Long </a:t>
            </a:r>
            <a:r>
              <a:rPr lang="en-US" altLang="en-US" sz="2800" dirty="0" err="1">
                <a:solidFill>
                  <a:schemeClr val="accent6">
                    <a:lumMod val="50000"/>
                  </a:schemeClr>
                </a:solidFill>
                <a:latin typeface="Arial" panose="020B0604020202020204" pitchFamily="34" charset="0"/>
                <a:cs typeface="Arial" panose="020B0604020202020204" pitchFamily="34" charset="0"/>
              </a:rPr>
              <a:t>Cán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Lý</a:t>
            </a:r>
            <a:r>
              <a:rPr lang="en-US" altLang="en-US" sz="2800" dirty="0">
                <a:solidFill>
                  <a:schemeClr val="accent6">
                    <a:lumMod val="50000"/>
                  </a:schemeClr>
                </a:solidFill>
                <a:latin typeface="Arial" panose="020B0604020202020204" pitchFamily="34" charset="0"/>
                <a:cs typeface="Arial" panose="020B0604020202020204" pitchFamily="34" charset="0"/>
              </a:rPr>
              <a:t> Cao </a:t>
            </a:r>
            <a:r>
              <a:rPr lang="en-US" altLang="en-US" sz="2800" dirty="0" err="1">
                <a:solidFill>
                  <a:schemeClr val="accent6">
                    <a:lumMod val="50000"/>
                  </a:schemeClr>
                </a:solidFill>
                <a:latin typeface="Arial" panose="020B0604020202020204" pitchFamily="34" charset="0"/>
                <a:cs typeface="Arial" panose="020B0604020202020204" pitchFamily="34" charset="0"/>
              </a:rPr>
              <a:t>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39969" y="182777"/>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284056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257523" y="1587436"/>
            <a:ext cx="11741042" cy="317249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1256117" y="1704065"/>
            <a:ext cx="9743853" cy="1077218"/>
          </a:xfrm>
          <a:prstGeom prst="rect">
            <a:avLst/>
          </a:prstGeom>
          <a:noFill/>
          <a:ln w="9525" algn="ctr">
            <a:noFill/>
            <a:miter lim="800000"/>
            <a:headEnd/>
            <a:tailEnd/>
          </a:ln>
        </p:spPr>
        <p:txBody>
          <a:bodyPr wrap="square">
            <a:spAutoFit/>
          </a:bodyPr>
          <a:lstStyle/>
          <a:p>
            <a:pPr algn="ctr"/>
            <a:r>
              <a:rPr lang="en-US" sz="3200" b="1" dirty="0" err="1">
                <a:solidFill>
                  <a:schemeClr val="accent6">
                    <a:lumMod val="50000"/>
                  </a:schemeClr>
                </a:solidFill>
              </a:rPr>
              <a:t>Trong</a:t>
            </a:r>
            <a:r>
              <a:rPr lang="en-US" sz="3200" b="1" dirty="0">
                <a:solidFill>
                  <a:schemeClr val="accent6">
                    <a:lumMod val="50000"/>
                  </a:schemeClr>
                </a:solidFill>
              </a:rPr>
              <a:t> </a:t>
            </a:r>
            <a:r>
              <a:rPr lang="en-US" sz="3200" b="1" dirty="0" err="1">
                <a:solidFill>
                  <a:schemeClr val="accent6">
                    <a:lumMod val="50000"/>
                  </a:schemeClr>
                </a:solidFill>
              </a:rPr>
              <a:t>việc</a:t>
            </a:r>
            <a:r>
              <a:rPr lang="en-US" sz="3200" b="1" dirty="0">
                <a:solidFill>
                  <a:schemeClr val="accent6">
                    <a:lumMod val="50000"/>
                  </a:schemeClr>
                </a:solidFill>
              </a:rPr>
              <a:t> </a:t>
            </a:r>
            <a:r>
              <a:rPr lang="en-US" sz="3200" b="1" dirty="0" err="1">
                <a:solidFill>
                  <a:schemeClr val="accent6">
                    <a:lumMod val="50000"/>
                  </a:schemeClr>
                </a:solidFill>
              </a:rPr>
              <a:t>lập</a:t>
            </a:r>
            <a:r>
              <a:rPr lang="en-US" sz="3200" b="1" dirty="0">
                <a:solidFill>
                  <a:schemeClr val="accent6">
                    <a:lumMod val="50000"/>
                  </a:schemeClr>
                </a:solidFill>
              </a:rPr>
              <a:t> </a:t>
            </a:r>
            <a:r>
              <a:rPr lang="en-US" sz="3200" b="1" dirty="0" err="1">
                <a:solidFill>
                  <a:schemeClr val="accent6">
                    <a:lumMod val="50000"/>
                  </a:schemeClr>
                </a:solidFill>
              </a:rPr>
              <a:t>ngôi</a:t>
            </a:r>
            <a:r>
              <a:rPr lang="en-US" sz="3200" b="1" dirty="0">
                <a:solidFill>
                  <a:schemeClr val="accent6">
                    <a:lumMod val="50000"/>
                  </a:schemeClr>
                </a:solidFill>
              </a:rPr>
              <a:t> </a:t>
            </a:r>
            <a:r>
              <a:rPr lang="en-US" sz="3200" b="1" dirty="0" err="1">
                <a:solidFill>
                  <a:schemeClr val="accent6">
                    <a:lumMod val="50000"/>
                  </a:schemeClr>
                </a:solidFill>
              </a:rPr>
              <a:t>vua</a:t>
            </a:r>
            <a:r>
              <a:rPr lang="en-US" sz="3200" b="1" dirty="0">
                <a:solidFill>
                  <a:schemeClr val="accent6">
                    <a:lumMod val="50000"/>
                  </a:schemeClr>
                </a:solidFill>
              </a:rPr>
              <a:t>, </a:t>
            </a:r>
            <a:r>
              <a:rPr lang="en-US" sz="3200" b="1" dirty="0" err="1">
                <a:solidFill>
                  <a:schemeClr val="accent6">
                    <a:lumMod val="50000"/>
                  </a:schemeClr>
                </a:solidFill>
              </a:rPr>
              <a:t>sự</a:t>
            </a:r>
            <a:r>
              <a:rPr lang="en-US" sz="3200" b="1" dirty="0">
                <a:solidFill>
                  <a:schemeClr val="accent6">
                    <a:lumMod val="50000"/>
                  </a:schemeClr>
                </a:solidFill>
              </a:rPr>
              <a:t> </a:t>
            </a:r>
            <a:r>
              <a:rPr lang="en-US" sz="3200" b="1" dirty="0" err="1">
                <a:solidFill>
                  <a:schemeClr val="accent6">
                    <a:lumMod val="50000"/>
                  </a:schemeClr>
                </a:solidFill>
              </a:rPr>
              <a:t>chính</a:t>
            </a:r>
            <a:r>
              <a:rPr lang="en-US" sz="3200" b="1" dirty="0">
                <a:solidFill>
                  <a:schemeClr val="accent6">
                    <a:lumMod val="50000"/>
                  </a:schemeClr>
                </a:solidFill>
              </a:rPr>
              <a:t> </a:t>
            </a:r>
            <a:r>
              <a:rPr lang="en-US" sz="3200" b="1" dirty="0" err="1">
                <a:solidFill>
                  <a:schemeClr val="accent6">
                    <a:lumMod val="50000"/>
                  </a:schemeClr>
                </a:solidFill>
              </a:rPr>
              <a:t>trực</a:t>
            </a:r>
            <a:r>
              <a:rPr lang="en-US" sz="3200" b="1" dirty="0">
                <a:solidFill>
                  <a:schemeClr val="accent6">
                    <a:lumMod val="50000"/>
                  </a:schemeClr>
                </a:solidFill>
              </a:rPr>
              <a:t> </a:t>
            </a:r>
            <a:r>
              <a:rPr lang="en-US" sz="3200" b="1" dirty="0" err="1">
                <a:solidFill>
                  <a:schemeClr val="accent6">
                    <a:lumMod val="50000"/>
                  </a:schemeClr>
                </a:solidFill>
              </a:rPr>
              <a:t>của</a:t>
            </a:r>
            <a:r>
              <a:rPr lang="en-US" sz="3200" b="1" dirty="0">
                <a:solidFill>
                  <a:schemeClr val="accent6">
                    <a:lumMod val="50000"/>
                  </a:schemeClr>
                </a:solidFill>
              </a:rPr>
              <a:t> </a:t>
            </a:r>
            <a:r>
              <a:rPr lang="en-US" sz="3200" b="1" dirty="0" err="1">
                <a:solidFill>
                  <a:schemeClr val="accent6">
                    <a:lumMod val="50000"/>
                  </a:schemeClr>
                </a:solidFill>
              </a:rPr>
              <a:t>ông</a:t>
            </a:r>
            <a:r>
              <a:rPr lang="en-US" sz="3200" b="1" dirty="0">
                <a:solidFill>
                  <a:schemeClr val="accent6">
                    <a:lumMod val="50000"/>
                  </a:schemeClr>
                </a:solidFill>
              </a:rPr>
              <a:t> </a:t>
            </a:r>
            <a:r>
              <a:rPr lang="en-US" sz="3200" b="1" dirty="0" err="1">
                <a:solidFill>
                  <a:schemeClr val="accent6">
                    <a:lumMod val="50000"/>
                  </a:schemeClr>
                </a:solidFill>
              </a:rPr>
              <a:t>Tô</a:t>
            </a:r>
            <a:r>
              <a:rPr lang="en-US" sz="3200" b="1" dirty="0">
                <a:solidFill>
                  <a:schemeClr val="accent6">
                    <a:lumMod val="50000"/>
                  </a:schemeClr>
                </a:solidFill>
              </a:rPr>
              <a:t> </a:t>
            </a:r>
            <a:r>
              <a:rPr lang="en-US" sz="3200" b="1" dirty="0" err="1">
                <a:solidFill>
                  <a:schemeClr val="accent6">
                    <a:lumMod val="50000"/>
                  </a:schemeClr>
                </a:solidFill>
              </a:rPr>
              <a:t>Hiến</a:t>
            </a:r>
            <a:r>
              <a:rPr lang="en-US" sz="3200" b="1" dirty="0">
                <a:solidFill>
                  <a:schemeClr val="accent6">
                    <a:lumMod val="50000"/>
                  </a:schemeClr>
                </a:solidFill>
              </a:rPr>
              <a:t> </a:t>
            </a:r>
            <a:r>
              <a:rPr lang="en-US" sz="3200" b="1" dirty="0" err="1">
                <a:solidFill>
                  <a:schemeClr val="accent6">
                    <a:lumMod val="50000"/>
                  </a:schemeClr>
                </a:solidFill>
              </a:rPr>
              <a:t>Thành</a:t>
            </a:r>
            <a:r>
              <a:rPr lang="en-US" sz="3200" b="1" dirty="0">
                <a:solidFill>
                  <a:schemeClr val="accent6">
                    <a:lumMod val="50000"/>
                  </a:schemeClr>
                </a:solidFill>
              </a:rPr>
              <a:t> </a:t>
            </a:r>
            <a:r>
              <a:rPr lang="en-US" sz="3200" b="1" dirty="0" err="1">
                <a:solidFill>
                  <a:schemeClr val="accent6">
                    <a:lumMod val="50000"/>
                  </a:schemeClr>
                </a:solidFill>
              </a:rPr>
              <a:t>thể</a:t>
            </a:r>
            <a:r>
              <a:rPr lang="en-US" sz="3200" b="1" dirty="0">
                <a:solidFill>
                  <a:schemeClr val="accent6">
                    <a:lumMod val="50000"/>
                  </a:schemeClr>
                </a:solidFill>
              </a:rPr>
              <a:t> </a:t>
            </a:r>
            <a:r>
              <a:rPr lang="en-US" sz="3200" b="1" dirty="0" err="1">
                <a:solidFill>
                  <a:schemeClr val="accent6">
                    <a:lumMod val="50000"/>
                  </a:schemeClr>
                </a:solidFill>
              </a:rPr>
              <a:t>hiện</a:t>
            </a:r>
            <a:r>
              <a:rPr lang="en-US" sz="3200" b="1" dirty="0">
                <a:solidFill>
                  <a:schemeClr val="accent6">
                    <a:lumMod val="50000"/>
                  </a:schemeClr>
                </a:solidFill>
              </a:rPr>
              <a:t> </a:t>
            </a:r>
            <a:r>
              <a:rPr lang="en-US" sz="3200" b="1" dirty="0" err="1">
                <a:solidFill>
                  <a:schemeClr val="accent6">
                    <a:lumMod val="50000"/>
                  </a:schemeClr>
                </a:solidFill>
              </a:rPr>
              <a:t>nh</a:t>
            </a:r>
            <a:r>
              <a:rPr lang="vi-VN" sz="3200" b="1" dirty="0">
                <a:solidFill>
                  <a:schemeClr val="accent6">
                    <a:lumMod val="50000"/>
                  </a:schemeClr>
                </a:solidFill>
              </a:rPr>
              <a:t>ư</a:t>
            </a:r>
            <a:r>
              <a:rPr lang="en-US" sz="3200" b="1" dirty="0">
                <a:solidFill>
                  <a:schemeClr val="accent6">
                    <a:lumMod val="50000"/>
                  </a:schemeClr>
                </a:solidFill>
              </a:rPr>
              <a:t> </a:t>
            </a:r>
            <a:r>
              <a:rPr lang="en-US" sz="3200" b="1" err="1">
                <a:solidFill>
                  <a:schemeClr val="accent6">
                    <a:lumMod val="50000"/>
                  </a:schemeClr>
                </a:solidFill>
              </a:rPr>
              <a:t>thế</a:t>
            </a:r>
            <a:r>
              <a:rPr lang="en-US" sz="3200" b="1">
                <a:solidFill>
                  <a:schemeClr val="accent6">
                    <a:lumMod val="50000"/>
                  </a:schemeClr>
                </a:solidFill>
              </a:rPr>
              <a:t> nào?</a:t>
            </a:r>
            <a:endParaRPr lang="en-US" sz="3200" b="1" dirty="0">
              <a:solidFill>
                <a:schemeClr val="accent6">
                  <a:lumMod val="50000"/>
                </a:schemeClr>
              </a:solidFill>
              <a:latin typeface="Arial" charset="0"/>
            </a:endParaRPr>
          </a:p>
        </p:txBody>
      </p:sp>
      <p:sp>
        <p:nvSpPr>
          <p:cNvPr id="156" name="Text Box 19"/>
          <p:cNvSpPr txBox="1">
            <a:spLocks noChangeArrowheads="1"/>
          </p:cNvSpPr>
          <p:nvPr/>
        </p:nvSpPr>
        <p:spPr bwMode="auto">
          <a:xfrm>
            <a:off x="436808" y="2982145"/>
            <a:ext cx="11310218" cy="1569660"/>
          </a:xfrm>
          <a:prstGeom prst="rect">
            <a:avLst/>
          </a:prstGeom>
          <a:noFill/>
          <a:ln w="9525" algn="ctr">
            <a:noFill/>
            <a:miter lim="800000"/>
            <a:headEnd/>
            <a:tailEnd/>
          </a:ln>
        </p:spPr>
        <p:txBody>
          <a:bodyPr wrap="square">
            <a:spAutoFit/>
          </a:bodyPr>
          <a:lstStyle/>
          <a:p>
            <a:pPr algn="just"/>
            <a:r>
              <a:rPr lang="en-US" sz="3200" b="1" dirty="0">
                <a:solidFill>
                  <a:srgbClr val="FF4D67"/>
                </a:solidFill>
                <a:latin typeface="Arial" charset="0"/>
                <a:sym typeface="Wingdings 2" panose="05020102010507070707" pitchFamily="18" charset="2"/>
              </a:rPr>
              <a:t> </a:t>
            </a:r>
            <a:r>
              <a:rPr lang="en-US" sz="3200" b="1" dirty="0" err="1">
                <a:solidFill>
                  <a:srgbClr val="FF4D67"/>
                </a:solidFill>
              </a:rPr>
              <a:t>Tô</a:t>
            </a:r>
            <a:r>
              <a:rPr lang="en-US" sz="3200" b="1" dirty="0">
                <a:solidFill>
                  <a:srgbClr val="FF4D67"/>
                </a:solidFill>
              </a:rPr>
              <a:t> </a:t>
            </a:r>
            <a:r>
              <a:rPr lang="en-US" sz="3200" b="1" dirty="0" err="1">
                <a:solidFill>
                  <a:srgbClr val="FF4D67"/>
                </a:solidFill>
              </a:rPr>
              <a:t>Hiến</a:t>
            </a:r>
            <a:r>
              <a:rPr lang="en-US" sz="3200" b="1" dirty="0">
                <a:solidFill>
                  <a:srgbClr val="FF4D67"/>
                </a:solidFill>
              </a:rPr>
              <a:t> </a:t>
            </a:r>
            <a:r>
              <a:rPr lang="en-US" sz="3200" b="1" dirty="0" err="1">
                <a:solidFill>
                  <a:srgbClr val="FF4D67"/>
                </a:solidFill>
              </a:rPr>
              <a:t>Thành</a:t>
            </a:r>
            <a:r>
              <a:rPr lang="en-US" sz="3200" b="1" dirty="0">
                <a:solidFill>
                  <a:srgbClr val="FF4D67"/>
                </a:solidFill>
              </a:rPr>
              <a:t> </a:t>
            </a:r>
            <a:r>
              <a:rPr lang="en-US" sz="3200" b="1" dirty="0" err="1">
                <a:solidFill>
                  <a:srgbClr val="FF4D67"/>
                </a:solidFill>
              </a:rPr>
              <a:t>không</a:t>
            </a:r>
            <a:r>
              <a:rPr lang="en-US" sz="3200" b="1" dirty="0">
                <a:solidFill>
                  <a:srgbClr val="FF4D67"/>
                </a:solidFill>
              </a:rPr>
              <a:t> </a:t>
            </a:r>
            <a:r>
              <a:rPr lang="en-US" sz="3200" b="1" dirty="0" err="1">
                <a:solidFill>
                  <a:srgbClr val="FF4D67"/>
                </a:solidFill>
              </a:rPr>
              <a:t>chịu</a:t>
            </a:r>
            <a:r>
              <a:rPr lang="en-US" sz="3200" b="1" dirty="0">
                <a:solidFill>
                  <a:srgbClr val="FF4D67"/>
                </a:solidFill>
              </a:rPr>
              <a:t> </a:t>
            </a:r>
            <a:r>
              <a:rPr lang="en-US" sz="3200" b="1" dirty="0" err="1">
                <a:solidFill>
                  <a:srgbClr val="FF4D67"/>
                </a:solidFill>
              </a:rPr>
              <a:t>nhận</a:t>
            </a:r>
            <a:r>
              <a:rPr lang="en-US" sz="3200" b="1" dirty="0">
                <a:solidFill>
                  <a:srgbClr val="FF4D67"/>
                </a:solidFill>
              </a:rPr>
              <a:t> </a:t>
            </a:r>
            <a:r>
              <a:rPr lang="en-US" sz="3200" b="1" dirty="0" err="1">
                <a:solidFill>
                  <a:srgbClr val="FF4D67"/>
                </a:solidFill>
              </a:rPr>
              <a:t>vàng</a:t>
            </a:r>
            <a:r>
              <a:rPr lang="en-US" sz="3200" b="1" dirty="0">
                <a:solidFill>
                  <a:srgbClr val="FF4D67"/>
                </a:solidFill>
              </a:rPr>
              <a:t> </a:t>
            </a:r>
            <a:r>
              <a:rPr lang="en-US" sz="3200" b="1" dirty="0" err="1">
                <a:solidFill>
                  <a:srgbClr val="FF4D67"/>
                </a:solidFill>
              </a:rPr>
              <a:t>bạc</a:t>
            </a:r>
            <a:r>
              <a:rPr lang="en-US" sz="3200" b="1" dirty="0">
                <a:solidFill>
                  <a:srgbClr val="FF4D67"/>
                </a:solidFill>
              </a:rPr>
              <a:t> </a:t>
            </a:r>
            <a:r>
              <a:rPr lang="vi-VN" sz="3200" b="1" dirty="0">
                <a:solidFill>
                  <a:srgbClr val="FF4D67"/>
                </a:solidFill>
              </a:rPr>
              <a:t>đ</a:t>
            </a:r>
            <a:r>
              <a:rPr lang="en-US" sz="3200" b="1" dirty="0" err="1">
                <a:solidFill>
                  <a:srgbClr val="FF4D67"/>
                </a:solidFill>
              </a:rPr>
              <a:t>út</a:t>
            </a:r>
            <a:r>
              <a:rPr lang="en-US" sz="3200" b="1" dirty="0">
                <a:solidFill>
                  <a:srgbClr val="FF4D67"/>
                </a:solidFill>
              </a:rPr>
              <a:t> </a:t>
            </a:r>
            <a:r>
              <a:rPr lang="en-US" sz="3200" b="1" dirty="0" err="1">
                <a:solidFill>
                  <a:srgbClr val="FF4D67"/>
                </a:solidFill>
              </a:rPr>
              <a:t>lót</a:t>
            </a:r>
            <a:r>
              <a:rPr lang="en-US" sz="3200" b="1" dirty="0">
                <a:solidFill>
                  <a:srgbClr val="FF4D67"/>
                </a:solidFill>
              </a:rPr>
              <a:t> </a:t>
            </a:r>
            <a:r>
              <a:rPr lang="vi-VN" sz="3200" b="1" dirty="0">
                <a:solidFill>
                  <a:srgbClr val="FF4D67"/>
                </a:solidFill>
              </a:rPr>
              <a:t>đ</a:t>
            </a:r>
            <a:r>
              <a:rPr lang="en-US" sz="3200" b="1" dirty="0">
                <a:solidFill>
                  <a:srgbClr val="FF4D67"/>
                </a:solidFill>
              </a:rPr>
              <a:t>ể </a:t>
            </a:r>
            <a:r>
              <a:rPr lang="en-US" sz="3200" b="1" dirty="0" err="1">
                <a:solidFill>
                  <a:srgbClr val="FF4D67"/>
                </a:solidFill>
              </a:rPr>
              <a:t>làm</a:t>
            </a:r>
            <a:r>
              <a:rPr lang="en-US" sz="3200" b="1" dirty="0">
                <a:solidFill>
                  <a:srgbClr val="FF4D67"/>
                </a:solidFill>
              </a:rPr>
              <a:t> </a:t>
            </a:r>
            <a:r>
              <a:rPr lang="en-US" sz="3200" b="1" dirty="0" err="1">
                <a:solidFill>
                  <a:srgbClr val="FF4D67"/>
                </a:solidFill>
              </a:rPr>
              <a:t>sai</a:t>
            </a:r>
            <a:r>
              <a:rPr lang="en-US" sz="3200" b="1" dirty="0">
                <a:solidFill>
                  <a:srgbClr val="FF4D67"/>
                </a:solidFill>
              </a:rPr>
              <a:t> di </a:t>
            </a:r>
            <a:r>
              <a:rPr lang="en-US" sz="3200" b="1" dirty="0" err="1">
                <a:solidFill>
                  <a:srgbClr val="FF4D67"/>
                </a:solidFill>
              </a:rPr>
              <a:t>chiếu</a:t>
            </a:r>
            <a:r>
              <a:rPr lang="en-US" sz="3200" b="1" dirty="0">
                <a:solidFill>
                  <a:srgbClr val="FF4D67"/>
                </a:solidFill>
              </a:rPr>
              <a:t> </a:t>
            </a:r>
            <a:r>
              <a:rPr lang="en-US" sz="3200" b="1" dirty="0" err="1">
                <a:solidFill>
                  <a:srgbClr val="FF4D67"/>
                </a:solidFill>
              </a:rPr>
              <a:t>của</a:t>
            </a:r>
            <a:r>
              <a:rPr lang="en-US" sz="3200" b="1" dirty="0">
                <a:solidFill>
                  <a:srgbClr val="FF4D67"/>
                </a:solidFill>
              </a:rPr>
              <a:t> </a:t>
            </a:r>
            <a:r>
              <a:rPr lang="en-US" sz="3200" b="1" dirty="0" err="1">
                <a:solidFill>
                  <a:srgbClr val="FF4D67"/>
                </a:solidFill>
              </a:rPr>
              <a:t>vua</a:t>
            </a:r>
            <a:r>
              <a:rPr lang="en-US" sz="3200" b="1">
                <a:solidFill>
                  <a:srgbClr val="FF4D67"/>
                </a:solidFill>
              </a:rPr>
              <a:t>. Ông </a:t>
            </a:r>
            <a:r>
              <a:rPr lang="en-US" sz="3200" b="1" dirty="0" err="1">
                <a:solidFill>
                  <a:srgbClr val="FF4D67"/>
                </a:solidFill>
              </a:rPr>
              <a:t>cứ</a:t>
            </a:r>
            <a:r>
              <a:rPr lang="en-US" sz="3200" b="1" dirty="0">
                <a:solidFill>
                  <a:srgbClr val="FF4D67"/>
                </a:solidFill>
              </a:rPr>
              <a:t> </a:t>
            </a:r>
            <a:r>
              <a:rPr lang="en-US" sz="3200" b="1" dirty="0" err="1">
                <a:solidFill>
                  <a:srgbClr val="FF4D67"/>
                </a:solidFill>
              </a:rPr>
              <a:t>làm</a:t>
            </a:r>
            <a:r>
              <a:rPr lang="en-US" sz="3200" b="1" dirty="0">
                <a:solidFill>
                  <a:srgbClr val="FF4D67"/>
                </a:solidFill>
              </a:rPr>
              <a:t> </a:t>
            </a:r>
            <a:r>
              <a:rPr lang="en-US" sz="3200" b="1" dirty="0" err="1">
                <a:solidFill>
                  <a:srgbClr val="FF4D67"/>
                </a:solidFill>
              </a:rPr>
              <a:t>theo</a:t>
            </a:r>
            <a:r>
              <a:rPr lang="en-US" sz="3200" b="1" dirty="0">
                <a:solidFill>
                  <a:srgbClr val="FF4D67"/>
                </a:solidFill>
              </a:rPr>
              <a:t> di </a:t>
            </a:r>
            <a:r>
              <a:rPr lang="en-US" sz="3200" b="1" dirty="0" err="1">
                <a:solidFill>
                  <a:srgbClr val="FF4D67"/>
                </a:solidFill>
              </a:rPr>
              <a:t>chiếu</a:t>
            </a:r>
            <a:r>
              <a:rPr lang="en-US" sz="3200" b="1" dirty="0">
                <a:solidFill>
                  <a:srgbClr val="FF4D67"/>
                </a:solidFill>
              </a:rPr>
              <a:t> </a:t>
            </a:r>
            <a:r>
              <a:rPr lang="en-US" sz="3200" b="1" dirty="0" err="1">
                <a:solidFill>
                  <a:srgbClr val="FF4D67"/>
                </a:solidFill>
              </a:rPr>
              <a:t>mà</a:t>
            </a:r>
            <a:r>
              <a:rPr lang="en-US" sz="3200" b="1" dirty="0">
                <a:solidFill>
                  <a:srgbClr val="FF4D67"/>
                </a:solidFill>
              </a:rPr>
              <a:t> </a:t>
            </a:r>
            <a:r>
              <a:rPr lang="en-US" sz="3200" b="1" dirty="0" err="1">
                <a:solidFill>
                  <a:srgbClr val="FF4D67"/>
                </a:solidFill>
              </a:rPr>
              <a:t>lập</a:t>
            </a:r>
            <a:r>
              <a:rPr lang="en-US" sz="3200" b="1" dirty="0">
                <a:solidFill>
                  <a:srgbClr val="FF4D67"/>
                </a:solidFill>
              </a:rPr>
              <a:t> </a:t>
            </a:r>
            <a:r>
              <a:rPr lang="en-US" sz="3200" b="1" dirty="0" err="1">
                <a:solidFill>
                  <a:srgbClr val="FF4D67"/>
                </a:solidFill>
              </a:rPr>
              <a:t>thái</a:t>
            </a:r>
            <a:r>
              <a:rPr lang="en-US" sz="3200" b="1" dirty="0">
                <a:solidFill>
                  <a:srgbClr val="FF4D67"/>
                </a:solidFill>
              </a:rPr>
              <a:t> </a:t>
            </a:r>
            <a:r>
              <a:rPr lang="en-US" sz="3200" b="1" dirty="0" err="1">
                <a:solidFill>
                  <a:srgbClr val="FF4D67"/>
                </a:solidFill>
              </a:rPr>
              <a:t>tử</a:t>
            </a:r>
            <a:r>
              <a:rPr lang="en-US" sz="3200" b="1" dirty="0">
                <a:solidFill>
                  <a:srgbClr val="FF4D67"/>
                </a:solidFill>
              </a:rPr>
              <a:t> Long </a:t>
            </a:r>
            <a:r>
              <a:rPr lang="en-US" sz="3200" b="1" dirty="0" err="1">
                <a:solidFill>
                  <a:srgbClr val="FF4D67"/>
                </a:solidFill>
              </a:rPr>
              <a:t>Cán</a:t>
            </a:r>
            <a:r>
              <a:rPr lang="en-US" sz="3200" b="1" dirty="0">
                <a:solidFill>
                  <a:srgbClr val="FF4D67"/>
                </a:solidFill>
              </a:rPr>
              <a:t>.</a:t>
            </a:r>
          </a:p>
        </p:txBody>
      </p:sp>
      <p:grpSp>
        <p:nvGrpSpPr>
          <p:cNvPr id="144" name="Group 4">
            <a:extLst>
              <a:ext uri="{FF2B5EF4-FFF2-40B4-BE49-F238E27FC236}">
                <a16:creationId xmlns:a16="http://schemas.microsoft.com/office/drawing/2014/main" id="{4ECE6363-9456-454F-81CD-1A7F25C511DE}"/>
              </a:ext>
            </a:extLst>
          </p:cNvPr>
          <p:cNvGrpSpPr>
            <a:grpSpLocks noChangeAspect="1"/>
          </p:cNvGrpSpPr>
          <p:nvPr/>
        </p:nvGrpSpPr>
        <p:grpSpPr bwMode="auto">
          <a:xfrm>
            <a:off x="10114961" y="4057944"/>
            <a:ext cx="1261435" cy="1731179"/>
            <a:chOff x="1563" y="1178"/>
            <a:chExt cx="1101" cy="1511"/>
          </a:xfrm>
        </p:grpSpPr>
        <p:sp>
          <p:nvSpPr>
            <p:cNvPr id="145" name="Freeform 5">
              <a:extLst>
                <a:ext uri="{FF2B5EF4-FFF2-40B4-BE49-F238E27FC236}">
                  <a16:creationId xmlns:a16="http://schemas.microsoft.com/office/drawing/2014/main" id="{7D281503-0D7E-42A4-9B99-0A863C2ED298}"/>
                </a:ext>
              </a:extLst>
            </p:cNvPr>
            <p:cNvSpPr>
              <a:spLocks/>
            </p:cNvSpPr>
            <p:nvPr/>
          </p:nvSpPr>
          <p:spPr bwMode="auto">
            <a:xfrm>
              <a:off x="2313" y="1243"/>
              <a:ext cx="301" cy="391"/>
            </a:xfrm>
            <a:custGeom>
              <a:avLst/>
              <a:gdLst>
                <a:gd name="T0" fmla="*/ 17 w 169"/>
                <a:gd name="T1" fmla="*/ 75 h 220"/>
                <a:gd name="T2" fmla="*/ 13 w 169"/>
                <a:gd name="T3" fmla="*/ 197 h 220"/>
                <a:gd name="T4" fmla="*/ 11 w 169"/>
                <a:gd name="T5" fmla="*/ 220 h 220"/>
                <a:gd name="T6" fmla="*/ 167 w 169"/>
                <a:gd name="T7" fmla="*/ 205 h 220"/>
                <a:gd name="T8" fmla="*/ 97 w 169"/>
                <a:gd name="T9" fmla="*/ 44 h 220"/>
                <a:gd name="T10" fmla="*/ 23 w 169"/>
                <a:gd name="T11" fmla="*/ 0 h 220"/>
                <a:gd name="T12" fmla="*/ 0 w 169"/>
                <a:gd name="T13" fmla="*/ 9 h 220"/>
                <a:gd name="T14" fmla="*/ 17 w 169"/>
                <a:gd name="T15" fmla="*/ 75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20">
                  <a:moveTo>
                    <a:pt x="17" y="75"/>
                  </a:moveTo>
                  <a:cubicBezTo>
                    <a:pt x="20" y="115"/>
                    <a:pt x="18" y="157"/>
                    <a:pt x="13" y="197"/>
                  </a:cubicBezTo>
                  <a:cubicBezTo>
                    <a:pt x="13" y="205"/>
                    <a:pt x="12" y="212"/>
                    <a:pt x="11" y="220"/>
                  </a:cubicBezTo>
                  <a:cubicBezTo>
                    <a:pt x="46" y="168"/>
                    <a:pt x="149" y="148"/>
                    <a:pt x="167" y="205"/>
                  </a:cubicBezTo>
                  <a:cubicBezTo>
                    <a:pt x="169" y="145"/>
                    <a:pt x="150" y="86"/>
                    <a:pt x="97" y="44"/>
                  </a:cubicBezTo>
                  <a:cubicBezTo>
                    <a:pt x="75" y="27"/>
                    <a:pt x="50" y="12"/>
                    <a:pt x="23" y="0"/>
                  </a:cubicBezTo>
                  <a:cubicBezTo>
                    <a:pt x="15" y="4"/>
                    <a:pt x="8" y="7"/>
                    <a:pt x="0" y="9"/>
                  </a:cubicBezTo>
                  <a:cubicBezTo>
                    <a:pt x="12" y="28"/>
                    <a:pt x="15" y="54"/>
                    <a:pt x="17" y="7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Freeform 6">
              <a:extLst>
                <a:ext uri="{FF2B5EF4-FFF2-40B4-BE49-F238E27FC236}">
                  <a16:creationId xmlns:a16="http://schemas.microsoft.com/office/drawing/2014/main" id="{F3E55D59-BB9A-4621-8E18-F668CD515DA3}"/>
                </a:ext>
              </a:extLst>
            </p:cNvPr>
            <p:cNvSpPr>
              <a:spLocks/>
            </p:cNvSpPr>
            <p:nvPr/>
          </p:nvSpPr>
          <p:spPr bwMode="auto">
            <a:xfrm>
              <a:off x="1689" y="1195"/>
              <a:ext cx="429" cy="368"/>
            </a:xfrm>
            <a:custGeom>
              <a:avLst/>
              <a:gdLst>
                <a:gd name="T0" fmla="*/ 74 w 241"/>
                <a:gd name="T1" fmla="*/ 135 h 207"/>
                <a:gd name="T2" fmla="*/ 143 w 241"/>
                <a:gd name="T3" fmla="*/ 207 h 207"/>
                <a:gd name="T4" fmla="*/ 183 w 241"/>
                <a:gd name="T5" fmla="*/ 93 h 207"/>
                <a:gd name="T6" fmla="*/ 241 w 241"/>
                <a:gd name="T7" fmla="*/ 21 h 207"/>
                <a:gd name="T8" fmla="*/ 217 w 241"/>
                <a:gd name="T9" fmla="*/ 0 h 207"/>
                <a:gd name="T10" fmla="*/ 117 w 241"/>
                <a:gd name="T11" fmla="*/ 29 h 207"/>
                <a:gd name="T12" fmla="*/ 0 w 241"/>
                <a:gd name="T13" fmla="*/ 179 h 207"/>
                <a:gd name="T14" fmla="*/ 74 w 241"/>
                <a:gd name="T15" fmla="*/ 13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207">
                  <a:moveTo>
                    <a:pt x="74" y="135"/>
                  </a:moveTo>
                  <a:cubicBezTo>
                    <a:pt x="113" y="136"/>
                    <a:pt x="139" y="170"/>
                    <a:pt x="143" y="207"/>
                  </a:cubicBezTo>
                  <a:cubicBezTo>
                    <a:pt x="152" y="167"/>
                    <a:pt x="164" y="129"/>
                    <a:pt x="183" y="93"/>
                  </a:cubicBezTo>
                  <a:cubicBezTo>
                    <a:pt x="197" y="68"/>
                    <a:pt x="215" y="38"/>
                    <a:pt x="241" y="21"/>
                  </a:cubicBezTo>
                  <a:cubicBezTo>
                    <a:pt x="232" y="15"/>
                    <a:pt x="224" y="8"/>
                    <a:pt x="217" y="0"/>
                  </a:cubicBezTo>
                  <a:cubicBezTo>
                    <a:pt x="182" y="3"/>
                    <a:pt x="148" y="13"/>
                    <a:pt x="117" y="29"/>
                  </a:cubicBezTo>
                  <a:cubicBezTo>
                    <a:pt x="58" y="62"/>
                    <a:pt x="19" y="117"/>
                    <a:pt x="0" y="179"/>
                  </a:cubicBezTo>
                  <a:cubicBezTo>
                    <a:pt x="17" y="153"/>
                    <a:pt x="44" y="134"/>
                    <a:pt x="74" y="13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Freeform 7">
              <a:extLst>
                <a:ext uri="{FF2B5EF4-FFF2-40B4-BE49-F238E27FC236}">
                  <a16:creationId xmlns:a16="http://schemas.microsoft.com/office/drawing/2014/main" id="{EBF7ADAF-6E29-43BA-A693-FE9B5D3091DC}"/>
                </a:ext>
              </a:extLst>
            </p:cNvPr>
            <p:cNvSpPr>
              <a:spLocks/>
            </p:cNvSpPr>
            <p:nvPr/>
          </p:nvSpPr>
          <p:spPr bwMode="auto">
            <a:xfrm>
              <a:off x="2130" y="1554"/>
              <a:ext cx="477" cy="663"/>
            </a:xfrm>
            <a:custGeom>
              <a:avLst/>
              <a:gdLst>
                <a:gd name="T0" fmla="*/ 233 w 268"/>
                <a:gd name="T1" fmla="*/ 6 h 373"/>
                <a:gd name="T2" fmla="*/ 182 w 268"/>
                <a:gd name="T3" fmla="*/ 8 h 373"/>
                <a:gd name="T4" fmla="*/ 110 w 268"/>
                <a:gd name="T5" fmla="*/ 67 h 373"/>
                <a:gd name="T6" fmla="*/ 63 w 268"/>
                <a:gd name="T7" fmla="*/ 220 h 373"/>
                <a:gd name="T8" fmla="*/ 22 w 268"/>
                <a:gd name="T9" fmla="*/ 316 h 373"/>
                <a:gd name="T10" fmla="*/ 0 w 268"/>
                <a:gd name="T11" fmla="*/ 362 h 373"/>
                <a:gd name="T12" fmla="*/ 29 w 268"/>
                <a:gd name="T13" fmla="*/ 365 h 373"/>
                <a:gd name="T14" fmla="*/ 60 w 268"/>
                <a:gd name="T15" fmla="*/ 373 h 373"/>
                <a:gd name="T16" fmla="*/ 241 w 268"/>
                <a:gd name="T17" fmla="*/ 148 h 373"/>
                <a:gd name="T18" fmla="*/ 268 w 268"/>
                <a:gd name="T19" fmla="*/ 59 h 373"/>
                <a:gd name="T20" fmla="*/ 233 w 268"/>
                <a:gd name="T21" fmla="*/ 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 h="373">
                  <a:moveTo>
                    <a:pt x="233" y="6"/>
                  </a:moveTo>
                  <a:cubicBezTo>
                    <a:pt x="216" y="0"/>
                    <a:pt x="199" y="2"/>
                    <a:pt x="182" y="8"/>
                  </a:cubicBezTo>
                  <a:cubicBezTo>
                    <a:pt x="152" y="18"/>
                    <a:pt x="124" y="38"/>
                    <a:pt x="110" y="67"/>
                  </a:cubicBezTo>
                  <a:cubicBezTo>
                    <a:pt x="100" y="120"/>
                    <a:pt x="83" y="170"/>
                    <a:pt x="63" y="220"/>
                  </a:cubicBezTo>
                  <a:cubicBezTo>
                    <a:pt x="50" y="252"/>
                    <a:pt x="35" y="284"/>
                    <a:pt x="22" y="316"/>
                  </a:cubicBezTo>
                  <a:cubicBezTo>
                    <a:pt x="16" y="331"/>
                    <a:pt x="9" y="347"/>
                    <a:pt x="0" y="362"/>
                  </a:cubicBezTo>
                  <a:cubicBezTo>
                    <a:pt x="10" y="362"/>
                    <a:pt x="20" y="363"/>
                    <a:pt x="29" y="365"/>
                  </a:cubicBezTo>
                  <a:cubicBezTo>
                    <a:pt x="37" y="366"/>
                    <a:pt x="51" y="368"/>
                    <a:pt x="60" y="373"/>
                  </a:cubicBezTo>
                  <a:cubicBezTo>
                    <a:pt x="143" y="325"/>
                    <a:pt x="203" y="233"/>
                    <a:pt x="241" y="148"/>
                  </a:cubicBezTo>
                  <a:cubicBezTo>
                    <a:pt x="254" y="120"/>
                    <a:pt x="263" y="90"/>
                    <a:pt x="268" y="59"/>
                  </a:cubicBezTo>
                  <a:cubicBezTo>
                    <a:pt x="264" y="38"/>
                    <a:pt x="257" y="13"/>
                    <a:pt x="233" y="6"/>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Freeform 8">
              <a:extLst>
                <a:ext uri="{FF2B5EF4-FFF2-40B4-BE49-F238E27FC236}">
                  <a16:creationId xmlns:a16="http://schemas.microsoft.com/office/drawing/2014/main" id="{A866BBC6-4BF0-4265-9B99-8277831F0138}"/>
                </a:ext>
              </a:extLst>
            </p:cNvPr>
            <p:cNvSpPr>
              <a:spLocks/>
            </p:cNvSpPr>
            <p:nvPr/>
          </p:nvSpPr>
          <p:spPr bwMode="auto">
            <a:xfrm>
              <a:off x="2130" y="2116"/>
              <a:ext cx="235" cy="101"/>
            </a:xfrm>
            <a:custGeom>
              <a:avLst/>
              <a:gdLst>
                <a:gd name="T0" fmla="*/ 63 w 132"/>
                <a:gd name="T1" fmla="*/ 12 h 57"/>
                <a:gd name="T2" fmla="*/ 16 w 132"/>
                <a:gd name="T3" fmla="*/ 13 h 57"/>
                <a:gd name="T4" fmla="*/ 0 w 132"/>
                <a:gd name="T5" fmla="*/ 46 h 57"/>
                <a:gd name="T6" fmla="*/ 29 w 132"/>
                <a:gd name="T7" fmla="*/ 49 h 57"/>
                <a:gd name="T8" fmla="*/ 60 w 132"/>
                <a:gd name="T9" fmla="*/ 57 h 57"/>
                <a:gd name="T10" fmla="*/ 132 w 132"/>
                <a:gd name="T11" fmla="*/ 0 h 57"/>
                <a:gd name="T12" fmla="*/ 63 w 132"/>
                <a:gd name="T13" fmla="*/ 12 h 57"/>
              </a:gdLst>
              <a:ahLst/>
              <a:cxnLst>
                <a:cxn ang="0">
                  <a:pos x="T0" y="T1"/>
                </a:cxn>
                <a:cxn ang="0">
                  <a:pos x="T2" y="T3"/>
                </a:cxn>
                <a:cxn ang="0">
                  <a:pos x="T4" y="T5"/>
                </a:cxn>
                <a:cxn ang="0">
                  <a:pos x="T6" y="T7"/>
                </a:cxn>
                <a:cxn ang="0">
                  <a:pos x="T8" y="T9"/>
                </a:cxn>
                <a:cxn ang="0">
                  <a:pos x="T10" y="T11"/>
                </a:cxn>
                <a:cxn ang="0">
                  <a:pos x="T12" y="T13"/>
                </a:cxn>
              </a:cxnLst>
              <a:rect l="0" t="0" r="r" b="b"/>
              <a:pathLst>
                <a:path w="132" h="57">
                  <a:moveTo>
                    <a:pt x="63" y="12"/>
                  </a:moveTo>
                  <a:cubicBezTo>
                    <a:pt x="49" y="12"/>
                    <a:pt x="33" y="14"/>
                    <a:pt x="16" y="13"/>
                  </a:cubicBezTo>
                  <a:cubicBezTo>
                    <a:pt x="12" y="24"/>
                    <a:pt x="6" y="35"/>
                    <a:pt x="0" y="46"/>
                  </a:cubicBezTo>
                  <a:cubicBezTo>
                    <a:pt x="10" y="46"/>
                    <a:pt x="20" y="47"/>
                    <a:pt x="29" y="49"/>
                  </a:cubicBezTo>
                  <a:cubicBezTo>
                    <a:pt x="37" y="50"/>
                    <a:pt x="51" y="52"/>
                    <a:pt x="60" y="57"/>
                  </a:cubicBezTo>
                  <a:cubicBezTo>
                    <a:pt x="86" y="42"/>
                    <a:pt x="110" y="22"/>
                    <a:pt x="132" y="0"/>
                  </a:cubicBezTo>
                  <a:cubicBezTo>
                    <a:pt x="109" y="7"/>
                    <a:pt x="86" y="11"/>
                    <a:pt x="63" y="12"/>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9">
              <a:extLst>
                <a:ext uri="{FF2B5EF4-FFF2-40B4-BE49-F238E27FC236}">
                  <a16:creationId xmlns:a16="http://schemas.microsoft.com/office/drawing/2014/main" id="{FC0C1C88-BD15-4764-9C28-303C896F6E9B}"/>
                </a:ext>
              </a:extLst>
            </p:cNvPr>
            <p:cNvSpPr>
              <a:spLocks/>
            </p:cNvSpPr>
            <p:nvPr/>
          </p:nvSpPr>
          <p:spPr bwMode="auto">
            <a:xfrm>
              <a:off x="2095" y="1192"/>
              <a:ext cx="236" cy="62"/>
            </a:xfrm>
            <a:custGeom>
              <a:avLst/>
              <a:gdLst>
                <a:gd name="T0" fmla="*/ 29 w 133"/>
                <a:gd name="T1" fmla="*/ 22 h 35"/>
                <a:gd name="T2" fmla="*/ 59 w 133"/>
                <a:gd name="T3" fmla="*/ 32 h 35"/>
                <a:gd name="T4" fmla="*/ 109 w 133"/>
                <a:gd name="T5" fmla="*/ 32 h 35"/>
                <a:gd name="T6" fmla="*/ 116 w 133"/>
                <a:gd name="T7" fmla="*/ 30 h 35"/>
                <a:gd name="T8" fmla="*/ 122 w 133"/>
                <a:gd name="T9" fmla="*/ 29 h 35"/>
                <a:gd name="T10" fmla="*/ 133 w 133"/>
                <a:gd name="T11" fmla="*/ 24 h 35"/>
                <a:gd name="T12" fmla="*/ 0 w 133"/>
                <a:gd name="T13" fmla="*/ 2 h 35"/>
                <a:gd name="T14" fmla="*/ 21 w 133"/>
                <a:gd name="T15" fmla="*/ 18 h 35"/>
                <a:gd name="T16" fmla="*/ 29 w 133"/>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35">
                  <a:moveTo>
                    <a:pt x="29" y="22"/>
                  </a:moveTo>
                  <a:cubicBezTo>
                    <a:pt x="38" y="27"/>
                    <a:pt x="48" y="31"/>
                    <a:pt x="59" y="32"/>
                  </a:cubicBezTo>
                  <a:cubicBezTo>
                    <a:pt x="75" y="35"/>
                    <a:pt x="92" y="35"/>
                    <a:pt x="109" y="32"/>
                  </a:cubicBezTo>
                  <a:cubicBezTo>
                    <a:pt x="116" y="30"/>
                    <a:pt x="116" y="30"/>
                    <a:pt x="116" y="30"/>
                  </a:cubicBezTo>
                  <a:cubicBezTo>
                    <a:pt x="118" y="30"/>
                    <a:pt x="120" y="29"/>
                    <a:pt x="122" y="29"/>
                  </a:cubicBezTo>
                  <a:cubicBezTo>
                    <a:pt x="126" y="27"/>
                    <a:pt x="130" y="26"/>
                    <a:pt x="133" y="24"/>
                  </a:cubicBezTo>
                  <a:cubicBezTo>
                    <a:pt x="91" y="8"/>
                    <a:pt x="45" y="0"/>
                    <a:pt x="0" y="2"/>
                  </a:cubicBezTo>
                  <a:cubicBezTo>
                    <a:pt x="6" y="8"/>
                    <a:pt x="13" y="14"/>
                    <a:pt x="21" y="18"/>
                  </a:cubicBezTo>
                  <a:lnTo>
                    <a:pt x="29" y="22"/>
                  </a:lnTo>
                  <a:close/>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Freeform 10">
              <a:extLst>
                <a:ext uri="{FF2B5EF4-FFF2-40B4-BE49-F238E27FC236}">
                  <a16:creationId xmlns:a16="http://schemas.microsoft.com/office/drawing/2014/main" id="{DF952858-8B93-4498-87CF-134338821959}"/>
                </a:ext>
              </a:extLst>
            </p:cNvPr>
            <p:cNvSpPr>
              <a:spLocks/>
            </p:cNvSpPr>
            <p:nvPr/>
          </p:nvSpPr>
          <p:spPr bwMode="auto">
            <a:xfrm>
              <a:off x="1918" y="1451"/>
              <a:ext cx="392" cy="752"/>
            </a:xfrm>
            <a:custGeom>
              <a:avLst/>
              <a:gdLst>
                <a:gd name="T0" fmla="*/ 16 w 220"/>
                <a:gd name="T1" fmla="*/ 93 h 423"/>
                <a:gd name="T2" fmla="*/ 3 w 220"/>
                <a:gd name="T3" fmla="*/ 279 h 423"/>
                <a:gd name="T4" fmla="*/ 9 w 220"/>
                <a:gd name="T5" fmla="*/ 360 h 423"/>
                <a:gd name="T6" fmla="*/ 21 w 220"/>
                <a:gd name="T7" fmla="*/ 423 h 423"/>
                <a:gd name="T8" fmla="*/ 80 w 220"/>
                <a:gd name="T9" fmla="*/ 420 h 423"/>
                <a:gd name="T10" fmla="*/ 109 w 220"/>
                <a:gd name="T11" fmla="*/ 420 h 423"/>
                <a:gd name="T12" fmla="*/ 137 w 220"/>
                <a:gd name="T13" fmla="*/ 359 h 423"/>
                <a:gd name="T14" fmla="*/ 173 w 220"/>
                <a:gd name="T15" fmla="*/ 276 h 423"/>
                <a:gd name="T16" fmla="*/ 220 w 220"/>
                <a:gd name="T17" fmla="*/ 124 h 423"/>
                <a:gd name="T18" fmla="*/ 123 w 220"/>
                <a:gd name="T19" fmla="*/ 0 h 423"/>
                <a:gd name="T20" fmla="*/ 19 w 220"/>
                <a:gd name="T21" fmla="*/ 80 h 423"/>
                <a:gd name="T22" fmla="*/ 16 w 220"/>
                <a:gd name="T23" fmla="*/ 9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423">
                  <a:moveTo>
                    <a:pt x="16" y="93"/>
                  </a:moveTo>
                  <a:cubicBezTo>
                    <a:pt x="5" y="155"/>
                    <a:pt x="0" y="217"/>
                    <a:pt x="3" y="279"/>
                  </a:cubicBezTo>
                  <a:cubicBezTo>
                    <a:pt x="4" y="307"/>
                    <a:pt x="7" y="333"/>
                    <a:pt x="9" y="360"/>
                  </a:cubicBezTo>
                  <a:cubicBezTo>
                    <a:pt x="11" y="382"/>
                    <a:pt x="14" y="403"/>
                    <a:pt x="21" y="423"/>
                  </a:cubicBezTo>
                  <a:cubicBezTo>
                    <a:pt x="41" y="419"/>
                    <a:pt x="63" y="421"/>
                    <a:pt x="80" y="420"/>
                  </a:cubicBezTo>
                  <a:cubicBezTo>
                    <a:pt x="90" y="420"/>
                    <a:pt x="100" y="420"/>
                    <a:pt x="109" y="420"/>
                  </a:cubicBezTo>
                  <a:cubicBezTo>
                    <a:pt x="121" y="400"/>
                    <a:pt x="129" y="380"/>
                    <a:pt x="137" y="359"/>
                  </a:cubicBezTo>
                  <a:cubicBezTo>
                    <a:pt x="149" y="331"/>
                    <a:pt x="162" y="304"/>
                    <a:pt x="173" y="276"/>
                  </a:cubicBezTo>
                  <a:cubicBezTo>
                    <a:pt x="193" y="227"/>
                    <a:pt x="211" y="176"/>
                    <a:pt x="220" y="124"/>
                  </a:cubicBezTo>
                  <a:cubicBezTo>
                    <a:pt x="218" y="73"/>
                    <a:pt x="183" y="0"/>
                    <a:pt x="123" y="0"/>
                  </a:cubicBezTo>
                  <a:cubicBezTo>
                    <a:pt x="70" y="0"/>
                    <a:pt x="46" y="41"/>
                    <a:pt x="19" y="80"/>
                  </a:cubicBezTo>
                  <a:cubicBezTo>
                    <a:pt x="18" y="84"/>
                    <a:pt x="17" y="89"/>
                    <a:pt x="16" y="93"/>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Freeform 11">
              <a:extLst>
                <a:ext uri="{FF2B5EF4-FFF2-40B4-BE49-F238E27FC236}">
                  <a16:creationId xmlns:a16="http://schemas.microsoft.com/office/drawing/2014/main" id="{02A68E77-A7E4-4AF0-9A7F-8B28DE4DE894}"/>
                </a:ext>
              </a:extLst>
            </p:cNvPr>
            <p:cNvSpPr>
              <a:spLocks/>
            </p:cNvSpPr>
            <p:nvPr/>
          </p:nvSpPr>
          <p:spPr bwMode="auto">
            <a:xfrm>
              <a:off x="1934" y="2094"/>
              <a:ext cx="210" cy="109"/>
            </a:xfrm>
            <a:custGeom>
              <a:avLst/>
              <a:gdLst>
                <a:gd name="T0" fmla="*/ 0 w 118"/>
                <a:gd name="T1" fmla="*/ 0 h 61"/>
                <a:gd name="T2" fmla="*/ 12 w 118"/>
                <a:gd name="T3" fmla="*/ 61 h 61"/>
                <a:gd name="T4" fmla="*/ 71 w 118"/>
                <a:gd name="T5" fmla="*/ 58 h 61"/>
                <a:gd name="T6" fmla="*/ 100 w 118"/>
                <a:gd name="T7" fmla="*/ 58 h 61"/>
                <a:gd name="T8" fmla="*/ 118 w 118"/>
                <a:gd name="T9" fmla="*/ 22 h 61"/>
                <a:gd name="T10" fmla="*/ 0 w 118"/>
                <a:gd name="T11" fmla="*/ 0 h 61"/>
              </a:gdLst>
              <a:ahLst/>
              <a:cxnLst>
                <a:cxn ang="0">
                  <a:pos x="T0" y="T1"/>
                </a:cxn>
                <a:cxn ang="0">
                  <a:pos x="T2" y="T3"/>
                </a:cxn>
                <a:cxn ang="0">
                  <a:pos x="T4" y="T5"/>
                </a:cxn>
                <a:cxn ang="0">
                  <a:pos x="T6" y="T7"/>
                </a:cxn>
                <a:cxn ang="0">
                  <a:pos x="T8" y="T9"/>
                </a:cxn>
                <a:cxn ang="0">
                  <a:pos x="T10" y="T11"/>
                </a:cxn>
              </a:cxnLst>
              <a:rect l="0" t="0" r="r" b="b"/>
              <a:pathLst>
                <a:path w="118" h="61">
                  <a:moveTo>
                    <a:pt x="0" y="0"/>
                  </a:moveTo>
                  <a:cubicBezTo>
                    <a:pt x="2" y="21"/>
                    <a:pt x="5" y="41"/>
                    <a:pt x="12" y="61"/>
                  </a:cubicBezTo>
                  <a:cubicBezTo>
                    <a:pt x="32" y="57"/>
                    <a:pt x="54" y="59"/>
                    <a:pt x="71" y="58"/>
                  </a:cubicBezTo>
                  <a:cubicBezTo>
                    <a:pt x="81" y="58"/>
                    <a:pt x="91" y="58"/>
                    <a:pt x="100" y="58"/>
                  </a:cubicBezTo>
                  <a:cubicBezTo>
                    <a:pt x="107" y="46"/>
                    <a:pt x="113" y="34"/>
                    <a:pt x="118" y="22"/>
                  </a:cubicBezTo>
                  <a:cubicBezTo>
                    <a:pt x="80" y="28"/>
                    <a:pt x="33" y="21"/>
                    <a:pt x="0" y="0"/>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Freeform 12">
              <a:extLst>
                <a:ext uri="{FF2B5EF4-FFF2-40B4-BE49-F238E27FC236}">
                  <a16:creationId xmlns:a16="http://schemas.microsoft.com/office/drawing/2014/main" id="{27E9D424-E70A-4D71-8674-749DDDA32203}"/>
                </a:ext>
              </a:extLst>
            </p:cNvPr>
            <p:cNvSpPr>
              <a:spLocks/>
            </p:cNvSpPr>
            <p:nvPr/>
          </p:nvSpPr>
          <p:spPr bwMode="auto">
            <a:xfrm>
              <a:off x="1959" y="1242"/>
              <a:ext cx="372" cy="367"/>
            </a:xfrm>
            <a:custGeom>
              <a:avLst/>
              <a:gdLst>
                <a:gd name="T0" fmla="*/ 113 w 209"/>
                <a:gd name="T1" fmla="*/ 111 h 207"/>
                <a:gd name="T2" fmla="*/ 203 w 209"/>
                <a:gd name="T3" fmla="*/ 207 h 207"/>
                <a:gd name="T4" fmla="*/ 203 w 209"/>
                <a:gd name="T5" fmla="*/ 206 h 207"/>
                <a:gd name="T6" fmla="*/ 208 w 209"/>
                <a:gd name="T7" fmla="*/ 96 h 207"/>
                <a:gd name="T8" fmla="*/ 192 w 209"/>
                <a:gd name="T9" fmla="*/ 12 h 207"/>
                <a:gd name="T10" fmla="*/ 127 w 209"/>
                <a:gd name="T11" fmla="*/ 12 h 207"/>
                <a:gd name="T12" fmla="*/ 96 w 209"/>
                <a:gd name="T13" fmla="*/ 0 h 207"/>
                <a:gd name="T14" fmla="*/ 0 w 209"/>
                <a:gd name="T15" fmla="*/ 180 h 207"/>
                <a:gd name="T16" fmla="*/ 113 w 209"/>
                <a:gd name="T17" fmla="*/ 11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207">
                  <a:moveTo>
                    <a:pt x="113" y="111"/>
                  </a:moveTo>
                  <a:cubicBezTo>
                    <a:pt x="154" y="121"/>
                    <a:pt x="193" y="163"/>
                    <a:pt x="203" y="207"/>
                  </a:cubicBezTo>
                  <a:cubicBezTo>
                    <a:pt x="203" y="207"/>
                    <a:pt x="203" y="206"/>
                    <a:pt x="203" y="206"/>
                  </a:cubicBezTo>
                  <a:cubicBezTo>
                    <a:pt x="206" y="169"/>
                    <a:pt x="209" y="132"/>
                    <a:pt x="208" y="96"/>
                  </a:cubicBezTo>
                  <a:cubicBezTo>
                    <a:pt x="208" y="72"/>
                    <a:pt x="207" y="35"/>
                    <a:pt x="192" y="12"/>
                  </a:cubicBezTo>
                  <a:cubicBezTo>
                    <a:pt x="171" y="18"/>
                    <a:pt x="149" y="18"/>
                    <a:pt x="127" y="12"/>
                  </a:cubicBezTo>
                  <a:cubicBezTo>
                    <a:pt x="116" y="9"/>
                    <a:pt x="106" y="5"/>
                    <a:pt x="96" y="0"/>
                  </a:cubicBezTo>
                  <a:cubicBezTo>
                    <a:pt x="40" y="38"/>
                    <a:pt x="14" y="114"/>
                    <a:pt x="0" y="180"/>
                  </a:cubicBezTo>
                  <a:cubicBezTo>
                    <a:pt x="24" y="139"/>
                    <a:pt x="59" y="97"/>
                    <a:pt x="113" y="111"/>
                  </a:cubicBezTo>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Freeform 13">
              <a:extLst>
                <a:ext uri="{FF2B5EF4-FFF2-40B4-BE49-F238E27FC236}">
                  <a16:creationId xmlns:a16="http://schemas.microsoft.com/office/drawing/2014/main" id="{ED2E3D3C-F22C-4047-8382-EA20A6D49BED}"/>
                </a:ext>
              </a:extLst>
            </p:cNvPr>
            <p:cNvSpPr>
              <a:spLocks/>
            </p:cNvSpPr>
            <p:nvPr/>
          </p:nvSpPr>
          <p:spPr bwMode="auto">
            <a:xfrm>
              <a:off x="1664" y="1434"/>
              <a:ext cx="278" cy="795"/>
            </a:xfrm>
            <a:custGeom>
              <a:avLst/>
              <a:gdLst>
                <a:gd name="T0" fmla="*/ 128 w 156"/>
                <a:gd name="T1" fmla="*/ 447 h 448"/>
                <a:gd name="T2" fmla="*/ 156 w 156"/>
                <a:gd name="T3" fmla="*/ 434 h 448"/>
                <a:gd name="T4" fmla="*/ 145 w 156"/>
                <a:gd name="T5" fmla="*/ 383 h 448"/>
                <a:gd name="T6" fmla="*/ 137 w 156"/>
                <a:gd name="T7" fmla="*/ 289 h 448"/>
                <a:gd name="T8" fmla="*/ 152 w 156"/>
                <a:gd name="T9" fmla="*/ 99 h 448"/>
                <a:gd name="T10" fmla="*/ 77 w 156"/>
                <a:gd name="T11" fmla="*/ 10 h 448"/>
                <a:gd name="T12" fmla="*/ 7 w 156"/>
                <a:gd name="T13" fmla="*/ 73 h 448"/>
                <a:gd name="T14" fmla="*/ 1 w 156"/>
                <a:gd name="T15" fmla="*/ 150 h 448"/>
                <a:gd name="T16" fmla="*/ 126 w 156"/>
                <a:gd name="T17" fmla="*/ 448 h 448"/>
                <a:gd name="T18" fmla="*/ 128 w 156"/>
                <a:gd name="T19" fmla="*/ 4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448">
                  <a:moveTo>
                    <a:pt x="128" y="447"/>
                  </a:moveTo>
                  <a:cubicBezTo>
                    <a:pt x="136" y="440"/>
                    <a:pt x="146" y="436"/>
                    <a:pt x="156" y="434"/>
                  </a:cubicBezTo>
                  <a:cubicBezTo>
                    <a:pt x="149" y="418"/>
                    <a:pt x="147" y="400"/>
                    <a:pt x="145" y="383"/>
                  </a:cubicBezTo>
                  <a:cubicBezTo>
                    <a:pt x="142" y="352"/>
                    <a:pt x="138" y="321"/>
                    <a:pt x="137" y="289"/>
                  </a:cubicBezTo>
                  <a:cubicBezTo>
                    <a:pt x="135" y="226"/>
                    <a:pt x="140" y="162"/>
                    <a:pt x="152" y="99"/>
                  </a:cubicBezTo>
                  <a:cubicBezTo>
                    <a:pt x="148" y="59"/>
                    <a:pt x="130" y="0"/>
                    <a:pt x="77" y="10"/>
                  </a:cubicBezTo>
                  <a:cubicBezTo>
                    <a:pt x="43" y="17"/>
                    <a:pt x="21" y="43"/>
                    <a:pt x="7" y="73"/>
                  </a:cubicBezTo>
                  <a:cubicBezTo>
                    <a:pt x="2" y="98"/>
                    <a:pt x="0" y="124"/>
                    <a:pt x="1" y="150"/>
                  </a:cubicBezTo>
                  <a:cubicBezTo>
                    <a:pt x="4" y="262"/>
                    <a:pt x="58" y="361"/>
                    <a:pt x="126" y="448"/>
                  </a:cubicBezTo>
                  <a:cubicBezTo>
                    <a:pt x="127" y="448"/>
                    <a:pt x="128" y="447"/>
                    <a:pt x="128" y="447"/>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Freeform 14">
              <a:extLst>
                <a:ext uri="{FF2B5EF4-FFF2-40B4-BE49-F238E27FC236}">
                  <a16:creationId xmlns:a16="http://schemas.microsoft.com/office/drawing/2014/main" id="{F98634B1-0992-4723-A47C-B093102A0F5B}"/>
                </a:ext>
              </a:extLst>
            </p:cNvPr>
            <p:cNvSpPr>
              <a:spLocks/>
            </p:cNvSpPr>
            <p:nvPr/>
          </p:nvSpPr>
          <p:spPr bwMode="auto">
            <a:xfrm>
              <a:off x="1664" y="1647"/>
              <a:ext cx="278" cy="582"/>
            </a:xfrm>
            <a:custGeom>
              <a:avLst/>
              <a:gdLst>
                <a:gd name="T0" fmla="*/ 144 w 156"/>
                <a:gd name="T1" fmla="*/ 251 h 328"/>
                <a:gd name="T2" fmla="*/ 64 w 156"/>
                <a:gd name="T3" fmla="*/ 169 h 328"/>
                <a:gd name="T4" fmla="*/ 1 w 156"/>
                <a:gd name="T5" fmla="*/ 0 h 328"/>
                <a:gd name="T6" fmla="*/ 1 w 156"/>
                <a:gd name="T7" fmla="*/ 30 h 328"/>
                <a:gd name="T8" fmla="*/ 126 w 156"/>
                <a:gd name="T9" fmla="*/ 328 h 328"/>
                <a:gd name="T10" fmla="*/ 128 w 156"/>
                <a:gd name="T11" fmla="*/ 327 h 328"/>
                <a:gd name="T12" fmla="*/ 156 w 156"/>
                <a:gd name="T13" fmla="*/ 314 h 328"/>
                <a:gd name="T14" fmla="*/ 145 w 156"/>
                <a:gd name="T15" fmla="*/ 263 h 328"/>
                <a:gd name="T16" fmla="*/ 144 w 156"/>
                <a:gd name="T17" fmla="*/ 25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28">
                  <a:moveTo>
                    <a:pt x="144" y="251"/>
                  </a:moveTo>
                  <a:cubicBezTo>
                    <a:pt x="111" y="231"/>
                    <a:pt x="85" y="203"/>
                    <a:pt x="64" y="169"/>
                  </a:cubicBezTo>
                  <a:cubicBezTo>
                    <a:pt x="35" y="122"/>
                    <a:pt x="9" y="61"/>
                    <a:pt x="1" y="0"/>
                  </a:cubicBezTo>
                  <a:cubicBezTo>
                    <a:pt x="0" y="10"/>
                    <a:pt x="0" y="20"/>
                    <a:pt x="1" y="30"/>
                  </a:cubicBezTo>
                  <a:cubicBezTo>
                    <a:pt x="4" y="142"/>
                    <a:pt x="58" y="241"/>
                    <a:pt x="126" y="328"/>
                  </a:cubicBezTo>
                  <a:cubicBezTo>
                    <a:pt x="127" y="328"/>
                    <a:pt x="128" y="327"/>
                    <a:pt x="128" y="327"/>
                  </a:cubicBezTo>
                  <a:cubicBezTo>
                    <a:pt x="136" y="320"/>
                    <a:pt x="146" y="316"/>
                    <a:pt x="156" y="314"/>
                  </a:cubicBezTo>
                  <a:cubicBezTo>
                    <a:pt x="149" y="298"/>
                    <a:pt x="147" y="280"/>
                    <a:pt x="145" y="263"/>
                  </a:cubicBezTo>
                  <a:cubicBezTo>
                    <a:pt x="145" y="259"/>
                    <a:pt x="144" y="255"/>
                    <a:pt x="144" y="251"/>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Freeform 15">
              <a:extLst>
                <a:ext uri="{FF2B5EF4-FFF2-40B4-BE49-F238E27FC236}">
                  <a16:creationId xmlns:a16="http://schemas.microsoft.com/office/drawing/2014/main" id="{0A049E95-B9A2-4307-B7FD-D466C541F088}"/>
                </a:ext>
              </a:extLst>
            </p:cNvPr>
            <p:cNvSpPr>
              <a:spLocks noEditPoints="1"/>
            </p:cNvSpPr>
            <p:nvPr/>
          </p:nvSpPr>
          <p:spPr bwMode="auto">
            <a:xfrm>
              <a:off x="1867" y="2210"/>
              <a:ext cx="386" cy="74"/>
            </a:xfrm>
            <a:custGeom>
              <a:avLst/>
              <a:gdLst>
                <a:gd name="T0" fmla="*/ 208 w 217"/>
                <a:gd name="T1" fmla="*/ 14 h 42"/>
                <a:gd name="T2" fmla="*/ 199 w 217"/>
                <a:gd name="T3" fmla="*/ 9 h 42"/>
                <a:gd name="T4" fmla="*/ 197 w 217"/>
                <a:gd name="T5" fmla="*/ 8 h 42"/>
                <a:gd name="T6" fmla="*/ 183 w 217"/>
                <a:gd name="T7" fmla="*/ 4 h 42"/>
                <a:gd name="T8" fmla="*/ 147 w 217"/>
                <a:gd name="T9" fmla="*/ 0 h 42"/>
                <a:gd name="T10" fmla="*/ 143 w 217"/>
                <a:gd name="T11" fmla="*/ 0 h 42"/>
                <a:gd name="T12" fmla="*/ 134 w 217"/>
                <a:gd name="T13" fmla="*/ 0 h 42"/>
                <a:gd name="T14" fmla="*/ 87 w 217"/>
                <a:gd name="T15" fmla="*/ 1 h 42"/>
                <a:gd name="T16" fmla="*/ 53 w 217"/>
                <a:gd name="T17" fmla="*/ 2 h 42"/>
                <a:gd name="T18" fmla="*/ 45 w 217"/>
                <a:gd name="T19" fmla="*/ 3 h 42"/>
                <a:gd name="T20" fmla="*/ 28 w 217"/>
                <a:gd name="T21" fmla="*/ 9 h 42"/>
                <a:gd name="T22" fmla="*/ 17 w 217"/>
                <a:gd name="T23" fmla="*/ 17 h 42"/>
                <a:gd name="T24" fmla="*/ 12 w 217"/>
                <a:gd name="T25" fmla="*/ 22 h 42"/>
                <a:gd name="T26" fmla="*/ 6 w 217"/>
                <a:gd name="T27" fmla="*/ 42 h 42"/>
                <a:gd name="T28" fmla="*/ 14 w 217"/>
                <a:gd name="T29" fmla="*/ 40 h 42"/>
                <a:gd name="T30" fmla="*/ 62 w 217"/>
                <a:gd name="T31" fmla="*/ 23 h 42"/>
                <a:gd name="T32" fmla="*/ 66 w 217"/>
                <a:gd name="T33" fmla="*/ 22 h 42"/>
                <a:gd name="T34" fmla="*/ 99 w 217"/>
                <a:gd name="T35" fmla="*/ 20 h 42"/>
                <a:gd name="T36" fmla="*/ 199 w 217"/>
                <a:gd name="T37" fmla="*/ 35 h 42"/>
                <a:gd name="T38" fmla="*/ 204 w 217"/>
                <a:gd name="T39" fmla="*/ 36 h 42"/>
                <a:gd name="T40" fmla="*/ 209 w 217"/>
                <a:gd name="T41" fmla="*/ 14 h 42"/>
                <a:gd name="T42" fmla="*/ 208 w 217"/>
                <a:gd name="T43" fmla="*/ 14 h 42"/>
                <a:gd name="T44" fmla="*/ 199 w 217"/>
                <a:gd name="T45" fmla="*/ 27 h 42"/>
                <a:gd name="T46" fmla="*/ 195 w 217"/>
                <a:gd name="T47" fmla="*/ 24 h 42"/>
                <a:gd name="T48" fmla="*/ 199 w 217"/>
                <a:gd name="T49" fmla="*/ 22 h 42"/>
                <a:gd name="T50" fmla="*/ 201 w 217"/>
                <a:gd name="T51" fmla="*/ 24 h 42"/>
                <a:gd name="T52" fmla="*/ 199 w 217"/>
                <a:gd name="T53" fmla="*/ 27 h 42"/>
                <a:gd name="T54" fmla="*/ 203 w 217"/>
                <a:gd name="T55" fmla="*/ 22 h 42"/>
                <a:gd name="T56" fmla="*/ 197 w 217"/>
                <a:gd name="T57" fmla="*/ 16 h 42"/>
                <a:gd name="T58" fmla="*/ 199 w 217"/>
                <a:gd name="T59" fmla="*/ 14 h 42"/>
                <a:gd name="T60" fmla="*/ 206 w 217"/>
                <a:gd name="T61" fmla="*/ 20 h 42"/>
                <a:gd name="T62" fmla="*/ 203 w 217"/>
                <a:gd name="T6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42">
                  <a:moveTo>
                    <a:pt x="208" y="14"/>
                  </a:moveTo>
                  <a:cubicBezTo>
                    <a:pt x="199" y="9"/>
                    <a:pt x="199" y="9"/>
                    <a:pt x="199" y="9"/>
                  </a:cubicBezTo>
                  <a:cubicBezTo>
                    <a:pt x="198" y="9"/>
                    <a:pt x="197" y="8"/>
                    <a:pt x="197" y="8"/>
                  </a:cubicBezTo>
                  <a:cubicBezTo>
                    <a:pt x="192" y="6"/>
                    <a:pt x="187" y="5"/>
                    <a:pt x="183" y="4"/>
                  </a:cubicBezTo>
                  <a:cubicBezTo>
                    <a:pt x="171" y="2"/>
                    <a:pt x="159" y="0"/>
                    <a:pt x="147" y="0"/>
                  </a:cubicBezTo>
                  <a:cubicBezTo>
                    <a:pt x="145" y="0"/>
                    <a:pt x="144" y="0"/>
                    <a:pt x="143" y="0"/>
                  </a:cubicBezTo>
                  <a:cubicBezTo>
                    <a:pt x="134" y="0"/>
                    <a:pt x="134" y="0"/>
                    <a:pt x="134" y="0"/>
                  </a:cubicBezTo>
                  <a:cubicBezTo>
                    <a:pt x="118" y="0"/>
                    <a:pt x="103" y="1"/>
                    <a:pt x="87" y="1"/>
                  </a:cubicBezTo>
                  <a:cubicBezTo>
                    <a:pt x="78" y="1"/>
                    <a:pt x="65" y="1"/>
                    <a:pt x="53" y="2"/>
                  </a:cubicBezTo>
                  <a:cubicBezTo>
                    <a:pt x="45" y="3"/>
                    <a:pt x="45" y="3"/>
                    <a:pt x="45" y="3"/>
                  </a:cubicBezTo>
                  <a:cubicBezTo>
                    <a:pt x="38" y="4"/>
                    <a:pt x="32" y="6"/>
                    <a:pt x="28" y="9"/>
                  </a:cubicBezTo>
                  <a:cubicBezTo>
                    <a:pt x="25" y="10"/>
                    <a:pt x="21" y="13"/>
                    <a:pt x="17" y="17"/>
                  </a:cubicBezTo>
                  <a:cubicBezTo>
                    <a:pt x="12" y="22"/>
                    <a:pt x="12" y="22"/>
                    <a:pt x="12" y="22"/>
                  </a:cubicBezTo>
                  <a:cubicBezTo>
                    <a:pt x="5" y="29"/>
                    <a:pt x="0" y="37"/>
                    <a:pt x="6" y="42"/>
                  </a:cubicBezTo>
                  <a:cubicBezTo>
                    <a:pt x="14" y="40"/>
                    <a:pt x="14" y="40"/>
                    <a:pt x="14" y="40"/>
                  </a:cubicBezTo>
                  <a:cubicBezTo>
                    <a:pt x="27" y="30"/>
                    <a:pt x="45" y="25"/>
                    <a:pt x="62" y="23"/>
                  </a:cubicBezTo>
                  <a:cubicBezTo>
                    <a:pt x="66" y="22"/>
                    <a:pt x="66" y="22"/>
                    <a:pt x="66" y="22"/>
                  </a:cubicBezTo>
                  <a:cubicBezTo>
                    <a:pt x="78" y="21"/>
                    <a:pt x="89" y="20"/>
                    <a:pt x="99" y="20"/>
                  </a:cubicBezTo>
                  <a:cubicBezTo>
                    <a:pt x="131" y="19"/>
                    <a:pt x="170" y="19"/>
                    <a:pt x="199" y="35"/>
                  </a:cubicBezTo>
                  <a:cubicBezTo>
                    <a:pt x="204" y="36"/>
                    <a:pt x="204" y="36"/>
                    <a:pt x="204" y="36"/>
                  </a:cubicBezTo>
                  <a:cubicBezTo>
                    <a:pt x="215" y="30"/>
                    <a:pt x="217" y="23"/>
                    <a:pt x="209" y="14"/>
                  </a:cubicBezTo>
                  <a:cubicBezTo>
                    <a:pt x="209" y="14"/>
                    <a:pt x="208" y="14"/>
                    <a:pt x="208" y="14"/>
                  </a:cubicBezTo>
                  <a:moveTo>
                    <a:pt x="199" y="27"/>
                  </a:moveTo>
                  <a:cubicBezTo>
                    <a:pt x="197" y="27"/>
                    <a:pt x="196" y="25"/>
                    <a:pt x="195" y="24"/>
                  </a:cubicBezTo>
                  <a:cubicBezTo>
                    <a:pt x="194" y="22"/>
                    <a:pt x="197" y="19"/>
                    <a:pt x="199" y="22"/>
                  </a:cubicBezTo>
                  <a:cubicBezTo>
                    <a:pt x="199" y="23"/>
                    <a:pt x="200" y="23"/>
                    <a:pt x="201" y="24"/>
                  </a:cubicBezTo>
                  <a:cubicBezTo>
                    <a:pt x="202" y="26"/>
                    <a:pt x="201" y="28"/>
                    <a:pt x="199" y="27"/>
                  </a:cubicBezTo>
                  <a:moveTo>
                    <a:pt x="203" y="22"/>
                  </a:moveTo>
                  <a:cubicBezTo>
                    <a:pt x="201" y="21"/>
                    <a:pt x="199" y="18"/>
                    <a:pt x="197" y="16"/>
                  </a:cubicBezTo>
                  <a:cubicBezTo>
                    <a:pt x="196" y="15"/>
                    <a:pt x="198" y="13"/>
                    <a:pt x="199" y="14"/>
                  </a:cubicBezTo>
                  <a:cubicBezTo>
                    <a:pt x="202" y="15"/>
                    <a:pt x="205" y="17"/>
                    <a:pt x="206" y="20"/>
                  </a:cubicBezTo>
                  <a:cubicBezTo>
                    <a:pt x="206" y="21"/>
                    <a:pt x="205" y="23"/>
                    <a:pt x="203" y="22"/>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Freeform 16">
              <a:extLst>
                <a:ext uri="{FF2B5EF4-FFF2-40B4-BE49-F238E27FC236}">
                  <a16:creationId xmlns:a16="http://schemas.microsoft.com/office/drawing/2014/main" id="{A9009F5E-D805-4AE1-9EA8-D0FD9EE6604B}"/>
                </a:ext>
              </a:extLst>
            </p:cNvPr>
            <p:cNvSpPr>
              <a:spLocks noEditPoints="1"/>
            </p:cNvSpPr>
            <p:nvPr/>
          </p:nvSpPr>
          <p:spPr bwMode="auto">
            <a:xfrm>
              <a:off x="1813" y="2469"/>
              <a:ext cx="340" cy="203"/>
            </a:xfrm>
            <a:custGeom>
              <a:avLst/>
              <a:gdLst>
                <a:gd name="T0" fmla="*/ 9 w 191"/>
                <a:gd name="T1" fmla="*/ 11 h 114"/>
                <a:gd name="T2" fmla="*/ 10 w 191"/>
                <a:gd name="T3" fmla="*/ 99 h 114"/>
                <a:gd name="T4" fmla="*/ 95 w 191"/>
                <a:gd name="T5" fmla="*/ 112 h 114"/>
                <a:gd name="T6" fmla="*/ 176 w 191"/>
                <a:gd name="T7" fmla="*/ 100 h 114"/>
                <a:gd name="T8" fmla="*/ 185 w 191"/>
                <a:gd name="T9" fmla="*/ 52 h 114"/>
                <a:gd name="T10" fmla="*/ 191 w 191"/>
                <a:gd name="T11" fmla="*/ 20 h 114"/>
                <a:gd name="T12" fmla="*/ 9 w 191"/>
                <a:gd name="T13" fmla="*/ 11 h 114"/>
                <a:gd name="T14" fmla="*/ 162 w 191"/>
                <a:gd name="T15" fmla="*/ 80 h 114"/>
                <a:gd name="T16" fmla="*/ 166 w 191"/>
                <a:gd name="T17" fmla="*/ 77 h 114"/>
                <a:gd name="T18" fmla="*/ 168 w 191"/>
                <a:gd name="T19" fmla="*/ 79 h 114"/>
                <a:gd name="T20" fmla="*/ 164 w 191"/>
                <a:gd name="T21" fmla="*/ 83 h 114"/>
                <a:gd name="T22" fmla="*/ 162 w 191"/>
                <a:gd name="T23" fmla="*/ 80 h 114"/>
                <a:gd name="T24" fmla="*/ 159 w 191"/>
                <a:gd name="T25" fmla="*/ 94 h 114"/>
                <a:gd name="T26" fmla="*/ 166 w 191"/>
                <a:gd name="T27" fmla="*/ 89 h 114"/>
                <a:gd name="T28" fmla="*/ 173 w 191"/>
                <a:gd name="T29" fmla="*/ 85 h 114"/>
                <a:gd name="T30" fmla="*/ 176 w 191"/>
                <a:gd name="T31" fmla="*/ 88 h 114"/>
                <a:gd name="T32" fmla="*/ 169 w 191"/>
                <a:gd name="T33" fmla="*/ 95 h 114"/>
                <a:gd name="T34" fmla="*/ 160 w 191"/>
                <a:gd name="T35" fmla="*/ 99 h 114"/>
                <a:gd name="T36" fmla="*/ 159 w 191"/>
                <a:gd name="T37" fmla="*/ 9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114">
                  <a:moveTo>
                    <a:pt x="9" y="11"/>
                  </a:moveTo>
                  <a:cubicBezTo>
                    <a:pt x="4" y="40"/>
                    <a:pt x="0" y="71"/>
                    <a:pt x="10" y="99"/>
                  </a:cubicBezTo>
                  <a:cubicBezTo>
                    <a:pt x="37" y="112"/>
                    <a:pt x="65" y="114"/>
                    <a:pt x="95" y="112"/>
                  </a:cubicBezTo>
                  <a:cubicBezTo>
                    <a:pt x="119" y="111"/>
                    <a:pt x="154" y="111"/>
                    <a:pt x="176" y="100"/>
                  </a:cubicBezTo>
                  <a:cubicBezTo>
                    <a:pt x="182" y="85"/>
                    <a:pt x="182" y="67"/>
                    <a:pt x="185" y="52"/>
                  </a:cubicBezTo>
                  <a:cubicBezTo>
                    <a:pt x="186" y="41"/>
                    <a:pt x="188" y="30"/>
                    <a:pt x="191" y="20"/>
                  </a:cubicBezTo>
                  <a:cubicBezTo>
                    <a:pt x="130" y="6"/>
                    <a:pt x="71" y="0"/>
                    <a:pt x="9" y="11"/>
                  </a:cubicBezTo>
                  <a:moveTo>
                    <a:pt x="162" y="80"/>
                  </a:moveTo>
                  <a:cubicBezTo>
                    <a:pt x="163" y="79"/>
                    <a:pt x="164" y="78"/>
                    <a:pt x="166" y="77"/>
                  </a:cubicBezTo>
                  <a:cubicBezTo>
                    <a:pt x="167" y="76"/>
                    <a:pt x="169" y="78"/>
                    <a:pt x="168" y="79"/>
                  </a:cubicBezTo>
                  <a:cubicBezTo>
                    <a:pt x="167" y="81"/>
                    <a:pt x="165" y="82"/>
                    <a:pt x="164" y="83"/>
                  </a:cubicBezTo>
                  <a:cubicBezTo>
                    <a:pt x="162" y="84"/>
                    <a:pt x="160" y="81"/>
                    <a:pt x="162" y="80"/>
                  </a:cubicBezTo>
                  <a:moveTo>
                    <a:pt x="159" y="94"/>
                  </a:moveTo>
                  <a:cubicBezTo>
                    <a:pt x="161" y="93"/>
                    <a:pt x="164" y="91"/>
                    <a:pt x="166" y="89"/>
                  </a:cubicBezTo>
                  <a:cubicBezTo>
                    <a:pt x="168" y="88"/>
                    <a:pt x="170" y="86"/>
                    <a:pt x="173" y="85"/>
                  </a:cubicBezTo>
                  <a:cubicBezTo>
                    <a:pt x="174" y="85"/>
                    <a:pt x="176" y="86"/>
                    <a:pt x="176" y="88"/>
                  </a:cubicBezTo>
                  <a:cubicBezTo>
                    <a:pt x="175" y="91"/>
                    <a:pt x="172" y="94"/>
                    <a:pt x="169" y="95"/>
                  </a:cubicBezTo>
                  <a:cubicBezTo>
                    <a:pt x="167" y="97"/>
                    <a:pt x="163" y="99"/>
                    <a:pt x="160" y="99"/>
                  </a:cubicBezTo>
                  <a:cubicBezTo>
                    <a:pt x="157" y="99"/>
                    <a:pt x="157" y="95"/>
                    <a:pt x="159" y="94"/>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4" name="Freeform 17">
              <a:extLst>
                <a:ext uri="{FF2B5EF4-FFF2-40B4-BE49-F238E27FC236}">
                  <a16:creationId xmlns:a16="http://schemas.microsoft.com/office/drawing/2014/main" id="{143355A5-436F-465B-9513-CED10C4A8383}"/>
                </a:ext>
              </a:extLst>
            </p:cNvPr>
            <p:cNvSpPr>
              <a:spLocks/>
            </p:cNvSpPr>
            <p:nvPr/>
          </p:nvSpPr>
          <p:spPr bwMode="auto">
            <a:xfrm>
              <a:off x="1822" y="2595"/>
              <a:ext cx="305" cy="77"/>
            </a:xfrm>
            <a:custGeom>
              <a:avLst/>
              <a:gdLst>
                <a:gd name="T0" fmla="*/ 164 w 171"/>
                <a:gd name="T1" fmla="*/ 25 h 43"/>
                <a:gd name="T2" fmla="*/ 155 w 171"/>
                <a:gd name="T3" fmla="*/ 28 h 43"/>
                <a:gd name="T4" fmla="*/ 154 w 171"/>
                <a:gd name="T5" fmla="*/ 23 h 43"/>
                <a:gd name="T6" fmla="*/ 157 w 171"/>
                <a:gd name="T7" fmla="*/ 21 h 43"/>
                <a:gd name="T8" fmla="*/ 113 w 171"/>
                <a:gd name="T9" fmla="*/ 7 h 43"/>
                <a:gd name="T10" fmla="*/ 0 w 171"/>
                <a:gd name="T11" fmla="*/ 7 h 43"/>
                <a:gd name="T12" fmla="*/ 5 w 171"/>
                <a:gd name="T13" fmla="*/ 28 h 43"/>
                <a:gd name="T14" fmla="*/ 90 w 171"/>
                <a:gd name="T15" fmla="*/ 41 h 43"/>
                <a:gd name="T16" fmla="*/ 171 w 171"/>
                <a:gd name="T17" fmla="*/ 29 h 43"/>
                <a:gd name="T18" fmla="*/ 164 w 171"/>
                <a:gd name="T19"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43">
                  <a:moveTo>
                    <a:pt x="164" y="25"/>
                  </a:moveTo>
                  <a:cubicBezTo>
                    <a:pt x="161" y="27"/>
                    <a:pt x="158" y="28"/>
                    <a:pt x="155" y="28"/>
                  </a:cubicBezTo>
                  <a:cubicBezTo>
                    <a:pt x="152" y="28"/>
                    <a:pt x="152" y="24"/>
                    <a:pt x="154" y="23"/>
                  </a:cubicBezTo>
                  <a:cubicBezTo>
                    <a:pt x="155" y="22"/>
                    <a:pt x="156" y="22"/>
                    <a:pt x="157" y="21"/>
                  </a:cubicBezTo>
                  <a:cubicBezTo>
                    <a:pt x="143" y="15"/>
                    <a:pt x="129" y="10"/>
                    <a:pt x="113" y="7"/>
                  </a:cubicBezTo>
                  <a:cubicBezTo>
                    <a:pt x="75" y="0"/>
                    <a:pt x="38" y="8"/>
                    <a:pt x="0" y="7"/>
                  </a:cubicBezTo>
                  <a:cubicBezTo>
                    <a:pt x="1" y="14"/>
                    <a:pt x="2" y="21"/>
                    <a:pt x="5" y="28"/>
                  </a:cubicBezTo>
                  <a:cubicBezTo>
                    <a:pt x="32" y="41"/>
                    <a:pt x="60" y="43"/>
                    <a:pt x="90" y="41"/>
                  </a:cubicBezTo>
                  <a:cubicBezTo>
                    <a:pt x="113" y="40"/>
                    <a:pt x="149" y="40"/>
                    <a:pt x="171" y="29"/>
                  </a:cubicBezTo>
                  <a:cubicBezTo>
                    <a:pt x="168" y="27"/>
                    <a:pt x="166" y="26"/>
                    <a:pt x="164" y="25"/>
                  </a:cubicBezTo>
                </a:path>
              </a:pathLst>
            </a:custGeom>
            <a:solidFill>
              <a:srgbClr val="FF83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Freeform 18">
              <a:extLst>
                <a:ext uri="{FF2B5EF4-FFF2-40B4-BE49-F238E27FC236}">
                  <a16:creationId xmlns:a16="http://schemas.microsoft.com/office/drawing/2014/main" id="{98B4829C-44B8-4145-AF68-3C7CCC8B1355}"/>
                </a:ext>
              </a:extLst>
            </p:cNvPr>
            <p:cNvSpPr>
              <a:spLocks/>
            </p:cNvSpPr>
            <p:nvPr/>
          </p:nvSpPr>
          <p:spPr bwMode="auto">
            <a:xfrm>
              <a:off x="1831" y="2444"/>
              <a:ext cx="328" cy="48"/>
            </a:xfrm>
            <a:custGeom>
              <a:avLst/>
              <a:gdLst>
                <a:gd name="T0" fmla="*/ 118 w 184"/>
                <a:gd name="T1" fmla="*/ 3 h 27"/>
                <a:gd name="T2" fmla="*/ 86 w 184"/>
                <a:gd name="T3" fmla="*/ 0 h 27"/>
                <a:gd name="T4" fmla="*/ 63 w 184"/>
                <a:gd name="T5" fmla="*/ 0 h 27"/>
                <a:gd name="T6" fmla="*/ 59 w 184"/>
                <a:gd name="T7" fmla="*/ 0 h 27"/>
                <a:gd name="T8" fmla="*/ 3 w 184"/>
                <a:gd name="T9" fmla="*/ 6 h 27"/>
                <a:gd name="T10" fmla="*/ 0 w 184"/>
                <a:gd name="T11" fmla="*/ 20 h 27"/>
                <a:gd name="T12" fmla="*/ 182 w 184"/>
                <a:gd name="T13" fmla="*/ 27 h 27"/>
                <a:gd name="T14" fmla="*/ 184 w 184"/>
                <a:gd name="T15" fmla="*/ 17 h 27"/>
                <a:gd name="T16" fmla="*/ 122 w 184"/>
                <a:gd name="T17" fmla="*/ 4 h 27"/>
                <a:gd name="T18" fmla="*/ 118 w 184"/>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27">
                  <a:moveTo>
                    <a:pt x="118" y="3"/>
                  </a:moveTo>
                  <a:cubicBezTo>
                    <a:pt x="108" y="2"/>
                    <a:pt x="97" y="1"/>
                    <a:pt x="86" y="0"/>
                  </a:cubicBezTo>
                  <a:cubicBezTo>
                    <a:pt x="78" y="0"/>
                    <a:pt x="71" y="0"/>
                    <a:pt x="63" y="0"/>
                  </a:cubicBezTo>
                  <a:cubicBezTo>
                    <a:pt x="59" y="0"/>
                    <a:pt x="59" y="0"/>
                    <a:pt x="59" y="0"/>
                  </a:cubicBezTo>
                  <a:cubicBezTo>
                    <a:pt x="41" y="1"/>
                    <a:pt x="22" y="2"/>
                    <a:pt x="3" y="6"/>
                  </a:cubicBezTo>
                  <a:cubicBezTo>
                    <a:pt x="2" y="11"/>
                    <a:pt x="1" y="15"/>
                    <a:pt x="0" y="20"/>
                  </a:cubicBezTo>
                  <a:cubicBezTo>
                    <a:pt x="58" y="6"/>
                    <a:pt x="125" y="7"/>
                    <a:pt x="182" y="27"/>
                  </a:cubicBezTo>
                  <a:cubicBezTo>
                    <a:pt x="183" y="24"/>
                    <a:pt x="183" y="20"/>
                    <a:pt x="184" y="17"/>
                  </a:cubicBezTo>
                  <a:cubicBezTo>
                    <a:pt x="163" y="12"/>
                    <a:pt x="143" y="7"/>
                    <a:pt x="122" y="4"/>
                  </a:cubicBezTo>
                  <a:lnTo>
                    <a:pt x="118" y="3"/>
                  </a:lnTo>
                  <a:close/>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Freeform 19">
              <a:extLst>
                <a:ext uri="{FF2B5EF4-FFF2-40B4-BE49-F238E27FC236}">
                  <a16:creationId xmlns:a16="http://schemas.microsoft.com/office/drawing/2014/main" id="{B3524F6B-DFCF-4C07-8849-5A2C04B66B12}"/>
                </a:ext>
              </a:extLst>
            </p:cNvPr>
            <p:cNvSpPr>
              <a:spLocks/>
            </p:cNvSpPr>
            <p:nvPr/>
          </p:nvSpPr>
          <p:spPr bwMode="auto">
            <a:xfrm>
              <a:off x="2395" y="1343"/>
              <a:ext cx="175" cy="609"/>
            </a:xfrm>
            <a:custGeom>
              <a:avLst/>
              <a:gdLst>
                <a:gd name="T0" fmla="*/ 81 w 98"/>
                <a:gd name="T1" fmla="*/ 49 h 343"/>
                <a:gd name="T2" fmla="*/ 30 w 98"/>
                <a:gd name="T3" fmla="*/ 0 h 343"/>
                <a:gd name="T4" fmla="*/ 28 w 98"/>
                <a:gd name="T5" fmla="*/ 5 h 343"/>
                <a:gd name="T6" fmla="*/ 67 w 98"/>
                <a:gd name="T7" fmla="*/ 147 h 343"/>
                <a:gd name="T8" fmla="*/ 43 w 98"/>
                <a:gd name="T9" fmla="*/ 241 h 343"/>
                <a:gd name="T10" fmla="*/ 3 w 98"/>
                <a:gd name="T11" fmla="*/ 328 h 343"/>
                <a:gd name="T12" fmla="*/ 16 w 98"/>
                <a:gd name="T13" fmla="*/ 338 h 343"/>
                <a:gd name="T14" fmla="*/ 72 w 98"/>
                <a:gd name="T15" fmla="*/ 255 h 343"/>
                <a:gd name="T16" fmla="*/ 96 w 98"/>
                <a:gd name="T17" fmla="*/ 141 h 343"/>
                <a:gd name="T18" fmla="*/ 81 w 98"/>
                <a:gd name="T19" fmla="*/ 4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43">
                  <a:moveTo>
                    <a:pt x="81" y="49"/>
                  </a:moveTo>
                  <a:cubicBezTo>
                    <a:pt x="72" y="28"/>
                    <a:pt x="56" y="0"/>
                    <a:pt x="30" y="0"/>
                  </a:cubicBezTo>
                  <a:cubicBezTo>
                    <a:pt x="28" y="0"/>
                    <a:pt x="26" y="3"/>
                    <a:pt x="28" y="5"/>
                  </a:cubicBezTo>
                  <a:cubicBezTo>
                    <a:pt x="67" y="41"/>
                    <a:pt x="71" y="97"/>
                    <a:pt x="67" y="147"/>
                  </a:cubicBezTo>
                  <a:cubicBezTo>
                    <a:pt x="65" y="179"/>
                    <a:pt x="55" y="211"/>
                    <a:pt x="43" y="241"/>
                  </a:cubicBezTo>
                  <a:cubicBezTo>
                    <a:pt x="32" y="271"/>
                    <a:pt x="12" y="298"/>
                    <a:pt x="3" y="328"/>
                  </a:cubicBezTo>
                  <a:cubicBezTo>
                    <a:pt x="0" y="336"/>
                    <a:pt x="9" y="343"/>
                    <a:pt x="16" y="338"/>
                  </a:cubicBezTo>
                  <a:cubicBezTo>
                    <a:pt x="44" y="320"/>
                    <a:pt x="60" y="286"/>
                    <a:pt x="72" y="255"/>
                  </a:cubicBezTo>
                  <a:cubicBezTo>
                    <a:pt x="87" y="219"/>
                    <a:pt x="95" y="180"/>
                    <a:pt x="96" y="141"/>
                  </a:cubicBezTo>
                  <a:cubicBezTo>
                    <a:pt x="98" y="110"/>
                    <a:pt x="93" y="77"/>
                    <a:pt x="81"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Freeform 20">
              <a:extLst>
                <a:ext uri="{FF2B5EF4-FFF2-40B4-BE49-F238E27FC236}">
                  <a16:creationId xmlns:a16="http://schemas.microsoft.com/office/drawing/2014/main" id="{DF2C0859-00BF-4294-86DD-85D3AB6F6C53}"/>
                </a:ext>
              </a:extLst>
            </p:cNvPr>
            <p:cNvSpPr>
              <a:spLocks/>
            </p:cNvSpPr>
            <p:nvPr/>
          </p:nvSpPr>
          <p:spPr bwMode="auto">
            <a:xfrm>
              <a:off x="2356" y="1965"/>
              <a:ext cx="34" cy="55"/>
            </a:xfrm>
            <a:custGeom>
              <a:avLst/>
              <a:gdLst>
                <a:gd name="T0" fmla="*/ 18 w 19"/>
                <a:gd name="T1" fmla="*/ 14 h 31"/>
                <a:gd name="T2" fmla="*/ 17 w 19"/>
                <a:gd name="T3" fmla="*/ 10 h 31"/>
                <a:gd name="T4" fmla="*/ 16 w 19"/>
                <a:gd name="T5" fmla="*/ 8 h 31"/>
                <a:gd name="T6" fmla="*/ 16 w 19"/>
                <a:gd name="T7" fmla="*/ 8 h 31"/>
                <a:gd name="T8" fmla="*/ 8 w 19"/>
                <a:gd name="T9" fmla="*/ 0 h 31"/>
                <a:gd name="T10" fmla="*/ 0 w 19"/>
                <a:gd name="T11" fmla="*/ 8 h 31"/>
                <a:gd name="T12" fmla="*/ 1 w 19"/>
                <a:gd name="T13" fmla="*/ 17 h 31"/>
                <a:gd name="T14" fmla="*/ 6 w 19"/>
                <a:gd name="T15" fmla="*/ 26 h 31"/>
                <a:gd name="T16" fmla="*/ 19 w 19"/>
                <a:gd name="T17" fmla="*/ 21 h 31"/>
                <a:gd name="T18" fmla="*/ 18 w 19"/>
                <a:gd name="T1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1">
                  <a:moveTo>
                    <a:pt x="18" y="14"/>
                  </a:moveTo>
                  <a:cubicBezTo>
                    <a:pt x="17" y="12"/>
                    <a:pt x="17" y="11"/>
                    <a:pt x="17" y="10"/>
                  </a:cubicBezTo>
                  <a:cubicBezTo>
                    <a:pt x="16" y="10"/>
                    <a:pt x="16" y="9"/>
                    <a:pt x="16" y="8"/>
                  </a:cubicBezTo>
                  <a:cubicBezTo>
                    <a:pt x="16" y="8"/>
                    <a:pt x="16" y="8"/>
                    <a:pt x="16" y="8"/>
                  </a:cubicBezTo>
                  <a:cubicBezTo>
                    <a:pt x="16" y="4"/>
                    <a:pt x="13" y="0"/>
                    <a:pt x="8" y="0"/>
                  </a:cubicBezTo>
                  <a:cubicBezTo>
                    <a:pt x="3" y="0"/>
                    <a:pt x="0" y="3"/>
                    <a:pt x="0" y="8"/>
                  </a:cubicBezTo>
                  <a:cubicBezTo>
                    <a:pt x="0" y="11"/>
                    <a:pt x="0" y="14"/>
                    <a:pt x="1" y="17"/>
                  </a:cubicBezTo>
                  <a:cubicBezTo>
                    <a:pt x="2" y="21"/>
                    <a:pt x="3" y="24"/>
                    <a:pt x="6" y="26"/>
                  </a:cubicBezTo>
                  <a:cubicBezTo>
                    <a:pt x="11" y="31"/>
                    <a:pt x="19" y="28"/>
                    <a:pt x="19" y="21"/>
                  </a:cubicBezTo>
                  <a:cubicBezTo>
                    <a:pt x="19" y="19"/>
                    <a:pt x="19" y="16"/>
                    <a:pt x="18"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8" name="Freeform 21">
              <a:extLst>
                <a:ext uri="{FF2B5EF4-FFF2-40B4-BE49-F238E27FC236}">
                  <a16:creationId xmlns:a16="http://schemas.microsoft.com/office/drawing/2014/main" id="{132DD854-9EAE-4740-B22F-22E89842B791}"/>
                </a:ext>
              </a:extLst>
            </p:cNvPr>
            <p:cNvSpPr>
              <a:spLocks noEditPoints="1"/>
            </p:cNvSpPr>
            <p:nvPr/>
          </p:nvSpPr>
          <p:spPr bwMode="auto">
            <a:xfrm>
              <a:off x="1563" y="1178"/>
              <a:ext cx="1101" cy="1511"/>
            </a:xfrm>
            <a:custGeom>
              <a:avLst/>
              <a:gdLst>
                <a:gd name="T0" fmla="*/ 445 w 619"/>
                <a:gd name="T1" fmla="*/ 26 h 851"/>
                <a:gd name="T2" fmla="*/ 281 w 619"/>
                <a:gd name="T3" fmla="*/ 2 h 851"/>
                <a:gd name="T4" fmla="*/ 174 w 619"/>
                <a:gd name="T5" fmla="*/ 629 h 851"/>
                <a:gd name="T6" fmla="*/ 145 w 619"/>
                <a:gd name="T7" fmla="*/ 723 h 851"/>
                <a:gd name="T8" fmla="*/ 147 w 619"/>
                <a:gd name="T9" fmla="*/ 831 h 851"/>
                <a:gd name="T10" fmla="*/ 287 w 619"/>
                <a:gd name="T11" fmla="*/ 842 h 851"/>
                <a:gd name="T12" fmla="*/ 320 w 619"/>
                <a:gd name="T13" fmla="*/ 834 h 851"/>
                <a:gd name="T14" fmla="*/ 329 w 619"/>
                <a:gd name="T15" fmla="*/ 804 h 851"/>
                <a:gd name="T16" fmla="*/ 341 w 619"/>
                <a:gd name="T17" fmla="*/ 736 h 851"/>
                <a:gd name="T18" fmla="*/ 372 w 619"/>
                <a:gd name="T19" fmla="*/ 625 h 851"/>
                <a:gd name="T20" fmla="*/ 570 w 619"/>
                <a:gd name="T21" fmla="*/ 122 h 851"/>
                <a:gd name="T22" fmla="*/ 433 w 619"/>
                <a:gd name="T23" fmla="*/ 257 h 851"/>
                <a:gd name="T24" fmla="*/ 422 w 619"/>
                <a:gd name="T25" fmla="*/ 46 h 851"/>
                <a:gd name="T26" fmla="*/ 336 w 619"/>
                <a:gd name="T27" fmla="*/ 147 h 851"/>
                <a:gd name="T28" fmla="*/ 350 w 619"/>
                <a:gd name="T29" fmla="*/ 48 h 851"/>
                <a:gd name="T30" fmla="*/ 426 w 619"/>
                <a:gd name="T31" fmla="*/ 242 h 851"/>
                <a:gd name="T32" fmla="*/ 420 w 619"/>
                <a:gd name="T33" fmla="*/ 278 h 851"/>
                <a:gd name="T34" fmla="*/ 309 w 619"/>
                <a:gd name="T35" fmla="*/ 574 h 851"/>
                <a:gd name="T36" fmla="*/ 209 w 619"/>
                <a:gd name="T37" fmla="*/ 514 h 851"/>
                <a:gd name="T38" fmla="*/ 219 w 619"/>
                <a:gd name="T39" fmla="*/ 234 h 851"/>
                <a:gd name="T40" fmla="*/ 432 w 619"/>
                <a:gd name="T41" fmla="*/ 32 h 851"/>
                <a:gd name="T42" fmla="*/ 408 w 619"/>
                <a:gd name="T43" fmla="*/ 40 h 851"/>
                <a:gd name="T44" fmla="*/ 320 w 619"/>
                <a:gd name="T45" fmla="*/ 26 h 851"/>
                <a:gd name="T46" fmla="*/ 188 w 619"/>
                <a:gd name="T47" fmla="*/ 39 h 851"/>
                <a:gd name="T48" fmla="*/ 254 w 619"/>
                <a:gd name="T49" fmla="*/ 103 h 851"/>
                <a:gd name="T50" fmla="*/ 71 w 619"/>
                <a:gd name="T51" fmla="*/ 189 h 851"/>
                <a:gd name="T52" fmla="*/ 64 w 619"/>
                <a:gd name="T53" fmla="*/ 217 h 851"/>
                <a:gd name="T54" fmla="*/ 194 w 619"/>
                <a:gd name="T55" fmla="*/ 433 h 851"/>
                <a:gd name="T56" fmla="*/ 185 w 619"/>
                <a:gd name="T57" fmla="*/ 591 h 851"/>
                <a:gd name="T58" fmla="*/ 183 w 619"/>
                <a:gd name="T59" fmla="*/ 627 h 851"/>
                <a:gd name="T60" fmla="*/ 156 w 619"/>
                <a:gd name="T61" fmla="*/ 714 h 851"/>
                <a:gd name="T62" fmla="*/ 304 w 619"/>
                <a:gd name="T63" fmla="*/ 608 h 851"/>
                <a:gd name="T64" fmla="*/ 235 w 619"/>
                <a:gd name="T65" fmla="*/ 611 h 851"/>
                <a:gd name="T66" fmla="*/ 236 w 619"/>
                <a:gd name="T67" fmla="*/ 839 h 851"/>
                <a:gd name="T68" fmla="*/ 332 w 619"/>
                <a:gd name="T69" fmla="*/ 747 h 851"/>
                <a:gd name="T70" fmla="*/ 151 w 619"/>
                <a:gd name="T71" fmla="*/ 733 h 851"/>
                <a:gd name="T72" fmla="*/ 214 w 619"/>
                <a:gd name="T73" fmla="*/ 713 h 851"/>
                <a:gd name="T74" fmla="*/ 273 w 619"/>
                <a:gd name="T75" fmla="*/ 717 h 851"/>
                <a:gd name="T76" fmla="*/ 337 w 619"/>
                <a:gd name="T77" fmla="*/ 719 h 851"/>
                <a:gd name="T78" fmla="*/ 308 w 619"/>
                <a:gd name="T79" fmla="*/ 608 h 851"/>
                <a:gd name="T80" fmla="*/ 375 w 619"/>
                <a:gd name="T81" fmla="*/ 617 h 851"/>
                <a:gd name="T82" fmla="*/ 237 w 619"/>
                <a:gd name="T83" fmla="*/ 603 h 851"/>
                <a:gd name="T84" fmla="*/ 177 w 619"/>
                <a:gd name="T85" fmla="*/ 623 h 851"/>
                <a:gd name="T86" fmla="*/ 199 w 619"/>
                <a:gd name="T87" fmla="*/ 590 h 851"/>
                <a:gd name="T88" fmla="*/ 258 w 619"/>
                <a:gd name="T89" fmla="*/ 582 h 851"/>
                <a:gd name="T90" fmla="*/ 318 w 619"/>
                <a:gd name="T91" fmla="*/ 581 h 851"/>
                <a:gd name="T92" fmla="*/ 370 w 619"/>
                <a:gd name="T93" fmla="*/ 590 h 851"/>
                <a:gd name="T94" fmla="*/ 375 w 619"/>
                <a:gd name="T95" fmla="*/ 617 h 851"/>
                <a:gd name="T96" fmla="*/ 348 w 619"/>
                <a:gd name="T97" fmla="*/ 577 h 851"/>
                <a:gd name="T98" fmla="*/ 382 w 619"/>
                <a:gd name="T99" fmla="*/ 432 h 851"/>
                <a:gd name="T100" fmla="*/ 552 w 619"/>
                <a:gd name="T101" fmla="*/ 218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851">
                  <a:moveTo>
                    <a:pt x="570" y="122"/>
                  </a:moveTo>
                  <a:cubicBezTo>
                    <a:pt x="544" y="81"/>
                    <a:pt x="503" y="51"/>
                    <a:pt x="457" y="31"/>
                  </a:cubicBezTo>
                  <a:cubicBezTo>
                    <a:pt x="445" y="26"/>
                    <a:pt x="445" y="26"/>
                    <a:pt x="445" y="26"/>
                  </a:cubicBezTo>
                  <a:cubicBezTo>
                    <a:pt x="402" y="9"/>
                    <a:pt x="354" y="1"/>
                    <a:pt x="310" y="0"/>
                  </a:cubicBezTo>
                  <a:cubicBezTo>
                    <a:pt x="304" y="0"/>
                    <a:pt x="297" y="0"/>
                    <a:pt x="291" y="1"/>
                  </a:cubicBezTo>
                  <a:cubicBezTo>
                    <a:pt x="281" y="2"/>
                    <a:pt x="281" y="2"/>
                    <a:pt x="281" y="2"/>
                  </a:cubicBezTo>
                  <a:cubicBezTo>
                    <a:pt x="196" y="10"/>
                    <a:pt x="121" y="60"/>
                    <a:pt x="81" y="138"/>
                  </a:cubicBezTo>
                  <a:cubicBezTo>
                    <a:pt x="0" y="294"/>
                    <a:pt x="75" y="472"/>
                    <a:pt x="178" y="597"/>
                  </a:cubicBezTo>
                  <a:cubicBezTo>
                    <a:pt x="169" y="607"/>
                    <a:pt x="160" y="623"/>
                    <a:pt x="174" y="629"/>
                  </a:cubicBezTo>
                  <a:cubicBezTo>
                    <a:pt x="162" y="657"/>
                    <a:pt x="154" y="687"/>
                    <a:pt x="147" y="716"/>
                  </a:cubicBezTo>
                  <a:cubicBezTo>
                    <a:pt x="145" y="721"/>
                    <a:pt x="145" y="721"/>
                    <a:pt x="145" y="721"/>
                  </a:cubicBezTo>
                  <a:cubicBezTo>
                    <a:pt x="145" y="722"/>
                    <a:pt x="145" y="722"/>
                    <a:pt x="145" y="723"/>
                  </a:cubicBezTo>
                  <a:cubicBezTo>
                    <a:pt x="144" y="727"/>
                    <a:pt x="143" y="731"/>
                    <a:pt x="142" y="735"/>
                  </a:cubicBezTo>
                  <a:cubicBezTo>
                    <a:pt x="141" y="740"/>
                    <a:pt x="141" y="740"/>
                    <a:pt x="141" y="740"/>
                  </a:cubicBezTo>
                  <a:cubicBezTo>
                    <a:pt x="135" y="770"/>
                    <a:pt x="130" y="808"/>
                    <a:pt x="147" y="831"/>
                  </a:cubicBezTo>
                  <a:cubicBezTo>
                    <a:pt x="148" y="832"/>
                    <a:pt x="149" y="832"/>
                    <a:pt x="150" y="832"/>
                  </a:cubicBezTo>
                  <a:cubicBezTo>
                    <a:pt x="171" y="851"/>
                    <a:pt x="210" y="848"/>
                    <a:pt x="236" y="847"/>
                  </a:cubicBezTo>
                  <a:cubicBezTo>
                    <a:pt x="253" y="847"/>
                    <a:pt x="270" y="844"/>
                    <a:pt x="287" y="842"/>
                  </a:cubicBezTo>
                  <a:cubicBezTo>
                    <a:pt x="296" y="841"/>
                    <a:pt x="305" y="841"/>
                    <a:pt x="312" y="838"/>
                  </a:cubicBezTo>
                  <a:cubicBezTo>
                    <a:pt x="313" y="839"/>
                    <a:pt x="315" y="839"/>
                    <a:pt x="316" y="838"/>
                  </a:cubicBezTo>
                  <a:cubicBezTo>
                    <a:pt x="318" y="837"/>
                    <a:pt x="319" y="836"/>
                    <a:pt x="320" y="834"/>
                  </a:cubicBezTo>
                  <a:cubicBezTo>
                    <a:pt x="323" y="832"/>
                    <a:pt x="325" y="830"/>
                    <a:pt x="326" y="827"/>
                  </a:cubicBezTo>
                  <a:cubicBezTo>
                    <a:pt x="327" y="826"/>
                    <a:pt x="327" y="825"/>
                    <a:pt x="326" y="824"/>
                  </a:cubicBezTo>
                  <a:cubicBezTo>
                    <a:pt x="328" y="818"/>
                    <a:pt x="328" y="811"/>
                    <a:pt x="329" y="804"/>
                  </a:cubicBezTo>
                  <a:cubicBezTo>
                    <a:pt x="332" y="785"/>
                    <a:pt x="335" y="767"/>
                    <a:pt x="339" y="748"/>
                  </a:cubicBezTo>
                  <a:cubicBezTo>
                    <a:pt x="340" y="742"/>
                    <a:pt x="340" y="742"/>
                    <a:pt x="340" y="742"/>
                  </a:cubicBezTo>
                  <a:cubicBezTo>
                    <a:pt x="340" y="740"/>
                    <a:pt x="341" y="738"/>
                    <a:pt x="341" y="736"/>
                  </a:cubicBezTo>
                  <a:cubicBezTo>
                    <a:pt x="341" y="734"/>
                    <a:pt x="342" y="733"/>
                    <a:pt x="342" y="732"/>
                  </a:cubicBezTo>
                  <a:cubicBezTo>
                    <a:pt x="343" y="725"/>
                    <a:pt x="343" y="725"/>
                    <a:pt x="343" y="725"/>
                  </a:cubicBezTo>
                  <a:cubicBezTo>
                    <a:pt x="351" y="691"/>
                    <a:pt x="361" y="658"/>
                    <a:pt x="372" y="625"/>
                  </a:cubicBezTo>
                  <a:cubicBezTo>
                    <a:pt x="390" y="624"/>
                    <a:pt x="396" y="605"/>
                    <a:pt x="386" y="591"/>
                  </a:cubicBezTo>
                  <a:cubicBezTo>
                    <a:pt x="468" y="545"/>
                    <a:pt x="524" y="458"/>
                    <a:pt x="564" y="376"/>
                  </a:cubicBezTo>
                  <a:cubicBezTo>
                    <a:pt x="604" y="297"/>
                    <a:pt x="619" y="201"/>
                    <a:pt x="570" y="122"/>
                  </a:cubicBezTo>
                  <a:moveTo>
                    <a:pt x="519" y="81"/>
                  </a:moveTo>
                  <a:cubicBezTo>
                    <a:pt x="572" y="123"/>
                    <a:pt x="591" y="182"/>
                    <a:pt x="589" y="242"/>
                  </a:cubicBezTo>
                  <a:cubicBezTo>
                    <a:pt x="571" y="185"/>
                    <a:pt x="468" y="205"/>
                    <a:pt x="433" y="257"/>
                  </a:cubicBezTo>
                  <a:cubicBezTo>
                    <a:pt x="434" y="249"/>
                    <a:pt x="435" y="242"/>
                    <a:pt x="435" y="234"/>
                  </a:cubicBezTo>
                  <a:cubicBezTo>
                    <a:pt x="440" y="194"/>
                    <a:pt x="442" y="152"/>
                    <a:pt x="439" y="112"/>
                  </a:cubicBezTo>
                  <a:cubicBezTo>
                    <a:pt x="437" y="91"/>
                    <a:pt x="434" y="65"/>
                    <a:pt x="422" y="46"/>
                  </a:cubicBezTo>
                  <a:cubicBezTo>
                    <a:pt x="430" y="44"/>
                    <a:pt x="437" y="41"/>
                    <a:pt x="445" y="37"/>
                  </a:cubicBezTo>
                  <a:cubicBezTo>
                    <a:pt x="472" y="49"/>
                    <a:pt x="497" y="64"/>
                    <a:pt x="519" y="81"/>
                  </a:cubicBezTo>
                  <a:moveTo>
                    <a:pt x="336" y="147"/>
                  </a:moveTo>
                  <a:cubicBezTo>
                    <a:pt x="282" y="133"/>
                    <a:pt x="247" y="175"/>
                    <a:pt x="223" y="216"/>
                  </a:cubicBezTo>
                  <a:cubicBezTo>
                    <a:pt x="237" y="150"/>
                    <a:pt x="263" y="74"/>
                    <a:pt x="319" y="36"/>
                  </a:cubicBezTo>
                  <a:cubicBezTo>
                    <a:pt x="329" y="41"/>
                    <a:pt x="339" y="45"/>
                    <a:pt x="350" y="48"/>
                  </a:cubicBezTo>
                  <a:cubicBezTo>
                    <a:pt x="372" y="54"/>
                    <a:pt x="394" y="54"/>
                    <a:pt x="415" y="48"/>
                  </a:cubicBezTo>
                  <a:cubicBezTo>
                    <a:pt x="430" y="71"/>
                    <a:pt x="431" y="108"/>
                    <a:pt x="431" y="132"/>
                  </a:cubicBezTo>
                  <a:cubicBezTo>
                    <a:pt x="432" y="168"/>
                    <a:pt x="429" y="205"/>
                    <a:pt x="426" y="242"/>
                  </a:cubicBezTo>
                  <a:cubicBezTo>
                    <a:pt x="426" y="242"/>
                    <a:pt x="426" y="243"/>
                    <a:pt x="426" y="243"/>
                  </a:cubicBezTo>
                  <a:cubicBezTo>
                    <a:pt x="416" y="199"/>
                    <a:pt x="377" y="157"/>
                    <a:pt x="336" y="147"/>
                  </a:cubicBezTo>
                  <a:moveTo>
                    <a:pt x="420" y="278"/>
                  </a:moveTo>
                  <a:cubicBezTo>
                    <a:pt x="411" y="330"/>
                    <a:pt x="393" y="381"/>
                    <a:pt x="373" y="430"/>
                  </a:cubicBezTo>
                  <a:cubicBezTo>
                    <a:pt x="362" y="458"/>
                    <a:pt x="349" y="485"/>
                    <a:pt x="337" y="513"/>
                  </a:cubicBezTo>
                  <a:cubicBezTo>
                    <a:pt x="329" y="534"/>
                    <a:pt x="321" y="554"/>
                    <a:pt x="309" y="574"/>
                  </a:cubicBezTo>
                  <a:cubicBezTo>
                    <a:pt x="300" y="574"/>
                    <a:pt x="290" y="574"/>
                    <a:pt x="280" y="574"/>
                  </a:cubicBezTo>
                  <a:cubicBezTo>
                    <a:pt x="263" y="575"/>
                    <a:pt x="241" y="573"/>
                    <a:pt x="221" y="577"/>
                  </a:cubicBezTo>
                  <a:cubicBezTo>
                    <a:pt x="214" y="557"/>
                    <a:pt x="211" y="536"/>
                    <a:pt x="209" y="514"/>
                  </a:cubicBezTo>
                  <a:cubicBezTo>
                    <a:pt x="207" y="487"/>
                    <a:pt x="204" y="461"/>
                    <a:pt x="203" y="433"/>
                  </a:cubicBezTo>
                  <a:cubicBezTo>
                    <a:pt x="200" y="371"/>
                    <a:pt x="205" y="309"/>
                    <a:pt x="216" y="247"/>
                  </a:cubicBezTo>
                  <a:cubicBezTo>
                    <a:pt x="217" y="243"/>
                    <a:pt x="218" y="238"/>
                    <a:pt x="219" y="234"/>
                  </a:cubicBezTo>
                  <a:cubicBezTo>
                    <a:pt x="246" y="195"/>
                    <a:pt x="270" y="154"/>
                    <a:pt x="323" y="154"/>
                  </a:cubicBezTo>
                  <a:cubicBezTo>
                    <a:pt x="383" y="154"/>
                    <a:pt x="418" y="227"/>
                    <a:pt x="420" y="278"/>
                  </a:cubicBezTo>
                  <a:moveTo>
                    <a:pt x="432" y="32"/>
                  </a:moveTo>
                  <a:cubicBezTo>
                    <a:pt x="429" y="34"/>
                    <a:pt x="425" y="35"/>
                    <a:pt x="421" y="37"/>
                  </a:cubicBezTo>
                  <a:cubicBezTo>
                    <a:pt x="419" y="37"/>
                    <a:pt x="417" y="38"/>
                    <a:pt x="415" y="38"/>
                  </a:cubicBezTo>
                  <a:cubicBezTo>
                    <a:pt x="408" y="40"/>
                    <a:pt x="408" y="40"/>
                    <a:pt x="408" y="40"/>
                  </a:cubicBezTo>
                  <a:cubicBezTo>
                    <a:pt x="391" y="43"/>
                    <a:pt x="374" y="43"/>
                    <a:pt x="358" y="40"/>
                  </a:cubicBezTo>
                  <a:cubicBezTo>
                    <a:pt x="347" y="39"/>
                    <a:pt x="337" y="35"/>
                    <a:pt x="328" y="30"/>
                  </a:cubicBezTo>
                  <a:cubicBezTo>
                    <a:pt x="320" y="26"/>
                    <a:pt x="320" y="26"/>
                    <a:pt x="320" y="26"/>
                  </a:cubicBezTo>
                  <a:cubicBezTo>
                    <a:pt x="312" y="22"/>
                    <a:pt x="305" y="16"/>
                    <a:pt x="299" y="10"/>
                  </a:cubicBezTo>
                  <a:cubicBezTo>
                    <a:pt x="344" y="8"/>
                    <a:pt x="390" y="16"/>
                    <a:pt x="432" y="32"/>
                  </a:cubicBezTo>
                  <a:moveTo>
                    <a:pt x="188" y="39"/>
                  </a:moveTo>
                  <a:cubicBezTo>
                    <a:pt x="219" y="23"/>
                    <a:pt x="253" y="13"/>
                    <a:pt x="288" y="10"/>
                  </a:cubicBezTo>
                  <a:cubicBezTo>
                    <a:pt x="295" y="18"/>
                    <a:pt x="303" y="25"/>
                    <a:pt x="312" y="31"/>
                  </a:cubicBezTo>
                  <a:cubicBezTo>
                    <a:pt x="286" y="48"/>
                    <a:pt x="268" y="78"/>
                    <a:pt x="254" y="103"/>
                  </a:cubicBezTo>
                  <a:cubicBezTo>
                    <a:pt x="235" y="139"/>
                    <a:pt x="223" y="177"/>
                    <a:pt x="214" y="217"/>
                  </a:cubicBezTo>
                  <a:cubicBezTo>
                    <a:pt x="210" y="180"/>
                    <a:pt x="184" y="146"/>
                    <a:pt x="145" y="145"/>
                  </a:cubicBezTo>
                  <a:cubicBezTo>
                    <a:pt x="115" y="144"/>
                    <a:pt x="88" y="163"/>
                    <a:pt x="71" y="189"/>
                  </a:cubicBezTo>
                  <a:cubicBezTo>
                    <a:pt x="90" y="127"/>
                    <a:pt x="129" y="72"/>
                    <a:pt x="188" y="39"/>
                  </a:cubicBezTo>
                  <a:moveTo>
                    <a:pt x="58" y="294"/>
                  </a:moveTo>
                  <a:cubicBezTo>
                    <a:pt x="57" y="268"/>
                    <a:pt x="59" y="242"/>
                    <a:pt x="64" y="217"/>
                  </a:cubicBezTo>
                  <a:cubicBezTo>
                    <a:pt x="78" y="187"/>
                    <a:pt x="100" y="161"/>
                    <a:pt x="134" y="154"/>
                  </a:cubicBezTo>
                  <a:cubicBezTo>
                    <a:pt x="187" y="144"/>
                    <a:pt x="205" y="203"/>
                    <a:pt x="209" y="243"/>
                  </a:cubicBezTo>
                  <a:cubicBezTo>
                    <a:pt x="197" y="306"/>
                    <a:pt x="192" y="370"/>
                    <a:pt x="194" y="433"/>
                  </a:cubicBezTo>
                  <a:cubicBezTo>
                    <a:pt x="195" y="465"/>
                    <a:pt x="199" y="496"/>
                    <a:pt x="202" y="527"/>
                  </a:cubicBezTo>
                  <a:cubicBezTo>
                    <a:pt x="204" y="544"/>
                    <a:pt x="206" y="562"/>
                    <a:pt x="213" y="578"/>
                  </a:cubicBezTo>
                  <a:cubicBezTo>
                    <a:pt x="203" y="580"/>
                    <a:pt x="193" y="584"/>
                    <a:pt x="185" y="591"/>
                  </a:cubicBezTo>
                  <a:cubicBezTo>
                    <a:pt x="185" y="591"/>
                    <a:pt x="184" y="592"/>
                    <a:pt x="183" y="592"/>
                  </a:cubicBezTo>
                  <a:cubicBezTo>
                    <a:pt x="115" y="505"/>
                    <a:pt x="61" y="406"/>
                    <a:pt x="58" y="294"/>
                  </a:cubicBezTo>
                  <a:moveTo>
                    <a:pt x="183" y="627"/>
                  </a:moveTo>
                  <a:cubicBezTo>
                    <a:pt x="198" y="620"/>
                    <a:pt x="214" y="615"/>
                    <a:pt x="230" y="612"/>
                  </a:cubicBezTo>
                  <a:cubicBezTo>
                    <a:pt x="221" y="642"/>
                    <a:pt x="214" y="675"/>
                    <a:pt x="211" y="706"/>
                  </a:cubicBezTo>
                  <a:cubicBezTo>
                    <a:pt x="192" y="707"/>
                    <a:pt x="174" y="710"/>
                    <a:pt x="156" y="714"/>
                  </a:cubicBezTo>
                  <a:cubicBezTo>
                    <a:pt x="163" y="684"/>
                    <a:pt x="174" y="656"/>
                    <a:pt x="183" y="627"/>
                  </a:cubicBezTo>
                  <a:moveTo>
                    <a:pt x="235" y="611"/>
                  </a:moveTo>
                  <a:cubicBezTo>
                    <a:pt x="258" y="607"/>
                    <a:pt x="281" y="606"/>
                    <a:pt x="304" y="608"/>
                  </a:cubicBezTo>
                  <a:cubicBezTo>
                    <a:pt x="287" y="637"/>
                    <a:pt x="274" y="674"/>
                    <a:pt x="270" y="708"/>
                  </a:cubicBezTo>
                  <a:cubicBezTo>
                    <a:pt x="252" y="706"/>
                    <a:pt x="234" y="705"/>
                    <a:pt x="216" y="706"/>
                  </a:cubicBezTo>
                  <a:cubicBezTo>
                    <a:pt x="224" y="675"/>
                    <a:pt x="227" y="642"/>
                    <a:pt x="235" y="611"/>
                  </a:cubicBezTo>
                  <a:moveTo>
                    <a:pt x="326" y="779"/>
                  </a:moveTo>
                  <a:cubicBezTo>
                    <a:pt x="323" y="794"/>
                    <a:pt x="323" y="812"/>
                    <a:pt x="317" y="827"/>
                  </a:cubicBezTo>
                  <a:cubicBezTo>
                    <a:pt x="295" y="838"/>
                    <a:pt x="260" y="838"/>
                    <a:pt x="236" y="839"/>
                  </a:cubicBezTo>
                  <a:cubicBezTo>
                    <a:pt x="206" y="841"/>
                    <a:pt x="178" y="839"/>
                    <a:pt x="151" y="826"/>
                  </a:cubicBezTo>
                  <a:cubicBezTo>
                    <a:pt x="141" y="798"/>
                    <a:pt x="145" y="767"/>
                    <a:pt x="150" y="738"/>
                  </a:cubicBezTo>
                  <a:cubicBezTo>
                    <a:pt x="212" y="727"/>
                    <a:pt x="271" y="733"/>
                    <a:pt x="332" y="747"/>
                  </a:cubicBezTo>
                  <a:cubicBezTo>
                    <a:pt x="329" y="757"/>
                    <a:pt x="327" y="768"/>
                    <a:pt x="326" y="779"/>
                  </a:cubicBezTo>
                  <a:moveTo>
                    <a:pt x="333" y="740"/>
                  </a:moveTo>
                  <a:cubicBezTo>
                    <a:pt x="276" y="720"/>
                    <a:pt x="209" y="719"/>
                    <a:pt x="151" y="733"/>
                  </a:cubicBezTo>
                  <a:cubicBezTo>
                    <a:pt x="152" y="728"/>
                    <a:pt x="153" y="724"/>
                    <a:pt x="154" y="719"/>
                  </a:cubicBezTo>
                  <a:cubicBezTo>
                    <a:pt x="173" y="715"/>
                    <a:pt x="192" y="714"/>
                    <a:pt x="210" y="713"/>
                  </a:cubicBezTo>
                  <a:cubicBezTo>
                    <a:pt x="214" y="713"/>
                    <a:pt x="214" y="713"/>
                    <a:pt x="214" y="713"/>
                  </a:cubicBezTo>
                  <a:cubicBezTo>
                    <a:pt x="222" y="713"/>
                    <a:pt x="229" y="713"/>
                    <a:pt x="237" y="713"/>
                  </a:cubicBezTo>
                  <a:cubicBezTo>
                    <a:pt x="248" y="714"/>
                    <a:pt x="259" y="715"/>
                    <a:pt x="269" y="716"/>
                  </a:cubicBezTo>
                  <a:cubicBezTo>
                    <a:pt x="273" y="717"/>
                    <a:pt x="273" y="717"/>
                    <a:pt x="273" y="717"/>
                  </a:cubicBezTo>
                  <a:cubicBezTo>
                    <a:pt x="294" y="720"/>
                    <a:pt x="314" y="725"/>
                    <a:pt x="335" y="730"/>
                  </a:cubicBezTo>
                  <a:cubicBezTo>
                    <a:pt x="334" y="733"/>
                    <a:pt x="334" y="737"/>
                    <a:pt x="333" y="740"/>
                  </a:cubicBezTo>
                  <a:moveTo>
                    <a:pt x="337" y="719"/>
                  </a:moveTo>
                  <a:cubicBezTo>
                    <a:pt x="337" y="720"/>
                    <a:pt x="337" y="721"/>
                    <a:pt x="336" y="723"/>
                  </a:cubicBezTo>
                  <a:cubicBezTo>
                    <a:pt x="317" y="716"/>
                    <a:pt x="296" y="712"/>
                    <a:pt x="275" y="709"/>
                  </a:cubicBezTo>
                  <a:cubicBezTo>
                    <a:pt x="284" y="674"/>
                    <a:pt x="291" y="640"/>
                    <a:pt x="308" y="608"/>
                  </a:cubicBezTo>
                  <a:cubicBezTo>
                    <a:pt x="329" y="610"/>
                    <a:pt x="349" y="615"/>
                    <a:pt x="368" y="622"/>
                  </a:cubicBezTo>
                  <a:cubicBezTo>
                    <a:pt x="355" y="653"/>
                    <a:pt x="345" y="686"/>
                    <a:pt x="337" y="719"/>
                  </a:cubicBezTo>
                  <a:moveTo>
                    <a:pt x="375" y="617"/>
                  </a:moveTo>
                  <a:cubicBezTo>
                    <a:pt x="370" y="616"/>
                    <a:pt x="370" y="616"/>
                    <a:pt x="370" y="616"/>
                  </a:cubicBezTo>
                  <a:cubicBezTo>
                    <a:pt x="341" y="600"/>
                    <a:pt x="302" y="600"/>
                    <a:pt x="270" y="601"/>
                  </a:cubicBezTo>
                  <a:cubicBezTo>
                    <a:pt x="260" y="601"/>
                    <a:pt x="249" y="602"/>
                    <a:pt x="237" y="603"/>
                  </a:cubicBezTo>
                  <a:cubicBezTo>
                    <a:pt x="233" y="604"/>
                    <a:pt x="233" y="604"/>
                    <a:pt x="233" y="604"/>
                  </a:cubicBezTo>
                  <a:cubicBezTo>
                    <a:pt x="216" y="606"/>
                    <a:pt x="198" y="611"/>
                    <a:pt x="185" y="621"/>
                  </a:cubicBezTo>
                  <a:cubicBezTo>
                    <a:pt x="177" y="623"/>
                    <a:pt x="177" y="623"/>
                    <a:pt x="177" y="623"/>
                  </a:cubicBezTo>
                  <a:cubicBezTo>
                    <a:pt x="171" y="618"/>
                    <a:pt x="176" y="610"/>
                    <a:pt x="183" y="603"/>
                  </a:cubicBezTo>
                  <a:cubicBezTo>
                    <a:pt x="188" y="598"/>
                    <a:pt x="188" y="598"/>
                    <a:pt x="188" y="598"/>
                  </a:cubicBezTo>
                  <a:cubicBezTo>
                    <a:pt x="192" y="594"/>
                    <a:pt x="196" y="591"/>
                    <a:pt x="199" y="590"/>
                  </a:cubicBezTo>
                  <a:cubicBezTo>
                    <a:pt x="203" y="587"/>
                    <a:pt x="209" y="585"/>
                    <a:pt x="216" y="584"/>
                  </a:cubicBezTo>
                  <a:cubicBezTo>
                    <a:pt x="224" y="583"/>
                    <a:pt x="224" y="583"/>
                    <a:pt x="224" y="583"/>
                  </a:cubicBezTo>
                  <a:cubicBezTo>
                    <a:pt x="236" y="582"/>
                    <a:pt x="249" y="582"/>
                    <a:pt x="258" y="582"/>
                  </a:cubicBezTo>
                  <a:cubicBezTo>
                    <a:pt x="274" y="582"/>
                    <a:pt x="289" y="581"/>
                    <a:pt x="305" y="581"/>
                  </a:cubicBezTo>
                  <a:cubicBezTo>
                    <a:pt x="314" y="581"/>
                    <a:pt x="314" y="581"/>
                    <a:pt x="314" y="581"/>
                  </a:cubicBezTo>
                  <a:cubicBezTo>
                    <a:pt x="315" y="581"/>
                    <a:pt x="316" y="581"/>
                    <a:pt x="318" y="581"/>
                  </a:cubicBezTo>
                  <a:cubicBezTo>
                    <a:pt x="330" y="581"/>
                    <a:pt x="342" y="583"/>
                    <a:pt x="354" y="585"/>
                  </a:cubicBezTo>
                  <a:cubicBezTo>
                    <a:pt x="358" y="586"/>
                    <a:pt x="363" y="587"/>
                    <a:pt x="368" y="589"/>
                  </a:cubicBezTo>
                  <a:cubicBezTo>
                    <a:pt x="368" y="589"/>
                    <a:pt x="369" y="590"/>
                    <a:pt x="370" y="590"/>
                  </a:cubicBezTo>
                  <a:cubicBezTo>
                    <a:pt x="379" y="595"/>
                    <a:pt x="379" y="595"/>
                    <a:pt x="379" y="595"/>
                  </a:cubicBezTo>
                  <a:cubicBezTo>
                    <a:pt x="379" y="595"/>
                    <a:pt x="380" y="595"/>
                    <a:pt x="380" y="595"/>
                  </a:cubicBezTo>
                  <a:cubicBezTo>
                    <a:pt x="388" y="604"/>
                    <a:pt x="386" y="611"/>
                    <a:pt x="375" y="617"/>
                  </a:cubicBezTo>
                  <a:moveTo>
                    <a:pt x="560" y="360"/>
                  </a:moveTo>
                  <a:cubicBezTo>
                    <a:pt x="522" y="445"/>
                    <a:pt x="462" y="537"/>
                    <a:pt x="379" y="585"/>
                  </a:cubicBezTo>
                  <a:cubicBezTo>
                    <a:pt x="370" y="580"/>
                    <a:pt x="356" y="578"/>
                    <a:pt x="348" y="577"/>
                  </a:cubicBezTo>
                  <a:cubicBezTo>
                    <a:pt x="339" y="575"/>
                    <a:pt x="329" y="574"/>
                    <a:pt x="319" y="574"/>
                  </a:cubicBezTo>
                  <a:cubicBezTo>
                    <a:pt x="328" y="559"/>
                    <a:pt x="335" y="543"/>
                    <a:pt x="341" y="528"/>
                  </a:cubicBezTo>
                  <a:cubicBezTo>
                    <a:pt x="354" y="496"/>
                    <a:pt x="369" y="464"/>
                    <a:pt x="382" y="432"/>
                  </a:cubicBezTo>
                  <a:cubicBezTo>
                    <a:pt x="402" y="382"/>
                    <a:pt x="419" y="332"/>
                    <a:pt x="429" y="279"/>
                  </a:cubicBezTo>
                  <a:cubicBezTo>
                    <a:pt x="443" y="250"/>
                    <a:pt x="471" y="230"/>
                    <a:pt x="501" y="220"/>
                  </a:cubicBezTo>
                  <a:cubicBezTo>
                    <a:pt x="518" y="214"/>
                    <a:pt x="535" y="212"/>
                    <a:pt x="552" y="218"/>
                  </a:cubicBezTo>
                  <a:cubicBezTo>
                    <a:pt x="576" y="225"/>
                    <a:pt x="583" y="250"/>
                    <a:pt x="587" y="271"/>
                  </a:cubicBezTo>
                  <a:cubicBezTo>
                    <a:pt x="582" y="302"/>
                    <a:pt x="573" y="332"/>
                    <a:pt x="560" y="36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9" name="Freeform 22">
              <a:extLst>
                <a:ext uri="{FF2B5EF4-FFF2-40B4-BE49-F238E27FC236}">
                  <a16:creationId xmlns:a16="http://schemas.microsoft.com/office/drawing/2014/main" id="{61C43AA9-F5B0-41CE-B0C2-9D29A7DD073B}"/>
                </a:ext>
              </a:extLst>
            </p:cNvPr>
            <p:cNvSpPr>
              <a:spLocks/>
            </p:cNvSpPr>
            <p:nvPr/>
          </p:nvSpPr>
          <p:spPr bwMode="auto">
            <a:xfrm>
              <a:off x="2093" y="2620"/>
              <a:ext cx="34" cy="25"/>
            </a:xfrm>
            <a:custGeom>
              <a:avLst/>
              <a:gdLst>
                <a:gd name="T0" fmla="*/ 16 w 19"/>
                <a:gd name="T1" fmla="*/ 0 h 14"/>
                <a:gd name="T2" fmla="*/ 9 w 19"/>
                <a:gd name="T3" fmla="*/ 4 h 14"/>
                <a:gd name="T4" fmla="*/ 2 w 19"/>
                <a:gd name="T5" fmla="*/ 9 h 14"/>
                <a:gd name="T6" fmla="*/ 3 w 19"/>
                <a:gd name="T7" fmla="*/ 14 h 14"/>
                <a:gd name="T8" fmla="*/ 12 w 19"/>
                <a:gd name="T9" fmla="*/ 10 h 14"/>
                <a:gd name="T10" fmla="*/ 19 w 19"/>
                <a:gd name="T11" fmla="*/ 3 h 14"/>
                <a:gd name="T12" fmla="*/ 16 w 1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16" y="0"/>
                  </a:moveTo>
                  <a:cubicBezTo>
                    <a:pt x="13" y="1"/>
                    <a:pt x="11" y="3"/>
                    <a:pt x="9" y="4"/>
                  </a:cubicBezTo>
                  <a:cubicBezTo>
                    <a:pt x="7" y="6"/>
                    <a:pt x="4" y="8"/>
                    <a:pt x="2" y="9"/>
                  </a:cubicBezTo>
                  <a:cubicBezTo>
                    <a:pt x="0" y="10"/>
                    <a:pt x="0" y="14"/>
                    <a:pt x="3" y="14"/>
                  </a:cubicBezTo>
                  <a:cubicBezTo>
                    <a:pt x="6" y="14"/>
                    <a:pt x="10" y="12"/>
                    <a:pt x="12" y="10"/>
                  </a:cubicBezTo>
                  <a:cubicBezTo>
                    <a:pt x="15" y="9"/>
                    <a:pt x="18" y="6"/>
                    <a:pt x="19" y="3"/>
                  </a:cubicBezTo>
                  <a:cubicBezTo>
                    <a:pt x="19" y="1"/>
                    <a:pt x="17" y="0"/>
                    <a:pt x="1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0" name="Freeform 23">
              <a:extLst>
                <a:ext uri="{FF2B5EF4-FFF2-40B4-BE49-F238E27FC236}">
                  <a16:creationId xmlns:a16="http://schemas.microsoft.com/office/drawing/2014/main" id="{D3291599-E5C6-46AC-8539-04B872C96E4A}"/>
                </a:ext>
              </a:extLst>
            </p:cNvPr>
            <p:cNvSpPr>
              <a:spLocks/>
            </p:cNvSpPr>
            <p:nvPr/>
          </p:nvSpPr>
          <p:spPr bwMode="auto">
            <a:xfrm>
              <a:off x="2098" y="2604"/>
              <a:ext cx="16" cy="14"/>
            </a:xfrm>
            <a:custGeom>
              <a:avLst/>
              <a:gdLst>
                <a:gd name="T0" fmla="*/ 6 w 9"/>
                <a:gd name="T1" fmla="*/ 1 h 8"/>
                <a:gd name="T2" fmla="*/ 2 w 9"/>
                <a:gd name="T3" fmla="*/ 4 h 8"/>
                <a:gd name="T4" fmla="*/ 4 w 9"/>
                <a:gd name="T5" fmla="*/ 7 h 8"/>
                <a:gd name="T6" fmla="*/ 8 w 9"/>
                <a:gd name="T7" fmla="*/ 3 h 8"/>
                <a:gd name="T8" fmla="*/ 6 w 9"/>
                <a:gd name="T9" fmla="*/ 1 h 8"/>
              </a:gdLst>
              <a:ahLst/>
              <a:cxnLst>
                <a:cxn ang="0">
                  <a:pos x="T0" y="T1"/>
                </a:cxn>
                <a:cxn ang="0">
                  <a:pos x="T2" y="T3"/>
                </a:cxn>
                <a:cxn ang="0">
                  <a:pos x="T4" y="T5"/>
                </a:cxn>
                <a:cxn ang="0">
                  <a:pos x="T6" y="T7"/>
                </a:cxn>
                <a:cxn ang="0">
                  <a:pos x="T8" y="T9"/>
                </a:cxn>
              </a:cxnLst>
              <a:rect l="0" t="0" r="r" b="b"/>
              <a:pathLst>
                <a:path w="9" h="8">
                  <a:moveTo>
                    <a:pt x="6" y="1"/>
                  </a:moveTo>
                  <a:cubicBezTo>
                    <a:pt x="4" y="2"/>
                    <a:pt x="3" y="3"/>
                    <a:pt x="2" y="4"/>
                  </a:cubicBezTo>
                  <a:cubicBezTo>
                    <a:pt x="0" y="5"/>
                    <a:pt x="2" y="8"/>
                    <a:pt x="4" y="7"/>
                  </a:cubicBezTo>
                  <a:cubicBezTo>
                    <a:pt x="5" y="6"/>
                    <a:pt x="7" y="5"/>
                    <a:pt x="8" y="3"/>
                  </a:cubicBezTo>
                  <a:cubicBezTo>
                    <a:pt x="9" y="2"/>
                    <a:pt x="7" y="0"/>
                    <a:pt x="6"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1" name="Freeform 24">
              <a:extLst>
                <a:ext uri="{FF2B5EF4-FFF2-40B4-BE49-F238E27FC236}">
                  <a16:creationId xmlns:a16="http://schemas.microsoft.com/office/drawing/2014/main" id="{2981A5A3-992C-4E03-95ED-55BDC911061A}"/>
                </a:ext>
              </a:extLst>
            </p:cNvPr>
            <p:cNvSpPr>
              <a:spLocks/>
            </p:cNvSpPr>
            <p:nvPr/>
          </p:nvSpPr>
          <p:spPr bwMode="auto">
            <a:xfrm>
              <a:off x="2215" y="2233"/>
              <a:ext cx="18" cy="18"/>
            </a:xfrm>
            <a:custGeom>
              <a:avLst/>
              <a:gdLst>
                <a:gd name="T0" fmla="*/ 3 w 10"/>
                <a:gd name="T1" fmla="*/ 1 h 10"/>
                <a:gd name="T2" fmla="*/ 1 w 10"/>
                <a:gd name="T3" fmla="*/ 3 h 10"/>
                <a:gd name="T4" fmla="*/ 7 w 10"/>
                <a:gd name="T5" fmla="*/ 9 h 10"/>
                <a:gd name="T6" fmla="*/ 10 w 10"/>
                <a:gd name="T7" fmla="*/ 7 h 10"/>
                <a:gd name="T8" fmla="*/ 3 w 10"/>
                <a:gd name="T9" fmla="*/ 1 h 10"/>
              </a:gdLst>
              <a:ahLst/>
              <a:cxnLst>
                <a:cxn ang="0">
                  <a:pos x="T0" y="T1"/>
                </a:cxn>
                <a:cxn ang="0">
                  <a:pos x="T2" y="T3"/>
                </a:cxn>
                <a:cxn ang="0">
                  <a:pos x="T4" y="T5"/>
                </a:cxn>
                <a:cxn ang="0">
                  <a:pos x="T6" y="T7"/>
                </a:cxn>
                <a:cxn ang="0">
                  <a:pos x="T8" y="T9"/>
                </a:cxn>
              </a:cxnLst>
              <a:rect l="0" t="0" r="r" b="b"/>
              <a:pathLst>
                <a:path w="10" h="10">
                  <a:moveTo>
                    <a:pt x="3" y="1"/>
                  </a:moveTo>
                  <a:cubicBezTo>
                    <a:pt x="2" y="0"/>
                    <a:pt x="0" y="2"/>
                    <a:pt x="1" y="3"/>
                  </a:cubicBezTo>
                  <a:cubicBezTo>
                    <a:pt x="3" y="5"/>
                    <a:pt x="5" y="8"/>
                    <a:pt x="7" y="9"/>
                  </a:cubicBezTo>
                  <a:cubicBezTo>
                    <a:pt x="9" y="10"/>
                    <a:pt x="10" y="8"/>
                    <a:pt x="10" y="7"/>
                  </a:cubicBezTo>
                  <a:cubicBezTo>
                    <a:pt x="9" y="4"/>
                    <a:pt x="6" y="2"/>
                    <a:pt x="3"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2" name="Freeform 25">
              <a:extLst>
                <a:ext uri="{FF2B5EF4-FFF2-40B4-BE49-F238E27FC236}">
                  <a16:creationId xmlns:a16="http://schemas.microsoft.com/office/drawing/2014/main" id="{D9EE7084-8175-4BBF-B4D9-64CAC9BF6B54}"/>
                </a:ext>
              </a:extLst>
            </p:cNvPr>
            <p:cNvSpPr>
              <a:spLocks/>
            </p:cNvSpPr>
            <p:nvPr/>
          </p:nvSpPr>
          <p:spPr bwMode="auto">
            <a:xfrm>
              <a:off x="2212" y="2244"/>
              <a:ext cx="14" cy="16"/>
            </a:xfrm>
            <a:custGeom>
              <a:avLst/>
              <a:gdLst>
                <a:gd name="T0" fmla="*/ 7 w 8"/>
                <a:gd name="T1" fmla="*/ 5 h 9"/>
                <a:gd name="T2" fmla="*/ 5 w 8"/>
                <a:gd name="T3" fmla="*/ 3 h 9"/>
                <a:gd name="T4" fmla="*/ 1 w 8"/>
                <a:gd name="T5" fmla="*/ 5 h 9"/>
                <a:gd name="T6" fmla="*/ 5 w 8"/>
                <a:gd name="T7" fmla="*/ 8 h 9"/>
                <a:gd name="T8" fmla="*/ 7 w 8"/>
                <a:gd name="T9" fmla="*/ 5 h 9"/>
              </a:gdLst>
              <a:ahLst/>
              <a:cxnLst>
                <a:cxn ang="0">
                  <a:pos x="T0" y="T1"/>
                </a:cxn>
                <a:cxn ang="0">
                  <a:pos x="T2" y="T3"/>
                </a:cxn>
                <a:cxn ang="0">
                  <a:pos x="T4" y="T5"/>
                </a:cxn>
                <a:cxn ang="0">
                  <a:pos x="T6" y="T7"/>
                </a:cxn>
                <a:cxn ang="0">
                  <a:pos x="T8" y="T9"/>
                </a:cxn>
              </a:cxnLst>
              <a:rect l="0" t="0" r="r" b="b"/>
              <a:pathLst>
                <a:path w="8" h="9">
                  <a:moveTo>
                    <a:pt x="7" y="5"/>
                  </a:moveTo>
                  <a:cubicBezTo>
                    <a:pt x="6" y="4"/>
                    <a:pt x="5" y="4"/>
                    <a:pt x="5" y="3"/>
                  </a:cubicBezTo>
                  <a:cubicBezTo>
                    <a:pt x="3" y="0"/>
                    <a:pt x="0" y="3"/>
                    <a:pt x="1" y="5"/>
                  </a:cubicBezTo>
                  <a:cubicBezTo>
                    <a:pt x="2" y="6"/>
                    <a:pt x="3" y="8"/>
                    <a:pt x="5" y="8"/>
                  </a:cubicBezTo>
                  <a:cubicBezTo>
                    <a:pt x="7" y="9"/>
                    <a:pt x="8" y="7"/>
                    <a:pt x="7"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Tree>
    <p:extLst>
      <p:ext uri="{BB962C8B-B14F-4D97-AF65-F5344CB8AC3E}">
        <p14:creationId xmlns:p14="http://schemas.microsoft.com/office/powerpoint/2010/main" val="226165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44"/>
                                        </p:tgtEl>
                                        <p:attrNameLst>
                                          <p:attrName>style.visibility</p:attrName>
                                        </p:attrNameLst>
                                      </p:cBhvr>
                                      <p:to>
                                        <p:strVal val="visible"/>
                                      </p:to>
                                    </p:set>
                                    <p:animEffect transition="in" filter="fade">
                                      <p:cBhvr>
                                        <p:cTn id="14" dur="1000"/>
                                        <p:tgtEl>
                                          <p:spTgt spid="144"/>
                                        </p:tgtEl>
                                      </p:cBhvr>
                                    </p:animEffect>
                                    <p:anim calcmode="lin" valueType="num">
                                      <p:cBhvr>
                                        <p:cTn id="15" dur="1000" fill="hold"/>
                                        <p:tgtEl>
                                          <p:spTgt spid="144"/>
                                        </p:tgtEl>
                                        <p:attrNameLst>
                                          <p:attrName>ppt_x</p:attrName>
                                        </p:attrNameLst>
                                      </p:cBhvr>
                                      <p:tavLst>
                                        <p:tav tm="0">
                                          <p:val>
                                            <p:strVal val="#ppt_x"/>
                                          </p:val>
                                        </p:tav>
                                        <p:tav tm="100000">
                                          <p:val>
                                            <p:strVal val="#ppt_x"/>
                                          </p:val>
                                        </p:tav>
                                      </p:tavLst>
                                    </p:anim>
                                    <p:anim calcmode="lin" valueType="num">
                                      <p:cBhvr>
                                        <p:cTn id="16" dur="1000" fill="hold"/>
                                        <p:tgtEl>
                                          <p:spTgt spid="14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52"/>
                                        </p:tgtEl>
                                        <p:attrNameLst>
                                          <p:attrName>style.visibility</p:attrName>
                                        </p:attrNameLst>
                                      </p:cBhvr>
                                      <p:to>
                                        <p:strVal val="visible"/>
                                      </p:to>
                                    </p:set>
                                    <p:anim calcmode="lin" valueType="num">
                                      <p:cBhvr>
                                        <p:cTn id="20" dur="500" fill="hold"/>
                                        <p:tgtEl>
                                          <p:spTgt spid="152"/>
                                        </p:tgtEl>
                                        <p:attrNameLst>
                                          <p:attrName>ppt_w</p:attrName>
                                        </p:attrNameLst>
                                      </p:cBhvr>
                                      <p:tavLst>
                                        <p:tav tm="0">
                                          <p:val>
                                            <p:fltVal val="0"/>
                                          </p:val>
                                        </p:tav>
                                        <p:tav tm="100000">
                                          <p:val>
                                            <p:strVal val="#ppt_w"/>
                                          </p:val>
                                        </p:tav>
                                      </p:tavLst>
                                    </p:anim>
                                    <p:anim calcmode="lin" valueType="num">
                                      <p:cBhvr>
                                        <p:cTn id="21" dur="500" fill="hold"/>
                                        <p:tgtEl>
                                          <p:spTgt spid="152"/>
                                        </p:tgtEl>
                                        <p:attrNameLst>
                                          <p:attrName>ppt_h</p:attrName>
                                        </p:attrNameLst>
                                      </p:cBhvr>
                                      <p:tavLst>
                                        <p:tav tm="0">
                                          <p:val>
                                            <p:fltVal val="0"/>
                                          </p:val>
                                        </p:tav>
                                        <p:tav tm="100000">
                                          <p:val>
                                            <p:strVal val="#ppt_h"/>
                                          </p:val>
                                        </p:tav>
                                      </p:tavLst>
                                    </p:anim>
                                    <p:animEffect transition="in" filter="fade">
                                      <p:cBhvr>
                                        <p:cTn id="22" dur="500"/>
                                        <p:tgtEl>
                                          <p:spTgt spid="15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4"/>
                                        </p:tgtEl>
                                        <p:attrNameLst>
                                          <p:attrName>style.visibility</p:attrName>
                                        </p:attrNameLst>
                                      </p:cBhvr>
                                      <p:to>
                                        <p:strVal val="visible"/>
                                      </p:to>
                                    </p:set>
                                    <p:animEffect transition="in" filter="fade">
                                      <p:cBhvr>
                                        <p:cTn id="26" dur="500"/>
                                        <p:tgtEl>
                                          <p:spTgt spid="1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500"/>
                                        <p:tgtEl>
                                          <p:spTgt spid="1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1D2126-CC0F-4D5B-BCF8-735995AF65D5}"/>
              </a:ext>
            </a:extLst>
          </p:cNvPr>
          <p:cNvPicPr>
            <a:picLocks noChangeAspect="1"/>
          </p:cNvPicPr>
          <p:nvPr/>
        </p:nvPicPr>
        <p:blipFill>
          <a:blip r:embed="rId3"/>
          <a:stretch>
            <a:fillRect/>
          </a:stretch>
        </p:blipFill>
        <p:spPr>
          <a:xfrm>
            <a:off x="1162049" y="2060049"/>
            <a:ext cx="9525002" cy="3418110"/>
          </a:xfrm>
          <a:prstGeom prst="rect">
            <a:avLst/>
          </a:prstGeom>
        </p:spPr>
      </p:pic>
      <p:grpSp>
        <p:nvGrpSpPr>
          <p:cNvPr id="3" name="Group 4">
            <a:extLst>
              <a:ext uri="{FF2B5EF4-FFF2-40B4-BE49-F238E27FC236}">
                <a16:creationId xmlns:a16="http://schemas.microsoft.com/office/drawing/2014/main" id="{2EF7B23B-D271-40F2-BE72-0339D1B50455}"/>
              </a:ext>
            </a:extLst>
          </p:cNvPr>
          <p:cNvGrpSpPr>
            <a:grpSpLocks noChangeAspect="1"/>
          </p:cNvGrpSpPr>
          <p:nvPr/>
        </p:nvGrpSpPr>
        <p:grpSpPr bwMode="auto">
          <a:xfrm>
            <a:off x="3334996" y="184196"/>
            <a:ext cx="5365251" cy="1398459"/>
            <a:chOff x="1541" y="-64"/>
            <a:chExt cx="4577" cy="1193"/>
          </a:xfrm>
        </p:grpSpPr>
        <p:sp>
          <p:nvSpPr>
            <p:cNvPr id="4" name="AutoShape 3">
              <a:extLst>
                <a:ext uri="{FF2B5EF4-FFF2-40B4-BE49-F238E27FC236}">
                  <a16:creationId xmlns:a16="http://schemas.microsoft.com/office/drawing/2014/main" id="{C7A716EF-8E11-4B06-BEFE-31500997D136}"/>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C672EA1B-AAAE-455C-BF7A-4DD282BFB6C2}"/>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0D13A708-7761-432F-81A3-16AD2EC4AAF2}"/>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629C91C5-4814-48D4-AF69-65AF7CBB04A6}"/>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FB42A76-5A36-4931-9C0F-6F38F3DF538F}"/>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FEB59730-3BF4-4318-96A7-F1CAD53772A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E98FE2F8-B70C-4B86-A984-C4E68E4DB9D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4ACC5164-0C1D-41BC-A41D-7437F8736610}"/>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38573016-F883-4556-BCE1-39209AAA4D5A}"/>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34281CB7-87B2-430B-90CE-448C16E100BB}"/>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70562F47-B122-4DEE-9AC2-C25EB62914F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72D692A4-968C-4CE3-9F97-181455D34CEB}"/>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B1436A0F-CA32-45CE-9806-E99EC59C6943}"/>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BFE52EA1-333A-40F0-930D-02A7E559343E}"/>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521B26FD-6E1B-4663-A6C6-89EB564A128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B56C5B36-6800-442C-B2AA-2A0F033EA07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777E7960-53A7-437A-BBC0-8FAA42BDF0CB}"/>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33502077-8D9B-4347-8680-117E79F2C2BE}"/>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18CFBFBB-E59B-45A1-B415-1637E8E1D562}"/>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4244FE2A-4861-4796-B555-25A1CCFBBB1F}"/>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D3967B13-338C-4629-9DC5-211354C8D15A}"/>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FE6BC8BB-4F7F-44E0-B432-F32C17DC68BF}"/>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0E8F9150-AC3D-4819-90BB-E9191D53E55F}"/>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858BF84-2C31-4B10-8AF1-42F80A06DEE1}"/>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4004F83-1DDD-42E8-8B7B-A93C3E637ED4}"/>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A893D245-2A51-40F8-8CB9-910B6B569963}"/>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846A0025-38FC-4D7D-8F49-A8BB5DC57CD2}"/>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17CDACC3-61AB-4ED0-9966-28EDD7FEB84D}"/>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F5788E6-5F80-4CE5-AD63-7E7AF46710B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A6F0DBCF-403B-4DED-AB51-B0EE27F9320C}"/>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CF147698-2554-40B5-9854-0866FF2C57D6}"/>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72548FAD-7E5C-44FD-B4A4-AE9C4009093D}"/>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A9F7184-C7EC-4A4C-915D-8EF425B9A458}"/>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3607C7E-3A9F-4DF0-A7EE-DCE3D9B970EC}"/>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DA5F22A-CF64-4EFE-AEEC-CD0DC129F8F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AADE2F91-5688-4CC6-A35B-13BBA3D8182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CCC982DB-DB91-48CD-A960-266530315C8B}"/>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D059E84A-FEF5-47F0-8029-4AA02C8A8FD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62FEED7F-A68B-4F38-94A7-A7A64CF5144B}"/>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EF568316-F593-4631-BC55-46E80F9707D7}"/>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A8DD58FE-04AB-4B11-A069-720BBB3A566A}"/>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AE415F6A-889A-457B-8FFB-C45EE7BD6950}"/>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33BA9DE6-B741-43C2-9E2F-676A4BBBCD8A}"/>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D7E18637-CF12-4D1B-B4CC-2C9E273638EF}"/>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88B000D2-583C-4186-89F4-967ADD9A2147}"/>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06821625-0E8B-497A-BC7A-3DE3FC41382E}"/>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DD4D1F9F-83F8-4B1D-BE34-9793585F5A05}"/>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9C266614-FCCF-49FE-8EF8-2724FDC9F174}"/>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F9410330-CBB1-41CC-8A33-3363D83258C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640AFC67-A409-4208-BF02-534E194F006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6211B243-A86F-46EB-B4D6-0EE72C55249E}"/>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FB7410EE-16A6-4830-8E84-5B684ADFAE91}"/>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3059B33F-0DD8-45A4-A8F6-040784B3C4E8}"/>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2125C66B-3FAC-4E3F-9898-F130D70FECCE}"/>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5776249F-7D2C-4561-A81D-D177FD2720A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B0874F44-335C-4451-BBA0-825288F61138}"/>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57AACA80-557F-42C1-9BA4-F95C50582AB1}"/>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490C765-B4CD-4A09-91E8-C4C97CCECFFB}"/>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0D33B4BA-9346-4D91-B02D-5D9671BAA6B8}"/>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C5FE2F48-52B7-4D57-B470-259FCA0E8A55}"/>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96E630C8-A890-478F-90ED-FBCDE4B3FC1C}"/>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0E917342-C565-448D-8321-73E6AA170B59}"/>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6AE67082-4E40-432D-9519-027C66800DE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D6A2D238-D983-4ED6-9DC3-AAF9AA47F998}"/>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76E836F2-65DE-4B95-B89E-B2C43F5D771E}"/>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5E33C687-DB07-4D44-9DD9-361A43C6ADB4}"/>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7A1E13C2-A22F-4222-A11B-3522985AA69B}"/>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BDB510C9-600F-408B-BA4F-6227F6189F3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C787E7DE-0FB1-4157-B082-28B7B6CB77AD}"/>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59EC3B08-2C3B-42F2-A898-614F15166410}"/>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DDC9238E-C1DC-48FA-B603-49A8D35E97C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08DEF611-850D-46C6-86CA-F81921956A4D}"/>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A58B52B4-CE81-4E96-996A-68977A88871B}"/>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3BB01E9F-54C9-47AA-854C-94B1589FF18C}"/>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41E42CA6-6BDB-405A-A5BB-2A86C6FE5D09}"/>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04EFAF8C-E4CA-45D0-AD2C-DD7375157DF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CFFAAF32-9CEE-4954-BD16-22EC86821276}"/>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CBDBC66E-582C-4F37-A2F7-0AFD016BF965}"/>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A871E44D-4E30-4509-8C09-7EB3204AA451}"/>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F708E121-E4E9-40FB-944C-C10CC8EEAA54}"/>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EEFCC9BF-DCAF-4B14-A425-10868322F964}"/>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89BD2A6A-0C8E-46FA-B06B-53935D827BE1}"/>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5BA19A02-1A5A-4495-92DB-AB91D0D64FD5}"/>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6162FABC-606E-489E-9035-736265F85B55}"/>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A671B399-C5E1-4BC7-B4B1-F2DD79F28747}"/>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AC98CC0D-59D3-4EF2-89E8-9F15FA5020BE}"/>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DDBAA8C5-6335-46B3-87E6-43161951F47D}"/>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418EEFA2-6D9A-4F4A-B0D1-246C79ABE497}"/>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3D66DA8E-5120-4328-8C82-236A8459DFFF}"/>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02A718FE-FE96-4918-A220-33A0D36EE5B4}"/>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A988D985-58C6-4729-9122-1D28A0F4166B}"/>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5147D260-530F-4975-8F68-3BCFB38F161F}"/>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C0646692-8794-4339-9792-4BC720D70B8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F57B0BD0-1BD2-4578-8A5E-14BE777F5B77}"/>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B2423D7E-3ECB-4B38-95A3-47100A9216D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A61BC1A6-1D9A-40EA-BDBC-9AFEB09D57EC}"/>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45934295-C7F3-4E64-81B1-666A1DB1EAA3}"/>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6700A6BB-D521-44AF-A357-7B3F37192FFB}"/>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8687D93F-42ED-46BA-BF40-B0354F58BE1D}"/>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D689C99E-B85E-4213-826D-81C1651C906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62E8721C-340F-4674-8959-B1B07BF69A7D}"/>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A78A8D5B-A401-41C5-AE57-A27C03410787}"/>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216EC2-E589-4186-B5DA-049391CBA287}"/>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DA661838-117D-4406-A69E-E5554E8001EA}"/>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7DBF4CEE-ADBF-4092-BE4E-34993301530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89CA7B48-23ED-4D3C-9D1A-638C9AC40F57}"/>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EDD4FFF1-E40D-40E2-820F-991E7D73C7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0AF8D086-6351-401C-BC96-5BBD31BFACAF}"/>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54EAD238-F3DE-449B-9E07-F311451A6B04}"/>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875EE036-6E6F-4A77-B85C-2475C044D1B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5DF23715-718A-4C06-A21D-AD24D3BD04F9}"/>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E32E2BB9-FE89-4A23-B19B-80DBC3C9E58A}"/>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8C1DC1F3-EB1D-46B7-90AA-BE6F0F245FBC}"/>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9E961BFB-75E7-4E9A-AECE-B291A89E0BFD}"/>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CE735432-92D7-42BB-A8B3-99F225BA764B}"/>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DDCA5873-5119-4327-AE9C-54915EC957C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49CDC064-62A0-473A-BCEA-A1C0EABCE407}"/>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E07C636E-0554-45BC-83EC-30A4EEA23081}"/>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FAAE50D8-F9F7-4622-9516-005308F47E62}"/>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F7AD4CDF-E5B0-46A9-A958-70A7F7743DF1}"/>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2662A2C5-8E13-4A12-BE20-BFA9C27A2483}"/>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CB459546-8CAF-444E-A1BA-1CE8F46F79FE}"/>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202F2B1B-CFF0-47E2-A9FA-A7E1BE2FC26F}"/>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1E98C031-F6E2-4150-B276-8B169722C3F6}"/>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550E6774-8188-4512-8537-C7EA93F79A16}"/>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585F8224-240E-4D0F-9054-1E2D9F2F3F50}"/>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6CF4A2F7-AC7C-4124-B6F7-89EC4E1FA554}"/>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F96FC3D6-2121-4F23-96BA-ADF031F0B092}"/>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4222F352-7714-4CDF-B0D3-C8B193C5CB92}"/>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BCC62022-129F-48DE-A425-5C9D7840FEAE}"/>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308CB7D2-B81F-4271-B859-0ED62152C885}"/>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E321B23D-8855-4C17-A3E6-8D9FCD92956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FCD4EFFB-4F79-4345-9C06-65A100245A5E}"/>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F5ECCF5-331A-4D8F-968E-26A191CB074E}"/>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38" name="文本框 137">
            <a:extLst>
              <a:ext uri="{FF2B5EF4-FFF2-40B4-BE49-F238E27FC236}">
                <a16:creationId xmlns:a16="http://schemas.microsoft.com/office/drawing/2014/main" id="{CF11F814-2A81-4DFB-8A3C-ECFCEFA39AB0}"/>
              </a:ext>
            </a:extLst>
          </p:cNvPr>
          <p:cNvSpPr txBox="1"/>
          <p:nvPr/>
        </p:nvSpPr>
        <p:spPr>
          <a:xfrm>
            <a:off x="2580178" y="1990577"/>
            <a:ext cx="1997278" cy="707886"/>
          </a:xfrm>
          <a:prstGeom prst="rect">
            <a:avLst/>
          </a:prstGeom>
          <a:noFill/>
          <a:ln>
            <a:noFill/>
          </a:ln>
        </p:spPr>
        <p:txBody>
          <a:bodyPr wrap="none" rtlCol="0">
            <a:spAutoFit/>
            <a:scene3d>
              <a:camera prst="orthographicFront"/>
              <a:lightRig rig="threePt" dir="t"/>
            </a:scene3d>
            <a:sp3d contourW="12700"/>
          </a:bodyPr>
          <a:lstStyle/>
          <a:p>
            <a:pPr algn="ctr"/>
            <a:r>
              <a:rPr lang="en-US" altLang="zh-CN" sz="4000" dirty="0" err="1">
                <a:ln w="63500">
                  <a:noFill/>
                </a:ln>
                <a:solidFill>
                  <a:schemeClr val="accent4">
                    <a:lumMod val="75000"/>
                  </a:schemeClr>
                </a:solidFill>
                <a:latin typeface="UTM Kabel KT" panose="02040603050506020204" pitchFamily="18" charset="0"/>
                <a:ea typeface="字魂36号-正文宋楷" panose="02000000000000000000" pitchFamily="2" charset="-122"/>
              </a:rPr>
              <a:t>Trò</a:t>
            </a:r>
            <a:r>
              <a:rPr lang="en-US" altLang="zh-CN" sz="4000" dirty="0">
                <a:ln w="63500">
                  <a:noFill/>
                </a:ln>
                <a:solidFill>
                  <a:schemeClr val="accent4">
                    <a:lumMod val="75000"/>
                  </a:schemeClr>
                </a:solidFill>
                <a:latin typeface="UTM Kabel KT" panose="02040603050506020204" pitchFamily="18" charset="0"/>
                <a:ea typeface="字魂36号-正文宋楷" panose="02000000000000000000" pitchFamily="2" charset="-122"/>
              </a:rPr>
              <a:t> </a:t>
            </a:r>
            <a:r>
              <a:rPr lang="en-US" altLang="zh-CN" sz="4000" dirty="0" err="1">
                <a:ln w="63500">
                  <a:noFill/>
                </a:ln>
                <a:solidFill>
                  <a:schemeClr val="accent4">
                    <a:lumMod val="75000"/>
                  </a:schemeClr>
                </a:solidFill>
                <a:latin typeface="UTM Kabel KT" panose="02040603050506020204" pitchFamily="18" charset="0"/>
                <a:ea typeface="字魂36号-正文宋楷" panose="02000000000000000000" pitchFamily="2" charset="-122"/>
              </a:rPr>
              <a:t>chơi</a:t>
            </a:r>
            <a:endParaRPr lang="zh-CN" altLang="en-US" sz="4000" dirty="0">
              <a:ln w="63500">
                <a:noFill/>
              </a:ln>
              <a:solidFill>
                <a:schemeClr val="accent4">
                  <a:lumMod val="75000"/>
                </a:schemeClr>
              </a:solidFill>
              <a:latin typeface="UTM Kabel KT" panose="02040603050506020204" pitchFamily="18" charset="0"/>
              <a:ea typeface="字魂36号-正文宋楷" panose="02000000000000000000" pitchFamily="2" charset="-122"/>
            </a:endParaRPr>
          </a:p>
        </p:txBody>
      </p:sp>
      <p:sp>
        <p:nvSpPr>
          <p:cNvPr id="142" name="文本框 141">
            <a:extLst>
              <a:ext uri="{FF2B5EF4-FFF2-40B4-BE49-F238E27FC236}">
                <a16:creationId xmlns:a16="http://schemas.microsoft.com/office/drawing/2014/main" id="{878ED426-B2F4-4E71-A7DC-8A06CFB85AA6}"/>
              </a:ext>
            </a:extLst>
          </p:cNvPr>
          <p:cNvSpPr txBox="1"/>
          <p:nvPr/>
        </p:nvSpPr>
        <p:spPr>
          <a:xfrm>
            <a:off x="2319312" y="2920053"/>
            <a:ext cx="8234756" cy="1015663"/>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6000"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rPr>
              <a:t>EM YÊU TIẾNG VIỆT</a:t>
            </a:r>
            <a:endParaRPr lang="zh-CN" altLang="en-US" sz="6000"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1172469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wipe(left)">
                                      <p:cBhvr>
                                        <p:cTn id="16" dur="500"/>
                                        <p:tgtEl>
                                          <p:spTgt spid="13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wipe(left)">
                                      <p:cBhvr>
                                        <p:cTn id="20"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F8AC968-4AC8-4349-80D8-F5CB1EBD3608}"/>
              </a:ext>
            </a:extLst>
          </p:cNvPr>
          <p:cNvGrpSpPr>
            <a:grpSpLocks noChangeAspect="1"/>
          </p:cNvGrpSpPr>
          <p:nvPr/>
        </p:nvGrpSpPr>
        <p:grpSpPr bwMode="auto">
          <a:xfrm>
            <a:off x="2637412" y="-240111"/>
            <a:ext cx="6795254" cy="1771191"/>
            <a:chOff x="1541" y="-64"/>
            <a:chExt cx="4577" cy="1193"/>
          </a:xfrm>
        </p:grpSpPr>
        <p:sp>
          <p:nvSpPr>
            <p:cNvPr id="4" name="AutoShape 3">
              <a:extLst>
                <a:ext uri="{FF2B5EF4-FFF2-40B4-BE49-F238E27FC236}">
                  <a16:creationId xmlns:a16="http://schemas.microsoft.com/office/drawing/2014/main" id="{841D93CB-5C6B-4977-9507-624D7F4DFCA7}"/>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89F4C61A-A1DE-4321-9DFF-A5E595FBBFDE}"/>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C5739C9D-6577-4900-88B4-A0349556945D}"/>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0068C53B-89DC-4D95-AC22-22C09BDAA50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5C82FD84-523C-4A6D-AD57-2210BBD1BD2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5898334C-EE82-45F6-A0FA-90499C9E5BC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242E7DBB-A139-46E1-BF9A-F5331E86E84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1C247955-F312-47CE-9602-E0AF5192369C}"/>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95F220FC-EB4C-4A49-B58C-DF534F52C2A3}"/>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77E5065-C4EF-4E94-B0FE-947F961AA949}"/>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5D75CA21-E06C-4820-AF48-F300F24BFFA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35448631-7BA0-4ADF-A875-9799535CC8A7}"/>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F4C50E4D-FF55-4FCC-8764-C867C78B00C4}"/>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F9D09A7-D290-4A12-8BBA-BEAC0AC3E96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C5ED9712-3BFD-40F4-9E26-8A90CEE17AAF}"/>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9B9B7519-D047-4102-B5BB-B7F9FA8066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E4B32E32-41E7-4CDC-8DA6-7833579CE28D}"/>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EA8ABEA2-690A-4C18-9AFF-55204A98D376}"/>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89F9E841-62FE-4CC8-9528-1B03B4F1A3C6}"/>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49731AD-1809-4E82-8D8D-1DC871BBA19E}"/>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C2BC854C-CE43-4119-AA51-E565766E19DB}"/>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13335439-27C1-4F46-A680-9688AFB47DCB}"/>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626A2C3A-5C58-4082-8343-F916D2B150EE}"/>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D4C1D840-D412-420E-970B-99C359BDF3D3}"/>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5D8E6D3F-F36A-4D0D-809C-0A3340D78F75}"/>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D01922AA-8B89-4F7F-B996-EF79F230C005}"/>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635FD3E2-3327-4DD1-86FE-04C0ED5A6C7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32718C16-C133-4BE8-9EF2-6C4E8526CE7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632A03BC-D428-4220-B46F-94D62C188AD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8B9508BA-76E7-4D52-9B37-AF4BFE81F91B}"/>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B149ABA2-1EC8-4146-AD33-F3E58B5AE2E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E836E8B4-9143-4729-998C-30F882D8F381}"/>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EFF0B0E-28B1-4D35-8A64-F58F8EA7992D}"/>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E6CFEDB1-3BF1-4557-A740-AF5DFF154DFF}"/>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8EA93782-FA09-49ED-98AB-ACE078481F89}"/>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EF2D6EB4-788A-4C3B-A013-370EF794691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1B9ACB63-16D2-46DF-82DD-F5E7CA96DD40}"/>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4756C850-4951-47CA-BD21-37D8B12927F1}"/>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296CB311-E12D-46DA-9C4D-73C9ADCEC0E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62F58D83-E8E9-4C35-B05A-D6CBF750DABA}"/>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D4E092FC-917C-464C-9F56-28BEAA515622}"/>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B5671391-075A-4525-9C4C-0582B6DD72BA}"/>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28D58C18-17E5-41E4-A85D-ACDC939D0E19}"/>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5961DDD-6140-435D-8624-FC7E610FBBC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033A9DF5-3155-4EAB-93F3-F2DF87165AA2}"/>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ECCDDB2F-E7BA-41B7-B5E9-FB04757908F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E4648BF6-CCDF-40BB-A85D-447EBF1D7EC8}"/>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F0EF5623-45EE-48E1-A407-DB99D6FF9FAE}"/>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1A80508D-17AE-44A8-A5DE-A95C971340D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55ABE19A-8674-41BA-A8BA-7F17301BD6FB}"/>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665F579B-ACB2-4758-9A29-F0C3C52F58B8}"/>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8D3BEC86-AB38-4837-A084-B03E31DCFC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69EAF691-BA4C-4ECD-846A-E8C1C7A9A3F9}"/>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D07F122F-5FA5-4ECA-93A4-5B867A2C2600}"/>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4D62DDD0-07B0-41AD-837A-2D42B91DC8EA}"/>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D5E3561C-E8D1-408B-84DB-456D897B190F}"/>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E320C39B-3628-4A00-B6D3-A9D9AB0A21F8}"/>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0D2884B8-BDBC-47CA-BCD2-F26063DD84DE}"/>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DA9234F5-7F2A-42A2-BAAB-E4700365008D}"/>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D105C552-9C30-45E2-8781-81258526C0AB}"/>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D0453A24-21F0-4FE4-8CA6-EE0BCD0F683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806FCC08-D8A2-48F3-9C1B-FB2F4D6C31A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593D05C2-B6EB-478F-814B-B0788A81E54C}"/>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F9BD5B09-006A-44A8-AF64-CC56395A6090}"/>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34EBD7A3-A0B9-4DAC-86D6-43BE31F761AF}"/>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2155927-732E-44C7-A6C9-08F2F16EFF3D}"/>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94C73B27-0C95-4208-8F2E-FC1DC2F87A51}"/>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15C00AD1-1AA2-4C2F-83C6-519D7AF9D053}"/>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D397FE88-6BAF-4C87-9F53-AA288FBDD9A8}"/>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1DB7C091-5D44-4E31-A67A-78EB1EFCFE4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0DBE700A-7764-4783-B9CD-6E16FAAF843F}"/>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EA3503F2-DE15-429F-AEB1-8D83B5E3D1A9}"/>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68A42EE5-5532-46FE-A96F-21AA0C79981F}"/>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A3D415B-0ECB-479C-99DD-3748D2C5FFAB}"/>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8CA51082-D619-44D7-8BC6-DA23B60A51E6}"/>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D8C6B5A0-AAAC-48E3-A9C7-DAE23B8D44A7}"/>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6D945A01-F7BE-412E-BC55-CE4B8F2D172F}"/>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CCC29A5A-57A8-4073-88B9-4531DFE2740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E6805FAD-E6D6-472C-8496-B99F8D0CD61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5AD7DA6C-E1E9-4DE1-BFAA-329366874869}"/>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7F3153F5-061D-440E-A289-6BE85EB7A195}"/>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2A43B29A-EB81-49D4-AE13-93210122BA67}"/>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235C077E-4AF2-4A22-97A6-9FF32CE1E6A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3F5A208-81D6-487F-B8D5-92A37A900592}"/>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0CFC00FB-E024-44BB-8683-BE8A6E290D5A}"/>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2E0F5D5D-9A19-4EB7-B7EE-8DE1ED9A9A04}"/>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2FA40264-E76D-4233-A73B-7437E49ACB4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85CD83B-EAA0-4456-8D60-E7296905CC0C}"/>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6FA23557-16E6-4DF3-9E0A-0AEC18B7CBD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B0025B99-61EB-4B1E-AAC5-5D0B7A814AE8}"/>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82EFDB9A-B7E3-4856-8779-115F5A7F96CC}"/>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D0D45F5B-1461-4F68-8EB1-45B7E812D868}"/>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F503B646-28E4-45D8-8410-BDD3CD6A1E4E}"/>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DDEFF0F2-EB50-4915-BCF4-B4B4FFC4188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0839ED58-A25D-4754-A3C8-E4C33E35E734}"/>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D9906F87-4C91-4095-A85E-F785FA6C5FD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C3E121BD-682E-4922-8830-161D5EECF94B}"/>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A7B80B06-7930-433C-B0C4-6E84DDAA03B8}"/>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56E51CF2-D539-419D-A32C-AE18E3EB6822}"/>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DF258B62-CCBD-4826-A2E6-8C5B6F098FF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C05A5E41-6D3A-4EAD-9A23-2785D8882427}"/>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7EA54C2C-69B5-4D66-AD68-761F33EB8F6D}"/>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8A398C23-ED78-4BAF-A837-D3D7F551316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B38B7DCC-2D6D-4966-8543-AAAB1C3C924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2001CB47-3550-4940-82CF-948CF3FC9BD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00E7509F-8874-4F04-B318-10D7E1834B5B}"/>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4A6B9320-487C-496A-B8B2-52E9FEE5060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717B7A34-B570-4CC7-9D3E-882FBF6B0014}"/>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B3BDF49E-7557-4E8D-A6F4-C5060280E0D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492DADA6-2DFF-4487-9C95-6164E5722547}"/>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0D2B6499-6ED7-4386-ABD6-B3C44CB868C4}"/>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9F10BF72-711B-443A-AD7E-20F9803DC957}"/>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8FD28707-1B85-4445-905D-A2C4E34E82C9}"/>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90CB96BC-D885-47F6-81BE-1860DAA07EE4}"/>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A2A36D8C-2AB8-47BB-8FC8-4CB113D96CA0}"/>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D7F5E180-FC17-407B-BBBD-71A8EE718701}"/>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2FBA2865-A9F9-4ECC-9317-476103446ED0}"/>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7F515EF2-A6B0-4C0C-9FAA-890E9A521D6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658147F0-062F-4E3C-B24B-F7ECCD53278D}"/>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66AF8FE-553D-436E-8DC3-188CF9FCF999}"/>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120480F6-9B17-447B-8B91-3A5F61C3B52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8CF43581-1865-4D42-BA87-51303E9BAE4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A0172B1B-9F36-43BC-A40D-E27179D52B9A}"/>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729B6ECE-9EFA-4A33-AC60-01389D524DE7}"/>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85CEB577-35DF-4714-8B4E-976A81939B2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DEFF5463-36D9-4138-8AFB-7F9457AF4DDD}"/>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2F25D70D-55E6-4BC5-BA92-744B46482405}"/>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2134CB1C-C8A7-4990-828B-88DDD20F110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63F8A127-E65D-4799-AED4-412F2199931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FD99395F-9480-4E02-9620-976E07CA83F8}"/>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F210A910-A1E3-4B93-AC67-38B760BEC80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C9F62F7B-C475-44E2-81A2-4DF7C29ED2D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C6FFDA29-AD32-4844-972E-398C0D4A8CC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EDDFE3EE-5FE1-4021-A985-7B3F3589ACBC}"/>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pic>
        <p:nvPicPr>
          <p:cNvPr id="2"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488100" y="1771594"/>
            <a:ext cx="10906812" cy="4807792"/>
          </a:xfrm>
          <a:prstGeom prst="rect">
            <a:avLst/>
          </a:prstGeom>
        </p:spPr>
      </p:pic>
      <p:sp>
        <p:nvSpPr>
          <p:cNvPr id="149"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0" name="Text Box 19"/>
          <p:cNvSpPr txBox="1">
            <a:spLocks noChangeArrowheads="1"/>
          </p:cNvSpPr>
          <p:nvPr/>
        </p:nvSpPr>
        <p:spPr bwMode="auto">
          <a:xfrm>
            <a:off x="1980641" y="2344670"/>
            <a:ext cx="3807217" cy="584775"/>
          </a:xfrm>
          <a:prstGeom prst="rect">
            <a:avLst/>
          </a:prstGeom>
          <a:noFill/>
          <a:ln w="9525" algn="ctr">
            <a:noFill/>
            <a:miter lim="800000"/>
            <a:headEnd/>
            <a:tailEnd/>
          </a:ln>
        </p:spPr>
        <p:txBody>
          <a:bodyPr wrap="square">
            <a:spAutoFit/>
          </a:bodyPr>
          <a:lstStyle/>
          <a:p>
            <a:pPr algn="ctr"/>
            <a:r>
              <a:rPr lang="en-US" sz="3200" b="1" u="sng" dirty="0">
                <a:solidFill>
                  <a:schemeClr val="bg1"/>
                </a:solidFill>
                <a:effectLst>
                  <a:outerShdw blurRad="38100" dist="38100" dir="2700000" algn="tl">
                    <a:srgbClr val="000000">
                      <a:alpha val="43137"/>
                    </a:srgbClr>
                  </a:outerShdw>
                </a:effectLst>
              </a:rPr>
              <a:t>Ý </a:t>
            </a:r>
            <a:r>
              <a:rPr lang="en-US" sz="3200" b="1" u="sng" dirty="0" err="1">
                <a:solidFill>
                  <a:schemeClr val="bg1"/>
                </a:solidFill>
                <a:effectLst>
                  <a:outerShdw blurRad="38100" dist="38100" dir="2700000" algn="tl">
                    <a:srgbClr val="000000">
                      <a:alpha val="43137"/>
                    </a:srgbClr>
                  </a:outerShdw>
                </a:effectLst>
              </a:rPr>
              <a:t>chính</a:t>
            </a:r>
            <a:r>
              <a:rPr lang="en-US" sz="3200" b="1" u="sng" dirty="0">
                <a:solidFill>
                  <a:schemeClr val="bg1"/>
                </a:solidFill>
                <a:effectLst>
                  <a:outerShdw blurRad="38100" dist="38100" dir="2700000" algn="tl">
                    <a:srgbClr val="000000">
                      <a:alpha val="43137"/>
                    </a:srgbClr>
                  </a:outerShdw>
                </a:effectLst>
              </a:rPr>
              <a:t> </a:t>
            </a:r>
            <a:r>
              <a:rPr lang="en-US" sz="3200" b="1" u="sng" dirty="0" err="1">
                <a:solidFill>
                  <a:schemeClr val="bg1"/>
                </a:solidFill>
                <a:effectLst>
                  <a:outerShdw blurRad="38100" dist="38100" dir="2700000" algn="tl">
                    <a:srgbClr val="000000">
                      <a:alpha val="43137"/>
                    </a:srgbClr>
                  </a:outerShdw>
                </a:effectLst>
              </a:rPr>
              <a:t>đoạn</a:t>
            </a:r>
            <a:r>
              <a:rPr lang="en-US" sz="3200" b="1" u="sng" dirty="0">
                <a:solidFill>
                  <a:schemeClr val="bg1"/>
                </a:solidFill>
                <a:effectLst>
                  <a:outerShdw blurRad="38100" dist="38100" dir="2700000" algn="tl">
                    <a:srgbClr val="000000">
                      <a:alpha val="43137"/>
                    </a:srgbClr>
                  </a:outerShdw>
                </a:effectLst>
              </a:rPr>
              <a:t> 1:</a:t>
            </a:r>
          </a:p>
        </p:txBody>
      </p:sp>
      <p:sp>
        <p:nvSpPr>
          <p:cNvPr id="151" name="Text Box 19"/>
          <p:cNvSpPr txBox="1">
            <a:spLocks noChangeArrowheads="1"/>
          </p:cNvSpPr>
          <p:nvPr/>
        </p:nvSpPr>
        <p:spPr bwMode="auto">
          <a:xfrm>
            <a:off x="1662105" y="2929445"/>
            <a:ext cx="5506355" cy="2062103"/>
          </a:xfrm>
          <a:prstGeom prst="rect">
            <a:avLst/>
          </a:prstGeom>
          <a:noFill/>
          <a:ln w="9525" algn="ctr">
            <a:noFill/>
            <a:miter lim="800000"/>
            <a:headEnd/>
            <a:tailEnd/>
          </a:ln>
        </p:spPr>
        <p:txBody>
          <a:bodyPr wrap="square">
            <a:spAutoFit/>
          </a:bodyPr>
          <a:lstStyle/>
          <a:p>
            <a:pPr algn="just"/>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Đoạn</a:t>
            </a:r>
            <a:r>
              <a:rPr lang="en-US" sz="3200" b="1" dirty="0">
                <a:solidFill>
                  <a:schemeClr val="bg1"/>
                </a:solidFill>
                <a:effectLst>
                  <a:outerShdw blurRad="38100" dist="38100" dir="2700000" algn="tl">
                    <a:srgbClr val="000000">
                      <a:alpha val="43137"/>
                    </a:srgbClr>
                  </a:outerShdw>
                </a:effectLst>
              </a:rPr>
              <a:t> 1 </a:t>
            </a:r>
            <a:r>
              <a:rPr lang="en-US" sz="3200" b="1" dirty="0" err="1">
                <a:solidFill>
                  <a:schemeClr val="bg1"/>
                </a:solidFill>
                <a:effectLst>
                  <a:outerShdw blurRad="38100" dist="38100" dir="2700000" algn="tl">
                    <a:srgbClr val="000000">
                      <a:alpha val="43137"/>
                    </a:srgbClr>
                  </a:outerShdw>
                </a:effectLst>
              </a:rPr>
              <a:t>kể</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chuyện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thái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độ</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chính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trực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của</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Tô</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Hiến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Thành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trong</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việc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lập</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ngôi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vua</a:t>
            </a:r>
            <a:r>
              <a:rPr lang="en-US" sz="32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858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500" fill="hold"/>
                                        <p:tgtEl>
                                          <p:spTgt spid="149"/>
                                        </p:tgtEl>
                                        <p:attrNameLst>
                                          <p:attrName>ppt_w</p:attrName>
                                        </p:attrNameLst>
                                      </p:cBhvr>
                                      <p:tavLst>
                                        <p:tav tm="0">
                                          <p:val>
                                            <p:fltVal val="0"/>
                                          </p:val>
                                        </p:tav>
                                        <p:tav tm="100000">
                                          <p:val>
                                            <p:strVal val="#ppt_w"/>
                                          </p:val>
                                        </p:tav>
                                      </p:tavLst>
                                    </p:anim>
                                    <p:anim calcmode="lin" valueType="num">
                                      <p:cBhvr>
                                        <p:cTn id="8" dur="500" fill="hold"/>
                                        <p:tgtEl>
                                          <p:spTgt spid="149"/>
                                        </p:tgtEl>
                                        <p:attrNameLst>
                                          <p:attrName>ppt_h</p:attrName>
                                        </p:attrNameLst>
                                      </p:cBhvr>
                                      <p:tavLst>
                                        <p:tav tm="0">
                                          <p:val>
                                            <p:fltVal val="0"/>
                                          </p:val>
                                        </p:tav>
                                        <p:tav tm="100000">
                                          <p:val>
                                            <p:strVal val="#ppt_h"/>
                                          </p:val>
                                        </p:tav>
                                      </p:tavLst>
                                    </p:anim>
                                    <p:animEffect transition="in" filter="fade">
                                      <p:cBhvr>
                                        <p:cTn id="9" dur="500"/>
                                        <p:tgtEl>
                                          <p:spTgt spid="14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500"/>
                                        <p:tgtEl>
                                          <p:spTgt spid="1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P spid="15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118899" y="1073161"/>
            <a:ext cx="11951061" cy="1795528"/>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1086" y="1165493"/>
            <a:ext cx="11566688" cy="1643527"/>
          </a:xfrm>
          <a:prstGeom prst="rect">
            <a:avLst/>
          </a:prstGeom>
        </p:spPr>
        <p:txBody>
          <a:bodyPr wrap="square">
            <a:spAutoFit/>
          </a:bodyPr>
          <a:lstStyle/>
          <a:p>
            <a:pPr algn="just">
              <a:lnSpc>
                <a:spcPct val="90000"/>
              </a:lnSpc>
              <a:buFontTx/>
              <a:buNone/>
            </a:pPr>
            <a:r>
              <a:rPr lang="en-US" altLang="en-US" sz="2800" dirty="0">
                <a:latin typeface="Arial" panose="020B0604020202020204" pitchFamily="34" charset="0"/>
                <a:cs typeface="Arial" panose="020B0604020202020204" pitchFamily="34" charset="0"/>
              </a:rPr>
              <a:t>	     </a:t>
            </a:r>
            <a:r>
              <a:rPr lang="vi-VN" altLang="en-US" sz="2800" dirty="0">
                <a:solidFill>
                  <a:schemeClr val="accent6">
                    <a:lumMod val="50000"/>
                  </a:schemeClr>
                </a:solidFill>
                <a:latin typeface="Arial" panose="020B0604020202020204" pitchFamily="34" charset="0"/>
                <a:cs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49395" y="71677"/>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7" name="Text Box 19"/>
          <p:cNvSpPr txBox="1">
            <a:spLocks noChangeArrowheads="1"/>
          </p:cNvSpPr>
          <p:nvPr/>
        </p:nvSpPr>
        <p:spPr bwMode="auto">
          <a:xfrm>
            <a:off x="0" y="3381376"/>
            <a:ext cx="12320832" cy="584775"/>
          </a:xfrm>
          <a:prstGeom prst="rect">
            <a:avLst/>
          </a:prstGeom>
          <a:noFill/>
          <a:ln w="9525" algn="ctr">
            <a:noFill/>
            <a:miter lim="800000"/>
            <a:headEnd/>
            <a:tailEnd/>
          </a:ln>
        </p:spPr>
        <p:txBody>
          <a:bodyPr wrap="square">
            <a:spAutoFit/>
          </a:bodyPr>
          <a:lstStyle/>
          <a:p>
            <a:pPr algn="ctr"/>
            <a:r>
              <a:rPr lang="vi-VN" sz="3200" b="1" dirty="0">
                <a:solidFill>
                  <a:schemeClr val="accent6">
                    <a:lumMod val="50000"/>
                  </a:schemeClr>
                </a:solidFill>
              </a:rPr>
              <a:t>Khi Tô Hiến Thành ốm nặng, ai thường xuyên chăm sóc ông ?</a:t>
            </a:r>
          </a:p>
        </p:txBody>
      </p:sp>
      <p:sp>
        <p:nvSpPr>
          <p:cNvPr id="2" name="Rectangle 1"/>
          <p:cNvSpPr/>
          <p:nvPr/>
        </p:nvSpPr>
        <p:spPr>
          <a:xfrm>
            <a:off x="118899" y="3966151"/>
            <a:ext cx="12331733" cy="584775"/>
          </a:xfrm>
          <a:prstGeom prst="rect">
            <a:avLst/>
          </a:prstGeom>
        </p:spPr>
        <p:txBody>
          <a:bodyPr wrap="square">
            <a:spAutoFit/>
          </a:bodyPr>
          <a:lstStyle/>
          <a:p>
            <a:pPr algn="just"/>
            <a:r>
              <a:rPr lang="en-US" sz="3200" b="1" dirty="0" err="1">
                <a:solidFill>
                  <a:srgbClr val="FF4D67"/>
                </a:solidFill>
                <a:latin typeface="Arial" charset="0"/>
              </a:rPr>
              <a:t>Quan</a:t>
            </a:r>
            <a:r>
              <a:rPr lang="en-US" sz="3200" b="1" dirty="0">
                <a:solidFill>
                  <a:srgbClr val="FF4D67"/>
                </a:solidFill>
                <a:latin typeface="Arial" charset="0"/>
              </a:rPr>
              <a:t> </a:t>
            </a:r>
            <a:r>
              <a:rPr lang="en-US" sz="3200" b="1" dirty="0" err="1">
                <a:solidFill>
                  <a:srgbClr val="FF4D67"/>
                </a:solidFill>
                <a:latin typeface="Arial" charset="0"/>
              </a:rPr>
              <a:t>tham</a:t>
            </a:r>
            <a:r>
              <a:rPr lang="en-US" sz="3200" b="1" dirty="0">
                <a:solidFill>
                  <a:srgbClr val="FF4D67"/>
                </a:solidFill>
                <a:latin typeface="Arial" charset="0"/>
              </a:rPr>
              <a:t> tri </a:t>
            </a:r>
            <a:r>
              <a:rPr lang="en-US" sz="3200" b="1" dirty="0" err="1">
                <a:solidFill>
                  <a:srgbClr val="FF4D67"/>
                </a:solidFill>
                <a:latin typeface="Arial" charset="0"/>
              </a:rPr>
              <a:t>chính</a:t>
            </a:r>
            <a:r>
              <a:rPr lang="en-US" sz="3200" b="1" dirty="0">
                <a:solidFill>
                  <a:srgbClr val="FF4D67"/>
                </a:solidFill>
                <a:latin typeface="Arial" charset="0"/>
              </a:rPr>
              <a:t> </a:t>
            </a:r>
            <a:r>
              <a:rPr lang="en-US" sz="3200" b="1" dirty="0" err="1">
                <a:solidFill>
                  <a:srgbClr val="FF4D67"/>
                </a:solidFill>
                <a:latin typeface="Arial" charset="0"/>
              </a:rPr>
              <a:t>sự</a:t>
            </a:r>
            <a:r>
              <a:rPr lang="en-US" sz="3200" b="1" dirty="0">
                <a:solidFill>
                  <a:srgbClr val="FF4D67"/>
                </a:solidFill>
                <a:latin typeface="Arial" charset="0"/>
              </a:rPr>
              <a:t> </a:t>
            </a:r>
            <a:r>
              <a:rPr lang="en-US" sz="3200" b="1" dirty="0" err="1">
                <a:solidFill>
                  <a:srgbClr val="FF4D67"/>
                </a:solidFill>
                <a:latin typeface="Arial" charset="0"/>
              </a:rPr>
              <a:t>Vũ</a:t>
            </a:r>
            <a:r>
              <a:rPr lang="en-US" sz="3200" b="1" dirty="0">
                <a:solidFill>
                  <a:srgbClr val="FF4D67"/>
                </a:solidFill>
                <a:latin typeface="Arial" charset="0"/>
              </a:rPr>
              <a:t> </a:t>
            </a:r>
            <a:r>
              <a:rPr lang="en-US" sz="3200" b="1" dirty="0" err="1">
                <a:solidFill>
                  <a:srgbClr val="FF4D67"/>
                </a:solidFill>
                <a:latin typeface="Arial" charset="0"/>
              </a:rPr>
              <a:t>Tán</a:t>
            </a:r>
            <a:r>
              <a:rPr lang="en-US" sz="3200" b="1" dirty="0">
                <a:solidFill>
                  <a:srgbClr val="FF4D67"/>
                </a:solidFill>
                <a:latin typeface="Arial" charset="0"/>
              </a:rPr>
              <a:t> Đ</a:t>
            </a:r>
            <a:r>
              <a:rPr lang="vi-VN" sz="3200" b="1" dirty="0">
                <a:solidFill>
                  <a:srgbClr val="FF4D67"/>
                </a:solidFill>
                <a:latin typeface="Arial" charset="0"/>
              </a:rPr>
              <a:t>ư</a:t>
            </a:r>
            <a:r>
              <a:rPr lang="en-US" sz="3200" b="1" dirty="0" err="1">
                <a:solidFill>
                  <a:srgbClr val="FF4D67"/>
                </a:solidFill>
                <a:latin typeface="Arial" charset="0"/>
              </a:rPr>
              <a:t>ờng</a:t>
            </a:r>
            <a:r>
              <a:rPr lang="en-US" sz="3200" b="1" dirty="0">
                <a:solidFill>
                  <a:srgbClr val="FF4D67"/>
                </a:solidFill>
                <a:latin typeface="Arial" charset="0"/>
              </a:rPr>
              <a:t> </a:t>
            </a:r>
            <a:r>
              <a:rPr lang="en-US" sz="3200" b="1" dirty="0" err="1">
                <a:solidFill>
                  <a:srgbClr val="FF4D67"/>
                </a:solidFill>
                <a:latin typeface="Arial" charset="0"/>
              </a:rPr>
              <a:t>ngày</a:t>
            </a:r>
            <a:r>
              <a:rPr lang="en-US" sz="3200" b="1" dirty="0">
                <a:solidFill>
                  <a:srgbClr val="FF4D67"/>
                </a:solidFill>
                <a:latin typeface="Arial" charset="0"/>
              </a:rPr>
              <a:t> </a:t>
            </a:r>
            <a:r>
              <a:rPr lang="vi-VN" sz="3200" b="1" dirty="0">
                <a:solidFill>
                  <a:srgbClr val="FF4D67"/>
                </a:solidFill>
                <a:latin typeface="Arial" charset="0"/>
              </a:rPr>
              <a:t>đ</a:t>
            </a:r>
            <a:r>
              <a:rPr lang="en-US" sz="3200" b="1" dirty="0" err="1">
                <a:solidFill>
                  <a:srgbClr val="FF4D67"/>
                </a:solidFill>
                <a:latin typeface="Arial" charset="0"/>
              </a:rPr>
              <a:t>êm</a:t>
            </a:r>
            <a:r>
              <a:rPr lang="en-US" sz="3200" b="1" dirty="0">
                <a:solidFill>
                  <a:srgbClr val="FF4D67"/>
                </a:solidFill>
                <a:latin typeface="Arial" charset="0"/>
              </a:rPr>
              <a:t> </a:t>
            </a:r>
            <a:r>
              <a:rPr lang="en-US" sz="3200" b="1" dirty="0" err="1">
                <a:solidFill>
                  <a:srgbClr val="FF4D67"/>
                </a:solidFill>
                <a:latin typeface="Arial" charset="0"/>
              </a:rPr>
              <a:t>hầu</a:t>
            </a:r>
            <a:r>
              <a:rPr lang="en-US" sz="3200" b="1" dirty="0">
                <a:solidFill>
                  <a:srgbClr val="FF4D67"/>
                </a:solidFill>
                <a:latin typeface="Arial" charset="0"/>
              </a:rPr>
              <a:t> </a:t>
            </a:r>
            <a:r>
              <a:rPr lang="en-US" sz="3200" b="1" dirty="0" err="1">
                <a:solidFill>
                  <a:srgbClr val="FF4D67"/>
                </a:solidFill>
                <a:latin typeface="Arial" charset="0"/>
              </a:rPr>
              <a:t>hạ</a:t>
            </a:r>
            <a:r>
              <a:rPr lang="en-US" sz="3200" b="1" dirty="0">
                <a:solidFill>
                  <a:srgbClr val="FF4D67"/>
                </a:solidFill>
                <a:latin typeface="Arial" charset="0"/>
              </a:rPr>
              <a:t> </a:t>
            </a:r>
            <a:r>
              <a:rPr lang="en-US" sz="3200" b="1" dirty="0" err="1">
                <a:solidFill>
                  <a:srgbClr val="FF4D67"/>
                </a:solidFill>
                <a:latin typeface="Arial" charset="0"/>
              </a:rPr>
              <a:t>ông</a:t>
            </a:r>
            <a:r>
              <a:rPr lang="en-US" sz="3200" b="1" dirty="0">
                <a:solidFill>
                  <a:srgbClr val="FF4D67"/>
                </a:solidFill>
                <a:latin typeface="Arial" charset="0"/>
              </a:rPr>
              <a:t>.</a:t>
            </a:r>
          </a:p>
        </p:txBody>
      </p:sp>
      <p:sp>
        <p:nvSpPr>
          <p:cNvPr id="8" name="Text Box 10"/>
          <p:cNvSpPr txBox="1">
            <a:spLocks noChangeArrowheads="1"/>
          </p:cNvSpPr>
          <p:nvPr/>
        </p:nvSpPr>
        <p:spPr bwMode="auto">
          <a:xfrm>
            <a:off x="1547923" y="3409584"/>
            <a:ext cx="9473684" cy="584775"/>
          </a:xfrm>
          <a:prstGeom prst="rect">
            <a:avLst/>
          </a:prstGeom>
          <a:noFill/>
          <a:ln w="9525">
            <a:noFill/>
            <a:miter lim="800000"/>
            <a:headEnd/>
            <a:tailEnd/>
          </a:ln>
        </p:spPr>
        <p:txBody>
          <a:bodyPr wrap="none">
            <a:spAutoFit/>
          </a:bodyPr>
          <a:lstStyle/>
          <a:p>
            <a:pPr algn="ctr"/>
            <a:r>
              <a:rPr lang="en-US" sz="2400" dirty="0">
                <a:solidFill>
                  <a:srgbClr val="CC0000"/>
                </a:solidFill>
                <a:latin typeface="Arial" charset="0"/>
              </a:rPr>
              <a:t>   </a:t>
            </a:r>
            <a:r>
              <a:rPr lang="en-US" sz="3200" b="1" dirty="0" err="1">
                <a:solidFill>
                  <a:schemeClr val="accent6">
                    <a:lumMod val="50000"/>
                  </a:schemeClr>
                </a:solidFill>
              </a:rPr>
              <a:t>Còn</a:t>
            </a:r>
            <a:r>
              <a:rPr lang="en-US" sz="3200" b="1" dirty="0">
                <a:solidFill>
                  <a:schemeClr val="accent6">
                    <a:lumMod val="50000"/>
                  </a:schemeClr>
                </a:solidFill>
              </a:rPr>
              <a:t> </a:t>
            </a:r>
            <a:r>
              <a:rPr lang="en-US" sz="3200" b="1" dirty="0" err="1">
                <a:solidFill>
                  <a:schemeClr val="accent6">
                    <a:lumMod val="50000"/>
                  </a:schemeClr>
                </a:solidFill>
              </a:rPr>
              <a:t>giám</a:t>
            </a:r>
            <a:r>
              <a:rPr lang="en-US" sz="3200" b="1" dirty="0">
                <a:solidFill>
                  <a:schemeClr val="accent6">
                    <a:lumMod val="50000"/>
                  </a:schemeClr>
                </a:solidFill>
              </a:rPr>
              <a:t> </a:t>
            </a:r>
            <a:r>
              <a:rPr lang="en-US" sz="3200" b="1" dirty="0" err="1">
                <a:solidFill>
                  <a:schemeClr val="accent6">
                    <a:lumMod val="50000"/>
                  </a:schemeClr>
                </a:solidFill>
              </a:rPr>
              <a:t>nghị</a:t>
            </a:r>
            <a:r>
              <a:rPr lang="en-US" sz="3200" b="1" dirty="0">
                <a:solidFill>
                  <a:schemeClr val="accent6">
                    <a:lumMod val="50000"/>
                  </a:schemeClr>
                </a:solidFill>
              </a:rPr>
              <a:t> </a:t>
            </a:r>
            <a:r>
              <a:rPr lang="vi-VN" sz="3200" b="1" dirty="0">
                <a:solidFill>
                  <a:schemeClr val="accent6">
                    <a:lumMod val="50000"/>
                  </a:schemeClr>
                </a:solidFill>
              </a:rPr>
              <a:t>đ</a:t>
            </a:r>
            <a:r>
              <a:rPr lang="en-US" sz="3200" b="1" dirty="0" err="1">
                <a:solidFill>
                  <a:schemeClr val="accent6">
                    <a:lumMod val="50000"/>
                  </a:schemeClr>
                </a:solidFill>
              </a:rPr>
              <a:t>ại</a:t>
            </a:r>
            <a:r>
              <a:rPr lang="en-US" sz="3200" b="1" dirty="0">
                <a:solidFill>
                  <a:schemeClr val="accent6">
                    <a:lumMod val="50000"/>
                  </a:schemeClr>
                </a:solidFill>
              </a:rPr>
              <a:t> </a:t>
            </a:r>
            <a:r>
              <a:rPr lang="en-US" sz="3200" b="1" dirty="0" err="1">
                <a:solidFill>
                  <a:schemeClr val="accent6">
                    <a:lumMod val="50000"/>
                  </a:schemeClr>
                </a:solidFill>
              </a:rPr>
              <a:t>phu</a:t>
            </a:r>
            <a:r>
              <a:rPr lang="en-US" sz="3200" b="1" dirty="0">
                <a:solidFill>
                  <a:schemeClr val="accent6">
                    <a:lumMod val="50000"/>
                  </a:schemeClr>
                </a:solidFill>
              </a:rPr>
              <a:t> </a:t>
            </a:r>
            <a:r>
              <a:rPr lang="en-US" sz="3200" b="1" dirty="0" err="1">
                <a:solidFill>
                  <a:schemeClr val="accent6">
                    <a:lumMod val="50000"/>
                  </a:schemeClr>
                </a:solidFill>
              </a:rPr>
              <a:t>Trần</a:t>
            </a:r>
            <a:r>
              <a:rPr lang="en-US" sz="3200" b="1" dirty="0">
                <a:solidFill>
                  <a:schemeClr val="accent6">
                    <a:lumMod val="50000"/>
                  </a:schemeClr>
                </a:solidFill>
              </a:rPr>
              <a:t> </a:t>
            </a:r>
            <a:r>
              <a:rPr lang="en-US" sz="3200" b="1" dirty="0" err="1">
                <a:solidFill>
                  <a:schemeClr val="accent6">
                    <a:lumMod val="50000"/>
                  </a:schemeClr>
                </a:solidFill>
              </a:rPr>
              <a:t>Trung</a:t>
            </a:r>
            <a:r>
              <a:rPr lang="en-US" sz="3200" b="1" dirty="0">
                <a:solidFill>
                  <a:schemeClr val="accent6">
                    <a:lumMod val="50000"/>
                  </a:schemeClr>
                </a:solidFill>
              </a:rPr>
              <a:t> </a:t>
            </a:r>
            <a:r>
              <a:rPr lang="en-US" sz="3200" b="1" dirty="0" err="1">
                <a:solidFill>
                  <a:schemeClr val="accent6">
                    <a:lumMod val="50000"/>
                  </a:schemeClr>
                </a:solidFill>
              </a:rPr>
              <a:t>Tá</a:t>
            </a:r>
            <a:r>
              <a:rPr lang="en-US" sz="3200" b="1" dirty="0">
                <a:solidFill>
                  <a:schemeClr val="accent6">
                    <a:lumMod val="50000"/>
                  </a:schemeClr>
                </a:solidFill>
              </a:rPr>
              <a:t> </a:t>
            </a:r>
            <a:r>
              <a:rPr lang="en-US" sz="3200" b="1" dirty="0" err="1">
                <a:solidFill>
                  <a:schemeClr val="accent6">
                    <a:lumMod val="50000"/>
                  </a:schemeClr>
                </a:solidFill>
              </a:rPr>
              <a:t>thì</a:t>
            </a:r>
            <a:r>
              <a:rPr lang="en-US" sz="3200" b="1" dirty="0">
                <a:solidFill>
                  <a:schemeClr val="accent6">
                    <a:lumMod val="50000"/>
                  </a:schemeClr>
                </a:solidFill>
              </a:rPr>
              <a:t> </a:t>
            </a:r>
            <a:r>
              <a:rPr lang="en-US" sz="3200" b="1" dirty="0" err="1">
                <a:solidFill>
                  <a:schemeClr val="accent6">
                    <a:lumMod val="50000"/>
                  </a:schemeClr>
                </a:solidFill>
              </a:rPr>
              <a:t>sao</a:t>
            </a:r>
            <a:r>
              <a:rPr lang="en-US" sz="3200" b="1" dirty="0">
                <a:solidFill>
                  <a:schemeClr val="accent6">
                    <a:lumMod val="50000"/>
                  </a:schemeClr>
                </a:solidFill>
              </a:rPr>
              <a:t> ?</a:t>
            </a:r>
          </a:p>
        </p:txBody>
      </p:sp>
      <p:sp>
        <p:nvSpPr>
          <p:cNvPr id="9" name="Text Box 12"/>
          <p:cNvSpPr txBox="1">
            <a:spLocks noChangeArrowheads="1"/>
          </p:cNvSpPr>
          <p:nvPr/>
        </p:nvSpPr>
        <p:spPr bwMode="auto">
          <a:xfrm>
            <a:off x="311086" y="3980255"/>
            <a:ext cx="11315918" cy="584775"/>
          </a:xfrm>
          <a:prstGeom prst="rect">
            <a:avLst/>
          </a:prstGeom>
          <a:noFill/>
          <a:ln w="9525">
            <a:noFill/>
            <a:miter lim="800000"/>
            <a:headEnd/>
            <a:tailEnd/>
          </a:ln>
        </p:spPr>
        <p:txBody>
          <a:bodyPr wrap="none">
            <a:spAutoFit/>
          </a:bodyPr>
          <a:lstStyle/>
          <a:p>
            <a:pPr algn="just"/>
            <a:r>
              <a:rPr lang="en-US" sz="2400" dirty="0">
                <a:solidFill>
                  <a:srgbClr val="CC0000"/>
                </a:solidFill>
                <a:latin typeface="Arial" charset="0"/>
              </a:rPr>
              <a:t>      </a:t>
            </a:r>
            <a:r>
              <a:rPr lang="en-US" sz="3200" b="1" dirty="0">
                <a:solidFill>
                  <a:srgbClr val="FF4D67"/>
                </a:solidFill>
                <a:latin typeface="Arial" charset="0"/>
              </a:rPr>
              <a:t>Do </a:t>
            </a:r>
            <a:r>
              <a:rPr lang="en-US" sz="3200" b="1" dirty="0" err="1">
                <a:solidFill>
                  <a:srgbClr val="FF4D67"/>
                </a:solidFill>
                <a:latin typeface="Arial" charset="0"/>
              </a:rPr>
              <a:t>bận</a:t>
            </a:r>
            <a:r>
              <a:rPr lang="en-US" sz="3200" b="1" dirty="0">
                <a:solidFill>
                  <a:srgbClr val="FF4D67"/>
                </a:solidFill>
                <a:latin typeface="Arial" charset="0"/>
              </a:rPr>
              <a:t> </a:t>
            </a:r>
            <a:r>
              <a:rPr lang="en-US" sz="3200" b="1" dirty="0" err="1">
                <a:solidFill>
                  <a:srgbClr val="FF4D67"/>
                </a:solidFill>
                <a:latin typeface="Arial" charset="0"/>
              </a:rPr>
              <a:t>quá</a:t>
            </a:r>
            <a:r>
              <a:rPr lang="en-US" sz="3200" b="1" dirty="0">
                <a:solidFill>
                  <a:srgbClr val="FF4D67"/>
                </a:solidFill>
                <a:latin typeface="Arial" charset="0"/>
              </a:rPr>
              <a:t> </a:t>
            </a:r>
            <a:r>
              <a:rPr lang="en-US" sz="3200" b="1" dirty="0" err="1">
                <a:solidFill>
                  <a:srgbClr val="FF4D67"/>
                </a:solidFill>
                <a:latin typeface="Arial" charset="0"/>
              </a:rPr>
              <a:t>nhiều</a:t>
            </a:r>
            <a:r>
              <a:rPr lang="en-US" sz="3200" b="1" dirty="0">
                <a:solidFill>
                  <a:srgbClr val="FF4D67"/>
                </a:solidFill>
                <a:latin typeface="Arial" charset="0"/>
              </a:rPr>
              <a:t> </a:t>
            </a:r>
            <a:r>
              <a:rPr lang="en-US" sz="3200" b="1" dirty="0" err="1">
                <a:solidFill>
                  <a:srgbClr val="FF4D67"/>
                </a:solidFill>
                <a:latin typeface="Arial" charset="0"/>
              </a:rPr>
              <a:t>việc</a:t>
            </a:r>
            <a:r>
              <a:rPr lang="en-US" sz="3200" b="1" dirty="0">
                <a:solidFill>
                  <a:srgbClr val="FF4D67"/>
                </a:solidFill>
                <a:latin typeface="Arial" charset="0"/>
              </a:rPr>
              <a:t> </a:t>
            </a:r>
            <a:r>
              <a:rPr lang="en-US" sz="3200" b="1" dirty="0" err="1">
                <a:solidFill>
                  <a:srgbClr val="FF4D67"/>
                </a:solidFill>
                <a:latin typeface="Arial" charset="0"/>
              </a:rPr>
              <a:t>nên</a:t>
            </a:r>
            <a:r>
              <a:rPr lang="en-US" sz="3200" b="1" dirty="0">
                <a:solidFill>
                  <a:srgbClr val="FF4D67"/>
                </a:solidFill>
                <a:latin typeface="Arial" charset="0"/>
              </a:rPr>
              <a:t> </a:t>
            </a:r>
            <a:r>
              <a:rPr lang="en-US" sz="3200" b="1" dirty="0" err="1">
                <a:solidFill>
                  <a:srgbClr val="FF4D67"/>
                </a:solidFill>
                <a:latin typeface="Arial" charset="0"/>
              </a:rPr>
              <a:t>không</a:t>
            </a:r>
            <a:r>
              <a:rPr lang="en-US" sz="3200" b="1" dirty="0">
                <a:solidFill>
                  <a:srgbClr val="FF4D67"/>
                </a:solidFill>
                <a:latin typeface="Arial" charset="0"/>
              </a:rPr>
              <a:t> </a:t>
            </a:r>
            <a:r>
              <a:rPr lang="vi-VN" sz="3200" b="1" dirty="0">
                <a:solidFill>
                  <a:srgbClr val="FF4D67"/>
                </a:solidFill>
                <a:latin typeface="Arial" charset="0"/>
              </a:rPr>
              <a:t>đ</a:t>
            </a:r>
            <a:r>
              <a:rPr lang="en-US" sz="3200" b="1" dirty="0" err="1">
                <a:solidFill>
                  <a:srgbClr val="FF4D67"/>
                </a:solidFill>
                <a:latin typeface="Arial" charset="0"/>
              </a:rPr>
              <a:t>ến</a:t>
            </a:r>
            <a:r>
              <a:rPr lang="en-US" sz="3200" b="1" dirty="0">
                <a:solidFill>
                  <a:srgbClr val="FF4D67"/>
                </a:solidFill>
                <a:latin typeface="Arial" charset="0"/>
              </a:rPr>
              <a:t> </a:t>
            </a:r>
            <a:r>
              <a:rPr lang="en-US" sz="3200" b="1" dirty="0" err="1">
                <a:solidFill>
                  <a:srgbClr val="FF4D67"/>
                </a:solidFill>
                <a:latin typeface="Arial" charset="0"/>
              </a:rPr>
              <a:t>th</a:t>
            </a:r>
            <a:r>
              <a:rPr lang="vi-VN" sz="3200" b="1" dirty="0">
                <a:solidFill>
                  <a:srgbClr val="FF4D67"/>
                </a:solidFill>
                <a:latin typeface="Arial" charset="0"/>
              </a:rPr>
              <a:t>ă</a:t>
            </a:r>
            <a:r>
              <a:rPr lang="en-US" sz="3200" b="1" dirty="0">
                <a:solidFill>
                  <a:srgbClr val="FF4D67"/>
                </a:solidFill>
                <a:latin typeface="Arial" charset="0"/>
              </a:rPr>
              <a:t>m </a:t>
            </a:r>
            <a:r>
              <a:rPr lang="en-US" sz="3200" b="1" dirty="0" err="1">
                <a:solidFill>
                  <a:srgbClr val="FF4D67"/>
                </a:solidFill>
                <a:latin typeface="Arial" charset="0"/>
              </a:rPr>
              <a:t>ông</a:t>
            </a:r>
            <a:r>
              <a:rPr lang="en-US" sz="3200" b="1" dirty="0">
                <a:solidFill>
                  <a:srgbClr val="FF4D67"/>
                </a:solidFill>
                <a:latin typeface="Arial" charset="0"/>
              </a:rPr>
              <a:t> </a:t>
            </a:r>
            <a:r>
              <a:rPr lang="vi-VN" sz="3200" b="1" dirty="0">
                <a:solidFill>
                  <a:srgbClr val="FF4D67"/>
                </a:solidFill>
                <a:latin typeface="Arial" charset="0"/>
              </a:rPr>
              <a:t>đư</a:t>
            </a:r>
            <a:r>
              <a:rPr lang="en-US" sz="3200" b="1" dirty="0" err="1">
                <a:solidFill>
                  <a:srgbClr val="FF4D67"/>
                </a:solidFill>
                <a:latin typeface="Arial" charset="0"/>
              </a:rPr>
              <a:t>ợc</a:t>
            </a:r>
            <a:r>
              <a:rPr lang="en-US" sz="3200" b="1" dirty="0">
                <a:solidFill>
                  <a:srgbClr val="FF4D67"/>
                </a:solidFill>
                <a:latin typeface="Arial" charset="0"/>
              </a:rPr>
              <a:t>.</a:t>
            </a:r>
          </a:p>
        </p:txBody>
      </p:sp>
    </p:spTree>
    <p:extLst>
      <p:ext uri="{BB962C8B-B14F-4D97-AF65-F5344CB8AC3E}">
        <p14:creationId xmlns:p14="http://schemas.microsoft.com/office/powerpoint/2010/main" val="3835043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2" grpId="1"/>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6"/>
            <a:ext cx="11951061" cy="4650707"/>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9" y="1071225"/>
            <a:ext cx="11566688" cy="4358116"/>
          </a:xfrm>
          <a:prstGeom prst="rect">
            <a:avLst/>
          </a:prstGeom>
        </p:spPr>
        <p:txBody>
          <a:bodyPr wrap="square">
            <a:spAutoFit/>
          </a:bodyPr>
          <a:lstStyle/>
          <a:p>
            <a:pPr algn="just">
              <a:lnSpc>
                <a:spcPct val="90000"/>
              </a:lnSpc>
              <a:buFontTx/>
              <a:buNone/>
            </a:pPr>
            <a:r>
              <a:rPr lang="en-US" altLang="en-US" sz="2800" dirty="0" err="1">
                <a:solidFill>
                  <a:schemeClr val="accent6">
                    <a:lumMod val="50000"/>
                  </a:schemeClr>
                </a:solidFill>
                <a:latin typeface="Arial" panose="020B0604020202020204" pitchFamily="34" charset="0"/>
                <a:cs typeface="Arial" panose="020B0604020202020204" pitchFamily="34" charset="0"/>
              </a:rPr>
              <a:t>Một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chẳng</a:t>
            </a:r>
            <a:r>
              <a:rPr lang="en-US" altLang="en-US" sz="2800" dirty="0">
                <a:solidFill>
                  <a:schemeClr val="accent6">
                    <a:lumMod val="50000"/>
                  </a:schemeClr>
                </a:solidFill>
                <a:latin typeface="Arial" panose="020B0604020202020204" pitchFamily="34" charset="0"/>
                <a:cs typeface="Arial" panose="020B0604020202020204" pitchFamily="34" charset="0"/>
              </a:rPr>
              <a:t> may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thay</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đáp</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Có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nghị</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nhiên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nói</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hết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lòng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sao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tâu</a:t>
            </a:r>
            <a:r>
              <a:rPr lang="en-US" altLang="en-US" sz="28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hầu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còn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tài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nước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r">
              <a:lnSpc>
                <a:spcPct val="90000"/>
              </a:lnSpc>
              <a:buFontTx/>
              <a:buNone/>
            </a:pPr>
            <a:r>
              <a:rPr lang="en-US" altLang="en-US" sz="2800" i="1" dirty="0">
                <a:solidFill>
                  <a:schemeClr val="accent6">
                    <a:lumMod val="50000"/>
                  </a:schemeClr>
                </a:solidFill>
                <a:latin typeface="Arial" panose="020B0604020202020204" pitchFamily="34" charset="0"/>
                <a:cs typeface="Arial" panose="020B0604020202020204" pitchFamily="34" charset="0"/>
              </a:rPr>
              <a:t>Theo </a:t>
            </a:r>
            <a:r>
              <a:rPr lang="en-US" altLang="en-US" sz="28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800" b="1" dirty="0">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350681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5673879" y="1503203"/>
            <a:ext cx="6302833" cy="477262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5717059" y="1789918"/>
            <a:ext cx="6216471" cy="2062103"/>
          </a:xfrm>
          <a:prstGeom prst="rect">
            <a:avLst/>
          </a:prstGeom>
          <a:noFill/>
          <a:ln w="9525" algn="ctr">
            <a:noFill/>
            <a:miter lim="800000"/>
            <a:headEnd/>
            <a:tailEnd/>
          </a:ln>
        </p:spPr>
        <p:txBody>
          <a:bodyPr wrap="square">
            <a:spAutoFit/>
          </a:bodyPr>
          <a:lstStyle/>
          <a:p>
            <a:pPr algn="just"/>
            <a:r>
              <a:rPr lang="vi-VN" sz="3200" b="1" dirty="0">
                <a:solidFill>
                  <a:schemeClr val="accent4">
                    <a:lumMod val="50000"/>
                  </a:schemeClr>
                </a:solidFill>
                <a:latin typeface="Arial" charset="0"/>
              </a:rPr>
              <a:t>Trong việc tìm người giúp nước, sự chính trực của ông Tô Hiến Thành thể hiện như thế nào?</a:t>
            </a:r>
          </a:p>
        </p:txBody>
      </p:sp>
      <p:sp>
        <p:nvSpPr>
          <p:cNvPr id="156" name="Text Box 19"/>
          <p:cNvSpPr txBox="1">
            <a:spLocks noChangeArrowheads="1"/>
          </p:cNvSpPr>
          <p:nvPr/>
        </p:nvSpPr>
        <p:spPr bwMode="auto">
          <a:xfrm>
            <a:off x="5907412" y="3852021"/>
            <a:ext cx="5952072" cy="1569660"/>
          </a:xfrm>
          <a:prstGeom prst="rect">
            <a:avLst/>
          </a:prstGeom>
          <a:noFill/>
          <a:ln w="9525" algn="ctr">
            <a:noFill/>
            <a:miter lim="800000"/>
            <a:headEnd/>
            <a:tailEnd/>
          </a:ln>
        </p:spPr>
        <p:txBody>
          <a:bodyPr wrap="square">
            <a:spAutoFit/>
          </a:bodyPr>
          <a:lstStyle/>
          <a:p>
            <a:pPr algn="ctr"/>
            <a:r>
              <a:rPr lang="en-US" sz="3200" b="1" dirty="0">
                <a:solidFill>
                  <a:srgbClr val="FF4D67"/>
                </a:solidFill>
                <a:latin typeface="Arial" charset="0"/>
                <a:sym typeface="Wingdings 2" panose="05020102010507070707" pitchFamily="18" charset="2"/>
              </a:rPr>
              <a:t>Ô</a:t>
            </a:r>
            <a:r>
              <a:rPr lang="vi-VN" sz="3200" b="1" dirty="0">
                <a:solidFill>
                  <a:srgbClr val="FF4D67"/>
                </a:solidFill>
                <a:latin typeface="Arial" charset="0"/>
                <a:sym typeface="Wingdings 2" panose="05020102010507070707" pitchFamily="18" charset="2"/>
              </a:rPr>
              <a:t>ng cử người </a:t>
            </a:r>
            <a:r>
              <a:rPr lang="vi-VN" sz="3200" b="1" dirty="0">
                <a:solidFill>
                  <a:srgbClr val="FF4D67"/>
                </a:solidFill>
                <a:highlight>
                  <a:srgbClr val="FFFF00"/>
                </a:highlight>
                <a:latin typeface="Arial" charset="0"/>
                <a:sym typeface="Wingdings 2" panose="05020102010507070707" pitchFamily="18" charset="2"/>
              </a:rPr>
              <a:t>tài ba</a:t>
            </a:r>
            <a:r>
              <a:rPr lang="vi-VN" sz="3200" b="1" dirty="0">
                <a:solidFill>
                  <a:srgbClr val="FF4D67"/>
                </a:solidFill>
                <a:latin typeface="Arial" charset="0"/>
                <a:sym typeface="Wingdings 2" panose="05020102010507070707" pitchFamily="18" charset="2"/>
              </a:rPr>
              <a:t> ra giúp nước chứ </a:t>
            </a:r>
            <a:r>
              <a:rPr lang="vi-VN" sz="3200" b="1">
                <a:solidFill>
                  <a:srgbClr val="FF4D67"/>
                </a:solidFill>
                <a:latin typeface="Arial" charset="0"/>
                <a:sym typeface="Wingdings 2" panose="05020102010507070707" pitchFamily="18" charset="2"/>
              </a:rPr>
              <a:t>không cử </a:t>
            </a:r>
            <a:r>
              <a:rPr lang="vi-VN" sz="3200" b="1" dirty="0">
                <a:solidFill>
                  <a:srgbClr val="FF4D67"/>
                </a:solidFill>
                <a:latin typeface="Arial" charset="0"/>
                <a:sym typeface="Wingdings 2" panose="05020102010507070707" pitchFamily="18" charset="2"/>
              </a:rPr>
              <a:t>người ngày đêm hầu hạ mình.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05" y="1610114"/>
            <a:ext cx="5188132" cy="3377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23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6"/>
                                        </p:tgtEl>
                                        <p:attrNameLst>
                                          <p:attrName>style.visibility</p:attrName>
                                        </p:attrNameLst>
                                      </p:cBhvr>
                                      <p:to>
                                        <p:strVal val="visible"/>
                                      </p:to>
                                    </p:set>
                                    <p:animEffect transition="in" filter="fade">
                                      <p:cBhvr>
                                        <p:cTn id="30"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F8AC968-4AC8-4349-80D8-F5CB1EBD3608}"/>
              </a:ext>
            </a:extLst>
          </p:cNvPr>
          <p:cNvGrpSpPr>
            <a:grpSpLocks noChangeAspect="1"/>
          </p:cNvGrpSpPr>
          <p:nvPr/>
        </p:nvGrpSpPr>
        <p:grpSpPr bwMode="auto">
          <a:xfrm>
            <a:off x="2637412" y="-240111"/>
            <a:ext cx="6795254" cy="1771191"/>
            <a:chOff x="1541" y="-64"/>
            <a:chExt cx="4577" cy="1193"/>
          </a:xfrm>
        </p:grpSpPr>
        <p:sp>
          <p:nvSpPr>
            <p:cNvPr id="4" name="AutoShape 3">
              <a:extLst>
                <a:ext uri="{FF2B5EF4-FFF2-40B4-BE49-F238E27FC236}">
                  <a16:creationId xmlns:a16="http://schemas.microsoft.com/office/drawing/2014/main" id="{841D93CB-5C6B-4977-9507-624D7F4DFCA7}"/>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89F4C61A-A1DE-4321-9DFF-A5E595FBBFDE}"/>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C5739C9D-6577-4900-88B4-A0349556945D}"/>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0068C53B-89DC-4D95-AC22-22C09BDAA50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5C82FD84-523C-4A6D-AD57-2210BBD1BD2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5898334C-EE82-45F6-A0FA-90499C9E5BC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242E7DBB-A139-46E1-BF9A-F5331E86E84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1C247955-F312-47CE-9602-E0AF5192369C}"/>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95F220FC-EB4C-4A49-B58C-DF534F52C2A3}"/>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77E5065-C4EF-4E94-B0FE-947F961AA949}"/>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5D75CA21-E06C-4820-AF48-F300F24BFFA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35448631-7BA0-4ADF-A875-9799535CC8A7}"/>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F4C50E4D-FF55-4FCC-8764-C867C78B00C4}"/>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F9D09A7-D290-4A12-8BBA-BEAC0AC3E96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C5ED9712-3BFD-40F4-9E26-8A90CEE17AAF}"/>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9B9B7519-D047-4102-B5BB-B7F9FA8066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E4B32E32-41E7-4CDC-8DA6-7833579CE28D}"/>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EA8ABEA2-690A-4C18-9AFF-55204A98D376}"/>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89F9E841-62FE-4CC8-9528-1B03B4F1A3C6}"/>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49731AD-1809-4E82-8D8D-1DC871BBA19E}"/>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C2BC854C-CE43-4119-AA51-E565766E19DB}"/>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13335439-27C1-4F46-A680-9688AFB47DCB}"/>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626A2C3A-5C58-4082-8343-F916D2B150EE}"/>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D4C1D840-D412-420E-970B-99C359BDF3D3}"/>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5D8E6D3F-F36A-4D0D-809C-0A3340D78F75}"/>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D01922AA-8B89-4F7F-B996-EF79F230C005}"/>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635FD3E2-3327-4DD1-86FE-04C0ED5A6C78}"/>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32718C16-C133-4BE8-9EF2-6C4E8526CE7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632A03BC-D428-4220-B46F-94D62C188AD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8B9508BA-76E7-4D52-9B37-AF4BFE81F91B}"/>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B149ABA2-1EC8-4146-AD33-F3E58B5AE2E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E836E8B4-9143-4729-998C-30F882D8F381}"/>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EFF0B0E-28B1-4D35-8A64-F58F8EA7992D}"/>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E6CFEDB1-3BF1-4557-A740-AF5DFF154DFF}"/>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8EA93782-FA09-49ED-98AB-ACE078481F89}"/>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EF2D6EB4-788A-4C3B-A013-370EF794691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1B9ACB63-16D2-46DF-82DD-F5E7CA96DD40}"/>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4756C850-4951-47CA-BD21-37D8B12927F1}"/>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296CB311-E12D-46DA-9C4D-73C9ADCEC0E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62F58D83-E8E9-4C35-B05A-D6CBF750DABA}"/>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D4E092FC-917C-464C-9F56-28BEAA515622}"/>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B5671391-075A-4525-9C4C-0582B6DD72BA}"/>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28D58C18-17E5-41E4-A85D-ACDC939D0E19}"/>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5961DDD-6140-435D-8624-FC7E610FBBC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033A9DF5-3155-4EAB-93F3-F2DF87165AA2}"/>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ECCDDB2F-E7BA-41B7-B5E9-FB04757908F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E4648BF6-CCDF-40BB-A85D-447EBF1D7EC8}"/>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F0EF5623-45EE-48E1-A407-DB99D6FF9FAE}"/>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1A80508D-17AE-44A8-A5DE-A95C971340D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55ABE19A-8674-41BA-A8BA-7F17301BD6FB}"/>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665F579B-ACB2-4758-9A29-F0C3C52F58B8}"/>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8D3BEC86-AB38-4837-A084-B03E31DCFC5D}"/>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69EAF691-BA4C-4ECD-846A-E8C1C7A9A3F9}"/>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D07F122F-5FA5-4ECA-93A4-5B867A2C2600}"/>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4D62DDD0-07B0-41AD-837A-2D42B91DC8EA}"/>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D5E3561C-E8D1-408B-84DB-456D897B190F}"/>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E320C39B-3628-4A00-B6D3-A9D9AB0A21F8}"/>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0D2884B8-BDBC-47CA-BCD2-F26063DD84DE}"/>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DA9234F5-7F2A-42A2-BAAB-E4700365008D}"/>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D105C552-9C30-45E2-8781-81258526C0AB}"/>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D0453A24-21F0-4FE4-8CA6-EE0BCD0F683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806FCC08-D8A2-48F3-9C1B-FB2F4D6C31A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593D05C2-B6EB-478F-814B-B0788A81E54C}"/>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F9BD5B09-006A-44A8-AF64-CC56395A6090}"/>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34EBD7A3-A0B9-4DAC-86D6-43BE31F761AF}"/>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2155927-732E-44C7-A6C9-08F2F16EFF3D}"/>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94C73B27-0C95-4208-8F2E-FC1DC2F87A51}"/>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15C00AD1-1AA2-4C2F-83C6-519D7AF9D053}"/>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D397FE88-6BAF-4C87-9F53-AA288FBDD9A8}"/>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1DB7C091-5D44-4E31-A67A-78EB1EFCFE4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0DBE700A-7764-4783-B9CD-6E16FAAF843F}"/>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EA3503F2-DE15-429F-AEB1-8D83B5E3D1A9}"/>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68A42EE5-5532-46FE-A96F-21AA0C79981F}"/>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A3D415B-0ECB-479C-99DD-3748D2C5FFAB}"/>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8CA51082-D619-44D7-8BC6-DA23B60A51E6}"/>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D8C6B5A0-AAAC-48E3-A9C7-DAE23B8D44A7}"/>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6D945A01-F7BE-412E-BC55-CE4B8F2D172F}"/>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CCC29A5A-57A8-4073-88B9-4531DFE2740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E6805FAD-E6D6-472C-8496-B99F8D0CD61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5AD7DA6C-E1E9-4DE1-BFAA-329366874869}"/>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7F3153F5-061D-440E-A289-6BE85EB7A195}"/>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2A43B29A-EB81-49D4-AE13-93210122BA67}"/>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235C077E-4AF2-4A22-97A6-9FF32CE1E6A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3F5A208-81D6-487F-B8D5-92A37A900592}"/>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0CFC00FB-E024-44BB-8683-BE8A6E290D5A}"/>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2E0F5D5D-9A19-4EB7-B7EE-8DE1ED9A9A04}"/>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2FA40264-E76D-4233-A73B-7437E49ACB4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85CD83B-EAA0-4456-8D60-E7296905CC0C}"/>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6FA23557-16E6-4DF3-9E0A-0AEC18B7CBD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B0025B99-61EB-4B1E-AAC5-5D0B7A814AE8}"/>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82EFDB9A-B7E3-4856-8779-115F5A7F96CC}"/>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D0D45F5B-1461-4F68-8EB1-45B7E812D868}"/>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F503B646-28E4-45D8-8410-BDD3CD6A1E4E}"/>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DDEFF0F2-EB50-4915-BCF4-B4B4FFC4188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0839ED58-A25D-4754-A3C8-E4C33E35E734}"/>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D9906F87-4C91-4095-A85E-F785FA6C5FD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C3E121BD-682E-4922-8830-161D5EECF94B}"/>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A7B80B06-7930-433C-B0C4-6E84DDAA03B8}"/>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56E51CF2-D539-419D-A32C-AE18E3EB6822}"/>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DF258B62-CCBD-4826-A2E6-8C5B6F098FF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C05A5E41-6D3A-4EAD-9A23-2785D8882427}"/>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7EA54C2C-69B5-4D66-AD68-761F33EB8F6D}"/>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8A398C23-ED78-4BAF-A837-D3D7F551316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B38B7DCC-2D6D-4966-8543-AAAB1C3C9244}"/>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2001CB47-3550-4940-82CF-948CF3FC9BD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00E7509F-8874-4F04-B318-10D7E1834B5B}"/>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4A6B9320-487C-496A-B8B2-52E9FEE5060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717B7A34-B570-4CC7-9D3E-882FBF6B0014}"/>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B3BDF49E-7557-4E8D-A6F4-C5060280E0D5}"/>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492DADA6-2DFF-4487-9C95-6164E5722547}"/>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0D2B6499-6ED7-4386-ABD6-B3C44CB868C4}"/>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9F10BF72-711B-443A-AD7E-20F9803DC957}"/>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8FD28707-1B85-4445-905D-A2C4E34E82C9}"/>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90CB96BC-D885-47F6-81BE-1860DAA07EE4}"/>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A2A36D8C-2AB8-47BB-8FC8-4CB113D96CA0}"/>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D7F5E180-FC17-407B-BBBD-71A8EE718701}"/>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2FBA2865-A9F9-4ECC-9317-476103446ED0}"/>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7F515EF2-A6B0-4C0C-9FAA-890E9A521D6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658147F0-062F-4E3C-B24B-F7ECCD53278D}"/>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66AF8FE-553D-436E-8DC3-188CF9FCF999}"/>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120480F6-9B17-447B-8B91-3A5F61C3B52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8CF43581-1865-4D42-BA87-51303E9BAE4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A0172B1B-9F36-43BC-A40D-E27179D52B9A}"/>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729B6ECE-9EFA-4A33-AC60-01389D524DE7}"/>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85CEB577-35DF-4714-8B4E-976A81939B2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DEFF5463-36D9-4138-8AFB-7F9457AF4DDD}"/>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2F25D70D-55E6-4BC5-BA92-744B46482405}"/>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2134CB1C-C8A7-4990-828B-88DDD20F110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63F8A127-E65D-4799-AED4-412F21999317}"/>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FD99395F-9480-4E02-9620-976E07CA83F8}"/>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F210A910-A1E3-4B93-AC67-38B760BEC80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C9F62F7B-C475-44E2-81A2-4DF7C29ED2D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C6FFDA29-AD32-4844-972E-398C0D4A8CC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EDDFE3EE-5FE1-4021-A985-7B3F3589ACBC}"/>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pic>
        <p:nvPicPr>
          <p:cNvPr id="2"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488100" y="1771594"/>
            <a:ext cx="10906812" cy="4807792"/>
          </a:xfrm>
          <a:prstGeom prst="rect">
            <a:avLst/>
          </a:prstGeom>
        </p:spPr>
      </p:pic>
      <p:sp>
        <p:nvSpPr>
          <p:cNvPr id="149"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0" name="Text Box 19"/>
          <p:cNvSpPr txBox="1">
            <a:spLocks noChangeArrowheads="1"/>
          </p:cNvSpPr>
          <p:nvPr/>
        </p:nvSpPr>
        <p:spPr bwMode="auto">
          <a:xfrm>
            <a:off x="1980641" y="2344670"/>
            <a:ext cx="4018024" cy="584775"/>
          </a:xfrm>
          <a:prstGeom prst="rect">
            <a:avLst/>
          </a:prstGeom>
          <a:noFill/>
          <a:ln w="9525" algn="ctr">
            <a:noFill/>
            <a:miter lim="800000"/>
            <a:headEnd/>
            <a:tailEnd/>
          </a:ln>
        </p:spPr>
        <p:txBody>
          <a:bodyPr wrap="square">
            <a:spAutoFit/>
          </a:bodyPr>
          <a:lstStyle/>
          <a:p>
            <a:pPr algn="ctr"/>
            <a:r>
              <a:rPr lang="en-US" sz="3200" b="1" u="sng" dirty="0">
                <a:solidFill>
                  <a:schemeClr val="bg1"/>
                </a:solidFill>
                <a:effectLst>
                  <a:outerShdw blurRad="38100" dist="38100" dir="2700000" algn="tl">
                    <a:srgbClr val="000000">
                      <a:alpha val="43137"/>
                    </a:srgbClr>
                  </a:outerShdw>
                </a:effectLst>
              </a:rPr>
              <a:t>Ý </a:t>
            </a:r>
            <a:r>
              <a:rPr lang="en-US" sz="3200" b="1" u="sng" dirty="0" err="1">
                <a:solidFill>
                  <a:schemeClr val="bg1"/>
                </a:solidFill>
                <a:effectLst>
                  <a:outerShdw blurRad="38100" dist="38100" dir="2700000" algn="tl">
                    <a:srgbClr val="000000">
                      <a:alpha val="43137"/>
                    </a:srgbClr>
                  </a:outerShdw>
                </a:effectLst>
              </a:rPr>
              <a:t>chính</a:t>
            </a:r>
            <a:r>
              <a:rPr lang="en-US" sz="3200" b="1" u="sng" dirty="0">
                <a:solidFill>
                  <a:schemeClr val="bg1"/>
                </a:solidFill>
                <a:effectLst>
                  <a:outerShdw blurRad="38100" dist="38100" dir="2700000" algn="tl">
                    <a:srgbClr val="000000">
                      <a:alpha val="43137"/>
                    </a:srgbClr>
                  </a:outerShdw>
                </a:effectLst>
              </a:rPr>
              <a:t> </a:t>
            </a:r>
            <a:r>
              <a:rPr lang="en-US" sz="3200" b="1" u="sng" dirty="0" err="1">
                <a:solidFill>
                  <a:schemeClr val="bg1"/>
                </a:solidFill>
                <a:effectLst>
                  <a:outerShdw blurRad="38100" dist="38100" dir="2700000" algn="tl">
                    <a:srgbClr val="000000">
                      <a:alpha val="43137"/>
                    </a:srgbClr>
                  </a:outerShdw>
                </a:effectLst>
              </a:rPr>
              <a:t>đoạn</a:t>
            </a:r>
            <a:r>
              <a:rPr lang="en-US" sz="3200" b="1" u="sng" dirty="0">
                <a:solidFill>
                  <a:schemeClr val="bg1"/>
                </a:solidFill>
                <a:effectLst>
                  <a:outerShdw blurRad="38100" dist="38100" dir="2700000" algn="tl">
                    <a:srgbClr val="000000">
                      <a:alpha val="43137"/>
                    </a:srgbClr>
                  </a:outerShdw>
                </a:effectLst>
              </a:rPr>
              <a:t> 2 + 3:</a:t>
            </a:r>
          </a:p>
        </p:txBody>
      </p:sp>
      <p:sp>
        <p:nvSpPr>
          <p:cNvPr id="151" name="Text Box 19"/>
          <p:cNvSpPr txBox="1">
            <a:spLocks noChangeArrowheads="1"/>
          </p:cNvSpPr>
          <p:nvPr/>
        </p:nvSpPr>
        <p:spPr bwMode="auto">
          <a:xfrm>
            <a:off x="1662105" y="2929445"/>
            <a:ext cx="5506355" cy="2554545"/>
          </a:xfrm>
          <a:prstGeom prst="rect">
            <a:avLst/>
          </a:prstGeom>
          <a:noFill/>
          <a:ln w="9525" algn="ctr">
            <a:noFill/>
            <a:miter lim="800000"/>
            <a:headEnd/>
            <a:tailEnd/>
          </a:ln>
        </p:spPr>
        <p:txBody>
          <a:bodyPr wrap="square">
            <a:spAutoFit/>
          </a:bodyPr>
          <a:lstStyle/>
          <a:p>
            <a:pPr algn="just"/>
            <a:r>
              <a:rPr lang="en-US" sz="3200" b="1" dirty="0">
                <a:solidFill>
                  <a:schemeClr val="bg1"/>
                </a:solidFill>
                <a:effectLst>
                  <a:outerShdw blurRad="38100" dist="38100" dir="2700000" algn="tl">
                    <a:srgbClr val="000000">
                      <a:alpha val="43137"/>
                    </a:srgbClr>
                  </a:outerShdw>
                </a:effectLst>
              </a:rPr>
              <a:t>	</a:t>
            </a:r>
            <a:r>
              <a:rPr lang="en-US" sz="3200" b="1" err="1">
                <a:solidFill>
                  <a:schemeClr val="bg1"/>
                </a:solidFill>
                <a:effectLst>
                  <a:outerShdw blurRad="38100" dist="38100" dir="2700000" algn="tl">
                    <a:srgbClr val="000000">
                      <a:alpha val="43137"/>
                    </a:srgbClr>
                  </a:outerShdw>
                </a:effectLst>
              </a:rPr>
              <a:t>Đoạn</a:t>
            </a:r>
            <a:r>
              <a:rPr lang="en-US" sz="3200" b="1">
                <a:solidFill>
                  <a:schemeClr val="bg1"/>
                </a:solidFill>
                <a:effectLst>
                  <a:outerShdw blurRad="38100" dist="38100" dir="2700000" algn="tl">
                    <a:srgbClr val="000000">
                      <a:alpha val="43137"/>
                    </a:srgbClr>
                  </a:outerShdw>
                </a:effectLst>
              </a:rPr>
              <a:t> 2, 3 </a:t>
            </a:r>
            <a:r>
              <a:rPr lang="en-US" sz="3200" b="1" err="1">
                <a:solidFill>
                  <a:schemeClr val="bg1"/>
                </a:solidFill>
                <a:effectLst>
                  <a:outerShdw blurRad="38100" dist="38100" dir="2700000" algn="tl">
                    <a:srgbClr val="000000">
                      <a:alpha val="43137"/>
                    </a:srgbClr>
                  </a:outerShdw>
                </a:effectLst>
              </a:rPr>
              <a:t>kể</a:t>
            </a:r>
            <a:r>
              <a:rPr lang="en-US" sz="3200" b="1">
                <a:solidFill>
                  <a:schemeClr val="bg1"/>
                </a:solidFill>
                <a:effectLst>
                  <a:outerShdw blurRad="38100" dist="38100" dir="2700000" algn="tl">
                    <a:srgbClr val="000000">
                      <a:alpha val="43137"/>
                    </a:srgbClr>
                  </a:outerShdw>
                </a:effectLst>
              </a:rPr>
              <a:t> chuyện về </a:t>
            </a:r>
            <a:r>
              <a:rPr lang="en-US" sz="3200" b="1" dirty="0" err="1">
                <a:solidFill>
                  <a:schemeClr val="bg1"/>
                </a:solidFill>
                <a:effectLst>
                  <a:outerShdw blurRad="38100" dist="38100" dir="2700000" algn="tl">
                    <a:srgbClr val="000000">
                      <a:alpha val="43137"/>
                    </a:srgbClr>
                  </a:outerShdw>
                </a:effectLst>
              </a:rPr>
              <a:t>thái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độ</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chính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trực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của</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Tô</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Hiến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Thành</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trong</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việc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chọn</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người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nối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nghiệp</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mình</a:t>
            </a:r>
            <a:r>
              <a:rPr lang="en-US" sz="32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826336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500" fill="hold"/>
                                        <p:tgtEl>
                                          <p:spTgt spid="149"/>
                                        </p:tgtEl>
                                        <p:attrNameLst>
                                          <p:attrName>ppt_w</p:attrName>
                                        </p:attrNameLst>
                                      </p:cBhvr>
                                      <p:tavLst>
                                        <p:tav tm="0">
                                          <p:val>
                                            <p:fltVal val="0"/>
                                          </p:val>
                                        </p:tav>
                                        <p:tav tm="100000">
                                          <p:val>
                                            <p:strVal val="#ppt_w"/>
                                          </p:val>
                                        </p:tav>
                                      </p:tavLst>
                                    </p:anim>
                                    <p:anim calcmode="lin" valueType="num">
                                      <p:cBhvr>
                                        <p:cTn id="8" dur="500" fill="hold"/>
                                        <p:tgtEl>
                                          <p:spTgt spid="149"/>
                                        </p:tgtEl>
                                        <p:attrNameLst>
                                          <p:attrName>ppt_h</p:attrName>
                                        </p:attrNameLst>
                                      </p:cBhvr>
                                      <p:tavLst>
                                        <p:tav tm="0">
                                          <p:val>
                                            <p:fltVal val="0"/>
                                          </p:val>
                                        </p:tav>
                                        <p:tav tm="100000">
                                          <p:val>
                                            <p:strVal val="#ppt_h"/>
                                          </p:val>
                                        </p:tav>
                                      </p:tavLst>
                                    </p:anim>
                                    <p:animEffect transition="in" filter="fade">
                                      <p:cBhvr>
                                        <p:cTn id="9" dur="500"/>
                                        <p:tgtEl>
                                          <p:spTgt spid="14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500"/>
                                        <p:tgtEl>
                                          <p:spTgt spid="1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P spid="1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257523" y="1587436"/>
            <a:ext cx="11741042" cy="3172492"/>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1256117" y="1704065"/>
            <a:ext cx="9743853" cy="1077218"/>
          </a:xfrm>
          <a:prstGeom prst="rect">
            <a:avLst/>
          </a:prstGeom>
          <a:noFill/>
          <a:ln w="9525" algn="ctr">
            <a:noFill/>
            <a:miter lim="800000"/>
            <a:headEnd/>
            <a:tailEnd/>
          </a:ln>
        </p:spPr>
        <p:txBody>
          <a:bodyPr wrap="square">
            <a:spAutoFit/>
          </a:bodyPr>
          <a:lstStyle/>
          <a:p>
            <a:pPr algn="ctr"/>
            <a:r>
              <a:rPr lang="vi-VN" sz="3200" b="1" dirty="0">
                <a:solidFill>
                  <a:schemeClr val="accent6">
                    <a:lumMod val="50000"/>
                  </a:schemeClr>
                </a:solidFill>
              </a:rPr>
              <a:t>Vì sao nhân dân ca ngợi những người chính </a:t>
            </a:r>
          </a:p>
          <a:p>
            <a:pPr algn="ctr"/>
            <a:r>
              <a:rPr lang="en-US" sz="3200" b="1" dirty="0">
                <a:solidFill>
                  <a:schemeClr val="accent6">
                    <a:lumMod val="50000"/>
                  </a:schemeClr>
                </a:solidFill>
              </a:rPr>
              <a:t>t</a:t>
            </a:r>
            <a:r>
              <a:rPr lang="vi-VN" sz="3200" b="1" dirty="0">
                <a:solidFill>
                  <a:schemeClr val="accent6">
                    <a:lumMod val="50000"/>
                  </a:schemeClr>
                </a:solidFill>
              </a:rPr>
              <a:t>rực như ông Tô Hiến Thành?</a:t>
            </a:r>
          </a:p>
        </p:txBody>
      </p:sp>
      <p:sp>
        <p:nvSpPr>
          <p:cNvPr id="156" name="Text Box 19"/>
          <p:cNvSpPr txBox="1">
            <a:spLocks noChangeArrowheads="1"/>
          </p:cNvSpPr>
          <p:nvPr/>
        </p:nvSpPr>
        <p:spPr bwMode="auto">
          <a:xfrm>
            <a:off x="472934" y="2859169"/>
            <a:ext cx="11310218" cy="1569660"/>
          </a:xfrm>
          <a:prstGeom prst="rect">
            <a:avLst/>
          </a:prstGeom>
          <a:noFill/>
          <a:ln w="9525" algn="ctr">
            <a:noFill/>
            <a:miter lim="800000"/>
            <a:headEnd/>
            <a:tailEnd/>
          </a:ln>
        </p:spPr>
        <p:txBody>
          <a:bodyPr wrap="square">
            <a:spAutoFit/>
          </a:bodyPr>
          <a:lstStyle/>
          <a:p>
            <a:pPr algn="just"/>
            <a:r>
              <a:rPr lang="en-US" sz="3200" b="1" dirty="0">
                <a:solidFill>
                  <a:srgbClr val="FF4D67"/>
                </a:solidFill>
                <a:latin typeface="Arial" charset="0"/>
                <a:sym typeface="Wingdings 2" panose="05020102010507070707" pitchFamily="18" charset="2"/>
              </a:rPr>
              <a:t> </a:t>
            </a:r>
            <a:r>
              <a:rPr lang="vi-VN" sz="3200" b="1" dirty="0">
                <a:solidFill>
                  <a:srgbClr val="FF4D67"/>
                </a:solidFill>
              </a:rPr>
              <a:t>Vì những người chính trực bao giờ cũng đặt lợi ích của đất nước lên trên lợi ích riêng. Họ làm nhiều điều tốt cho dân, cho nước. </a:t>
            </a:r>
            <a:endParaRPr lang="en-US" sz="3200" b="1" dirty="0">
              <a:solidFill>
                <a:srgbClr val="FF4D67"/>
              </a:solidFill>
            </a:endParaRPr>
          </a:p>
        </p:txBody>
      </p:sp>
      <p:grpSp>
        <p:nvGrpSpPr>
          <p:cNvPr id="144" name="Group 4">
            <a:extLst>
              <a:ext uri="{FF2B5EF4-FFF2-40B4-BE49-F238E27FC236}">
                <a16:creationId xmlns:a16="http://schemas.microsoft.com/office/drawing/2014/main" id="{4ECE6363-9456-454F-81CD-1A7F25C511DE}"/>
              </a:ext>
            </a:extLst>
          </p:cNvPr>
          <p:cNvGrpSpPr>
            <a:grpSpLocks noChangeAspect="1"/>
          </p:cNvGrpSpPr>
          <p:nvPr/>
        </p:nvGrpSpPr>
        <p:grpSpPr bwMode="auto">
          <a:xfrm>
            <a:off x="10114961" y="4057944"/>
            <a:ext cx="1261435" cy="1731179"/>
            <a:chOff x="1563" y="1178"/>
            <a:chExt cx="1101" cy="1511"/>
          </a:xfrm>
        </p:grpSpPr>
        <p:sp>
          <p:nvSpPr>
            <p:cNvPr id="145" name="Freeform 5">
              <a:extLst>
                <a:ext uri="{FF2B5EF4-FFF2-40B4-BE49-F238E27FC236}">
                  <a16:creationId xmlns:a16="http://schemas.microsoft.com/office/drawing/2014/main" id="{7D281503-0D7E-42A4-9B99-0A863C2ED298}"/>
                </a:ext>
              </a:extLst>
            </p:cNvPr>
            <p:cNvSpPr>
              <a:spLocks/>
            </p:cNvSpPr>
            <p:nvPr/>
          </p:nvSpPr>
          <p:spPr bwMode="auto">
            <a:xfrm>
              <a:off x="2313" y="1243"/>
              <a:ext cx="301" cy="391"/>
            </a:xfrm>
            <a:custGeom>
              <a:avLst/>
              <a:gdLst>
                <a:gd name="T0" fmla="*/ 17 w 169"/>
                <a:gd name="T1" fmla="*/ 75 h 220"/>
                <a:gd name="T2" fmla="*/ 13 w 169"/>
                <a:gd name="T3" fmla="*/ 197 h 220"/>
                <a:gd name="T4" fmla="*/ 11 w 169"/>
                <a:gd name="T5" fmla="*/ 220 h 220"/>
                <a:gd name="T6" fmla="*/ 167 w 169"/>
                <a:gd name="T7" fmla="*/ 205 h 220"/>
                <a:gd name="T8" fmla="*/ 97 w 169"/>
                <a:gd name="T9" fmla="*/ 44 h 220"/>
                <a:gd name="T10" fmla="*/ 23 w 169"/>
                <a:gd name="T11" fmla="*/ 0 h 220"/>
                <a:gd name="T12" fmla="*/ 0 w 169"/>
                <a:gd name="T13" fmla="*/ 9 h 220"/>
                <a:gd name="T14" fmla="*/ 17 w 169"/>
                <a:gd name="T15" fmla="*/ 75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20">
                  <a:moveTo>
                    <a:pt x="17" y="75"/>
                  </a:moveTo>
                  <a:cubicBezTo>
                    <a:pt x="20" y="115"/>
                    <a:pt x="18" y="157"/>
                    <a:pt x="13" y="197"/>
                  </a:cubicBezTo>
                  <a:cubicBezTo>
                    <a:pt x="13" y="205"/>
                    <a:pt x="12" y="212"/>
                    <a:pt x="11" y="220"/>
                  </a:cubicBezTo>
                  <a:cubicBezTo>
                    <a:pt x="46" y="168"/>
                    <a:pt x="149" y="148"/>
                    <a:pt x="167" y="205"/>
                  </a:cubicBezTo>
                  <a:cubicBezTo>
                    <a:pt x="169" y="145"/>
                    <a:pt x="150" y="86"/>
                    <a:pt x="97" y="44"/>
                  </a:cubicBezTo>
                  <a:cubicBezTo>
                    <a:pt x="75" y="27"/>
                    <a:pt x="50" y="12"/>
                    <a:pt x="23" y="0"/>
                  </a:cubicBezTo>
                  <a:cubicBezTo>
                    <a:pt x="15" y="4"/>
                    <a:pt x="8" y="7"/>
                    <a:pt x="0" y="9"/>
                  </a:cubicBezTo>
                  <a:cubicBezTo>
                    <a:pt x="12" y="28"/>
                    <a:pt x="15" y="54"/>
                    <a:pt x="17" y="7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Freeform 6">
              <a:extLst>
                <a:ext uri="{FF2B5EF4-FFF2-40B4-BE49-F238E27FC236}">
                  <a16:creationId xmlns:a16="http://schemas.microsoft.com/office/drawing/2014/main" id="{F3E55D59-BB9A-4621-8E18-F668CD515DA3}"/>
                </a:ext>
              </a:extLst>
            </p:cNvPr>
            <p:cNvSpPr>
              <a:spLocks/>
            </p:cNvSpPr>
            <p:nvPr/>
          </p:nvSpPr>
          <p:spPr bwMode="auto">
            <a:xfrm>
              <a:off x="1689" y="1195"/>
              <a:ext cx="429" cy="368"/>
            </a:xfrm>
            <a:custGeom>
              <a:avLst/>
              <a:gdLst>
                <a:gd name="T0" fmla="*/ 74 w 241"/>
                <a:gd name="T1" fmla="*/ 135 h 207"/>
                <a:gd name="T2" fmla="*/ 143 w 241"/>
                <a:gd name="T3" fmla="*/ 207 h 207"/>
                <a:gd name="T4" fmla="*/ 183 w 241"/>
                <a:gd name="T5" fmla="*/ 93 h 207"/>
                <a:gd name="T6" fmla="*/ 241 w 241"/>
                <a:gd name="T7" fmla="*/ 21 h 207"/>
                <a:gd name="T8" fmla="*/ 217 w 241"/>
                <a:gd name="T9" fmla="*/ 0 h 207"/>
                <a:gd name="T10" fmla="*/ 117 w 241"/>
                <a:gd name="T11" fmla="*/ 29 h 207"/>
                <a:gd name="T12" fmla="*/ 0 w 241"/>
                <a:gd name="T13" fmla="*/ 179 h 207"/>
                <a:gd name="T14" fmla="*/ 74 w 241"/>
                <a:gd name="T15" fmla="*/ 13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207">
                  <a:moveTo>
                    <a:pt x="74" y="135"/>
                  </a:moveTo>
                  <a:cubicBezTo>
                    <a:pt x="113" y="136"/>
                    <a:pt x="139" y="170"/>
                    <a:pt x="143" y="207"/>
                  </a:cubicBezTo>
                  <a:cubicBezTo>
                    <a:pt x="152" y="167"/>
                    <a:pt x="164" y="129"/>
                    <a:pt x="183" y="93"/>
                  </a:cubicBezTo>
                  <a:cubicBezTo>
                    <a:pt x="197" y="68"/>
                    <a:pt x="215" y="38"/>
                    <a:pt x="241" y="21"/>
                  </a:cubicBezTo>
                  <a:cubicBezTo>
                    <a:pt x="232" y="15"/>
                    <a:pt x="224" y="8"/>
                    <a:pt x="217" y="0"/>
                  </a:cubicBezTo>
                  <a:cubicBezTo>
                    <a:pt x="182" y="3"/>
                    <a:pt x="148" y="13"/>
                    <a:pt x="117" y="29"/>
                  </a:cubicBezTo>
                  <a:cubicBezTo>
                    <a:pt x="58" y="62"/>
                    <a:pt x="19" y="117"/>
                    <a:pt x="0" y="179"/>
                  </a:cubicBezTo>
                  <a:cubicBezTo>
                    <a:pt x="17" y="153"/>
                    <a:pt x="44" y="134"/>
                    <a:pt x="74" y="135"/>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Freeform 7">
              <a:extLst>
                <a:ext uri="{FF2B5EF4-FFF2-40B4-BE49-F238E27FC236}">
                  <a16:creationId xmlns:a16="http://schemas.microsoft.com/office/drawing/2014/main" id="{EBF7ADAF-6E29-43BA-A693-FE9B5D3091DC}"/>
                </a:ext>
              </a:extLst>
            </p:cNvPr>
            <p:cNvSpPr>
              <a:spLocks/>
            </p:cNvSpPr>
            <p:nvPr/>
          </p:nvSpPr>
          <p:spPr bwMode="auto">
            <a:xfrm>
              <a:off x="2130" y="1554"/>
              <a:ext cx="477" cy="663"/>
            </a:xfrm>
            <a:custGeom>
              <a:avLst/>
              <a:gdLst>
                <a:gd name="T0" fmla="*/ 233 w 268"/>
                <a:gd name="T1" fmla="*/ 6 h 373"/>
                <a:gd name="T2" fmla="*/ 182 w 268"/>
                <a:gd name="T3" fmla="*/ 8 h 373"/>
                <a:gd name="T4" fmla="*/ 110 w 268"/>
                <a:gd name="T5" fmla="*/ 67 h 373"/>
                <a:gd name="T6" fmla="*/ 63 w 268"/>
                <a:gd name="T7" fmla="*/ 220 h 373"/>
                <a:gd name="T8" fmla="*/ 22 w 268"/>
                <a:gd name="T9" fmla="*/ 316 h 373"/>
                <a:gd name="T10" fmla="*/ 0 w 268"/>
                <a:gd name="T11" fmla="*/ 362 h 373"/>
                <a:gd name="T12" fmla="*/ 29 w 268"/>
                <a:gd name="T13" fmla="*/ 365 h 373"/>
                <a:gd name="T14" fmla="*/ 60 w 268"/>
                <a:gd name="T15" fmla="*/ 373 h 373"/>
                <a:gd name="T16" fmla="*/ 241 w 268"/>
                <a:gd name="T17" fmla="*/ 148 h 373"/>
                <a:gd name="T18" fmla="*/ 268 w 268"/>
                <a:gd name="T19" fmla="*/ 59 h 373"/>
                <a:gd name="T20" fmla="*/ 233 w 268"/>
                <a:gd name="T21" fmla="*/ 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 h="373">
                  <a:moveTo>
                    <a:pt x="233" y="6"/>
                  </a:moveTo>
                  <a:cubicBezTo>
                    <a:pt x="216" y="0"/>
                    <a:pt x="199" y="2"/>
                    <a:pt x="182" y="8"/>
                  </a:cubicBezTo>
                  <a:cubicBezTo>
                    <a:pt x="152" y="18"/>
                    <a:pt x="124" y="38"/>
                    <a:pt x="110" y="67"/>
                  </a:cubicBezTo>
                  <a:cubicBezTo>
                    <a:pt x="100" y="120"/>
                    <a:pt x="83" y="170"/>
                    <a:pt x="63" y="220"/>
                  </a:cubicBezTo>
                  <a:cubicBezTo>
                    <a:pt x="50" y="252"/>
                    <a:pt x="35" y="284"/>
                    <a:pt x="22" y="316"/>
                  </a:cubicBezTo>
                  <a:cubicBezTo>
                    <a:pt x="16" y="331"/>
                    <a:pt x="9" y="347"/>
                    <a:pt x="0" y="362"/>
                  </a:cubicBezTo>
                  <a:cubicBezTo>
                    <a:pt x="10" y="362"/>
                    <a:pt x="20" y="363"/>
                    <a:pt x="29" y="365"/>
                  </a:cubicBezTo>
                  <a:cubicBezTo>
                    <a:pt x="37" y="366"/>
                    <a:pt x="51" y="368"/>
                    <a:pt x="60" y="373"/>
                  </a:cubicBezTo>
                  <a:cubicBezTo>
                    <a:pt x="143" y="325"/>
                    <a:pt x="203" y="233"/>
                    <a:pt x="241" y="148"/>
                  </a:cubicBezTo>
                  <a:cubicBezTo>
                    <a:pt x="254" y="120"/>
                    <a:pt x="263" y="90"/>
                    <a:pt x="268" y="59"/>
                  </a:cubicBezTo>
                  <a:cubicBezTo>
                    <a:pt x="264" y="38"/>
                    <a:pt x="257" y="13"/>
                    <a:pt x="233" y="6"/>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Freeform 8">
              <a:extLst>
                <a:ext uri="{FF2B5EF4-FFF2-40B4-BE49-F238E27FC236}">
                  <a16:creationId xmlns:a16="http://schemas.microsoft.com/office/drawing/2014/main" id="{A866BBC6-4BF0-4265-9B99-8277831F0138}"/>
                </a:ext>
              </a:extLst>
            </p:cNvPr>
            <p:cNvSpPr>
              <a:spLocks/>
            </p:cNvSpPr>
            <p:nvPr/>
          </p:nvSpPr>
          <p:spPr bwMode="auto">
            <a:xfrm>
              <a:off x="2130" y="2116"/>
              <a:ext cx="235" cy="101"/>
            </a:xfrm>
            <a:custGeom>
              <a:avLst/>
              <a:gdLst>
                <a:gd name="T0" fmla="*/ 63 w 132"/>
                <a:gd name="T1" fmla="*/ 12 h 57"/>
                <a:gd name="T2" fmla="*/ 16 w 132"/>
                <a:gd name="T3" fmla="*/ 13 h 57"/>
                <a:gd name="T4" fmla="*/ 0 w 132"/>
                <a:gd name="T5" fmla="*/ 46 h 57"/>
                <a:gd name="T6" fmla="*/ 29 w 132"/>
                <a:gd name="T7" fmla="*/ 49 h 57"/>
                <a:gd name="T8" fmla="*/ 60 w 132"/>
                <a:gd name="T9" fmla="*/ 57 h 57"/>
                <a:gd name="T10" fmla="*/ 132 w 132"/>
                <a:gd name="T11" fmla="*/ 0 h 57"/>
                <a:gd name="T12" fmla="*/ 63 w 132"/>
                <a:gd name="T13" fmla="*/ 12 h 57"/>
              </a:gdLst>
              <a:ahLst/>
              <a:cxnLst>
                <a:cxn ang="0">
                  <a:pos x="T0" y="T1"/>
                </a:cxn>
                <a:cxn ang="0">
                  <a:pos x="T2" y="T3"/>
                </a:cxn>
                <a:cxn ang="0">
                  <a:pos x="T4" y="T5"/>
                </a:cxn>
                <a:cxn ang="0">
                  <a:pos x="T6" y="T7"/>
                </a:cxn>
                <a:cxn ang="0">
                  <a:pos x="T8" y="T9"/>
                </a:cxn>
                <a:cxn ang="0">
                  <a:pos x="T10" y="T11"/>
                </a:cxn>
                <a:cxn ang="0">
                  <a:pos x="T12" y="T13"/>
                </a:cxn>
              </a:cxnLst>
              <a:rect l="0" t="0" r="r" b="b"/>
              <a:pathLst>
                <a:path w="132" h="57">
                  <a:moveTo>
                    <a:pt x="63" y="12"/>
                  </a:moveTo>
                  <a:cubicBezTo>
                    <a:pt x="49" y="12"/>
                    <a:pt x="33" y="14"/>
                    <a:pt x="16" y="13"/>
                  </a:cubicBezTo>
                  <a:cubicBezTo>
                    <a:pt x="12" y="24"/>
                    <a:pt x="6" y="35"/>
                    <a:pt x="0" y="46"/>
                  </a:cubicBezTo>
                  <a:cubicBezTo>
                    <a:pt x="10" y="46"/>
                    <a:pt x="20" y="47"/>
                    <a:pt x="29" y="49"/>
                  </a:cubicBezTo>
                  <a:cubicBezTo>
                    <a:pt x="37" y="50"/>
                    <a:pt x="51" y="52"/>
                    <a:pt x="60" y="57"/>
                  </a:cubicBezTo>
                  <a:cubicBezTo>
                    <a:pt x="86" y="42"/>
                    <a:pt x="110" y="22"/>
                    <a:pt x="132" y="0"/>
                  </a:cubicBezTo>
                  <a:cubicBezTo>
                    <a:pt x="109" y="7"/>
                    <a:pt x="86" y="11"/>
                    <a:pt x="63" y="12"/>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9">
              <a:extLst>
                <a:ext uri="{FF2B5EF4-FFF2-40B4-BE49-F238E27FC236}">
                  <a16:creationId xmlns:a16="http://schemas.microsoft.com/office/drawing/2014/main" id="{FC0C1C88-BD15-4764-9C28-303C896F6E9B}"/>
                </a:ext>
              </a:extLst>
            </p:cNvPr>
            <p:cNvSpPr>
              <a:spLocks/>
            </p:cNvSpPr>
            <p:nvPr/>
          </p:nvSpPr>
          <p:spPr bwMode="auto">
            <a:xfrm>
              <a:off x="2095" y="1192"/>
              <a:ext cx="236" cy="62"/>
            </a:xfrm>
            <a:custGeom>
              <a:avLst/>
              <a:gdLst>
                <a:gd name="T0" fmla="*/ 29 w 133"/>
                <a:gd name="T1" fmla="*/ 22 h 35"/>
                <a:gd name="T2" fmla="*/ 59 w 133"/>
                <a:gd name="T3" fmla="*/ 32 h 35"/>
                <a:gd name="T4" fmla="*/ 109 w 133"/>
                <a:gd name="T5" fmla="*/ 32 h 35"/>
                <a:gd name="T6" fmla="*/ 116 w 133"/>
                <a:gd name="T7" fmla="*/ 30 h 35"/>
                <a:gd name="T8" fmla="*/ 122 w 133"/>
                <a:gd name="T9" fmla="*/ 29 h 35"/>
                <a:gd name="T10" fmla="*/ 133 w 133"/>
                <a:gd name="T11" fmla="*/ 24 h 35"/>
                <a:gd name="T12" fmla="*/ 0 w 133"/>
                <a:gd name="T13" fmla="*/ 2 h 35"/>
                <a:gd name="T14" fmla="*/ 21 w 133"/>
                <a:gd name="T15" fmla="*/ 18 h 35"/>
                <a:gd name="T16" fmla="*/ 29 w 133"/>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35">
                  <a:moveTo>
                    <a:pt x="29" y="22"/>
                  </a:moveTo>
                  <a:cubicBezTo>
                    <a:pt x="38" y="27"/>
                    <a:pt x="48" y="31"/>
                    <a:pt x="59" y="32"/>
                  </a:cubicBezTo>
                  <a:cubicBezTo>
                    <a:pt x="75" y="35"/>
                    <a:pt x="92" y="35"/>
                    <a:pt x="109" y="32"/>
                  </a:cubicBezTo>
                  <a:cubicBezTo>
                    <a:pt x="116" y="30"/>
                    <a:pt x="116" y="30"/>
                    <a:pt x="116" y="30"/>
                  </a:cubicBezTo>
                  <a:cubicBezTo>
                    <a:pt x="118" y="30"/>
                    <a:pt x="120" y="29"/>
                    <a:pt x="122" y="29"/>
                  </a:cubicBezTo>
                  <a:cubicBezTo>
                    <a:pt x="126" y="27"/>
                    <a:pt x="130" y="26"/>
                    <a:pt x="133" y="24"/>
                  </a:cubicBezTo>
                  <a:cubicBezTo>
                    <a:pt x="91" y="8"/>
                    <a:pt x="45" y="0"/>
                    <a:pt x="0" y="2"/>
                  </a:cubicBezTo>
                  <a:cubicBezTo>
                    <a:pt x="6" y="8"/>
                    <a:pt x="13" y="14"/>
                    <a:pt x="21" y="18"/>
                  </a:cubicBezTo>
                  <a:lnTo>
                    <a:pt x="29" y="22"/>
                  </a:lnTo>
                  <a:close/>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Freeform 10">
              <a:extLst>
                <a:ext uri="{FF2B5EF4-FFF2-40B4-BE49-F238E27FC236}">
                  <a16:creationId xmlns:a16="http://schemas.microsoft.com/office/drawing/2014/main" id="{DF952858-8B93-4498-87CF-134338821959}"/>
                </a:ext>
              </a:extLst>
            </p:cNvPr>
            <p:cNvSpPr>
              <a:spLocks/>
            </p:cNvSpPr>
            <p:nvPr/>
          </p:nvSpPr>
          <p:spPr bwMode="auto">
            <a:xfrm>
              <a:off x="1918" y="1451"/>
              <a:ext cx="392" cy="752"/>
            </a:xfrm>
            <a:custGeom>
              <a:avLst/>
              <a:gdLst>
                <a:gd name="T0" fmla="*/ 16 w 220"/>
                <a:gd name="T1" fmla="*/ 93 h 423"/>
                <a:gd name="T2" fmla="*/ 3 w 220"/>
                <a:gd name="T3" fmla="*/ 279 h 423"/>
                <a:gd name="T4" fmla="*/ 9 w 220"/>
                <a:gd name="T5" fmla="*/ 360 h 423"/>
                <a:gd name="T6" fmla="*/ 21 w 220"/>
                <a:gd name="T7" fmla="*/ 423 h 423"/>
                <a:gd name="T8" fmla="*/ 80 w 220"/>
                <a:gd name="T9" fmla="*/ 420 h 423"/>
                <a:gd name="T10" fmla="*/ 109 w 220"/>
                <a:gd name="T11" fmla="*/ 420 h 423"/>
                <a:gd name="T12" fmla="*/ 137 w 220"/>
                <a:gd name="T13" fmla="*/ 359 h 423"/>
                <a:gd name="T14" fmla="*/ 173 w 220"/>
                <a:gd name="T15" fmla="*/ 276 h 423"/>
                <a:gd name="T16" fmla="*/ 220 w 220"/>
                <a:gd name="T17" fmla="*/ 124 h 423"/>
                <a:gd name="T18" fmla="*/ 123 w 220"/>
                <a:gd name="T19" fmla="*/ 0 h 423"/>
                <a:gd name="T20" fmla="*/ 19 w 220"/>
                <a:gd name="T21" fmla="*/ 80 h 423"/>
                <a:gd name="T22" fmla="*/ 16 w 220"/>
                <a:gd name="T23" fmla="*/ 9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423">
                  <a:moveTo>
                    <a:pt x="16" y="93"/>
                  </a:moveTo>
                  <a:cubicBezTo>
                    <a:pt x="5" y="155"/>
                    <a:pt x="0" y="217"/>
                    <a:pt x="3" y="279"/>
                  </a:cubicBezTo>
                  <a:cubicBezTo>
                    <a:pt x="4" y="307"/>
                    <a:pt x="7" y="333"/>
                    <a:pt x="9" y="360"/>
                  </a:cubicBezTo>
                  <a:cubicBezTo>
                    <a:pt x="11" y="382"/>
                    <a:pt x="14" y="403"/>
                    <a:pt x="21" y="423"/>
                  </a:cubicBezTo>
                  <a:cubicBezTo>
                    <a:pt x="41" y="419"/>
                    <a:pt x="63" y="421"/>
                    <a:pt x="80" y="420"/>
                  </a:cubicBezTo>
                  <a:cubicBezTo>
                    <a:pt x="90" y="420"/>
                    <a:pt x="100" y="420"/>
                    <a:pt x="109" y="420"/>
                  </a:cubicBezTo>
                  <a:cubicBezTo>
                    <a:pt x="121" y="400"/>
                    <a:pt x="129" y="380"/>
                    <a:pt x="137" y="359"/>
                  </a:cubicBezTo>
                  <a:cubicBezTo>
                    <a:pt x="149" y="331"/>
                    <a:pt x="162" y="304"/>
                    <a:pt x="173" y="276"/>
                  </a:cubicBezTo>
                  <a:cubicBezTo>
                    <a:pt x="193" y="227"/>
                    <a:pt x="211" y="176"/>
                    <a:pt x="220" y="124"/>
                  </a:cubicBezTo>
                  <a:cubicBezTo>
                    <a:pt x="218" y="73"/>
                    <a:pt x="183" y="0"/>
                    <a:pt x="123" y="0"/>
                  </a:cubicBezTo>
                  <a:cubicBezTo>
                    <a:pt x="70" y="0"/>
                    <a:pt x="46" y="41"/>
                    <a:pt x="19" y="80"/>
                  </a:cubicBezTo>
                  <a:cubicBezTo>
                    <a:pt x="18" y="84"/>
                    <a:pt x="17" y="89"/>
                    <a:pt x="16" y="93"/>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Freeform 11">
              <a:extLst>
                <a:ext uri="{FF2B5EF4-FFF2-40B4-BE49-F238E27FC236}">
                  <a16:creationId xmlns:a16="http://schemas.microsoft.com/office/drawing/2014/main" id="{02A68E77-A7E4-4AF0-9A7F-8B28DE4DE894}"/>
                </a:ext>
              </a:extLst>
            </p:cNvPr>
            <p:cNvSpPr>
              <a:spLocks/>
            </p:cNvSpPr>
            <p:nvPr/>
          </p:nvSpPr>
          <p:spPr bwMode="auto">
            <a:xfrm>
              <a:off x="1934" y="2094"/>
              <a:ext cx="210" cy="109"/>
            </a:xfrm>
            <a:custGeom>
              <a:avLst/>
              <a:gdLst>
                <a:gd name="T0" fmla="*/ 0 w 118"/>
                <a:gd name="T1" fmla="*/ 0 h 61"/>
                <a:gd name="T2" fmla="*/ 12 w 118"/>
                <a:gd name="T3" fmla="*/ 61 h 61"/>
                <a:gd name="T4" fmla="*/ 71 w 118"/>
                <a:gd name="T5" fmla="*/ 58 h 61"/>
                <a:gd name="T6" fmla="*/ 100 w 118"/>
                <a:gd name="T7" fmla="*/ 58 h 61"/>
                <a:gd name="T8" fmla="*/ 118 w 118"/>
                <a:gd name="T9" fmla="*/ 22 h 61"/>
                <a:gd name="T10" fmla="*/ 0 w 118"/>
                <a:gd name="T11" fmla="*/ 0 h 61"/>
              </a:gdLst>
              <a:ahLst/>
              <a:cxnLst>
                <a:cxn ang="0">
                  <a:pos x="T0" y="T1"/>
                </a:cxn>
                <a:cxn ang="0">
                  <a:pos x="T2" y="T3"/>
                </a:cxn>
                <a:cxn ang="0">
                  <a:pos x="T4" y="T5"/>
                </a:cxn>
                <a:cxn ang="0">
                  <a:pos x="T6" y="T7"/>
                </a:cxn>
                <a:cxn ang="0">
                  <a:pos x="T8" y="T9"/>
                </a:cxn>
                <a:cxn ang="0">
                  <a:pos x="T10" y="T11"/>
                </a:cxn>
              </a:cxnLst>
              <a:rect l="0" t="0" r="r" b="b"/>
              <a:pathLst>
                <a:path w="118" h="61">
                  <a:moveTo>
                    <a:pt x="0" y="0"/>
                  </a:moveTo>
                  <a:cubicBezTo>
                    <a:pt x="2" y="21"/>
                    <a:pt x="5" y="41"/>
                    <a:pt x="12" y="61"/>
                  </a:cubicBezTo>
                  <a:cubicBezTo>
                    <a:pt x="32" y="57"/>
                    <a:pt x="54" y="59"/>
                    <a:pt x="71" y="58"/>
                  </a:cubicBezTo>
                  <a:cubicBezTo>
                    <a:pt x="81" y="58"/>
                    <a:pt x="91" y="58"/>
                    <a:pt x="100" y="58"/>
                  </a:cubicBezTo>
                  <a:cubicBezTo>
                    <a:pt x="107" y="46"/>
                    <a:pt x="113" y="34"/>
                    <a:pt x="118" y="22"/>
                  </a:cubicBezTo>
                  <a:cubicBezTo>
                    <a:pt x="80" y="28"/>
                    <a:pt x="33" y="21"/>
                    <a:pt x="0" y="0"/>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Freeform 12">
              <a:extLst>
                <a:ext uri="{FF2B5EF4-FFF2-40B4-BE49-F238E27FC236}">
                  <a16:creationId xmlns:a16="http://schemas.microsoft.com/office/drawing/2014/main" id="{27E9D424-E70A-4D71-8674-749DDDA32203}"/>
                </a:ext>
              </a:extLst>
            </p:cNvPr>
            <p:cNvSpPr>
              <a:spLocks/>
            </p:cNvSpPr>
            <p:nvPr/>
          </p:nvSpPr>
          <p:spPr bwMode="auto">
            <a:xfrm>
              <a:off x="1959" y="1242"/>
              <a:ext cx="372" cy="367"/>
            </a:xfrm>
            <a:custGeom>
              <a:avLst/>
              <a:gdLst>
                <a:gd name="T0" fmla="*/ 113 w 209"/>
                <a:gd name="T1" fmla="*/ 111 h 207"/>
                <a:gd name="T2" fmla="*/ 203 w 209"/>
                <a:gd name="T3" fmla="*/ 207 h 207"/>
                <a:gd name="T4" fmla="*/ 203 w 209"/>
                <a:gd name="T5" fmla="*/ 206 h 207"/>
                <a:gd name="T6" fmla="*/ 208 w 209"/>
                <a:gd name="T7" fmla="*/ 96 h 207"/>
                <a:gd name="T8" fmla="*/ 192 w 209"/>
                <a:gd name="T9" fmla="*/ 12 h 207"/>
                <a:gd name="T10" fmla="*/ 127 w 209"/>
                <a:gd name="T11" fmla="*/ 12 h 207"/>
                <a:gd name="T12" fmla="*/ 96 w 209"/>
                <a:gd name="T13" fmla="*/ 0 h 207"/>
                <a:gd name="T14" fmla="*/ 0 w 209"/>
                <a:gd name="T15" fmla="*/ 180 h 207"/>
                <a:gd name="T16" fmla="*/ 113 w 209"/>
                <a:gd name="T17" fmla="*/ 11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207">
                  <a:moveTo>
                    <a:pt x="113" y="111"/>
                  </a:moveTo>
                  <a:cubicBezTo>
                    <a:pt x="154" y="121"/>
                    <a:pt x="193" y="163"/>
                    <a:pt x="203" y="207"/>
                  </a:cubicBezTo>
                  <a:cubicBezTo>
                    <a:pt x="203" y="207"/>
                    <a:pt x="203" y="206"/>
                    <a:pt x="203" y="206"/>
                  </a:cubicBezTo>
                  <a:cubicBezTo>
                    <a:pt x="206" y="169"/>
                    <a:pt x="209" y="132"/>
                    <a:pt x="208" y="96"/>
                  </a:cubicBezTo>
                  <a:cubicBezTo>
                    <a:pt x="208" y="72"/>
                    <a:pt x="207" y="35"/>
                    <a:pt x="192" y="12"/>
                  </a:cubicBezTo>
                  <a:cubicBezTo>
                    <a:pt x="171" y="18"/>
                    <a:pt x="149" y="18"/>
                    <a:pt x="127" y="12"/>
                  </a:cubicBezTo>
                  <a:cubicBezTo>
                    <a:pt x="116" y="9"/>
                    <a:pt x="106" y="5"/>
                    <a:pt x="96" y="0"/>
                  </a:cubicBezTo>
                  <a:cubicBezTo>
                    <a:pt x="40" y="38"/>
                    <a:pt x="14" y="114"/>
                    <a:pt x="0" y="180"/>
                  </a:cubicBezTo>
                  <a:cubicBezTo>
                    <a:pt x="24" y="139"/>
                    <a:pt x="59" y="97"/>
                    <a:pt x="113" y="111"/>
                  </a:cubicBezTo>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Freeform 13">
              <a:extLst>
                <a:ext uri="{FF2B5EF4-FFF2-40B4-BE49-F238E27FC236}">
                  <a16:creationId xmlns:a16="http://schemas.microsoft.com/office/drawing/2014/main" id="{ED2E3D3C-F22C-4047-8382-EA20A6D49BED}"/>
                </a:ext>
              </a:extLst>
            </p:cNvPr>
            <p:cNvSpPr>
              <a:spLocks/>
            </p:cNvSpPr>
            <p:nvPr/>
          </p:nvSpPr>
          <p:spPr bwMode="auto">
            <a:xfrm>
              <a:off x="1664" y="1434"/>
              <a:ext cx="278" cy="795"/>
            </a:xfrm>
            <a:custGeom>
              <a:avLst/>
              <a:gdLst>
                <a:gd name="T0" fmla="*/ 128 w 156"/>
                <a:gd name="T1" fmla="*/ 447 h 448"/>
                <a:gd name="T2" fmla="*/ 156 w 156"/>
                <a:gd name="T3" fmla="*/ 434 h 448"/>
                <a:gd name="T4" fmla="*/ 145 w 156"/>
                <a:gd name="T5" fmla="*/ 383 h 448"/>
                <a:gd name="T6" fmla="*/ 137 w 156"/>
                <a:gd name="T7" fmla="*/ 289 h 448"/>
                <a:gd name="T8" fmla="*/ 152 w 156"/>
                <a:gd name="T9" fmla="*/ 99 h 448"/>
                <a:gd name="T10" fmla="*/ 77 w 156"/>
                <a:gd name="T11" fmla="*/ 10 h 448"/>
                <a:gd name="T12" fmla="*/ 7 w 156"/>
                <a:gd name="T13" fmla="*/ 73 h 448"/>
                <a:gd name="T14" fmla="*/ 1 w 156"/>
                <a:gd name="T15" fmla="*/ 150 h 448"/>
                <a:gd name="T16" fmla="*/ 126 w 156"/>
                <a:gd name="T17" fmla="*/ 448 h 448"/>
                <a:gd name="T18" fmla="*/ 128 w 156"/>
                <a:gd name="T19" fmla="*/ 4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448">
                  <a:moveTo>
                    <a:pt x="128" y="447"/>
                  </a:moveTo>
                  <a:cubicBezTo>
                    <a:pt x="136" y="440"/>
                    <a:pt x="146" y="436"/>
                    <a:pt x="156" y="434"/>
                  </a:cubicBezTo>
                  <a:cubicBezTo>
                    <a:pt x="149" y="418"/>
                    <a:pt x="147" y="400"/>
                    <a:pt x="145" y="383"/>
                  </a:cubicBezTo>
                  <a:cubicBezTo>
                    <a:pt x="142" y="352"/>
                    <a:pt x="138" y="321"/>
                    <a:pt x="137" y="289"/>
                  </a:cubicBezTo>
                  <a:cubicBezTo>
                    <a:pt x="135" y="226"/>
                    <a:pt x="140" y="162"/>
                    <a:pt x="152" y="99"/>
                  </a:cubicBezTo>
                  <a:cubicBezTo>
                    <a:pt x="148" y="59"/>
                    <a:pt x="130" y="0"/>
                    <a:pt x="77" y="10"/>
                  </a:cubicBezTo>
                  <a:cubicBezTo>
                    <a:pt x="43" y="17"/>
                    <a:pt x="21" y="43"/>
                    <a:pt x="7" y="73"/>
                  </a:cubicBezTo>
                  <a:cubicBezTo>
                    <a:pt x="2" y="98"/>
                    <a:pt x="0" y="124"/>
                    <a:pt x="1" y="150"/>
                  </a:cubicBezTo>
                  <a:cubicBezTo>
                    <a:pt x="4" y="262"/>
                    <a:pt x="58" y="361"/>
                    <a:pt x="126" y="448"/>
                  </a:cubicBezTo>
                  <a:cubicBezTo>
                    <a:pt x="127" y="448"/>
                    <a:pt x="128" y="447"/>
                    <a:pt x="128" y="447"/>
                  </a:cubicBezTo>
                </a:path>
              </a:pathLst>
            </a:custGeom>
            <a:solidFill>
              <a:srgbClr val="A4D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Freeform 14">
              <a:extLst>
                <a:ext uri="{FF2B5EF4-FFF2-40B4-BE49-F238E27FC236}">
                  <a16:creationId xmlns:a16="http://schemas.microsoft.com/office/drawing/2014/main" id="{F98634B1-0992-4723-A47C-B093102A0F5B}"/>
                </a:ext>
              </a:extLst>
            </p:cNvPr>
            <p:cNvSpPr>
              <a:spLocks/>
            </p:cNvSpPr>
            <p:nvPr/>
          </p:nvSpPr>
          <p:spPr bwMode="auto">
            <a:xfrm>
              <a:off x="1664" y="1647"/>
              <a:ext cx="278" cy="582"/>
            </a:xfrm>
            <a:custGeom>
              <a:avLst/>
              <a:gdLst>
                <a:gd name="T0" fmla="*/ 144 w 156"/>
                <a:gd name="T1" fmla="*/ 251 h 328"/>
                <a:gd name="T2" fmla="*/ 64 w 156"/>
                <a:gd name="T3" fmla="*/ 169 h 328"/>
                <a:gd name="T4" fmla="*/ 1 w 156"/>
                <a:gd name="T5" fmla="*/ 0 h 328"/>
                <a:gd name="T6" fmla="*/ 1 w 156"/>
                <a:gd name="T7" fmla="*/ 30 h 328"/>
                <a:gd name="T8" fmla="*/ 126 w 156"/>
                <a:gd name="T9" fmla="*/ 328 h 328"/>
                <a:gd name="T10" fmla="*/ 128 w 156"/>
                <a:gd name="T11" fmla="*/ 327 h 328"/>
                <a:gd name="T12" fmla="*/ 156 w 156"/>
                <a:gd name="T13" fmla="*/ 314 h 328"/>
                <a:gd name="T14" fmla="*/ 145 w 156"/>
                <a:gd name="T15" fmla="*/ 263 h 328"/>
                <a:gd name="T16" fmla="*/ 144 w 156"/>
                <a:gd name="T17" fmla="*/ 25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28">
                  <a:moveTo>
                    <a:pt x="144" y="251"/>
                  </a:moveTo>
                  <a:cubicBezTo>
                    <a:pt x="111" y="231"/>
                    <a:pt x="85" y="203"/>
                    <a:pt x="64" y="169"/>
                  </a:cubicBezTo>
                  <a:cubicBezTo>
                    <a:pt x="35" y="122"/>
                    <a:pt x="9" y="61"/>
                    <a:pt x="1" y="0"/>
                  </a:cubicBezTo>
                  <a:cubicBezTo>
                    <a:pt x="0" y="10"/>
                    <a:pt x="0" y="20"/>
                    <a:pt x="1" y="30"/>
                  </a:cubicBezTo>
                  <a:cubicBezTo>
                    <a:pt x="4" y="142"/>
                    <a:pt x="58" y="241"/>
                    <a:pt x="126" y="328"/>
                  </a:cubicBezTo>
                  <a:cubicBezTo>
                    <a:pt x="127" y="328"/>
                    <a:pt x="128" y="327"/>
                    <a:pt x="128" y="327"/>
                  </a:cubicBezTo>
                  <a:cubicBezTo>
                    <a:pt x="136" y="320"/>
                    <a:pt x="146" y="316"/>
                    <a:pt x="156" y="314"/>
                  </a:cubicBezTo>
                  <a:cubicBezTo>
                    <a:pt x="149" y="298"/>
                    <a:pt x="147" y="280"/>
                    <a:pt x="145" y="263"/>
                  </a:cubicBezTo>
                  <a:cubicBezTo>
                    <a:pt x="145" y="259"/>
                    <a:pt x="144" y="255"/>
                    <a:pt x="144" y="251"/>
                  </a:cubicBezTo>
                </a:path>
              </a:pathLst>
            </a:custGeom>
            <a:solidFill>
              <a:srgbClr val="736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Freeform 15">
              <a:extLst>
                <a:ext uri="{FF2B5EF4-FFF2-40B4-BE49-F238E27FC236}">
                  <a16:creationId xmlns:a16="http://schemas.microsoft.com/office/drawing/2014/main" id="{0A049E95-B9A2-4307-B7FD-D466C541F088}"/>
                </a:ext>
              </a:extLst>
            </p:cNvPr>
            <p:cNvSpPr>
              <a:spLocks noEditPoints="1"/>
            </p:cNvSpPr>
            <p:nvPr/>
          </p:nvSpPr>
          <p:spPr bwMode="auto">
            <a:xfrm>
              <a:off x="1867" y="2210"/>
              <a:ext cx="386" cy="74"/>
            </a:xfrm>
            <a:custGeom>
              <a:avLst/>
              <a:gdLst>
                <a:gd name="T0" fmla="*/ 208 w 217"/>
                <a:gd name="T1" fmla="*/ 14 h 42"/>
                <a:gd name="T2" fmla="*/ 199 w 217"/>
                <a:gd name="T3" fmla="*/ 9 h 42"/>
                <a:gd name="T4" fmla="*/ 197 w 217"/>
                <a:gd name="T5" fmla="*/ 8 h 42"/>
                <a:gd name="T6" fmla="*/ 183 w 217"/>
                <a:gd name="T7" fmla="*/ 4 h 42"/>
                <a:gd name="T8" fmla="*/ 147 w 217"/>
                <a:gd name="T9" fmla="*/ 0 h 42"/>
                <a:gd name="T10" fmla="*/ 143 w 217"/>
                <a:gd name="T11" fmla="*/ 0 h 42"/>
                <a:gd name="T12" fmla="*/ 134 w 217"/>
                <a:gd name="T13" fmla="*/ 0 h 42"/>
                <a:gd name="T14" fmla="*/ 87 w 217"/>
                <a:gd name="T15" fmla="*/ 1 h 42"/>
                <a:gd name="T16" fmla="*/ 53 w 217"/>
                <a:gd name="T17" fmla="*/ 2 h 42"/>
                <a:gd name="T18" fmla="*/ 45 w 217"/>
                <a:gd name="T19" fmla="*/ 3 h 42"/>
                <a:gd name="T20" fmla="*/ 28 w 217"/>
                <a:gd name="T21" fmla="*/ 9 h 42"/>
                <a:gd name="T22" fmla="*/ 17 w 217"/>
                <a:gd name="T23" fmla="*/ 17 h 42"/>
                <a:gd name="T24" fmla="*/ 12 w 217"/>
                <a:gd name="T25" fmla="*/ 22 h 42"/>
                <a:gd name="T26" fmla="*/ 6 w 217"/>
                <a:gd name="T27" fmla="*/ 42 h 42"/>
                <a:gd name="T28" fmla="*/ 14 w 217"/>
                <a:gd name="T29" fmla="*/ 40 h 42"/>
                <a:gd name="T30" fmla="*/ 62 w 217"/>
                <a:gd name="T31" fmla="*/ 23 h 42"/>
                <a:gd name="T32" fmla="*/ 66 w 217"/>
                <a:gd name="T33" fmla="*/ 22 h 42"/>
                <a:gd name="T34" fmla="*/ 99 w 217"/>
                <a:gd name="T35" fmla="*/ 20 h 42"/>
                <a:gd name="T36" fmla="*/ 199 w 217"/>
                <a:gd name="T37" fmla="*/ 35 h 42"/>
                <a:gd name="T38" fmla="*/ 204 w 217"/>
                <a:gd name="T39" fmla="*/ 36 h 42"/>
                <a:gd name="T40" fmla="*/ 209 w 217"/>
                <a:gd name="T41" fmla="*/ 14 h 42"/>
                <a:gd name="T42" fmla="*/ 208 w 217"/>
                <a:gd name="T43" fmla="*/ 14 h 42"/>
                <a:gd name="T44" fmla="*/ 199 w 217"/>
                <a:gd name="T45" fmla="*/ 27 h 42"/>
                <a:gd name="T46" fmla="*/ 195 w 217"/>
                <a:gd name="T47" fmla="*/ 24 h 42"/>
                <a:gd name="T48" fmla="*/ 199 w 217"/>
                <a:gd name="T49" fmla="*/ 22 h 42"/>
                <a:gd name="T50" fmla="*/ 201 w 217"/>
                <a:gd name="T51" fmla="*/ 24 h 42"/>
                <a:gd name="T52" fmla="*/ 199 w 217"/>
                <a:gd name="T53" fmla="*/ 27 h 42"/>
                <a:gd name="T54" fmla="*/ 203 w 217"/>
                <a:gd name="T55" fmla="*/ 22 h 42"/>
                <a:gd name="T56" fmla="*/ 197 w 217"/>
                <a:gd name="T57" fmla="*/ 16 h 42"/>
                <a:gd name="T58" fmla="*/ 199 w 217"/>
                <a:gd name="T59" fmla="*/ 14 h 42"/>
                <a:gd name="T60" fmla="*/ 206 w 217"/>
                <a:gd name="T61" fmla="*/ 20 h 42"/>
                <a:gd name="T62" fmla="*/ 203 w 217"/>
                <a:gd name="T6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42">
                  <a:moveTo>
                    <a:pt x="208" y="14"/>
                  </a:moveTo>
                  <a:cubicBezTo>
                    <a:pt x="199" y="9"/>
                    <a:pt x="199" y="9"/>
                    <a:pt x="199" y="9"/>
                  </a:cubicBezTo>
                  <a:cubicBezTo>
                    <a:pt x="198" y="9"/>
                    <a:pt x="197" y="8"/>
                    <a:pt x="197" y="8"/>
                  </a:cubicBezTo>
                  <a:cubicBezTo>
                    <a:pt x="192" y="6"/>
                    <a:pt x="187" y="5"/>
                    <a:pt x="183" y="4"/>
                  </a:cubicBezTo>
                  <a:cubicBezTo>
                    <a:pt x="171" y="2"/>
                    <a:pt x="159" y="0"/>
                    <a:pt x="147" y="0"/>
                  </a:cubicBezTo>
                  <a:cubicBezTo>
                    <a:pt x="145" y="0"/>
                    <a:pt x="144" y="0"/>
                    <a:pt x="143" y="0"/>
                  </a:cubicBezTo>
                  <a:cubicBezTo>
                    <a:pt x="134" y="0"/>
                    <a:pt x="134" y="0"/>
                    <a:pt x="134" y="0"/>
                  </a:cubicBezTo>
                  <a:cubicBezTo>
                    <a:pt x="118" y="0"/>
                    <a:pt x="103" y="1"/>
                    <a:pt x="87" y="1"/>
                  </a:cubicBezTo>
                  <a:cubicBezTo>
                    <a:pt x="78" y="1"/>
                    <a:pt x="65" y="1"/>
                    <a:pt x="53" y="2"/>
                  </a:cubicBezTo>
                  <a:cubicBezTo>
                    <a:pt x="45" y="3"/>
                    <a:pt x="45" y="3"/>
                    <a:pt x="45" y="3"/>
                  </a:cubicBezTo>
                  <a:cubicBezTo>
                    <a:pt x="38" y="4"/>
                    <a:pt x="32" y="6"/>
                    <a:pt x="28" y="9"/>
                  </a:cubicBezTo>
                  <a:cubicBezTo>
                    <a:pt x="25" y="10"/>
                    <a:pt x="21" y="13"/>
                    <a:pt x="17" y="17"/>
                  </a:cubicBezTo>
                  <a:cubicBezTo>
                    <a:pt x="12" y="22"/>
                    <a:pt x="12" y="22"/>
                    <a:pt x="12" y="22"/>
                  </a:cubicBezTo>
                  <a:cubicBezTo>
                    <a:pt x="5" y="29"/>
                    <a:pt x="0" y="37"/>
                    <a:pt x="6" y="42"/>
                  </a:cubicBezTo>
                  <a:cubicBezTo>
                    <a:pt x="14" y="40"/>
                    <a:pt x="14" y="40"/>
                    <a:pt x="14" y="40"/>
                  </a:cubicBezTo>
                  <a:cubicBezTo>
                    <a:pt x="27" y="30"/>
                    <a:pt x="45" y="25"/>
                    <a:pt x="62" y="23"/>
                  </a:cubicBezTo>
                  <a:cubicBezTo>
                    <a:pt x="66" y="22"/>
                    <a:pt x="66" y="22"/>
                    <a:pt x="66" y="22"/>
                  </a:cubicBezTo>
                  <a:cubicBezTo>
                    <a:pt x="78" y="21"/>
                    <a:pt x="89" y="20"/>
                    <a:pt x="99" y="20"/>
                  </a:cubicBezTo>
                  <a:cubicBezTo>
                    <a:pt x="131" y="19"/>
                    <a:pt x="170" y="19"/>
                    <a:pt x="199" y="35"/>
                  </a:cubicBezTo>
                  <a:cubicBezTo>
                    <a:pt x="204" y="36"/>
                    <a:pt x="204" y="36"/>
                    <a:pt x="204" y="36"/>
                  </a:cubicBezTo>
                  <a:cubicBezTo>
                    <a:pt x="215" y="30"/>
                    <a:pt x="217" y="23"/>
                    <a:pt x="209" y="14"/>
                  </a:cubicBezTo>
                  <a:cubicBezTo>
                    <a:pt x="209" y="14"/>
                    <a:pt x="208" y="14"/>
                    <a:pt x="208" y="14"/>
                  </a:cubicBezTo>
                  <a:moveTo>
                    <a:pt x="199" y="27"/>
                  </a:moveTo>
                  <a:cubicBezTo>
                    <a:pt x="197" y="27"/>
                    <a:pt x="196" y="25"/>
                    <a:pt x="195" y="24"/>
                  </a:cubicBezTo>
                  <a:cubicBezTo>
                    <a:pt x="194" y="22"/>
                    <a:pt x="197" y="19"/>
                    <a:pt x="199" y="22"/>
                  </a:cubicBezTo>
                  <a:cubicBezTo>
                    <a:pt x="199" y="23"/>
                    <a:pt x="200" y="23"/>
                    <a:pt x="201" y="24"/>
                  </a:cubicBezTo>
                  <a:cubicBezTo>
                    <a:pt x="202" y="26"/>
                    <a:pt x="201" y="28"/>
                    <a:pt x="199" y="27"/>
                  </a:cubicBezTo>
                  <a:moveTo>
                    <a:pt x="203" y="22"/>
                  </a:moveTo>
                  <a:cubicBezTo>
                    <a:pt x="201" y="21"/>
                    <a:pt x="199" y="18"/>
                    <a:pt x="197" y="16"/>
                  </a:cubicBezTo>
                  <a:cubicBezTo>
                    <a:pt x="196" y="15"/>
                    <a:pt x="198" y="13"/>
                    <a:pt x="199" y="14"/>
                  </a:cubicBezTo>
                  <a:cubicBezTo>
                    <a:pt x="202" y="15"/>
                    <a:pt x="205" y="17"/>
                    <a:pt x="206" y="20"/>
                  </a:cubicBezTo>
                  <a:cubicBezTo>
                    <a:pt x="206" y="21"/>
                    <a:pt x="205" y="23"/>
                    <a:pt x="203" y="22"/>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Freeform 16">
              <a:extLst>
                <a:ext uri="{FF2B5EF4-FFF2-40B4-BE49-F238E27FC236}">
                  <a16:creationId xmlns:a16="http://schemas.microsoft.com/office/drawing/2014/main" id="{A9009F5E-D805-4AE1-9EA8-D0FD9EE6604B}"/>
                </a:ext>
              </a:extLst>
            </p:cNvPr>
            <p:cNvSpPr>
              <a:spLocks noEditPoints="1"/>
            </p:cNvSpPr>
            <p:nvPr/>
          </p:nvSpPr>
          <p:spPr bwMode="auto">
            <a:xfrm>
              <a:off x="1813" y="2469"/>
              <a:ext cx="340" cy="203"/>
            </a:xfrm>
            <a:custGeom>
              <a:avLst/>
              <a:gdLst>
                <a:gd name="T0" fmla="*/ 9 w 191"/>
                <a:gd name="T1" fmla="*/ 11 h 114"/>
                <a:gd name="T2" fmla="*/ 10 w 191"/>
                <a:gd name="T3" fmla="*/ 99 h 114"/>
                <a:gd name="T4" fmla="*/ 95 w 191"/>
                <a:gd name="T5" fmla="*/ 112 h 114"/>
                <a:gd name="T6" fmla="*/ 176 w 191"/>
                <a:gd name="T7" fmla="*/ 100 h 114"/>
                <a:gd name="T8" fmla="*/ 185 w 191"/>
                <a:gd name="T9" fmla="*/ 52 h 114"/>
                <a:gd name="T10" fmla="*/ 191 w 191"/>
                <a:gd name="T11" fmla="*/ 20 h 114"/>
                <a:gd name="T12" fmla="*/ 9 w 191"/>
                <a:gd name="T13" fmla="*/ 11 h 114"/>
                <a:gd name="T14" fmla="*/ 162 w 191"/>
                <a:gd name="T15" fmla="*/ 80 h 114"/>
                <a:gd name="T16" fmla="*/ 166 w 191"/>
                <a:gd name="T17" fmla="*/ 77 h 114"/>
                <a:gd name="T18" fmla="*/ 168 w 191"/>
                <a:gd name="T19" fmla="*/ 79 h 114"/>
                <a:gd name="T20" fmla="*/ 164 w 191"/>
                <a:gd name="T21" fmla="*/ 83 h 114"/>
                <a:gd name="T22" fmla="*/ 162 w 191"/>
                <a:gd name="T23" fmla="*/ 80 h 114"/>
                <a:gd name="T24" fmla="*/ 159 w 191"/>
                <a:gd name="T25" fmla="*/ 94 h 114"/>
                <a:gd name="T26" fmla="*/ 166 w 191"/>
                <a:gd name="T27" fmla="*/ 89 h 114"/>
                <a:gd name="T28" fmla="*/ 173 w 191"/>
                <a:gd name="T29" fmla="*/ 85 h 114"/>
                <a:gd name="T30" fmla="*/ 176 w 191"/>
                <a:gd name="T31" fmla="*/ 88 h 114"/>
                <a:gd name="T32" fmla="*/ 169 w 191"/>
                <a:gd name="T33" fmla="*/ 95 h 114"/>
                <a:gd name="T34" fmla="*/ 160 w 191"/>
                <a:gd name="T35" fmla="*/ 99 h 114"/>
                <a:gd name="T36" fmla="*/ 159 w 191"/>
                <a:gd name="T37" fmla="*/ 9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114">
                  <a:moveTo>
                    <a:pt x="9" y="11"/>
                  </a:moveTo>
                  <a:cubicBezTo>
                    <a:pt x="4" y="40"/>
                    <a:pt x="0" y="71"/>
                    <a:pt x="10" y="99"/>
                  </a:cubicBezTo>
                  <a:cubicBezTo>
                    <a:pt x="37" y="112"/>
                    <a:pt x="65" y="114"/>
                    <a:pt x="95" y="112"/>
                  </a:cubicBezTo>
                  <a:cubicBezTo>
                    <a:pt x="119" y="111"/>
                    <a:pt x="154" y="111"/>
                    <a:pt x="176" y="100"/>
                  </a:cubicBezTo>
                  <a:cubicBezTo>
                    <a:pt x="182" y="85"/>
                    <a:pt x="182" y="67"/>
                    <a:pt x="185" y="52"/>
                  </a:cubicBezTo>
                  <a:cubicBezTo>
                    <a:pt x="186" y="41"/>
                    <a:pt x="188" y="30"/>
                    <a:pt x="191" y="20"/>
                  </a:cubicBezTo>
                  <a:cubicBezTo>
                    <a:pt x="130" y="6"/>
                    <a:pt x="71" y="0"/>
                    <a:pt x="9" y="11"/>
                  </a:cubicBezTo>
                  <a:moveTo>
                    <a:pt x="162" y="80"/>
                  </a:moveTo>
                  <a:cubicBezTo>
                    <a:pt x="163" y="79"/>
                    <a:pt x="164" y="78"/>
                    <a:pt x="166" y="77"/>
                  </a:cubicBezTo>
                  <a:cubicBezTo>
                    <a:pt x="167" y="76"/>
                    <a:pt x="169" y="78"/>
                    <a:pt x="168" y="79"/>
                  </a:cubicBezTo>
                  <a:cubicBezTo>
                    <a:pt x="167" y="81"/>
                    <a:pt x="165" y="82"/>
                    <a:pt x="164" y="83"/>
                  </a:cubicBezTo>
                  <a:cubicBezTo>
                    <a:pt x="162" y="84"/>
                    <a:pt x="160" y="81"/>
                    <a:pt x="162" y="80"/>
                  </a:cubicBezTo>
                  <a:moveTo>
                    <a:pt x="159" y="94"/>
                  </a:moveTo>
                  <a:cubicBezTo>
                    <a:pt x="161" y="93"/>
                    <a:pt x="164" y="91"/>
                    <a:pt x="166" y="89"/>
                  </a:cubicBezTo>
                  <a:cubicBezTo>
                    <a:pt x="168" y="88"/>
                    <a:pt x="170" y="86"/>
                    <a:pt x="173" y="85"/>
                  </a:cubicBezTo>
                  <a:cubicBezTo>
                    <a:pt x="174" y="85"/>
                    <a:pt x="176" y="86"/>
                    <a:pt x="176" y="88"/>
                  </a:cubicBezTo>
                  <a:cubicBezTo>
                    <a:pt x="175" y="91"/>
                    <a:pt x="172" y="94"/>
                    <a:pt x="169" y="95"/>
                  </a:cubicBezTo>
                  <a:cubicBezTo>
                    <a:pt x="167" y="97"/>
                    <a:pt x="163" y="99"/>
                    <a:pt x="160" y="99"/>
                  </a:cubicBezTo>
                  <a:cubicBezTo>
                    <a:pt x="157" y="99"/>
                    <a:pt x="157" y="95"/>
                    <a:pt x="159" y="94"/>
                  </a:cubicBezTo>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4" name="Freeform 17">
              <a:extLst>
                <a:ext uri="{FF2B5EF4-FFF2-40B4-BE49-F238E27FC236}">
                  <a16:creationId xmlns:a16="http://schemas.microsoft.com/office/drawing/2014/main" id="{143355A5-436F-465B-9513-CED10C4A8383}"/>
                </a:ext>
              </a:extLst>
            </p:cNvPr>
            <p:cNvSpPr>
              <a:spLocks/>
            </p:cNvSpPr>
            <p:nvPr/>
          </p:nvSpPr>
          <p:spPr bwMode="auto">
            <a:xfrm>
              <a:off x="1822" y="2595"/>
              <a:ext cx="305" cy="77"/>
            </a:xfrm>
            <a:custGeom>
              <a:avLst/>
              <a:gdLst>
                <a:gd name="T0" fmla="*/ 164 w 171"/>
                <a:gd name="T1" fmla="*/ 25 h 43"/>
                <a:gd name="T2" fmla="*/ 155 w 171"/>
                <a:gd name="T3" fmla="*/ 28 h 43"/>
                <a:gd name="T4" fmla="*/ 154 w 171"/>
                <a:gd name="T5" fmla="*/ 23 h 43"/>
                <a:gd name="T6" fmla="*/ 157 w 171"/>
                <a:gd name="T7" fmla="*/ 21 h 43"/>
                <a:gd name="T8" fmla="*/ 113 w 171"/>
                <a:gd name="T9" fmla="*/ 7 h 43"/>
                <a:gd name="T10" fmla="*/ 0 w 171"/>
                <a:gd name="T11" fmla="*/ 7 h 43"/>
                <a:gd name="T12" fmla="*/ 5 w 171"/>
                <a:gd name="T13" fmla="*/ 28 h 43"/>
                <a:gd name="T14" fmla="*/ 90 w 171"/>
                <a:gd name="T15" fmla="*/ 41 h 43"/>
                <a:gd name="T16" fmla="*/ 171 w 171"/>
                <a:gd name="T17" fmla="*/ 29 h 43"/>
                <a:gd name="T18" fmla="*/ 164 w 171"/>
                <a:gd name="T19"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43">
                  <a:moveTo>
                    <a:pt x="164" y="25"/>
                  </a:moveTo>
                  <a:cubicBezTo>
                    <a:pt x="161" y="27"/>
                    <a:pt x="158" y="28"/>
                    <a:pt x="155" y="28"/>
                  </a:cubicBezTo>
                  <a:cubicBezTo>
                    <a:pt x="152" y="28"/>
                    <a:pt x="152" y="24"/>
                    <a:pt x="154" y="23"/>
                  </a:cubicBezTo>
                  <a:cubicBezTo>
                    <a:pt x="155" y="22"/>
                    <a:pt x="156" y="22"/>
                    <a:pt x="157" y="21"/>
                  </a:cubicBezTo>
                  <a:cubicBezTo>
                    <a:pt x="143" y="15"/>
                    <a:pt x="129" y="10"/>
                    <a:pt x="113" y="7"/>
                  </a:cubicBezTo>
                  <a:cubicBezTo>
                    <a:pt x="75" y="0"/>
                    <a:pt x="38" y="8"/>
                    <a:pt x="0" y="7"/>
                  </a:cubicBezTo>
                  <a:cubicBezTo>
                    <a:pt x="1" y="14"/>
                    <a:pt x="2" y="21"/>
                    <a:pt x="5" y="28"/>
                  </a:cubicBezTo>
                  <a:cubicBezTo>
                    <a:pt x="32" y="41"/>
                    <a:pt x="60" y="43"/>
                    <a:pt x="90" y="41"/>
                  </a:cubicBezTo>
                  <a:cubicBezTo>
                    <a:pt x="113" y="40"/>
                    <a:pt x="149" y="40"/>
                    <a:pt x="171" y="29"/>
                  </a:cubicBezTo>
                  <a:cubicBezTo>
                    <a:pt x="168" y="27"/>
                    <a:pt x="166" y="26"/>
                    <a:pt x="164" y="25"/>
                  </a:cubicBezTo>
                </a:path>
              </a:pathLst>
            </a:custGeom>
            <a:solidFill>
              <a:srgbClr val="FF83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Freeform 18">
              <a:extLst>
                <a:ext uri="{FF2B5EF4-FFF2-40B4-BE49-F238E27FC236}">
                  <a16:creationId xmlns:a16="http://schemas.microsoft.com/office/drawing/2014/main" id="{98B4829C-44B8-4145-AF68-3C7CCC8B1355}"/>
                </a:ext>
              </a:extLst>
            </p:cNvPr>
            <p:cNvSpPr>
              <a:spLocks/>
            </p:cNvSpPr>
            <p:nvPr/>
          </p:nvSpPr>
          <p:spPr bwMode="auto">
            <a:xfrm>
              <a:off x="1831" y="2444"/>
              <a:ext cx="328" cy="48"/>
            </a:xfrm>
            <a:custGeom>
              <a:avLst/>
              <a:gdLst>
                <a:gd name="T0" fmla="*/ 118 w 184"/>
                <a:gd name="T1" fmla="*/ 3 h 27"/>
                <a:gd name="T2" fmla="*/ 86 w 184"/>
                <a:gd name="T3" fmla="*/ 0 h 27"/>
                <a:gd name="T4" fmla="*/ 63 w 184"/>
                <a:gd name="T5" fmla="*/ 0 h 27"/>
                <a:gd name="T6" fmla="*/ 59 w 184"/>
                <a:gd name="T7" fmla="*/ 0 h 27"/>
                <a:gd name="T8" fmla="*/ 3 w 184"/>
                <a:gd name="T9" fmla="*/ 6 h 27"/>
                <a:gd name="T10" fmla="*/ 0 w 184"/>
                <a:gd name="T11" fmla="*/ 20 h 27"/>
                <a:gd name="T12" fmla="*/ 182 w 184"/>
                <a:gd name="T13" fmla="*/ 27 h 27"/>
                <a:gd name="T14" fmla="*/ 184 w 184"/>
                <a:gd name="T15" fmla="*/ 17 h 27"/>
                <a:gd name="T16" fmla="*/ 122 w 184"/>
                <a:gd name="T17" fmla="*/ 4 h 27"/>
                <a:gd name="T18" fmla="*/ 118 w 184"/>
                <a:gd name="T1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27">
                  <a:moveTo>
                    <a:pt x="118" y="3"/>
                  </a:moveTo>
                  <a:cubicBezTo>
                    <a:pt x="108" y="2"/>
                    <a:pt x="97" y="1"/>
                    <a:pt x="86" y="0"/>
                  </a:cubicBezTo>
                  <a:cubicBezTo>
                    <a:pt x="78" y="0"/>
                    <a:pt x="71" y="0"/>
                    <a:pt x="63" y="0"/>
                  </a:cubicBezTo>
                  <a:cubicBezTo>
                    <a:pt x="59" y="0"/>
                    <a:pt x="59" y="0"/>
                    <a:pt x="59" y="0"/>
                  </a:cubicBezTo>
                  <a:cubicBezTo>
                    <a:pt x="41" y="1"/>
                    <a:pt x="22" y="2"/>
                    <a:pt x="3" y="6"/>
                  </a:cubicBezTo>
                  <a:cubicBezTo>
                    <a:pt x="2" y="11"/>
                    <a:pt x="1" y="15"/>
                    <a:pt x="0" y="20"/>
                  </a:cubicBezTo>
                  <a:cubicBezTo>
                    <a:pt x="58" y="6"/>
                    <a:pt x="125" y="7"/>
                    <a:pt x="182" y="27"/>
                  </a:cubicBezTo>
                  <a:cubicBezTo>
                    <a:pt x="183" y="24"/>
                    <a:pt x="183" y="20"/>
                    <a:pt x="184" y="17"/>
                  </a:cubicBezTo>
                  <a:cubicBezTo>
                    <a:pt x="163" y="12"/>
                    <a:pt x="143" y="7"/>
                    <a:pt x="122" y="4"/>
                  </a:cubicBezTo>
                  <a:lnTo>
                    <a:pt x="118" y="3"/>
                  </a:lnTo>
                  <a:close/>
                </a:path>
              </a:pathLst>
            </a:custGeom>
            <a:solidFill>
              <a:srgbClr val="F7B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Freeform 19">
              <a:extLst>
                <a:ext uri="{FF2B5EF4-FFF2-40B4-BE49-F238E27FC236}">
                  <a16:creationId xmlns:a16="http://schemas.microsoft.com/office/drawing/2014/main" id="{B3524F6B-DFCF-4C07-8849-5A2C04B66B12}"/>
                </a:ext>
              </a:extLst>
            </p:cNvPr>
            <p:cNvSpPr>
              <a:spLocks/>
            </p:cNvSpPr>
            <p:nvPr/>
          </p:nvSpPr>
          <p:spPr bwMode="auto">
            <a:xfrm>
              <a:off x="2395" y="1343"/>
              <a:ext cx="175" cy="609"/>
            </a:xfrm>
            <a:custGeom>
              <a:avLst/>
              <a:gdLst>
                <a:gd name="T0" fmla="*/ 81 w 98"/>
                <a:gd name="T1" fmla="*/ 49 h 343"/>
                <a:gd name="T2" fmla="*/ 30 w 98"/>
                <a:gd name="T3" fmla="*/ 0 h 343"/>
                <a:gd name="T4" fmla="*/ 28 w 98"/>
                <a:gd name="T5" fmla="*/ 5 h 343"/>
                <a:gd name="T6" fmla="*/ 67 w 98"/>
                <a:gd name="T7" fmla="*/ 147 h 343"/>
                <a:gd name="T8" fmla="*/ 43 w 98"/>
                <a:gd name="T9" fmla="*/ 241 h 343"/>
                <a:gd name="T10" fmla="*/ 3 w 98"/>
                <a:gd name="T11" fmla="*/ 328 h 343"/>
                <a:gd name="T12" fmla="*/ 16 w 98"/>
                <a:gd name="T13" fmla="*/ 338 h 343"/>
                <a:gd name="T14" fmla="*/ 72 w 98"/>
                <a:gd name="T15" fmla="*/ 255 h 343"/>
                <a:gd name="T16" fmla="*/ 96 w 98"/>
                <a:gd name="T17" fmla="*/ 141 h 343"/>
                <a:gd name="T18" fmla="*/ 81 w 98"/>
                <a:gd name="T19" fmla="*/ 4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43">
                  <a:moveTo>
                    <a:pt x="81" y="49"/>
                  </a:moveTo>
                  <a:cubicBezTo>
                    <a:pt x="72" y="28"/>
                    <a:pt x="56" y="0"/>
                    <a:pt x="30" y="0"/>
                  </a:cubicBezTo>
                  <a:cubicBezTo>
                    <a:pt x="28" y="0"/>
                    <a:pt x="26" y="3"/>
                    <a:pt x="28" y="5"/>
                  </a:cubicBezTo>
                  <a:cubicBezTo>
                    <a:pt x="67" y="41"/>
                    <a:pt x="71" y="97"/>
                    <a:pt x="67" y="147"/>
                  </a:cubicBezTo>
                  <a:cubicBezTo>
                    <a:pt x="65" y="179"/>
                    <a:pt x="55" y="211"/>
                    <a:pt x="43" y="241"/>
                  </a:cubicBezTo>
                  <a:cubicBezTo>
                    <a:pt x="32" y="271"/>
                    <a:pt x="12" y="298"/>
                    <a:pt x="3" y="328"/>
                  </a:cubicBezTo>
                  <a:cubicBezTo>
                    <a:pt x="0" y="336"/>
                    <a:pt x="9" y="343"/>
                    <a:pt x="16" y="338"/>
                  </a:cubicBezTo>
                  <a:cubicBezTo>
                    <a:pt x="44" y="320"/>
                    <a:pt x="60" y="286"/>
                    <a:pt x="72" y="255"/>
                  </a:cubicBezTo>
                  <a:cubicBezTo>
                    <a:pt x="87" y="219"/>
                    <a:pt x="95" y="180"/>
                    <a:pt x="96" y="141"/>
                  </a:cubicBezTo>
                  <a:cubicBezTo>
                    <a:pt x="98" y="110"/>
                    <a:pt x="93" y="77"/>
                    <a:pt x="81" y="4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Freeform 20">
              <a:extLst>
                <a:ext uri="{FF2B5EF4-FFF2-40B4-BE49-F238E27FC236}">
                  <a16:creationId xmlns:a16="http://schemas.microsoft.com/office/drawing/2014/main" id="{DF2C0859-00BF-4294-86DD-85D3AB6F6C53}"/>
                </a:ext>
              </a:extLst>
            </p:cNvPr>
            <p:cNvSpPr>
              <a:spLocks/>
            </p:cNvSpPr>
            <p:nvPr/>
          </p:nvSpPr>
          <p:spPr bwMode="auto">
            <a:xfrm>
              <a:off x="2356" y="1965"/>
              <a:ext cx="34" cy="55"/>
            </a:xfrm>
            <a:custGeom>
              <a:avLst/>
              <a:gdLst>
                <a:gd name="T0" fmla="*/ 18 w 19"/>
                <a:gd name="T1" fmla="*/ 14 h 31"/>
                <a:gd name="T2" fmla="*/ 17 w 19"/>
                <a:gd name="T3" fmla="*/ 10 h 31"/>
                <a:gd name="T4" fmla="*/ 16 w 19"/>
                <a:gd name="T5" fmla="*/ 8 h 31"/>
                <a:gd name="T6" fmla="*/ 16 w 19"/>
                <a:gd name="T7" fmla="*/ 8 h 31"/>
                <a:gd name="T8" fmla="*/ 8 w 19"/>
                <a:gd name="T9" fmla="*/ 0 h 31"/>
                <a:gd name="T10" fmla="*/ 0 w 19"/>
                <a:gd name="T11" fmla="*/ 8 h 31"/>
                <a:gd name="T12" fmla="*/ 1 w 19"/>
                <a:gd name="T13" fmla="*/ 17 h 31"/>
                <a:gd name="T14" fmla="*/ 6 w 19"/>
                <a:gd name="T15" fmla="*/ 26 h 31"/>
                <a:gd name="T16" fmla="*/ 19 w 19"/>
                <a:gd name="T17" fmla="*/ 21 h 31"/>
                <a:gd name="T18" fmla="*/ 18 w 19"/>
                <a:gd name="T1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1">
                  <a:moveTo>
                    <a:pt x="18" y="14"/>
                  </a:moveTo>
                  <a:cubicBezTo>
                    <a:pt x="17" y="12"/>
                    <a:pt x="17" y="11"/>
                    <a:pt x="17" y="10"/>
                  </a:cubicBezTo>
                  <a:cubicBezTo>
                    <a:pt x="16" y="10"/>
                    <a:pt x="16" y="9"/>
                    <a:pt x="16" y="8"/>
                  </a:cubicBezTo>
                  <a:cubicBezTo>
                    <a:pt x="16" y="8"/>
                    <a:pt x="16" y="8"/>
                    <a:pt x="16" y="8"/>
                  </a:cubicBezTo>
                  <a:cubicBezTo>
                    <a:pt x="16" y="4"/>
                    <a:pt x="13" y="0"/>
                    <a:pt x="8" y="0"/>
                  </a:cubicBezTo>
                  <a:cubicBezTo>
                    <a:pt x="3" y="0"/>
                    <a:pt x="0" y="3"/>
                    <a:pt x="0" y="8"/>
                  </a:cubicBezTo>
                  <a:cubicBezTo>
                    <a:pt x="0" y="11"/>
                    <a:pt x="0" y="14"/>
                    <a:pt x="1" y="17"/>
                  </a:cubicBezTo>
                  <a:cubicBezTo>
                    <a:pt x="2" y="21"/>
                    <a:pt x="3" y="24"/>
                    <a:pt x="6" y="26"/>
                  </a:cubicBezTo>
                  <a:cubicBezTo>
                    <a:pt x="11" y="31"/>
                    <a:pt x="19" y="28"/>
                    <a:pt x="19" y="21"/>
                  </a:cubicBezTo>
                  <a:cubicBezTo>
                    <a:pt x="19" y="19"/>
                    <a:pt x="19" y="16"/>
                    <a:pt x="18"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8" name="Freeform 21">
              <a:extLst>
                <a:ext uri="{FF2B5EF4-FFF2-40B4-BE49-F238E27FC236}">
                  <a16:creationId xmlns:a16="http://schemas.microsoft.com/office/drawing/2014/main" id="{132DD854-9EAE-4740-B22F-22E89842B791}"/>
                </a:ext>
              </a:extLst>
            </p:cNvPr>
            <p:cNvSpPr>
              <a:spLocks noEditPoints="1"/>
            </p:cNvSpPr>
            <p:nvPr/>
          </p:nvSpPr>
          <p:spPr bwMode="auto">
            <a:xfrm>
              <a:off x="1563" y="1178"/>
              <a:ext cx="1101" cy="1511"/>
            </a:xfrm>
            <a:custGeom>
              <a:avLst/>
              <a:gdLst>
                <a:gd name="T0" fmla="*/ 445 w 619"/>
                <a:gd name="T1" fmla="*/ 26 h 851"/>
                <a:gd name="T2" fmla="*/ 281 w 619"/>
                <a:gd name="T3" fmla="*/ 2 h 851"/>
                <a:gd name="T4" fmla="*/ 174 w 619"/>
                <a:gd name="T5" fmla="*/ 629 h 851"/>
                <a:gd name="T6" fmla="*/ 145 w 619"/>
                <a:gd name="T7" fmla="*/ 723 h 851"/>
                <a:gd name="T8" fmla="*/ 147 w 619"/>
                <a:gd name="T9" fmla="*/ 831 h 851"/>
                <a:gd name="T10" fmla="*/ 287 w 619"/>
                <a:gd name="T11" fmla="*/ 842 h 851"/>
                <a:gd name="T12" fmla="*/ 320 w 619"/>
                <a:gd name="T13" fmla="*/ 834 h 851"/>
                <a:gd name="T14" fmla="*/ 329 w 619"/>
                <a:gd name="T15" fmla="*/ 804 h 851"/>
                <a:gd name="T16" fmla="*/ 341 w 619"/>
                <a:gd name="T17" fmla="*/ 736 h 851"/>
                <a:gd name="T18" fmla="*/ 372 w 619"/>
                <a:gd name="T19" fmla="*/ 625 h 851"/>
                <a:gd name="T20" fmla="*/ 570 w 619"/>
                <a:gd name="T21" fmla="*/ 122 h 851"/>
                <a:gd name="T22" fmla="*/ 433 w 619"/>
                <a:gd name="T23" fmla="*/ 257 h 851"/>
                <a:gd name="T24" fmla="*/ 422 w 619"/>
                <a:gd name="T25" fmla="*/ 46 h 851"/>
                <a:gd name="T26" fmla="*/ 336 w 619"/>
                <a:gd name="T27" fmla="*/ 147 h 851"/>
                <a:gd name="T28" fmla="*/ 350 w 619"/>
                <a:gd name="T29" fmla="*/ 48 h 851"/>
                <a:gd name="T30" fmla="*/ 426 w 619"/>
                <a:gd name="T31" fmla="*/ 242 h 851"/>
                <a:gd name="T32" fmla="*/ 420 w 619"/>
                <a:gd name="T33" fmla="*/ 278 h 851"/>
                <a:gd name="T34" fmla="*/ 309 w 619"/>
                <a:gd name="T35" fmla="*/ 574 h 851"/>
                <a:gd name="T36" fmla="*/ 209 w 619"/>
                <a:gd name="T37" fmla="*/ 514 h 851"/>
                <a:gd name="T38" fmla="*/ 219 w 619"/>
                <a:gd name="T39" fmla="*/ 234 h 851"/>
                <a:gd name="T40" fmla="*/ 432 w 619"/>
                <a:gd name="T41" fmla="*/ 32 h 851"/>
                <a:gd name="T42" fmla="*/ 408 w 619"/>
                <a:gd name="T43" fmla="*/ 40 h 851"/>
                <a:gd name="T44" fmla="*/ 320 w 619"/>
                <a:gd name="T45" fmla="*/ 26 h 851"/>
                <a:gd name="T46" fmla="*/ 188 w 619"/>
                <a:gd name="T47" fmla="*/ 39 h 851"/>
                <a:gd name="T48" fmla="*/ 254 w 619"/>
                <a:gd name="T49" fmla="*/ 103 h 851"/>
                <a:gd name="T50" fmla="*/ 71 w 619"/>
                <a:gd name="T51" fmla="*/ 189 h 851"/>
                <a:gd name="T52" fmla="*/ 64 w 619"/>
                <a:gd name="T53" fmla="*/ 217 h 851"/>
                <a:gd name="T54" fmla="*/ 194 w 619"/>
                <a:gd name="T55" fmla="*/ 433 h 851"/>
                <a:gd name="T56" fmla="*/ 185 w 619"/>
                <a:gd name="T57" fmla="*/ 591 h 851"/>
                <a:gd name="T58" fmla="*/ 183 w 619"/>
                <a:gd name="T59" fmla="*/ 627 h 851"/>
                <a:gd name="T60" fmla="*/ 156 w 619"/>
                <a:gd name="T61" fmla="*/ 714 h 851"/>
                <a:gd name="T62" fmla="*/ 304 w 619"/>
                <a:gd name="T63" fmla="*/ 608 h 851"/>
                <a:gd name="T64" fmla="*/ 235 w 619"/>
                <a:gd name="T65" fmla="*/ 611 h 851"/>
                <a:gd name="T66" fmla="*/ 236 w 619"/>
                <a:gd name="T67" fmla="*/ 839 h 851"/>
                <a:gd name="T68" fmla="*/ 332 w 619"/>
                <a:gd name="T69" fmla="*/ 747 h 851"/>
                <a:gd name="T70" fmla="*/ 151 w 619"/>
                <a:gd name="T71" fmla="*/ 733 h 851"/>
                <a:gd name="T72" fmla="*/ 214 w 619"/>
                <a:gd name="T73" fmla="*/ 713 h 851"/>
                <a:gd name="T74" fmla="*/ 273 w 619"/>
                <a:gd name="T75" fmla="*/ 717 h 851"/>
                <a:gd name="T76" fmla="*/ 337 w 619"/>
                <a:gd name="T77" fmla="*/ 719 h 851"/>
                <a:gd name="T78" fmla="*/ 308 w 619"/>
                <a:gd name="T79" fmla="*/ 608 h 851"/>
                <a:gd name="T80" fmla="*/ 375 w 619"/>
                <a:gd name="T81" fmla="*/ 617 h 851"/>
                <a:gd name="T82" fmla="*/ 237 w 619"/>
                <a:gd name="T83" fmla="*/ 603 h 851"/>
                <a:gd name="T84" fmla="*/ 177 w 619"/>
                <a:gd name="T85" fmla="*/ 623 h 851"/>
                <a:gd name="T86" fmla="*/ 199 w 619"/>
                <a:gd name="T87" fmla="*/ 590 h 851"/>
                <a:gd name="T88" fmla="*/ 258 w 619"/>
                <a:gd name="T89" fmla="*/ 582 h 851"/>
                <a:gd name="T90" fmla="*/ 318 w 619"/>
                <a:gd name="T91" fmla="*/ 581 h 851"/>
                <a:gd name="T92" fmla="*/ 370 w 619"/>
                <a:gd name="T93" fmla="*/ 590 h 851"/>
                <a:gd name="T94" fmla="*/ 375 w 619"/>
                <a:gd name="T95" fmla="*/ 617 h 851"/>
                <a:gd name="T96" fmla="*/ 348 w 619"/>
                <a:gd name="T97" fmla="*/ 577 h 851"/>
                <a:gd name="T98" fmla="*/ 382 w 619"/>
                <a:gd name="T99" fmla="*/ 432 h 851"/>
                <a:gd name="T100" fmla="*/ 552 w 619"/>
                <a:gd name="T101" fmla="*/ 218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9" h="851">
                  <a:moveTo>
                    <a:pt x="570" y="122"/>
                  </a:moveTo>
                  <a:cubicBezTo>
                    <a:pt x="544" y="81"/>
                    <a:pt x="503" y="51"/>
                    <a:pt x="457" y="31"/>
                  </a:cubicBezTo>
                  <a:cubicBezTo>
                    <a:pt x="445" y="26"/>
                    <a:pt x="445" y="26"/>
                    <a:pt x="445" y="26"/>
                  </a:cubicBezTo>
                  <a:cubicBezTo>
                    <a:pt x="402" y="9"/>
                    <a:pt x="354" y="1"/>
                    <a:pt x="310" y="0"/>
                  </a:cubicBezTo>
                  <a:cubicBezTo>
                    <a:pt x="304" y="0"/>
                    <a:pt x="297" y="0"/>
                    <a:pt x="291" y="1"/>
                  </a:cubicBezTo>
                  <a:cubicBezTo>
                    <a:pt x="281" y="2"/>
                    <a:pt x="281" y="2"/>
                    <a:pt x="281" y="2"/>
                  </a:cubicBezTo>
                  <a:cubicBezTo>
                    <a:pt x="196" y="10"/>
                    <a:pt x="121" y="60"/>
                    <a:pt x="81" y="138"/>
                  </a:cubicBezTo>
                  <a:cubicBezTo>
                    <a:pt x="0" y="294"/>
                    <a:pt x="75" y="472"/>
                    <a:pt x="178" y="597"/>
                  </a:cubicBezTo>
                  <a:cubicBezTo>
                    <a:pt x="169" y="607"/>
                    <a:pt x="160" y="623"/>
                    <a:pt x="174" y="629"/>
                  </a:cubicBezTo>
                  <a:cubicBezTo>
                    <a:pt x="162" y="657"/>
                    <a:pt x="154" y="687"/>
                    <a:pt x="147" y="716"/>
                  </a:cubicBezTo>
                  <a:cubicBezTo>
                    <a:pt x="145" y="721"/>
                    <a:pt x="145" y="721"/>
                    <a:pt x="145" y="721"/>
                  </a:cubicBezTo>
                  <a:cubicBezTo>
                    <a:pt x="145" y="722"/>
                    <a:pt x="145" y="722"/>
                    <a:pt x="145" y="723"/>
                  </a:cubicBezTo>
                  <a:cubicBezTo>
                    <a:pt x="144" y="727"/>
                    <a:pt x="143" y="731"/>
                    <a:pt x="142" y="735"/>
                  </a:cubicBezTo>
                  <a:cubicBezTo>
                    <a:pt x="141" y="740"/>
                    <a:pt x="141" y="740"/>
                    <a:pt x="141" y="740"/>
                  </a:cubicBezTo>
                  <a:cubicBezTo>
                    <a:pt x="135" y="770"/>
                    <a:pt x="130" y="808"/>
                    <a:pt x="147" y="831"/>
                  </a:cubicBezTo>
                  <a:cubicBezTo>
                    <a:pt x="148" y="832"/>
                    <a:pt x="149" y="832"/>
                    <a:pt x="150" y="832"/>
                  </a:cubicBezTo>
                  <a:cubicBezTo>
                    <a:pt x="171" y="851"/>
                    <a:pt x="210" y="848"/>
                    <a:pt x="236" y="847"/>
                  </a:cubicBezTo>
                  <a:cubicBezTo>
                    <a:pt x="253" y="847"/>
                    <a:pt x="270" y="844"/>
                    <a:pt x="287" y="842"/>
                  </a:cubicBezTo>
                  <a:cubicBezTo>
                    <a:pt x="296" y="841"/>
                    <a:pt x="305" y="841"/>
                    <a:pt x="312" y="838"/>
                  </a:cubicBezTo>
                  <a:cubicBezTo>
                    <a:pt x="313" y="839"/>
                    <a:pt x="315" y="839"/>
                    <a:pt x="316" y="838"/>
                  </a:cubicBezTo>
                  <a:cubicBezTo>
                    <a:pt x="318" y="837"/>
                    <a:pt x="319" y="836"/>
                    <a:pt x="320" y="834"/>
                  </a:cubicBezTo>
                  <a:cubicBezTo>
                    <a:pt x="323" y="832"/>
                    <a:pt x="325" y="830"/>
                    <a:pt x="326" y="827"/>
                  </a:cubicBezTo>
                  <a:cubicBezTo>
                    <a:pt x="327" y="826"/>
                    <a:pt x="327" y="825"/>
                    <a:pt x="326" y="824"/>
                  </a:cubicBezTo>
                  <a:cubicBezTo>
                    <a:pt x="328" y="818"/>
                    <a:pt x="328" y="811"/>
                    <a:pt x="329" y="804"/>
                  </a:cubicBezTo>
                  <a:cubicBezTo>
                    <a:pt x="332" y="785"/>
                    <a:pt x="335" y="767"/>
                    <a:pt x="339" y="748"/>
                  </a:cubicBezTo>
                  <a:cubicBezTo>
                    <a:pt x="340" y="742"/>
                    <a:pt x="340" y="742"/>
                    <a:pt x="340" y="742"/>
                  </a:cubicBezTo>
                  <a:cubicBezTo>
                    <a:pt x="340" y="740"/>
                    <a:pt x="341" y="738"/>
                    <a:pt x="341" y="736"/>
                  </a:cubicBezTo>
                  <a:cubicBezTo>
                    <a:pt x="341" y="734"/>
                    <a:pt x="342" y="733"/>
                    <a:pt x="342" y="732"/>
                  </a:cubicBezTo>
                  <a:cubicBezTo>
                    <a:pt x="343" y="725"/>
                    <a:pt x="343" y="725"/>
                    <a:pt x="343" y="725"/>
                  </a:cubicBezTo>
                  <a:cubicBezTo>
                    <a:pt x="351" y="691"/>
                    <a:pt x="361" y="658"/>
                    <a:pt x="372" y="625"/>
                  </a:cubicBezTo>
                  <a:cubicBezTo>
                    <a:pt x="390" y="624"/>
                    <a:pt x="396" y="605"/>
                    <a:pt x="386" y="591"/>
                  </a:cubicBezTo>
                  <a:cubicBezTo>
                    <a:pt x="468" y="545"/>
                    <a:pt x="524" y="458"/>
                    <a:pt x="564" y="376"/>
                  </a:cubicBezTo>
                  <a:cubicBezTo>
                    <a:pt x="604" y="297"/>
                    <a:pt x="619" y="201"/>
                    <a:pt x="570" y="122"/>
                  </a:cubicBezTo>
                  <a:moveTo>
                    <a:pt x="519" y="81"/>
                  </a:moveTo>
                  <a:cubicBezTo>
                    <a:pt x="572" y="123"/>
                    <a:pt x="591" y="182"/>
                    <a:pt x="589" y="242"/>
                  </a:cubicBezTo>
                  <a:cubicBezTo>
                    <a:pt x="571" y="185"/>
                    <a:pt x="468" y="205"/>
                    <a:pt x="433" y="257"/>
                  </a:cubicBezTo>
                  <a:cubicBezTo>
                    <a:pt x="434" y="249"/>
                    <a:pt x="435" y="242"/>
                    <a:pt x="435" y="234"/>
                  </a:cubicBezTo>
                  <a:cubicBezTo>
                    <a:pt x="440" y="194"/>
                    <a:pt x="442" y="152"/>
                    <a:pt x="439" y="112"/>
                  </a:cubicBezTo>
                  <a:cubicBezTo>
                    <a:pt x="437" y="91"/>
                    <a:pt x="434" y="65"/>
                    <a:pt x="422" y="46"/>
                  </a:cubicBezTo>
                  <a:cubicBezTo>
                    <a:pt x="430" y="44"/>
                    <a:pt x="437" y="41"/>
                    <a:pt x="445" y="37"/>
                  </a:cubicBezTo>
                  <a:cubicBezTo>
                    <a:pt x="472" y="49"/>
                    <a:pt x="497" y="64"/>
                    <a:pt x="519" y="81"/>
                  </a:cubicBezTo>
                  <a:moveTo>
                    <a:pt x="336" y="147"/>
                  </a:moveTo>
                  <a:cubicBezTo>
                    <a:pt x="282" y="133"/>
                    <a:pt x="247" y="175"/>
                    <a:pt x="223" y="216"/>
                  </a:cubicBezTo>
                  <a:cubicBezTo>
                    <a:pt x="237" y="150"/>
                    <a:pt x="263" y="74"/>
                    <a:pt x="319" y="36"/>
                  </a:cubicBezTo>
                  <a:cubicBezTo>
                    <a:pt x="329" y="41"/>
                    <a:pt x="339" y="45"/>
                    <a:pt x="350" y="48"/>
                  </a:cubicBezTo>
                  <a:cubicBezTo>
                    <a:pt x="372" y="54"/>
                    <a:pt x="394" y="54"/>
                    <a:pt x="415" y="48"/>
                  </a:cubicBezTo>
                  <a:cubicBezTo>
                    <a:pt x="430" y="71"/>
                    <a:pt x="431" y="108"/>
                    <a:pt x="431" y="132"/>
                  </a:cubicBezTo>
                  <a:cubicBezTo>
                    <a:pt x="432" y="168"/>
                    <a:pt x="429" y="205"/>
                    <a:pt x="426" y="242"/>
                  </a:cubicBezTo>
                  <a:cubicBezTo>
                    <a:pt x="426" y="242"/>
                    <a:pt x="426" y="243"/>
                    <a:pt x="426" y="243"/>
                  </a:cubicBezTo>
                  <a:cubicBezTo>
                    <a:pt x="416" y="199"/>
                    <a:pt x="377" y="157"/>
                    <a:pt x="336" y="147"/>
                  </a:cubicBezTo>
                  <a:moveTo>
                    <a:pt x="420" y="278"/>
                  </a:moveTo>
                  <a:cubicBezTo>
                    <a:pt x="411" y="330"/>
                    <a:pt x="393" y="381"/>
                    <a:pt x="373" y="430"/>
                  </a:cubicBezTo>
                  <a:cubicBezTo>
                    <a:pt x="362" y="458"/>
                    <a:pt x="349" y="485"/>
                    <a:pt x="337" y="513"/>
                  </a:cubicBezTo>
                  <a:cubicBezTo>
                    <a:pt x="329" y="534"/>
                    <a:pt x="321" y="554"/>
                    <a:pt x="309" y="574"/>
                  </a:cubicBezTo>
                  <a:cubicBezTo>
                    <a:pt x="300" y="574"/>
                    <a:pt x="290" y="574"/>
                    <a:pt x="280" y="574"/>
                  </a:cubicBezTo>
                  <a:cubicBezTo>
                    <a:pt x="263" y="575"/>
                    <a:pt x="241" y="573"/>
                    <a:pt x="221" y="577"/>
                  </a:cubicBezTo>
                  <a:cubicBezTo>
                    <a:pt x="214" y="557"/>
                    <a:pt x="211" y="536"/>
                    <a:pt x="209" y="514"/>
                  </a:cubicBezTo>
                  <a:cubicBezTo>
                    <a:pt x="207" y="487"/>
                    <a:pt x="204" y="461"/>
                    <a:pt x="203" y="433"/>
                  </a:cubicBezTo>
                  <a:cubicBezTo>
                    <a:pt x="200" y="371"/>
                    <a:pt x="205" y="309"/>
                    <a:pt x="216" y="247"/>
                  </a:cubicBezTo>
                  <a:cubicBezTo>
                    <a:pt x="217" y="243"/>
                    <a:pt x="218" y="238"/>
                    <a:pt x="219" y="234"/>
                  </a:cubicBezTo>
                  <a:cubicBezTo>
                    <a:pt x="246" y="195"/>
                    <a:pt x="270" y="154"/>
                    <a:pt x="323" y="154"/>
                  </a:cubicBezTo>
                  <a:cubicBezTo>
                    <a:pt x="383" y="154"/>
                    <a:pt x="418" y="227"/>
                    <a:pt x="420" y="278"/>
                  </a:cubicBezTo>
                  <a:moveTo>
                    <a:pt x="432" y="32"/>
                  </a:moveTo>
                  <a:cubicBezTo>
                    <a:pt x="429" y="34"/>
                    <a:pt x="425" y="35"/>
                    <a:pt x="421" y="37"/>
                  </a:cubicBezTo>
                  <a:cubicBezTo>
                    <a:pt x="419" y="37"/>
                    <a:pt x="417" y="38"/>
                    <a:pt x="415" y="38"/>
                  </a:cubicBezTo>
                  <a:cubicBezTo>
                    <a:pt x="408" y="40"/>
                    <a:pt x="408" y="40"/>
                    <a:pt x="408" y="40"/>
                  </a:cubicBezTo>
                  <a:cubicBezTo>
                    <a:pt x="391" y="43"/>
                    <a:pt x="374" y="43"/>
                    <a:pt x="358" y="40"/>
                  </a:cubicBezTo>
                  <a:cubicBezTo>
                    <a:pt x="347" y="39"/>
                    <a:pt x="337" y="35"/>
                    <a:pt x="328" y="30"/>
                  </a:cubicBezTo>
                  <a:cubicBezTo>
                    <a:pt x="320" y="26"/>
                    <a:pt x="320" y="26"/>
                    <a:pt x="320" y="26"/>
                  </a:cubicBezTo>
                  <a:cubicBezTo>
                    <a:pt x="312" y="22"/>
                    <a:pt x="305" y="16"/>
                    <a:pt x="299" y="10"/>
                  </a:cubicBezTo>
                  <a:cubicBezTo>
                    <a:pt x="344" y="8"/>
                    <a:pt x="390" y="16"/>
                    <a:pt x="432" y="32"/>
                  </a:cubicBezTo>
                  <a:moveTo>
                    <a:pt x="188" y="39"/>
                  </a:moveTo>
                  <a:cubicBezTo>
                    <a:pt x="219" y="23"/>
                    <a:pt x="253" y="13"/>
                    <a:pt x="288" y="10"/>
                  </a:cubicBezTo>
                  <a:cubicBezTo>
                    <a:pt x="295" y="18"/>
                    <a:pt x="303" y="25"/>
                    <a:pt x="312" y="31"/>
                  </a:cubicBezTo>
                  <a:cubicBezTo>
                    <a:pt x="286" y="48"/>
                    <a:pt x="268" y="78"/>
                    <a:pt x="254" y="103"/>
                  </a:cubicBezTo>
                  <a:cubicBezTo>
                    <a:pt x="235" y="139"/>
                    <a:pt x="223" y="177"/>
                    <a:pt x="214" y="217"/>
                  </a:cubicBezTo>
                  <a:cubicBezTo>
                    <a:pt x="210" y="180"/>
                    <a:pt x="184" y="146"/>
                    <a:pt x="145" y="145"/>
                  </a:cubicBezTo>
                  <a:cubicBezTo>
                    <a:pt x="115" y="144"/>
                    <a:pt x="88" y="163"/>
                    <a:pt x="71" y="189"/>
                  </a:cubicBezTo>
                  <a:cubicBezTo>
                    <a:pt x="90" y="127"/>
                    <a:pt x="129" y="72"/>
                    <a:pt x="188" y="39"/>
                  </a:cubicBezTo>
                  <a:moveTo>
                    <a:pt x="58" y="294"/>
                  </a:moveTo>
                  <a:cubicBezTo>
                    <a:pt x="57" y="268"/>
                    <a:pt x="59" y="242"/>
                    <a:pt x="64" y="217"/>
                  </a:cubicBezTo>
                  <a:cubicBezTo>
                    <a:pt x="78" y="187"/>
                    <a:pt x="100" y="161"/>
                    <a:pt x="134" y="154"/>
                  </a:cubicBezTo>
                  <a:cubicBezTo>
                    <a:pt x="187" y="144"/>
                    <a:pt x="205" y="203"/>
                    <a:pt x="209" y="243"/>
                  </a:cubicBezTo>
                  <a:cubicBezTo>
                    <a:pt x="197" y="306"/>
                    <a:pt x="192" y="370"/>
                    <a:pt x="194" y="433"/>
                  </a:cubicBezTo>
                  <a:cubicBezTo>
                    <a:pt x="195" y="465"/>
                    <a:pt x="199" y="496"/>
                    <a:pt x="202" y="527"/>
                  </a:cubicBezTo>
                  <a:cubicBezTo>
                    <a:pt x="204" y="544"/>
                    <a:pt x="206" y="562"/>
                    <a:pt x="213" y="578"/>
                  </a:cubicBezTo>
                  <a:cubicBezTo>
                    <a:pt x="203" y="580"/>
                    <a:pt x="193" y="584"/>
                    <a:pt x="185" y="591"/>
                  </a:cubicBezTo>
                  <a:cubicBezTo>
                    <a:pt x="185" y="591"/>
                    <a:pt x="184" y="592"/>
                    <a:pt x="183" y="592"/>
                  </a:cubicBezTo>
                  <a:cubicBezTo>
                    <a:pt x="115" y="505"/>
                    <a:pt x="61" y="406"/>
                    <a:pt x="58" y="294"/>
                  </a:cubicBezTo>
                  <a:moveTo>
                    <a:pt x="183" y="627"/>
                  </a:moveTo>
                  <a:cubicBezTo>
                    <a:pt x="198" y="620"/>
                    <a:pt x="214" y="615"/>
                    <a:pt x="230" y="612"/>
                  </a:cubicBezTo>
                  <a:cubicBezTo>
                    <a:pt x="221" y="642"/>
                    <a:pt x="214" y="675"/>
                    <a:pt x="211" y="706"/>
                  </a:cubicBezTo>
                  <a:cubicBezTo>
                    <a:pt x="192" y="707"/>
                    <a:pt x="174" y="710"/>
                    <a:pt x="156" y="714"/>
                  </a:cubicBezTo>
                  <a:cubicBezTo>
                    <a:pt x="163" y="684"/>
                    <a:pt x="174" y="656"/>
                    <a:pt x="183" y="627"/>
                  </a:cubicBezTo>
                  <a:moveTo>
                    <a:pt x="235" y="611"/>
                  </a:moveTo>
                  <a:cubicBezTo>
                    <a:pt x="258" y="607"/>
                    <a:pt x="281" y="606"/>
                    <a:pt x="304" y="608"/>
                  </a:cubicBezTo>
                  <a:cubicBezTo>
                    <a:pt x="287" y="637"/>
                    <a:pt x="274" y="674"/>
                    <a:pt x="270" y="708"/>
                  </a:cubicBezTo>
                  <a:cubicBezTo>
                    <a:pt x="252" y="706"/>
                    <a:pt x="234" y="705"/>
                    <a:pt x="216" y="706"/>
                  </a:cubicBezTo>
                  <a:cubicBezTo>
                    <a:pt x="224" y="675"/>
                    <a:pt x="227" y="642"/>
                    <a:pt x="235" y="611"/>
                  </a:cubicBezTo>
                  <a:moveTo>
                    <a:pt x="326" y="779"/>
                  </a:moveTo>
                  <a:cubicBezTo>
                    <a:pt x="323" y="794"/>
                    <a:pt x="323" y="812"/>
                    <a:pt x="317" y="827"/>
                  </a:cubicBezTo>
                  <a:cubicBezTo>
                    <a:pt x="295" y="838"/>
                    <a:pt x="260" y="838"/>
                    <a:pt x="236" y="839"/>
                  </a:cubicBezTo>
                  <a:cubicBezTo>
                    <a:pt x="206" y="841"/>
                    <a:pt x="178" y="839"/>
                    <a:pt x="151" y="826"/>
                  </a:cubicBezTo>
                  <a:cubicBezTo>
                    <a:pt x="141" y="798"/>
                    <a:pt x="145" y="767"/>
                    <a:pt x="150" y="738"/>
                  </a:cubicBezTo>
                  <a:cubicBezTo>
                    <a:pt x="212" y="727"/>
                    <a:pt x="271" y="733"/>
                    <a:pt x="332" y="747"/>
                  </a:cubicBezTo>
                  <a:cubicBezTo>
                    <a:pt x="329" y="757"/>
                    <a:pt x="327" y="768"/>
                    <a:pt x="326" y="779"/>
                  </a:cubicBezTo>
                  <a:moveTo>
                    <a:pt x="333" y="740"/>
                  </a:moveTo>
                  <a:cubicBezTo>
                    <a:pt x="276" y="720"/>
                    <a:pt x="209" y="719"/>
                    <a:pt x="151" y="733"/>
                  </a:cubicBezTo>
                  <a:cubicBezTo>
                    <a:pt x="152" y="728"/>
                    <a:pt x="153" y="724"/>
                    <a:pt x="154" y="719"/>
                  </a:cubicBezTo>
                  <a:cubicBezTo>
                    <a:pt x="173" y="715"/>
                    <a:pt x="192" y="714"/>
                    <a:pt x="210" y="713"/>
                  </a:cubicBezTo>
                  <a:cubicBezTo>
                    <a:pt x="214" y="713"/>
                    <a:pt x="214" y="713"/>
                    <a:pt x="214" y="713"/>
                  </a:cubicBezTo>
                  <a:cubicBezTo>
                    <a:pt x="222" y="713"/>
                    <a:pt x="229" y="713"/>
                    <a:pt x="237" y="713"/>
                  </a:cubicBezTo>
                  <a:cubicBezTo>
                    <a:pt x="248" y="714"/>
                    <a:pt x="259" y="715"/>
                    <a:pt x="269" y="716"/>
                  </a:cubicBezTo>
                  <a:cubicBezTo>
                    <a:pt x="273" y="717"/>
                    <a:pt x="273" y="717"/>
                    <a:pt x="273" y="717"/>
                  </a:cubicBezTo>
                  <a:cubicBezTo>
                    <a:pt x="294" y="720"/>
                    <a:pt x="314" y="725"/>
                    <a:pt x="335" y="730"/>
                  </a:cubicBezTo>
                  <a:cubicBezTo>
                    <a:pt x="334" y="733"/>
                    <a:pt x="334" y="737"/>
                    <a:pt x="333" y="740"/>
                  </a:cubicBezTo>
                  <a:moveTo>
                    <a:pt x="337" y="719"/>
                  </a:moveTo>
                  <a:cubicBezTo>
                    <a:pt x="337" y="720"/>
                    <a:pt x="337" y="721"/>
                    <a:pt x="336" y="723"/>
                  </a:cubicBezTo>
                  <a:cubicBezTo>
                    <a:pt x="317" y="716"/>
                    <a:pt x="296" y="712"/>
                    <a:pt x="275" y="709"/>
                  </a:cubicBezTo>
                  <a:cubicBezTo>
                    <a:pt x="284" y="674"/>
                    <a:pt x="291" y="640"/>
                    <a:pt x="308" y="608"/>
                  </a:cubicBezTo>
                  <a:cubicBezTo>
                    <a:pt x="329" y="610"/>
                    <a:pt x="349" y="615"/>
                    <a:pt x="368" y="622"/>
                  </a:cubicBezTo>
                  <a:cubicBezTo>
                    <a:pt x="355" y="653"/>
                    <a:pt x="345" y="686"/>
                    <a:pt x="337" y="719"/>
                  </a:cubicBezTo>
                  <a:moveTo>
                    <a:pt x="375" y="617"/>
                  </a:moveTo>
                  <a:cubicBezTo>
                    <a:pt x="370" y="616"/>
                    <a:pt x="370" y="616"/>
                    <a:pt x="370" y="616"/>
                  </a:cubicBezTo>
                  <a:cubicBezTo>
                    <a:pt x="341" y="600"/>
                    <a:pt x="302" y="600"/>
                    <a:pt x="270" y="601"/>
                  </a:cubicBezTo>
                  <a:cubicBezTo>
                    <a:pt x="260" y="601"/>
                    <a:pt x="249" y="602"/>
                    <a:pt x="237" y="603"/>
                  </a:cubicBezTo>
                  <a:cubicBezTo>
                    <a:pt x="233" y="604"/>
                    <a:pt x="233" y="604"/>
                    <a:pt x="233" y="604"/>
                  </a:cubicBezTo>
                  <a:cubicBezTo>
                    <a:pt x="216" y="606"/>
                    <a:pt x="198" y="611"/>
                    <a:pt x="185" y="621"/>
                  </a:cubicBezTo>
                  <a:cubicBezTo>
                    <a:pt x="177" y="623"/>
                    <a:pt x="177" y="623"/>
                    <a:pt x="177" y="623"/>
                  </a:cubicBezTo>
                  <a:cubicBezTo>
                    <a:pt x="171" y="618"/>
                    <a:pt x="176" y="610"/>
                    <a:pt x="183" y="603"/>
                  </a:cubicBezTo>
                  <a:cubicBezTo>
                    <a:pt x="188" y="598"/>
                    <a:pt x="188" y="598"/>
                    <a:pt x="188" y="598"/>
                  </a:cubicBezTo>
                  <a:cubicBezTo>
                    <a:pt x="192" y="594"/>
                    <a:pt x="196" y="591"/>
                    <a:pt x="199" y="590"/>
                  </a:cubicBezTo>
                  <a:cubicBezTo>
                    <a:pt x="203" y="587"/>
                    <a:pt x="209" y="585"/>
                    <a:pt x="216" y="584"/>
                  </a:cubicBezTo>
                  <a:cubicBezTo>
                    <a:pt x="224" y="583"/>
                    <a:pt x="224" y="583"/>
                    <a:pt x="224" y="583"/>
                  </a:cubicBezTo>
                  <a:cubicBezTo>
                    <a:pt x="236" y="582"/>
                    <a:pt x="249" y="582"/>
                    <a:pt x="258" y="582"/>
                  </a:cubicBezTo>
                  <a:cubicBezTo>
                    <a:pt x="274" y="582"/>
                    <a:pt x="289" y="581"/>
                    <a:pt x="305" y="581"/>
                  </a:cubicBezTo>
                  <a:cubicBezTo>
                    <a:pt x="314" y="581"/>
                    <a:pt x="314" y="581"/>
                    <a:pt x="314" y="581"/>
                  </a:cubicBezTo>
                  <a:cubicBezTo>
                    <a:pt x="315" y="581"/>
                    <a:pt x="316" y="581"/>
                    <a:pt x="318" y="581"/>
                  </a:cubicBezTo>
                  <a:cubicBezTo>
                    <a:pt x="330" y="581"/>
                    <a:pt x="342" y="583"/>
                    <a:pt x="354" y="585"/>
                  </a:cubicBezTo>
                  <a:cubicBezTo>
                    <a:pt x="358" y="586"/>
                    <a:pt x="363" y="587"/>
                    <a:pt x="368" y="589"/>
                  </a:cubicBezTo>
                  <a:cubicBezTo>
                    <a:pt x="368" y="589"/>
                    <a:pt x="369" y="590"/>
                    <a:pt x="370" y="590"/>
                  </a:cubicBezTo>
                  <a:cubicBezTo>
                    <a:pt x="379" y="595"/>
                    <a:pt x="379" y="595"/>
                    <a:pt x="379" y="595"/>
                  </a:cubicBezTo>
                  <a:cubicBezTo>
                    <a:pt x="379" y="595"/>
                    <a:pt x="380" y="595"/>
                    <a:pt x="380" y="595"/>
                  </a:cubicBezTo>
                  <a:cubicBezTo>
                    <a:pt x="388" y="604"/>
                    <a:pt x="386" y="611"/>
                    <a:pt x="375" y="617"/>
                  </a:cubicBezTo>
                  <a:moveTo>
                    <a:pt x="560" y="360"/>
                  </a:moveTo>
                  <a:cubicBezTo>
                    <a:pt x="522" y="445"/>
                    <a:pt x="462" y="537"/>
                    <a:pt x="379" y="585"/>
                  </a:cubicBezTo>
                  <a:cubicBezTo>
                    <a:pt x="370" y="580"/>
                    <a:pt x="356" y="578"/>
                    <a:pt x="348" y="577"/>
                  </a:cubicBezTo>
                  <a:cubicBezTo>
                    <a:pt x="339" y="575"/>
                    <a:pt x="329" y="574"/>
                    <a:pt x="319" y="574"/>
                  </a:cubicBezTo>
                  <a:cubicBezTo>
                    <a:pt x="328" y="559"/>
                    <a:pt x="335" y="543"/>
                    <a:pt x="341" y="528"/>
                  </a:cubicBezTo>
                  <a:cubicBezTo>
                    <a:pt x="354" y="496"/>
                    <a:pt x="369" y="464"/>
                    <a:pt x="382" y="432"/>
                  </a:cubicBezTo>
                  <a:cubicBezTo>
                    <a:pt x="402" y="382"/>
                    <a:pt x="419" y="332"/>
                    <a:pt x="429" y="279"/>
                  </a:cubicBezTo>
                  <a:cubicBezTo>
                    <a:pt x="443" y="250"/>
                    <a:pt x="471" y="230"/>
                    <a:pt x="501" y="220"/>
                  </a:cubicBezTo>
                  <a:cubicBezTo>
                    <a:pt x="518" y="214"/>
                    <a:pt x="535" y="212"/>
                    <a:pt x="552" y="218"/>
                  </a:cubicBezTo>
                  <a:cubicBezTo>
                    <a:pt x="576" y="225"/>
                    <a:pt x="583" y="250"/>
                    <a:pt x="587" y="271"/>
                  </a:cubicBezTo>
                  <a:cubicBezTo>
                    <a:pt x="582" y="302"/>
                    <a:pt x="573" y="332"/>
                    <a:pt x="560" y="36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9" name="Freeform 22">
              <a:extLst>
                <a:ext uri="{FF2B5EF4-FFF2-40B4-BE49-F238E27FC236}">
                  <a16:creationId xmlns:a16="http://schemas.microsoft.com/office/drawing/2014/main" id="{61C43AA9-F5B0-41CE-B0C2-9D29A7DD073B}"/>
                </a:ext>
              </a:extLst>
            </p:cNvPr>
            <p:cNvSpPr>
              <a:spLocks/>
            </p:cNvSpPr>
            <p:nvPr/>
          </p:nvSpPr>
          <p:spPr bwMode="auto">
            <a:xfrm>
              <a:off x="2093" y="2620"/>
              <a:ext cx="34" cy="25"/>
            </a:xfrm>
            <a:custGeom>
              <a:avLst/>
              <a:gdLst>
                <a:gd name="T0" fmla="*/ 16 w 19"/>
                <a:gd name="T1" fmla="*/ 0 h 14"/>
                <a:gd name="T2" fmla="*/ 9 w 19"/>
                <a:gd name="T3" fmla="*/ 4 h 14"/>
                <a:gd name="T4" fmla="*/ 2 w 19"/>
                <a:gd name="T5" fmla="*/ 9 h 14"/>
                <a:gd name="T6" fmla="*/ 3 w 19"/>
                <a:gd name="T7" fmla="*/ 14 h 14"/>
                <a:gd name="T8" fmla="*/ 12 w 19"/>
                <a:gd name="T9" fmla="*/ 10 h 14"/>
                <a:gd name="T10" fmla="*/ 19 w 19"/>
                <a:gd name="T11" fmla="*/ 3 h 14"/>
                <a:gd name="T12" fmla="*/ 16 w 1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16" y="0"/>
                  </a:moveTo>
                  <a:cubicBezTo>
                    <a:pt x="13" y="1"/>
                    <a:pt x="11" y="3"/>
                    <a:pt x="9" y="4"/>
                  </a:cubicBezTo>
                  <a:cubicBezTo>
                    <a:pt x="7" y="6"/>
                    <a:pt x="4" y="8"/>
                    <a:pt x="2" y="9"/>
                  </a:cubicBezTo>
                  <a:cubicBezTo>
                    <a:pt x="0" y="10"/>
                    <a:pt x="0" y="14"/>
                    <a:pt x="3" y="14"/>
                  </a:cubicBezTo>
                  <a:cubicBezTo>
                    <a:pt x="6" y="14"/>
                    <a:pt x="10" y="12"/>
                    <a:pt x="12" y="10"/>
                  </a:cubicBezTo>
                  <a:cubicBezTo>
                    <a:pt x="15" y="9"/>
                    <a:pt x="18" y="6"/>
                    <a:pt x="19" y="3"/>
                  </a:cubicBezTo>
                  <a:cubicBezTo>
                    <a:pt x="19" y="1"/>
                    <a:pt x="17" y="0"/>
                    <a:pt x="1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0" name="Freeform 23">
              <a:extLst>
                <a:ext uri="{FF2B5EF4-FFF2-40B4-BE49-F238E27FC236}">
                  <a16:creationId xmlns:a16="http://schemas.microsoft.com/office/drawing/2014/main" id="{D3291599-E5C6-46AC-8539-04B872C96E4A}"/>
                </a:ext>
              </a:extLst>
            </p:cNvPr>
            <p:cNvSpPr>
              <a:spLocks/>
            </p:cNvSpPr>
            <p:nvPr/>
          </p:nvSpPr>
          <p:spPr bwMode="auto">
            <a:xfrm>
              <a:off x="2098" y="2604"/>
              <a:ext cx="16" cy="14"/>
            </a:xfrm>
            <a:custGeom>
              <a:avLst/>
              <a:gdLst>
                <a:gd name="T0" fmla="*/ 6 w 9"/>
                <a:gd name="T1" fmla="*/ 1 h 8"/>
                <a:gd name="T2" fmla="*/ 2 w 9"/>
                <a:gd name="T3" fmla="*/ 4 h 8"/>
                <a:gd name="T4" fmla="*/ 4 w 9"/>
                <a:gd name="T5" fmla="*/ 7 h 8"/>
                <a:gd name="T6" fmla="*/ 8 w 9"/>
                <a:gd name="T7" fmla="*/ 3 h 8"/>
                <a:gd name="T8" fmla="*/ 6 w 9"/>
                <a:gd name="T9" fmla="*/ 1 h 8"/>
              </a:gdLst>
              <a:ahLst/>
              <a:cxnLst>
                <a:cxn ang="0">
                  <a:pos x="T0" y="T1"/>
                </a:cxn>
                <a:cxn ang="0">
                  <a:pos x="T2" y="T3"/>
                </a:cxn>
                <a:cxn ang="0">
                  <a:pos x="T4" y="T5"/>
                </a:cxn>
                <a:cxn ang="0">
                  <a:pos x="T6" y="T7"/>
                </a:cxn>
                <a:cxn ang="0">
                  <a:pos x="T8" y="T9"/>
                </a:cxn>
              </a:cxnLst>
              <a:rect l="0" t="0" r="r" b="b"/>
              <a:pathLst>
                <a:path w="9" h="8">
                  <a:moveTo>
                    <a:pt x="6" y="1"/>
                  </a:moveTo>
                  <a:cubicBezTo>
                    <a:pt x="4" y="2"/>
                    <a:pt x="3" y="3"/>
                    <a:pt x="2" y="4"/>
                  </a:cubicBezTo>
                  <a:cubicBezTo>
                    <a:pt x="0" y="5"/>
                    <a:pt x="2" y="8"/>
                    <a:pt x="4" y="7"/>
                  </a:cubicBezTo>
                  <a:cubicBezTo>
                    <a:pt x="5" y="6"/>
                    <a:pt x="7" y="5"/>
                    <a:pt x="8" y="3"/>
                  </a:cubicBezTo>
                  <a:cubicBezTo>
                    <a:pt x="9" y="2"/>
                    <a:pt x="7" y="0"/>
                    <a:pt x="6"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1" name="Freeform 24">
              <a:extLst>
                <a:ext uri="{FF2B5EF4-FFF2-40B4-BE49-F238E27FC236}">
                  <a16:creationId xmlns:a16="http://schemas.microsoft.com/office/drawing/2014/main" id="{2981A5A3-992C-4E03-95ED-55BDC911061A}"/>
                </a:ext>
              </a:extLst>
            </p:cNvPr>
            <p:cNvSpPr>
              <a:spLocks/>
            </p:cNvSpPr>
            <p:nvPr/>
          </p:nvSpPr>
          <p:spPr bwMode="auto">
            <a:xfrm>
              <a:off x="2215" y="2233"/>
              <a:ext cx="18" cy="18"/>
            </a:xfrm>
            <a:custGeom>
              <a:avLst/>
              <a:gdLst>
                <a:gd name="T0" fmla="*/ 3 w 10"/>
                <a:gd name="T1" fmla="*/ 1 h 10"/>
                <a:gd name="T2" fmla="*/ 1 w 10"/>
                <a:gd name="T3" fmla="*/ 3 h 10"/>
                <a:gd name="T4" fmla="*/ 7 w 10"/>
                <a:gd name="T5" fmla="*/ 9 h 10"/>
                <a:gd name="T6" fmla="*/ 10 w 10"/>
                <a:gd name="T7" fmla="*/ 7 h 10"/>
                <a:gd name="T8" fmla="*/ 3 w 10"/>
                <a:gd name="T9" fmla="*/ 1 h 10"/>
              </a:gdLst>
              <a:ahLst/>
              <a:cxnLst>
                <a:cxn ang="0">
                  <a:pos x="T0" y="T1"/>
                </a:cxn>
                <a:cxn ang="0">
                  <a:pos x="T2" y="T3"/>
                </a:cxn>
                <a:cxn ang="0">
                  <a:pos x="T4" y="T5"/>
                </a:cxn>
                <a:cxn ang="0">
                  <a:pos x="T6" y="T7"/>
                </a:cxn>
                <a:cxn ang="0">
                  <a:pos x="T8" y="T9"/>
                </a:cxn>
              </a:cxnLst>
              <a:rect l="0" t="0" r="r" b="b"/>
              <a:pathLst>
                <a:path w="10" h="10">
                  <a:moveTo>
                    <a:pt x="3" y="1"/>
                  </a:moveTo>
                  <a:cubicBezTo>
                    <a:pt x="2" y="0"/>
                    <a:pt x="0" y="2"/>
                    <a:pt x="1" y="3"/>
                  </a:cubicBezTo>
                  <a:cubicBezTo>
                    <a:pt x="3" y="5"/>
                    <a:pt x="5" y="8"/>
                    <a:pt x="7" y="9"/>
                  </a:cubicBezTo>
                  <a:cubicBezTo>
                    <a:pt x="9" y="10"/>
                    <a:pt x="10" y="8"/>
                    <a:pt x="10" y="7"/>
                  </a:cubicBezTo>
                  <a:cubicBezTo>
                    <a:pt x="9" y="4"/>
                    <a:pt x="6" y="2"/>
                    <a:pt x="3"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2" name="Freeform 25">
              <a:extLst>
                <a:ext uri="{FF2B5EF4-FFF2-40B4-BE49-F238E27FC236}">
                  <a16:creationId xmlns:a16="http://schemas.microsoft.com/office/drawing/2014/main" id="{D9EE7084-8175-4BBF-B4D9-64CAC9BF6B54}"/>
                </a:ext>
              </a:extLst>
            </p:cNvPr>
            <p:cNvSpPr>
              <a:spLocks/>
            </p:cNvSpPr>
            <p:nvPr/>
          </p:nvSpPr>
          <p:spPr bwMode="auto">
            <a:xfrm>
              <a:off x="2212" y="2244"/>
              <a:ext cx="14" cy="16"/>
            </a:xfrm>
            <a:custGeom>
              <a:avLst/>
              <a:gdLst>
                <a:gd name="T0" fmla="*/ 7 w 8"/>
                <a:gd name="T1" fmla="*/ 5 h 9"/>
                <a:gd name="T2" fmla="*/ 5 w 8"/>
                <a:gd name="T3" fmla="*/ 3 h 9"/>
                <a:gd name="T4" fmla="*/ 1 w 8"/>
                <a:gd name="T5" fmla="*/ 5 h 9"/>
                <a:gd name="T6" fmla="*/ 5 w 8"/>
                <a:gd name="T7" fmla="*/ 8 h 9"/>
                <a:gd name="T8" fmla="*/ 7 w 8"/>
                <a:gd name="T9" fmla="*/ 5 h 9"/>
              </a:gdLst>
              <a:ahLst/>
              <a:cxnLst>
                <a:cxn ang="0">
                  <a:pos x="T0" y="T1"/>
                </a:cxn>
                <a:cxn ang="0">
                  <a:pos x="T2" y="T3"/>
                </a:cxn>
                <a:cxn ang="0">
                  <a:pos x="T4" y="T5"/>
                </a:cxn>
                <a:cxn ang="0">
                  <a:pos x="T6" y="T7"/>
                </a:cxn>
                <a:cxn ang="0">
                  <a:pos x="T8" y="T9"/>
                </a:cxn>
              </a:cxnLst>
              <a:rect l="0" t="0" r="r" b="b"/>
              <a:pathLst>
                <a:path w="8" h="9">
                  <a:moveTo>
                    <a:pt x="7" y="5"/>
                  </a:moveTo>
                  <a:cubicBezTo>
                    <a:pt x="6" y="4"/>
                    <a:pt x="5" y="4"/>
                    <a:pt x="5" y="3"/>
                  </a:cubicBezTo>
                  <a:cubicBezTo>
                    <a:pt x="3" y="0"/>
                    <a:pt x="0" y="3"/>
                    <a:pt x="1" y="5"/>
                  </a:cubicBezTo>
                  <a:cubicBezTo>
                    <a:pt x="2" y="6"/>
                    <a:pt x="3" y="8"/>
                    <a:pt x="5" y="8"/>
                  </a:cubicBezTo>
                  <a:cubicBezTo>
                    <a:pt x="7" y="9"/>
                    <a:pt x="8" y="7"/>
                    <a:pt x="7"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Tree>
    <p:extLst>
      <p:ext uri="{BB962C8B-B14F-4D97-AF65-F5344CB8AC3E}">
        <p14:creationId xmlns:p14="http://schemas.microsoft.com/office/powerpoint/2010/main" val="169599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44"/>
                                        </p:tgtEl>
                                        <p:attrNameLst>
                                          <p:attrName>style.visibility</p:attrName>
                                        </p:attrNameLst>
                                      </p:cBhvr>
                                      <p:to>
                                        <p:strVal val="visible"/>
                                      </p:to>
                                    </p:set>
                                    <p:animEffect transition="in" filter="fade">
                                      <p:cBhvr>
                                        <p:cTn id="14" dur="1000"/>
                                        <p:tgtEl>
                                          <p:spTgt spid="144"/>
                                        </p:tgtEl>
                                      </p:cBhvr>
                                    </p:animEffect>
                                    <p:anim calcmode="lin" valueType="num">
                                      <p:cBhvr>
                                        <p:cTn id="15" dur="1000" fill="hold"/>
                                        <p:tgtEl>
                                          <p:spTgt spid="144"/>
                                        </p:tgtEl>
                                        <p:attrNameLst>
                                          <p:attrName>ppt_x</p:attrName>
                                        </p:attrNameLst>
                                      </p:cBhvr>
                                      <p:tavLst>
                                        <p:tav tm="0">
                                          <p:val>
                                            <p:strVal val="#ppt_x"/>
                                          </p:val>
                                        </p:tav>
                                        <p:tav tm="100000">
                                          <p:val>
                                            <p:strVal val="#ppt_x"/>
                                          </p:val>
                                        </p:tav>
                                      </p:tavLst>
                                    </p:anim>
                                    <p:anim calcmode="lin" valueType="num">
                                      <p:cBhvr>
                                        <p:cTn id="16" dur="1000" fill="hold"/>
                                        <p:tgtEl>
                                          <p:spTgt spid="14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52"/>
                                        </p:tgtEl>
                                        <p:attrNameLst>
                                          <p:attrName>style.visibility</p:attrName>
                                        </p:attrNameLst>
                                      </p:cBhvr>
                                      <p:to>
                                        <p:strVal val="visible"/>
                                      </p:to>
                                    </p:set>
                                    <p:anim calcmode="lin" valueType="num">
                                      <p:cBhvr>
                                        <p:cTn id="20" dur="500" fill="hold"/>
                                        <p:tgtEl>
                                          <p:spTgt spid="152"/>
                                        </p:tgtEl>
                                        <p:attrNameLst>
                                          <p:attrName>ppt_w</p:attrName>
                                        </p:attrNameLst>
                                      </p:cBhvr>
                                      <p:tavLst>
                                        <p:tav tm="0">
                                          <p:val>
                                            <p:fltVal val="0"/>
                                          </p:val>
                                        </p:tav>
                                        <p:tav tm="100000">
                                          <p:val>
                                            <p:strVal val="#ppt_w"/>
                                          </p:val>
                                        </p:tav>
                                      </p:tavLst>
                                    </p:anim>
                                    <p:anim calcmode="lin" valueType="num">
                                      <p:cBhvr>
                                        <p:cTn id="21" dur="500" fill="hold"/>
                                        <p:tgtEl>
                                          <p:spTgt spid="152"/>
                                        </p:tgtEl>
                                        <p:attrNameLst>
                                          <p:attrName>ppt_h</p:attrName>
                                        </p:attrNameLst>
                                      </p:cBhvr>
                                      <p:tavLst>
                                        <p:tav tm="0">
                                          <p:val>
                                            <p:fltVal val="0"/>
                                          </p:val>
                                        </p:tav>
                                        <p:tav tm="100000">
                                          <p:val>
                                            <p:strVal val="#ppt_h"/>
                                          </p:val>
                                        </p:tav>
                                      </p:tavLst>
                                    </p:anim>
                                    <p:animEffect transition="in" filter="fade">
                                      <p:cBhvr>
                                        <p:cTn id="22" dur="500"/>
                                        <p:tgtEl>
                                          <p:spTgt spid="15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4"/>
                                        </p:tgtEl>
                                        <p:attrNameLst>
                                          <p:attrName>style.visibility</p:attrName>
                                        </p:attrNameLst>
                                      </p:cBhvr>
                                      <p:to>
                                        <p:strVal val="visible"/>
                                      </p:to>
                                    </p:set>
                                    <p:animEffect transition="in" filter="fade">
                                      <p:cBhvr>
                                        <p:cTn id="26" dur="500"/>
                                        <p:tgtEl>
                                          <p:spTgt spid="1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500"/>
                                        <p:tgtEl>
                                          <p:spTgt spid="1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ounded Rectangle 153"/>
          <p:cNvSpPr/>
          <p:nvPr/>
        </p:nvSpPr>
        <p:spPr>
          <a:xfrm>
            <a:off x="441987" y="1588245"/>
            <a:ext cx="5377649" cy="4285464"/>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04A2C9DD-3B24-45C8-97CF-2BB663E4DA99}"/>
              </a:ext>
            </a:extLst>
          </p:cNvPr>
          <p:cNvGrpSpPr>
            <a:grpSpLocks noChangeAspect="1"/>
          </p:cNvGrpSpPr>
          <p:nvPr/>
        </p:nvGrpSpPr>
        <p:grpSpPr bwMode="auto">
          <a:xfrm>
            <a:off x="3068880" y="-390415"/>
            <a:ext cx="5905438" cy="1932495"/>
            <a:chOff x="1541" y="-64"/>
            <a:chExt cx="4577" cy="1193"/>
          </a:xfrm>
        </p:grpSpPr>
        <p:sp>
          <p:nvSpPr>
            <p:cNvPr id="4" name="AutoShape 3">
              <a:extLst>
                <a:ext uri="{FF2B5EF4-FFF2-40B4-BE49-F238E27FC236}">
                  <a16:creationId xmlns:a16="http://schemas.microsoft.com/office/drawing/2014/main" id="{99628248-13C1-42E5-A385-70826E25B06A}"/>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991C959E-8E53-4414-A231-DA13F809C4DC}"/>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E161CB8F-A607-4748-8657-C65A87D67F9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50FA0942-F542-4A22-8A7A-A5320FE9A6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E8A63AD-9EB8-45FF-9434-548B473A0BB9}"/>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D556AB6B-CCB1-46A6-B5B5-B0E78D813991}"/>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0B1E60CF-D54D-445C-A97D-2433C9A1EE00}"/>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56879649-19B7-4A34-8E0A-8D67760C47F1}"/>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69B49423-4A40-47AE-A79C-E1E712FBF1B9}"/>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6A551714-F660-46B8-B6E3-41AA358BFA37}"/>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D0F2F1F-50FC-47AF-B22C-C67C06F09005}"/>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E63B34AF-08DA-4489-AD4A-0BE9988D472C}"/>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EFC7CE6F-C6EE-42DC-8A70-3206A0F255F0}"/>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874A90D0-B745-4ECB-9018-FB0DC3B76923}"/>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ECFCA597-EE80-41AE-A764-1477755F793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207F9FC3-4138-41CD-9F6E-80D864914334}"/>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44E9547F-4D1C-4B58-B0D4-6C5DAB1AC43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73C60426-4C41-40BE-8168-23EBC557ECB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C9C0BFE0-7170-4DAD-A846-3944B1FAA34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B84991D0-A6A1-428D-9493-D0B5B78F7D87}"/>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5E2B0A1F-D228-46A5-BEB1-A9BA590AAA7D}"/>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404EB755-3A87-41E8-AB8C-64BB8BE1DC36}"/>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98ED0603-40E7-4F1D-A3B3-CB1410CCE592}"/>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0A5AF65-3FFB-4FB7-9F23-E59D07A24FAD}"/>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BC83452-A09F-4B76-8944-A64F7A6B5FC1}"/>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4DE718EA-A189-457E-A4C1-B5745C63820A}"/>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3F44E260-E2D4-449E-9757-A58621290B21}"/>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9D05601D-8F3F-4730-9D49-279F94F7CDA4}"/>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9401480-C3C9-4418-B3D2-A07438D0C6E3}"/>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D209C038-AD27-456F-A0A6-8C167235C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55AA38F0-CCA0-4A43-8621-680A4FEEB3A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979FA4EB-CF68-4271-9DED-3CFED61D398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EEC60FAF-E57B-4C98-A439-1892F72E8EF1}"/>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1A37907-5415-4C55-980E-03AAE7A1AEEE}"/>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AEE965F-F15B-44FB-A879-5F0EE3B5FFC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3FBDE9C5-9C18-47B1-A260-443D2F5932AB}"/>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BB73478B-2137-409E-8398-3878CDBF03C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9E7DD26E-0EC8-42B4-ACFA-CB95BD51E13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145C6F17-188C-4382-8987-258B528614C0}"/>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4F72C9E9-5C77-4BCA-96F7-E80DEE8C11F3}"/>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34C6A52D-19C6-4336-88CB-FFB3533A8349}"/>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9A346154-CE29-4BE1-940F-A1E272010475}"/>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879B296-3062-469F-BAC9-DA5D42725675}"/>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13B31DC-A186-467F-BDD7-B070F653334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D4FF5282-8245-4AB4-B24F-551DB9A2DC3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5C777CF6-2E35-42FE-ABE2-22C33DF67966}"/>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FC60921D-F9BA-424B-8572-D5495B324FD6}"/>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A0C00320-C823-4AC3-8445-D4B802D2989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0AC31D11-6701-41E3-AF71-76FDB88BAB3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3E556DEA-7C92-4FB8-A302-CD01DB9A860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1899BE1-33F8-41C9-A033-936B9CE26E0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4A36DA4F-5055-4F72-8B2C-58EF3EBF543F}"/>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85B1C3FB-69BB-452B-B18C-74F685B10B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01F1EEE7-912B-4C92-8814-33400525276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774EAA68-6DF2-466F-82DA-D593826489D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4EE60609-A0D5-4959-BFBF-92C0325073B3}"/>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F24256E0-ABD5-4312-9994-A823D5629FB9}"/>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CC34BB5-C14A-41D8-A5F6-3A4DF3E94B4C}"/>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7C3384DE-C918-4664-BB71-24B4122509BF}"/>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A34A7E20-5E88-4160-BC39-8AD6C8004F43}"/>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EFFB2317-650D-4EAE-9B48-0FF1BB33ECDE}"/>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DC4ECE08-EB38-43DC-A3CA-A0EEF9D61A87}"/>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C4CE9B80-171D-4225-BBBD-95109A1418AF}"/>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A1D44E0C-3104-451A-A10F-036F080DFAF7}"/>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B44FF63-C095-47A4-9BDA-8E1C20221D1D}"/>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D8A2F54C-B9C1-4A8C-BD00-B2C519249A71}"/>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DD4F47CD-4063-48C3-B055-5CF23ACCACE4}"/>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6B2CD466-ED89-4A33-8540-8B46C586C769}"/>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568074CC-D9BE-4A41-BCA1-03C714B3CFA5}"/>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EEB61D1B-C13E-4740-8D47-94E45160145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61D54D6C-D383-4042-9F79-7D4C388C4E7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4E760C0-52A7-42C1-9EBC-B332340B8783}"/>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7526A77-4911-47A8-9977-D2B07C3C0235}"/>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F9F1B8D3-42F5-4C7F-8428-A15264053F0F}"/>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D51111AA-679B-43E2-AC83-F0EBD8E3486D}"/>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AD32539-6FA9-4846-82FD-9DAB3749F70E}"/>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77B539B-3C94-427C-A7F4-93243408AAED}"/>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AF94287A-7042-40F7-8391-87A84AB44206}"/>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886A8877-83CF-48B3-98F0-B631194785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6F91286-1A45-4E85-A509-DCCBB05FA953}"/>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A8F72F55-926D-4649-85CF-B43EE0254FCA}"/>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FB206603-79F5-442D-B21C-CAACE5752AC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DD0FE43B-C828-4C46-9492-DC0B001CA33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F8BAAC6-9FF1-41B4-9406-A3525DD5CC24}"/>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B3C9C1F1-A91C-4234-AD9E-8700487B9C19}"/>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9065BDB6-DA65-46B1-A74E-35C57A9EAF3F}"/>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8B7A60CD-5095-4053-A623-CD9E892C6225}"/>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8E424E6A-6F19-49B2-AF67-B30E6E21B3F9}"/>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FC050567-2874-4ECD-B1AC-C8C8E89C4C0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C681AF0F-87F2-4B23-BDF8-CE0AE18645C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52764D0B-56C8-43A9-B1A6-C37C2C7CA3D3}"/>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AF84A8C1-C3A6-438E-A04E-C9A738B9CE0D}"/>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9AE0AD9E-1E1A-45C0-8B12-EDED0127CAB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8FA33039-7353-4697-B346-20B8FF65EF30}"/>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A25ED0E7-7BAB-46C8-909A-86AA33F12E6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F20F90CC-2BE7-45AF-8B9F-96EF1CBE999A}"/>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534A9FED-FBFD-44D5-9C64-A6BA766E0FD7}"/>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555C20D8-B76A-44C0-B554-0FAEE731E27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BD9385B5-084B-473D-ABF2-2B68EA267A75}"/>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60FC74EA-70E5-4351-AAD3-17B7FF0A641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1E0498ED-8C5E-49D8-B96C-8ECB2A1AFC1C}"/>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F08F4B60-706C-4B8E-8DA7-A00E33D40421}"/>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BD550E-8D7E-4203-A21F-0D0AB2E38BEC}"/>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C4E72ADA-B2CC-4982-A348-9A4F5FE5DDB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37302021-E056-4EDF-A5E4-CD63DFD30A92}"/>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7A2E273C-EB02-424D-9936-57751097EA2F}"/>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F5D22738-B580-4775-A935-CC0AAB8283D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3121AE51-2D83-4333-B299-9981F2B32BA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318C2FFF-B59E-4D8C-B3FF-1E19E1E5B5C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96DFE992-8492-461F-96C4-C6D2556286A0}"/>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1B5B1714-4C24-4BB0-9B81-9743DA2DC66E}"/>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225A1188-AC8F-4594-AD6B-27990480302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D8C5CDB2-2A60-4C4D-A0E4-D50E04E27AFE}"/>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628030F1-33CF-4280-8662-D9573E2FCF30}"/>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43F14329-8A6C-4F5E-97FB-C66E80525928}"/>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3FD4C2AC-1134-4D06-826F-24D5F3CF6022}"/>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BC1FB2D5-6263-4C54-8ECC-17E3E5990AE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62A4CD85-8EE6-4369-B3AA-09272039962F}"/>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307DF519-1BFF-45CC-BCDC-211F671D2D3B}"/>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615ADE0E-3E4A-45B5-8B21-1558CA087917}"/>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9BE8B27C-EE45-42E0-B747-E81028AD4AC4}"/>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9BBEA313-BC4A-4CCC-B1C0-174019770FF9}"/>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795C147D-0D5C-4336-A0CF-D8589ECE2C81}"/>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ED4FCB35-5810-4798-98DC-21E4D9203649}"/>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7A5F8F2D-F0D6-4A1C-A10F-258EAC45E63B}"/>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84051326-E778-45A1-A029-07ADE456E2E6}"/>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B2005EE1-CD3A-4B06-86F1-4330C86AFFD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4CCE83FC-0523-4F6E-B7EA-08B44A004BF7}"/>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3E8740A0-E084-4488-861B-944DC1451AF9}"/>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66A07AEE-6D83-4D0A-84AB-385F3959FE47}"/>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77822BF7-2E3C-4BAB-AA0E-20C6A864B98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2D45008F-18DA-4570-88D9-E6A766F8B18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4E72F8DB-6D28-48C4-9CE3-4B83FB217A28}"/>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D36A8D8-4CE8-42B1-8F02-495F32EB0B1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52" name="文本框 13">
            <a:extLst>
              <a:ext uri="{FF2B5EF4-FFF2-40B4-BE49-F238E27FC236}">
                <a16:creationId xmlns:a16="http://schemas.microsoft.com/office/drawing/2014/main" id="{CAD5F869-C84C-4BF3-BE1A-FAA58A356943}"/>
              </a:ext>
            </a:extLst>
          </p:cNvPr>
          <p:cNvSpPr txBox="1"/>
          <p:nvPr/>
        </p:nvSpPr>
        <p:spPr>
          <a:xfrm>
            <a:off x="4233401" y="575833"/>
            <a:ext cx="3922869" cy="769441"/>
          </a:xfrm>
          <a:prstGeom prst="rect">
            <a:avLst/>
          </a:prstGeom>
          <a:noFill/>
        </p:spPr>
        <p:txBody>
          <a:bodyPr wrap="none" rtlCol="0">
            <a:spAutoFit/>
            <a:scene3d>
              <a:camera prst="orthographicFront"/>
              <a:lightRig rig="threePt" dir="t"/>
            </a:scene3d>
            <a:sp3d contourW="12700"/>
          </a:bodyPr>
          <a:lstStyle/>
          <a:p>
            <a:pPr algn="ct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Tìm</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hiểu</a:t>
            </a:r>
            <a:r>
              <a:rPr lang="en-US" altLang="zh-CN"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 </a:t>
            </a:r>
            <a:r>
              <a:rPr lang="en-US" altLang="zh-CN" sz="4400" dirty="0" err="1">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rPr>
              <a:t>bài</a:t>
            </a:r>
            <a:endParaRPr lang="zh-CN" altLang="en-US" sz="4400" dirty="0">
              <a:solidFill>
                <a:srgbClr val="FFFF00"/>
              </a:solidFill>
              <a:effectLst>
                <a:outerShdw blurRad="38100" dist="38100" dir="2700000" algn="tl">
                  <a:srgbClr val="000000">
                    <a:alpha val="43137"/>
                  </a:srgbClr>
                </a:outerShdw>
              </a:effectLst>
              <a:latin typeface="UTM Futura Extra" panose="02040603050506020204" pitchFamily="18" charset="0"/>
              <a:ea typeface="字魂36号-正文宋楷" panose="02000000000000000000" pitchFamily="2" charset="-122"/>
            </a:endParaRPr>
          </a:p>
        </p:txBody>
      </p:sp>
      <p:sp>
        <p:nvSpPr>
          <p:cNvPr id="153" name="Text Box 19"/>
          <p:cNvSpPr txBox="1">
            <a:spLocks noChangeArrowheads="1"/>
          </p:cNvSpPr>
          <p:nvPr/>
        </p:nvSpPr>
        <p:spPr bwMode="auto">
          <a:xfrm>
            <a:off x="1050983" y="1630362"/>
            <a:ext cx="4379054" cy="1077218"/>
          </a:xfrm>
          <a:prstGeom prst="rect">
            <a:avLst/>
          </a:prstGeom>
          <a:noFill/>
          <a:ln w="9525" algn="ctr">
            <a:noFill/>
            <a:miter lim="800000"/>
            <a:headEnd/>
            <a:tailEnd/>
          </a:ln>
        </p:spPr>
        <p:txBody>
          <a:bodyPr wrap="square">
            <a:spAutoFit/>
          </a:bodyPr>
          <a:lstStyle/>
          <a:p>
            <a:pPr algn="ctr"/>
            <a:r>
              <a:rPr lang="vi-VN" sz="3200" b="1" dirty="0">
                <a:solidFill>
                  <a:schemeClr val="accent6">
                    <a:lumMod val="50000"/>
                  </a:schemeClr>
                </a:solidFill>
              </a:rPr>
              <a:t>Qua </a:t>
            </a:r>
            <a:r>
              <a:rPr lang="vi-VN" sz="3200" b="1">
                <a:solidFill>
                  <a:schemeClr val="accent6">
                    <a:lumMod val="50000"/>
                  </a:schemeClr>
                </a:solidFill>
              </a:rPr>
              <a:t>câu </a:t>
            </a:r>
            <a:r>
              <a:rPr lang="en-US" sz="3200" b="1">
                <a:solidFill>
                  <a:schemeClr val="accent6">
                    <a:lumMod val="50000"/>
                  </a:schemeClr>
                </a:solidFill>
              </a:rPr>
              <a:t>ch</a:t>
            </a:r>
            <a:r>
              <a:rPr lang="vi-VN" sz="3200" b="1">
                <a:solidFill>
                  <a:schemeClr val="accent6">
                    <a:lumMod val="50000"/>
                  </a:schemeClr>
                </a:solidFill>
              </a:rPr>
              <a:t>uyện </a:t>
            </a:r>
            <a:r>
              <a:rPr lang="vi-VN" sz="3200" b="1" dirty="0">
                <a:solidFill>
                  <a:schemeClr val="accent6">
                    <a:lumMod val="50000"/>
                  </a:schemeClr>
                </a:solidFill>
              </a:rPr>
              <a:t>này ca ngợi </a:t>
            </a:r>
            <a:r>
              <a:rPr lang="vi-VN" sz="3200" b="1">
                <a:solidFill>
                  <a:schemeClr val="accent6">
                    <a:lumMod val="50000"/>
                  </a:schemeClr>
                </a:solidFill>
              </a:rPr>
              <a:t>điều gì?</a:t>
            </a:r>
            <a:endParaRPr lang="vi-VN" sz="3200" b="1" dirty="0">
              <a:solidFill>
                <a:schemeClr val="accent6">
                  <a:lumMod val="50000"/>
                </a:schemeClr>
              </a:solidFill>
            </a:endParaRPr>
          </a:p>
        </p:txBody>
      </p:sp>
      <p:sp>
        <p:nvSpPr>
          <p:cNvPr id="156" name="Text Box 19"/>
          <p:cNvSpPr txBox="1">
            <a:spLocks noChangeArrowheads="1"/>
          </p:cNvSpPr>
          <p:nvPr/>
        </p:nvSpPr>
        <p:spPr bwMode="auto">
          <a:xfrm>
            <a:off x="738111" y="2707580"/>
            <a:ext cx="4859028" cy="3046988"/>
          </a:xfrm>
          <a:prstGeom prst="rect">
            <a:avLst/>
          </a:prstGeom>
          <a:noFill/>
          <a:ln w="9525" algn="ctr">
            <a:noFill/>
            <a:miter lim="800000"/>
            <a:headEnd/>
            <a:tailEnd/>
          </a:ln>
        </p:spPr>
        <p:txBody>
          <a:bodyPr wrap="square">
            <a:spAutoFit/>
          </a:bodyPr>
          <a:lstStyle/>
          <a:p>
            <a:pPr algn="just"/>
            <a:r>
              <a:rPr lang="en-US" sz="3200" b="1" dirty="0">
                <a:solidFill>
                  <a:srgbClr val="FF4D67"/>
                </a:solidFill>
                <a:latin typeface="Arial" charset="0"/>
                <a:sym typeface="Wingdings 2" panose="05020102010507070707" pitchFamily="18" charset="2"/>
              </a:rPr>
              <a:t>	</a:t>
            </a:r>
            <a:r>
              <a:rPr lang="vi-VN" sz="3200" b="1" dirty="0">
                <a:solidFill>
                  <a:srgbClr val="FF4D67"/>
                </a:solidFill>
                <a:latin typeface="Arial" charset="0"/>
                <a:sym typeface="Wingdings 2" panose="05020102010507070707" pitchFamily="18" charset="2"/>
              </a:rPr>
              <a:t>Ca ngợi sự chính trực, thanh liêm và tấm lòng vì dân vì nước của Tô Hiến Thành – vị quan nổi tiếng cương trực thời xưa.</a:t>
            </a:r>
          </a:p>
        </p:txBody>
      </p:sp>
      <p:sp>
        <p:nvSpPr>
          <p:cNvPr id="2" name="Rectangle 1"/>
          <p:cNvSpPr/>
          <p:nvPr/>
        </p:nvSpPr>
        <p:spPr>
          <a:xfrm>
            <a:off x="6008164" y="1666809"/>
            <a:ext cx="5896762" cy="3922108"/>
          </a:xfrm>
          <a:prstGeom prst="rect">
            <a:avLst/>
          </a:prstGeom>
          <a:blipFill dpi="0" rotWithShape="1">
            <a:blip r:embed="rId3">
              <a:extLst>
                <a:ext uri="{28A0092B-C50C-407E-A947-70E740481C1C}">
                  <a14:useLocalDpi xmlns:a14="http://schemas.microsoft.com/office/drawing/2010/main" val="0"/>
                </a:ext>
              </a:extLst>
            </a:blip>
            <a:srcRect/>
            <a:stretch>
              <a:fillRect t="-45000" b="-30000"/>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84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52"/>
                                        </p:tgtEl>
                                        <p:attrNameLst>
                                          <p:attrName>style.visibility</p:attrName>
                                        </p:attrNameLst>
                                      </p:cBhvr>
                                      <p:to>
                                        <p:strVal val="visible"/>
                                      </p:to>
                                    </p:set>
                                    <p:anim calcmode="lin" valueType="num">
                                      <p:cBhvr>
                                        <p:cTn id="14" dur="500" fill="hold"/>
                                        <p:tgtEl>
                                          <p:spTgt spid="152"/>
                                        </p:tgtEl>
                                        <p:attrNameLst>
                                          <p:attrName>ppt_w</p:attrName>
                                        </p:attrNameLst>
                                      </p:cBhvr>
                                      <p:tavLst>
                                        <p:tav tm="0">
                                          <p:val>
                                            <p:fltVal val="0"/>
                                          </p:val>
                                        </p:tav>
                                        <p:tav tm="100000">
                                          <p:val>
                                            <p:strVal val="#ppt_w"/>
                                          </p:val>
                                        </p:tav>
                                      </p:tavLst>
                                    </p:anim>
                                    <p:anim calcmode="lin" valueType="num">
                                      <p:cBhvr>
                                        <p:cTn id="15" dur="500" fill="hold"/>
                                        <p:tgtEl>
                                          <p:spTgt spid="152"/>
                                        </p:tgtEl>
                                        <p:attrNameLst>
                                          <p:attrName>ppt_h</p:attrName>
                                        </p:attrNameLst>
                                      </p:cBhvr>
                                      <p:tavLst>
                                        <p:tav tm="0">
                                          <p:val>
                                            <p:fltVal val="0"/>
                                          </p:val>
                                        </p:tav>
                                        <p:tav tm="100000">
                                          <p:val>
                                            <p:strVal val="#ppt_h"/>
                                          </p:val>
                                        </p:tav>
                                      </p:tavLst>
                                    </p:anim>
                                    <p:animEffect transition="in" filter="fade">
                                      <p:cBhvr>
                                        <p:cTn id="16" dur="500"/>
                                        <p:tgtEl>
                                          <p:spTgt spid="15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fade">
                                      <p:cBhvr>
                                        <p:cTn id="25" dur="500"/>
                                        <p:tgtEl>
                                          <p:spTgt spid="1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6"/>
                                        </p:tgtEl>
                                        <p:attrNameLst>
                                          <p:attrName>style.visibility</p:attrName>
                                        </p:attrNameLst>
                                      </p:cBhvr>
                                      <p:to>
                                        <p:strVal val="visible"/>
                                      </p:to>
                                    </p:set>
                                    <p:animEffect transition="in" filter="fade">
                                      <p:cBhvr>
                                        <p:cTn id="30"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2" grpId="0"/>
      <p:bldP spid="153" grpId="0"/>
      <p:bldP spid="1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8373" y="285389"/>
            <a:ext cx="11350973" cy="2325835"/>
          </a:xfrm>
          <a:prstGeom prst="rect">
            <a:avLst/>
          </a:prstGeom>
        </p:spPr>
      </p:pic>
      <p:sp>
        <p:nvSpPr>
          <p:cNvPr id="14" name="文本框 13">
            <a:extLst>
              <a:ext uri="{FF2B5EF4-FFF2-40B4-BE49-F238E27FC236}">
                <a16:creationId xmlns:a16="http://schemas.microsoft.com/office/drawing/2014/main" id="{CAD5F869-C84C-4BF3-BE1A-FAA58A356943}"/>
              </a:ext>
            </a:extLst>
          </p:cNvPr>
          <p:cNvSpPr txBox="1"/>
          <p:nvPr/>
        </p:nvSpPr>
        <p:spPr>
          <a:xfrm>
            <a:off x="3743374" y="2399996"/>
            <a:ext cx="8342348" cy="1323439"/>
          </a:xfrm>
          <a:prstGeom prst="rect">
            <a:avLst/>
          </a:prstGeom>
          <a:noFill/>
        </p:spPr>
        <p:txBody>
          <a:bodyPr wrap="none" rtlCol="0">
            <a:spAutoFit/>
            <a:scene3d>
              <a:camera prst="orthographicFront"/>
              <a:lightRig rig="threePt" dir="t"/>
            </a:scene3d>
            <a:sp3d contourW="12700"/>
          </a:bodyPr>
          <a:lstStyle/>
          <a:p>
            <a:pPr algn="ctr"/>
            <a:r>
              <a:rPr lang="en-US" altLang="zh-CN"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rPr>
              <a:t>ĐỌC DIỄN CẢM</a:t>
            </a:r>
            <a:endParaRPr lang="zh-CN" altLang="en-US" sz="8000" dirty="0">
              <a:solidFill>
                <a:srgbClr val="FFC000"/>
              </a:solidFill>
              <a:effectLst>
                <a:outerShdw blurRad="38100" dist="38100" dir="2700000" algn="tl">
                  <a:srgbClr val="000000">
                    <a:alpha val="43137"/>
                  </a:srgbClr>
                </a:outerShdw>
                <a:reflection blurRad="6350" stA="60000" endA="900" endPos="60000" dist="29997" dir="5400000" sy="-100000" algn="bl" rotWithShape="0"/>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192805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90618" y="854547"/>
            <a:ext cx="11951061" cy="4113694"/>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9" y="1071225"/>
            <a:ext cx="11566688" cy="3970318"/>
          </a:xfrm>
          <a:prstGeom prst="rect">
            <a:avLst/>
          </a:prstGeom>
        </p:spPr>
        <p:txBody>
          <a:bodyPr wrap="square">
            <a:spAutoFit/>
          </a:bodyPr>
          <a:lstStyle/>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Một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a:solidFill>
                  <a:schemeClr val="accent6">
                    <a:lumMod val="50000"/>
                  </a:schemeClr>
                </a:solidFill>
                <a:latin typeface="Arial" panose="020B0604020202020204" pitchFamily="34" charset="0"/>
                <a:cs typeface="Arial" panose="020B0604020202020204" pitchFamily="34" charset="0"/>
              </a:rPr>
              <a:t>, hỏi: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chẳng</a:t>
            </a:r>
            <a:r>
              <a:rPr lang="en-US" altLang="en-US" sz="2800" dirty="0">
                <a:solidFill>
                  <a:schemeClr val="accent6">
                    <a:lumMod val="50000"/>
                  </a:schemeClr>
                </a:solidFill>
                <a:latin typeface="Arial" panose="020B0604020202020204" pitchFamily="34" charset="0"/>
                <a:cs typeface="Arial" panose="020B0604020202020204" pitchFamily="34" charset="0"/>
              </a:rPr>
              <a:t> may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mất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ai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sẽ</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thay</a:t>
            </a:r>
            <a:r>
              <a:rPr lang="en-US" altLang="en-US" sz="2800">
                <a:solidFill>
                  <a:schemeClr val="accent6">
                    <a:lumMod val="50000"/>
                  </a:schemeClr>
                </a:solidFill>
                <a:latin typeface="Arial" panose="020B0604020202020204" pitchFamily="34" charset="0"/>
                <a:cs typeface="Arial" panose="020B0604020202020204" pitchFamily="34" charset="0"/>
              </a:rPr>
              <a:t> ông?</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Tô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a:solidFill>
                  <a:schemeClr val="accent6">
                    <a:lumMod val="50000"/>
                  </a:schemeClr>
                </a:solidFill>
                <a:latin typeface="Arial" panose="020B0604020202020204" pitchFamily="34" charset="0"/>
                <a:cs typeface="Arial" panose="020B0604020202020204" pitchFamily="34" charset="0"/>
              </a:rPr>
              <a:t>, đáp:</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Có</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nghị</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phu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Thái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nhiên</a:t>
            </a:r>
            <a:r>
              <a:rPr lang="en-US" altLang="en-US" sz="2800">
                <a:solidFill>
                  <a:schemeClr val="accent6">
                    <a:lumMod val="50000"/>
                  </a:schemeClr>
                </a:solidFill>
                <a:latin typeface="Arial" panose="020B0604020202020204" pitchFamily="34" charset="0"/>
                <a:cs typeface="Arial" panose="020B0604020202020204" pitchFamily="34" charset="0"/>
              </a:rPr>
              <a:t> nói: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hết</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lòng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sao</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tiến</a:t>
            </a:r>
            <a:r>
              <a:rPr lang="en-US" altLang="en-US" sz="2800">
                <a:solidFill>
                  <a:schemeClr val="accent6">
                    <a:lumMod val="50000"/>
                  </a:schemeClr>
                </a:solidFill>
                <a:latin typeface="Arial" panose="020B0604020202020204" pitchFamily="34" charset="0"/>
                <a:cs typeface="Arial" panose="020B0604020202020204" pitchFamily="34" charset="0"/>
              </a:rPr>
              <a:t> cử?</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a:solidFill>
                  <a:schemeClr val="accent6">
                    <a:lumMod val="50000"/>
                  </a:schemeClr>
                </a:solidFill>
                <a:latin typeface="Arial" panose="020B0604020202020204" pitchFamily="34" charset="0"/>
                <a:cs typeface="Arial" panose="020B0604020202020204" pitchFamily="34" charset="0"/>
              </a:rPr>
              <a:t>		Tô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Thành</a:t>
            </a:r>
            <a:r>
              <a:rPr lang="en-US" altLang="en-US" sz="2800">
                <a:solidFill>
                  <a:schemeClr val="accent6">
                    <a:lumMod val="50000"/>
                  </a:schemeClr>
                </a:solidFill>
                <a:latin typeface="Arial" panose="020B0604020202020204" pitchFamily="34" charset="0"/>
                <a:cs typeface="Arial" panose="020B0604020202020204" pitchFamily="34" charset="0"/>
              </a:rPr>
              <a:t> tâu:</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 </a:t>
            </a:r>
            <a:r>
              <a:rPr lang="en-US" altLang="en-US" sz="2800" dirty="0" err="1">
                <a:solidFill>
                  <a:schemeClr val="accent6">
                    <a:lumMod val="50000"/>
                  </a:schemeClr>
                </a:solidFill>
                <a:latin typeface="Arial" panose="020B0604020202020204" pitchFamily="34" charset="0"/>
                <a:cs typeface="Arial" panose="020B0604020202020204" pitchFamily="34" charset="0"/>
              </a:rPr>
              <a:t>Nếu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hầu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hạ</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thì</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Vũ</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còn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hỏi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người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tài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ba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giúp</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nước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xin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cử</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Trần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Trung</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Tá</a:t>
            </a:r>
            <a:r>
              <a:rPr lang="en-US" altLang="en-US" sz="28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endParaRPr lang="en-US" altLang="en-US" sz="2800" dirty="0">
              <a:solidFill>
                <a:schemeClr val="accent6">
                  <a:lumMod val="50000"/>
                </a:schemeClr>
              </a:solidFill>
              <a:latin typeface="Arial" panose="020B0604020202020204" pitchFamily="34" charset="0"/>
              <a:cs typeface="Arial" panose="020B0604020202020204" pitchFamily="34" charset="0"/>
            </a:endParaRPr>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55702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a:extLst>
              <a:ext uri="{FF2B5EF4-FFF2-40B4-BE49-F238E27FC236}">
                <a16:creationId xmlns:a16="http://schemas.microsoft.com/office/drawing/2014/main" id="{7D69C8A5-A0C3-44FA-92EC-988FD4634602}"/>
              </a:ext>
            </a:extLst>
          </p:cNvPr>
          <p:cNvGrpSpPr/>
          <p:nvPr/>
        </p:nvGrpSpPr>
        <p:grpSpPr>
          <a:xfrm>
            <a:off x="466892" y="0"/>
            <a:ext cx="8300035" cy="6146276"/>
            <a:chOff x="1743075" y="1765300"/>
            <a:chExt cx="3660776" cy="2832100"/>
          </a:xfrm>
        </p:grpSpPr>
        <p:sp>
          <p:nvSpPr>
            <p:cNvPr id="72" name="任意多边形: 形状 71">
              <a:extLst>
                <a:ext uri="{FF2B5EF4-FFF2-40B4-BE49-F238E27FC236}">
                  <a16:creationId xmlns:a16="http://schemas.microsoft.com/office/drawing/2014/main" id="{45E3174E-3192-4842-8112-F9AF36271A4D}"/>
                </a:ext>
              </a:extLst>
            </p:cNvPr>
            <p:cNvSpPr/>
            <p:nvPr/>
          </p:nvSpPr>
          <p:spPr>
            <a:xfrm>
              <a:off x="1895475" y="2143125"/>
              <a:ext cx="3305175" cy="23336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正文宋楷" panose="02000000000000000000" pitchFamily="2" charset="-122"/>
                <a:ea typeface="字魂36号-正文宋楷" panose="02000000000000000000" pitchFamily="2" charset="-122"/>
              </a:endParaRPr>
            </a:p>
          </p:txBody>
        </p:sp>
        <p:grpSp>
          <p:nvGrpSpPr>
            <p:cNvPr id="73" name="组合 72">
              <a:extLst>
                <a:ext uri="{FF2B5EF4-FFF2-40B4-BE49-F238E27FC236}">
                  <a16:creationId xmlns:a16="http://schemas.microsoft.com/office/drawing/2014/main" id="{9C0ED4A2-171E-4993-91C5-9DECA08D0C75}"/>
                </a:ext>
              </a:extLst>
            </p:cNvPr>
            <p:cNvGrpSpPr/>
            <p:nvPr/>
          </p:nvGrpSpPr>
          <p:grpSpPr>
            <a:xfrm>
              <a:off x="1743075" y="1765300"/>
              <a:ext cx="3660776" cy="2832100"/>
              <a:chOff x="1743075" y="1765300"/>
              <a:chExt cx="3660776" cy="2832100"/>
            </a:xfrm>
          </p:grpSpPr>
          <p:sp>
            <p:nvSpPr>
              <p:cNvPr id="74" name="Freeform 5">
                <a:extLst>
                  <a:ext uri="{FF2B5EF4-FFF2-40B4-BE49-F238E27FC236}">
                    <a16:creationId xmlns:a16="http://schemas.microsoft.com/office/drawing/2014/main" id="{C49A3D0F-3592-4779-BAD9-36F1EFEBBB1F}"/>
                  </a:ext>
                </a:extLst>
              </p:cNvPr>
              <p:cNvSpPr>
                <a:spLocks noEditPoints="1"/>
              </p:cNvSpPr>
              <p:nvPr/>
            </p:nvSpPr>
            <p:spPr bwMode="auto">
              <a:xfrm>
                <a:off x="1778000" y="1982788"/>
                <a:ext cx="3621088" cy="2601913"/>
              </a:xfrm>
              <a:custGeom>
                <a:avLst/>
                <a:gdLst>
                  <a:gd name="T0" fmla="*/ 809 w 853"/>
                  <a:gd name="T1" fmla="*/ 415 h 612"/>
                  <a:gd name="T2" fmla="*/ 775 w 853"/>
                  <a:gd name="T3" fmla="*/ 359 h 612"/>
                  <a:gd name="T4" fmla="*/ 728 w 853"/>
                  <a:gd name="T5" fmla="*/ 329 h 612"/>
                  <a:gd name="T6" fmla="*/ 818 w 853"/>
                  <a:gd name="T7" fmla="*/ 110 h 612"/>
                  <a:gd name="T8" fmla="*/ 716 w 853"/>
                  <a:gd name="T9" fmla="*/ 15 h 612"/>
                  <a:gd name="T10" fmla="*/ 547 w 853"/>
                  <a:gd name="T11" fmla="*/ 31 h 612"/>
                  <a:gd name="T12" fmla="*/ 455 w 853"/>
                  <a:gd name="T13" fmla="*/ 67 h 612"/>
                  <a:gd name="T14" fmla="*/ 375 w 853"/>
                  <a:gd name="T15" fmla="*/ 58 h 612"/>
                  <a:gd name="T16" fmla="*/ 371 w 853"/>
                  <a:gd name="T17" fmla="*/ 56 h 612"/>
                  <a:gd name="T18" fmla="*/ 345 w 853"/>
                  <a:gd name="T19" fmla="*/ 56 h 612"/>
                  <a:gd name="T20" fmla="*/ 194 w 853"/>
                  <a:gd name="T21" fmla="*/ 66 h 612"/>
                  <a:gd name="T22" fmla="*/ 48 w 853"/>
                  <a:gd name="T23" fmla="*/ 94 h 612"/>
                  <a:gd name="T24" fmla="*/ 5 w 853"/>
                  <a:gd name="T25" fmla="*/ 229 h 612"/>
                  <a:gd name="T26" fmla="*/ 67 w 853"/>
                  <a:gd name="T27" fmla="*/ 330 h 612"/>
                  <a:gd name="T28" fmla="*/ 19 w 853"/>
                  <a:gd name="T29" fmla="*/ 402 h 612"/>
                  <a:gd name="T30" fmla="*/ 49 w 853"/>
                  <a:gd name="T31" fmla="*/ 513 h 612"/>
                  <a:gd name="T32" fmla="*/ 245 w 853"/>
                  <a:gd name="T33" fmla="*/ 599 h 612"/>
                  <a:gd name="T34" fmla="*/ 384 w 853"/>
                  <a:gd name="T35" fmla="*/ 565 h 612"/>
                  <a:gd name="T36" fmla="*/ 523 w 853"/>
                  <a:gd name="T37" fmla="*/ 550 h 612"/>
                  <a:gd name="T38" fmla="*/ 774 w 853"/>
                  <a:gd name="T39" fmla="*/ 539 h 612"/>
                  <a:gd name="T40" fmla="*/ 817 w 853"/>
                  <a:gd name="T41" fmla="*/ 434 h 612"/>
                  <a:gd name="T42" fmla="*/ 809 w 853"/>
                  <a:gd name="T43" fmla="*/ 415 h 612"/>
                  <a:gd name="T44" fmla="*/ 749 w 853"/>
                  <a:gd name="T45" fmla="*/ 506 h 612"/>
                  <a:gd name="T46" fmla="*/ 535 w 853"/>
                  <a:gd name="T47" fmla="*/ 509 h 612"/>
                  <a:gd name="T48" fmla="*/ 302 w 853"/>
                  <a:gd name="T49" fmla="*/ 543 h 612"/>
                  <a:gd name="T50" fmla="*/ 189 w 853"/>
                  <a:gd name="T51" fmla="*/ 561 h 612"/>
                  <a:gd name="T52" fmla="*/ 111 w 853"/>
                  <a:gd name="T53" fmla="*/ 523 h 612"/>
                  <a:gd name="T54" fmla="*/ 58 w 853"/>
                  <a:gd name="T55" fmla="*/ 435 h 612"/>
                  <a:gd name="T56" fmla="*/ 69 w 853"/>
                  <a:gd name="T57" fmla="*/ 381 h 612"/>
                  <a:gd name="T58" fmla="*/ 102 w 853"/>
                  <a:gd name="T59" fmla="*/ 335 h 612"/>
                  <a:gd name="T60" fmla="*/ 99 w 853"/>
                  <a:gd name="T61" fmla="*/ 320 h 612"/>
                  <a:gd name="T62" fmla="*/ 94 w 853"/>
                  <a:gd name="T63" fmla="*/ 311 h 612"/>
                  <a:gd name="T64" fmla="*/ 46 w 853"/>
                  <a:gd name="T65" fmla="*/ 197 h 612"/>
                  <a:gd name="T66" fmla="*/ 62 w 853"/>
                  <a:gd name="T67" fmla="*/ 138 h 612"/>
                  <a:gd name="T68" fmla="*/ 113 w 853"/>
                  <a:gd name="T69" fmla="*/ 112 h 612"/>
                  <a:gd name="T70" fmla="*/ 257 w 853"/>
                  <a:gd name="T71" fmla="*/ 117 h 612"/>
                  <a:gd name="T72" fmla="*/ 368 w 853"/>
                  <a:gd name="T73" fmla="*/ 89 h 612"/>
                  <a:gd name="T74" fmla="*/ 466 w 853"/>
                  <a:gd name="T75" fmla="*/ 106 h 612"/>
                  <a:gd name="T76" fmla="*/ 541 w 853"/>
                  <a:gd name="T77" fmla="*/ 77 h 612"/>
                  <a:gd name="T78" fmla="*/ 620 w 853"/>
                  <a:gd name="T79" fmla="*/ 56 h 612"/>
                  <a:gd name="T80" fmla="*/ 753 w 853"/>
                  <a:gd name="T81" fmla="*/ 84 h 612"/>
                  <a:gd name="T82" fmla="*/ 785 w 853"/>
                  <a:gd name="T83" fmla="*/ 195 h 612"/>
                  <a:gd name="T84" fmla="*/ 696 w 853"/>
                  <a:gd name="T85" fmla="*/ 298 h 612"/>
                  <a:gd name="T86" fmla="*/ 682 w 853"/>
                  <a:gd name="T87" fmla="*/ 324 h 612"/>
                  <a:gd name="T88" fmla="*/ 689 w 853"/>
                  <a:gd name="T89" fmla="*/ 335 h 612"/>
                  <a:gd name="T90" fmla="*/ 695 w 853"/>
                  <a:gd name="T91" fmla="*/ 352 h 612"/>
                  <a:gd name="T92" fmla="*/ 741 w 853"/>
                  <a:gd name="T93" fmla="*/ 393 h 612"/>
                  <a:gd name="T94" fmla="*/ 777 w 853"/>
                  <a:gd name="T95" fmla="*/ 432 h 612"/>
                  <a:gd name="T96" fmla="*/ 749 w 853"/>
                  <a:gd name="T97" fmla="*/ 5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FF4D67">
                  <a:alpha val="64000"/>
                </a:srgbClr>
              </a:solidFill>
              <a:ln>
                <a:noFill/>
              </a:ln>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6">
                <a:extLst>
                  <a:ext uri="{FF2B5EF4-FFF2-40B4-BE49-F238E27FC236}">
                    <a16:creationId xmlns:a16="http://schemas.microsoft.com/office/drawing/2014/main" id="{1A1209E8-A762-4CA4-A9C2-B6C981FC301A}"/>
                  </a:ext>
                </a:extLst>
              </p:cNvPr>
              <p:cNvSpPr>
                <a:spLocks noEditPoints="1"/>
              </p:cNvSpPr>
              <p:nvPr/>
            </p:nvSpPr>
            <p:spPr bwMode="auto">
              <a:xfrm>
                <a:off x="1743075" y="1765300"/>
                <a:ext cx="3660776" cy="2832100"/>
              </a:xfrm>
              <a:custGeom>
                <a:avLst/>
                <a:gdLst>
                  <a:gd name="T0" fmla="*/ 746 w 862"/>
                  <a:gd name="T1" fmla="*/ 379 h 666"/>
                  <a:gd name="T2" fmla="*/ 826 w 862"/>
                  <a:gd name="T3" fmla="*/ 259 h 666"/>
                  <a:gd name="T4" fmla="*/ 782 w 862"/>
                  <a:gd name="T5" fmla="*/ 95 h 666"/>
                  <a:gd name="T6" fmla="*/ 630 w 862"/>
                  <a:gd name="T7" fmla="*/ 69 h 666"/>
                  <a:gd name="T8" fmla="*/ 432 w 862"/>
                  <a:gd name="T9" fmla="*/ 124 h 666"/>
                  <a:gd name="T10" fmla="*/ 377 w 862"/>
                  <a:gd name="T11" fmla="*/ 89 h 666"/>
                  <a:gd name="T12" fmla="*/ 377 w 862"/>
                  <a:gd name="T13" fmla="*/ 82 h 666"/>
                  <a:gd name="T14" fmla="*/ 379 w 862"/>
                  <a:gd name="T15" fmla="*/ 73 h 666"/>
                  <a:gd name="T16" fmla="*/ 412 w 862"/>
                  <a:gd name="T17" fmla="*/ 43 h 666"/>
                  <a:gd name="T18" fmla="*/ 452 w 862"/>
                  <a:gd name="T19" fmla="*/ 85 h 666"/>
                  <a:gd name="T20" fmla="*/ 422 w 862"/>
                  <a:gd name="T21" fmla="*/ 95 h 666"/>
                  <a:gd name="T22" fmla="*/ 416 w 862"/>
                  <a:gd name="T23" fmla="*/ 65 h 666"/>
                  <a:gd name="T24" fmla="*/ 410 w 862"/>
                  <a:gd name="T25" fmla="*/ 59 h 666"/>
                  <a:gd name="T26" fmla="*/ 426 w 862"/>
                  <a:gd name="T27" fmla="*/ 107 h 666"/>
                  <a:gd name="T28" fmla="*/ 463 w 862"/>
                  <a:gd name="T29" fmla="*/ 66 h 666"/>
                  <a:gd name="T30" fmla="*/ 401 w 862"/>
                  <a:gd name="T31" fmla="*/ 38 h 666"/>
                  <a:gd name="T32" fmla="*/ 379 w 862"/>
                  <a:gd name="T33" fmla="*/ 55 h 666"/>
                  <a:gd name="T34" fmla="*/ 307 w 862"/>
                  <a:gd name="T35" fmla="*/ 13 h 666"/>
                  <a:gd name="T36" fmla="*/ 282 w 862"/>
                  <a:gd name="T37" fmla="*/ 67 h 666"/>
                  <a:gd name="T38" fmla="*/ 329 w 862"/>
                  <a:gd name="T39" fmla="*/ 75 h 666"/>
                  <a:gd name="T40" fmla="*/ 324 w 862"/>
                  <a:gd name="T41" fmla="*/ 70 h 666"/>
                  <a:gd name="T42" fmla="*/ 289 w 862"/>
                  <a:gd name="T43" fmla="*/ 60 h 666"/>
                  <a:gd name="T44" fmla="*/ 318 w 862"/>
                  <a:gd name="T45" fmla="*/ 20 h 666"/>
                  <a:gd name="T46" fmla="*/ 370 w 862"/>
                  <a:gd name="T47" fmla="*/ 71 h 666"/>
                  <a:gd name="T48" fmla="*/ 368 w 862"/>
                  <a:gd name="T49" fmla="*/ 79 h 666"/>
                  <a:gd name="T50" fmla="*/ 367 w 862"/>
                  <a:gd name="T51" fmla="*/ 82 h 666"/>
                  <a:gd name="T52" fmla="*/ 292 w 862"/>
                  <a:gd name="T53" fmla="*/ 120 h 666"/>
                  <a:gd name="T54" fmla="*/ 205 w 862"/>
                  <a:gd name="T55" fmla="*/ 115 h 666"/>
                  <a:gd name="T56" fmla="*/ 112 w 862"/>
                  <a:gd name="T57" fmla="*/ 111 h 666"/>
                  <a:gd name="T58" fmla="*/ 52 w 862"/>
                  <a:gd name="T59" fmla="*/ 140 h 666"/>
                  <a:gd name="T60" fmla="*/ 4 w 862"/>
                  <a:gd name="T61" fmla="*/ 263 h 666"/>
                  <a:gd name="T62" fmla="*/ 75 w 862"/>
                  <a:gd name="T63" fmla="*/ 378 h 666"/>
                  <a:gd name="T64" fmla="*/ 47 w 862"/>
                  <a:gd name="T65" fmla="*/ 567 h 666"/>
                  <a:gd name="T66" fmla="*/ 256 w 862"/>
                  <a:gd name="T67" fmla="*/ 656 h 666"/>
                  <a:gd name="T68" fmla="*/ 549 w 862"/>
                  <a:gd name="T69" fmla="*/ 607 h 666"/>
                  <a:gd name="T70" fmla="*/ 806 w 862"/>
                  <a:gd name="T71" fmla="*/ 582 h 666"/>
                  <a:gd name="T72" fmla="*/ 746 w 862"/>
                  <a:gd name="T73" fmla="*/ 379 h 666"/>
                  <a:gd name="T74" fmla="*/ 794 w 862"/>
                  <a:gd name="T75" fmla="*/ 580 h 666"/>
                  <a:gd name="T76" fmla="*/ 555 w 862"/>
                  <a:gd name="T77" fmla="*/ 598 h 666"/>
                  <a:gd name="T78" fmla="*/ 310 w 862"/>
                  <a:gd name="T79" fmla="*/ 637 h 666"/>
                  <a:gd name="T80" fmla="*/ 82 w 862"/>
                  <a:gd name="T81" fmla="*/ 598 h 666"/>
                  <a:gd name="T82" fmla="*/ 34 w 862"/>
                  <a:gd name="T83" fmla="*/ 489 h 666"/>
                  <a:gd name="T84" fmla="*/ 87 w 862"/>
                  <a:gd name="T85" fmla="*/ 383 h 666"/>
                  <a:gd name="T86" fmla="*/ 87 w 862"/>
                  <a:gd name="T87" fmla="*/ 374 h 666"/>
                  <a:gd name="T88" fmla="*/ 20 w 862"/>
                  <a:gd name="T89" fmla="*/ 209 h 666"/>
                  <a:gd name="T90" fmla="*/ 82 w 862"/>
                  <a:gd name="T91" fmla="*/ 130 h 666"/>
                  <a:gd name="T92" fmla="*/ 196 w 862"/>
                  <a:gd name="T93" fmla="*/ 124 h 666"/>
                  <a:gd name="T94" fmla="*/ 303 w 862"/>
                  <a:gd name="T95" fmla="*/ 130 h 666"/>
                  <a:gd name="T96" fmla="*/ 369 w 862"/>
                  <a:gd name="T97" fmla="*/ 98 h 666"/>
                  <a:gd name="T98" fmla="*/ 369 w 862"/>
                  <a:gd name="T99" fmla="*/ 97 h 666"/>
                  <a:gd name="T100" fmla="*/ 371 w 862"/>
                  <a:gd name="T101" fmla="*/ 104 h 666"/>
                  <a:gd name="T102" fmla="*/ 453 w 862"/>
                  <a:gd name="T103" fmla="*/ 132 h 666"/>
                  <a:gd name="T104" fmla="*/ 578 w 862"/>
                  <a:gd name="T105" fmla="*/ 95 h 666"/>
                  <a:gd name="T106" fmla="*/ 793 w 862"/>
                  <a:gd name="T107" fmla="*/ 120 h 666"/>
                  <a:gd name="T108" fmla="*/ 815 w 862"/>
                  <a:gd name="T109" fmla="*/ 262 h 666"/>
                  <a:gd name="T110" fmla="*/ 729 w 862"/>
                  <a:gd name="T111" fmla="*/ 371 h 666"/>
                  <a:gd name="T112" fmla="*/ 728 w 862"/>
                  <a:gd name="T113" fmla="*/ 381 h 666"/>
                  <a:gd name="T114" fmla="*/ 794 w 862"/>
                  <a:gd name="T115" fmla="*/ 58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2" name="Rectangle 1"/>
          <p:cNvSpPr/>
          <p:nvPr/>
        </p:nvSpPr>
        <p:spPr>
          <a:xfrm>
            <a:off x="1238054" y="1771862"/>
            <a:ext cx="6096000" cy="3046988"/>
          </a:xfrm>
          <a:prstGeom prst="rect">
            <a:avLst/>
          </a:prstGeom>
        </p:spPr>
        <p:txBody>
          <a:bodyPr>
            <a:spAutoFit/>
          </a:bodyPr>
          <a:lstStyle/>
          <a:p>
            <a:pPr algn="just"/>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Đoạn</a:t>
            </a:r>
            <a:r>
              <a:rPr lang="en-US" sz="3200" dirty="0">
                <a:solidFill>
                  <a:srgbClr val="002060"/>
                </a:solidFill>
                <a:latin typeface="Arial" panose="020B0604020202020204" pitchFamily="34" charset="0"/>
                <a:cs typeface="Arial" panose="020B0604020202020204" pitchFamily="34" charset="0"/>
              </a:rPr>
              <a:t> 3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giọng</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iềm</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ạm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a:t>
            </a:r>
            <a:r>
              <a:rPr lang="vi-VN" sz="3200" dirty="0">
                <a:solidFill>
                  <a:srgbClr val="002060"/>
                </a:solidFill>
                <a:latin typeface="Arial" panose="020B0604020202020204" pitchFamily="34" charset="0"/>
                <a:cs typeface="Arial" panose="020B0604020202020204" pitchFamily="34" charset="0"/>
              </a:rPr>
              <a:t>ư</a:t>
            </a:r>
            <a:r>
              <a:rPr lang="en-US" sz="3200" dirty="0">
                <a:solidFill>
                  <a:srgbClr val="002060"/>
                </a:solidFill>
                <a:latin typeface="Arial" panose="020B0604020202020204" pitchFamily="34" charset="0"/>
                <a:cs typeface="Arial" panose="020B0604020202020204" pitchFamily="34" charset="0"/>
              </a:rPr>
              <a:t>ng </a:t>
            </a:r>
            <a:r>
              <a:rPr lang="en-US" sz="3200" dirty="0" err="1">
                <a:solidFill>
                  <a:srgbClr val="002060"/>
                </a:solidFill>
                <a:latin typeface="Arial" panose="020B0604020202020204" pitchFamily="34" charset="0"/>
                <a:cs typeface="Arial" panose="020B0604020202020204" pitchFamily="34" charset="0"/>
              </a:rPr>
              <a:t>dứt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khoát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thái</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a:solidFill>
                  <a:srgbClr val="002060"/>
                </a:solidFill>
                <a:latin typeface="Arial" panose="020B0604020202020204" pitchFamily="34" charset="0"/>
                <a:cs typeface="Arial" panose="020B0604020202020204" pitchFamily="34" charset="0"/>
              </a:rPr>
              <a:t>ộ </a:t>
            </a:r>
            <a:r>
              <a:rPr lang="en-US" sz="3200" dirty="0" err="1">
                <a:solidFill>
                  <a:srgbClr val="002060"/>
                </a:solidFill>
                <a:latin typeface="Arial" panose="020B0604020202020204" pitchFamily="34" charset="0"/>
                <a:cs typeface="Arial" panose="020B0604020202020204" pitchFamily="34" charset="0"/>
              </a:rPr>
              <a:t>kiên</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a:t>
            </a:r>
            <a:r>
              <a:rPr lang="en-US" sz="3200" dirty="0" err="1">
                <a:solidFill>
                  <a:srgbClr val="002060"/>
                </a:solidFill>
                <a:latin typeface="Arial" panose="020B0604020202020204" pitchFamily="34" charset="0"/>
                <a:cs typeface="Arial" panose="020B0604020202020204" pitchFamily="34" charset="0"/>
              </a:rPr>
              <a:t>ịnh</a:t>
            </a:r>
            <a:r>
              <a:rPr lang="en-US" sz="3200" dirty="0">
                <a:solidFill>
                  <a:srgbClr val="002060"/>
                </a:solidFill>
                <a:latin typeface="Arial" panose="020B0604020202020204" pitchFamily="34" charset="0"/>
                <a:cs typeface="Arial" panose="020B0604020202020204" pitchFamily="34" charset="0"/>
              </a:rPr>
              <a:t>.</a:t>
            </a:r>
          </a:p>
          <a:p>
            <a:pPr algn="just"/>
            <a:r>
              <a:rPr lang="en-US" sz="3200" dirty="0">
                <a:solidFill>
                  <a:srgbClr val="002060"/>
                </a:solidFill>
                <a:latin typeface="Arial" panose="020B0604020202020204" pitchFamily="34" charset="0"/>
                <a:cs typeface="Arial" panose="020B0604020202020204" pitchFamily="34" charset="0"/>
              </a:rPr>
              <a:t>	- </a:t>
            </a:r>
            <a:r>
              <a:rPr lang="en-US" sz="3200" dirty="0" err="1">
                <a:solidFill>
                  <a:srgbClr val="002060"/>
                </a:solidFill>
                <a:latin typeface="Arial" panose="020B0604020202020204" pitchFamily="34" charset="0"/>
                <a:cs typeface="Arial" panose="020B0604020202020204" pitchFamily="34" charset="0"/>
              </a:rPr>
              <a:t>Nhấn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giọng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những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ngữ</a:t>
            </a:r>
            <a:r>
              <a:rPr lang="en-US" sz="3200"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mất</a:t>
            </a:r>
            <a:r>
              <a:rPr lang="en-US" sz="3200" b="1" dirty="0">
                <a:solidFill>
                  <a:srgbClr val="002060"/>
                </a:solidFill>
                <a:latin typeface="Arial" panose="020B0604020202020204" pitchFamily="34" charset="0"/>
                <a:cs typeface="Arial" panose="020B0604020202020204" pitchFamily="34" charset="0"/>
              </a:rPr>
              <a:t>, di </a:t>
            </a:r>
            <a:r>
              <a:rPr lang="en-US" sz="3200" b="1" dirty="0" err="1">
                <a:solidFill>
                  <a:srgbClr val="002060"/>
                </a:solidFill>
                <a:latin typeface="Arial" panose="020B0604020202020204" pitchFamily="34" charset="0"/>
                <a:cs typeface="Arial" panose="020B0604020202020204" pitchFamily="34" charset="0"/>
              </a:rPr>
              <a:t>chiếu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lên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ngôi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nhất</a:t>
            </a:r>
            <a:r>
              <a:rPr lang="en-US" sz="3200" b="1" dirty="0">
                <a:solidFill>
                  <a:srgbClr val="002060"/>
                </a:solidFill>
                <a:latin typeface="Arial" panose="020B0604020202020204" pitchFamily="34" charset="0"/>
                <a:cs typeface="Arial" panose="020B0604020202020204" pitchFamily="34" charset="0"/>
              </a:rPr>
              <a:t> </a:t>
            </a:r>
            <a:r>
              <a:rPr lang="vi-VN" sz="3200" b="1" dirty="0">
                <a:solidFill>
                  <a:srgbClr val="002060"/>
                </a:solidFill>
                <a:latin typeface="Arial" panose="020B0604020202020204" pitchFamily="34" charset="0"/>
                <a:cs typeface="Arial" panose="020B0604020202020204" pitchFamily="34" charset="0"/>
              </a:rPr>
              <a:t>đ</a:t>
            </a:r>
            <a:r>
              <a:rPr lang="en-US" sz="3200" b="1" dirty="0" err="1">
                <a:solidFill>
                  <a:srgbClr val="002060"/>
                </a:solidFill>
                <a:latin typeface="Arial" panose="020B0604020202020204" pitchFamily="34" charset="0"/>
                <a:cs typeface="Arial" panose="020B0604020202020204" pitchFamily="34" charset="0"/>
              </a:rPr>
              <a:t>ịnh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cứ</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theo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hết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lòng</a:t>
            </a:r>
            <a:r>
              <a:rPr lang="en-US" sz="3200" b="1" dirty="0">
                <a:solidFill>
                  <a:srgbClr val="002060"/>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040" y="1329179"/>
            <a:ext cx="5192484" cy="5528821"/>
          </a:xfrm>
          <a:prstGeom prst="rect">
            <a:avLst/>
          </a:prstGeom>
        </p:spPr>
      </p:pic>
    </p:spTree>
    <p:extLst>
      <p:ext uri="{BB962C8B-B14F-4D97-AF65-F5344CB8AC3E}">
        <p14:creationId xmlns:p14="http://schemas.microsoft.com/office/powerpoint/2010/main" val="112838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80">
                                          <p:stCondLst>
                                            <p:cond delay="0"/>
                                          </p:stCondLst>
                                        </p:cTn>
                                        <p:tgtEl>
                                          <p:spTgt spid="71"/>
                                        </p:tgtEl>
                                      </p:cBhvr>
                                    </p:animEffect>
                                    <p:anim calcmode="lin" valueType="num">
                                      <p:cBhvr>
                                        <p:cTn id="8"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
                                        </p:tgtEl>
                                      </p:cBhvr>
                                      <p:to x="100000" y="60000"/>
                                    </p:animScale>
                                    <p:animScale>
                                      <p:cBhvr>
                                        <p:cTn id="14" dur="166" decel="50000">
                                          <p:stCondLst>
                                            <p:cond delay="676"/>
                                          </p:stCondLst>
                                        </p:cTn>
                                        <p:tgtEl>
                                          <p:spTgt spid="71"/>
                                        </p:tgtEl>
                                      </p:cBhvr>
                                      <p:to x="100000" y="100000"/>
                                    </p:animScale>
                                    <p:animScale>
                                      <p:cBhvr>
                                        <p:cTn id="15" dur="26">
                                          <p:stCondLst>
                                            <p:cond delay="1312"/>
                                          </p:stCondLst>
                                        </p:cTn>
                                        <p:tgtEl>
                                          <p:spTgt spid="71"/>
                                        </p:tgtEl>
                                      </p:cBhvr>
                                      <p:to x="100000" y="80000"/>
                                    </p:animScale>
                                    <p:animScale>
                                      <p:cBhvr>
                                        <p:cTn id="16" dur="166" decel="50000">
                                          <p:stCondLst>
                                            <p:cond delay="1338"/>
                                          </p:stCondLst>
                                        </p:cTn>
                                        <p:tgtEl>
                                          <p:spTgt spid="71"/>
                                        </p:tgtEl>
                                      </p:cBhvr>
                                      <p:to x="100000" y="100000"/>
                                    </p:animScale>
                                    <p:animScale>
                                      <p:cBhvr>
                                        <p:cTn id="17" dur="26">
                                          <p:stCondLst>
                                            <p:cond delay="1642"/>
                                          </p:stCondLst>
                                        </p:cTn>
                                        <p:tgtEl>
                                          <p:spTgt spid="71"/>
                                        </p:tgtEl>
                                      </p:cBhvr>
                                      <p:to x="100000" y="90000"/>
                                    </p:animScale>
                                    <p:animScale>
                                      <p:cBhvr>
                                        <p:cTn id="18" dur="166" decel="50000">
                                          <p:stCondLst>
                                            <p:cond delay="1668"/>
                                          </p:stCondLst>
                                        </p:cTn>
                                        <p:tgtEl>
                                          <p:spTgt spid="71"/>
                                        </p:tgtEl>
                                      </p:cBhvr>
                                      <p:to x="100000" y="100000"/>
                                    </p:animScale>
                                    <p:animScale>
                                      <p:cBhvr>
                                        <p:cTn id="19" dur="26">
                                          <p:stCondLst>
                                            <p:cond delay="1808"/>
                                          </p:stCondLst>
                                        </p:cTn>
                                        <p:tgtEl>
                                          <p:spTgt spid="71"/>
                                        </p:tgtEl>
                                      </p:cBhvr>
                                      <p:to x="100000" y="95000"/>
                                    </p:animScale>
                                    <p:animScale>
                                      <p:cBhvr>
                                        <p:cTn id="20" dur="166" decel="50000">
                                          <p:stCondLst>
                                            <p:cond delay="1834"/>
                                          </p:stCondLst>
                                        </p:cTn>
                                        <p:tgtEl>
                                          <p:spTgt spid="71"/>
                                        </p:tgtEl>
                                      </p:cBhvr>
                                      <p:to x="100000" y="100000"/>
                                    </p:animScale>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47021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文本框 137">
            <a:extLst>
              <a:ext uri="{FF2B5EF4-FFF2-40B4-BE49-F238E27FC236}">
                <a16:creationId xmlns:a16="http://schemas.microsoft.com/office/drawing/2014/main" id="{9DD3C722-58A0-4FA1-BA36-0F5AA96E16B2}"/>
              </a:ext>
            </a:extLst>
          </p:cNvPr>
          <p:cNvSpPr txBox="1"/>
          <p:nvPr/>
        </p:nvSpPr>
        <p:spPr>
          <a:xfrm>
            <a:off x="1302217" y="233082"/>
            <a:ext cx="9605514" cy="1384995"/>
          </a:xfrm>
          <a:prstGeom prst="rect">
            <a:avLst/>
          </a:prstGeom>
          <a:noFill/>
          <a:ln>
            <a:noFill/>
          </a:ln>
        </p:spPr>
        <p:txBody>
          <a:bodyPr wrap="none" rtlCol="0">
            <a:spAutoFit/>
            <a:scene3d>
              <a:camera prst="orthographicFront"/>
              <a:lightRig rig="threePt" dir="t"/>
            </a:scene3d>
            <a:sp3d contourW="12700"/>
          </a:bodyPr>
          <a:lstStyle/>
          <a:p>
            <a:pPr algn="ct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Ô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gồm</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13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cái</a:t>
            </a:r>
            <a:endPar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Câu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tục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ngữ</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nói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về</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tinh</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thần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giúp</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đỡ</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san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sẻ</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cho</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nhau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lúc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khó</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khăn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hoạn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nạn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endParaRPr lang="zh-CN" altLang="en-US"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149" name="Rectangle 148"/>
          <p:cNvSpPr/>
          <p:nvPr/>
        </p:nvSpPr>
        <p:spPr>
          <a:xfrm>
            <a:off x="112722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5" name="Rectangle 154"/>
          <p:cNvSpPr/>
          <p:nvPr/>
        </p:nvSpPr>
        <p:spPr>
          <a:xfrm>
            <a:off x="215816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156" name="Rectangle 155"/>
          <p:cNvSpPr/>
          <p:nvPr/>
        </p:nvSpPr>
        <p:spPr>
          <a:xfrm>
            <a:off x="318910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Ư</a:t>
            </a:r>
          </a:p>
        </p:txBody>
      </p:sp>
      <p:sp>
        <p:nvSpPr>
          <p:cNvPr id="157" name="Rectangle 156"/>
          <p:cNvSpPr/>
          <p:nvPr/>
        </p:nvSpPr>
        <p:spPr>
          <a:xfrm>
            <a:off x="422004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Ờ</a:t>
            </a:r>
          </a:p>
        </p:txBody>
      </p:sp>
      <p:sp>
        <p:nvSpPr>
          <p:cNvPr id="158" name="Rectangle 157"/>
          <p:cNvSpPr/>
          <p:nvPr/>
        </p:nvSpPr>
        <p:spPr>
          <a:xfrm>
            <a:off x="5250984"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9" name="Rectangle 158"/>
          <p:cNvSpPr/>
          <p:nvPr/>
        </p:nvSpPr>
        <p:spPr>
          <a:xfrm>
            <a:off x="6281925"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p>
        </p:txBody>
      </p:sp>
      <p:sp>
        <p:nvSpPr>
          <p:cNvPr id="160" name="Rectangle 159"/>
          <p:cNvSpPr/>
          <p:nvPr/>
        </p:nvSpPr>
        <p:spPr>
          <a:xfrm>
            <a:off x="805927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61" name="Rectangle 160"/>
          <p:cNvSpPr/>
          <p:nvPr/>
        </p:nvSpPr>
        <p:spPr>
          <a:xfrm>
            <a:off x="909021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p>
        </p:txBody>
      </p:sp>
      <p:sp>
        <p:nvSpPr>
          <p:cNvPr id="162" name="Rectangle 161"/>
          <p:cNvSpPr/>
          <p:nvPr/>
        </p:nvSpPr>
        <p:spPr>
          <a:xfrm>
            <a:off x="1012115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
            </a:r>
          </a:p>
        </p:txBody>
      </p:sp>
      <p:sp>
        <p:nvSpPr>
          <p:cNvPr id="163" name="Rectangle 162"/>
          <p:cNvSpPr/>
          <p:nvPr/>
        </p:nvSpPr>
        <p:spPr>
          <a:xfrm>
            <a:off x="5250984"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p>
        </p:txBody>
      </p:sp>
      <p:sp>
        <p:nvSpPr>
          <p:cNvPr id="164" name="Rectangle 163"/>
          <p:cNvSpPr/>
          <p:nvPr/>
        </p:nvSpPr>
        <p:spPr>
          <a:xfrm>
            <a:off x="6281925"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Ẻ</a:t>
            </a:r>
          </a:p>
        </p:txBody>
      </p:sp>
      <p:sp>
        <p:nvSpPr>
          <p:cNvPr id="165" name="Rectangle 164"/>
          <p:cNvSpPr/>
          <p:nvPr/>
        </p:nvSpPr>
        <p:spPr>
          <a:xfrm>
            <a:off x="8059271"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66" name="Rectangle 165"/>
          <p:cNvSpPr/>
          <p:nvPr/>
        </p:nvSpPr>
        <p:spPr>
          <a:xfrm>
            <a:off x="9090212" y="3671099"/>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p>
        </p:txBody>
      </p:sp>
      <p:pic>
        <p:nvPicPr>
          <p:cNvPr id="167" name="Picture 166"/>
          <p:cNvPicPr>
            <a:picLocks noChangeAspect="1"/>
          </p:cNvPicPr>
          <p:nvPr/>
        </p:nvPicPr>
        <p:blipFill>
          <a:blip r:embed="rId5" cstate="print">
            <a:extLst>
              <a:ext uri="{BEBA8EAE-BF5A-486C-A8C5-ECC9F3942E4B}">
                <a14:imgProps xmlns:a14="http://schemas.microsoft.com/office/drawing/2010/main">
                  <a14:imgLayer r:embed="rId6">
                    <a14:imgEffect>
                      <a14:backgroundRemoval t="0" b="97907" l="0" r="100000"/>
                    </a14:imgEffect>
                  </a14:imgLayer>
                </a14:imgProps>
              </a:ext>
              <a:ext uri="{28A0092B-C50C-407E-A947-70E740481C1C}">
                <a14:useLocalDpi xmlns:a14="http://schemas.microsoft.com/office/drawing/2010/main" val="0"/>
              </a:ext>
            </a:extLst>
          </a:blip>
          <a:stretch>
            <a:fillRect/>
          </a:stretch>
        </p:blipFill>
        <p:spPr>
          <a:xfrm>
            <a:off x="1097264" y="3285357"/>
            <a:ext cx="3427991" cy="2277554"/>
          </a:xfrm>
          <a:prstGeom prst="rect">
            <a:avLst/>
          </a:prstGeom>
        </p:spPr>
      </p:pic>
      <p:sp>
        <p:nvSpPr>
          <p:cNvPr id="168" name="Rectangle 167"/>
          <p:cNvSpPr/>
          <p:nvPr/>
        </p:nvSpPr>
        <p:spPr>
          <a:xfrm>
            <a:off x="1127220"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9" name="Rectangle 168"/>
          <p:cNvSpPr/>
          <p:nvPr/>
        </p:nvSpPr>
        <p:spPr>
          <a:xfrm>
            <a:off x="2158161"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0" name="Rectangle 169"/>
          <p:cNvSpPr/>
          <p:nvPr/>
        </p:nvSpPr>
        <p:spPr>
          <a:xfrm>
            <a:off x="3189102"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1" name="Rectangle 170"/>
          <p:cNvSpPr/>
          <p:nvPr/>
        </p:nvSpPr>
        <p:spPr>
          <a:xfrm>
            <a:off x="4220043"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2" name="Rectangle 171"/>
          <p:cNvSpPr/>
          <p:nvPr/>
        </p:nvSpPr>
        <p:spPr>
          <a:xfrm>
            <a:off x="5250984"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3" name="Rectangle 172"/>
          <p:cNvSpPr/>
          <p:nvPr/>
        </p:nvSpPr>
        <p:spPr>
          <a:xfrm>
            <a:off x="6281925" y="1893820"/>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4" name="Rectangle 173"/>
          <p:cNvSpPr/>
          <p:nvPr/>
        </p:nvSpPr>
        <p:spPr>
          <a:xfrm>
            <a:off x="805927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5" name="Rectangle 174"/>
          <p:cNvSpPr/>
          <p:nvPr/>
        </p:nvSpPr>
        <p:spPr>
          <a:xfrm>
            <a:off x="9090212"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6" name="Rectangle 175"/>
          <p:cNvSpPr/>
          <p:nvPr/>
        </p:nvSpPr>
        <p:spPr>
          <a:xfrm>
            <a:off x="10121153"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7" name="Rectangle 176"/>
          <p:cNvSpPr/>
          <p:nvPr/>
        </p:nvSpPr>
        <p:spPr>
          <a:xfrm>
            <a:off x="5250984"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8" name="Rectangle 177"/>
          <p:cNvSpPr/>
          <p:nvPr/>
        </p:nvSpPr>
        <p:spPr>
          <a:xfrm>
            <a:off x="6281925"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9" name="Rectangle 178"/>
          <p:cNvSpPr/>
          <p:nvPr/>
        </p:nvSpPr>
        <p:spPr>
          <a:xfrm>
            <a:off x="8059271"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0" name="Rectangle 179"/>
          <p:cNvSpPr/>
          <p:nvPr/>
        </p:nvSpPr>
        <p:spPr>
          <a:xfrm>
            <a:off x="9090212" y="3671099"/>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611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171"/>
                                        </p:tgtEl>
                                      </p:cBhvr>
                                    </p:animEffect>
                                    <p:anim calcmode="lin" valueType="num">
                                      <p:cBhvr>
                                        <p:cTn id="19" dur="1000"/>
                                        <p:tgtEl>
                                          <p:spTgt spid="1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171"/>
                                        </p:tgtEl>
                                        <p:attrNameLst>
                                          <p:attrName>ppt_h</p:attrName>
                                        </p:attrNameLst>
                                      </p:cBhvr>
                                      <p:tavLst>
                                        <p:tav tm="0">
                                          <p:val>
                                            <p:strVal val="ppt_h"/>
                                          </p:val>
                                        </p:tav>
                                        <p:tav tm="100000">
                                          <p:val>
                                            <p:strVal val="ppt_h"/>
                                          </p:val>
                                        </p:tav>
                                      </p:tavLst>
                                    </p:anim>
                                    <p:set>
                                      <p:cBhvr>
                                        <p:cTn id="21" dur="1" fill="hold">
                                          <p:stCondLst>
                                            <p:cond delay="999"/>
                                          </p:stCondLst>
                                        </p:cTn>
                                        <p:tgtEl>
                                          <p:spTgt spid="17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2" fill="hold">
                            <p:stCondLst>
                              <p:cond delay="1000"/>
                            </p:stCondLst>
                            <p:childTnLst>
                              <p:par>
                                <p:cTn id="23" presetID="45" presetClass="exit" presetSubtype="0" fill="hold" grpId="0" nodeType="afterEffect">
                                  <p:stCondLst>
                                    <p:cond delay="0"/>
                                  </p:stCondLst>
                                  <p:childTnLst>
                                    <p:animEffect transition="out" filter="fade">
                                      <p:cBhvr>
                                        <p:cTn id="24" dur="1000"/>
                                        <p:tgtEl>
                                          <p:spTgt spid="173"/>
                                        </p:tgtEl>
                                      </p:cBhvr>
                                    </p:animEffect>
                                    <p:anim calcmode="lin" valueType="num">
                                      <p:cBhvr>
                                        <p:cTn id="25" dur="1000"/>
                                        <p:tgtEl>
                                          <p:spTgt spid="17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1000"/>
                                        <p:tgtEl>
                                          <p:spTgt spid="173"/>
                                        </p:tgtEl>
                                        <p:attrNameLst>
                                          <p:attrName>ppt_h</p:attrName>
                                        </p:attrNameLst>
                                      </p:cBhvr>
                                      <p:tavLst>
                                        <p:tav tm="0">
                                          <p:val>
                                            <p:strVal val="ppt_h"/>
                                          </p:val>
                                        </p:tav>
                                        <p:tav tm="100000">
                                          <p:val>
                                            <p:strVal val="ppt_h"/>
                                          </p:val>
                                        </p:tav>
                                      </p:tavLst>
                                    </p:anim>
                                    <p:set>
                                      <p:cBhvr>
                                        <p:cTn id="27" dur="1" fill="hold">
                                          <p:stCondLst>
                                            <p:cond delay="999"/>
                                          </p:stCondLst>
                                        </p:cTn>
                                        <p:tgtEl>
                                          <p:spTgt spid="17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8" fill="hold">
                            <p:stCondLst>
                              <p:cond delay="2000"/>
                            </p:stCondLst>
                            <p:childTnLst>
                              <p:par>
                                <p:cTn id="29" presetID="45" presetClass="exit" presetSubtype="0" fill="hold" grpId="0" nodeType="afterEffect">
                                  <p:stCondLst>
                                    <p:cond delay="0"/>
                                  </p:stCondLst>
                                  <p:childTnLst>
                                    <p:animEffect transition="out" filter="fade">
                                      <p:cBhvr>
                                        <p:cTn id="30" dur="1000"/>
                                        <p:tgtEl>
                                          <p:spTgt spid="178"/>
                                        </p:tgtEl>
                                      </p:cBhvr>
                                    </p:animEffect>
                                    <p:anim calcmode="lin" valueType="num">
                                      <p:cBhvr>
                                        <p:cTn id="31" dur="1000"/>
                                        <p:tgtEl>
                                          <p:spTgt spid="17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1000"/>
                                        <p:tgtEl>
                                          <p:spTgt spid="178"/>
                                        </p:tgtEl>
                                        <p:attrNameLst>
                                          <p:attrName>ppt_h</p:attrName>
                                        </p:attrNameLst>
                                      </p:cBhvr>
                                      <p:tavLst>
                                        <p:tav tm="0">
                                          <p:val>
                                            <p:strVal val="ppt_h"/>
                                          </p:val>
                                        </p:tav>
                                        <p:tav tm="100000">
                                          <p:val>
                                            <p:strVal val="ppt_h"/>
                                          </p:val>
                                        </p:tav>
                                      </p:tavLst>
                                    </p:anim>
                                    <p:set>
                                      <p:cBhvr>
                                        <p:cTn id="33" dur="1" fill="hold">
                                          <p:stCondLst>
                                            <p:cond delay="999"/>
                                          </p:stCondLst>
                                        </p:cTn>
                                        <p:tgtEl>
                                          <p:spTgt spid="17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4" fill="hold">
                            <p:stCondLst>
                              <p:cond delay="3000"/>
                            </p:stCondLst>
                            <p:childTnLst>
                              <p:par>
                                <p:cTn id="35" presetID="45" presetClass="exit" presetSubtype="0" fill="hold" grpId="0" nodeType="afterEffect">
                                  <p:stCondLst>
                                    <p:cond delay="0"/>
                                  </p:stCondLst>
                                  <p:childTnLst>
                                    <p:animEffect transition="out" filter="fade">
                                      <p:cBhvr>
                                        <p:cTn id="36" dur="1000"/>
                                        <p:tgtEl>
                                          <p:spTgt spid="177"/>
                                        </p:tgtEl>
                                      </p:cBhvr>
                                    </p:animEffect>
                                    <p:anim calcmode="lin" valueType="num">
                                      <p:cBhvr>
                                        <p:cTn id="37" dur="1000"/>
                                        <p:tgtEl>
                                          <p:spTgt spid="17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177"/>
                                        </p:tgtEl>
                                        <p:attrNameLst>
                                          <p:attrName>ppt_h</p:attrName>
                                        </p:attrNameLst>
                                      </p:cBhvr>
                                      <p:tavLst>
                                        <p:tav tm="0">
                                          <p:val>
                                            <p:strVal val="ppt_h"/>
                                          </p:val>
                                        </p:tav>
                                        <p:tav tm="100000">
                                          <p:val>
                                            <p:strVal val="ppt_h"/>
                                          </p:val>
                                        </p:tav>
                                      </p:tavLst>
                                    </p:anim>
                                    <p:set>
                                      <p:cBhvr>
                                        <p:cTn id="39" dur="1" fill="hold">
                                          <p:stCondLst>
                                            <p:cond delay="999"/>
                                          </p:stCondLst>
                                        </p:cTn>
                                        <p:tgtEl>
                                          <p:spTgt spid="17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40" fill="hold">
                            <p:stCondLst>
                              <p:cond delay="4000"/>
                            </p:stCondLst>
                            <p:childTnLst>
                              <p:par>
                                <p:cTn id="41" presetID="45" presetClass="exit" presetSubtype="0" fill="hold" grpId="0" nodeType="afterEffect">
                                  <p:stCondLst>
                                    <p:cond delay="0"/>
                                  </p:stCondLst>
                                  <p:childTnLst>
                                    <p:animEffect transition="out" filter="fade">
                                      <p:cBhvr>
                                        <p:cTn id="42" dur="1000"/>
                                        <p:tgtEl>
                                          <p:spTgt spid="168"/>
                                        </p:tgtEl>
                                      </p:cBhvr>
                                    </p:animEffect>
                                    <p:anim calcmode="lin" valueType="num">
                                      <p:cBhvr>
                                        <p:cTn id="43" dur="1000"/>
                                        <p:tgtEl>
                                          <p:spTgt spid="16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1000"/>
                                        <p:tgtEl>
                                          <p:spTgt spid="168"/>
                                        </p:tgtEl>
                                        <p:attrNameLst>
                                          <p:attrName>ppt_h</p:attrName>
                                        </p:attrNameLst>
                                      </p:cBhvr>
                                      <p:tavLst>
                                        <p:tav tm="0">
                                          <p:val>
                                            <p:strVal val="ppt_h"/>
                                          </p:val>
                                        </p:tav>
                                        <p:tav tm="100000">
                                          <p:val>
                                            <p:strVal val="ppt_h"/>
                                          </p:val>
                                        </p:tav>
                                      </p:tavLst>
                                    </p:anim>
                                    <p:set>
                                      <p:cBhvr>
                                        <p:cTn id="45" dur="1" fill="hold">
                                          <p:stCondLst>
                                            <p:cond delay="999"/>
                                          </p:stCondLst>
                                        </p:cTn>
                                        <p:tgtEl>
                                          <p:spTgt spid="16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6" fill="hold">
                            <p:stCondLst>
                              <p:cond delay="5000"/>
                            </p:stCondLst>
                            <p:childTnLst>
                              <p:par>
                                <p:cTn id="47" presetID="45" presetClass="exit" presetSubtype="0" fill="hold" grpId="0" nodeType="afterEffect">
                                  <p:stCondLst>
                                    <p:cond delay="0"/>
                                  </p:stCondLst>
                                  <p:childTnLst>
                                    <p:animEffect transition="out" filter="fade">
                                      <p:cBhvr>
                                        <p:cTn id="48" dur="1000"/>
                                        <p:tgtEl>
                                          <p:spTgt spid="170"/>
                                        </p:tgtEl>
                                      </p:cBhvr>
                                    </p:animEffect>
                                    <p:anim calcmode="lin" valueType="num">
                                      <p:cBhvr>
                                        <p:cTn id="49" dur="1000"/>
                                        <p:tgtEl>
                                          <p:spTgt spid="1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0" dur="1000"/>
                                        <p:tgtEl>
                                          <p:spTgt spid="170"/>
                                        </p:tgtEl>
                                        <p:attrNameLst>
                                          <p:attrName>ppt_h</p:attrName>
                                        </p:attrNameLst>
                                      </p:cBhvr>
                                      <p:tavLst>
                                        <p:tav tm="0">
                                          <p:val>
                                            <p:strVal val="ppt_h"/>
                                          </p:val>
                                        </p:tav>
                                        <p:tav tm="100000">
                                          <p:val>
                                            <p:strVal val="ppt_h"/>
                                          </p:val>
                                        </p:tav>
                                      </p:tavLst>
                                    </p:anim>
                                    <p:set>
                                      <p:cBhvr>
                                        <p:cTn id="51" dur="1" fill="hold">
                                          <p:stCondLst>
                                            <p:cond delay="999"/>
                                          </p:stCondLst>
                                        </p:cTn>
                                        <p:tgtEl>
                                          <p:spTgt spid="17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2" fill="hold">
                            <p:stCondLst>
                              <p:cond delay="6000"/>
                            </p:stCondLst>
                            <p:childTnLst>
                              <p:par>
                                <p:cTn id="53" presetID="45" presetClass="exit" presetSubtype="0" fill="hold" grpId="0" nodeType="afterEffect">
                                  <p:stCondLst>
                                    <p:cond delay="0"/>
                                  </p:stCondLst>
                                  <p:childTnLst>
                                    <p:animEffect transition="out" filter="fade">
                                      <p:cBhvr>
                                        <p:cTn id="54" dur="1000"/>
                                        <p:tgtEl>
                                          <p:spTgt spid="179"/>
                                        </p:tgtEl>
                                      </p:cBhvr>
                                    </p:animEffect>
                                    <p:anim calcmode="lin" valueType="num">
                                      <p:cBhvr>
                                        <p:cTn id="55" dur="1000"/>
                                        <p:tgtEl>
                                          <p:spTgt spid="17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1000"/>
                                        <p:tgtEl>
                                          <p:spTgt spid="179"/>
                                        </p:tgtEl>
                                        <p:attrNameLst>
                                          <p:attrName>ppt_h</p:attrName>
                                        </p:attrNameLst>
                                      </p:cBhvr>
                                      <p:tavLst>
                                        <p:tav tm="0">
                                          <p:val>
                                            <p:strVal val="ppt_h"/>
                                          </p:val>
                                        </p:tav>
                                        <p:tav tm="100000">
                                          <p:val>
                                            <p:strVal val="ppt_h"/>
                                          </p:val>
                                        </p:tav>
                                      </p:tavLst>
                                    </p:anim>
                                    <p:set>
                                      <p:cBhvr>
                                        <p:cTn id="57" dur="1" fill="hold">
                                          <p:stCondLst>
                                            <p:cond delay="999"/>
                                          </p:stCondLst>
                                        </p:cTn>
                                        <p:tgtEl>
                                          <p:spTgt spid="17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8" fill="hold">
                            <p:stCondLst>
                              <p:cond delay="7000"/>
                            </p:stCondLst>
                            <p:childTnLst>
                              <p:par>
                                <p:cTn id="59" presetID="45" presetClass="exit" presetSubtype="0" fill="hold" grpId="0" nodeType="afterEffect">
                                  <p:stCondLst>
                                    <p:cond delay="0"/>
                                  </p:stCondLst>
                                  <p:childTnLst>
                                    <p:animEffect transition="out" filter="fade">
                                      <p:cBhvr>
                                        <p:cTn id="60" dur="1000"/>
                                        <p:tgtEl>
                                          <p:spTgt spid="172"/>
                                        </p:tgtEl>
                                      </p:cBhvr>
                                    </p:animEffect>
                                    <p:anim calcmode="lin" valueType="num">
                                      <p:cBhvr>
                                        <p:cTn id="61" dur="1000"/>
                                        <p:tgtEl>
                                          <p:spTgt spid="17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2" dur="1000"/>
                                        <p:tgtEl>
                                          <p:spTgt spid="172"/>
                                        </p:tgtEl>
                                        <p:attrNameLst>
                                          <p:attrName>ppt_h</p:attrName>
                                        </p:attrNameLst>
                                      </p:cBhvr>
                                      <p:tavLst>
                                        <p:tav tm="0">
                                          <p:val>
                                            <p:strVal val="ppt_h"/>
                                          </p:val>
                                        </p:tav>
                                        <p:tav tm="100000">
                                          <p:val>
                                            <p:strVal val="ppt_h"/>
                                          </p:val>
                                        </p:tav>
                                      </p:tavLst>
                                    </p:anim>
                                    <p:set>
                                      <p:cBhvr>
                                        <p:cTn id="63" dur="1" fill="hold">
                                          <p:stCondLst>
                                            <p:cond delay="999"/>
                                          </p:stCondLst>
                                        </p:cTn>
                                        <p:tgtEl>
                                          <p:spTgt spid="17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4" fill="hold">
                            <p:stCondLst>
                              <p:cond delay="8000"/>
                            </p:stCondLst>
                            <p:childTnLst>
                              <p:par>
                                <p:cTn id="65" presetID="45" presetClass="exit" presetSubtype="0" fill="hold" grpId="0" nodeType="afterEffect">
                                  <p:stCondLst>
                                    <p:cond delay="0"/>
                                  </p:stCondLst>
                                  <p:childTnLst>
                                    <p:animEffect transition="out" filter="fade">
                                      <p:cBhvr>
                                        <p:cTn id="66" dur="1000"/>
                                        <p:tgtEl>
                                          <p:spTgt spid="176"/>
                                        </p:tgtEl>
                                      </p:cBhvr>
                                    </p:animEffect>
                                    <p:anim calcmode="lin" valueType="num">
                                      <p:cBhvr>
                                        <p:cTn id="67" dur="1000"/>
                                        <p:tgtEl>
                                          <p:spTgt spid="17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1000"/>
                                        <p:tgtEl>
                                          <p:spTgt spid="176"/>
                                        </p:tgtEl>
                                        <p:attrNameLst>
                                          <p:attrName>ppt_h</p:attrName>
                                        </p:attrNameLst>
                                      </p:cBhvr>
                                      <p:tavLst>
                                        <p:tav tm="0">
                                          <p:val>
                                            <p:strVal val="ppt_h"/>
                                          </p:val>
                                        </p:tav>
                                        <p:tav tm="100000">
                                          <p:val>
                                            <p:strVal val="ppt_h"/>
                                          </p:val>
                                        </p:tav>
                                      </p:tavLst>
                                    </p:anim>
                                    <p:set>
                                      <p:cBhvr>
                                        <p:cTn id="69" dur="1" fill="hold">
                                          <p:stCondLst>
                                            <p:cond delay="999"/>
                                          </p:stCondLst>
                                        </p:cTn>
                                        <p:tgtEl>
                                          <p:spTgt spid="17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45" presetClass="exit" presetSubtype="0" fill="hold" grpId="0" nodeType="afterEffect">
                                  <p:stCondLst>
                                    <p:cond delay="0"/>
                                  </p:stCondLst>
                                  <p:childTnLst>
                                    <p:animEffect transition="out" filter="fade">
                                      <p:cBhvr>
                                        <p:cTn id="72" dur="1000"/>
                                        <p:tgtEl>
                                          <p:spTgt spid="175"/>
                                        </p:tgtEl>
                                      </p:cBhvr>
                                    </p:animEffect>
                                    <p:anim calcmode="lin" valueType="num">
                                      <p:cBhvr>
                                        <p:cTn id="73" dur="1000"/>
                                        <p:tgtEl>
                                          <p:spTgt spid="17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4" dur="1000"/>
                                        <p:tgtEl>
                                          <p:spTgt spid="175"/>
                                        </p:tgtEl>
                                        <p:attrNameLst>
                                          <p:attrName>ppt_h</p:attrName>
                                        </p:attrNameLst>
                                      </p:cBhvr>
                                      <p:tavLst>
                                        <p:tav tm="0">
                                          <p:val>
                                            <p:strVal val="ppt_h"/>
                                          </p:val>
                                        </p:tav>
                                        <p:tav tm="100000">
                                          <p:val>
                                            <p:strVal val="ppt_h"/>
                                          </p:val>
                                        </p:tav>
                                      </p:tavLst>
                                    </p:anim>
                                    <p:set>
                                      <p:cBhvr>
                                        <p:cTn id="75" dur="1" fill="hold">
                                          <p:stCondLst>
                                            <p:cond delay="999"/>
                                          </p:stCondLst>
                                        </p:cTn>
                                        <p:tgtEl>
                                          <p:spTgt spid="17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6" fill="hold">
                            <p:stCondLst>
                              <p:cond delay="10000"/>
                            </p:stCondLst>
                            <p:childTnLst>
                              <p:par>
                                <p:cTn id="77" presetID="45" presetClass="exit" presetSubtype="0" fill="hold" grpId="0" nodeType="afterEffect">
                                  <p:stCondLst>
                                    <p:cond delay="0"/>
                                  </p:stCondLst>
                                  <p:childTnLst>
                                    <p:animEffect transition="out" filter="fade">
                                      <p:cBhvr>
                                        <p:cTn id="78" dur="1000"/>
                                        <p:tgtEl>
                                          <p:spTgt spid="174"/>
                                        </p:tgtEl>
                                      </p:cBhvr>
                                    </p:animEffect>
                                    <p:anim calcmode="lin" valueType="num">
                                      <p:cBhvr>
                                        <p:cTn id="79" dur="1000"/>
                                        <p:tgtEl>
                                          <p:spTgt spid="17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1000"/>
                                        <p:tgtEl>
                                          <p:spTgt spid="174"/>
                                        </p:tgtEl>
                                        <p:attrNameLst>
                                          <p:attrName>ppt_h</p:attrName>
                                        </p:attrNameLst>
                                      </p:cBhvr>
                                      <p:tavLst>
                                        <p:tav tm="0">
                                          <p:val>
                                            <p:strVal val="ppt_h"/>
                                          </p:val>
                                        </p:tav>
                                        <p:tav tm="100000">
                                          <p:val>
                                            <p:strVal val="ppt_h"/>
                                          </p:val>
                                        </p:tav>
                                      </p:tavLst>
                                    </p:anim>
                                    <p:set>
                                      <p:cBhvr>
                                        <p:cTn id="81" dur="1" fill="hold">
                                          <p:stCondLst>
                                            <p:cond delay="999"/>
                                          </p:stCondLst>
                                        </p:cTn>
                                        <p:tgtEl>
                                          <p:spTgt spid="174"/>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2" fill="hold">
                            <p:stCondLst>
                              <p:cond delay="11000"/>
                            </p:stCondLst>
                            <p:childTnLst>
                              <p:par>
                                <p:cTn id="83" presetID="45" presetClass="exit" presetSubtype="0" fill="hold" grpId="0" nodeType="afterEffect">
                                  <p:stCondLst>
                                    <p:cond delay="0"/>
                                  </p:stCondLst>
                                  <p:childTnLst>
                                    <p:animEffect transition="out" filter="fade">
                                      <p:cBhvr>
                                        <p:cTn id="84" dur="1000"/>
                                        <p:tgtEl>
                                          <p:spTgt spid="169"/>
                                        </p:tgtEl>
                                      </p:cBhvr>
                                    </p:animEffect>
                                    <p:anim calcmode="lin" valueType="num">
                                      <p:cBhvr>
                                        <p:cTn id="85" dur="1000"/>
                                        <p:tgtEl>
                                          <p:spTgt spid="16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1000"/>
                                        <p:tgtEl>
                                          <p:spTgt spid="169"/>
                                        </p:tgtEl>
                                        <p:attrNameLst>
                                          <p:attrName>ppt_h</p:attrName>
                                        </p:attrNameLst>
                                      </p:cBhvr>
                                      <p:tavLst>
                                        <p:tav tm="0">
                                          <p:val>
                                            <p:strVal val="ppt_h"/>
                                          </p:val>
                                        </p:tav>
                                        <p:tav tm="100000">
                                          <p:val>
                                            <p:strVal val="ppt_h"/>
                                          </p:val>
                                        </p:tav>
                                      </p:tavLst>
                                    </p:anim>
                                    <p:set>
                                      <p:cBhvr>
                                        <p:cTn id="87" dur="1" fill="hold">
                                          <p:stCondLst>
                                            <p:cond delay="999"/>
                                          </p:stCondLst>
                                        </p:cTn>
                                        <p:tgtEl>
                                          <p:spTgt spid="169"/>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childTnLst>
                          </p:cTn>
                        </p:par>
                        <p:par>
                          <p:cTn id="88" fill="hold">
                            <p:stCondLst>
                              <p:cond delay="12000"/>
                            </p:stCondLst>
                            <p:childTnLst>
                              <p:par>
                                <p:cTn id="89" presetID="45" presetClass="exit" presetSubtype="0" fill="hold" grpId="0" nodeType="afterEffect">
                                  <p:stCondLst>
                                    <p:cond delay="0"/>
                                  </p:stCondLst>
                                  <p:childTnLst>
                                    <p:animEffect transition="out" filter="fade">
                                      <p:cBhvr>
                                        <p:cTn id="90" dur="1000"/>
                                        <p:tgtEl>
                                          <p:spTgt spid="180"/>
                                        </p:tgtEl>
                                      </p:cBhvr>
                                    </p:animEffect>
                                    <p:anim calcmode="lin" valueType="num">
                                      <p:cBhvr>
                                        <p:cTn id="91" dur="1000"/>
                                        <p:tgtEl>
                                          <p:spTgt spid="18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1000"/>
                                        <p:tgtEl>
                                          <p:spTgt spid="180"/>
                                        </p:tgtEl>
                                        <p:attrNameLst>
                                          <p:attrName>ppt_h</p:attrName>
                                        </p:attrNameLst>
                                      </p:cBhvr>
                                      <p:tavLst>
                                        <p:tav tm="0">
                                          <p:val>
                                            <p:strVal val="ppt_h"/>
                                          </p:val>
                                        </p:tav>
                                        <p:tav tm="100000">
                                          <p:val>
                                            <p:strVal val="ppt_h"/>
                                          </p:val>
                                        </p:tav>
                                      </p:tavLst>
                                    </p:anim>
                                    <p:set>
                                      <p:cBhvr>
                                        <p:cTn id="93" dur="1" fill="hold">
                                          <p:stCondLst>
                                            <p:cond delay="999"/>
                                          </p:stCondLst>
                                        </p:cTn>
                                        <p:tgtEl>
                                          <p:spTgt spid="18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4" fill="hold">
                            <p:stCondLst>
                              <p:cond delay="13000"/>
                            </p:stCondLst>
                            <p:childTnLst>
                              <p:par>
                                <p:cTn id="95" presetID="16" presetClass="entr" presetSubtype="21" fill="hold" nodeType="afterEffect">
                                  <p:stCondLst>
                                    <p:cond delay="0"/>
                                  </p:stCondLst>
                                  <p:childTnLst>
                                    <p:set>
                                      <p:cBhvr>
                                        <p:cTn id="96" dur="1" fill="hold">
                                          <p:stCondLst>
                                            <p:cond delay="0"/>
                                          </p:stCondLst>
                                        </p:cTn>
                                        <p:tgtEl>
                                          <p:spTgt spid="167"/>
                                        </p:tgtEl>
                                        <p:attrNameLst>
                                          <p:attrName>style.visibility</p:attrName>
                                        </p:attrNameLst>
                                      </p:cBhvr>
                                      <p:to>
                                        <p:strVal val="visible"/>
                                      </p:to>
                                    </p:set>
                                    <p:animEffect transition="in" filter="barn(inVertical)">
                                      <p:cBhvr>
                                        <p:cTn id="97" dur="1000"/>
                                        <p:tgtEl>
                                          <p:spTgt spid="167"/>
                                        </p:tgtEl>
                                      </p:cBhvr>
                                    </p:animEffect>
                                  </p:childTnLst>
                                  <p:subTnLst>
                                    <p:audio>
                                      <p:cMediaNode>
                                        <p:cTn display="0" masterRel="sameClick">
                                          <p:stCondLst>
                                            <p:cond evt="begin" delay="0">
                                              <p:tn val="9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81192" y="845119"/>
            <a:ext cx="11951061" cy="5800778"/>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8" y="1231481"/>
            <a:ext cx="11566688" cy="5287601"/>
          </a:xfrm>
          <a:prstGeom prst="rect">
            <a:avLst/>
          </a:prstGeom>
        </p:spPr>
        <p:txBody>
          <a:bodyPr wrap="square">
            <a:spAutoFit/>
          </a:bodyPr>
          <a:lstStyle/>
          <a:p>
            <a:pPr algn="just">
              <a:lnSpc>
                <a:spcPct val="90000"/>
              </a:lnSpc>
              <a:spcBef>
                <a:spcPts val="600"/>
              </a:spcBef>
              <a:spcAft>
                <a:spcPts val="600"/>
              </a:spcAft>
              <a:buFontTx/>
              <a:buNone/>
            </a:pPr>
            <a:r>
              <a:rPr lang="en-US" altLang="en-US" sz="2800">
                <a:solidFill>
                  <a:schemeClr val="accent6">
                    <a:lumMod val="50000"/>
                  </a:schemeClr>
                </a:solidFill>
                <a:latin typeface="Arial" panose="020B0604020202020204" pitchFamily="34" charset="0"/>
                <a:cs typeface="Arial" panose="020B0604020202020204" pitchFamily="34" charset="0"/>
              </a:rPr>
              <a:t>	Một </a:t>
            </a:r>
            <a:r>
              <a:rPr lang="en-US" altLang="en-US" sz="2800" dirty="0" err="1">
                <a:solidFill>
                  <a:schemeClr val="accent6">
                    <a:lumMod val="50000"/>
                  </a:schemeClr>
                </a:solidFill>
                <a:latin typeface="Arial" panose="020B0604020202020204" pitchFamily="34" charset="0"/>
                <a:cs typeface="Arial" panose="020B0604020202020204" pitchFamily="34" charset="0"/>
              </a:rPr>
              <a:t>hôm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Đỗ</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và</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vua</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tới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thăm</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ông</a:t>
            </a:r>
            <a:r>
              <a:rPr lang="en-US" altLang="en-US" sz="2800">
                <a:solidFill>
                  <a:schemeClr val="accent6">
                    <a:lumMod val="50000"/>
                  </a:schemeClr>
                </a:solidFill>
                <a:latin typeface="Arial" panose="020B0604020202020204" pitchFamily="34" charset="0"/>
                <a:cs typeface="Arial" panose="020B0604020202020204" pitchFamily="34" charset="0"/>
              </a:rPr>
              <a:t>, hỏi: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Nếu</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chẳng</a:t>
            </a:r>
            <a:r>
              <a:rPr lang="en-US" altLang="en-US" sz="2800" dirty="0">
                <a:solidFill>
                  <a:srgbClr val="FF0000"/>
                </a:solidFill>
                <a:latin typeface="Arial" panose="020B0604020202020204" pitchFamily="34" charset="0"/>
                <a:cs typeface="Arial" panose="020B0604020202020204" pitchFamily="34" charset="0"/>
              </a:rPr>
              <a:t> may </a:t>
            </a:r>
            <a:r>
              <a:rPr lang="en-US" altLang="en-US" sz="2800" dirty="0" err="1">
                <a:solidFill>
                  <a:srgbClr val="FF0000"/>
                </a:solidFill>
                <a:latin typeface="Arial" panose="020B0604020202020204" pitchFamily="34" charset="0"/>
                <a:cs typeface="Arial" panose="020B0604020202020204" pitchFamily="34" charset="0"/>
              </a:rPr>
              <a:t>ông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mất</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thì</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ai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là</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người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sẽ</a:t>
            </a:r>
            <a:r>
              <a:rPr lang="en-US" altLang="en-US" sz="2800" dirty="0">
                <a:solidFill>
                  <a:srgbClr val="FF0000"/>
                </a:solidFill>
                <a:latin typeface="Arial" panose="020B0604020202020204" pitchFamily="34" charset="0"/>
                <a:cs typeface="Arial" panose="020B0604020202020204" pitchFamily="34" charset="0"/>
              </a:rPr>
              <a:t> </a:t>
            </a:r>
            <a:r>
              <a:rPr lang="en-US" altLang="en-US" sz="2800" err="1">
                <a:solidFill>
                  <a:srgbClr val="FF0000"/>
                </a:solidFill>
                <a:latin typeface="Arial" panose="020B0604020202020204" pitchFamily="34" charset="0"/>
                <a:cs typeface="Arial" panose="020B0604020202020204" pitchFamily="34" charset="0"/>
              </a:rPr>
              <a:t>thay</a:t>
            </a:r>
            <a:r>
              <a:rPr lang="en-US" altLang="en-US" sz="2800">
                <a:solidFill>
                  <a:srgbClr val="FF0000"/>
                </a:solidFill>
                <a:latin typeface="Arial" panose="020B0604020202020204" pitchFamily="34" charset="0"/>
                <a:cs typeface="Arial" panose="020B0604020202020204" pitchFamily="34" charset="0"/>
              </a:rPr>
              <a:t> ông?</a:t>
            </a:r>
            <a:endParaRPr lang="en-US" altLang="en-US" sz="2800" dirty="0">
              <a:solidFill>
                <a:srgbClr val="FF0000"/>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Thành</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không</a:t>
            </a:r>
            <a:r>
              <a:rPr lang="en-US" altLang="en-US" sz="2800" dirty="0">
                <a:solidFill>
                  <a:schemeClr val="accent6">
                    <a:lumMod val="50000"/>
                  </a:schemeClr>
                </a:solidFill>
                <a:latin typeface="Arial" panose="020B0604020202020204" pitchFamily="34" charset="0"/>
                <a:cs typeface="Arial" panose="020B0604020202020204" pitchFamily="34" charset="0"/>
              </a:rPr>
              <a:t> do </a:t>
            </a:r>
            <a:r>
              <a:rPr lang="en-US" altLang="en-US" sz="2800" dirty="0" err="1">
                <a:solidFill>
                  <a:schemeClr val="accent6">
                    <a:lumMod val="50000"/>
                  </a:schemeClr>
                </a:solidFill>
                <a:latin typeface="Arial" panose="020B0604020202020204" pitchFamily="34" charset="0"/>
                <a:cs typeface="Arial" panose="020B0604020202020204" pitchFamily="34" charset="0"/>
              </a:rPr>
              <a:t>dự</a:t>
            </a:r>
            <a:r>
              <a:rPr lang="en-US" altLang="en-US" sz="2800">
                <a:solidFill>
                  <a:schemeClr val="accent6">
                    <a:lumMod val="50000"/>
                  </a:schemeClr>
                </a:solidFill>
                <a:latin typeface="Arial" panose="020B0604020202020204" pitchFamily="34" charset="0"/>
                <a:cs typeface="Arial" panose="020B0604020202020204" pitchFamily="34" charset="0"/>
              </a:rPr>
              <a:t>, đáp:</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Có</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gián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nghị</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đại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phu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Trung</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Tá</a:t>
            </a:r>
            <a:r>
              <a:rPr lang="en-US" altLang="en-US" sz="2800" dirty="0">
                <a:solidFill>
                  <a:srgbClr val="00B050"/>
                </a:solidFill>
                <a:latin typeface="Arial" panose="020B0604020202020204" pitchFamily="34" charset="0"/>
                <a:cs typeface="Arial" panose="020B0604020202020204" pitchFamily="34" charset="0"/>
              </a:rPr>
              <a:t>.</a:t>
            </a: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Thái</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hậu</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ngạc</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nhiên</a:t>
            </a:r>
            <a:r>
              <a:rPr lang="en-US" altLang="en-US" sz="2800">
                <a:solidFill>
                  <a:schemeClr val="accent6">
                    <a:lumMod val="50000"/>
                  </a:schemeClr>
                </a:solidFill>
                <a:latin typeface="Arial" panose="020B0604020202020204" pitchFamily="34" charset="0"/>
                <a:cs typeface="Arial" panose="020B0604020202020204" pitchFamily="34" charset="0"/>
              </a:rPr>
              <a:t> nói:</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Vũ</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Tán</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Đường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hết</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lòng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vì</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ông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sao</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không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err="1">
                <a:solidFill>
                  <a:srgbClr val="FF0000"/>
                </a:solidFill>
                <a:latin typeface="Arial" panose="020B0604020202020204" pitchFamily="34" charset="0"/>
                <a:cs typeface="Arial" panose="020B0604020202020204" pitchFamily="34" charset="0"/>
              </a:rPr>
              <a:t>tiến</a:t>
            </a:r>
            <a:r>
              <a:rPr lang="en-US" altLang="en-US" sz="2800">
                <a:solidFill>
                  <a:srgbClr val="FF0000"/>
                </a:solidFill>
                <a:latin typeface="Arial" panose="020B0604020202020204" pitchFamily="34" charset="0"/>
                <a:cs typeface="Arial" panose="020B0604020202020204" pitchFamily="34" charset="0"/>
              </a:rPr>
              <a:t> cử?</a:t>
            </a:r>
            <a:endParaRPr lang="en-US" altLang="en-US" sz="2800" dirty="0">
              <a:solidFill>
                <a:srgbClr val="FF0000"/>
              </a:solidFill>
              <a:latin typeface="Arial" panose="020B0604020202020204" pitchFamily="34" charset="0"/>
              <a:cs typeface="Arial" panose="020B0604020202020204" pitchFamily="34" charset="0"/>
            </a:endParaRPr>
          </a:p>
          <a:p>
            <a:pPr algn="just">
              <a:lnSpc>
                <a:spcPct val="90000"/>
              </a:lnSpc>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Tô</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err="1">
                <a:solidFill>
                  <a:schemeClr val="accent6">
                    <a:lumMod val="50000"/>
                  </a:schemeClr>
                </a:solidFill>
                <a:latin typeface="Arial" panose="020B0604020202020204" pitchFamily="34" charset="0"/>
                <a:cs typeface="Arial" panose="020B0604020202020204" pitchFamily="34" charset="0"/>
              </a:rPr>
              <a:t>Hiến</a:t>
            </a: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err="1">
                <a:solidFill>
                  <a:schemeClr val="accent6">
                    <a:lumMod val="50000"/>
                  </a:schemeClr>
                </a:solidFill>
                <a:latin typeface="Arial" panose="020B0604020202020204" pitchFamily="34" charset="0"/>
                <a:cs typeface="Arial" panose="020B0604020202020204" pitchFamily="34" charset="0"/>
              </a:rPr>
              <a:t>Thành</a:t>
            </a:r>
            <a:r>
              <a:rPr lang="en-US" altLang="en-US" sz="2800">
                <a:solidFill>
                  <a:schemeClr val="accent6">
                    <a:lumMod val="50000"/>
                  </a:schemeClr>
                </a:solidFill>
                <a:latin typeface="Arial" panose="020B0604020202020204" pitchFamily="34" charset="0"/>
                <a:cs typeface="Arial" panose="020B0604020202020204" pitchFamily="34" charset="0"/>
              </a:rPr>
              <a:t> tâu:</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just">
              <a:spcBef>
                <a:spcPts val="600"/>
              </a:spcBef>
              <a:spcAft>
                <a:spcPts val="600"/>
              </a:spcAft>
              <a:buFontTx/>
              <a:buNone/>
            </a:pPr>
            <a:r>
              <a:rPr lang="en-US" altLang="en-US" sz="2800" dirty="0">
                <a:solidFill>
                  <a:schemeClr val="accent6">
                    <a:lumMod val="50000"/>
                  </a:schemeClr>
                </a:solidFill>
                <a:latin typeface="Arial" panose="020B0604020202020204" pitchFamily="34" charset="0"/>
                <a:cs typeface="Arial" panose="020B0604020202020204" pitchFamily="34" charset="0"/>
              </a:rPr>
              <a:t>	</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Nếu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Thái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hậu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hỏi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người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hầu</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hạ</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giỏi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thì</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xin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cử</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Vũ</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Tán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Đường</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còn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hỏi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người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tài</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ba</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giúp</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nước</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thần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xin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cử</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Trần</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Trung</a:t>
            </a:r>
            <a:r>
              <a:rPr lang="en-US" altLang="en-US" sz="2800" dirty="0">
                <a:solidFill>
                  <a:srgbClr val="00B050"/>
                </a:solidFill>
                <a:latin typeface="Arial" panose="020B0604020202020204" pitchFamily="34" charset="0"/>
                <a:cs typeface="Arial" panose="020B0604020202020204" pitchFamily="34" charset="0"/>
              </a:rPr>
              <a:t> </a:t>
            </a:r>
            <a:r>
              <a:rPr lang="en-US" altLang="en-US" sz="2800" dirty="0" err="1">
                <a:solidFill>
                  <a:srgbClr val="00B050"/>
                </a:solidFill>
                <a:latin typeface="Arial" panose="020B0604020202020204" pitchFamily="34" charset="0"/>
                <a:cs typeface="Arial" panose="020B0604020202020204" pitchFamily="34" charset="0"/>
              </a:rPr>
              <a:t>Tá</a:t>
            </a:r>
            <a:r>
              <a:rPr lang="en-US" altLang="en-US" sz="2800" dirty="0">
                <a:solidFill>
                  <a:srgbClr val="00B050"/>
                </a:solidFill>
                <a:latin typeface="Arial" panose="020B0604020202020204" pitchFamily="34" charset="0"/>
                <a:cs typeface="Arial" panose="020B0604020202020204" pitchFamily="34" charset="0"/>
              </a:rPr>
              <a:t>.</a:t>
            </a:r>
            <a:endParaRPr lang="en-US" altLang="en-US" sz="2800" dirty="0">
              <a:solidFill>
                <a:schemeClr val="accent6">
                  <a:lumMod val="50000"/>
                </a:schemeClr>
              </a:solidFill>
              <a:latin typeface="Arial" panose="020B0604020202020204" pitchFamily="34" charset="0"/>
              <a:cs typeface="Arial" panose="020B0604020202020204" pitchFamily="34" charset="0"/>
            </a:endParaRPr>
          </a:p>
          <a:p>
            <a:pPr algn="r">
              <a:lnSpc>
                <a:spcPct val="90000"/>
              </a:lnSpc>
              <a:spcBef>
                <a:spcPts val="600"/>
              </a:spcBef>
              <a:spcAft>
                <a:spcPts val="600"/>
              </a:spcAft>
              <a:buFontTx/>
              <a:buNone/>
            </a:pPr>
            <a:r>
              <a:rPr lang="en-US" altLang="en-US" sz="2800" i="1" dirty="0">
                <a:solidFill>
                  <a:schemeClr val="accent6">
                    <a:lumMod val="50000"/>
                  </a:schemeClr>
                </a:solidFill>
                <a:latin typeface="Arial" panose="020B0604020202020204" pitchFamily="34" charset="0"/>
                <a:cs typeface="Arial" panose="020B0604020202020204" pitchFamily="34" charset="0"/>
              </a:rPr>
              <a:t>Theo </a:t>
            </a:r>
            <a:r>
              <a:rPr lang="en-US" altLang="en-US" sz="28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800" b="1" dirty="0">
                <a:latin typeface="Arial" panose="020B0604020202020204" pitchFamily="34" charset="0"/>
                <a:cs typeface="Arial" panose="020B0604020202020204" pitchFamily="34" charset="0"/>
              </a:rPr>
              <a:t> </a:t>
            </a:r>
          </a:p>
        </p:txBody>
      </p:sp>
      <p:sp>
        <p:nvSpPr>
          <p:cNvPr id="6" name="文本框 345">
            <a:extLst>
              <a:ext uri="{FF2B5EF4-FFF2-40B4-BE49-F238E27FC236}">
                <a16:creationId xmlns:a16="http://schemas.microsoft.com/office/drawing/2014/main" id="{8332BDAA-3D8A-4AF1-9D63-0FFBFE747417}"/>
              </a:ext>
            </a:extLst>
          </p:cNvPr>
          <p:cNvSpPr txBox="1"/>
          <p:nvPr/>
        </p:nvSpPr>
        <p:spPr>
          <a:xfrm>
            <a:off x="3168248" y="0"/>
            <a:ext cx="6175088"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C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pic>
        <p:nvPicPr>
          <p:cNvPr id="7" name="图片 4">
            <a:extLst>
              <a:ext uri="{FF2B5EF4-FFF2-40B4-BE49-F238E27FC236}">
                <a16:creationId xmlns:a16="http://schemas.microsoft.com/office/drawing/2014/main" id="{37081C40-2EC0-49B9-988C-06C116B8329C}"/>
              </a:ext>
            </a:extLst>
          </p:cNvPr>
          <p:cNvPicPr>
            <a:picLocks noChangeAspect="1"/>
          </p:cNvPicPr>
          <p:nvPr/>
        </p:nvPicPr>
        <p:blipFill>
          <a:blip r:embed="rId3"/>
          <a:stretch>
            <a:fillRect/>
          </a:stretch>
        </p:blipFill>
        <p:spPr>
          <a:xfrm flipH="1">
            <a:off x="9271846" y="2102178"/>
            <a:ext cx="2568220" cy="2222510"/>
          </a:xfrm>
          <a:prstGeom prst="rect">
            <a:avLst/>
          </a:prstGeom>
        </p:spPr>
      </p:pic>
    </p:spTree>
    <p:extLst>
      <p:ext uri="{BB962C8B-B14F-4D97-AF65-F5344CB8AC3E}">
        <p14:creationId xmlns:p14="http://schemas.microsoft.com/office/powerpoint/2010/main" val="412413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665" y="253229"/>
            <a:ext cx="8889291" cy="5920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89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37081C40-2EC0-49B9-988C-06C116B8329C}"/>
              </a:ext>
            </a:extLst>
          </p:cNvPr>
          <p:cNvPicPr>
            <a:picLocks noChangeAspect="1"/>
          </p:cNvPicPr>
          <p:nvPr/>
        </p:nvPicPr>
        <p:blipFill>
          <a:blip r:embed="rId3"/>
          <a:stretch>
            <a:fillRect/>
          </a:stretch>
        </p:blipFill>
        <p:spPr>
          <a:xfrm flipH="1">
            <a:off x="9327829" y="2596700"/>
            <a:ext cx="2568220" cy="22225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437" y="2385429"/>
            <a:ext cx="2143125" cy="2143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8865" y="335737"/>
            <a:ext cx="2124075" cy="2162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6727" y="925840"/>
            <a:ext cx="1943100" cy="2352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497" y="3011095"/>
            <a:ext cx="2066925" cy="2066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849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090" y="298938"/>
            <a:ext cx="11114870" cy="2277458"/>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4406" y="5187568"/>
            <a:ext cx="4825912" cy="1658646"/>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8391" y="1268198"/>
            <a:ext cx="9426243" cy="3185177"/>
          </a:xfrm>
          <a:prstGeom prst="rect">
            <a:avLst/>
          </a:prstGeom>
        </p:spPr>
      </p:pic>
    </p:spTree>
    <p:extLst>
      <p:ext uri="{BB962C8B-B14F-4D97-AF65-F5344CB8AC3E}">
        <p14:creationId xmlns:p14="http://schemas.microsoft.com/office/powerpoint/2010/main" val="2141891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47021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文本框 137">
            <a:extLst>
              <a:ext uri="{FF2B5EF4-FFF2-40B4-BE49-F238E27FC236}">
                <a16:creationId xmlns:a16="http://schemas.microsoft.com/office/drawing/2014/main" id="{9DD3C722-58A0-4FA1-BA36-0F5AA96E16B2}"/>
              </a:ext>
            </a:extLst>
          </p:cNvPr>
          <p:cNvSpPr txBox="1"/>
          <p:nvPr/>
        </p:nvSpPr>
        <p:spPr>
          <a:xfrm>
            <a:off x="1671722" y="233082"/>
            <a:ext cx="8866530" cy="1384995"/>
          </a:xfrm>
          <a:prstGeom prst="rect">
            <a:avLst/>
          </a:prstGeom>
          <a:noFill/>
          <a:ln>
            <a:noFill/>
          </a:ln>
        </p:spPr>
        <p:txBody>
          <a:bodyPr wrap="none" rtlCol="0">
            <a:spAutoFit/>
            <a:scene3d>
              <a:camera prst="orthographicFront"/>
              <a:lightRig rig="threePt" dir="t"/>
            </a:scene3d>
            <a:sp3d contourW="12700"/>
          </a:bodyPr>
          <a:lstStyle/>
          <a:p>
            <a:pPr algn="ct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Ô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gồm</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15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cái</a:t>
            </a:r>
            <a:endPar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Câu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tục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ngữ</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nói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khuyên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những</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người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có</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điều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kiện</a:t>
            </a:r>
            <a:endPar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hãy</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giúp</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đỡ</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người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khó</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khăn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endParaRPr lang="zh-CN" altLang="en-US"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149" name="Rectangle 148"/>
          <p:cNvSpPr/>
          <p:nvPr/>
        </p:nvSpPr>
        <p:spPr>
          <a:xfrm>
            <a:off x="874287"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p>
        </p:txBody>
      </p:sp>
      <p:sp>
        <p:nvSpPr>
          <p:cNvPr id="155" name="Rectangle 154"/>
          <p:cNvSpPr/>
          <p:nvPr/>
        </p:nvSpPr>
        <p:spPr>
          <a:xfrm>
            <a:off x="190522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56" name="Rectangle 155"/>
          <p:cNvSpPr/>
          <p:nvPr/>
        </p:nvSpPr>
        <p:spPr>
          <a:xfrm>
            <a:off x="366189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p>
        </p:txBody>
      </p:sp>
      <p:sp>
        <p:nvSpPr>
          <p:cNvPr id="157" name="Rectangle 156"/>
          <p:cNvSpPr/>
          <p:nvPr/>
        </p:nvSpPr>
        <p:spPr>
          <a:xfrm>
            <a:off x="469283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À</a:t>
            </a:r>
          </a:p>
        </p:txBody>
      </p:sp>
      <p:sp>
        <p:nvSpPr>
          <p:cNvPr id="158" name="Rectangle 157"/>
          <p:cNvSpPr/>
          <p:nvPr/>
        </p:nvSpPr>
        <p:spPr>
          <a:xfrm>
            <a:off x="572378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9" name="Rectangle 158"/>
          <p:cNvSpPr/>
          <p:nvPr/>
        </p:nvSpPr>
        <p:spPr>
          <a:xfrm>
            <a:off x="675472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160" name="Rectangle 159"/>
          <p:cNvSpPr/>
          <p:nvPr/>
        </p:nvSpPr>
        <p:spPr>
          <a:xfrm>
            <a:off x="8532067"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a:t>
            </a:r>
          </a:p>
        </p:txBody>
      </p:sp>
      <p:sp>
        <p:nvSpPr>
          <p:cNvPr id="161" name="Rectangle 160"/>
          <p:cNvSpPr/>
          <p:nvPr/>
        </p:nvSpPr>
        <p:spPr>
          <a:xfrm>
            <a:off x="9563008"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Ù</a:t>
            </a:r>
          </a:p>
        </p:txBody>
      </p:sp>
      <p:sp>
        <p:nvSpPr>
          <p:cNvPr id="162" name="Rectangle 161"/>
          <p:cNvSpPr/>
          <p:nvPr/>
        </p:nvSpPr>
        <p:spPr>
          <a:xfrm>
            <a:off x="1059394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
            </a:r>
          </a:p>
        </p:txBody>
      </p:sp>
      <p:sp>
        <p:nvSpPr>
          <p:cNvPr id="163" name="Rectangle 162"/>
          <p:cNvSpPr/>
          <p:nvPr/>
        </p:nvSpPr>
        <p:spPr>
          <a:xfrm>
            <a:off x="265122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p>
        </p:txBody>
      </p:sp>
      <p:sp>
        <p:nvSpPr>
          <p:cNvPr id="164" name="Rectangle 163"/>
          <p:cNvSpPr/>
          <p:nvPr/>
        </p:nvSpPr>
        <p:spPr>
          <a:xfrm>
            <a:off x="368216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65" name="Rectangle 164"/>
          <p:cNvSpPr/>
          <p:nvPr/>
        </p:nvSpPr>
        <p:spPr>
          <a:xfrm>
            <a:off x="684007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a:t>
            </a:r>
          </a:p>
        </p:txBody>
      </p:sp>
      <p:sp>
        <p:nvSpPr>
          <p:cNvPr id="166" name="Rectangle 165"/>
          <p:cNvSpPr/>
          <p:nvPr/>
        </p:nvSpPr>
        <p:spPr>
          <a:xfrm>
            <a:off x="7871012"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31" name="Rectangle 30"/>
          <p:cNvSpPr/>
          <p:nvPr/>
        </p:nvSpPr>
        <p:spPr>
          <a:xfrm>
            <a:off x="580913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
            </a:r>
          </a:p>
        </p:txBody>
      </p:sp>
      <p:sp>
        <p:nvSpPr>
          <p:cNvPr id="32" name="Rectangle 31"/>
          <p:cNvSpPr/>
          <p:nvPr/>
        </p:nvSpPr>
        <p:spPr>
          <a:xfrm>
            <a:off x="8901953"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33" name="Rectangle 32"/>
          <p:cNvSpPr/>
          <p:nvPr/>
        </p:nvSpPr>
        <p:spPr>
          <a:xfrm>
            <a:off x="874287"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ectangle 33"/>
          <p:cNvSpPr/>
          <p:nvPr/>
        </p:nvSpPr>
        <p:spPr>
          <a:xfrm>
            <a:off x="190522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5" name="Rectangle 34"/>
          <p:cNvSpPr/>
          <p:nvPr/>
        </p:nvSpPr>
        <p:spPr>
          <a:xfrm>
            <a:off x="265122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Rectangle 35"/>
          <p:cNvSpPr/>
          <p:nvPr/>
        </p:nvSpPr>
        <p:spPr>
          <a:xfrm>
            <a:off x="368216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ectangle 36"/>
          <p:cNvSpPr/>
          <p:nvPr/>
        </p:nvSpPr>
        <p:spPr>
          <a:xfrm>
            <a:off x="366189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469283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572378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 name="Rectangle 39"/>
          <p:cNvSpPr/>
          <p:nvPr/>
        </p:nvSpPr>
        <p:spPr>
          <a:xfrm>
            <a:off x="675472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Rectangle 40"/>
          <p:cNvSpPr/>
          <p:nvPr/>
        </p:nvSpPr>
        <p:spPr>
          <a:xfrm>
            <a:off x="580913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Rectangle 41"/>
          <p:cNvSpPr/>
          <p:nvPr/>
        </p:nvSpPr>
        <p:spPr>
          <a:xfrm>
            <a:off x="684007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3" name="Rectangle 42"/>
          <p:cNvSpPr/>
          <p:nvPr/>
        </p:nvSpPr>
        <p:spPr>
          <a:xfrm>
            <a:off x="7871012"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Rectangle 43"/>
          <p:cNvSpPr/>
          <p:nvPr/>
        </p:nvSpPr>
        <p:spPr>
          <a:xfrm>
            <a:off x="8901953"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Rectangle 44"/>
          <p:cNvSpPr/>
          <p:nvPr/>
        </p:nvSpPr>
        <p:spPr>
          <a:xfrm>
            <a:off x="8532067"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 name="Rectangle 45"/>
          <p:cNvSpPr/>
          <p:nvPr/>
        </p:nvSpPr>
        <p:spPr>
          <a:xfrm>
            <a:off x="9563008"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7" name="Rectangle 46"/>
          <p:cNvSpPr/>
          <p:nvPr/>
        </p:nvSpPr>
        <p:spPr>
          <a:xfrm>
            <a:off x="1059394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A picture containing map&#10;&#10;Description automatically generated">
            <a:extLst>
              <a:ext uri="{FF2B5EF4-FFF2-40B4-BE49-F238E27FC236}">
                <a16:creationId xmlns:a16="http://schemas.microsoft.com/office/drawing/2014/main" id="{DC035E4F-7D5E-4751-B6BD-75049BC20B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26" y="3460378"/>
            <a:ext cx="2432506" cy="2523725"/>
          </a:xfrm>
          <a:prstGeom prst="ellipse">
            <a:avLst/>
          </a:prstGeom>
          <a:ln>
            <a:noFill/>
          </a:ln>
          <a:effectLst>
            <a:softEdge rad="112500"/>
          </a:effectLst>
        </p:spPr>
      </p:pic>
    </p:spTree>
    <p:extLst>
      <p:ext uri="{BB962C8B-B14F-4D97-AF65-F5344CB8AC3E}">
        <p14:creationId xmlns:p14="http://schemas.microsoft.com/office/powerpoint/2010/main" val="417870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33"/>
                                        </p:tgtEl>
                                      </p:cBhvr>
                                    </p:animEffect>
                                    <p:anim calcmode="lin" valueType="num">
                                      <p:cBhvr>
                                        <p:cTn id="1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33"/>
                                        </p:tgtEl>
                                        <p:attrNameLst>
                                          <p:attrName>ppt_h</p:attrName>
                                        </p:attrNameLst>
                                      </p:cBhvr>
                                      <p:tavLst>
                                        <p:tav tm="0">
                                          <p:val>
                                            <p:strVal val="ppt_h"/>
                                          </p:val>
                                        </p:tav>
                                        <p:tav tm="100000">
                                          <p:val>
                                            <p:strVal val="ppt_h"/>
                                          </p:val>
                                        </p:tav>
                                      </p:tavLst>
                                    </p:anim>
                                    <p:set>
                                      <p:cBhvr>
                                        <p:cTn id="21"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oin.wav"/>
                                        </p:tgtEl>
                                      </p:cMediaNode>
                                    </p:audio>
                                  </p:subTnLst>
                                </p:cTn>
                              </p:par>
                            </p:childTnLst>
                          </p:cTn>
                        </p:par>
                        <p:par>
                          <p:cTn id="22" fill="hold">
                            <p:stCondLst>
                              <p:cond delay="1000"/>
                            </p:stCondLst>
                            <p:childTnLst>
                              <p:par>
                                <p:cTn id="23" presetID="45" presetClass="exit" presetSubtype="0" fill="hold" grpId="0" nodeType="afterEffect">
                                  <p:stCondLst>
                                    <p:cond delay="0"/>
                                  </p:stCondLst>
                                  <p:childTnLst>
                                    <p:animEffect transition="out" filter="fade">
                                      <p:cBhvr>
                                        <p:cTn id="24" dur="1000"/>
                                        <p:tgtEl>
                                          <p:spTgt spid="38"/>
                                        </p:tgtEl>
                                      </p:cBhvr>
                                    </p:animEffect>
                                    <p:anim calcmode="lin" valueType="num">
                                      <p:cBhvr>
                                        <p:cTn id="25" dur="1000"/>
                                        <p:tgtEl>
                                          <p:spTgt spid="3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1000"/>
                                        <p:tgtEl>
                                          <p:spTgt spid="38"/>
                                        </p:tgtEl>
                                        <p:attrNameLst>
                                          <p:attrName>ppt_h</p:attrName>
                                        </p:attrNameLst>
                                      </p:cBhvr>
                                      <p:tavLst>
                                        <p:tav tm="0">
                                          <p:val>
                                            <p:strVal val="ppt_h"/>
                                          </p:val>
                                        </p:tav>
                                        <p:tav tm="100000">
                                          <p:val>
                                            <p:strVal val="ppt_h"/>
                                          </p:val>
                                        </p:tav>
                                      </p:tavLst>
                                    </p:anim>
                                    <p:set>
                                      <p:cBhvr>
                                        <p:cTn id="27"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oin.wav"/>
                                        </p:tgtEl>
                                      </p:cMediaNode>
                                    </p:audio>
                                  </p:subTnLst>
                                </p:cTn>
                              </p:par>
                            </p:childTnLst>
                          </p:cTn>
                        </p:par>
                        <p:par>
                          <p:cTn id="28" fill="hold">
                            <p:stCondLst>
                              <p:cond delay="2000"/>
                            </p:stCondLst>
                            <p:childTnLst>
                              <p:par>
                                <p:cTn id="29" presetID="45" presetClass="exit" presetSubtype="0" fill="hold" grpId="0" nodeType="afterEffect">
                                  <p:stCondLst>
                                    <p:cond delay="0"/>
                                  </p:stCondLst>
                                  <p:childTnLst>
                                    <p:animEffect transition="out" filter="fade">
                                      <p:cBhvr>
                                        <p:cTn id="30" dur="1000"/>
                                        <p:tgtEl>
                                          <p:spTgt spid="40"/>
                                        </p:tgtEl>
                                      </p:cBhvr>
                                    </p:animEffect>
                                    <p:anim calcmode="lin" valueType="num">
                                      <p:cBhvr>
                                        <p:cTn id="31" dur="1000"/>
                                        <p:tgtEl>
                                          <p:spTgt spid="4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1000"/>
                                        <p:tgtEl>
                                          <p:spTgt spid="40"/>
                                        </p:tgtEl>
                                        <p:attrNameLst>
                                          <p:attrName>ppt_h</p:attrName>
                                        </p:attrNameLst>
                                      </p:cBhvr>
                                      <p:tavLst>
                                        <p:tav tm="0">
                                          <p:val>
                                            <p:strVal val="ppt_h"/>
                                          </p:val>
                                        </p:tav>
                                        <p:tav tm="100000">
                                          <p:val>
                                            <p:strVal val="ppt_h"/>
                                          </p:val>
                                        </p:tav>
                                      </p:tavLst>
                                    </p:anim>
                                    <p:set>
                                      <p:cBhvr>
                                        <p:cTn id="33"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oin.wav"/>
                                        </p:tgtEl>
                                      </p:cMediaNode>
                                    </p:audio>
                                  </p:subTnLst>
                                </p:cTn>
                              </p:par>
                            </p:childTnLst>
                          </p:cTn>
                        </p:par>
                        <p:par>
                          <p:cTn id="34" fill="hold">
                            <p:stCondLst>
                              <p:cond delay="3000"/>
                            </p:stCondLst>
                            <p:childTnLst>
                              <p:par>
                                <p:cTn id="35" presetID="45" presetClass="exit" presetSubtype="0" fill="hold" grpId="0" nodeType="afterEffect">
                                  <p:stCondLst>
                                    <p:cond delay="0"/>
                                  </p:stCondLst>
                                  <p:childTnLst>
                                    <p:animEffect transition="out" filter="fade">
                                      <p:cBhvr>
                                        <p:cTn id="36" dur="1000"/>
                                        <p:tgtEl>
                                          <p:spTgt spid="47"/>
                                        </p:tgtEl>
                                      </p:cBhvr>
                                    </p:animEffect>
                                    <p:anim calcmode="lin" valueType="num">
                                      <p:cBhvr>
                                        <p:cTn id="37" dur="1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47"/>
                                        </p:tgtEl>
                                        <p:attrNameLst>
                                          <p:attrName>ppt_h</p:attrName>
                                        </p:attrNameLst>
                                      </p:cBhvr>
                                      <p:tavLst>
                                        <p:tav tm="0">
                                          <p:val>
                                            <p:strVal val="ppt_h"/>
                                          </p:val>
                                        </p:tav>
                                        <p:tav tm="100000">
                                          <p:val>
                                            <p:strVal val="ppt_h"/>
                                          </p:val>
                                        </p:tav>
                                      </p:tavLst>
                                    </p:anim>
                                    <p:set>
                                      <p:cBhvr>
                                        <p:cTn id="39"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oin.wav"/>
                                        </p:tgtEl>
                                      </p:cMediaNode>
                                    </p:audio>
                                  </p:subTnLst>
                                </p:cTn>
                              </p:par>
                            </p:childTnLst>
                          </p:cTn>
                        </p:par>
                        <p:par>
                          <p:cTn id="40" fill="hold">
                            <p:stCondLst>
                              <p:cond delay="4000"/>
                            </p:stCondLst>
                            <p:childTnLst>
                              <p:par>
                                <p:cTn id="41" presetID="45" presetClass="exit" presetSubtype="0" fill="hold" grpId="0" nodeType="afterEffect">
                                  <p:stCondLst>
                                    <p:cond delay="0"/>
                                  </p:stCondLst>
                                  <p:childTnLst>
                                    <p:animEffect transition="out" filter="fade">
                                      <p:cBhvr>
                                        <p:cTn id="42" dur="1000"/>
                                        <p:tgtEl>
                                          <p:spTgt spid="39"/>
                                        </p:tgtEl>
                                      </p:cBhvr>
                                    </p:animEffect>
                                    <p:anim calcmode="lin" valueType="num">
                                      <p:cBhvr>
                                        <p:cTn id="43" dur="1000"/>
                                        <p:tgtEl>
                                          <p:spTgt spid="3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1000"/>
                                        <p:tgtEl>
                                          <p:spTgt spid="39"/>
                                        </p:tgtEl>
                                        <p:attrNameLst>
                                          <p:attrName>ppt_h</p:attrName>
                                        </p:attrNameLst>
                                      </p:cBhvr>
                                      <p:tavLst>
                                        <p:tav tm="0">
                                          <p:val>
                                            <p:strVal val="ppt_h"/>
                                          </p:val>
                                        </p:tav>
                                        <p:tav tm="100000">
                                          <p:val>
                                            <p:strVal val="ppt_h"/>
                                          </p:val>
                                        </p:tav>
                                      </p:tavLst>
                                    </p:anim>
                                    <p:set>
                                      <p:cBhvr>
                                        <p:cTn id="4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oin.wav"/>
                                        </p:tgtEl>
                                      </p:cMediaNode>
                                    </p:audio>
                                  </p:subTnLst>
                                </p:cTn>
                              </p:par>
                            </p:childTnLst>
                          </p:cTn>
                        </p:par>
                        <p:par>
                          <p:cTn id="46" fill="hold">
                            <p:stCondLst>
                              <p:cond delay="5000"/>
                            </p:stCondLst>
                            <p:childTnLst>
                              <p:par>
                                <p:cTn id="47" presetID="45" presetClass="exit" presetSubtype="0" fill="hold" grpId="0" nodeType="afterEffect">
                                  <p:stCondLst>
                                    <p:cond delay="0"/>
                                  </p:stCondLst>
                                  <p:childTnLst>
                                    <p:animEffect transition="out" filter="fade">
                                      <p:cBhvr>
                                        <p:cTn id="48" dur="1000"/>
                                        <p:tgtEl>
                                          <p:spTgt spid="37"/>
                                        </p:tgtEl>
                                      </p:cBhvr>
                                    </p:animEffect>
                                    <p:anim calcmode="lin" valueType="num">
                                      <p:cBhvr>
                                        <p:cTn id="49"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0" dur="1000"/>
                                        <p:tgtEl>
                                          <p:spTgt spid="37"/>
                                        </p:tgtEl>
                                        <p:attrNameLst>
                                          <p:attrName>ppt_h</p:attrName>
                                        </p:attrNameLst>
                                      </p:cBhvr>
                                      <p:tavLst>
                                        <p:tav tm="0">
                                          <p:val>
                                            <p:strVal val="ppt_h"/>
                                          </p:val>
                                        </p:tav>
                                        <p:tav tm="100000">
                                          <p:val>
                                            <p:strVal val="ppt_h"/>
                                          </p:val>
                                        </p:tav>
                                      </p:tavLst>
                                    </p:anim>
                                    <p:set>
                                      <p:cBhvr>
                                        <p:cTn id="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oin.wav"/>
                                        </p:tgtEl>
                                      </p:cMediaNode>
                                    </p:audio>
                                  </p:subTnLst>
                                </p:cTn>
                              </p:par>
                            </p:childTnLst>
                          </p:cTn>
                        </p:par>
                        <p:par>
                          <p:cTn id="52" fill="hold">
                            <p:stCondLst>
                              <p:cond delay="6000"/>
                            </p:stCondLst>
                            <p:childTnLst>
                              <p:par>
                                <p:cTn id="53" presetID="45" presetClass="exit" presetSubtype="0" fill="hold" grpId="0" nodeType="afterEffect">
                                  <p:stCondLst>
                                    <p:cond delay="0"/>
                                  </p:stCondLst>
                                  <p:childTnLst>
                                    <p:animEffect transition="out" filter="fade">
                                      <p:cBhvr>
                                        <p:cTn id="54" dur="1000"/>
                                        <p:tgtEl>
                                          <p:spTgt spid="36"/>
                                        </p:tgtEl>
                                      </p:cBhvr>
                                    </p:animEffect>
                                    <p:anim calcmode="lin" valueType="num">
                                      <p:cBhvr>
                                        <p:cTn id="55" dur="1000"/>
                                        <p:tgtEl>
                                          <p:spTgt spid="3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1000"/>
                                        <p:tgtEl>
                                          <p:spTgt spid="36"/>
                                        </p:tgtEl>
                                        <p:attrNameLst>
                                          <p:attrName>ppt_h</p:attrName>
                                        </p:attrNameLst>
                                      </p:cBhvr>
                                      <p:tavLst>
                                        <p:tav tm="0">
                                          <p:val>
                                            <p:strVal val="ppt_h"/>
                                          </p:val>
                                        </p:tav>
                                        <p:tav tm="100000">
                                          <p:val>
                                            <p:strVal val="ppt_h"/>
                                          </p:val>
                                        </p:tav>
                                      </p:tavLst>
                                    </p:anim>
                                    <p:set>
                                      <p:cBhvr>
                                        <p:cTn id="5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oin.wav"/>
                                        </p:tgtEl>
                                      </p:cMediaNode>
                                    </p:audio>
                                  </p:subTnLst>
                                </p:cTn>
                              </p:par>
                            </p:childTnLst>
                          </p:cTn>
                        </p:par>
                        <p:par>
                          <p:cTn id="58" fill="hold">
                            <p:stCondLst>
                              <p:cond delay="7000"/>
                            </p:stCondLst>
                            <p:childTnLst>
                              <p:par>
                                <p:cTn id="59" presetID="45" presetClass="exit" presetSubtype="0" fill="hold" grpId="0" nodeType="afterEffect">
                                  <p:stCondLst>
                                    <p:cond delay="0"/>
                                  </p:stCondLst>
                                  <p:childTnLst>
                                    <p:animEffect transition="out" filter="fade">
                                      <p:cBhvr>
                                        <p:cTn id="60" dur="1000"/>
                                        <p:tgtEl>
                                          <p:spTgt spid="45"/>
                                        </p:tgtEl>
                                      </p:cBhvr>
                                    </p:animEffect>
                                    <p:anim calcmode="lin" valueType="num">
                                      <p:cBhvr>
                                        <p:cTn id="61" dur="10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2" dur="1000"/>
                                        <p:tgtEl>
                                          <p:spTgt spid="45"/>
                                        </p:tgtEl>
                                        <p:attrNameLst>
                                          <p:attrName>ppt_h</p:attrName>
                                        </p:attrNameLst>
                                      </p:cBhvr>
                                      <p:tavLst>
                                        <p:tav tm="0">
                                          <p:val>
                                            <p:strVal val="ppt_h"/>
                                          </p:val>
                                        </p:tav>
                                        <p:tav tm="100000">
                                          <p:val>
                                            <p:strVal val="ppt_h"/>
                                          </p:val>
                                        </p:tav>
                                      </p:tavLst>
                                    </p:anim>
                                    <p:set>
                                      <p:cBhvr>
                                        <p:cTn id="63"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oin.wav"/>
                                        </p:tgtEl>
                                      </p:cMediaNode>
                                    </p:audio>
                                  </p:subTnLst>
                                </p:cTn>
                              </p:par>
                            </p:childTnLst>
                          </p:cTn>
                        </p:par>
                        <p:par>
                          <p:cTn id="64" fill="hold">
                            <p:stCondLst>
                              <p:cond delay="8000"/>
                            </p:stCondLst>
                            <p:childTnLst>
                              <p:par>
                                <p:cTn id="65" presetID="45" presetClass="exit" presetSubtype="0" fill="hold" grpId="0" nodeType="afterEffect">
                                  <p:stCondLst>
                                    <p:cond delay="0"/>
                                  </p:stCondLst>
                                  <p:childTnLst>
                                    <p:animEffect transition="out" filter="fade">
                                      <p:cBhvr>
                                        <p:cTn id="66" dur="1000"/>
                                        <p:tgtEl>
                                          <p:spTgt spid="44"/>
                                        </p:tgtEl>
                                      </p:cBhvr>
                                    </p:animEffect>
                                    <p:anim calcmode="lin" valueType="num">
                                      <p:cBhvr>
                                        <p:cTn id="67" dur="1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1000"/>
                                        <p:tgtEl>
                                          <p:spTgt spid="44"/>
                                        </p:tgtEl>
                                        <p:attrNameLst>
                                          <p:attrName>ppt_h</p:attrName>
                                        </p:attrNameLst>
                                      </p:cBhvr>
                                      <p:tavLst>
                                        <p:tav tm="0">
                                          <p:val>
                                            <p:strVal val="ppt_h"/>
                                          </p:val>
                                        </p:tav>
                                        <p:tav tm="100000">
                                          <p:val>
                                            <p:strVal val="ppt_h"/>
                                          </p:val>
                                        </p:tav>
                                      </p:tavLst>
                                    </p:anim>
                                    <p:set>
                                      <p:cBhvr>
                                        <p:cTn id="6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oin.wav"/>
                                        </p:tgtEl>
                                      </p:cMediaNode>
                                    </p:audio>
                                  </p:subTnLst>
                                </p:cTn>
                              </p:par>
                            </p:childTnLst>
                          </p:cTn>
                        </p:par>
                        <p:par>
                          <p:cTn id="70" fill="hold">
                            <p:stCondLst>
                              <p:cond delay="9000"/>
                            </p:stCondLst>
                            <p:childTnLst>
                              <p:par>
                                <p:cTn id="71" presetID="45" presetClass="exit" presetSubtype="0" fill="hold" grpId="0" nodeType="afterEffect">
                                  <p:stCondLst>
                                    <p:cond delay="0"/>
                                  </p:stCondLst>
                                  <p:childTnLst>
                                    <p:animEffect transition="out" filter="fade">
                                      <p:cBhvr>
                                        <p:cTn id="72" dur="1000"/>
                                        <p:tgtEl>
                                          <p:spTgt spid="35"/>
                                        </p:tgtEl>
                                      </p:cBhvr>
                                    </p:animEffect>
                                    <p:anim calcmode="lin" valueType="num">
                                      <p:cBhvr>
                                        <p:cTn id="73" dur="1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4" dur="1000"/>
                                        <p:tgtEl>
                                          <p:spTgt spid="35"/>
                                        </p:tgtEl>
                                        <p:attrNameLst>
                                          <p:attrName>ppt_h</p:attrName>
                                        </p:attrNameLst>
                                      </p:cBhvr>
                                      <p:tavLst>
                                        <p:tav tm="0">
                                          <p:val>
                                            <p:strVal val="ppt_h"/>
                                          </p:val>
                                        </p:tav>
                                        <p:tav tm="100000">
                                          <p:val>
                                            <p:strVal val="ppt_h"/>
                                          </p:val>
                                        </p:tav>
                                      </p:tavLst>
                                    </p:anim>
                                    <p:set>
                                      <p:cBhvr>
                                        <p:cTn id="75"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oin.wav"/>
                                        </p:tgtEl>
                                      </p:cMediaNode>
                                    </p:audio>
                                  </p:subTnLst>
                                </p:cTn>
                              </p:par>
                            </p:childTnLst>
                          </p:cTn>
                        </p:par>
                        <p:par>
                          <p:cTn id="76" fill="hold">
                            <p:stCondLst>
                              <p:cond delay="10000"/>
                            </p:stCondLst>
                            <p:childTnLst>
                              <p:par>
                                <p:cTn id="77" presetID="45" presetClass="exit" presetSubtype="0" fill="hold" grpId="0" nodeType="afterEffect">
                                  <p:stCondLst>
                                    <p:cond delay="0"/>
                                  </p:stCondLst>
                                  <p:childTnLst>
                                    <p:animEffect transition="out" filter="fade">
                                      <p:cBhvr>
                                        <p:cTn id="78" dur="1000"/>
                                        <p:tgtEl>
                                          <p:spTgt spid="42"/>
                                        </p:tgtEl>
                                      </p:cBhvr>
                                    </p:animEffect>
                                    <p:anim calcmode="lin" valueType="num">
                                      <p:cBhvr>
                                        <p:cTn id="79" dur="1000"/>
                                        <p:tgtEl>
                                          <p:spTgt spid="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1000"/>
                                        <p:tgtEl>
                                          <p:spTgt spid="42"/>
                                        </p:tgtEl>
                                        <p:attrNameLst>
                                          <p:attrName>ppt_h</p:attrName>
                                        </p:attrNameLst>
                                      </p:cBhvr>
                                      <p:tavLst>
                                        <p:tav tm="0">
                                          <p:val>
                                            <p:strVal val="ppt_h"/>
                                          </p:val>
                                        </p:tav>
                                        <p:tav tm="100000">
                                          <p:val>
                                            <p:strVal val="ppt_h"/>
                                          </p:val>
                                        </p:tav>
                                      </p:tavLst>
                                    </p:anim>
                                    <p:set>
                                      <p:cBhvr>
                                        <p:cTn id="81"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oin.wav"/>
                                        </p:tgtEl>
                                      </p:cMediaNode>
                                    </p:audio>
                                  </p:subTnLst>
                                </p:cTn>
                              </p:par>
                            </p:childTnLst>
                          </p:cTn>
                        </p:par>
                        <p:par>
                          <p:cTn id="82" fill="hold">
                            <p:stCondLst>
                              <p:cond delay="11000"/>
                            </p:stCondLst>
                            <p:childTnLst>
                              <p:par>
                                <p:cTn id="83" presetID="45" presetClass="exit" presetSubtype="0" fill="hold" grpId="0" nodeType="afterEffect">
                                  <p:stCondLst>
                                    <p:cond delay="0"/>
                                  </p:stCondLst>
                                  <p:childTnLst>
                                    <p:animEffect transition="out" filter="fade">
                                      <p:cBhvr>
                                        <p:cTn id="84" dur="1000"/>
                                        <p:tgtEl>
                                          <p:spTgt spid="46"/>
                                        </p:tgtEl>
                                      </p:cBhvr>
                                    </p:animEffect>
                                    <p:anim calcmode="lin" valueType="num">
                                      <p:cBhvr>
                                        <p:cTn id="85" dur="1000"/>
                                        <p:tgtEl>
                                          <p:spTgt spid="4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1000"/>
                                        <p:tgtEl>
                                          <p:spTgt spid="46"/>
                                        </p:tgtEl>
                                        <p:attrNameLst>
                                          <p:attrName>ppt_h</p:attrName>
                                        </p:attrNameLst>
                                      </p:cBhvr>
                                      <p:tavLst>
                                        <p:tav tm="0">
                                          <p:val>
                                            <p:strVal val="ppt_h"/>
                                          </p:val>
                                        </p:tav>
                                        <p:tav tm="100000">
                                          <p:val>
                                            <p:strVal val="ppt_h"/>
                                          </p:val>
                                        </p:tav>
                                      </p:tavLst>
                                    </p:anim>
                                    <p:set>
                                      <p:cBhvr>
                                        <p:cTn id="8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oin.wav"/>
                                        </p:tgtEl>
                                      </p:cMediaNode>
                                    </p:audio>
                                  </p:subTnLst>
                                </p:cTn>
                              </p:par>
                            </p:childTnLst>
                          </p:cTn>
                        </p:par>
                        <p:par>
                          <p:cTn id="88" fill="hold">
                            <p:stCondLst>
                              <p:cond delay="12000"/>
                            </p:stCondLst>
                            <p:childTnLst>
                              <p:par>
                                <p:cTn id="89" presetID="45" presetClass="exit" presetSubtype="0" fill="hold" grpId="0" nodeType="afterEffect">
                                  <p:stCondLst>
                                    <p:cond delay="0"/>
                                  </p:stCondLst>
                                  <p:childTnLst>
                                    <p:animEffect transition="out" filter="fade">
                                      <p:cBhvr>
                                        <p:cTn id="90" dur="1000"/>
                                        <p:tgtEl>
                                          <p:spTgt spid="43"/>
                                        </p:tgtEl>
                                      </p:cBhvr>
                                    </p:animEffect>
                                    <p:anim calcmode="lin" valueType="num">
                                      <p:cBhvr>
                                        <p:cTn id="91" dur="1000"/>
                                        <p:tgtEl>
                                          <p:spTgt spid="4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1000"/>
                                        <p:tgtEl>
                                          <p:spTgt spid="43"/>
                                        </p:tgtEl>
                                        <p:attrNameLst>
                                          <p:attrName>ppt_h</p:attrName>
                                        </p:attrNameLst>
                                      </p:cBhvr>
                                      <p:tavLst>
                                        <p:tav tm="0">
                                          <p:val>
                                            <p:strVal val="ppt_h"/>
                                          </p:val>
                                        </p:tav>
                                        <p:tav tm="100000">
                                          <p:val>
                                            <p:strVal val="ppt_h"/>
                                          </p:val>
                                        </p:tav>
                                      </p:tavLst>
                                    </p:anim>
                                    <p:set>
                                      <p:cBhvr>
                                        <p:cTn id="93"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oin.wav"/>
                                        </p:tgtEl>
                                      </p:cMediaNode>
                                    </p:audio>
                                  </p:subTnLst>
                                </p:cTn>
                              </p:par>
                            </p:childTnLst>
                          </p:cTn>
                        </p:par>
                        <p:par>
                          <p:cTn id="94" fill="hold">
                            <p:stCondLst>
                              <p:cond delay="13000"/>
                            </p:stCondLst>
                            <p:childTnLst>
                              <p:par>
                                <p:cTn id="95" presetID="45" presetClass="exit" presetSubtype="0" fill="hold" grpId="0" nodeType="afterEffect">
                                  <p:stCondLst>
                                    <p:cond delay="0"/>
                                  </p:stCondLst>
                                  <p:childTnLst>
                                    <p:animEffect transition="out" filter="fade">
                                      <p:cBhvr>
                                        <p:cTn id="96" dur="1000"/>
                                        <p:tgtEl>
                                          <p:spTgt spid="41"/>
                                        </p:tgtEl>
                                      </p:cBhvr>
                                    </p:animEffect>
                                    <p:anim calcmode="lin" valueType="num">
                                      <p:cBhvr>
                                        <p:cTn id="97" dur="1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1000"/>
                                        <p:tgtEl>
                                          <p:spTgt spid="41"/>
                                        </p:tgtEl>
                                        <p:attrNameLst>
                                          <p:attrName>ppt_h</p:attrName>
                                        </p:attrNameLst>
                                      </p:cBhvr>
                                      <p:tavLst>
                                        <p:tav tm="0">
                                          <p:val>
                                            <p:strVal val="ppt_h"/>
                                          </p:val>
                                        </p:tav>
                                        <p:tav tm="100000">
                                          <p:val>
                                            <p:strVal val="ppt_h"/>
                                          </p:val>
                                        </p:tav>
                                      </p:tavLst>
                                    </p:anim>
                                    <p:set>
                                      <p:cBhvr>
                                        <p:cTn id="99"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oin.wav"/>
                                        </p:tgtEl>
                                      </p:cMediaNode>
                                    </p:audio>
                                  </p:subTnLst>
                                </p:cTn>
                              </p:par>
                            </p:childTnLst>
                          </p:cTn>
                        </p:par>
                        <p:par>
                          <p:cTn id="100" fill="hold">
                            <p:stCondLst>
                              <p:cond delay="14000"/>
                            </p:stCondLst>
                            <p:childTnLst>
                              <p:par>
                                <p:cTn id="101" presetID="45" presetClass="exit" presetSubtype="0" fill="hold" grpId="0" nodeType="afterEffect">
                                  <p:stCondLst>
                                    <p:cond delay="0"/>
                                  </p:stCondLst>
                                  <p:childTnLst>
                                    <p:animEffect transition="out" filter="fade">
                                      <p:cBhvr>
                                        <p:cTn id="102" dur="1000"/>
                                        <p:tgtEl>
                                          <p:spTgt spid="34"/>
                                        </p:tgtEl>
                                      </p:cBhvr>
                                    </p:animEffect>
                                    <p:anim calcmode="lin" valueType="num">
                                      <p:cBhvr>
                                        <p:cTn id="103"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4" dur="1000"/>
                                        <p:tgtEl>
                                          <p:spTgt spid="34"/>
                                        </p:tgtEl>
                                        <p:attrNameLst>
                                          <p:attrName>ppt_h</p:attrName>
                                        </p:attrNameLst>
                                      </p:cBhvr>
                                      <p:tavLst>
                                        <p:tav tm="0">
                                          <p:val>
                                            <p:strVal val="ppt_h"/>
                                          </p:val>
                                        </p:tav>
                                        <p:tav tm="100000">
                                          <p:val>
                                            <p:strVal val="ppt_h"/>
                                          </p:val>
                                        </p:tav>
                                      </p:tavLst>
                                    </p:anim>
                                    <p:set>
                                      <p:cBhvr>
                                        <p:cTn id="10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oin.wav"/>
                                        </p:tgtEl>
                                      </p:cMediaNode>
                                    </p:audio>
                                  </p:subTnLst>
                                </p:cTn>
                              </p:par>
                            </p:childTnLst>
                          </p:cTn>
                        </p:par>
                        <p:par>
                          <p:cTn id="106" fill="hold">
                            <p:stCondLst>
                              <p:cond delay="15000"/>
                            </p:stCondLst>
                            <p:childTnLst>
                              <p:par>
                                <p:cTn id="107" presetID="42" presetClass="entr" presetSubtype="0" fill="hold" nodeType="after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fade">
                                      <p:cBhvr>
                                        <p:cTn id="109" dur="1000"/>
                                        <p:tgtEl>
                                          <p:spTgt spid="3"/>
                                        </p:tgtEl>
                                      </p:cBhvr>
                                    </p:animEffect>
                                    <p:anim calcmode="lin" valueType="num">
                                      <p:cBhvr>
                                        <p:cTn id="110" dur="1000" fill="hold"/>
                                        <p:tgtEl>
                                          <p:spTgt spid="3"/>
                                        </p:tgtEl>
                                        <p:attrNameLst>
                                          <p:attrName>ppt_x</p:attrName>
                                        </p:attrNameLst>
                                      </p:cBhvr>
                                      <p:tavLst>
                                        <p:tav tm="0">
                                          <p:val>
                                            <p:strVal val="#ppt_x"/>
                                          </p:val>
                                        </p:tav>
                                        <p:tav tm="100000">
                                          <p:val>
                                            <p:strVal val="#ppt_x"/>
                                          </p:val>
                                        </p:tav>
                                      </p:tavLst>
                                    </p:anim>
                                    <p:anim calcmode="lin" valueType="num">
                                      <p:cBhvr>
                                        <p:cTn id="111"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ounded Rectangle 147"/>
          <p:cNvSpPr/>
          <p:nvPr/>
        </p:nvSpPr>
        <p:spPr>
          <a:xfrm>
            <a:off x="322729" y="147865"/>
            <a:ext cx="11725835" cy="1160982"/>
          </a:xfrm>
          <a:prstGeom prst="roundRect">
            <a:avLst/>
          </a:prstGeom>
          <a:solidFill>
            <a:schemeClr val="bg1">
              <a:alpha val="77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文本框 137">
            <a:extLst>
              <a:ext uri="{FF2B5EF4-FFF2-40B4-BE49-F238E27FC236}">
                <a16:creationId xmlns:a16="http://schemas.microsoft.com/office/drawing/2014/main" id="{9DD3C722-58A0-4FA1-BA36-0F5AA96E16B2}"/>
              </a:ext>
            </a:extLst>
          </p:cNvPr>
          <p:cNvSpPr txBox="1"/>
          <p:nvPr/>
        </p:nvSpPr>
        <p:spPr>
          <a:xfrm>
            <a:off x="989661" y="233082"/>
            <a:ext cx="10230686" cy="954107"/>
          </a:xfrm>
          <a:prstGeom prst="rect">
            <a:avLst/>
          </a:prstGeom>
          <a:noFill/>
          <a:ln>
            <a:noFill/>
          </a:ln>
        </p:spPr>
        <p:txBody>
          <a:bodyPr wrap="none" rtlCol="0">
            <a:spAutoFit/>
            <a:scene3d>
              <a:camera prst="orthographicFront"/>
              <a:lightRig rig="threePt" dir="t"/>
            </a:scene3d>
            <a:sp3d contourW="12700"/>
          </a:bodyPr>
          <a:lstStyle/>
          <a:p>
            <a:pPr algn="ct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Ô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gồm</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15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chữ</a:t>
            </a:r>
            <a:r>
              <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rPr>
              <a:t>cái</a:t>
            </a:r>
            <a:endParaRPr lang="en-US" altLang="zh-CN" sz="2800" b="1" dirty="0">
              <a:ln w="63500">
                <a:noFill/>
              </a:ln>
              <a:solidFill>
                <a:srgbClr val="FF0000"/>
              </a:solidFill>
              <a:latin typeface="Arial" panose="020B0604020202020204" pitchFamily="34" charset="0"/>
              <a:ea typeface="字魂36号-正文宋楷" panose="02000000000000000000" pitchFamily="2" charset="-122"/>
              <a:cs typeface="Arial" panose="020B0604020202020204" pitchFamily="34" charset="0"/>
            </a:endParaRPr>
          </a:p>
          <a:p>
            <a:pPr algn="ct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Câu</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tục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ngữ</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nói</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về</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một</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đức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tính</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cần</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thiết</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trong</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cuộc</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 </a:t>
            </a:r>
            <a:r>
              <a:rPr lang="en-US" altLang="zh-CN" sz="2800" b="1" dirty="0" err="1">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sống</a:t>
            </a:r>
            <a:r>
              <a:rPr lang="en-US" altLang="zh-CN" sz="2800" b="1" dirty="0">
                <a:ln w="63500">
                  <a:noFill/>
                </a:ln>
                <a:solidFill>
                  <a:srgbClr val="002060"/>
                </a:solidFill>
                <a:latin typeface="Arial" panose="020B0604020202020204" pitchFamily="34" charset="0"/>
                <a:ea typeface="字魂36号-正文宋楷" panose="02000000000000000000" pitchFamily="2" charset="-122"/>
                <a:cs typeface="Arial" panose="020B0604020202020204" pitchFamily="34" charset="0"/>
              </a:rPr>
              <a:t>.</a:t>
            </a:r>
          </a:p>
        </p:txBody>
      </p:sp>
      <p:sp>
        <p:nvSpPr>
          <p:cNvPr id="149" name="Rectangle 148"/>
          <p:cNvSpPr/>
          <p:nvPr/>
        </p:nvSpPr>
        <p:spPr>
          <a:xfrm>
            <a:off x="3021519"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Ă</a:t>
            </a:r>
          </a:p>
        </p:txBody>
      </p:sp>
      <p:sp>
        <p:nvSpPr>
          <p:cNvPr id="155" name="Rectangle 154"/>
          <p:cNvSpPr/>
          <p:nvPr/>
        </p:nvSpPr>
        <p:spPr>
          <a:xfrm>
            <a:off x="405246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6" name="Rectangle 155"/>
          <p:cNvSpPr/>
          <p:nvPr/>
        </p:nvSpPr>
        <p:spPr>
          <a:xfrm>
            <a:off x="5809130"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7" name="Rectangle 156"/>
          <p:cNvSpPr/>
          <p:nvPr/>
        </p:nvSpPr>
        <p:spPr>
          <a:xfrm>
            <a:off x="6840071"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p>
        </p:txBody>
      </p:sp>
      <p:sp>
        <p:nvSpPr>
          <p:cNvPr id="158" name="Rectangle 157"/>
          <p:cNvSpPr/>
          <p:nvPr/>
        </p:nvSpPr>
        <p:spPr>
          <a:xfrm>
            <a:off x="7871012"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159" name="Rectangle 158"/>
          <p:cNvSpPr/>
          <p:nvPr/>
        </p:nvSpPr>
        <p:spPr>
          <a:xfrm>
            <a:off x="8901953" y="1891553"/>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a:t>
            </a:r>
          </a:p>
        </p:txBody>
      </p:sp>
      <p:sp>
        <p:nvSpPr>
          <p:cNvPr id="160" name="Rectangle 159"/>
          <p:cNvSpPr/>
          <p:nvPr/>
        </p:nvSpPr>
        <p:spPr>
          <a:xfrm>
            <a:off x="2008508"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61" name="Rectangle 160"/>
          <p:cNvSpPr/>
          <p:nvPr/>
        </p:nvSpPr>
        <p:spPr>
          <a:xfrm>
            <a:off x="3039449"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Ó</a:t>
            </a:r>
          </a:p>
        </p:txBody>
      </p:sp>
      <p:sp>
        <p:nvSpPr>
          <p:cNvPr id="162" name="Rectangle 161"/>
          <p:cNvSpPr/>
          <p:nvPr/>
        </p:nvSpPr>
        <p:spPr>
          <a:xfrm>
            <a:off x="407039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p>
        </p:txBody>
      </p:sp>
      <p:sp>
        <p:nvSpPr>
          <p:cNvPr id="165" name="Rectangle 164"/>
          <p:cNvSpPr/>
          <p:nvPr/>
        </p:nvSpPr>
        <p:spPr>
          <a:xfrm>
            <a:off x="6840071"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p:txBody>
      </p:sp>
      <p:sp>
        <p:nvSpPr>
          <p:cNvPr id="166" name="Rectangle 165"/>
          <p:cNvSpPr/>
          <p:nvPr/>
        </p:nvSpPr>
        <p:spPr>
          <a:xfrm>
            <a:off x="7871012"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Ẳ</a:t>
            </a:r>
          </a:p>
        </p:txBody>
      </p:sp>
      <p:sp>
        <p:nvSpPr>
          <p:cNvPr id="31" name="Rectangle 30"/>
          <p:cNvSpPr/>
          <p:nvPr/>
        </p:nvSpPr>
        <p:spPr>
          <a:xfrm>
            <a:off x="5809130"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p>
        </p:txBody>
      </p:sp>
      <p:sp>
        <p:nvSpPr>
          <p:cNvPr id="32" name="Rectangle 31"/>
          <p:cNvSpPr/>
          <p:nvPr/>
        </p:nvSpPr>
        <p:spPr>
          <a:xfrm>
            <a:off x="8901953"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33" name="Rectangle 32"/>
          <p:cNvSpPr/>
          <p:nvPr/>
        </p:nvSpPr>
        <p:spPr>
          <a:xfrm>
            <a:off x="3039449"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ectangle 33"/>
          <p:cNvSpPr/>
          <p:nvPr/>
        </p:nvSpPr>
        <p:spPr>
          <a:xfrm>
            <a:off x="407039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ectangle 36"/>
          <p:cNvSpPr/>
          <p:nvPr/>
        </p:nvSpPr>
        <p:spPr>
          <a:xfrm>
            <a:off x="5827060"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6858001"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7888942"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 name="Rectangle 39"/>
          <p:cNvSpPr/>
          <p:nvPr/>
        </p:nvSpPr>
        <p:spPr>
          <a:xfrm>
            <a:off x="8919883" y="1891553"/>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Rectangle 40"/>
          <p:cNvSpPr/>
          <p:nvPr/>
        </p:nvSpPr>
        <p:spPr>
          <a:xfrm>
            <a:off x="5809130"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Rectangle 41"/>
          <p:cNvSpPr/>
          <p:nvPr/>
        </p:nvSpPr>
        <p:spPr>
          <a:xfrm>
            <a:off x="6840071"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3" name="Rectangle 42"/>
          <p:cNvSpPr/>
          <p:nvPr/>
        </p:nvSpPr>
        <p:spPr>
          <a:xfrm>
            <a:off x="7871012"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Rectangle 43"/>
          <p:cNvSpPr/>
          <p:nvPr/>
        </p:nvSpPr>
        <p:spPr>
          <a:xfrm>
            <a:off x="8901953"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Rectangle 44"/>
          <p:cNvSpPr/>
          <p:nvPr/>
        </p:nvSpPr>
        <p:spPr>
          <a:xfrm>
            <a:off x="2026437"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 name="Rectangle 45"/>
          <p:cNvSpPr/>
          <p:nvPr/>
        </p:nvSpPr>
        <p:spPr>
          <a:xfrm>
            <a:off x="3057378"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7" name="Rectangle 46"/>
          <p:cNvSpPr/>
          <p:nvPr/>
        </p:nvSpPr>
        <p:spPr>
          <a:xfrm>
            <a:off x="4088319"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 name="Rectangle 47"/>
          <p:cNvSpPr/>
          <p:nvPr/>
        </p:nvSpPr>
        <p:spPr>
          <a:xfrm>
            <a:off x="9932894" y="3796605"/>
            <a:ext cx="945592" cy="1506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p>
        </p:txBody>
      </p:sp>
      <p:sp>
        <p:nvSpPr>
          <p:cNvPr id="49" name="Rectangle 48"/>
          <p:cNvSpPr/>
          <p:nvPr/>
        </p:nvSpPr>
        <p:spPr>
          <a:xfrm>
            <a:off x="9932894" y="3796605"/>
            <a:ext cx="945592" cy="1506070"/>
          </a:xfrm>
          <a:prstGeom prst="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 name="Group 3"/>
          <p:cNvGrpSpPr/>
          <p:nvPr/>
        </p:nvGrpSpPr>
        <p:grpSpPr>
          <a:xfrm>
            <a:off x="161444" y="892447"/>
            <a:ext cx="2731836" cy="2731836"/>
            <a:chOff x="145289" y="863012"/>
            <a:chExt cx="2731836" cy="2731836"/>
          </a:xfrm>
        </p:grpSpPr>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592" b="100000" l="296" r="100000">
                          <a14:foregroundMark x1="65089" y1="57396" x2="80473" y2="52959"/>
                          <a14:foregroundMark x1="73964" y1="70710" x2="73077" y2="93195"/>
                          <a14:foregroundMark x1="80769" y1="81953" x2="84615" y2="94083"/>
                          <a14:foregroundMark x1="55621" y1="78994" x2="58876" y2="76627"/>
                          <a14:foregroundMark x1="59172" y1="28107" x2="75740" y2="26331"/>
                          <a14:foregroundMark x1="19822" y1="34320" x2="42899" y2="31065"/>
                          <a14:foregroundMark x1="71302" y1="96154" x2="71302" y2="89349"/>
                        </a14:backgroundRemoval>
                      </a14:imgEffect>
                    </a14:imgLayer>
                  </a14:imgProps>
                </a:ext>
                <a:ext uri="{28A0092B-C50C-407E-A947-70E740481C1C}">
                  <a14:useLocalDpi xmlns:a14="http://schemas.microsoft.com/office/drawing/2010/main" val="0"/>
                </a:ext>
              </a:extLst>
            </a:blip>
            <a:stretch>
              <a:fillRect/>
            </a:stretch>
          </p:blipFill>
          <p:spPr>
            <a:xfrm>
              <a:off x="145289" y="863012"/>
              <a:ext cx="2731836" cy="2731836"/>
            </a:xfrm>
            <a:prstGeom prst="rect">
              <a:avLst/>
            </a:prstGeom>
          </p:spPr>
        </p:pic>
        <p:sp>
          <p:nvSpPr>
            <p:cNvPr id="3" name="Rectangle 2"/>
            <p:cNvSpPr/>
            <p:nvPr/>
          </p:nvSpPr>
          <p:spPr>
            <a:xfrm>
              <a:off x="1621892" y="1425388"/>
              <a:ext cx="606479" cy="358588"/>
            </a:xfrm>
            <a:prstGeom prst="rect">
              <a:avLst/>
            </a:prstGeom>
            <a:solidFill>
              <a:srgbClr val="52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76146" y="1604682"/>
              <a:ext cx="606479" cy="358588"/>
            </a:xfrm>
            <a:prstGeom prst="rect">
              <a:avLst/>
            </a:prstGeom>
            <a:solidFill>
              <a:srgbClr val="FECC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3558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1000"/>
                                        <p:tgtEl>
                                          <p:spTgt spid="33"/>
                                        </p:tgtEl>
                                      </p:cBhvr>
                                    </p:animEffect>
                                    <p:anim calcmode="lin" valueType="num">
                                      <p:cBhvr>
                                        <p:cTn id="1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1000"/>
                                        <p:tgtEl>
                                          <p:spTgt spid="33"/>
                                        </p:tgtEl>
                                        <p:attrNameLst>
                                          <p:attrName>ppt_h</p:attrName>
                                        </p:attrNameLst>
                                      </p:cBhvr>
                                      <p:tavLst>
                                        <p:tav tm="0">
                                          <p:val>
                                            <p:strVal val="ppt_h"/>
                                          </p:val>
                                        </p:tav>
                                        <p:tav tm="100000">
                                          <p:val>
                                            <p:strVal val="ppt_h"/>
                                          </p:val>
                                        </p:tav>
                                      </p:tavLst>
                                    </p:anim>
                                    <p:set>
                                      <p:cBhvr>
                                        <p:cTn id="21"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par>
                          <p:cTn id="22" fill="hold">
                            <p:stCondLst>
                              <p:cond delay="1000"/>
                            </p:stCondLst>
                            <p:childTnLst>
                              <p:par>
                                <p:cTn id="23" presetID="45" presetClass="exit" presetSubtype="0" fill="hold" grpId="0" nodeType="afterEffect">
                                  <p:stCondLst>
                                    <p:cond delay="0"/>
                                  </p:stCondLst>
                                  <p:childTnLst>
                                    <p:animEffect transition="out" filter="fade">
                                      <p:cBhvr>
                                        <p:cTn id="24" dur="1000"/>
                                        <p:tgtEl>
                                          <p:spTgt spid="46"/>
                                        </p:tgtEl>
                                      </p:cBhvr>
                                    </p:animEffect>
                                    <p:anim calcmode="lin" valueType="num">
                                      <p:cBhvr>
                                        <p:cTn id="25" dur="1000"/>
                                        <p:tgtEl>
                                          <p:spTgt spid="4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1000"/>
                                        <p:tgtEl>
                                          <p:spTgt spid="46"/>
                                        </p:tgtEl>
                                        <p:attrNameLst>
                                          <p:attrName>ppt_h</p:attrName>
                                        </p:attrNameLst>
                                      </p:cBhvr>
                                      <p:tavLst>
                                        <p:tav tm="0">
                                          <p:val>
                                            <p:strVal val="ppt_h"/>
                                          </p:val>
                                        </p:tav>
                                        <p:tav tm="100000">
                                          <p:val>
                                            <p:strVal val="ppt_h"/>
                                          </p:val>
                                        </p:tav>
                                      </p:tavLst>
                                    </p:anim>
                                    <p:set>
                                      <p:cBhvr>
                                        <p:cTn id="2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childTnLst>
                          </p:cTn>
                        </p:par>
                        <p:par>
                          <p:cTn id="28" fill="hold">
                            <p:stCondLst>
                              <p:cond delay="2000"/>
                            </p:stCondLst>
                            <p:childTnLst>
                              <p:par>
                                <p:cTn id="29" presetID="45" presetClass="exit" presetSubtype="0" fill="hold" grpId="0" nodeType="afterEffect">
                                  <p:stCondLst>
                                    <p:cond delay="0"/>
                                  </p:stCondLst>
                                  <p:childTnLst>
                                    <p:animEffect transition="out" filter="fade">
                                      <p:cBhvr>
                                        <p:cTn id="30" dur="1000"/>
                                        <p:tgtEl>
                                          <p:spTgt spid="44"/>
                                        </p:tgtEl>
                                      </p:cBhvr>
                                    </p:animEffect>
                                    <p:anim calcmode="lin" valueType="num">
                                      <p:cBhvr>
                                        <p:cTn id="31" dur="1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1000"/>
                                        <p:tgtEl>
                                          <p:spTgt spid="44"/>
                                        </p:tgtEl>
                                        <p:attrNameLst>
                                          <p:attrName>ppt_h</p:attrName>
                                        </p:attrNameLst>
                                      </p:cBhvr>
                                      <p:tavLst>
                                        <p:tav tm="0">
                                          <p:val>
                                            <p:strVal val="ppt_h"/>
                                          </p:val>
                                        </p:tav>
                                        <p:tav tm="100000">
                                          <p:val>
                                            <p:strVal val="ppt_h"/>
                                          </p:val>
                                        </p:tav>
                                      </p:tavLst>
                                    </p:anim>
                                    <p:set>
                                      <p:cBhvr>
                                        <p:cTn id="33"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mera.wav"/>
                                        </p:tgtEl>
                                      </p:cMediaNode>
                                    </p:audio>
                                  </p:subTnLst>
                                </p:cTn>
                              </p:par>
                            </p:childTnLst>
                          </p:cTn>
                        </p:par>
                        <p:par>
                          <p:cTn id="34" fill="hold">
                            <p:stCondLst>
                              <p:cond delay="3000"/>
                            </p:stCondLst>
                            <p:childTnLst>
                              <p:par>
                                <p:cTn id="35" presetID="45" presetClass="exit" presetSubtype="0" fill="hold" grpId="0" nodeType="afterEffect">
                                  <p:stCondLst>
                                    <p:cond delay="0"/>
                                  </p:stCondLst>
                                  <p:childTnLst>
                                    <p:animEffect transition="out" filter="fade">
                                      <p:cBhvr>
                                        <p:cTn id="36" dur="1000"/>
                                        <p:tgtEl>
                                          <p:spTgt spid="47"/>
                                        </p:tgtEl>
                                      </p:cBhvr>
                                    </p:animEffect>
                                    <p:anim calcmode="lin" valueType="num">
                                      <p:cBhvr>
                                        <p:cTn id="37" dur="1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47"/>
                                        </p:tgtEl>
                                        <p:attrNameLst>
                                          <p:attrName>ppt_h</p:attrName>
                                        </p:attrNameLst>
                                      </p:cBhvr>
                                      <p:tavLst>
                                        <p:tav tm="0">
                                          <p:val>
                                            <p:strVal val="ppt_h"/>
                                          </p:val>
                                        </p:tav>
                                        <p:tav tm="100000">
                                          <p:val>
                                            <p:strVal val="ppt_h"/>
                                          </p:val>
                                        </p:tav>
                                      </p:tavLst>
                                    </p:anim>
                                    <p:set>
                                      <p:cBhvr>
                                        <p:cTn id="39"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40" fill="hold">
                            <p:stCondLst>
                              <p:cond delay="4000"/>
                            </p:stCondLst>
                            <p:childTnLst>
                              <p:par>
                                <p:cTn id="41" presetID="45" presetClass="exit" presetSubtype="0" fill="hold" grpId="0" nodeType="afterEffect">
                                  <p:stCondLst>
                                    <p:cond delay="0"/>
                                  </p:stCondLst>
                                  <p:childTnLst>
                                    <p:animEffect transition="out" filter="fade">
                                      <p:cBhvr>
                                        <p:cTn id="42" dur="1000"/>
                                        <p:tgtEl>
                                          <p:spTgt spid="41"/>
                                        </p:tgtEl>
                                      </p:cBhvr>
                                    </p:animEffect>
                                    <p:anim calcmode="lin" valueType="num">
                                      <p:cBhvr>
                                        <p:cTn id="43" dur="10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1000"/>
                                        <p:tgtEl>
                                          <p:spTgt spid="41"/>
                                        </p:tgtEl>
                                        <p:attrNameLst>
                                          <p:attrName>ppt_h</p:attrName>
                                        </p:attrNameLst>
                                      </p:cBhvr>
                                      <p:tavLst>
                                        <p:tav tm="0">
                                          <p:val>
                                            <p:strVal val="ppt_h"/>
                                          </p:val>
                                        </p:tav>
                                        <p:tav tm="100000">
                                          <p:val>
                                            <p:strVal val="ppt_h"/>
                                          </p:val>
                                        </p:tav>
                                      </p:tavLst>
                                    </p:anim>
                                    <p:set>
                                      <p:cBhvr>
                                        <p:cTn id="45"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mera.wav"/>
                                        </p:tgtEl>
                                      </p:cMediaNode>
                                    </p:audio>
                                  </p:subTnLst>
                                </p:cTn>
                              </p:par>
                            </p:childTnLst>
                          </p:cTn>
                        </p:par>
                        <p:par>
                          <p:cTn id="46" fill="hold">
                            <p:stCondLst>
                              <p:cond delay="5000"/>
                            </p:stCondLst>
                            <p:childTnLst>
                              <p:par>
                                <p:cTn id="47" presetID="45" presetClass="exit" presetSubtype="0" fill="hold" grpId="0" nodeType="afterEffect">
                                  <p:stCondLst>
                                    <p:cond delay="0"/>
                                  </p:stCondLst>
                                  <p:childTnLst>
                                    <p:animEffect transition="out" filter="fade">
                                      <p:cBhvr>
                                        <p:cTn id="48" dur="1000"/>
                                        <p:tgtEl>
                                          <p:spTgt spid="45"/>
                                        </p:tgtEl>
                                      </p:cBhvr>
                                    </p:animEffect>
                                    <p:anim calcmode="lin" valueType="num">
                                      <p:cBhvr>
                                        <p:cTn id="49" dur="10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0" dur="1000"/>
                                        <p:tgtEl>
                                          <p:spTgt spid="45"/>
                                        </p:tgtEl>
                                        <p:attrNameLst>
                                          <p:attrName>ppt_h</p:attrName>
                                        </p:attrNameLst>
                                      </p:cBhvr>
                                      <p:tavLst>
                                        <p:tav tm="0">
                                          <p:val>
                                            <p:strVal val="ppt_h"/>
                                          </p:val>
                                        </p:tav>
                                        <p:tav tm="100000">
                                          <p:val>
                                            <p:strVal val="ppt_h"/>
                                          </p:val>
                                        </p:tav>
                                      </p:tavLst>
                                    </p:anim>
                                    <p:set>
                                      <p:cBhvr>
                                        <p:cTn id="51"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mera.wav"/>
                                        </p:tgtEl>
                                      </p:cMediaNode>
                                    </p:audio>
                                  </p:subTnLst>
                                </p:cTn>
                              </p:par>
                            </p:childTnLst>
                          </p:cTn>
                        </p:par>
                        <p:par>
                          <p:cTn id="52" fill="hold">
                            <p:stCondLst>
                              <p:cond delay="6000"/>
                            </p:stCondLst>
                            <p:childTnLst>
                              <p:par>
                                <p:cTn id="53" presetID="45" presetClass="exit" presetSubtype="0" fill="hold" grpId="0" nodeType="afterEffect">
                                  <p:stCondLst>
                                    <p:cond delay="0"/>
                                  </p:stCondLst>
                                  <p:childTnLst>
                                    <p:animEffect transition="out" filter="fade">
                                      <p:cBhvr>
                                        <p:cTn id="54" dur="1000"/>
                                        <p:tgtEl>
                                          <p:spTgt spid="39"/>
                                        </p:tgtEl>
                                      </p:cBhvr>
                                    </p:animEffect>
                                    <p:anim calcmode="lin" valueType="num">
                                      <p:cBhvr>
                                        <p:cTn id="55" dur="1000"/>
                                        <p:tgtEl>
                                          <p:spTgt spid="3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1000"/>
                                        <p:tgtEl>
                                          <p:spTgt spid="39"/>
                                        </p:tgtEl>
                                        <p:attrNameLst>
                                          <p:attrName>ppt_h</p:attrName>
                                        </p:attrNameLst>
                                      </p:cBhvr>
                                      <p:tavLst>
                                        <p:tav tm="0">
                                          <p:val>
                                            <p:strVal val="ppt_h"/>
                                          </p:val>
                                        </p:tav>
                                        <p:tav tm="100000">
                                          <p:val>
                                            <p:strVal val="ppt_h"/>
                                          </p:val>
                                        </p:tav>
                                      </p:tavLst>
                                    </p:anim>
                                    <p:set>
                                      <p:cBhvr>
                                        <p:cTn id="57"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amera.wav"/>
                                        </p:tgtEl>
                                      </p:cMediaNode>
                                    </p:audio>
                                  </p:subTnLst>
                                </p:cTn>
                              </p:par>
                            </p:childTnLst>
                          </p:cTn>
                        </p:par>
                        <p:par>
                          <p:cTn id="58" fill="hold">
                            <p:stCondLst>
                              <p:cond delay="7000"/>
                            </p:stCondLst>
                            <p:childTnLst>
                              <p:par>
                                <p:cTn id="59" presetID="45" presetClass="exit" presetSubtype="0" fill="hold" grpId="0" nodeType="afterEffect">
                                  <p:stCondLst>
                                    <p:cond delay="0"/>
                                  </p:stCondLst>
                                  <p:childTnLst>
                                    <p:animEffect transition="out" filter="fade">
                                      <p:cBhvr>
                                        <p:cTn id="60" dur="1000"/>
                                        <p:tgtEl>
                                          <p:spTgt spid="38"/>
                                        </p:tgtEl>
                                      </p:cBhvr>
                                    </p:animEffect>
                                    <p:anim calcmode="lin" valueType="num">
                                      <p:cBhvr>
                                        <p:cTn id="61" dur="1000"/>
                                        <p:tgtEl>
                                          <p:spTgt spid="3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2" dur="1000"/>
                                        <p:tgtEl>
                                          <p:spTgt spid="38"/>
                                        </p:tgtEl>
                                        <p:attrNameLst>
                                          <p:attrName>ppt_h</p:attrName>
                                        </p:attrNameLst>
                                      </p:cBhvr>
                                      <p:tavLst>
                                        <p:tav tm="0">
                                          <p:val>
                                            <p:strVal val="ppt_h"/>
                                          </p:val>
                                        </p:tav>
                                        <p:tav tm="100000">
                                          <p:val>
                                            <p:strVal val="ppt_h"/>
                                          </p:val>
                                        </p:tav>
                                      </p:tavLst>
                                    </p:anim>
                                    <p:set>
                                      <p:cBhvr>
                                        <p:cTn id="63"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amera.wav"/>
                                        </p:tgtEl>
                                      </p:cMediaNode>
                                    </p:audio>
                                  </p:subTnLst>
                                </p:cTn>
                              </p:par>
                            </p:childTnLst>
                          </p:cTn>
                        </p:par>
                        <p:par>
                          <p:cTn id="64" fill="hold">
                            <p:stCondLst>
                              <p:cond delay="8000"/>
                            </p:stCondLst>
                            <p:childTnLst>
                              <p:par>
                                <p:cTn id="65" presetID="45" presetClass="exit" presetSubtype="0" fill="hold" grpId="0" nodeType="afterEffect">
                                  <p:stCondLst>
                                    <p:cond delay="0"/>
                                  </p:stCondLst>
                                  <p:childTnLst>
                                    <p:animEffect transition="out" filter="fade">
                                      <p:cBhvr>
                                        <p:cTn id="66" dur="1000"/>
                                        <p:tgtEl>
                                          <p:spTgt spid="49"/>
                                        </p:tgtEl>
                                      </p:cBhvr>
                                    </p:animEffect>
                                    <p:anim calcmode="lin" valueType="num">
                                      <p:cBhvr>
                                        <p:cTn id="67" dur="1000"/>
                                        <p:tgtEl>
                                          <p:spTgt spid="4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1000"/>
                                        <p:tgtEl>
                                          <p:spTgt spid="49"/>
                                        </p:tgtEl>
                                        <p:attrNameLst>
                                          <p:attrName>ppt_h</p:attrName>
                                        </p:attrNameLst>
                                      </p:cBhvr>
                                      <p:tavLst>
                                        <p:tav tm="0">
                                          <p:val>
                                            <p:strVal val="ppt_h"/>
                                          </p:val>
                                        </p:tav>
                                        <p:tav tm="100000">
                                          <p:val>
                                            <p:strVal val="ppt_h"/>
                                          </p:val>
                                        </p:tav>
                                      </p:tavLst>
                                    </p:anim>
                                    <p:set>
                                      <p:cBhvr>
                                        <p:cTn id="69"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amera.wav"/>
                                        </p:tgtEl>
                                      </p:cMediaNode>
                                    </p:audio>
                                  </p:subTnLst>
                                </p:cTn>
                              </p:par>
                            </p:childTnLst>
                          </p:cTn>
                        </p:par>
                        <p:par>
                          <p:cTn id="70" fill="hold">
                            <p:stCondLst>
                              <p:cond delay="9000"/>
                            </p:stCondLst>
                            <p:childTnLst>
                              <p:par>
                                <p:cTn id="71" presetID="45" presetClass="exit" presetSubtype="0" fill="hold" grpId="0" nodeType="afterEffect">
                                  <p:stCondLst>
                                    <p:cond delay="0"/>
                                  </p:stCondLst>
                                  <p:childTnLst>
                                    <p:animEffect transition="out" filter="fade">
                                      <p:cBhvr>
                                        <p:cTn id="72" dur="1000"/>
                                        <p:tgtEl>
                                          <p:spTgt spid="43"/>
                                        </p:tgtEl>
                                      </p:cBhvr>
                                    </p:animEffect>
                                    <p:anim calcmode="lin" valueType="num">
                                      <p:cBhvr>
                                        <p:cTn id="73" dur="1000"/>
                                        <p:tgtEl>
                                          <p:spTgt spid="4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4" dur="1000"/>
                                        <p:tgtEl>
                                          <p:spTgt spid="43"/>
                                        </p:tgtEl>
                                        <p:attrNameLst>
                                          <p:attrName>ppt_h</p:attrName>
                                        </p:attrNameLst>
                                      </p:cBhvr>
                                      <p:tavLst>
                                        <p:tav tm="0">
                                          <p:val>
                                            <p:strVal val="ppt_h"/>
                                          </p:val>
                                        </p:tav>
                                        <p:tav tm="100000">
                                          <p:val>
                                            <p:strVal val="ppt_h"/>
                                          </p:val>
                                        </p:tav>
                                      </p:tavLst>
                                    </p:anim>
                                    <p:set>
                                      <p:cBhvr>
                                        <p:cTn id="75"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amera.wav"/>
                                        </p:tgtEl>
                                      </p:cMediaNode>
                                    </p:audio>
                                  </p:subTnLst>
                                </p:cTn>
                              </p:par>
                            </p:childTnLst>
                          </p:cTn>
                        </p:par>
                        <p:par>
                          <p:cTn id="76" fill="hold">
                            <p:stCondLst>
                              <p:cond delay="10000"/>
                            </p:stCondLst>
                            <p:childTnLst>
                              <p:par>
                                <p:cTn id="77" presetID="45" presetClass="exit" presetSubtype="0" fill="hold" grpId="0" nodeType="afterEffect">
                                  <p:stCondLst>
                                    <p:cond delay="0"/>
                                  </p:stCondLst>
                                  <p:childTnLst>
                                    <p:animEffect transition="out" filter="fade">
                                      <p:cBhvr>
                                        <p:cTn id="78" dur="1000"/>
                                        <p:tgtEl>
                                          <p:spTgt spid="42"/>
                                        </p:tgtEl>
                                      </p:cBhvr>
                                    </p:animEffect>
                                    <p:anim calcmode="lin" valueType="num">
                                      <p:cBhvr>
                                        <p:cTn id="79" dur="1000"/>
                                        <p:tgtEl>
                                          <p:spTgt spid="4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1000"/>
                                        <p:tgtEl>
                                          <p:spTgt spid="42"/>
                                        </p:tgtEl>
                                        <p:attrNameLst>
                                          <p:attrName>ppt_h</p:attrName>
                                        </p:attrNameLst>
                                      </p:cBhvr>
                                      <p:tavLst>
                                        <p:tav tm="0">
                                          <p:val>
                                            <p:strVal val="ppt_h"/>
                                          </p:val>
                                        </p:tav>
                                        <p:tav tm="100000">
                                          <p:val>
                                            <p:strVal val="ppt_h"/>
                                          </p:val>
                                        </p:tav>
                                      </p:tavLst>
                                    </p:anim>
                                    <p:set>
                                      <p:cBhvr>
                                        <p:cTn id="81"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amera.wav"/>
                                        </p:tgtEl>
                                      </p:cMediaNode>
                                    </p:audio>
                                  </p:subTnLst>
                                </p:cTn>
                              </p:par>
                            </p:childTnLst>
                          </p:cTn>
                        </p:par>
                        <p:par>
                          <p:cTn id="82" fill="hold">
                            <p:stCondLst>
                              <p:cond delay="11000"/>
                            </p:stCondLst>
                            <p:childTnLst>
                              <p:par>
                                <p:cTn id="83" presetID="45" presetClass="exit" presetSubtype="0" fill="hold" grpId="0" nodeType="afterEffect">
                                  <p:stCondLst>
                                    <p:cond delay="0"/>
                                  </p:stCondLst>
                                  <p:childTnLst>
                                    <p:animEffect transition="out" filter="fade">
                                      <p:cBhvr>
                                        <p:cTn id="84" dur="1000"/>
                                        <p:tgtEl>
                                          <p:spTgt spid="37"/>
                                        </p:tgtEl>
                                      </p:cBhvr>
                                    </p:animEffect>
                                    <p:anim calcmode="lin" valueType="num">
                                      <p:cBhvr>
                                        <p:cTn id="85"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1000"/>
                                        <p:tgtEl>
                                          <p:spTgt spid="37"/>
                                        </p:tgtEl>
                                        <p:attrNameLst>
                                          <p:attrName>ppt_h</p:attrName>
                                        </p:attrNameLst>
                                      </p:cBhvr>
                                      <p:tavLst>
                                        <p:tav tm="0">
                                          <p:val>
                                            <p:strVal val="ppt_h"/>
                                          </p:val>
                                        </p:tav>
                                        <p:tav tm="100000">
                                          <p:val>
                                            <p:strVal val="ppt_h"/>
                                          </p:val>
                                        </p:tav>
                                      </p:tavLst>
                                    </p:anim>
                                    <p:set>
                                      <p:cBhvr>
                                        <p:cTn id="8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amera.wav"/>
                                        </p:tgtEl>
                                      </p:cMediaNode>
                                    </p:audio>
                                  </p:subTnLst>
                                </p:cTn>
                              </p:par>
                            </p:childTnLst>
                          </p:cTn>
                        </p:par>
                        <p:par>
                          <p:cTn id="88" fill="hold">
                            <p:stCondLst>
                              <p:cond delay="12000"/>
                            </p:stCondLst>
                            <p:childTnLst>
                              <p:par>
                                <p:cTn id="89" presetID="45" presetClass="exit" presetSubtype="0" fill="hold" grpId="0" nodeType="afterEffect">
                                  <p:stCondLst>
                                    <p:cond delay="0"/>
                                  </p:stCondLst>
                                  <p:childTnLst>
                                    <p:animEffect transition="out" filter="fade">
                                      <p:cBhvr>
                                        <p:cTn id="90" dur="1000"/>
                                        <p:tgtEl>
                                          <p:spTgt spid="34"/>
                                        </p:tgtEl>
                                      </p:cBhvr>
                                    </p:animEffect>
                                    <p:anim calcmode="lin" valueType="num">
                                      <p:cBhvr>
                                        <p:cTn id="91"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1000"/>
                                        <p:tgtEl>
                                          <p:spTgt spid="34"/>
                                        </p:tgtEl>
                                        <p:attrNameLst>
                                          <p:attrName>ppt_h</p:attrName>
                                        </p:attrNameLst>
                                      </p:cBhvr>
                                      <p:tavLst>
                                        <p:tav tm="0">
                                          <p:val>
                                            <p:strVal val="ppt_h"/>
                                          </p:val>
                                        </p:tav>
                                        <p:tav tm="100000">
                                          <p:val>
                                            <p:strVal val="ppt_h"/>
                                          </p:val>
                                        </p:tav>
                                      </p:tavLst>
                                    </p:anim>
                                    <p:set>
                                      <p:cBhvr>
                                        <p:cTn id="93"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amera.wav"/>
                                        </p:tgtEl>
                                      </p:cMediaNode>
                                    </p:audio>
                                  </p:subTnLst>
                                </p:cTn>
                              </p:par>
                            </p:childTnLst>
                          </p:cTn>
                        </p:par>
                        <p:par>
                          <p:cTn id="94" fill="hold">
                            <p:stCondLst>
                              <p:cond delay="13000"/>
                            </p:stCondLst>
                            <p:childTnLst>
                              <p:par>
                                <p:cTn id="95" presetID="45" presetClass="exit" presetSubtype="0" fill="hold" grpId="0" nodeType="afterEffect">
                                  <p:stCondLst>
                                    <p:cond delay="0"/>
                                  </p:stCondLst>
                                  <p:childTnLst>
                                    <p:animEffect transition="out" filter="fade">
                                      <p:cBhvr>
                                        <p:cTn id="96" dur="1000"/>
                                        <p:tgtEl>
                                          <p:spTgt spid="40"/>
                                        </p:tgtEl>
                                      </p:cBhvr>
                                    </p:animEffect>
                                    <p:anim calcmode="lin" valueType="num">
                                      <p:cBhvr>
                                        <p:cTn id="97" dur="1000"/>
                                        <p:tgtEl>
                                          <p:spTgt spid="4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1000"/>
                                        <p:tgtEl>
                                          <p:spTgt spid="40"/>
                                        </p:tgtEl>
                                        <p:attrNameLst>
                                          <p:attrName>ppt_h</p:attrName>
                                        </p:attrNameLst>
                                      </p:cBhvr>
                                      <p:tavLst>
                                        <p:tav tm="0">
                                          <p:val>
                                            <p:strVal val="ppt_h"/>
                                          </p:val>
                                        </p:tav>
                                        <p:tav tm="100000">
                                          <p:val>
                                            <p:strVal val="ppt_h"/>
                                          </p:val>
                                        </p:tav>
                                      </p:tavLst>
                                    </p:anim>
                                    <p:set>
                                      <p:cBhvr>
                                        <p:cTn id="99"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amera.wav"/>
                                        </p:tgtEl>
                                      </p:cMediaNode>
                                    </p:audio>
                                  </p:subTnLst>
                                </p:cTn>
                              </p:par>
                            </p:childTnLst>
                          </p:cTn>
                        </p:par>
                        <p:par>
                          <p:cTn id="100" fill="hold">
                            <p:stCondLst>
                              <p:cond delay="14000"/>
                            </p:stCondLst>
                            <p:childTnLst>
                              <p:par>
                                <p:cTn id="101" presetID="16" presetClass="entr" presetSubtype="21" fill="hold"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barn(inVertical)">
                                      <p:cBhvr>
                                        <p:cTn id="103" dur="500"/>
                                        <p:tgtEl>
                                          <p:spTgt spid="4"/>
                                        </p:tgtEl>
                                      </p:cBhvr>
                                    </p:animEffect>
                                  </p:childTnLst>
                                  <p:subTnLst>
                                    <p:audio>
                                      <p:cMediaNode>
                                        <p:cTn display="0" masterRel="sameClick">
                                          <p:stCondLst>
                                            <p:cond evt="begin" delay="0">
                                              <p:tn val="10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38" grpId="0"/>
      <p:bldP spid="33" grpId="0" animBg="1"/>
      <p:bldP spid="34"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1D2126-CC0F-4D5B-BCF8-735995AF65D5}"/>
              </a:ext>
            </a:extLst>
          </p:cNvPr>
          <p:cNvPicPr>
            <a:picLocks noChangeAspect="1"/>
          </p:cNvPicPr>
          <p:nvPr/>
        </p:nvPicPr>
        <p:blipFill>
          <a:blip r:embed="rId3"/>
          <a:stretch>
            <a:fillRect/>
          </a:stretch>
        </p:blipFill>
        <p:spPr>
          <a:xfrm>
            <a:off x="1162049" y="2060049"/>
            <a:ext cx="9525002" cy="3418110"/>
          </a:xfrm>
          <a:prstGeom prst="rect">
            <a:avLst/>
          </a:prstGeom>
        </p:spPr>
      </p:pic>
      <p:grpSp>
        <p:nvGrpSpPr>
          <p:cNvPr id="3" name="Group 4">
            <a:extLst>
              <a:ext uri="{FF2B5EF4-FFF2-40B4-BE49-F238E27FC236}">
                <a16:creationId xmlns:a16="http://schemas.microsoft.com/office/drawing/2014/main" id="{2EF7B23B-D271-40F2-BE72-0339D1B50455}"/>
              </a:ext>
            </a:extLst>
          </p:cNvPr>
          <p:cNvGrpSpPr>
            <a:grpSpLocks noChangeAspect="1"/>
          </p:cNvGrpSpPr>
          <p:nvPr/>
        </p:nvGrpSpPr>
        <p:grpSpPr bwMode="auto">
          <a:xfrm>
            <a:off x="3334996" y="184196"/>
            <a:ext cx="5365251" cy="1398459"/>
            <a:chOff x="1541" y="-64"/>
            <a:chExt cx="4577" cy="1193"/>
          </a:xfrm>
        </p:grpSpPr>
        <p:sp>
          <p:nvSpPr>
            <p:cNvPr id="4" name="AutoShape 3">
              <a:extLst>
                <a:ext uri="{FF2B5EF4-FFF2-40B4-BE49-F238E27FC236}">
                  <a16:creationId xmlns:a16="http://schemas.microsoft.com/office/drawing/2014/main" id="{C7A716EF-8E11-4B06-BEFE-31500997D136}"/>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C672EA1B-AAAE-455C-BF7A-4DD282BFB6C2}"/>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0D13A708-7761-432F-81A3-16AD2EC4AAF2}"/>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629C91C5-4814-48D4-AF69-65AF7CBB04A6}"/>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8FB42A76-5A36-4931-9C0F-6F38F3DF538F}"/>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FEB59730-3BF4-4318-96A7-F1CAD53772A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E98FE2F8-B70C-4B86-A984-C4E68E4DB9D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4ACC5164-0C1D-41BC-A41D-7437F8736610}"/>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38573016-F883-4556-BCE1-39209AAA4D5A}"/>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34281CB7-87B2-430B-90CE-448C16E100BB}"/>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70562F47-B122-4DEE-9AC2-C25EB62914F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72D692A4-968C-4CE3-9F97-181455D34CEB}"/>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B1436A0F-CA32-45CE-9806-E99EC59C6943}"/>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BFE52EA1-333A-40F0-930D-02A7E559343E}"/>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521B26FD-6E1B-4663-A6C6-89EB564A128B}"/>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B56C5B36-6800-442C-B2AA-2A0F033EA07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777E7960-53A7-437A-BBC0-8FAA42BDF0CB}"/>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33502077-8D9B-4347-8680-117E79F2C2BE}"/>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18CFBFBB-E59B-45A1-B415-1637E8E1D562}"/>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4244FE2A-4861-4796-B555-25A1CCFBBB1F}"/>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D3967B13-338C-4629-9DC5-211354C8D15A}"/>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FE6BC8BB-4F7F-44E0-B432-F32C17DC68BF}"/>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0E8F9150-AC3D-4819-90BB-E9191D53E55F}"/>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9858BF84-2C31-4B10-8AF1-42F80A06DEE1}"/>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64004F83-1DDD-42E8-8B7B-A93C3E637ED4}"/>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A893D245-2A51-40F8-8CB9-910B6B569963}"/>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846A0025-38FC-4D7D-8F49-A8BB5DC57CD2}"/>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17CDACC3-61AB-4ED0-9966-28EDD7FEB84D}"/>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AF5788E6-5F80-4CE5-AD63-7E7AF46710B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A6F0DBCF-403B-4DED-AB51-B0EE27F9320C}"/>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CF147698-2554-40B5-9854-0866FF2C57D6}"/>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72548FAD-7E5C-44FD-B4A4-AE9C4009093D}"/>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4A9F7184-C7EC-4A4C-915D-8EF425B9A458}"/>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F3607C7E-3A9F-4DF0-A7EE-DCE3D9B970EC}"/>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5DA5F22A-CF64-4EFE-AEEC-CD0DC129F8FC}"/>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AADE2F91-5688-4CC6-A35B-13BBA3D8182E}"/>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CCC982DB-DB91-48CD-A960-266530315C8B}"/>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D059E84A-FEF5-47F0-8029-4AA02C8A8FD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62FEED7F-A68B-4F38-94A7-A7A64CF5144B}"/>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EF568316-F593-4631-BC55-46E80F9707D7}"/>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A8DD58FE-04AB-4B11-A069-720BBB3A566A}"/>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AE415F6A-889A-457B-8FFB-C45EE7BD6950}"/>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33BA9DE6-B741-43C2-9E2F-676A4BBBCD8A}"/>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D7E18637-CF12-4D1B-B4CC-2C9E273638EF}"/>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88B000D2-583C-4186-89F4-967ADD9A2147}"/>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06821625-0E8B-497A-BC7A-3DE3FC41382E}"/>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DD4D1F9F-83F8-4B1D-BE34-9793585F5A05}"/>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9C266614-FCCF-49FE-8EF8-2724FDC9F174}"/>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F9410330-CBB1-41CC-8A33-3363D83258C8}"/>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640AFC67-A409-4208-BF02-534E194F0061}"/>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6211B243-A86F-46EB-B4D6-0EE72C55249E}"/>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FB7410EE-16A6-4830-8E84-5B684ADFAE91}"/>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3059B33F-0DD8-45A4-A8F6-040784B3C4E8}"/>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2125C66B-3FAC-4E3F-9898-F130D70FECCE}"/>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5776249F-7D2C-4561-A81D-D177FD2720A9}"/>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B0874F44-335C-4451-BBA0-825288F61138}"/>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57AACA80-557F-42C1-9BA4-F95C50582AB1}"/>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E490C765-B4CD-4A09-91E8-C4C97CCECFFB}"/>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0D33B4BA-9346-4D91-B02D-5D9671BAA6B8}"/>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C5FE2F48-52B7-4D57-B470-259FCA0E8A55}"/>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96E630C8-A890-478F-90ED-FBCDE4B3FC1C}"/>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0E917342-C565-448D-8321-73E6AA170B59}"/>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6AE67082-4E40-432D-9519-027C66800DE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D6A2D238-D983-4ED6-9DC3-AAF9AA47F998}"/>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76E836F2-65DE-4B95-B89E-B2C43F5D771E}"/>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5E33C687-DB07-4D44-9DD9-361A43C6ADB4}"/>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7A1E13C2-A22F-4222-A11B-3522985AA69B}"/>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BDB510C9-600F-408B-BA4F-6227F6189F3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C787E7DE-0FB1-4157-B082-28B7B6CB77AD}"/>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59EC3B08-2C3B-42F2-A898-614F15166410}"/>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DDC9238E-C1DC-48FA-B603-49A8D35E97C4}"/>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08DEF611-850D-46C6-86CA-F81921956A4D}"/>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A58B52B4-CE81-4E96-996A-68977A88871B}"/>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3BB01E9F-54C9-47AA-854C-94B1589FF18C}"/>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41E42CA6-6BDB-405A-A5BB-2A86C6FE5D09}"/>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04EFAF8C-E4CA-45D0-AD2C-DD7375157DF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CFFAAF32-9CEE-4954-BD16-22EC86821276}"/>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CBDBC66E-582C-4F37-A2F7-0AFD016BF965}"/>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A871E44D-4E30-4509-8C09-7EB3204AA451}"/>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F708E121-E4E9-40FB-944C-C10CC8EEAA54}"/>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EEFCC9BF-DCAF-4B14-A425-10868322F964}"/>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89BD2A6A-0C8E-46FA-B06B-53935D827BE1}"/>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5BA19A02-1A5A-4495-92DB-AB91D0D64FD5}"/>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6162FABC-606E-489E-9035-736265F85B55}"/>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A671B399-C5E1-4BC7-B4B1-F2DD79F28747}"/>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AC98CC0D-59D3-4EF2-89E8-9F15FA5020BE}"/>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DDBAA8C5-6335-46B3-87E6-43161951F47D}"/>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418EEFA2-6D9A-4F4A-B0D1-246C79ABE497}"/>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3D66DA8E-5120-4328-8C82-236A8459DFFF}"/>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02A718FE-FE96-4918-A220-33A0D36EE5B4}"/>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A988D985-58C6-4729-9122-1D28A0F4166B}"/>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5147D260-530F-4975-8F68-3BCFB38F161F}"/>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C0646692-8794-4339-9792-4BC720D70B85}"/>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F57B0BD0-1BD2-4578-8A5E-14BE777F5B77}"/>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B2423D7E-3ECB-4B38-95A3-47100A9216DD}"/>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A61BC1A6-1D9A-40EA-BDBC-9AFEB09D57EC}"/>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45934295-C7F3-4E64-81B1-666A1DB1EAA3}"/>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6700A6BB-D521-44AF-A357-7B3F37192FFB}"/>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8687D93F-42ED-46BA-BF40-B0354F58BE1D}"/>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D689C99E-B85E-4213-826D-81C1651C9066}"/>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62E8721C-340F-4674-8959-B1B07BF69A7D}"/>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A78A8D5B-A401-41C5-AE57-A27C03410787}"/>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31216EC2-E589-4186-B5DA-049391CBA287}"/>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DA661838-117D-4406-A69E-E5554E8001EA}"/>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7DBF4CEE-ADBF-4092-BE4E-349933015303}"/>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89CA7B48-23ED-4D3C-9D1A-638C9AC40F57}"/>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EDD4FFF1-E40D-40E2-820F-991E7D73C78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0AF8D086-6351-401C-BC96-5BBD31BFACAF}"/>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54EAD238-F3DE-449B-9E07-F311451A6B04}"/>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875EE036-6E6F-4A77-B85C-2475C044D1B9}"/>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5DF23715-718A-4C06-A21D-AD24D3BD04F9}"/>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E32E2BB9-FE89-4A23-B19B-80DBC3C9E58A}"/>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8C1DC1F3-EB1D-46B7-90AA-BE6F0F245FBC}"/>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9E961BFB-75E7-4E9A-AECE-B291A89E0BFD}"/>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CE735432-92D7-42BB-A8B3-99F225BA764B}"/>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DDCA5873-5119-4327-AE9C-54915EC957C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49CDC064-62A0-473A-BCEA-A1C0EABCE407}"/>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E07C636E-0554-45BC-83EC-30A4EEA23081}"/>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FAAE50D8-F9F7-4622-9516-005308F47E62}"/>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F7AD4CDF-E5B0-46A9-A958-70A7F7743DF1}"/>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2662A2C5-8E13-4A12-BE20-BFA9C27A2483}"/>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CB459546-8CAF-444E-A1BA-1CE8F46F79FE}"/>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202F2B1B-CFF0-47E2-A9FA-A7E1BE2FC26F}"/>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1E98C031-F6E2-4150-B276-8B169722C3F6}"/>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550E6774-8188-4512-8537-C7EA93F79A16}"/>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585F8224-240E-4D0F-9054-1E2D9F2F3F50}"/>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6CF4A2F7-AC7C-4124-B6F7-89EC4E1FA554}"/>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F96FC3D6-2121-4F23-96BA-ADF031F0B092}"/>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4222F352-7714-4CDF-B0D3-C8B193C5CB92}"/>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BCC62022-129F-48DE-A425-5C9D7840FEAE}"/>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308CB7D2-B81F-4271-B859-0ED62152C885}"/>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E321B23D-8855-4C17-A3E6-8D9FCD92956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FCD4EFFB-4F79-4345-9C06-65A100245A5E}"/>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FF5ECCF5-331A-4D8F-968E-26A191CB074E}"/>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42" name="文本框 141">
            <a:extLst>
              <a:ext uri="{FF2B5EF4-FFF2-40B4-BE49-F238E27FC236}">
                <a16:creationId xmlns:a16="http://schemas.microsoft.com/office/drawing/2014/main" id="{878ED426-B2F4-4E71-A7DC-8A06CFB85AA6}"/>
              </a:ext>
            </a:extLst>
          </p:cNvPr>
          <p:cNvSpPr txBox="1"/>
          <p:nvPr/>
        </p:nvSpPr>
        <p:spPr>
          <a:xfrm>
            <a:off x="2319312" y="2920053"/>
            <a:ext cx="8234756" cy="1015663"/>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zh-CN" sz="6000"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rPr>
              <a:t>LÒNG TRUNG THỰC</a:t>
            </a:r>
            <a:endParaRPr lang="zh-CN" altLang="en-US" sz="6000"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2928744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wipe(left)">
                                      <p:cBhvr>
                                        <p:cTn id="16"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5" name="文本框 344">
            <a:extLst>
              <a:ext uri="{FF2B5EF4-FFF2-40B4-BE49-F238E27FC236}">
                <a16:creationId xmlns:a16="http://schemas.microsoft.com/office/drawing/2014/main" id="{44CBDE53-190E-41C7-B7EF-AB0D105FC592}"/>
              </a:ext>
            </a:extLst>
          </p:cNvPr>
          <p:cNvSpPr txBox="1"/>
          <p:nvPr/>
        </p:nvSpPr>
        <p:spPr>
          <a:xfrm>
            <a:off x="4748090" y="404712"/>
            <a:ext cx="2770310" cy="1015663"/>
          </a:xfrm>
          <a:prstGeom prst="rect">
            <a:avLst/>
          </a:prstGeom>
          <a:noFill/>
          <a:ln>
            <a:noFill/>
          </a:ln>
        </p:spPr>
        <p:txBody>
          <a:bodyPr wrap="none" rtlCol="0">
            <a:spAutoFit/>
            <a:scene3d>
              <a:camera prst="orthographicFront"/>
              <a:lightRig rig="threePt" dir="t"/>
            </a:scene3d>
            <a:sp3d contourW="12700"/>
          </a:bodyPr>
          <a:lstStyle/>
          <a:p>
            <a:pPr algn="ct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Tập</a:t>
            </a:r>
            <a:r>
              <a:rPr lang="en-US" altLang="zh-CN" sz="6000" dirty="0">
                <a:ln w="63500">
                  <a:noFill/>
                </a:ln>
                <a:solidFill>
                  <a:srgbClr val="002060"/>
                </a:solidFill>
                <a:latin typeface="UTM Kabel KT" panose="02040603050506020204" pitchFamily="18" charset="0"/>
                <a:ea typeface="字魂36号-正文宋楷" panose="02000000000000000000" pitchFamily="2" charset="-122"/>
              </a:rPr>
              <a:t> </a:t>
            </a:r>
            <a:r>
              <a:rPr lang="en-US" altLang="zh-CN" sz="6000" dirty="0" err="1">
                <a:ln w="63500">
                  <a:noFill/>
                </a:ln>
                <a:solidFill>
                  <a:srgbClr val="002060"/>
                </a:solidFill>
                <a:latin typeface="UTM Kabel KT" panose="02040603050506020204" pitchFamily="18" charset="0"/>
                <a:ea typeface="字魂36号-正文宋楷" panose="02000000000000000000" pitchFamily="2" charset="-122"/>
              </a:rPr>
              <a:t>đọc</a:t>
            </a:r>
            <a:endParaRPr lang="zh-CN" altLang="en-US" sz="6000" dirty="0">
              <a:ln w="63500">
                <a:noFill/>
              </a:ln>
              <a:solidFill>
                <a:srgbClr val="002060"/>
              </a:solidFill>
              <a:latin typeface="UTM Kabel KT" panose="02040603050506020204" pitchFamily="18" charset="0"/>
              <a:ea typeface="字魂36号-正文宋楷" panose="02000000000000000000" pitchFamily="2" charset="-122"/>
            </a:endParaRPr>
          </a:p>
        </p:txBody>
      </p:sp>
      <p:sp>
        <p:nvSpPr>
          <p:cNvPr id="346" name="文本框 345">
            <a:extLst>
              <a:ext uri="{FF2B5EF4-FFF2-40B4-BE49-F238E27FC236}">
                <a16:creationId xmlns:a16="http://schemas.microsoft.com/office/drawing/2014/main" id="{8332BDAA-3D8A-4AF1-9D63-0FFBFE747417}"/>
              </a:ext>
            </a:extLst>
          </p:cNvPr>
          <p:cNvSpPr txBox="1"/>
          <p:nvPr/>
        </p:nvSpPr>
        <p:spPr>
          <a:xfrm>
            <a:off x="1199367" y="1556613"/>
            <a:ext cx="10086416" cy="1015663"/>
          </a:xfrm>
          <a:prstGeom prst="rect">
            <a:avLst/>
          </a:prstGeom>
          <a:noFill/>
          <a:ln>
            <a:noFill/>
          </a:ln>
        </p:spPr>
        <p:txBody>
          <a:bodyPr wrap="none" rtlCol="0">
            <a:spAutoFit/>
            <a:scene3d>
              <a:camera prst="orthographicFront"/>
              <a:lightRig rig="threePt" dir="t"/>
            </a:scene3d>
            <a:sp3d contourW="12700"/>
          </a:bodyPr>
          <a:lstStyle/>
          <a:p>
            <a:pPr algn="ctr"/>
            <a:r>
              <a:rPr lang="en-US" altLang="zh-CN" sz="6000" dirty="0">
                <a:ln w="19050">
                  <a:solidFill>
                    <a:srgbClr val="FFFFFF"/>
                  </a:solidFill>
                </a:ln>
                <a:solidFill>
                  <a:srgbClr val="FF000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rPr>
              <a:t>MỘT NGƯỜI CHÍNH TRỰC</a:t>
            </a:r>
            <a:endParaRPr lang="zh-CN" altLang="en-US" sz="6000" dirty="0">
              <a:ln w="19050">
                <a:solidFill>
                  <a:srgbClr val="FFFFFF"/>
                </a:solidFill>
              </a:ln>
              <a:solidFill>
                <a:srgbClr val="FF0000"/>
              </a:solidFill>
              <a:effectLst>
                <a:outerShdw blurRad="127000" dist="38100" dir="2700000" algn="tl" rotWithShape="0">
                  <a:prstClr val="black">
                    <a:alpha val="47000"/>
                  </a:prstClr>
                </a:outerShdw>
                <a:reflection blurRad="6350" stA="50000" endA="300" endPos="50000" dist="60007" dir="5400000" sy="-100000" algn="bl" rotWithShape="0"/>
              </a:effectLst>
              <a:latin typeface="UTM American San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160946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345"/>
                                        </p:tgtEl>
                                        <p:attrNameLst>
                                          <p:attrName>style.visibility</p:attrName>
                                        </p:attrNameLst>
                                      </p:cBhvr>
                                      <p:to>
                                        <p:strVal val="visible"/>
                                      </p:to>
                                    </p:set>
                                    <p:animEffect transition="in" filter="wipe(up)">
                                      <p:cBhvr>
                                        <p:cTn id="39" dur="500"/>
                                        <p:tgtEl>
                                          <p:spTgt spid="345"/>
                                        </p:tgtEl>
                                      </p:cBhvr>
                                    </p:animEffect>
                                  </p:childTnLst>
                                </p:cTn>
                              </p:par>
                            </p:childTnLst>
                          </p:cTn>
                        </p:par>
                        <p:par>
                          <p:cTn id="40" fill="hold">
                            <p:stCondLst>
                              <p:cond delay="4000"/>
                            </p:stCondLst>
                            <p:childTnLst>
                              <p:par>
                                <p:cTn id="41" presetID="22" presetClass="entr" presetSubtype="1" fill="hold" grpId="0" nodeType="afterEffect">
                                  <p:stCondLst>
                                    <p:cond delay="0"/>
                                  </p:stCondLst>
                                  <p:childTnLst>
                                    <p:set>
                                      <p:cBhvr>
                                        <p:cTn id="42" dur="1" fill="hold">
                                          <p:stCondLst>
                                            <p:cond delay="0"/>
                                          </p:stCondLst>
                                        </p:cTn>
                                        <p:tgtEl>
                                          <p:spTgt spid="346"/>
                                        </p:tgtEl>
                                        <p:attrNameLst>
                                          <p:attrName>style.visibility</p:attrName>
                                        </p:attrNameLst>
                                      </p:cBhvr>
                                      <p:to>
                                        <p:strVal val="visible"/>
                                      </p:to>
                                    </p:set>
                                    <p:animEffect transition="in" filter="wipe(up)">
                                      <p:cBhvr>
                                        <p:cTn id="43"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p:bldP spid="3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 HIEN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6139" y="318153"/>
            <a:ext cx="10612489" cy="5969525"/>
          </a:xfrm>
          <a:prstGeom prst="rect">
            <a:avLst/>
          </a:prstGeom>
        </p:spPr>
      </p:pic>
      <p:sp>
        <p:nvSpPr>
          <p:cNvPr id="3" name="Rectangle 2"/>
          <p:cNvSpPr/>
          <p:nvPr/>
        </p:nvSpPr>
        <p:spPr>
          <a:xfrm>
            <a:off x="697584" y="207390"/>
            <a:ext cx="10784263" cy="6155703"/>
          </a:xfrm>
          <a:prstGeom prst="rect">
            <a:avLst/>
          </a:prstGeom>
          <a:noFill/>
          <a:ln w="762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54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ounded Rectangle 257"/>
          <p:cNvSpPr/>
          <p:nvPr/>
        </p:nvSpPr>
        <p:spPr>
          <a:xfrm>
            <a:off x="118899" y="737604"/>
            <a:ext cx="11951061" cy="5909169"/>
          </a:xfrm>
          <a:prstGeom prst="roundRect">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文本框 345">
            <a:extLst>
              <a:ext uri="{FF2B5EF4-FFF2-40B4-BE49-F238E27FC236}">
                <a16:creationId xmlns:a16="http://schemas.microsoft.com/office/drawing/2014/main" id="{8332BDAA-3D8A-4AF1-9D63-0FFBFE747417}"/>
              </a:ext>
            </a:extLst>
          </p:cNvPr>
          <p:cNvSpPr txBox="1"/>
          <p:nvPr/>
        </p:nvSpPr>
        <p:spPr>
          <a:xfrm>
            <a:off x="2511400" y="0"/>
            <a:ext cx="7451079" cy="769441"/>
          </a:xfrm>
          <a:prstGeom prst="rect">
            <a:avLst/>
          </a:prstGeom>
          <a:noFill/>
          <a:ln>
            <a:noFill/>
          </a:ln>
        </p:spPr>
        <p:txBody>
          <a:bodyPr wrap="none" rtlCol="0">
            <a:spAutoFit/>
            <a:scene3d>
              <a:camera prst="orthographicFront"/>
              <a:lightRig rig="threePt" dir="t"/>
            </a:scene3d>
            <a:sp3d contourW="12700"/>
          </a:bodyPr>
          <a:lstStyle/>
          <a:p>
            <a:pPr algn="ctr"/>
            <a:r>
              <a:rPr lang="en-US" altLang="zh-CN" sz="4400" dirty="0">
                <a:ln w="19050">
                  <a:solidFill>
                    <a:srgbClr val="FFFFFF"/>
                  </a:solidFill>
                </a:ln>
                <a:solidFill>
                  <a:srgbClr val="FF0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rPr>
              <a:t>MỘT NGƯỜI CHÍNH TRỰC</a:t>
            </a:r>
            <a:endParaRPr lang="zh-CN" altLang="en-US" sz="4400" dirty="0">
              <a:ln w="19050">
                <a:solidFill>
                  <a:srgbClr val="FFFFFF"/>
                </a:solidFill>
              </a:ln>
              <a:solidFill>
                <a:srgbClr val="FF0000"/>
              </a:solidFill>
              <a:effectLst>
                <a:outerShdw blurRad="127000" dist="38100" dir="2700000" algn="tl" rotWithShape="0">
                  <a:prstClr val="black">
                    <a:alpha val="47000"/>
                  </a:prstClr>
                </a:outerShdw>
              </a:effectLst>
              <a:latin typeface="UTM American Sans" panose="02040603050506020204" pitchFamily="18" charset="0"/>
              <a:ea typeface="字魂36号-正文宋楷" panose="02000000000000000000" pitchFamily="2" charset="-122"/>
            </a:endParaRPr>
          </a:p>
        </p:txBody>
      </p:sp>
      <p:sp>
        <p:nvSpPr>
          <p:cNvPr id="2" name="Rectangle 1"/>
          <p:cNvSpPr/>
          <p:nvPr/>
        </p:nvSpPr>
        <p:spPr>
          <a:xfrm>
            <a:off x="311086" y="829937"/>
            <a:ext cx="11566688" cy="5632311"/>
          </a:xfrm>
          <a:prstGeom prst="rect">
            <a:avLst/>
          </a:prstGeom>
        </p:spPr>
        <p:txBody>
          <a:bodyPr wrap="square">
            <a:spAutoFit/>
          </a:bodyPr>
          <a:lstStyle/>
          <a:p>
            <a:pPr algn="just">
              <a:lnSpc>
                <a:spcPct val="90000"/>
              </a:lnSpc>
              <a:buFontTx/>
              <a:buNone/>
            </a:pPr>
            <a:r>
              <a:rPr lang="en-US" altLang="en-US" sz="2000" dirty="0">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nổi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tiếng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trực</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1175,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tử</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họ</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ngôi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Nhưng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Chiêu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Linh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muốn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con </a:t>
            </a:r>
            <a:r>
              <a:rPr lang="en-US" altLang="en-US" sz="2000" dirty="0" err="1">
                <a:solidFill>
                  <a:schemeClr val="accent6">
                    <a:lumMod val="50000"/>
                  </a:schemeClr>
                </a:solidFill>
                <a:latin typeface="Arial" panose="020B0604020202020204" pitchFamily="34" charset="0"/>
                <a:cs typeface="Arial" panose="020B0604020202020204" pitchFamily="34" charset="0"/>
              </a:rPr>
              <a:t>mình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Xưởng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đem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đút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lót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vợ</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để</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nhờ</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định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nghe</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theo</a:t>
            </a:r>
            <a:r>
              <a:rPr lang="en-US" altLang="en-US" sz="2000" dirty="0">
                <a:solidFill>
                  <a:schemeClr val="accent6">
                    <a:lumMod val="50000"/>
                  </a:schemeClr>
                </a:solidFill>
                <a:latin typeface="Arial" panose="020B0604020202020204" pitchFamily="34" charset="0"/>
                <a:cs typeface="Arial" panose="020B0604020202020204" pitchFamily="34" charset="0"/>
              </a:rPr>
              <a:t> di </a:t>
            </a:r>
            <a:r>
              <a:rPr lang="en-US" altLang="en-US" sz="2000" dirty="0" err="1">
                <a:solidFill>
                  <a:schemeClr val="accent6">
                    <a:lumMod val="50000"/>
                  </a:schemeClr>
                </a:solidFill>
                <a:latin typeface="Arial" panose="020B0604020202020204" pitchFamily="34" charset="0"/>
                <a:cs typeface="Arial" panose="020B0604020202020204" pitchFamily="34" charset="0"/>
              </a:rPr>
              <a:t>chiếu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lập</a:t>
            </a:r>
            <a:r>
              <a:rPr lang="en-US" altLang="en-US" sz="2000" dirty="0">
                <a:solidFill>
                  <a:schemeClr val="accent6">
                    <a:lumMod val="50000"/>
                  </a:schemeClr>
                </a:solidFill>
                <a:latin typeface="Arial" panose="020B0604020202020204" pitchFamily="34" charset="0"/>
                <a:cs typeface="Arial" panose="020B0604020202020204" pitchFamily="34" charset="0"/>
              </a:rPr>
              <a:t> Long </a:t>
            </a:r>
            <a:r>
              <a:rPr lang="en-US" altLang="en-US" sz="2000" dirty="0" err="1">
                <a:solidFill>
                  <a:schemeClr val="accent6">
                    <a:lumMod val="50000"/>
                  </a:schemeClr>
                </a:solidFill>
                <a:latin typeface="Arial" panose="020B0604020202020204" pitchFamily="34" charset="0"/>
                <a:cs typeface="Arial" panose="020B0604020202020204" pitchFamily="34" charset="0"/>
              </a:rPr>
              <a:t>Cán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Lý</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Phò</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Cao </a:t>
            </a:r>
            <a:r>
              <a:rPr lang="en-US" altLang="en-US" sz="2000" dirty="0" err="1">
                <a:solidFill>
                  <a:schemeClr val="accent6">
                    <a:lumMod val="50000"/>
                  </a:schemeClr>
                </a:solidFill>
                <a:latin typeface="Arial" panose="020B0604020202020204" pitchFamily="34" charset="0"/>
                <a:cs typeface="Arial" panose="020B0604020202020204" pitchFamily="34" charset="0"/>
              </a:rPr>
              <a:t>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4 </a:t>
            </a:r>
            <a:r>
              <a:rPr lang="en-US" altLang="en-US" sz="2000" dirty="0" err="1">
                <a:solidFill>
                  <a:schemeClr val="accent6">
                    <a:lumMod val="50000"/>
                  </a:schemeClr>
                </a:solidFill>
                <a:latin typeface="Arial" panose="020B0604020202020204" pitchFamily="34" charset="0"/>
                <a:cs typeface="Arial" panose="020B0604020202020204" pitchFamily="34" charset="0"/>
              </a:rPr>
              <a:t>năm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lâm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nặng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Quan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tham</a:t>
            </a:r>
            <a:r>
              <a:rPr lang="en-US" altLang="en-US" sz="2000" dirty="0">
                <a:solidFill>
                  <a:schemeClr val="accent6">
                    <a:lumMod val="50000"/>
                  </a:schemeClr>
                </a:solidFill>
                <a:latin typeface="Arial" panose="020B0604020202020204" pitchFamily="34" charset="0"/>
                <a:cs typeface="Arial" panose="020B0604020202020204" pitchFamily="34" charset="0"/>
              </a:rPr>
              <a:t> tri </a:t>
            </a:r>
            <a:r>
              <a:rPr lang="en-US" altLang="en-US" sz="2000" dirty="0" err="1">
                <a:solidFill>
                  <a:schemeClr val="accent6">
                    <a:lumMod val="50000"/>
                  </a:schemeClr>
                </a:solidFill>
                <a:latin typeface="Arial" panose="020B0604020202020204" pitchFamily="34" charset="0"/>
                <a:cs typeface="Arial" panose="020B0604020202020204" pitchFamily="34" charset="0"/>
              </a:rPr>
              <a:t>chính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sự</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ngày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đêm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bệnh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bận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nhiều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việc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nên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mấy</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Tô</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được</a:t>
            </a: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Một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hôm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Đỗ</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vua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tới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thăm</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a:solidFill>
                  <a:schemeClr val="accent6">
                    <a:lumMod val="50000"/>
                  </a:schemeClr>
                </a:solidFill>
                <a:latin typeface="Arial" panose="020B0604020202020204" pitchFamily="34" charset="0"/>
                <a:cs typeface="Arial" panose="020B0604020202020204" pitchFamily="34" charset="0"/>
              </a:rPr>
              <a:t>, hỏi:</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chẳng</a:t>
            </a:r>
            <a:r>
              <a:rPr lang="en-US" altLang="en-US" sz="2000" dirty="0">
                <a:solidFill>
                  <a:schemeClr val="accent6">
                    <a:lumMod val="50000"/>
                  </a:schemeClr>
                </a:solidFill>
                <a:latin typeface="Arial" panose="020B0604020202020204" pitchFamily="34" charset="0"/>
                <a:cs typeface="Arial" panose="020B0604020202020204" pitchFamily="34" charset="0"/>
              </a:rPr>
              <a:t> may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mất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ai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là</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sẽ</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thay</a:t>
            </a:r>
            <a:r>
              <a:rPr lang="en-US" altLang="en-US" sz="2000">
                <a:solidFill>
                  <a:schemeClr val="accent6">
                    <a:lumMod val="50000"/>
                  </a:schemeClr>
                </a:solidFill>
                <a:latin typeface="Arial" panose="020B0604020202020204" pitchFamily="34" charset="0"/>
                <a:cs typeface="Arial" panose="020B0604020202020204" pitchFamily="34" charset="0"/>
              </a:rPr>
              <a:t> ông?</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a:solidFill>
                  <a:schemeClr val="accent6">
                    <a:lumMod val="50000"/>
                  </a:schemeClr>
                </a:solidFill>
                <a:latin typeface="Arial" panose="020B0604020202020204" pitchFamily="34" charset="0"/>
                <a:cs typeface="Arial" panose="020B0604020202020204" pitchFamily="34" charset="0"/>
              </a:rPr>
              <a:t>		Tô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Thành</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do </a:t>
            </a:r>
            <a:r>
              <a:rPr lang="en-US" altLang="en-US" sz="2000" dirty="0" err="1">
                <a:solidFill>
                  <a:schemeClr val="accent6">
                    <a:lumMod val="50000"/>
                  </a:schemeClr>
                </a:solidFill>
                <a:latin typeface="Arial" panose="020B0604020202020204" pitchFamily="34" charset="0"/>
                <a:cs typeface="Arial" panose="020B0604020202020204" pitchFamily="34" charset="0"/>
              </a:rPr>
              <a:t>dự</a:t>
            </a:r>
            <a:r>
              <a:rPr lang="en-US" altLang="en-US" sz="2000">
                <a:solidFill>
                  <a:schemeClr val="accent6">
                    <a:lumMod val="50000"/>
                  </a:schemeClr>
                </a:solidFill>
                <a:latin typeface="Arial" panose="020B0604020202020204" pitchFamily="34" charset="0"/>
                <a:cs typeface="Arial" panose="020B0604020202020204" pitchFamily="34" charset="0"/>
              </a:rPr>
              <a:t>, đáp:</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Có</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nghị</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phu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just">
              <a:lnSpc>
                <a:spcPct val="90000"/>
              </a:lnSpc>
              <a:buFontTx/>
              <a:buNone/>
            </a:pPr>
            <a:r>
              <a:rPr lang="en-US" altLang="en-US" sz="2000">
                <a:solidFill>
                  <a:schemeClr val="accent6">
                    <a:lumMod val="50000"/>
                  </a:schemeClr>
                </a:solidFill>
                <a:latin typeface="Arial" panose="020B0604020202020204" pitchFamily="34" charset="0"/>
                <a:cs typeface="Arial" panose="020B0604020202020204" pitchFamily="34" charset="0"/>
              </a:rPr>
              <a:t>		Thái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ngạc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nhiên</a:t>
            </a:r>
            <a:r>
              <a:rPr lang="en-US" altLang="en-US" sz="2000">
                <a:solidFill>
                  <a:schemeClr val="accent6">
                    <a:lumMod val="50000"/>
                  </a:schemeClr>
                </a:solidFill>
                <a:latin typeface="Arial" panose="020B0604020202020204" pitchFamily="34" charset="0"/>
                <a:cs typeface="Arial" panose="020B0604020202020204" pitchFamily="34" charset="0"/>
              </a:rPr>
              <a:t> nói:</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hết</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lòng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sao</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không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tiến</a:t>
            </a:r>
            <a:r>
              <a:rPr lang="en-US" altLang="en-US" sz="2000">
                <a:solidFill>
                  <a:schemeClr val="accent6">
                    <a:lumMod val="50000"/>
                  </a:schemeClr>
                </a:solidFill>
                <a:latin typeface="Arial" panose="020B0604020202020204" pitchFamily="34" charset="0"/>
                <a:cs typeface="Arial" panose="020B0604020202020204" pitchFamily="34" charset="0"/>
              </a:rPr>
              <a:t> cử?</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a:solidFill>
                  <a:schemeClr val="accent6">
                    <a:lumMod val="50000"/>
                  </a:schemeClr>
                </a:solidFill>
                <a:latin typeface="Arial" panose="020B0604020202020204" pitchFamily="34" charset="0"/>
                <a:cs typeface="Arial" panose="020B0604020202020204" pitchFamily="34" charset="0"/>
              </a:rPr>
              <a:t>		Tô </a:t>
            </a:r>
            <a:r>
              <a:rPr lang="en-US" altLang="en-US" sz="2000" dirty="0" err="1">
                <a:solidFill>
                  <a:schemeClr val="accent6">
                    <a:lumMod val="50000"/>
                  </a:schemeClr>
                </a:solidFill>
                <a:latin typeface="Arial" panose="020B0604020202020204" pitchFamily="34" charset="0"/>
                <a:cs typeface="Arial" panose="020B0604020202020204" pitchFamily="34" charset="0"/>
              </a:rPr>
              <a:t>Hiến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err="1">
                <a:solidFill>
                  <a:schemeClr val="accent6">
                    <a:lumMod val="50000"/>
                  </a:schemeClr>
                </a:solidFill>
                <a:latin typeface="Arial" panose="020B0604020202020204" pitchFamily="34" charset="0"/>
                <a:cs typeface="Arial" panose="020B0604020202020204" pitchFamily="34" charset="0"/>
              </a:rPr>
              <a:t>Thành</a:t>
            </a:r>
            <a:r>
              <a:rPr lang="en-US" altLang="en-US" sz="2000">
                <a:solidFill>
                  <a:schemeClr val="accent6">
                    <a:lumMod val="50000"/>
                  </a:schemeClr>
                </a:solidFill>
                <a:latin typeface="Arial" panose="020B0604020202020204" pitchFamily="34" charset="0"/>
                <a:cs typeface="Arial" panose="020B0604020202020204" pitchFamily="34" charset="0"/>
              </a:rPr>
              <a:t> tâu:</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just">
              <a:lnSpc>
                <a:spcPct val="90000"/>
              </a:lnSpc>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	- </a:t>
            </a:r>
            <a:r>
              <a:rPr lang="en-US" altLang="en-US" sz="2000" dirty="0" err="1">
                <a:solidFill>
                  <a:schemeClr val="accent6">
                    <a:lumMod val="50000"/>
                  </a:schemeClr>
                </a:solidFill>
                <a:latin typeface="Arial" panose="020B0604020202020204" pitchFamily="34" charset="0"/>
                <a:cs typeface="Arial" panose="020B0604020202020204" pitchFamily="34" charset="0"/>
              </a:rPr>
              <a:t>Nếu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Thái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hậu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hầu</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hạ</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thì</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Vũ</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Đường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còn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hỏi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người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tài</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ba</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giúp</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nước</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thần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xin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cử</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Trần</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Trung</a:t>
            </a:r>
            <a:r>
              <a:rPr lang="en-US" altLang="en-US" sz="2000" dirty="0">
                <a:solidFill>
                  <a:schemeClr val="accent6">
                    <a:lumMod val="50000"/>
                  </a:schemeClr>
                </a:solidFill>
                <a:latin typeface="Arial" panose="020B0604020202020204" pitchFamily="34" charset="0"/>
                <a:cs typeface="Arial" panose="020B0604020202020204" pitchFamily="34" charset="0"/>
              </a:rPr>
              <a:t> </a:t>
            </a:r>
            <a:r>
              <a:rPr lang="en-US" altLang="en-US" sz="2000" dirty="0" err="1">
                <a:solidFill>
                  <a:schemeClr val="accent6">
                    <a:lumMod val="50000"/>
                  </a:schemeClr>
                </a:solidFill>
                <a:latin typeface="Arial" panose="020B0604020202020204" pitchFamily="34" charset="0"/>
                <a:cs typeface="Arial" panose="020B0604020202020204" pitchFamily="34" charset="0"/>
              </a:rPr>
              <a:t>Tá</a:t>
            </a:r>
            <a:r>
              <a:rPr lang="en-US" altLang="en-US" sz="2000" dirty="0">
                <a:solidFill>
                  <a:schemeClr val="accent6">
                    <a:lumMod val="50000"/>
                  </a:schemeClr>
                </a:solidFill>
                <a:latin typeface="Arial" panose="020B0604020202020204" pitchFamily="34" charset="0"/>
                <a:cs typeface="Arial" panose="020B0604020202020204" pitchFamily="34" charset="0"/>
              </a:rPr>
              <a:t>.</a:t>
            </a:r>
          </a:p>
          <a:p>
            <a:pPr algn="r">
              <a:lnSpc>
                <a:spcPct val="90000"/>
              </a:lnSpc>
              <a:buFontTx/>
              <a:buNone/>
            </a:pPr>
            <a:r>
              <a:rPr lang="en-US" altLang="en-US" sz="2000" i="1" dirty="0">
                <a:solidFill>
                  <a:schemeClr val="accent6">
                    <a:lumMod val="50000"/>
                  </a:schemeClr>
                </a:solidFill>
                <a:latin typeface="Arial" panose="020B0604020202020204" pitchFamily="34" charset="0"/>
                <a:cs typeface="Arial" panose="020B0604020202020204" pitchFamily="34" charset="0"/>
              </a:rPr>
              <a:t>Theo </a:t>
            </a:r>
            <a:r>
              <a:rPr lang="en-US" altLang="en-US" sz="2000" b="1" dirty="0">
                <a:solidFill>
                  <a:schemeClr val="accent6">
                    <a:lumMod val="50000"/>
                  </a:schemeClr>
                </a:solidFill>
                <a:latin typeface="Arial" panose="020B0604020202020204" pitchFamily="34" charset="0"/>
                <a:cs typeface="Arial" panose="020B0604020202020204" pitchFamily="34" charset="0"/>
              </a:rPr>
              <a:t>QUỲNH CƯ, ĐỖ ĐỨC HÙNG</a:t>
            </a:r>
            <a:r>
              <a:rPr lang="en-US" altLang="en-US" sz="2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57579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933</TotalTime>
  <Words>771</Words>
  <Application>Microsoft Office PowerPoint</Application>
  <PresentationFormat>Widescreen</PresentationFormat>
  <Paragraphs>233</Paragraphs>
  <Slides>33</Slides>
  <Notes>33</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UTM Futura Extra</vt:lpstr>
      <vt:lpstr>等线</vt:lpstr>
      <vt:lpstr>UTM Kabel KT</vt:lpstr>
      <vt:lpstr>Times New Roman</vt:lpstr>
      <vt:lpstr>Wingdings 2</vt:lpstr>
      <vt:lpstr>Arial</vt:lpstr>
      <vt:lpstr>字魂36号-正文宋楷</vt:lpstr>
      <vt:lpstr>UTM American Sans</vt:lpstr>
      <vt:lpstr>Wingdings</vt:lpstr>
      <vt:lpstr>微软雅黑</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 BAO</cp:keywords>
  <cp:lastModifiedBy>MAYTINHVUKHANG</cp:lastModifiedBy>
  <cp:revision>103</cp:revision>
  <dcterms:created xsi:type="dcterms:W3CDTF">2017-08-18T03:02:00Z</dcterms:created>
  <dcterms:modified xsi:type="dcterms:W3CDTF">2022-09-25T22:55:07Z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