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8" r:id="rId2"/>
    <p:sldId id="259" r:id="rId3"/>
    <p:sldId id="260" r:id="rId4"/>
    <p:sldId id="261" r:id="rId5"/>
    <p:sldId id="262" r:id="rId6"/>
    <p:sldId id="263" r:id="rId7"/>
    <p:sldId id="264" r:id="rId8"/>
    <p:sldId id="265" r:id="rId9"/>
    <p:sldId id="267" r:id="rId10"/>
    <p:sldId id="268" r:id="rId11"/>
    <p:sldId id="269" r:id="rId12"/>
    <p:sldId id="270" r:id="rId13"/>
    <p:sldId id="271" r:id="rId14"/>
    <p:sldId id="272" r:id="rId15"/>
    <p:sldId id="273" r:id="rId16"/>
    <p:sldId id="274" r:id="rId17"/>
    <p:sldId id="275"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F1D29-BC9D-4E55-A6B6-74839C127A5D}" type="datetimeFigureOut">
              <a:rPr lang="en-US" smtClean="0"/>
              <a:t>10/2/2022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25F0F-0575-46EF-A89B-6E925AFF3F70}" type="slidenum">
              <a:rPr lang="en-US" smtClean="0"/>
              <a:t>‹#›</a:t>
            </a:fld>
            <a:endParaRPr lang="en-US"/>
          </a:p>
        </p:txBody>
      </p:sp>
    </p:spTree>
    <p:extLst>
      <p:ext uri="{BB962C8B-B14F-4D97-AF65-F5344CB8AC3E}">
        <p14:creationId xmlns:p14="http://schemas.microsoft.com/office/powerpoint/2010/main" val="325720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1</a:t>
            </a:fld>
            <a:endParaRPr lang="zh-CN" altLang="en-US"/>
          </a:p>
        </p:txBody>
      </p:sp>
    </p:spTree>
    <p:extLst>
      <p:ext uri="{BB962C8B-B14F-4D97-AF65-F5344CB8AC3E}">
        <p14:creationId xmlns:p14="http://schemas.microsoft.com/office/powerpoint/2010/main" val="270197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2</a:t>
            </a:fld>
            <a:endParaRPr lang="zh-CN" altLang="en-US"/>
          </a:p>
        </p:txBody>
      </p:sp>
    </p:spTree>
    <p:extLst>
      <p:ext uri="{BB962C8B-B14F-4D97-AF65-F5344CB8AC3E}">
        <p14:creationId xmlns:p14="http://schemas.microsoft.com/office/powerpoint/2010/main" val="770764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4</a:t>
            </a:fld>
            <a:endParaRPr lang="zh-CN" altLang="en-US"/>
          </a:p>
        </p:txBody>
      </p:sp>
    </p:spTree>
    <p:extLst>
      <p:ext uri="{BB962C8B-B14F-4D97-AF65-F5344CB8AC3E}">
        <p14:creationId xmlns:p14="http://schemas.microsoft.com/office/powerpoint/2010/main" val="325459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8</a:t>
            </a:fld>
            <a:endParaRPr lang="zh-CN" altLang="en-US"/>
          </a:p>
        </p:txBody>
      </p:sp>
    </p:spTree>
    <p:extLst>
      <p:ext uri="{BB962C8B-B14F-4D97-AF65-F5344CB8AC3E}">
        <p14:creationId xmlns:p14="http://schemas.microsoft.com/office/powerpoint/2010/main" val="331224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6745D7B4-A4E7-4E70-8F18-7DD862C7D04B}" type="slidenum">
              <a:rPr lang="vi-VN" smtClean="0"/>
              <a:t>10</a:t>
            </a:fld>
            <a:endParaRPr lang="vi-VN"/>
          </a:p>
        </p:txBody>
      </p:sp>
    </p:spTree>
    <p:extLst>
      <p:ext uri="{BB962C8B-B14F-4D97-AF65-F5344CB8AC3E}">
        <p14:creationId xmlns:p14="http://schemas.microsoft.com/office/powerpoint/2010/main" val="32845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11</a:t>
            </a:fld>
            <a:endParaRPr lang="zh-CN" altLang="en-US"/>
          </a:p>
        </p:txBody>
      </p:sp>
    </p:spTree>
    <p:extLst>
      <p:ext uri="{BB962C8B-B14F-4D97-AF65-F5344CB8AC3E}">
        <p14:creationId xmlns:p14="http://schemas.microsoft.com/office/powerpoint/2010/main" val="174962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17</a:t>
            </a:fld>
            <a:endParaRPr lang="zh-CN" altLang="en-US"/>
          </a:p>
        </p:txBody>
      </p:sp>
    </p:spTree>
    <p:extLst>
      <p:ext uri="{BB962C8B-B14F-4D97-AF65-F5344CB8AC3E}">
        <p14:creationId xmlns:p14="http://schemas.microsoft.com/office/powerpoint/2010/main" val="3303001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C148F-9A36-414E-A051-93CFF0991682}" type="slidenum">
              <a:rPr lang="zh-CN" altLang="en-US" smtClean="0"/>
              <a:t>18</a:t>
            </a:fld>
            <a:endParaRPr lang="zh-CN" altLang="en-US"/>
          </a:p>
        </p:txBody>
      </p:sp>
    </p:spTree>
    <p:extLst>
      <p:ext uri="{BB962C8B-B14F-4D97-AF65-F5344CB8AC3E}">
        <p14:creationId xmlns:p14="http://schemas.microsoft.com/office/powerpoint/2010/main" val="108319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2C830C-CAC6-4944-BF40-30CF3904EA98}"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364679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C830C-CAC6-4944-BF40-30CF3904EA98}"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411751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C830C-CAC6-4944-BF40-30CF3904EA98}"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321313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912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07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C830C-CAC6-4944-BF40-30CF3904EA98}"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417365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2C830C-CAC6-4944-BF40-30CF3904EA98}"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3951052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2C830C-CAC6-4944-BF40-30CF3904EA98}"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401584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2C830C-CAC6-4944-BF40-30CF3904EA98}" type="datetimeFigureOut">
              <a:rPr lang="en-US" smtClean="0"/>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68918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2C830C-CAC6-4944-BF40-30CF3904EA98}" type="datetimeFigureOut">
              <a:rPr lang="en-US" smtClean="0"/>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216170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C830C-CAC6-4944-BF40-30CF3904EA98}" type="datetimeFigureOut">
              <a:rPr lang="en-US" smtClean="0"/>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1208658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2C830C-CAC6-4944-BF40-30CF3904EA98}"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351091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2C830C-CAC6-4944-BF40-30CF3904EA98}"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A6931-52C1-4935-A225-5122FF6ED291}" type="slidenum">
              <a:rPr lang="en-US" smtClean="0"/>
              <a:t>‹#›</a:t>
            </a:fld>
            <a:endParaRPr lang="en-US"/>
          </a:p>
        </p:txBody>
      </p:sp>
    </p:spTree>
    <p:extLst>
      <p:ext uri="{BB962C8B-B14F-4D97-AF65-F5344CB8AC3E}">
        <p14:creationId xmlns:p14="http://schemas.microsoft.com/office/powerpoint/2010/main" val="89509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C830C-CAC6-4944-BF40-30CF3904EA98}" type="datetimeFigureOut">
              <a:rPr lang="en-US" smtClean="0"/>
              <a:t>10/2/2022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A6931-52C1-4935-A225-5122FF6ED291}" type="slidenum">
              <a:rPr lang="en-US" smtClean="0"/>
              <a:t>‹#›</a:t>
            </a:fld>
            <a:endParaRPr lang="en-US"/>
          </a:p>
        </p:txBody>
      </p:sp>
    </p:spTree>
    <p:extLst>
      <p:ext uri="{BB962C8B-B14F-4D97-AF65-F5344CB8AC3E}">
        <p14:creationId xmlns:p14="http://schemas.microsoft.com/office/powerpoint/2010/main" val="3491430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4.png"/><Relationship Id="rId3" Type="http://schemas.openxmlformats.org/officeDocument/2006/relationships/tags" Target="../tags/tag3.xml"/><Relationship Id="rId7" Type="http://schemas.openxmlformats.org/officeDocument/2006/relationships/slideLayout" Target="../slideLayouts/slideLayout13.xm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jpeg"/><Relationship Id="rId5" Type="http://schemas.openxmlformats.org/officeDocument/2006/relationships/tags" Target="../tags/tag5.xml"/><Relationship Id="rId10" Type="http://schemas.microsoft.com/office/2007/relationships/hdphoto" Target="../media/hdphoto1.wdp"/><Relationship Id="rId4" Type="http://schemas.openxmlformats.org/officeDocument/2006/relationships/tags" Target="../tags/tag4.xml"/><Relationship Id="rId9" Type="http://schemas.openxmlformats.org/officeDocument/2006/relationships/image" Target="../media/image1.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microsoft.com/office/2007/relationships/hdphoto" Target="../media/hdphoto2.wdp"/><Relationship Id="rId3" Type="http://schemas.openxmlformats.org/officeDocument/2006/relationships/tags" Target="../tags/tag9.xml"/><Relationship Id="rId7" Type="http://schemas.openxmlformats.org/officeDocument/2006/relationships/slideLayout" Target="../slideLayouts/slideLayout13.xml"/><Relationship Id="rId12" Type="http://schemas.openxmlformats.org/officeDocument/2006/relationships/image" Target="../media/image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2.jpeg"/><Relationship Id="rId5" Type="http://schemas.openxmlformats.org/officeDocument/2006/relationships/tags" Target="../tags/tag11.xml"/><Relationship Id="rId10" Type="http://schemas.microsoft.com/office/2007/relationships/hdphoto" Target="../media/hdphoto1.wdp"/><Relationship Id="rId4" Type="http://schemas.openxmlformats.org/officeDocument/2006/relationships/tags" Target="../tags/tag10.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9" cstate="print">
            <a:extLst>
              <a:ext uri="{BEBA8EAE-BF5A-486C-A8C5-ECC9F3942E4B}">
                <a14:imgProps xmlns:a14="http://schemas.microsoft.com/office/drawing/2010/main">
                  <a14:imgLayer r:embed="rId10">
                    <a14:imgEffect>
                      <a14:sharpenSoften amount="-1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blipFill dpi="0" rotWithShape="1">
            <a:blip r:embed="rId11"/>
            <a:srcRect/>
            <a:tile tx="0" ty="0" sx="100000" sy="100000" flip="none" algn="tl"/>
          </a:blipFill>
        </p:spPr>
      </p:pic>
      <p:sp>
        <p:nvSpPr>
          <p:cNvPr id="3" name="Freeform 2"/>
          <p:cNvSpPr/>
          <p:nvPr/>
        </p:nvSpPr>
        <p:spPr>
          <a:xfrm>
            <a:off x="300942" y="161517"/>
            <a:ext cx="11663586" cy="6553701"/>
          </a:xfrm>
          <a:custGeom>
            <a:avLst/>
            <a:gdLst>
              <a:gd name="connsiteX0" fmla="*/ 0 w 11663586"/>
              <a:gd name="connsiteY0" fmla="*/ 4341035 h 6553701"/>
              <a:gd name="connsiteX1" fmla="*/ 312516 w 11663586"/>
              <a:gd name="connsiteY1" fmla="*/ 2581683 h 6553701"/>
              <a:gd name="connsiteX2" fmla="*/ 196769 w 11663586"/>
              <a:gd name="connsiteY2" fmla="*/ 498240 h 6553701"/>
              <a:gd name="connsiteX3" fmla="*/ 1701478 w 11663586"/>
              <a:gd name="connsiteY3" fmla="*/ 174149 h 6553701"/>
              <a:gd name="connsiteX4" fmla="*/ 3889093 w 11663586"/>
              <a:gd name="connsiteY4" fmla="*/ 359344 h 6553701"/>
              <a:gd name="connsiteX5" fmla="*/ 6296628 w 11663586"/>
              <a:gd name="connsiteY5" fmla="*/ 529 h 6553701"/>
              <a:gd name="connsiteX6" fmla="*/ 8704162 w 11663586"/>
              <a:gd name="connsiteY6" fmla="*/ 278321 h 6553701"/>
              <a:gd name="connsiteX7" fmla="*/ 9630136 w 11663586"/>
              <a:gd name="connsiteY7" fmla="*/ 255172 h 6553701"/>
              <a:gd name="connsiteX8" fmla="*/ 10695007 w 11663586"/>
              <a:gd name="connsiteY8" fmla="*/ 370918 h 6553701"/>
              <a:gd name="connsiteX9" fmla="*/ 11505235 w 11663586"/>
              <a:gd name="connsiteY9" fmla="*/ 984377 h 6553701"/>
              <a:gd name="connsiteX10" fmla="*/ 11505235 w 11663586"/>
              <a:gd name="connsiteY10" fmla="*/ 2107121 h 6553701"/>
              <a:gd name="connsiteX11" fmla="*/ 11644131 w 11663586"/>
              <a:gd name="connsiteY11" fmla="*/ 3519232 h 6553701"/>
              <a:gd name="connsiteX12" fmla="*/ 11019099 w 11663586"/>
              <a:gd name="connsiteY12" fmla="*/ 5185987 h 6553701"/>
              <a:gd name="connsiteX13" fmla="*/ 11435787 w 11663586"/>
              <a:gd name="connsiteY13" fmla="*/ 6042513 h 6553701"/>
              <a:gd name="connsiteX14" fmla="*/ 10208871 w 11663586"/>
              <a:gd name="connsiteY14" fmla="*/ 6551799 h 6553701"/>
              <a:gd name="connsiteX15" fmla="*/ 8611564 w 11663586"/>
              <a:gd name="connsiteY15" fmla="*/ 6227708 h 6553701"/>
              <a:gd name="connsiteX16" fmla="*/ 6423949 w 11663586"/>
              <a:gd name="connsiteY16" fmla="*/ 6551799 h 6553701"/>
              <a:gd name="connsiteX17" fmla="*/ 4710896 w 11663586"/>
              <a:gd name="connsiteY17" fmla="*/ 6227708 h 6553701"/>
              <a:gd name="connsiteX18" fmla="*/ 4710896 w 11663586"/>
              <a:gd name="connsiteY18" fmla="*/ 6227708 h 655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3586" h="6553701">
                <a:moveTo>
                  <a:pt x="0" y="4341035"/>
                </a:moveTo>
                <a:cubicBezTo>
                  <a:pt x="139860" y="3781592"/>
                  <a:pt x="279721" y="3222149"/>
                  <a:pt x="312516" y="2581683"/>
                </a:cubicBezTo>
                <a:cubicBezTo>
                  <a:pt x="345311" y="1941217"/>
                  <a:pt x="-34725" y="899496"/>
                  <a:pt x="196769" y="498240"/>
                </a:cubicBezTo>
                <a:cubicBezTo>
                  <a:pt x="428263" y="96984"/>
                  <a:pt x="1086091" y="197298"/>
                  <a:pt x="1701478" y="174149"/>
                </a:cubicBezTo>
                <a:cubicBezTo>
                  <a:pt x="2316865" y="151000"/>
                  <a:pt x="3123235" y="388281"/>
                  <a:pt x="3889093" y="359344"/>
                </a:cubicBezTo>
                <a:cubicBezTo>
                  <a:pt x="4654951" y="330407"/>
                  <a:pt x="5494117" y="14033"/>
                  <a:pt x="6296628" y="529"/>
                </a:cubicBezTo>
                <a:cubicBezTo>
                  <a:pt x="7099139" y="-12975"/>
                  <a:pt x="8148577" y="235881"/>
                  <a:pt x="8704162" y="278321"/>
                </a:cubicBezTo>
                <a:cubicBezTo>
                  <a:pt x="9259747" y="320761"/>
                  <a:pt x="9298329" y="239739"/>
                  <a:pt x="9630136" y="255172"/>
                </a:cubicBezTo>
                <a:cubicBezTo>
                  <a:pt x="9961943" y="270605"/>
                  <a:pt x="10382490" y="249384"/>
                  <a:pt x="10695007" y="370918"/>
                </a:cubicBezTo>
                <a:cubicBezTo>
                  <a:pt x="11007524" y="492452"/>
                  <a:pt x="11370197" y="695010"/>
                  <a:pt x="11505235" y="984377"/>
                </a:cubicBezTo>
                <a:cubicBezTo>
                  <a:pt x="11640273" y="1273744"/>
                  <a:pt x="11482086" y="1684645"/>
                  <a:pt x="11505235" y="2107121"/>
                </a:cubicBezTo>
                <a:cubicBezTo>
                  <a:pt x="11528384" y="2529597"/>
                  <a:pt x="11725154" y="3006088"/>
                  <a:pt x="11644131" y="3519232"/>
                </a:cubicBezTo>
                <a:cubicBezTo>
                  <a:pt x="11563108" y="4032376"/>
                  <a:pt x="11053823" y="4765440"/>
                  <a:pt x="11019099" y="5185987"/>
                </a:cubicBezTo>
                <a:cubicBezTo>
                  <a:pt x="10984375" y="5606534"/>
                  <a:pt x="11570825" y="5814878"/>
                  <a:pt x="11435787" y="6042513"/>
                </a:cubicBezTo>
                <a:cubicBezTo>
                  <a:pt x="11300749" y="6270148"/>
                  <a:pt x="10679575" y="6520933"/>
                  <a:pt x="10208871" y="6551799"/>
                </a:cubicBezTo>
                <a:cubicBezTo>
                  <a:pt x="9738167" y="6582665"/>
                  <a:pt x="9242384" y="6227708"/>
                  <a:pt x="8611564" y="6227708"/>
                </a:cubicBezTo>
                <a:cubicBezTo>
                  <a:pt x="7980744" y="6227708"/>
                  <a:pt x="7074060" y="6551799"/>
                  <a:pt x="6423949" y="6551799"/>
                </a:cubicBezTo>
                <a:cubicBezTo>
                  <a:pt x="5773838" y="6551799"/>
                  <a:pt x="4710896" y="6227708"/>
                  <a:pt x="4710896" y="6227708"/>
                </a:cubicBezTo>
                <a:lnTo>
                  <a:pt x="4710896" y="6227708"/>
                </a:lnTo>
              </a:path>
            </a:pathLst>
          </a:cu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A_文本框 115"/>
          <p:cNvSpPr txBox="1"/>
          <p:nvPr>
            <p:custDataLst>
              <p:tags r:id="rId1"/>
            </p:custDataLst>
          </p:nvPr>
        </p:nvSpPr>
        <p:spPr>
          <a:xfrm>
            <a:off x="4979834" y="1483554"/>
            <a:ext cx="4621778" cy="1289071"/>
          </a:xfrm>
          <a:prstGeom prst="rect">
            <a:avLst/>
          </a:prstGeom>
          <a:noFill/>
        </p:spPr>
        <p:txBody>
          <a:bodyPr wrap="square" rtlCol="0">
            <a:spAutoFit/>
          </a:bodyPr>
          <a:lstStyle/>
          <a:p>
            <a:pPr>
              <a:lnSpc>
                <a:spcPct val="150000"/>
              </a:lnSpc>
            </a:pPr>
            <a:r>
              <a:rPr kumimoji="1" lang="en-US" altLang="zh-CN" sz="6000" b="1">
                <a:solidFill>
                  <a:srgbClr val="002060"/>
                </a:solidFill>
                <a:latin typeface="Tahoma" panose="020B0604030504040204" pitchFamily="34" charset="0"/>
                <a:ea typeface="Tahoma" panose="020B0604030504040204" pitchFamily="34" charset="0"/>
                <a:cs typeface="Tahoma" panose="020B0604030504040204" pitchFamily="34" charset="0"/>
              </a:rPr>
              <a:t>TẬP ĐỌC 4</a:t>
            </a:r>
            <a:endParaRPr kumimoji="1" lang="zh-CN" altLang="en-US" sz="6000" b="1" dirty="0">
              <a:solidFill>
                <a:srgbClr val="002060"/>
              </a:solidFill>
              <a:latin typeface="Tahoma" panose="020B0604030504040204" pitchFamily="34" charset="0"/>
              <a:ea typeface="萝莉体 第二版" panose="02000500000000000000" pitchFamily="2" charset="-122"/>
              <a:cs typeface="Tahoma" panose="020B0604030504040204" pitchFamily="34" charset="0"/>
            </a:endParaRPr>
          </a:p>
        </p:txBody>
      </p:sp>
      <p:grpSp>
        <p:nvGrpSpPr>
          <p:cNvPr id="117" name="PA_组合 98"/>
          <p:cNvGrpSpPr/>
          <p:nvPr>
            <p:custDataLst>
              <p:tags r:id="rId2"/>
            </p:custDataLst>
          </p:nvPr>
        </p:nvGrpSpPr>
        <p:grpSpPr>
          <a:xfrm>
            <a:off x="-7636560" y="4658289"/>
            <a:ext cx="14520706" cy="15082672"/>
            <a:chOff x="0" y="0"/>
            <a:chExt cx="1232382" cy="1280079"/>
          </a:xfrm>
        </p:grpSpPr>
        <p:sp>
          <p:nvSpPr>
            <p:cNvPr id="118" name="chenying0907 92"/>
            <p:cNvSpPr/>
            <p:nvPr/>
          </p:nvSpPr>
          <p:spPr>
            <a:xfrm>
              <a:off x="63500" y="431806"/>
              <a:ext cx="1168883" cy="848274"/>
            </a:xfrm>
            <a:custGeom>
              <a:avLst/>
              <a:gdLst/>
              <a:ahLst/>
              <a:cxnLst>
                <a:cxn ang="0">
                  <a:pos x="wd2" y="hd2"/>
                </a:cxn>
                <a:cxn ang="5400000">
                  <a:pos x="wd2" y="hd2"/>
                </a:cxn>
                <a:cxn ang="10800000">
                  <a:pos x="wd2" y="hd2"/>
                </a:cxn>
                <a:cxn ang="16200000">
                  <a:pos x="wd2" y="hd2"/>
                </a:cxn>
              </a:cxnLst>
              <a:rect l="0" t="0" r="r" b="b"/>
              <a:pathLst>
                <a:path w="20569" h="20335" extrusionOk="0">
                  <a:moveTo>
                    <a:pt x="13379" y="9888"/>
                  </a:moveTo>
                  <a:cubicBezTo>
                    <a:pt x="16156" y="7987"/>
                    <a:pt x="19260" y="4290"/>
                    <a:pt x="20047" y="0"/>
                  </a:cubicBezTo>
                  <a:cubicBezTo>
                    <a:pt x="21600" y="7245"/>
                    <a:pt x="19676" y="14890"/>
                    <a:pt x="14434" y="18706"/>
                  </a:cubicBezTo>
                  <a:cubicBezTo>
                    <a:pt x="10460" y="21600"/>
                    <a:pt x="5646" y="20542"/>
                    <a:pt x="2448" y="16290"/>
                  </a:cubicBezTo>
                  <a:cubicBezTo>
                    <a:pt x="1349" y="14829"/>
                    <a:pt x="841" y="13153"/>
                    <a:pt x="0" y="11506"/>
                  </a:cubicBezTo>
                  <a:cubicBezTo>
                    <a:pt x="415" y="12319"/>
                    <a:pt x="2222" y="12745"/>
                    <a:pt x="2888" y="12873"/>
                  </a:cubicBezTo>
                  <a:cubicBezTo>
                    <a:pt x="4049" y="13097"/>
                    <a:pt x="5240" y="12941"/>
                    <a:pt x="6395" y="12727"/>
                  </a:cubicBezTo>
                  <a:cubicBezTo>
                    <a:pt x="8821" y="12276"/>
                    <a:pt x="11185" y="11390"/>
                    <a:pt x="13379" y="988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9" name="chenying0907 93"/>
            <p:cNvSpPr/>
            <p:nvPr/>
          </p:nvSpPr>
          <p:spPr>
            <a:xfrm>
              <a:off x="0" y="6"/>
              <a:ext cx="1229464" cy="1277756"/>
            </a:xfrm>
            <a:custGeom>
              <a:avLst/>
              <a:gdLst/>
              <a:ahLst/>
              <a:cxnLst>
                <a:cxn ang="0">
                  <a:pos x="wd2" y="hd2"/>
                </a:cxn>
                <a:cxn ang="5400000">
                  <a:pos x="wd2" y="hd2"/>
                </a:cxn>
                <a:cxn ang="10800000">
                  <a:pos x="wd2" y="hd2"/>
                </a:cxn>
                <a:cxn ang="16200000">
                  <a:pos x="wd2" y="hd2"/>
                </a:cxn>
              </a:cxnLst>
              <a:rect l="0" t="0" r="r" b="b"/>
              <a:pathLst>
                <a:path w="19314" h="17624" extrusionOk="0">
                  <a:moveTo>
                    <a:pt x="18089" y="13212"/>
                  </a:moveTo>
                  <a:cubicBezTo>
                    <a:pt x="20793" y="8665"/>
                    <a:pt x="19051" y="1688"/>
                    <a:pt x="12580" y="249"/>
                  </a:cubicBezTo>
                  <a:cubicBezTo>
                    <a:pt x="5779" y="-1264"/>
                    <a:pt x="-807" y="4397"/>
                    <a:pt x="81" y="10133"/>
                  </a:cubicBezTo>
                  <a:cubicBezTo>
                    <a:pt x="1215" y="17455"/>
                    <a:pt x="11799" y="20336"/>
                    <a:pt x="17105" y="14539"/>
                  </a:cubicBezTo>
                  <a:cubicBezTo>
                    <a:pt x="17481" y="14129"/>
                    <a:pt x="17809" y="13683"/>
                    <a:pt x="18089" y="13212"/>
                  </a:cubicBezTo>
                  <a:close/>
                </a:path>
              </a:pathLst>
            </a:custGeom>
            <a:noFill/>
            <a:ln w="762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0" name="chenying0907 94"/>
            <p:cNvSpPr/>
            <p:nvPr/>
          </p:nvSpPr>
          <p:spPr>
            <a:xfrm flipH="1" flipV="1">
              <a:off x="598375" y="0"/>
              <a:ext cx="12664" cy="1275141"/>
            </a:xfrm>
            <a:prstGeom prst="line">
              <a:avLst/>
            </a:prstGeom>
            <a:noFill/>
            <a:ln w="38100" cap="flat">
              <a:solidFill>
                <a:srgbClr val="46537A"/>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1" name="chenying0907 95"/>
            <p:cNvSpPr/>
            <p:nvPr/>
          </p:nvSpPr>
          <p:spPr>
            <a:xfrm>
              <a:off x="228599" y="6"/>
              <a:ext cx="761433" cy="1264264"/>
            </a:xfrm>
            <a:custGeom>
              <a:avLst/>
              <a:gdLst/>
              <a:ahLst/>
              <a:cxnLst>
                <a:cxn ang="0">
                  <a:pos x="wd2" y="hd2"/>
                </a:cxn>
                <a:cxn ang="5400000">
                  <a:pos x="wd2" y="hd2"/>
                </a:cxn>
                <a:cxn ang="10800000">
                  <a:pos x="wd2" y="hd2"/>
                </a:cxn>
                <a:cxn ang="16200000">
                  <a:pos x="wd2" y="hd2"/>
                </a:cxn>
              </a:cxnLst>
              <a:rect l="0" t="0" r="r" b="b"/>
              <a:pathLst>
                <a:path w="20347" h="18273" extrusionOk="0">
                  <a:moveTo>
                    <a:pt x="12391" y="18096"/>
                  </a:moveTo>
                  <a:cubicBezTo>
                    <a:pt x="20299" y="16704"/>
                    <a:pt x="20971" y="9754"/>
                    <a:pt x="20010" y="6028"/>
                  </a:cubicBezTo>
                  <a:cubicBezTo>
                    <a:pt x="19534" y="4185"/>
                    <a:pt x="18487" y="1426"/>
                    <a:pt x="14982" y="544"/>
                  </a:cubicBezTo>
                  <a:cubicBezTo>
                    <a:pt x="3960" y="-2230"/>
                    <a:pt x="-629" y="6301"/>
                    <a:pt x="69" y="10363"/>
                  </a:cubicBezTo>
                  <a:cubicBezTo>
                    <a:pt x="598" y="13437"/>
                    <a:pt x="5155" y="19370"/>
                    <a:pt x="12391" y="18096"/>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2" name="chenying0907 96"/>
            <p:cNvSpPr/>
            <p:nvPr/>
          </p:nvSpPr>
          <p:spPr>
            <a:xfrm>
              <a:off x="50800" y="381006"/>
              <a:ext cx="1143000" cy="53669"/>
            </a:xfrm>
            <a:custGeom>
              <a:avLst/>
              <a:gdLst/>
              <a:ahLst/>
              <a:cxnLst>
                <a:cxn ang="0">
                  <a:pos x="wd2" y="hd2"/>
                </a:cxn>
                <a:cxn ang="5400000">
                  <a:pos x="wd2" y="hd2"/>
                </a:cxn>
                <a:cxn ang="10800000">
                  <a:pos x="wd2" y="hd2"/>
                </a:cxn>
                <a:cxn ang="16200000">
                  <a:pos x="wd2" y="hd2"/>
                </a:cxn>
              </a:cxnLst>
              <a:rect l="0" t="0" r="r" b="b"/>
              <a:pathLst>
                <a:path w="21600" h="17084" extrusionOk="0">
                  <a:moveTo>
                    <a:pt x="0" y="10975"/>
                  </a:moveTo>
                  <a:cubicBezTo>
                    <a:pt x="5633" y="-4190"/>
                    <a:pt x="11507" y="-2443"/>
                    <a:pt x="17154" y="8930"/>
                  </a:cubicBezTo>
                  <a:cubicBezTo>
                    <a:pt x="18363" y="11362"/>
                    <a:pt x="19610" y="11211"/>
                    <a:pt x="20810" y="14623"/>
                  </a:cubicBezTo>
                  <a:cubicBezTo>
                    <a:pt x="21087" y="15412"/>
                    <a:pt x="21308" y="17410"/>
                    <a:pt x="21600" y="1703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3" name="chenying0907 97"/>
            <p:cNvSpPr/>
            <p:nvPr/>
          </p:nvSpPr>
          <p:spPr>
            <a:xfrm>
              <a:off x="38100" y="825506"/>
              <a:ext cx="1163030" cy="32301"/>
            </a:xfrm>
            <a:custGeom>
              <a:avLst/>
              <a:gdLst/>
              <a:ahLst/>
              <a:cxnLst>
                <a:cxn ang="0">
                  <a:pos x="wd2" y="hd2"/>
                </a:cxn>
                <a:cxn ang="5400000">
                  <a:pos x="wd2" y="hd2"/>
                </a:cxn>
                <a:cxn ang="10800000">
                  <a:pos x="wd2" y="hd2"/>
                </a:cxn>
                <a:cxn ang="16200000">
                  <a:pos x="wd2" y="hd2"/>
                </a:cxn>
              </a:cxnLst>
              <a:rect l="0" t="0" r="r" b="b"/>
              <a:pathLst>
                <a:path w="21600" h="19683" extrusionOk="0">
                  <a:moveTo>
                    <a:pt x="0" y="13166"/>
                  </a:moveTo>
                  <a:cubicBezTo>
                    <a:pt x="1349" y="4232"/>
                    <a:pt x="2977" y="14571"/>
                    <a:pt x="4335" y="16158"/>
                  </a:cubicBezTo>
                  <a:cubicBezTo>
                    <a:pt x="8003" y="20406"/>
                    <a:pt x="11670" y="21600"/>
                    <a:pt x="15337" y="15282"/>
                  </a:cubicBezTo>
                  <a:cubicBezTo>
                    <a:pt x="17520" y="11503"/>
                    <a:pt x="19444" y="14571"/>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111" name="PA_组合 139"/>
          <p:cNvGrpSpPr/>
          <p:nvPr>
            <p:custDataLst>
              <p:tags r:id="rId3"/>
            </p:custDataLst>
          </p:nvPr>
        </p:nvGrpSpPr>
        <p:grpSpPr>
          <a:xfrm rot="9498814">
            <a:off x="1495152" y="2159047"/>
            <a:ext cx="1346801" cy="125238"/>
            <a:chOff x="12700" y="-1"/>
            <a:chExt cx="1395068" cy="386881"/>
          </a:xfrm>
        </p:grpSpPr>
        <p:sp>
          <p:nvSpPr>
            <p:cNvPr id="112" name="chenying0907 135"/>
            <p:cNvSpPr/>
            <p:nvPr/>
          </p:nvSpPr>
          <p:spPr>
            <a:xfrm>
              <a:off x="1371600" y="-1"/>
              <a:ext cx="36168" cy="33651"/>
            </a:xfrm>
            <a:custGeom>
              <a:avLst/>
              <a:gdLst/>
              <a:ahLst/>
              <a:cxnLst>
                <a:cxn ang="0">
                  <a:pos x="wd2" y="hd2"/>
                </a:cxn>
                <a:cxn ang="5400000">
                  <a:pos x="wd2" y="hd2"/>
                </a:cxn>
                <a:cxn ang="10800000">
                  <a:pos x="wd2" y="hd2"/>
                </a:cxn>
                <a:cxn ang="16200000">
                  <a:pos x="wd2" y="hd2"/>
                </a:cxn>
              </a:cxnLst>
              <a:rect l="0" t="0" r="r" b="b"/>
              <a:pathLst>
                <a:path w="14919" h="14783" extrusionOk="0">
                  <a:moveTo>
                    <a:pt x="14668" y="9624"/>
                  </a:moveTo>
                  <a:cubicBezTo>
                    <a:pt x="13296" y="16702"/>
                    <a:pt x="3141" y="16108"/>
                    <a:pt x="711" y="10207"/>
                  </a:cubicBezTo>
                  <a:cubicBezTo>
                    <a:pt x="-4134" y="-1569"/>
                    <a:pt x="17466" y="-4898"/>
                    <a:pt x="14668" y="9624"/>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4" name="chenying0907 136"/>
            <p:cNvSpPr/>
            <p:nvPr/>
          </p:nvSpPr>
          <p:spPr>
            <a:xfrm>
              <a:off x="12700" y="12698"/>
              <a:ext cx="1352489" cy="374182"/>
            </a:xfrm>
            <a:custGeom>
              <a:avLst/>
              <a:gdLst/>
              <a:ahLst/>
              <a:cxnLst>
                <a:cxn ang="0">
                  <a:pos x="wd2" y="hd2"/>
                </a:cxn>
                <a:cxn ang="5400000">
                  <a:pos x="wd2" y="hd2"/>
                </a:cxn>
                <a:cxn ang="10800000">
                  <a:pos x="wd2" y="hd2"/>
                </a:cxn>
                <a:cxn ang="16200000">
                  <a:pos x="wd2" y="hd2"/>
                </a:cxn>
              </a:cxnLst>
              <a:rect l="0" t="0" r="r" b="b"/>
              <a:pathLst>
                <a:path w="21600" h="19912" extrusionOk="0">
                  <a:moveTo>
                    <a:pt x="0" y="11488"/>
                  </a:moveTo>
                  <a:cubicBezTo>
                    <a:pt x="487" y="15274"/>
                    <a:pt x="2411" y="21290"/>
                    <a:pt x="3846" y="19628"/>
                  </a:cubicBezTo>
                  <a:cubicBezTo>
                    <a:pt x="4495" y="18877"/>
                    <a:pt x="4749" y="16868"/>
                    <a:pt x="5017" y="14957"/>
                  </a:cubicBezTo>
                  <a:cubicBezTo>
                    <a:pt x="5420" y="12072"/>
                    <a:pt x="5921" y="7692"/>
                    <a:pt x="6882" y="6380"/>
                  </a:cubicBezTo>
                  <a:cubicBezTo>
                    <a:pt x="7909" y="4976"/>
                    <a:pt x="8909" y="7635"/>
                    <a:pt x="9446" y="10215"/>
                  </a:cubicBezTo>
                  <a:cubicBezTo>
                    <a:pt x="10035" y="13042"/>
                    <a:pt x="10932" y="15637"/>
                    <a:pt x="12033" y="14691"/>
                  </a:cubicBezTo>
                  <a:cubicBezTo>
                    <a:pt x="13984" y="13011"/>
                    <a:pt x="12576" y="4396"/>
                    <a:pt x="14172" y="1656"/>
                  </a:cubicBezTo>
                  <a:cubicBezTo>
                    <a:pt x="14906" y="396"/>
                    <a:pt x="15577" y="1880"/>
                    <a:pt x="16102" y="3544"/>
                  </a:cubicBezTo>
                  <a:cubicBezTo>
                    <a:pt x="16745" y="5586"/>
                    <a:pt x="17079" y="7207"/>
                    <a:pt x="18030" y="7490"/>
                  </a:cubicBezTo>
                  <a:cubicBezTo>
                    <a:pt x="18588" y="7656"/>
                    <a:pt x="19101" y="6897"/>
                    <a:pt x="19447" y="5427"/>
                  </a:cubicBezTo>
                  <a:cubicBezTo>
                    <a:pt x="19755" y="4117"/>
                    <a:pt x="19782" y="1393"/>
                    <a:pt x="20208" y="457"/>
                  </a:cubicBezTo>
                  <a:cubicBezTo>
                    <a:pt x="20555" y="-310"/>
                    <a:pt x="21224" y="60"/>
                    <a:pt x="21600" y="337"/>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124" name="PA_组合 131"/>
          <p:cNvGrpSpPr/>
          <p:nvPr>
            <p:custDataLst>
              <p:tags r:id="rId4"/>
            </p:custDataLst>
          </p:nvPr>
        </p:nvGrpSpPr>
        <p:grpSpPr>
          <a:xfrm rot="11754432" flipV="1">
            <a:off x="2741835" y="773142"/>
            <a:ext cx="1404611" cy="1207108"/>
            <a:chOff x="0" y="0"/>
            <a:chExt cx="1270000" cy="1091425"/>
          </a:xfrm>
        </p:grpSpPr>
        <p:sp>
          <p:nvSpPr>
            <p:cNvPr id="125" name="chenying0907 125"/>
            <p:cNvSpPr/>
            <p:nvPr/>
          </p:nvSpPr>
          <p:spPr>
            <a:xfrm>
              <a:off x="355600" y="266700"/>
              <a:ext cx="648718" cy="808279"/>
            </a:xfrm>
            <a:custGeom>
              <a:avLst/>
              <a:gdLst/>
              <a:ahLst/>
              <a:cxnLst>
                <a:cxn ang="0">
                  <a:pos x="wd2" y="hd2"/>
                </a:cxn>
                <a:cxn ang="5400000">
                  <a:pos x="wd2" y="hd2"/>
                </a:cxn>
                <a:cxn ang="10800000">
                  <a:pos x="wd2" y="hd2"/>
                </a:cxn>
                <a:cxn ang="16200000">
                  <a:pos x="wd2" y="hd2"/>
                </a:cxn>
              </a:cxnLst>
              <a:rect l="0" t="0" r="r" b="b"/>
              <a:pathLst>
                <a:path w="21600" h="21600" extrusionOk="0">
                  <a:moveTo>
                    <a:pt x="17371" y="15519"/>
                  </a:moveTo>
                  <a:cubicBezTo>
                    <a:pt x="18543" y="17158"/>
                    <a:pt x="18935" y="19724"/>
                    <a:pt x="19275" y="21600"/>
                  </a:cubicBezTo>
                  <a:cubicBezTo>
                    <a:pt x="19609" y="18899"/>
                    <a:pt x="20824" y="15817"/>
                    <a:pt x="21600" y="13143"/>
                  </a:cubicBezTo>
                  <a:lnTo>
                    <a:pt x="0" y="0"/>
                  </a:lnTo>
                  <a:cubicBezTo>
                    <a:pt x="0" y="0"/>
                    <a:pt x="17371" y="15519"/>
                    <a:pt x="17371" y="15519"/>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nvGrpSpPr>
            <p:cNvPr id="126" name="Group 130"/>
            <p:cNvGrpSpPr/>
            <p:nvPr/>
          </p:nvGrpSpPr>
          <p:grpSpPr>
            <a:xfrm>
              <a:off x="0" y="0"/>
              <a:ext cx="1270000" cy="1091426"/>
              <a:chOff x="0" y="0"/>
              <a:chExt cx="1270000" cy="1091425"/>
            </a:xfrm>
          </p:grpSpPr>
          <p:sp>
            <p:nvSpPr>
              <p:cNvPr id="127" name="chenying0907 126"/>
              <p:cNvSpPr/>
              <p:nvPr/>
            </p:nvSpPr>
            <p:spPr>
              <a:xfrm>
                <a:off x="0" y="0"/>
                <a:ext cx="888592" cy="10914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516" y="5552"/>
                      <a:pt x="15211" y="10785"/>
                      <a:pt x="21600" y="16688"/>
                    </a:cubicBezTo>
                    <a:cubicBezTo>
                      <a:pt x="18956" y="18979"/>
                      <a:pt x="14998" y="19147"/>
                      <a:pt x="12325" y="21600"/>
                    </a:cubicBezTo>
                    <a:cubicBezTo>
                      <a:pt x="8974" y="17526"/>
                      <a:pt x="8870" y="15376"/>
                      <a:pt x="6637" y="10800"/>
                    </a:cubicBezTo>
                    <a:cubicBezTo>
                      <a:pt x="5366" y="8193"/>
                      <a:pt x="2056" y="2254"/>
                      <a:pt x="0" y="0"/>
                    </a:cubicBezTo>
                    <a:close/>
                  </a:path>
                </a:pathLst>
              </a:custGeom>
              <a:solidFill>
                <a:schemeClr val="accent4"/>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8" name="chenying0907 127"/>
              <p:cNvSpPr/>
              <p:nvPr/>
            </p:nvSpPr>
            <p:spPr>
              <a:xfrm>
                <a:off x="0" y="0"/>
                <a:ext cx="1270000" cy="755973"/>
              </a:xfrm>
              <a:custGeom>
                <a:avLst/>
                <a:gdLst/>
                <a:ahLst/>
                <a:cxnLst>
                  <a:cxn ang="0">
                    <a:pos x="wd2" y="hd2"/>
                  </a:cxn>
                  <a:cxn ang="5400000">
                    <a:pos x="wd2" y="hd2"/>
                  </a:cxn>
                  <a:cxn ang="10800000">
                    <a:pos x="wd2" y="hd2"/>
                  </a:cxn>
                  <a:cxn ang="16200000">
                    <a:pos x="wd2" y="hd2"/>
                  </a:cxn>
                </a:cxnLst>
                <a:rect l="0" t="0" r="r" b="b"/>
                <a:pathLst>
                  <a:path w="21600" h="21600" extrusionOk="0">
                    <a:moveTo>
                      <a:pt x="9380" y="12054"/>
                    </a:moveTo>
                    <a:cubicBezTo>
                      <a:pt x="11598" y="15147"/>
                      <a:pt x="14200" y="19689"/>
                      <a:pt x="16833" y="21600"/>
                    </a:cubicBezTo>
                    <a:cubicBezTo>
                      <a:pt x="18014" y="19571"/>
                      <a:pt x="20025" y="17911"/>
                      <a:pt x="21600" y="16704"/>
                    </a:cubicBezTo>
                    <a:cubicBezTo>
                      <a:pt x="14953" y="11525"/>
                      <a:pt x="7053" y="3483"/>
                      <a:pt x="0" y="0"/>
                    </a:cubicBezTo>
                    <a:cubicBezTo>
                      <a:pt x="0" y="0"/>
                      <a:pt x="6515" y="8057"/>
                      <a:pt x="9380" y="12054"/>
                    </a:cubicBezTo>
                    <a:close/>
                  </a:path>
                </a:pathLst>
              </a:custGeom>
              <a:solidFill>
                <a:schemeClr val="accent4"/>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9" name="chenying0907 128"/>
              <p:cNvSpPr/>
              <p:nvPr/>
            </p:nvSpPr>
            <p:spPr>
              <a:xfrm>
                <a:off x="876300" y="762000"/>
                <a:ext cx="127000" cy="316465"/>
              </a:xfrm>
              <a:custGeom>
                <a:avLst/>
                <a:gdLst/>
                <a:ahLst/>
                <a:cxnLst>
                  <a:cxn ang="0">
                    <a:pos x="wd2" y="hd2"/>
                  </a:cxn>
                  <a:cxn ang="5400000">
                    <a:pos x="wd2" y="hd2"/>
                  </a:cxn>
                  <a:cxn ang="10800000">
                    <a:pos x="wd2" y="hd2"/>
                  </a:cxn>
                  <a:cxn ang="16200000">
                    <a:pos x="wd2" y="hd2"/>
                  </a:cxn>
                </a:cxnLst>
                <a:rect l="0" t="0" r="r" b="b"/>
                <a:pathLst>
                  <a:path w="21600" h="21600" extrusionOk="0">
                    <a:moveTo>
                      <a:pt x="0" y="6068"/>
                    </a:moveTo>
                    <a:cubicBezTo>
                      <a:pt x="5986" y="10255"/>
                      <a:pt x="7989" y="16810"/>
                      <a:pt x="9724" y="21600"/>
                    </a:cubicBezTo>
                    <a:cubicBezTo>
                      <a:pt x="11432" y="14701"/>
                      <a:pt x="17634" y="6830"/>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0" name="chenying0907 129"/>
              <p:cNvSpPr/>
              <p:nvPr/>
            </p:nvSpPr>
            <p:spPr>
              <a:xfrm>
                <a:off x="749300" y="952500"/>
                <a:ext cx="1778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94" y="9254"/>
                      <a:pt x="14545" y="14595"/>
                      <a:pt x="2160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grpSp>
        <p:nvGrpSpPr>
          <p:cNvPr id="131" name="PA_组合 22"/>
          <p:cNvGrpSpPr/>
          <p:nvPr>
            <p:custDataLst>
              <p:tags r:id="rId5"/>
            </p:custDataLst>
          </p:nvPr>
        </p:nvGrpSpPr>
        <p:grpSpPr>
          <a:xfrm rot="1234529">
            <a:off x="1037296" y="3360498"/>
            <a:ext cx="2146377" cy="980262"/>
            <a:chOff x="0" y="-1"/>
            <a:chExt cx="1887191" cy="861891"/>
          </a:xfrm>
        </p:grpSpPr>
        <p:sp>
          <p:nvSpPr>
            <p:cNvPr id="132"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3"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35" name="PA_组合 22"/>
          <p:cNvGrpSpPr/>
          <p:nvPr>
            <p:custDataLst>
              <p:tags r:id="rId6"/>
            </p:custDataLst>
          </p:nvPr>
        </p:nvGrpSpPr>
        <p:grpSpPr>
          <a:xfrm rot="2133593">
            <a:off x="3993938" y="5500414"/>
            <a:ext cx="588962" cy="268982"/>
            <a:chOff x="0" y="-1"/>
            <a:chExt cx="1887191" cy="861891"/>
          </a:xfrm>
        </p:grpSpPr>
        <p:sp>
          <p:nvSpPr>
            <p:cNvPr id="3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28" name="Group 24"/>
          <p:cNvGrpSpPr/>
          <p:nvPr/>
        </p:nvGrpSpPr>
        <p:grpSpPr>
          <a:xfrm rot="2186241">
            <a:off x="10805976" y="2235949"/>
            <a:ext cx="502523" cy="2550358"/>
            <a:chOff x="0" y="0"/>
            <a:chExt cx="221332" cy="1123292"/>
          </a:xfrm>
        </p:grpSpPr>
        <p:sp>
          <p:nvSpPr>
            <p:cNvPr id="29" name="Shape 20"/>
            <p:cNvSpPr/>
            <p:nvPr/>
          </p:nvSpPr>
          <p:spPr>
            <a:xfrm>
              <a:off x="12699" y="165100"/>
              <a:ext cx="208634" cy="742430"/>
            </a:xfrm>
            <a:custGeom>
              <a:avLst/>
              <a:gdLst/>
              <a:ahLst/>
              <a:cxnLst>
                <a:cxn ang="0">
                  <a:pos x="wd2" y="hd2"/>
                </a:cxn>
                <a:cxn ang="5400000">
                  <a:pos x="wd2" y="hd2"/>
                </a:cxn>
                <a:cxn ang="10800000">
                  <a:pos x="wd2" y="hd2"/>
                </a:cxn>
                <a:cxn ang="16200000">
                  <a:pos x="wd2" y="hd2"/>
                </a:cxn>
              </a:cxnLst>
              <a:rect l="0" t="0" r="r" b="b"/>
              <a:pathLst>
                <a:path w="20522" h="21600" extrusionOk="0">
                  <a:moveTo>
                    <a:pt x="19779" y="21600"/>
                  </a:moveTo>
                  <a:cubicBezTo>
                    <a:pt x="21308" y="19799"/>
                    <a:pt x="20061" y="18140"/>
                    <a:pt x="19699" y="16279"/>
                  </a:cubicBezTo>
                  <a:cubicBezTo>
                    <a:pt x="18646" y="10853"/>
                    <a:pt x="19061" y="5372"/>
                    <a:pt x="15824" y="0"/>
                  </a:cubicBezTo>
                  <a:lnTo>
                    <a:pt x="1" y="0"/>
                  </a:lnTo>
                  <a:lnTo>
                    <a:pt x="775" y="1843"/>
                  </a:lnTo>
                  <a:cubicBezTo>
                    <a:pt x="763" y="4727"/>
                    <a:pt x="1217" y="13025"/>
                    <a:pt x="1506" y="15903"/>
                  </a:cubicBezTo>
                  <a:cubicBezTo>
                    <a:pt x="1688" y="17715"/>
                    <a:pt x="-292" y="19629"/>
                    <a:pt x="37" y="21376"/>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0" name="Shape 21"/>
            <p:cNvSpPr/>
            <p:nvPr/>
          </p:nvSpPr>
          <p:spPr>
            <a:xfrm>
              <a:off x="12700" y="889000"/>
              <a:ext cx="199716" cy="17526"/>
            </a:xfrm>
            <a:custGeom>
              <a:avLst/>
              <a:gdLst/>
              <a:ahLst/>
              <a:cxnLst>
                <a:cxn ang="0">
                  <a:pos x="wd2" y="hd2"/>
                </a:cxn>
                <a:cxn ang="5400000">
                  <a:pos x="wd2" y="hd2"/>
                </a:cxn>
                <a:cxn ang="10800000">
                  <a:pos x="wd2" y="hd2"/>
                </a:cxn>
                <a:cxn ang="16200000">
                  <a:pos x="wd2" y="hd2"/>
                </a:cxn>
              </a:cxnLst>
              <a:rect l="0" t="0" r="r" b="b"/>
              <a:pathLst>
                <a:path w="21600" h="17274" extrusionOk="0">
                  <a:moveTo>
                    <a:pt x="21600" y="0"/>
                  </a:moveTo>
                  <a:cubicBezTo>
                    <a:pt x="18923" y="21600"/>
                    <a:pt x="5182" y="19974"/>
                    <a:pt x="0" y="11161"/>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1" name="Shape 22"/>
            <p:cNvSpPr/>
            <p:nvPr/>
          </p:nvSpPr>
          <p:spPr>
            <a:xfrm>
              <a:off x="0" y="-1"/>
              <a:ext cx="169627" cy="156940"/>
            </a:xfrm>
            <a:custGeom>
              <a:avLst/>
              <a:gdLst/>
              <a:ahLst/>
              <a:cxnLst>
                <a:cxn ang="0">
                  <a:pos x="wd2" y="hd2"/>
                </a:cxn>
                <a:cxn ang="5400000">
                  <a:pos x="wd2" y="hd2"/>
                </a:cxn>
                <a:cxn ang="10800000">
                  <a:pos x="wd2" y="hd2"/>
                </a:cxn>
                <a:cxn ang="16200000">
                  <a:pos x="wd2" y="hd2"/>
                </a:cxn>
              </a:cxnLst>
              <a:rect l="0" t="0" r="r" b="b"/>
              <a:pathLst>
                <a:path w="21600" h="21399" extrusionOk="0">
                  <a:moveTo>
                    <a:pt x="21600" y="21399"/>
                  </a:moveTo>
                  <a:cubicBezTo>
                    <a:pt x="21600" y="14641"/>
                    <a:pt x="20714" y="6540"/>
                    <a:pt x="20597" y="325"/>
                  </a:cubicBezTo>
                  <a:cubicBezTo>
                    <a:pt x="13874" y="-42"/>
                    <a:pt x="6603" y="-201"/>
                    <a:pt x="0" y="411"/>
                  </a:cubicBezTo>
                  <a:cubicBezTo>
                    <a:pt x="771" y="6724"/>
                    <a:pt x="1612" y="13779"/>
                    <a:pt x="1316" y="2012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2" name="Shape 23"/>
            <p:cNvSpPr/>
            <p:nvPr/>
          </p:nvSpPr>
          <p:spPr>
            <a:xfrm>
              <a:off x="12700" y="889000"/>
              <a:ext cx="200707" cy="2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72" y="7302"/>
                    <a:pt x="6555" y="15634"/>
                    <a:pt x="11604" y="21600"/>
                  </a:cubicBezTo>
                  <a:cubicBezTo>
                    <a:pt x="14587" y="14593"/>
                    <a:pt x="19470" y="7960"/>
                    <a:pt x="21600" y="70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6496" y="2375351"/>
            <a:ext cx="8065707" cy="3481118"/>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7D209C49-1872-4F60-99F4-D0A8AEFAD1FF}"/>
              </a:ext>
            </a:extLst>
          </p:cNvPr>
          <p:cNvPicPr>
            <a:picLocks noChangeAspect="1"/>
          </p:cNvPicPr>
          <p:nvPr/>
        </p:nvPicPr>
        <p:blipFill rotWithShape="1">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1144" b="47059" l="3226" r="89785">
                        <a14:foregroundMark x1="5645" y1="30556" x2="12366" y2="40686"/>
                        <a14:foregroundMark x1="12366" y1="40686" x2="18280" y2="30065"/>
                        <a14:foregroundMark x1="18280" y1="30065" x2="5376" y2="37418"/>
                        <a14:foregroundMark x1="5376" y1="37418" x2="4839" y2="38725"/>
                        <a14:foregroundMark x1="3226" y1="37745" x2="5108" y2="40033"/>
                        <a14:foregroundMark x1="13978" y1="29739" x2="13710" y2="28922"/>
                        <a14:foregroundMark x1="19624" y1="27451" x2="19624" y2="28105"/>
                        <a14:foregroundMark x1="8871" y1="30556" x2="9677" y2="31046"/>
                        <a14:foregroundMark x1="4032" y1="29412" x2="5376" y2="33170"/>
                        <a14:foregroundMark x1="9409" y1="29085" x2="10753" y2="31699"/>
                        <a14:foregroundMark x1="13441" y1="27778" x2="14516" y2="29412"/>
                        <a14:foregroundMark x1="31989" y1="33170" x2="34409" y2="35131"/>
                        <a14:foregroundMark x1="29839" y1="41993" x2="48656" y2="47059"/>
                        <a14:foregroundMark x1="48656" y1="47059" x2="68548" y2="45261"/>
                        <a14:foregroundMark x1="68548" y1="45261" x2="56183" y2="39379"/>
                        <a14:foregroundMark x1="56183" y1="39379" x2="36290" y2="41013"/>
                        <a14:foregroundMark x1="51075" y1="40196" x2="48656" y2="40033"/>
                        <a14:foregroundMark x1="54301" y1="41340" x2="55645" y2="44281"/>
                        <a14:foregroundMark x1="48925" y1="38399" x2="36559" y2="39706"/>
                        <a14:foregroundMark x1="77151" y1="25654" x2="87903" y2="36111"/>
                        <a14:foregroundMark x1="87903" y1="36111" x2="88710" y2="41503"/>
                        <a14:foregroundMark x1="66398" y1="3595" x2="46237" y2="1144"/>
                        <a14:foregroundMark x1="46237" y1="1144" x2="62366" y2="4412"/>
                        <a14:foregroundMark x1="62366" y1="4412" x2="64247" y2="3431"/>
                        <a14:foregroundMark x1="55645" y1="1144" x2="58602" y2="6699"/>
                        <a14:foregroundMark x1="44086" y1="21405" x2="59677" y2="23039"/>
                        <a14:foregroundMark x1="59677" y1="23039" x2="58065" y2="24346"/>
                        <a14:foregroundMark x1="61290" y1="21405" x2="60753" y2="25490"/>
                        <a14:foregroundMark x1="51613" y1="36111" x2="58602" y2="45098"/>
                        <a14:foregroundMark x1="58602" y1="45098" x2="44892" y2="39216"/>
                        <a14:foregroundMark x1="44892" y1="39216" x2="45699" y2="39379"/>
                        <a14:foregroundMark x1="57796" y1="38725" x2="57796" y2="37582"/>
                        <a14:foregroundMark x1="51613" y1="40523" x2="55376" y2="40523"/>
                        <a14:foregroundMark x1="56183" y1="42810" x2="58065" y2="43464"/>
                        <a14:foregroundMark x1="58065" y1="42484" x2="58065" y2="42484"/>
                        <a14:foregroundMark x1="58065" y1="42484" x2="59677" y2="42647"/>
                        <a14:foregroundMark x1="59140" y1="42647" x2="59140" y2="42647"/>
                        <a14:foregroundMark x1="59140" y1="42647" x2="59140" y2="42647"/>
                        <a14:foregroundMark x1="56720" y1="42647" x2="56720" y2="42647"/>
                        <a14:foregroundMark x1="45161" y1="38399" x2="59946" y2="43627"/>
                        <a14:foregroundMark x1="59946" y1="43627" x2="55645" y2="43464"/>
                      </a14:backgroundRemoval>
                    </a14:imgEffect>
                  </a14:imgLayer>
                </a14:imgProps>
              </a:ext>
            </a:extLst>
          </a:blip>
          <a:srcRect b="48984"/>
          <a:stretch/>
        </p:blipFill>
        <p:spPr>
          <a:xfrm>
            <a:off x="8795064" y="4867032"/>
            <a:ext cx="2360091" cy="1980827"/>
          </a:xfrm>
          <a:prstGeom prst="rect">
            <a:avLst/>
          </a:prstGeom>
        </p:spPr>
      </p:pic>
    </p:spTree>
    <p:extLst>
      <p:ext uri="{BB962C8B-B14F-4D97-AF65-F5344CB8AC3E}">
        <p14:creationId xmlns:p14="http://schemas.microsoft.com/office/powerpoint/2010/main" val="277114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17"/>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anim calcmode="lin" valueType="num">
                                      <p:cBhvr>
                                        <p:cTn id="9" dur="500" fill="hold"/>
                                        <p:tgtEl>
                                          <p:spTgt spid="131"/>
                                        </p:tgtEl>
                                        <p:attrNameLst>
                                          <p:attrName>ppt_w</p:attrName>
                                        </p:attrNameLst>
                                      </p:cBhvr>
                                      <p:tavLst>
                                        <p:tav tm="0">
                                          <p:val>
                                            <p:fltVal val="0"/>
                                          </p:val>
                                        </p:tav>
                                        <p:tav tm="100000">
                                          <p:val>
                                            <p:strVal val="#ppt_w"/>
                                          </p:val>
                                        </p:tav>
                                      </p:tavLst>
                                    </p:anim>
                                    <p:anim calcmode="lin" valueType="num">
                                      <p:cBhvr>
                                        <p:cTn id="10" dur="500" fill="hold"/>
                                        <p:tgtEl>
                                          <p:spTgt spid="131"/>
                                        </p:tgtEl>
                                        <p:attrNameLst>
                                          <p:attrName>ppt_h</p:attrName>
                                        </p:attrNameLst>
                                      </p:cBhvr>
                                      <p:tavLst>
                                        <p:tav tm="0">
                                          <p:val>
                                            <p:fltVal val="0"/>
                                          </p:val>
                                        </p:tav>
                                        <p:tav tm="100000">
                                          <p:val>
                                            <p:strVal val="#ppt_h"/>
                                          </p:val>
                                        </p:tav>
                                      </p:tavLst>
                                    </p:anim>
                                    <p:animEffect transition="in" filter="fade">
                                      <p:cBhvr>
                                        <p:cTn id="11" dur="500"/>
                                        <p:tgtEl>
                                          <p:spTgt spid="131"/>
                                        </p:tgtEl>
                                      </p:cBhvr>
                                    </p:animEffect>
                                  </p:childTnLst>
                                </p:cTn>
                              </p:par>
                              <p:par>
                                <p:cTn id="12" presetID="53" presetClass="entr" presetSubtype="16"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2" presetClass="entr" presetSubtype="12" fill="hold" nodeType="withEffect">
                                  <p:stCondLst>
                                    <p:cond delay="500"/>
                                  </p:stCondLst>
                                  <p:childTnLst>
                                    <p:set>
                                      <p:cBhvr>
                                        <p:cTn id="18" dur="1" fill="hold">
                                          <p:stCondLst>
                                            <p:cond delay="0"/>
                                          </p:stCondLst>
                                        </p:cTn>
                                        <p:tgtEl>
                                          <p:spTgt spid="124"/>
                                        </p:tgtEl>
                                        <p:attrNameLst>
                                          <p:attrName>style.visibility</p:attrName>
                                        </p:attrNameLst>
                                      </p:cBhvr>
                                      <p:to>
                                        <p:strVal val="visible"/>
                                      </p:to>
                                    </p:set>
                                    <p:anim calcmode="lin" valueType="num">
                                      <p:cBhvr additive="base">
                                        <p:cTn id="19" dur="500" fill="hold"/>
                                        <p:tgtEl>
                                          <p:spTgt spid="124"/>
                                        </p:tgtEl>
                                        <p:attrNameLst>
                                          <p:attrName>ppt_x</p:attrName>
                                        </p:attrNameLst>
                                      </p:cBhvr>
                                      <p:tavLst>
                                        <p:tav tm="0">
                                          <p:val>
                                            <p:strVal val="0-#ppt_w/2"/>
                                          </p:val>
                                        </p:tav>
                                        <p:tav tm="100000">
                                          <p:val>
                                            <p:strVal val="#ppt_x"/>
                                          </p:val>
                                        </p:tav>
                                      </p:tavLst>
                                    </p:anim>
                                    <p:anim calcmode="lin" valueType="num">
                                      <p:cBhvr additive="base">
                                        <p:cTn id="20" dur="500" fill="hold"/>
                                        <p:tgtEl>
                                          <p:spTgt spid="124"/>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1000"/>
                                  </p:stCondLst>
                                  <p:childTnLst>
                                    <p:set>
                                      <p:cBhvr>
                                        <p:cTn id="22" dur="1" fill="hold">
                                          <p:stCondLst>
                                            <p:cond delay="0"/>
                                          </p:stCondLst>
                                        </p:cTn>
                                        <p:tgtEl>
                                          <p:spTgt spid="111"/>
                                        </p:tgtEl>
                                        <p:attrNameLst>
                                          <p:attrName>style.visibility</p:attrName>
                                        </p:attrNameLst>
                                      </p:cBhvr>
                                      <p:to>
                                        <p:strVal val="visible"/>
                                      </p:to>
                                    </p:set>
                                    <p:animEffect transition="in" filter="wipe(down)">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par>
                                <p:cTn id="31" presetID="0" presetClass="path" presetSubtype="0" accel="50000" decel="50000" fill="hold" nodeType="withEffect">
                                  <p:stCondLst>
                                    <p:cond delay="0"/>
                                  </p:stCondLst>
                                  <p:childTnLst>
                                    <p:animMotion origin="layout" path="M -0.41849 -0.28195 L -0.41849 -0.28172 L -0.27825 -0.28357 L -0.05794 -0.27871 C -0.05443 -0.27825 -0.06393 -0.2713 -0.06654 -0.2669 C -0.06836 -0.26343 -0.06966 -0.26088 -0.07213 -0.25834 C -0.10117 -0.2294 -0.08203 -0.24769 -0.11211 -0.22963 C -0.12135 -0.22408 -0.13021 -0.2169 -0.13945 -0.21112 C -0.16042 -0.19838 -0.18177 -0.18866 -0.20221 -0.17431 C -0.21159 -0.16737 -0.22109 -0.16019 -0.23073 -0.15371 C -0.23281 -0.15232 -0.23529 -0.15186 -0.23724 -0.15047 C -0.2487 -0.1419 -0.26002 -0.13218 -0.27148 -0.12338 C -0.27734 -0.11875 -0.2832 -0.11366 -0.28958 -0.10996 C -0.29245 -0.10811 -0.29544 -0.10695 -0.29805 -0.10487 C -0.30456 -0.09977 -0.31042 -0.09306 -0.31706 -0.08797 C -0.35417 -0.06019 -0.32005 -0.08704 -0.34544 -0.06459 C -0.347 -0.06297 -0.3487 -0.0625 -0.35039 -0.06112 C -0.35156 -0.0595 -0.35286 -0.05741 -0.35417 -0.05579 C -0.38008 -0.02362 -0.31185 -0.11158 -0.37773 -0.02547 C -0.38502 -0.01621 -0.38229 -0.01899 -0.38815 -0.01366 C -0.39049 -0.0095 -0.39193 -0.00625 -0.39479 -0.00348 C -0.3957 -0.00278 -0.39674 -0.00255 -0.39766 -0.00186 C -0.40312 0.00787 -0.40247 0.00717 -0.40911 0.01666 C -0.41029 0.01851 -0.41159 0.0199 -0.41289 0.02175 C -0.41354 0.02268 -0.41562 0.02523 -0.41471 0.02523 C -0.39271 0.02523 -0.40234 0.02199 -0.38919 0.02013 C -0.37995 0.01875 -0.37083 0.01689 -0.36159 0.01666 C -0.32057 0.01527 -0.2793 0.0155 -0.23828 0.01504 L -0.20325 0.01319 C -0.19844 0.01296 -0.19375 0.01203 -0.1888 0.01157 C -0.17891 0.01088 -0.16875 0.01064 -0.15846 0.00995 L -0.13294 0.00833 C -0.12513 0.00625 -0.10833 0.00162 -0.10156 0.00138 C -0.03294 -0.0007 -0.0668 -0.00024 -1.04167E-6 -0.00024 L -1.04167E-6 4.44444E-6 " pathEditMode="relative" rAng="0" ptsTypes="AAAAAAAAAAAAAAAAAAAAAAAAAAAAAAAAAAA">
                                      <p:cBhvr>
                                        <p:cTn id="32" dur="1000" fill="hold"/>
                                        <p:tgtEl>
                                          <p:spTgt spid="28"/>
                                        </p:tgtEl>
                                        <p:attrNameLst>
                                          <p:attrName>ppt_x</p:attrName>
                                          <p:attrName>ppt_y</p:attrName>
                                        </p:attrNameLst>
                                      </p:cBhvr>
                                      <p:rCtr x="20924" y="15278"/>
                                    </p:animMotion>
                                  </p:childTnLst>
                                </p:cTn>
                              </p:par>
                              <p:par>
                                <p:cTn id="33" presetID="22" presetClass="entr" presetSubtype="8"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wipe(left)">
                                      <p:cBhvr>
                                        <p:cTn id="35" dur="500"/>
                                        <p:tgtEl>
                                          <p:spTgt spid="116"/>
                                        </p:tgtEl>
                                      </p:cBhvr>
                                    </p:animEffect>
                                  </p:childTnLst>
                                </p:cTn>
                              </p:par>
                              <p:par>
                                <p:cTn id="36" presetID="22" presetClass="entr" presetSubtype="8" fill="hold" nodeType="withEffect">
                                  <p:stCondLst>
                                    <p:cond delay="50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F529653-C3AA-4F7A-806B-E5CD1FDD46C9}"/>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Nhóm 16">
            <a:extLst>
              <a:ext uri="{FF2B5EF4-FFF2-40B4-BE49-F238E27FC236}">
                <a16:creationId xmlns:a16="http://schemas.microsoft.com/office/drawing/2014/main" id="{B88B74DA-191C-45BF-BDD0-79C11A9DA5EA}"/>
              </a:ext>
            </a:extLst>
          </p:cNvPr>
          <p:cNvGrpSpPr/>
          <p:nvPr/>
        </p:nvGrpSpPr>
        <p:grpSpPr>
          <a:xfrm>
            <a:off x="1222289" y="188117"/>
            <a:ext cx="7794390" cy="930919"/>
            <a:chOff x="721841" y="1593884"/>
            <a:chExt cx="7631327" cy="955484"/>
          </a:xfrm>
          <a:solidFill>
            <a:schemeClr val="accent6">
              <a:lumMod val="20000"/>
              <a:lumOff val="80000"/>
            </a:schemeClr>
          </a:solidFill>
        </p:grpSpPr>
        <p:sp>
          <p:nvSpPr>
            <p:cNvPr id="15" name="Hình chữ nhật: Góc Tròn 14">
              <a:extLst>
                <a:ext uri="{FF2B5EF4-FFF2-40B4-BE49-F238E27FC236}">
                  <a16:creationId xmlns:a16="http://schemas.microsoft.com/office/drawing/2014/main" id="{2021E427-A573-42D8-A23E-0B87FDBD1C98}"/>
                </a:ext>
              </a:extLst>
            </p:cNvPr>
            <p:cNvSpPr/>
            <p:nvPr/>
          </p:nvSpPr>
          <p:spPr>
            <a:xfrm>
              <a:off x="721841" y="1593884"/>
              <a:ext cx="7631327" cy="955484"/>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         	Tìm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cách</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6146" name="Picture 2" descr="Sympathy - Free education icons">
              <a:extLst>
                <a:ext uri="{FF2B5EF4-FFF2-40B4-BE49-F238E27FC236}">
                  <a16:creationId xmlns:a16="http://schemas.microsoft.com/office/drawing/2014/main" id="{63B373CA-4A6F-4334-A6CE-9999CDF93F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618" y="1640006"/>
              <a:ext cx="889686" cy="889686"/>
            </a:xfrm>
            <a:prstGeom prst="rect">
              <a:avLst/>
            </a:prstGeom>
            <a:grpFill/>
          </p:spPr>
        </p:pic>
      </p:grpSp>
      <p:grpSp>
        <p:nvGrpSpPr>
          <p:cNvPr id="7" name="Group 6"/>
          <p:cNvGrpSpPr/>
          <p:nvPr/>
        </p:nvGrpSpPr>
        <p:grpSpPr>
          <a:xfrm>
            <a:off x="0" y="1356300"/>
            <a:ext cx="3941964" cy="3627180"/>
            <a:chOff x="121057" y="1798260"/>
            <a:chExt cx="3941964" cy="3627180"/>
          </a:xfrm>
        </p:grpSpPr>
        <p:sp>
          <p:nvSpPr>
            <p:cNvPr id="5" name="Freeform 4"/>
            <p:cNvSpPr/>
            <p:nvPr/>
          </p:nvSpPr>
          <p:spPr>
            <a:xfrm>
              <a:off x="121057" y="1798260"/>
              <a:ext cx="3914072" cy="3627180"/>
            </a:xfrm>
            <a:custGeom>
              <a:avLst/>
              <a:gdLst>
                <a:gd name="connsiteX0" fmla="*/ 1505520 w 4475204"/>
                <a:gd name="connsiteY0" fmla="*/ 382497 h 3858438"/>
                <a:gd name="connsiteX1" fmla="*/ 2389440 w 4475204"/>
                <a:gd name="connsiteY1" fmla="*/ 611097 h 3858438"/>
                <a:gd name="connsiteX2" fmla="*/ 3654360 w 4475204"/>
                <a:gd name="connsiteY2" fmla="*/ 291057 h 3858438"/>
                <a:gd name="connsiteX3" fmla="*/ 4401120 w 4475204"/>
                <a:gd name="connsiteY3" fmla="*/ 778737 h 3858438"/>
                <a:gd name="connsiteX4" fmla="*/ 4355400 w 4475204"/>
                <a:gd name="connsiteY4" fmla="*/ 1738857 h 3858438"/>
                <a:gd name="connsiteX5" fmla="*/ 4462080 w 4475204"/>
                <a:gd name="connsiteY5" fmla="*/ 2592297 h 3858438"/>
                <a:gd name="connsiteX6" fmla="*/ 4004880 w 4475204"/>
                <a:gd name="connsiteY6" fmla="*/ 3552417 h 3858438"/>
                <a:gd name="connsiteX7" fmla="*/ 3288600 w 4475204"/>
                <a:gd name="connsiteY7" fmla="*/ 3857217 h 3858438"/>
                <a:gd name="connsiteX8" fmla="*/ 972120 w 4475204"/>
                <a:gd name="connsiteY8" fmla="*/ 3613377 h 3858438"/>
                <a:gd name="connsiteX9" fmla="*/ 12000 w 4475204"/>
                <a:gd name="connsiteY9" fmla="*/ 2638017 h 3858438"/>
                <a:gd name="connsiteX10" fmla="*/ 423480 w 4475204"/>
                <a:gd name="connsiteY10" fmla="*/ 1510257 h 3858438"/>
                <a:gd name="connsiteX11" fmla="*/ 271080 w 4475204"/>
                <a:gd name="connsiteY11" fmla="*/ 504417 h 3858438"/>
                <a:gd name="connsiteX12" fmla="*/ 941640 w 4475204"/>
                <a:gd name="connsiteY12" fmla="*/ 1497 h 3858438"/>
                <a:gd name="connsiteX13" fmla="*/ 1505520 w 4475204"/>
                <a:gd name="connsiteY13" fmla="*/ 382497 h 385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5204" h="3858438">
                  <a:moveTo>
                    <a:pt x="1505520" y="382497"/>
                  </a:moveTo>
                  <a:cubicBezTo>
                    <a:pt x="1746820" y="484097"/>
                    <a:pt x="2031300" y="626337"/>
                    <a:pt x="2389440" y="611097"/>
                  </a:cubicBezTo>
                  <a:cubicBezTo>
                    <a:pt x="2747580" y="595857"/>
                    <a:pt x="3319080" y="263117"/>
                    <a:pt x="3654360" y="291057"/>
                  </a:cubicBezTo>
                  <a:cubicBezTo>
                    <a:pt x="3989640" y="318997"/>
                    <a:pt x="4284280" y="537437"/>
                    <a:pt x="4401120" y="778737"/>
                  </a:cubicBezTo>
                  <a:cubicBezTo>
                    <a:pt x="4517960" y="1020037"/>
                    <a:pt x="4345240" y="1436597"/>
                    <a:pt x="4355400" y="1738857"/>
                  </a:cubicBezTo>
                  <a:cubicBezTo>
                    <a:pt x="4365560" y="2041117"/>
                    <a:pt x="4520500" y="2290037"/>
                    <a:pt x="4462080" y="2592297"/>
                  </a:cubicBezTo>
                  <a:cubicBezTo>
                    <a:pt x="4403660" y="2894557"/>
                    <a:pt x="4200460" y="3341597"/>
                    <a:pt x="4004880" y="3552417"/>
                  </a:cubicBezTo>
                  <a:cubicBezTo>
                    <a:pt x="3809300" y="3763237"/>
                    <a:pt x="3794060" y="3847057"/>
                    <a:pt x="3288600" y="3857217"/>
                  </a:cubicBezTo>
                  <a:cubicBezTo>
                    <a:pt x="2783140" y="3867377"/>
                    <a:pt x="1518220" y="3816577"/>
                    <a:pt x="972120" y="3613377"/>
                  </a:cubicBezTo>
                  <a:cubicBezTo>
                    <a:pt x="426020" y="3410177"/>
                    <a:pt x="103440" y="2988537"/>
                    <a:pt x="12000" y="2638017"/>
                  </a:cubicBezTo>
                  <a:cubicBezTo>
                    <a:pt x="-79440" y="2287497"/>
                    <a:pt x="380300" y="1865857"/>
                    <a:pt x="423480" y="1510257"/>
                  </a:cubicBezTo>
                  <a:cubicBezTo>
                    <a:pt x="466660" y="1154657"/>
                    <a:pt x="184720" y="755877"/>
                    <a:pt x="271080" y="504417"/>
                  </a:cubicBezTo>
                  <a:cubicBezTo>
                    <a:pt x="357440" y="252957"/>
                    <a:pt x="733360" y="26897"/>
                    <a:pt x="941640" y="1497"/>
                  </a:cubicBezTo>
                  <a:cubicBezTo>
                    <a:pt x="1149920" y="-23903"/>
                    <a:pt x="1264220" y="280897"/>
                    <a:pt x="1505520" y="382497"/>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19">
              <a:extLst>
                <a:ext uri="{FF2B5EF4-FFF2-40B4-BE49-F238E27FC236}">
                  <a16:creationId xmlns:a16="http://schemas.microsoft.com/office/drawing/2014/main" id="{87F140F5-5ACB-4B24-BCB0-A135C22BBC58}"/>
                </a:ext>
              </a:extLst>
            </p:cNvPr>
            <p:cNvGrpSpPr/>
            <p:nvPr/>
          </p:nvGrpSpPr>
          <p:grpSpPr>
            <a:xfrm>
              <a:off x="337418" y="2252181"/>
              <a:ext cx="3725603" cy="2677656"/>
              <a:chOff x="1879097" y="4034708"/>
              <a:chExt cx="3494776" cy="2987831"/>
            </a:xfrm>
          </p:grpSpPr>
          <p:sp>
            <p:nvSpPr>
              <p:cNvPr id="21" name="Hộp Văn bản 20">
                <a:extLst>
                  <a:ext uri="{FF2B5EF4-FFF2-40B4-BE49-F238E27FC236}">
                    <a16:creationId xmlns:a16="http://schemas.microsoft.com/office/drawing/2014/main" id="{C5EC30B0-2895-441F-B957-98F47DE705C4}"/>
                  </a:ext>
                </a:extLst>
              </p:cNvPr>
              <p:cNvSpPr txBox="1"/>
              <p:nvPr/>
            </p:nvSpPr>
            <p:spPr>
              <a:xfrm>
                <a:off x="1879097" y="4034708"/>
                <a:ext cx="3430917" cy="2987831"/>
              </a:xfrm>
              <a:prstGeom prst="rect">
                <a:avLst/>
              </a:prstGeom>
              <a:noFill/>
              <a:ln w="38100">
                <a:noFill/>
                <a:prstDash val="solid"/>
              </a:ln>
            </p:spPr>
            <p:txBody>
              <a:bodyPr wrap="square" rtlCol="0">
                <a:spAutoFit/>
              </a:bodyPr>
              <a:lstStyle/>
              <a:p>
                <a:pPr algn="just"/>
                <a:endParaRPr lang="en-US" sz="2800" b="1" dirty="0">
                  <a:solidFill>
                    <a:srgbClr val="002060"/>
                  </a:solidFill>
                  <a:latin typeface="Cambria" panose="02040503050406030204" pitchFamily="18" charset="0"/>
                  <a:ea typeface="Cambria" panose="02040503050406030204" pitchFamily="18" charset="0"/>
                </a:endParaRPr>
              </a:p>
              <a:p>
                <a:pPr algn="just"/>
                <a:endParaRPr lang="en-US" sz="2800" b="1" dirty="0">
                  <a:solidFill>
                    <a:srgbClr val="002060"/>
                  </a:solidFill>
                  <a:latin typeface="Cambria" panose="02040503050406030204" pitchFamily="18" charset="0"/>
                  <a:ea typeface="Cambria" panose="02040503050406030204" pitchFamily="18" charset="0"/>
                </a:endParaRPr>
              </a:p>
              <a:p>
                <a:pPr algn="just"/>
                <a:r>
                  <a:rPr lang="vi-VN" sz="2800" b="1" i="0" dirty="0" err="1">
                    <a:solidFill>
                      <a:srgbClr val="000000"/>
                    </a:solidFill>
                    <a:effectLst/>
                    <a:latin typeface="UNI Chu truyen thong" panose="03030302030807070C03" pitchFamily="66" charset="0"/>
                    <a:ea typeface="Cambria" panose="02040503050406030204" pitchFamily="18" charset="0"/>
                  </a:rPr>
                  <a:t>Chắc</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là</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Hồng</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cũng</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tự</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hào</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về</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tấm</a:t>
                </a:r>
                <a:r>
                  <a:rPr lang="vi-VN" sz="2800" b="1" i="0" dirty="0">
                    <a:solidFill>
                      <a:srgbClr val="000000"/>
                    </a:solidFill>
                    <a:effectLst/>
                    <a:latin typeface="UNI Chu truyen thong" panose="03030302030807070C03" pitchFamily="66" charset="0"/>
                    <a:ea typeface="Cambria" panose="02040503050406030204" pitchFamily="18" charset="0"/>
                  </a:rPr>
                  <a:t> gương </a:t>
                </a:r>
                <a:r>
                  <a:rPr lang="vi-VN" sz="2800" b="1" i="0" dirty="0" err="1">
                    <a:solidFill>
                      <a:srgbClr val="000000"/>
                    </a:solidFill>
                    <a:effectLst/>
                    <a:latin typeface="UNI Chu truyen thong" panose="03030302030807070C03" pitchFamily="66" charset="0"/>
                    <a:ea typeface="Cambria" panose="02040503050406030204" pitchFamily="18" charset="0"/>
                  </a:rPr>
                  <a:t>dũng</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cảm</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của</a:t>
                </a:r>
                <a:r>
                  <a:rPr lang="vi-VN" sz="2800" b="1" i="0" dirty="0">
                    <a:solidFill>
                      <a:srgbClr val="000000"/>
                    </a:solidFill>
                    <a:effectLst/>
                    <a:latin typeface="UNI Chu truyen thong" panose="03030302030807070C03" pitchFamily="66" charset="0"/>
                    <a:ea typeface="Cambria" panose="02040503050406030204" pitchFamily="18" charset="0"/>
                  </a:rPr>
                  <a:t> ba </a:t>
                </a:r>
                <a:r>
                  <a:rPr lang="vi-VN" sz="2800" b="1" i="0" dirty="0" err="1">
                    <a:solidFill>
                      <a:srgbClr val="000000"/>
                    </a:solidFill>
                    <a:effectLst/>
                    <a:latin typeface="UNI Chu truyen thong" panose="03030302030807070C03" pitchFamily="66" charset="0"/>
                    <a:ea typeface="Cambria" panose="02040503050406030204" pitchFamily="18" charset="0"/>
                  </a:rPr>
                  <a:t>xả</a:t>
                </a:r>
                <a:r>
                  <a:rPr lang="vi-VN" sz="2800" b="1" i="0" dirty="0">
                    <a:solidFill>
                      <a:srgbClr val="000000"/>
                    </a:solidFill>
                    <a:effectLst/>
                    <a:latin typeface="UNI Chu truyen thong" panose="03030302030807070C03" pitchFamily="66" charset="0"/>
                    <a:ea typeface="Cambria" panose="02040503050406030204" pitchFamily="18" charset="0"/>
                  </a:rPr>
                  <a:t> thân </a:t>
                </a:r>
                <a:r>
                  <a:rPr lang="vi-VN" sz="2800" b="1" i="0" dirty="0" err="1">
                    <a:solidFill>
                      <a:srgbClr val="000000"/>
                    </a:solidFill>
                    <a:effectLst/>
                    <a:latin typeface="UNI Chu truyen thong" panose="03030302030807070C03" pitchFamily="66" charset="0"/>
                    <a:ea typeface="Cambria" panose="02040503050406030204" pitchFamily="18" charset="0"/>
                  </a:rPr>
                  <a:t>cứu</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người</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giữa</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dòng</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nước</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lũ</a:t>
                </a:r>
                <a:r>
                  <a:rPr lang="vi-VN" sz="2800" b="1" i="0" dirty="0">
                    <a:solidFill>
                      <a:srgbClr val="000000"/>
                    </a:solidFill>
                    <a:effectLst/>
                    <a:latin typeface="UNI Chu truyen thong" panose="03030302030807070C03" pitchFamily="66" charset="0"/>
                    <a:ea typeface="Cambria" panose="02040503050406030204" pitchFamily="18" charset="0"/>
                  </a:rPr>
                  <a:t>.</a:t>
                </a:r>
                <a:endParaRPr lang="en-US" sz="2800" b="1" dirty="0">
                  <a:solidFill>
                    <a:srgbClr val="002060"/>
                  </a:solidFill>
                  <a:latin typeface="UNI Chu truyen thong" panose="03030302030807070C03" pitchFamily="66" charset="0"/>
                  <a:ea typeface="Cambria" panose="02040503050406030204" pitchFamily="18" charset="0"/>
                </a:endParaRPr>
              </a:p>
            </p:txBody>
          </p:sp>
          <p:sp>
            <p:nvSpPr>
              <p:cNvPr id="22" name="Hình chữ nhật: Góc Tròn 21">
                <a:extLst>
                  <a:ext uri="{FF2B5EF4-FFF2-40B4-BE49-F238E27FC236}">
                    <a16:creationId xmlns:a16="http://schemas.microsoft.com/office/drawing/2014/main" id="{EFC438B9-8055-4ADD-BE4A-8D50FA4BFEF5}"/>
                  </a:ext>
                </a:extLst>
              </p:cNvPr>
              <p:cNvSpPr/>
              <p:nvPr/>
            </p:nvSpPr>
            <p:spPr>
              <a:xfrm>
                <a:off x="1905643" y="4134202"/>
                <a:ext cx="3468230" cy="717842"/>
              </a:xfrm>
              <a:prstGeom prst="roundRect">
                <a:avLst/>
              </a:prstGeom>
              <a:solidFill>
                <a:schemeClr val="accent1">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hào</a:t>
                </a:r>
                <a:endParaRPr lang="vi-VN" sz="2800" b="1" dirty="0">
                  <a:solidFill>
                    <a:srgbClr val="002060"/>
                  </a:solidFill>
                  <a:latin typeface="Cambria" panose="02040503050406030204" pitchFamily="18" charset="0"/>
                  <a:ea typeface="Cambria" panose="02040503050406030204" pitchFamily="18" charset="0"/>
                </a:endParaRPr>
              </a:p>
            </p:txBody>
          </p:sp>
        </p:grpSp>
      </p:grpSp>
      <p:grpSp>
        <p:nvGrpSpPr>
          <p:cNvPr id="9" name="Group 8"/>
          <p:cNvGrpSpPr/>
          <p:nvPr/>
        </p:nvGrpSpPr>
        <p:grpSpPr>
          <a:xfrm>
            <a:off x="8199722" y="1576175"/>
            <a:ext cx="3981624" cy="3259959"/>
            <a:chOff x="8165731" y="1998301"/>
            <a:chExt cx="3981624" cy="3259959"/>
          </a:xfrm>
        </p:grpSpPr>
        <p:grpSp>
          <p:nvGrpSpPr>
            <p:cNvPr id="8" name="Group 7"/>
            <p:cNvGrpSpPr/>
            <p:nvPr/>
          </p:nvGrpSpPr>
          <p:grpSpPr>
            <a:xfrm>
              <a:off x="8165731" y="1998301"/>
              <a:ext cx="3981624" cy="3259959"/>
              <a:chOff x="8165731" y="1998301"/>
              <a:chExt cx="3981624" cy="3259959"/>
            </a:xfrm>
          </p:grpSpPr>
          <p:sp>
            <p:nvSpPr>
              <p:cNvPr id="33" name="Freeform 32"/>
              <p:cNvSpPr/>
              <p:nvPr/>
            </p:nvSpPr>
            <p:spPr>
              <a:xfrm rot="10438340">
                <a:off x="8165731" y="1998301"/>
                <a:ext cx="3981624" cy="3259959"/>
              </a:xfrm>
              <a:custGeom>
                <a:avLst/>
                <a:gdLst>
                  <a:gd name="connsiteX0" fmla="*/ 1505520 w 4475204"/>
                  <a:gd name="connsiteY0" fmla="*/ 382497 h 3858438"/>
                  <a:gd name="connsiteX1" fmla="*/ 2389440 w 4475204"/>
                  <a:gd name="connsiteY1" fmla="*/ 611097 h 3858438"/>
                  <a:gd name="connsiteX2" fmla="*/ 3654360 w 4475204"/>
                  <a:gd name="connsiteY2" fmla="*/ 291057 h 3858438"/>
                  <a:gd name="connsiteX3" fmla="*/ 4401120 w 4475204"/>
                  <a:gd name="connsiteY3" fmla="*/ 778737 h 3858438"/>
                  <a:gd name="connsiteX4" fmla="*/ 4355400 w 4475204"/>
                  <a:gd name="connsiteY4" fmla="*/ 1738857 h 3858438"/>
                  <a:gd name="connsiteX5" fmla="*/ 4462080 w 4475204"/>
                  <a:gd name="connsiteY5" fmla="*/ 2592297 h 3858438"/>
                  <a:gd name="connsiteX6" fmla="*/ 4004880 w 4475204"/>
                  <a:gd name="connsiteY6" fmla="*/ 3552417 h 3858438"/>
                  <a:gd name="connsiteX7" fmla="*/ 3288600 w 4475204"/>
                  <a:gd name="connsiteY7" fmla="*/ 3857217 h 3858438"/>
                  <a:gd name="connsiteX8" fmla="*/ 972120 w 4475204"/>
                  <a:gd name="connsiteY8" fmla="*/ 3613377 h 3858438"/>
                  <a:gd name="connsiteX9" fmla="*/ 12000 w 4475204"/>
                  <a:gd name="connsiteY9" fmla="*/ 2638017 h 3858438"/>
                  <a:gd name="connsiteX10" fmla="*/ 423480 w 4475204"/>
                  <a:gd name="connsiteY10" fmla="*/ 1510257 h 3858438"/>
                  <a:gd name="connsiteX11" fmla="*/ 271080 w 4475204"/>
                  <a:gd name="connsiteY11" fmla="*/ 504417 h 3858438"/>
                  <a:gd name="connsiteX12" fmla="*/ 941640 w 4475204"/>
                  <a:gd name="connsiteY12" fmla="*/ 1497 h 3858438"/>
                  <a:gd name="connsiteX13" fmla="*/ 1505520 w 4475204"/>
                  <a:gd name="connsiteY13" fmla="*/ 382497 h 3858438"/>
                  <a:gd name="connsiteX0" fmla="*/ 1506277 w 4475961"/>
                  <a:gd name="connsiteY0" fmla="*/ 382497 h 3858473"/>
                  <a:gd name="connsiteX1" fmla="*/ 2390197 w 4475961"/>
                  <a:gd name="connsiteY1" fmla="*/ 611097 h 3858473"/>
                  <a:gd name="connsiteX2" fmla="*/ 3655117 w 4475961"/>
                  <a:gd name="connsiteY2" fmla="*/ 291057 h 3858473"/>
                  <a:gd name="connsiteX3" fmla="*/ 4401877 w 4475961"/>
                  <a:gd name="connsiteY3" fmla="*/ 778737 h 3858473"/>
                  <a:gd name="connsiteX4" fmla="*/ 4356157 w 4475961"/>
                  <a:gd name="connsiteY4" fmla="*/ 1738857 h 3858473"/>
                  <a:gd name="connsiteX5" fmla="*/ 4462837 w 4475961"/>
                  <a:gd name="connsiteY5" fmla="*/ 2592297 h 3858473"/>
                  <a:gd name="connsiteX6" fmla="*/ 4005637 w 4475961"/>
                  <a:gd name="connsiteY6" fmla="*/ 3552417 h 3858473"/>
                  <a:gd name="connsiteX7" fmla="*/ 3289357 w 4475961"/>
                  <a:gd name="connsiteY7" fmla="*/ 3857217 h 3858473"/>
                  <a:gd name="connsiteX8" fmla="*/ 992955 w 4475961"/>
                  <a:gd name="connsiteY8" fmla="*/ 3614055 h 3858473"/>
                  <a:gd name="connsiteX9" fmla="*/ 12757 w 4475961"/>
                  <a:gd name="connsiteY9" fmla="*/ 2638017 h 3858473"/>
                  <a:gd name="connsiteX10" fmla="*/ 424237 w 4475961"/>
                  <a:gd name="connsiteY10" fmla="*/ 1510257 h 3858473"/>
                  <a:gd name="connsiteX11" fmla="*/ 271837 w 4475961"/>
                  <a:gd name="connsiteY11" fmla="*/ 504417 h 3858473"/>
                  <a:gd name="connsiteX12" fmla="*/ 942397 w 4475961"/>
                  <a:gd name="connsiteY12" fmla="*/ 1497 h 3858473"/>
                  <a:gd name="connsiteX13" fmla="*/ 1506277 w 4475961"/>
                  <a:gd name="connsiteY13" fmla="*/ 382497 h 3858473"/>
                  <a:gd name="connsiteX0" fmla="*/ 1506277 w 4475961"/>
                  <a:gd name="connsiteY0" fmla="*/ 382497 h 3857550"/>
                  <a:gd name="connsiteX1" fmla="*/ 2390197 w 4475961"/>
                  <a:gd name="connsiteY1" fmla="*/ 611097 h 3857550"/>
                  <a:gd name="connsiteX2" fmla="*/ 3655117 w 4475961"/>
                  <a:gd name="connsiteY2" fmla="*/ 291057 h 3857550"/>
                  <a:gd name="connsiteX3" fmla="*/ 4401877 w 4475961"/>
                  <a:gd name="connsiteY3" fmla="*/ 778737 h 3857550"/>
                  <a:gd name="connsiteX4" fmla="*/ 4356157 w 4475961"/>
                  <a:gd name="connsiteY4" fmla="*/ 1738857 h 3857550"/>
                  <a:gd name="connsiteX5" fmla="*/ 4462837 w 4475961"/>
                  <a:gd name="connsiteY5" fmla="*/ 2592297 h 3857550"/>
                  <a:gd name="connsiteX6" fmla="*/ 4005637 w 4475961"/>
                  <a:gd name="connsiteY6" fmla="*/ 3552417 h 3857550"/>
                  <a:gd name="connsiteX7" fmla="*/ 3289357 w 4475961"/>
                  <a:gd name="connsiteY7" fmla="*/ 3857217 h 3857550"/>
                  <a:gd name="connsiteX8" fmla="*/ 992955 w 4475961"/>
                  <a:gd name="connsiteY8" fmla="*/ 3614055 h 3857550"/>
                  <a:gd name="connsiteX9" fmla="*/ 12757 w 4475961"/>
                  <a:gd name="connsiteY9" fmla="*/ 2638017 h 3857550"/>
                  <a:gd name="connsiteX10" fmla="*/ 424237 w 4475961"/>
                  <a:gd name="connsiteY10" fmla="*/ 1510257 h 3857550"/>
                  <a:gd name="connsiteX11" fmla="*/ 271837 w 4475961"/>
                  <a:gd name="connsiteY11" fmla="*/ 504417 h 3857550"/>
                  <a:gd name="connsiteX12" fmla="*/ 942397 w 4475961"/>
                  <a:gd name="connsiteY12" fmla="*/ 1497 h 3857550"/>
                  <a:gd name="connsiteX13" fmla="*/ 1506277 w 4475961"/>
                  <a:gd name="connsiteY13" fmla="*/ 382497 h 3857550"/>
                  <a:gd name="connsiteX0" fmla="*/ 1506277 w 4475961"/>
                  <a:gd name="connsiteY0" fmla="*/ 382497 h 3857442"/>
                  <a:gd name="connsiteX1" fmla="*/ 2390197 w 4475961"/>
                  <a:gd name="connsiteY1" fmla="*/ 611097 h 3857442"/>
                  <a:gd name="connsiteX2" fmla="*/ 3655117 w 4475961"/>
                  <a:gd name="connsiteY2" fmla="*/ 291057 h 3857442"/>
                  <a:gd name="connsiteX3" fmla="*/ 4401877 w 4475961"/>
                  <a:gd name="connsiteY3" fmla="*/ 778737 h 3857442"/>
                  <a:gd name="connsiteX4" fmla="*/ 4356157 w 4475961"/>
                  <a:gd name="connsiteY4" fmla="*/ 1738857 h 3857442"/>
                  <a:gd name="connsiteX5" fmla="*/ 4462837 w 4475961"/>
                  <a:gd name="connsiteY5" fmla="*/ 2592297 h 3857442"/>
                  <a:gd name="connsiteX6" fmla="*/ 4005637 w 4475961"/>
                  <a:gd name="connsiteY6" fmla="*/ 3552417 h 3857442"/>
                  <a:gd name="connsiteX7" fmla="*/ 3289357 w 4475961"/>
                  <a:gd name="connsiteY7" fmla="*/ 3857217 h 3857442"/>
                  <a:gd name="connsiteX8" fmla="*/ 992955 w 4475961"/>
                  <a:gd name="connsiteY8" fmla="*/ 3614055 h 3857442"/>
                  <a:gd name="connsiteX9" fmla="*/ 12757 w 4475961"/>
                  <a:gd name="connsiteY9" fmla="*/ 2638017 h 3857442"/>
                  <a:gd name="connsiteX10" fmla="*/ 424237 w 4475961"/>
                  <a:gd name="connsiteY10" fmla="*/ 1510257 h 3857442"/>
                  <a:gd name="connsiteX11" fmla="*/ 271837 w 4475961"/>
                  <a:gd name="connsiteY11" fmla="*/ 504417 h 3857442"/>
                  <a:gd name="connsiteX12" fmla="*/ 942397 w 4475961"/>
                  <a:gd name="connsiteY12" fmla="*/ 1497 h 3857442"/>
                  <a:gd name="connsiteX13" fmla="*/ 1506277 w 4475961"/>
                  <a:gd name="connsiteY13" fmla="*/ 382497 h 3857442"/>
                  <a:gd name="connsiteX0" fmla="*/ 1506277 w 4475961"/>
                  <a:gd name="connsiteY0" fmla="*/ 382405 h 3857350"/>
                  <a:gd name="connsiteX1" fmla="*/ 2465223 w 4475961"/>
                  <a:gd name="connsiteY1" fmla="*/ 481004 h 3857350"/>
                  <a:gd name="connsiteX2" fmla="*/ 3655117 w 4475961"/>
                  <a:gd name="connsiteY2" fmla="*/ 290965 h 3857350"/>
                  <a:gd name="connsiteX3" fmla="*/ 4401877 w 4475961"/>
                  <a:gd name="connsiteY3" fmla="*/ 778645 h 3857350"/>
                  <a:gd name="connsiteX4" fmla="*/ 4356157 w 4475961"/>
                  <a:gd name="connsiteY4" fmla="*/ 1738765 h 3857350"/>
                  <a:gd name="connsiteX5" fmla="*/ 4462837 w 4475961"/>
                  <a:gd name="connsiteY5" fmla="*/ 2592205 h 3857350"/>
                  <a:gd name="connsiteX6" fmla="*/ 4005637 w 4475961"/>
                  <a:gd name="connsiteY6" fmla="*/ 3552325 h 3857350"/>
                  <a:gd name="connsiteX7" fmla="*/ 3289357 w 4475961"/>
                  <a:gd name="connsiteY7" fmla="*/ 3857125 h 3857350"/>
                  <a:gd name="connsiteX8" fmla="*/ 992955 w 4475961"/>
                  <a:gd name="connsiteY8" fmla="*/ 3613963 h 3857350"/>
                  <a:gd name="connsiteX9" fmla="*/ 12757 w 4475961"/>
                  <a:gd name="connsiteY9" fmla="*/ 2637925 h 3857350"/>
                  <a:gd name="connsiteX10" fmla="*/ 424237 w 4475961"/>
                  <a:gd name="connsiteY10" fmla="*/ 1510165 h 3857350"/>
                  <a:gd name="connsiteX11" fmla="*/ 271837 w 4475961"/>
                  <a:gd name="connsiteY11" fmla="*/ 504325 h 3857350"/>
                  <a:gd name="connsiteX12" fmla="*/ 942397 w 4475961"/>
                  <a:gd name="connsiteY12" fmla="*/ 1405 h 3857350"/>
                  <a:gd name="connsiteX13" fmla="*/ 1506277 w 4475961"/>
                  <a:gd name="connsiteY13" fmla="*/ 382405 h 3857350"/>
                  <a:gd name="connsiteX0" fmla="*/ 1655481 w 4475961"/>
                  <a:gd name="connsiteY0" fmla="*/ 278349 h 3860137"/>
                  <a:gd name="connsiteX1" fmla="*/ 2465223 w 4475961"/>
                  <a:gd name="connsiteY1" fmla="*/ 483791 h 3860137"/>
                  <a:gd name="connsiteX2" fmla="*/ 3655117 w 4475961"/>
                  <a:gd name="connsiteY2" fmla="*/ 293752 h 3860137"/>
                  <a:gd name="connsiteX3" fmla="*/ 4401877 w 4475961"/>
                  <a:gd name="connsiteY3" fmla="*/ 781432 h 3860137"/>
                  <a:gd name="connsiteX4" fmla="*/ 4356157 w 4475961"/>
                  <a:gd name="connsiteY4" fmla="*/ 1741552 h 3860137"/>
                  <a:gd name="connsiteX5" fmla="*/ 4462837 w 4475961"/>
                  <a:gd name="connsiteY5" fmla="*/ 2594992 h 3860137"/>
                  <a:gd name="connsiteX6" fmla="*/ 4005637 w 4475961"/>
                  <a:gd name="connsiteY6" fmla="*/ 3555112 h 3860137"/>
                  <a:gd name="connsiteX7" fmla="*/ 3289357 w 4475961"/>
                  <a:gd name="connsiteY7" fmla="*/ 3859912 h 3860137"/>
                  <a:gd name="connsiteX8" fmla="*/ 992955 w 4475961"/>
                  <a:gd name="connsiteY8" fmla="*/ 3616750 h 3860137"/>
                  <a:gd name="connsiteX9" fmla="*/ 12757 w 4475961"/>
                  <a:gd name="connsiteY9" fmla="*/ 2640712 h 3860137"/>
                  <a:gd name="connsiteX10" fmla="*/ 424237 w 4475961"/>
                  <a:gd name="connsiteY10" fmla="*/ 1512952 h 3860137"/>
                  <a:gd name="connsiteX11" fmla="*/ 271837 w 4475961"/>
                  <a:gd name="connsiteY11" fmla="*/ 507112 h 3860137"/>
                  <a:gd name="connsiteX12" fmla="*/ 942397 w 4475961"/>
                  <a:gd name="connsiteY12" fmla="*/ 4192 h 3860137"/>
                  <a:gd name="connsiteX13" fmla="*/ 1655481 w 4475961"/>
                  <a:gd name="connsiteY13" fmla="*/ 278349 h 3860137"/>
                  <a:gd name="connsiteX0" fmla="*/ 1655481 w 4475961"/>
                  <a:gd name="connsiteY0" fmla="*/ 278162 h 3859950"/>
                  <a:gd name="connsiteX1" fmla="*/ 2473225 w 4475961"/>
                  <a:gd name="connsiteY1" fmla="*/ 407825 h 3859950"/>
                  <a:gd name="connsiteX2" fmla="*/ 3655117 w 4475961"/>
                  <a:gd name="connsiteY2" fmla="*/ 293565 h 3859950"/>
                  <a:gd name="connsiteX3" fmla="*/ 4401877 w 4475961"/>
                  <a:gd name="connsiteY3" fmla="*/ 781245 h 3859950"/>
                  <a:gd name="connsiteX4" fmla="*/ 4356157 w 4475961"/>
                  <a:gd name="connsiteY4" fmla="*/ 1741365 h 3859950"/>
                  <a:gd name="connsiteX5" fmla="*/ 4462837 w 4475961"/>
                  <a:gd name="connsiteY5" fmla="*/ 2594805 h 3859950"/>
                  <a:gd name="connsiteX6" fmla="*/ 4005637 w 4475961"/>
                  <a:gd name="connsiteY6" fmla="*/ 3554925 h 3859950"/>
                  <a:gd name="connsiteX7" fmla="*/ 3289357 w 4475961"/>
                  <a:gd name="connsiteY7" fmla="*/ 3859725 h 3859950"/>
                  <a:gd name="connsiteX8" fmla="*/ 992955 w 4475961"/>
                  <a:gd name="connsiteY8" fmla="*/ 3616563 h 3859950"/>
                  <a:gd name="connsiteX9" fmla="*/ 12757 w 4475961"/>
                  <a:gd name="connsiteY9" fmla="*/ 2640525 h 3859950"/>
                  <a:gd name="connsiteX10" fmla="*/ 424237 w 4475961"/>
                  <a:gd name="connsiteY10" fmla="*/ 1512765 h 3859950"/>
                  <a:gd name="connsiteX11" fmla="*/ 271837 w 4475961"/>
                  <a:gd name="connsiteY11" fmla="*/ 506925 h 3859950"/>
                  <a:gd name="connsiteX12" fmla="*/ 942397 w 4475961"/>
                  <a:gd name="connsiteY12" fmla="*/ 4005 h 3859950"/>
                  <a:gd name="connsiteX13" fmla="*/ 1655481 w 4475961"/>
                  <a:gd name="connsiteY13" fmla="*/ 278162 h 3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5961" h="3859950">
                    <a:moveTo>
                      <a:pt x="1655481" y="278162"/>
                    </a:moveTo>
                    <a:cubicBezTo>
                      <a:pt x="1910619" y="345465"/>
                      <a:pt x="2139952" y="405258"/>
                      <a:pt x="2473225" y="407825"/>
                    </a:cubicBezTo>
                    <a:cubicBezTo>
                      <a:pt x="2806498" y="410392"/>
                      <a:pt x="3333675" y="231328"/>
                      <a:pt x="3655117" y="293565"/>
                    </a:cubicBezTo>
                    <a:cubicBezTo>
                      <a:pt x="3976559" y="355802"/>
                      <a:pt x="4285037" y="539945"/>
                      <a:pt x="4401877" y="781245"/>
                    </a:cubicBezTo>
                    <a:cubicBezTo>
                      <a:pt x="4518717" y="1022545"/>
                      <a:pt x="4345997" y="1439105"/>
                      <a:pt x="4356157" y="1741365"/>
                    </a:cubicBezTo>
                    <a:cubicBezTo>
                      <a:pt x="4366317" y="2043625"/>
                      <a:pt x="4521257" y="2292545"/>
                      <a:pt x="4462837" y="2594805"/>
                    </a:cubicBezTo>
                    <a:cubicBezTo>
                      <a:pt x="4404417" y="2897065"/>
                      <a:pt x="4201217" y="3344105"/>
                      <a:pt x="4005637" y="3554925"/>
                    </a:cubicBezTo>
                    <a:cubicBezTo>
                      <a:pt x="3810057" y="3765745"/>
                      <a:pt x="3791471" y="3849452"/>
                      <a:pt x="3289357" y="3859725"/>
                    </a:cubicBezTo>
                    <a:cubicBezTo>
                      <a:pt x="2787243" y="3869998"/>
                      <a:pt x="1722877" y="3525065"/>
                      <a:pt x="992955" y="3616563"/>
                    </a:cubicBezTo>
                    <a:cubicBezTo>
                      <a:pt x="263033" y="3708061"/>
                      <a:pt x="107543" y="2991158"/>
                      <a:pt x="12757" y="2640525"/>
                    </a:cubicBezTo>
                    <a:cubicBezTo>
                      <a:pt x="-82029" y="2289892"/>
                      <a:pt x="381057" y="1868365"/>
                      <a:pt x="424237" y="1512765"/>
                    </a:cubicBezTo>
                    <a:cubicBezTo>
                      <a:pt x="467417" y="1157165"/>
                      <a:pt x="185477" y="758385"/>
                      <a:pt x="271837" y="506925"/>
                    </a:cubicBezTo>
                    <a:cubicBezTo>
                      <a:pt x="358197" y="255465"/>
                      <a:pt x="711790" y="42132"/>
                      <a:pt x="942397" y="4005"/>
                    </a:cubicBezTo>
                    <a:cubicBezTo>
                      <a:pt x="1173004" y="-34122"/>
                      <a:pt x="1400343" y="210859"/>
                      <a:pt x="1655481" y="278162"/>
                    </a:cubicBezTo>
                    <a:close/>
                  </a:path>
                </a:pathLst>
              </a:cu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ộp Văn bản 26">
                <a:extLst>
                  <a:ext uri="{FF2B5EF4-FFF2-40B4-BE49-F238E27FC236}">
                    <a16:creationId xmlns:a16="http://schemas.microsoft.com/office/drawing/2014/main" id="{EAC6B1E7-0B65-4ACB-81DA-76449C02E60F}"/>
                  </a:ext>
                </a:extLst>
              </p:cNvPr>
              <p:cNvSpPr txBox="1"/>
              <p:nvPr/>
            </p:nvSpPr>
            <p:spPr>
              <a:xfrm>
                <a:off x="8433743" y="2253188"/>
                <a:ext cx="3445600" cy="2677655"/>
              </a:xfrm>
              <a:prstGeom prst="rect">
                <a:avLst/>
              </a:prstGeom>
              <a:noFill/>
              <a:ln w="38100">
                <a:no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1" i="0" dirty="0">
                    <a:solidFill>
                      <a:srgbClr val="000000"/>
                    </a:solidFill>
                    <a:effectLst/>
                    <a:latin typeface="UNI Chu truyen thong" panose="03030302030807070C03" pitchFamily="66" charset="0"/>
                    <a:ea typeface="Cambria" panose="02040503050406030204" pitchFamily="18" charset="0"/>
                  </a:rPr>
                  <a:t>Bên </a:t>
                </a:r>
                <a:r>
                  <a:rPr lang="vi-VN" sz="2800" b="1" i="0" dirty="0" err="1">
                    <a:solidFill>
                      <a:srgbClr val="000000"/>
                    </a:solidFill>
                    <a:effectLst/>
                    <a:latin typeface="UNI Chu truyen thong" panose="03030302030807070C03" pitchFamily="66" charset="0"/>
                    <a:ea typeface="Cambria" panose="02040503050406030204" pitchFamily="18" charset="0"/>
                  </a:rPr>
                  <a:t>cạnh</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Hồng</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còn</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có</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má</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có</a:t>
                </a:r>
                <a:r>
                  <a:rPr lang="vi-VN" sz="2800" b="1" i="0" dirty="0">
                    <a:solidFill>
                      <a:srgbClr val="000000"/>
                    </a:solidFill>
                    <a:effectLst/>
                    <a:latin typeface="UNI Chu truyen thong" panose="03030302030807070C03" pitchFamily="66" charset="0"/>
                    <a:ea typeface="Cambria" panose="02040503050406030204" pitchFamily="18" charset="0"/>
                  </a:rPr>
                  <a:t> cô </a:t>
                </a:r>
                <a:r>
                  <a:rPr lang="vi-VN" sz="2800" b="1" i="0" dirty="0" err="1">
                    <a:solidFill>
                      <a:srgbClr val="000000"/>
                    </a:solidFill>
                    <a:effectLst/>
                    <a:latin typeface="UNI Chu truyen thong" panose="03030302030807070C03" pitchFamily="66" charset="0"/>
                    <a:ea typeface="Cambria" panose="02040503050406030204" pitchFamily="18" charset="0"/>
                  </a:rPr>
                  <a:t>bác</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và</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có</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cả</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những</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người</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bạn</a:t>
                </a:r>
                <a:r>
                  <a:rPr lang="vi-VN" sz="2800" b="1" i="0" dirty="0">
                    <a:solidFill>
                      <a:srgbClr val="000000"/>
                    </a:solidFill>
                    <a:effectLst/>
                    <a:latin typeface="UNI Chu truyen thong" panose="03030302030807070C03" pitchFamily="66" charset="0"/>
                    <a:ea typeface="Cambria" panose="02040503050406030204" pitchFamily="18" charset="0"/>
                  </a:rPr>
                  <a:t> </a:t>
                </a:r>
                <a:r>
                  <a:rPr lang="vi-VN" sz="2800" b="1" i="0" dirty="0" err="1">
                    <a:solidFill>
                      <a:srgbClr val="000000"/>
                    </a:solidFill>
                    <a:effectLst/>
                    <a:latin typeface="UNI Chu truyen thong" panose="03030302030807070C03" pitchFamily="66" charset="0"/>
                    <a:ea typeface="Cambria" panose="02040503050406030204" pitchFamily="18" charset="0"/>
                  </a:rPr>
                  <a:t>mới</a:t>
                </a:r>
                <a:r>
                  <a:rPr lang="vi-VN" sz="2800" b="1" i="0" dirty="0">
                    <a:solidFill>
                      <a:srgbClr val="000000"/>
                    </a:solidFill>
                    <a:effectLst/>
                    <a:latin typeface="UNI Chu truyen thong" panose="03030302030807070C03" pitchFamily="66" charset="0"/>
                    <a:ea typeface="Cambria" panose="02040503050406030204" pitchFamily="18" charset="0"/>
                  </a:rPr>
                  <a:t> như </a:t>
                </a:r>
                <a:r>
                  <a:rPr lang="vi-VN" sz="2800" b="1" i="0" dirty="0" err="1">
                    <a:solidFill>
                      <a:srgbClr val="000000"/>
                    </a:solidFill>
                    <a:effectLst/>
                    <a:latin typeface="UNI Chu truyen thong" panose="03030302030807070C03" pitchFamily="66" charset="0"/>
                    <a:ea typeface="Cambria" panose="02040503050406030204" pitchFamily="18" charset="0"/>
                  </a:rPr>
                  <a:t>mình</a:t>
                </a:r>
                <a:r>
                  <a:rPr lang="vi-VN" sz="2800" b="1" i="0" dirty="0">
                    <a:solidFill>
                      <a:srgbClr val="000000"/>
                    </a:solidFill>
                    <a:effectLst/>
                    <a:latin typeface="UNI Chu truyen thong" panose="03030302030807070C03" pitchFamily="66" charset="0"/>
                    <a:ea typeface="Cambria" panose="02040503050406030204" pitchFamily="18" charset="0"/>
                  </a:rPr>
                  <a:t>.</a:t>
                </a:r>
                <a:endParaRPr lang="en-US" sz="2800" b="1" dirty="0">
                  <a:solidFill>
                    <a:srgbClr val="002060"/>
                  </a:solidFill>
                  <a:latin typeface="UNI Chu truyen thong" panose="03030302030807070C03" pitchFamily="66" charset="0"/>
                  <a:ea typeface="Cambria" panose="02040503050406030204" pitchFamily="18" charset="0"/>
                </a:endParaRPr>
              </a:p>
            </p:txBody>
          </p:sp>
        </p:grpSp>
        <p:sp>
          <p:nvSpPr>
            <p:cNvPr id="34" name="Hình chữ nhật: Góc Tròn 21">
              <a:extLst>
                <a:ext uri="{FF2B5EF4-FFF2-40B4-BE49-F238E27FC236}">
                  <a16:creationId xmlns:a16="http://schemas.microsoft.com/office/drawing/2014/main" id="{EFC438B9-8055-4ADD-BE4A-8D50FA4BFEF5}"/>
                </a:ext>
              </a:extLst>
            </p:cNvPr>
            <p:cNvSpPr/>
            <p:nvPr/>
          </p:nvSpPr>
          <p:spPr>
            <a:xfrm>
              <a:off x="8297876" y="2357230"/>
              <a:ext cx="3697303" cy="643321"/>
            </a:xfrm>
            <a:prstGeom prst="roundRect">
              <a:avLst/>
            </a:prstGeom>
            <a:solidFill>
              <a:schemeClr val="accent1">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Cambria" panose="02040503050406030204" pitchFamily="18" charset="0"/>
                  <a:ea typeface="Cambria" panose="02040503050406030204" pitchFamily="18" charset="0"/>
                </a:rPr>
                <a:t>Làm bạn yên lòng</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4658693" y="3535050"/>
            <a:ext cx="3003023" cy="3057567"/>
            <a:chOff x="4658693" y="3535050"/>
            <a:chExt cx="3003023" cy="3057567"/>
          </a:xfrm>
        </p:grpSpPr>
        <p:sp>
          <p:nvSpPr>
            <p:cNvPr id="10" name="Freeform 9"/>
            <p:cNvSpPr/>
            <p:nvPr/>
          </p:nvSpPr>
          <p:spPr>
            <a:xfrm>
              <a:off x="4658693" y="3535050"/>
              <a:ext cx="2974724" cy="3057567"/>
            </a:xfrm>
            <a:custGeom>
              <a:avLst/>
              <a:gdLst>
                <a:gd name="connsiteX0" fmla="*/ 766747 w 2974724"/>
                <a:gd name="connsiteY0" fmla="*/ 229230 h 3057567"/>
                <a:gd name="connsiteX1" fmla="*/ 416227 w 2974724"/>
                <a:gd name="connsiteY1" fmla="*/ 76830 h 3057567"/>
                <a:gd name="connsiteX2" fmla="*/ 4747 w 2974724"/>
                <a:gd name="connsiteY2" fmla="*/ 564510 h 3057567"/>
                <a:gd name="connsiteX3" fmla="*/ 187627 w 2974724"/>
                <a:gd name="connsiteY3" fmla="*/ 1341750 h 3057567"/>
                <a:gd name="connsiteX4" fmla="*/ 111427 w 2974724"/>
                <a:gd name="connsiteY4" fmla="*/ 2408550 h 3057567"/>
                <a:gd name="connsiteX5" fmla="*/ 141907 w 2974724"/>
                <a:gd name="connsiteY5" fmla="*/ 2880990 h 3057567"/>
                <a:gd name="connsiteX6" fmla="*/ 538147 w 2974724"/>
                <a:gd name="connsiteY6" fmla="*/ 3002910 h 3057567"/>
                <a:gd name="connsiteX7" fmla="*/ 1742107 w 2974724"/>
                <a:gd name="connsiteY7" fmla="*/ 2926710 h 3057567"/>
                <a:gd name="connsiteX8" fmla="*/ 2412667 w 2974724"/>
                <a:gd name="connsiteY8" fmla="*/ 3048630 h 3057567"/>
                <a:gd name="connsiteX9" fmla="*/ 2839387 w 2974724"/>
                <a:gd name="connsiteY9" fmla="*/ 2637150 h 3057567"/>
                <a:gd name="connsiteX10" fmla="*/ 2549827 w 2974724"/>
                <a:gd name="connsiteY10" fmla="*/ 2073270 h 3057567"/>
                <a:gd name="connsiteX11" fmla="*/ 2930827 w 2974724"/>
                <a:gd name="connsiteY11" fmla="*/ 1722750 h 3057567"/>
                <a:gd name="connsiteX12" fmla="*/ 2930827 w 2974724"/>
                <a:gd name="connsiteY12" fmla="*/ 1128390 h 3057567"/>
                <a:gd name="connsiteX13" fmla="*/ 2610787 w 2974724"/>
                <a:gd name="connsiteY13" fmla="*/ 625470 h 3057567"/>
                <a:gd name="connsiteX14" fmla="*/ 2504107 w 2974724"/>
                <a:gd name="connsiteY14" fmla="*/ 630 h 3057567"/>
                <a:gd name="connsiteX15" fmla="*/ 1178227 w 2974724"/>
                <a:gd name="connsiteY15" fmla="*/ 503550 h 3057567"/>
                <a:gd name="connsiteX16" fmla="*/ 766747 w 2974724"/>
                <a:gd name="connsiteY16" fmla="*/ 229230 h 305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4724" h="3057567">
                  <a:moveTo>
                    <a:pt x="766747" y="229230"/>
                  </a:moveTo>
                  <a:cubicBezTo>
                    <a:pt x="639747" y="158110"/>
                    <a:pt x="543227" y="20950"/>
                    <a:pt x="416227" y="76830"/>
                  </a:cubicBezTo>
                  <a:cubicBezTo>
                    <a:pt x="289227" y="132710"/>
                    <a:pt x="42847" y="353690"/>
                    <a:pt x="4747" y="564510"/>
                  </a:cubicBezTo>
                  <a:cubicBezTo>
                    <a:pt x="-33353" y="775330"/>
                    <a:pt x="169847" y="1034410"/>
                    <a:pt x="187627" y="1341750"/>
                  </a:cubicBezTo>
                  <a:cubicBezTo>
                    <a:pt x="205407" y="1649090"/>
                    <a:pt x="119047" y="2152010"/>
                    <a:pt x="111427" y="2408550"/>
                  </a:cubicBezTo>
                  <a:cubicBezTo>
                    <a:pt x="103807" y="2665090"/>
                    <a:pt x="70787" y="2781930"/>
                    <a:pt x="141907" y="2880990"/>
                  </a:cubicBezTo>
                  <a:cubicBezTo>
                    <a:pt x="213027" y="2980050"/>
                    <a:pt x="271447" y="2995290"/>
                    <a:pt x="538147" y="3002910"/>
                  </a:cubicBezTo>
                  <a:cubicBezTo>
                    <a:pt x="804847" y="3010530"/>
                    <a:pt x="1429687" y="2919090"/>
                    <a:pt x="1742107" y="2926710"/>
                  </a:cubicBezTo>
                  <a:cubicBezTo>
                    <a:pt x="2054527" y="2934330"/>
                    <a:pt x="2229787" y="3096890"/>
                    <a:pt x="2412667" y="3048630"/>
                  </a:cubicBezTo>
                  <a:cubicBezTo>
                    <a:pt x="2595547" y="3000370"/>
                    <a:pt x="2816527" y="2799710"/>
                    <a:pt x="2839387" y="2637150"/>
                  </a:cubicBezTo>
                  <a:cubicBezTo>
                    <a:pt x="2862247" y="2474590"/>
                    <a:pt x="2534587" y="2225670"/>
                    <a:pt x="2549827" y="2073270"/>
                  </a:cubicBezTo>
                  <a:cubicBezTo>
                    <a:pt x="2565067" y="1920870"/>
                    <a:pt x="2867327" y="1880230"/>
                    <a:pt x="2930827" y="1722750"/>
                  </a:cubicBezTo>
                  <a:cubicBezTo>
                    <a:pt x="2994327" y="1565270"/>
                    <a:pt x="2984167" y="1311270"/>
                    <a:pt x="2930827" y="1128390"/>
                  </a:cubicBezTo>
                  <a:cubicBezTo>
                    <a:pt x="2877487" y="945510"/>
                    <a:pt x="2681907" y="813430"/>
                    <a:pt x="2610787" y="625470"/>
                  </a:cubicBezTo>
                  <a:cubicBezTo>
                    <a:pt x="2539667" y="437510"/>
                    <a:pt x="2742867" y="20950"/>
                    <a:pt x="2504107" y="630"/>
                  </a:cubicBezTo>
                  <a:cubicBezTo>
                    <a:pt x="2265347" y="-19690"/>
                    <a:pt x="1465247" y="457830"/>
                    <a:pt x="1178227" y="503550"/>
                  </a:cubicBezTo>
                  <a:cubicBezTo>
                    <a:pt x="891207" y="549270"/>
                    <a:pt x="893747" y="300350"/>
                    <a:pt x="766747" y="22923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ộp Văn bản 26">
              <a:extLst>
                <a:ext uri="{FF2B5EF4-FFF2-40B4-BE49-F238E27FC236}">
                  <a16:creationId xmlns:a16="http://schemas.microsoft.com/office/drawing/2014/main" id="{EAC6B1E7-0B65-4ACB-81DA-76449C02E60F}"/>
                </a:ext>
              </a:extLst>
            </p:cNvPr>
            <p:cNvSpPr txBox="1"/>
            <p:nvPr/>
          </p:nvSpPr>
          <p:spPr>
            <a:xfrm>
              <a:off x="4845223" y="3644652"/>
              <a:ext cx="2816493" cy="2677656"/>
            </a:xfrm>
            <a:prstGeom prst="rect">
              <a:avLst/>
            </a:prstGeom>
            <a:noFill/>
            <a:ln w="38100">
              <a:no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1" dirty="0">
                  <a:solidFill>
                    <a:srgbClr val="000000"/>
                  </a:solidFill>
                  <a:latin typeface="UNI Chu truyen thong" panose="03030302030807070C03" pitchFamily="66" charset="0"/>
                  <a:ea typeface="Cambria" panose="02040503050406030204" pitchFamily="18" charset="0"/>
                </a:rPr>
                <a:t>Mình tin rằng theo gương ba, Hồng sẽ vượt qua nỗi đau này.</a:t>
              </a:r>
              <a:endParaRPr lang="en-US" sz="2800" b="1" dirty="0">
                <a:solidFill>
                  <a:srgbClr val="002060"/>
                </a:solidFill>
                <a:latin typeface="UNI Chu truyen thong" panose="03030302030807070C03" pitchFamily="66" charset="0"/>
                <a:ea typeface="Cambria" panose="02040503050406030204" pitchFamily="18" charset="0"/>
              </a:endParaRPr>
            </a:p>
          </p:txBody>
        </p:sp>
        <p:sp>
          <p:nvSpPr>
            <p:cNvPr id="40" name="Hình chữ nhật: Góc Tròn 21">
              <a:extLst>
                <a:ext uri="{FF2B5EF4-FFF2-40B4-BE49-F238E27FC236}">
                  <a16:creationId xmlns:a16="http://schemas.microsoft.com/office/drawing/2014/main" id="{EFC438B9-8055-4ADD-BE4A-8D50FA4BFEF5}"/>
                </a:ext>
              </a:extLst>
            </p:cNvPr>
            <p:cNvSpPr/>
            <p:nvPr/>
          </p:nvSpPr>
          <p:spPr>
            <a:xfrm>
              <a:off x="4787922" y="3663500"/>
              <a:ext cx="2744566" cy="643321"/>
            </a:xfrm>
            <a:prstGeom prst="roundRect">
              <a:avLst/>
            </a:prstGeom>
            <a:solidFill>
              <a:schemeClr val="accent1">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Cambria" panose="02040503050406030204" pitchFamily="18" charset="0"/>
                  <a:ea typeface="Cambria" panose="02040503050406030204" pitchFamily="18" charset="0"/>
                </a:rPr>
                <a:t>Khuyến khích</a:t>
              </a:r>
              <a:endParaRPr lang="vi-VN" sz="2800" b="1" dirty="0">
                <a:solidFill>
                  <a:srgbClr val="002060"/>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10430" t="50103" r="55538" b="-541"/>
          <a:stretch/>
        </p:blipFill>
        <p:spPr>
          <a:xfrm rot="20952507">
            <a:off x="4112779" y="5346969"/>
            <a:ext cx="1001861" cy="1484813"/>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51913" t="52827" r="15345"/>
          <a:stretch/>
        </p:blipFill>
        <p:spPr>
          <a:xfrm rot="526507">
            <a:off x="10836494" y="4149152"/>
            <a:ext cx="1227765" cy="1768869"/>
          </a:xfrm>
          <a:prstGeom prst="rect">
            <a:avLst/>
          </a:prstGeom>
        </p:spPr>
      </p:pic>
      <p:pic>
        <p:nvPicPr>
          <p:cNvPr id="46" name="Picture 45"/>
          <p:cNvPicPr>
            <a:picLocks noChangeAspect="1"/>
          </p:cNvPicPr>
          <p:nvPr/>
        </p:nvPicPr>
        <p:blipFill rotWithShape="1">
          <a:blip r:embed="rId6" cstate="print">
            <a:extLst>
              <a:ext uri="{28A0092B-C50C-407E-A947-70E740481C1C}">
                <a14:useLocalDpi xmlns:a14="http://schemas.microsoft.com/office/drawing/2010/main" val="0"/>
              </a:ext>
            </a:extLst>
          </a:blip>
          <a:srcRect l="9903" t="3098" r="56065" b="46464"/>
          <a:stretch/>
        </p:blipFill>
        <p:spPr>
          <a:xfrm rot="2271838" flipH="1">
            <a:off x="3713618" y="1309256"/>
            <a:ext cx="1145528" cy="1697735"/>
          </a:xfrm>
          <a:prstGeom prst="rect">
            <a:avLst/>
          </a:prstGeom>
        </p:spPr>
      </p:pic>
      <p:grpSp>
        <p:nvGrpSpPr>
          <p:cNvPr id="26" name="Group 25">
            <a:extLst>
              <a:ext uri="{FF2B5EF4-FFF2-40B4-BE49-F238E27FC236}">
                <a16:creationId xmlns:a16="http://schemas.microsoft.com/office/drawing/2014/main" id="{8F3EF137-6DB8-4BE0-A944-B66245EDDEC5}"/>
              </a:ext>
            </a:extLst>
          </p:cNvPr>
          <p:cNvGrpSpPr/>
          <p:nvPr/>
        </p:nvGrpSpPr>
        <p:grpSpPr>
          <a:xfrm>
            <a:off x="8971139" y="-56750"/>
            <a:ext cx="3598364" cy="1198232"/>
            <a:chOff x="8331200" y="-107550"/>
            <a:chExt cx="4238303" cy="1411328"/>
          </a:xfrm>
        </p:grpSpPr>
        <p:pic>
          <p:nvPicPr>
            <p:cNvPr id="28" name="Picture 27">
              <a:extLst>
                <a:ext uri="{FF2B5EF4-FFF2-40B4-BE49-F238E27FC236}">
                  <a16:creationId xmlns:a16="http://schemas.microsoft.com/office/drawing/2014/main" id="{97E8CE8F-C3A4-4D9F-813B-EC2A079E71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29" name="TextBox 28">
              <a:extLst>
                <a:ext uri="{FF2B5EF4-FFF2-40B4-BE49-F238E27FC236}">
                  <a16:creationId xmlns:a16="http://schemas.microsoft.com/office/drawing/2014/main" id="{894820A5-C0D0-4C13-89A7-4C3340DCCDE3}"/>
                </a:ext>
              </a:extLst>
            </p:cNvPr>
            <p:cNvSpPr txBox="1"/>
            <p:nvPr/>
          </p:nvSpPr>
          <p:spPr>
            <a:xfrm>
              <a:off x="9132375" y="395644"/>
              <a:ext cx="2724345" cy="652522"/>
            </a:xfrm>
            <a:prstGeom prst="rect">
              <a:avLst/>
            </a:prstGeom>
            <a:noFill/>
          </p:spPr>
          <p:txBody>
            <a:bodyPr wrap="square" rtlCol="0">
              <a:spAutoFit/>
            </a:bodyPr>
            <a:lstStyle/>
            <a:p>
              <a:r>
                <a:rPr lang="en-US" sz="3000" b="1">
                  <a:solidFill>
                    <a:schemeClr val="accent5">
                      <a:lumMod val="50000"/>
                    </a:schemeClr>
                  </a:solidFill>
                  <a:latin typeface="Times New Roman" panose="02020603050405020304" pitchFamily="18" charset="0"/>
                  <a:cs typeface="Times New Roman" panose="02020603050405020304" pitchFamily="18" charset="0"/>
                </a:rPr>
                <a:t>Tìm hiểu bài</a:t>
              </a:r>
            </a:p>
          </p:txBody>
        </p:sp>
      </p:grpSp>
    </p:spTree>
    <p:extLst>
      <p:ext uri="{BB962C8B-B14F-4D97-AF65-F5344CB8AC3E}">
        <p14:creationId xmlns:p14="http://schemas.microsoft.com/office/powerpoint/2010/main" val="3590317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anim calcmode="lin" valueType="num">
                                          <p:cBhvr>
                                            <p:cTn id="21" dur="500" fill="hold"/>
                                            <p:tgtEl>
                                              <p:spTgt spid="46"/>
                                            </p:tgtEl>
                                            <p:attrNameLst>
                                              <p:attrName>ppt_x</p:attrName>
                                            </p:attrNameLst>
                                          </p:cBhvr>
                                          <p:tavLst>
                                            <p:tav tm="0">
                                              <p:val>
                                                <p:strVal val="#ppt_x"/>
                                              </p:val>
                                            </p:tav>
                                            <p:tav tm="100000">
                                              <p:val>
                                                <p:strVal val="#ppt_x"/>
                                              </p:val>
                                            </p:tav>
                                          </p:tavLst>
                                        </p:anim>
                                        <p:anim calcmode="lin" valueType="num">
                                          <p:cBhvr>
                                            <p:cTn id="22" dur="500" fill="hold"/>
                                            <p:tgtEl>
                                              <p:spTgt spid="46"/>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5"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anim calcmode="lin" valueType="num">
                                          <p:cBhvr>
                                            <p:cTn id="34" dur="500" fill="hold"/>
                                            <p:tgtEl>
                                              <p:spTgt spid="44"/>
                                            </p:tgtEl>
                                            <p:attrNameLst>
                                              <p:attrName>ppt_x</p:attrName>
                                            </p:attrNameLst>
                                          </p:cBhvr>
                                          <p:tavLst>
                                            <p:tav tm="0">
                                              <p:val>
                                                <p:strVal val="#ppt_x"/>
                                              </p:val>
                                            </p:tav>
                                            <p:tav tm="100000">
                                              <p:val>
                                                <p:strVal val="#ppt_x"/>
                                              </p:val>
                                            </p:tav>
                                          </p:tavLst>
                                        </p:anim>
                                        <p:anim calcmode="lin" valueType="num">
                                          <p:cBhvr>
                                            <p:cTn id="35" dur="500" fill="hold"/>
                                            <p:tgtEl>
                                              <p:spTgt spid="44"/>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15"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strVal val="#ppt_x"/>
                                              </p:val>
                                            </p:tav>
                                            <p:tav tm="100000">
                                              <p:val>
                                                <p:strVal val="#ppt_x"/>
                                              </p:val>
                                            </p:tav>
                                          </p:tavLst>
                                        </p:anim>
                                        <p:anim calcmode="lin" valueType="num">
                                          <p:cBhvr>
                                            <p:cTn id="4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anim calcmode="lin" valueType="num">
                                          <p:cBhvr>
                                            <p:cTn id="21" dur="500" fill="hold"/>
                                            <p:tgtEl>
                                              <p:spTgt spid="46"/>
                                            </p:tgtEl>
                                            <p:attrNameLst>
                                              <p:attrName>ppt_x</p:attrName>
                                            </p:attrNameLst>
                                          </p:cBhvr>
                                          <p:tavLst>
                                            <p:tav tm="0">
                                              <p:val>
                                                <p:strVal val="#ppt_x"/>
                                              </p:val>
                                            </p:tav>
                                            <p:tav tm="100000">
                                              <p:val>
                                                <p:strVal val="#ppt_x"/>
                                              </p:val>
                                            </p:tav>
                                          </p:tavLst>
                                        </p:anim>
                                        <p:anim calcmode="lin" valueType="num">
                                          <p:cBhvr>
                                            <p:cTn id="22" dur="500" fill="hold"/>
                                            <p:tgtEl>
                                              <p:spTgt spid="46"/>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5"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anim calcmode="lin" valueType="num">
                                          <p:cBhvr>
                                            <p:cTn id="34" dur="500" fill="hold"/>
                                            <p:tgtEl>
                                              <p:spTgt spid="44"/>
                                            </p:tgtEl>
                                            <p:attrNameLst>
                                              <p:attrName>ppt_x</p:attrName>
                                            </p:attrNameLst>
                                          </p:cBhvr>
                                          <p:tavLst>
                                            <p:tav tm="0">
                                              <p:val>
                                                <p:strVal val="#ppt_x"/>
                                              </p:val>
                                            </p:tav>
                                            <p:tav tm="100000">
                                              <p:val>
                                                <p:strVal val="#ppt_x"/>
                                              </p:val>
                                            </p:tav>
                                          </p:tavLst>
                                        </p:anim>
                                        <p:anim calcmode="lin" valueType="num">
                                          <p:cBhvr>
                                            <p:cTn id="35" dur="500" fill="hold"/>
                                            <p:tgtEl>
                                              <p:spTgt spid="44"/>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15"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strVal val="#ppt_x"/>
                                              </p:val>
                                            </p:tav>
                                            <p:tav tm="100000">
                                              <p:val>
                                                <p:strVal val="#ppt_x"/>
                                              </p:val>
                                            </p:tav>
                                          </p:tavLst>
                                        </p:anim>
                                        <p:anim calcmode="lin" valueType="num">
                                          <p:cBhvr>
                                            <p:cTn id="4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4129"/>
            <a:ext cx="12192000" cy="6858000"/>
            <a:chOff x="0" y="0"/>
            <a:chExt cx="12192000" cy="685800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Freeform 21"/>
            <p:cNvSpPr/>
            <p:nvPr/>
          </p:nvSpPr>
          <p:spPr>
            <a:xfrm>
              <a:off x="303188" y="209133"/>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719078" y="1569606"/>
            <a:ext cx="5314418" cy="847660"/>
            <a:chOff x="4351854" y="1459848"/>
            <a:chExt cx="5314418" cy="847660"/>
          </a:xfrm>
        </p:grpSpPr>
        <p:sp>
          <p:nvSpPr>
            <p:cNvPr id="2" name="chenying0907 109"/>
            <p:cNvSpPr/>
            <p:nvPr/>
          </p:nvSpPr>
          <p:spPr>
            <a:xfrm>
              <a:off x="4351854" y="1459848"/>
              <a:ext cx="873670" cy="832000"/>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4" name="chenying0907 148"/>
            <p:cNvSpPr/>
            <p:nvPr/>
          </p:nvSpPr>
          <p:spPr>
            <a:xfrm>
              <a:off x="5255340" y="1461122"/>
              <a:ext cx="4410932" cy="846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a:r>
                <a:rPr lang="en-US" sz="2500">
                  <a:latin typeface="Cambria" panose="02040503050406030204" pitchFamily="18" charset="0"/>
                  <a:ea typeface="Cambria" panose="02040503050406030204" pitchFamily="18" charset="0"/>
                </a:rPr>
                <a:t>Phong trào quyên góp ủng hộ đồng bào khắc phục thiên tai.</a:t>
              </a:r>
              <a:endParaRPr lang="vi-VN" sz="2500" dirty="0">
                <a:latin typeface="Cambria" panose="02040503050406030204" pitchFamily="18" charset="0"/>
                <a:ea typeface="Cambria" panose="02040503050406030204" pitchFamily="18" charset="0"/>
              </a:endParaRPr>
            </a:p>
          </p:txBody>
        </p:sp>
      </p:grpSp>
      <p:grpSp>
        <p:nvGrpSpPr>
          <p:cNvPr id="11" name="Group 10"/>
          <p:cNvGrpSpPr/>
          <p:nvPr/>
        </p:nvGrpSpPr>
        <p:grpSpPr>
          <a:xfrm>
            <a:off x="3701974" y="2798208"/>
            <a:ext cx="5292288" cy="898476"/>
            <a:chOff x="4373984" y="3035543"/>
            <a:chExt cx="5292288" cy="898476"/>
          </a:xfrm>
        </p:grpSpPr>
        <p:sp>
          <p:nvSpPr>
            <p:cNvPr id="5" name="chenying0907 109"/>
            <p:cNvSpPr/>
            <p:nvPr/>
          </p:nvSpPr>
          <p:spPr>
            <a:xfrm>
              <a:off x="4373984" y="3035543"/>
              <a:ext cx="873670" cy="832000"/>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6" name="chenying0907 148"/>
            <p:cNvSpPr/>
            <p:nvPr/>
          </p:nvSpPr>
          <p:spPr>
            <a:xfrm>
              <a:off x="5255340" y="3087633"/>
              <a:ext cx="4410932" cy="846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a:r>
                <a:rPr lang="en-US" sz="2500">
                  <a:latin typeface="Cambria" panose="02040503050406030204" pitchFamily="18" charset="0"/>
                  <a:ea typeface="Cambria" panose="02040503050406030204" pitchFamily="18" charset="0"/>
                </a:rPr>
                <a:t>Tổ chức đợt góp đồ dùng học tập giúp các bạn vùng lũ lụt.</a:t>
              </a:r>
              <a:endParaRPr lang="vi-VN" sz="2500" dirty="0">
                <a:latin typeface="Cambria" panose="02040503050406030204" pitchFamily="18" charset="0"/>
                <a:ea typeface="Cambria" panose="02040503050406030204" pitchFamily="18" charset="0"/>
              </a:endParaRPr>
            </a:p>
          </p:txBody>
        </p:sp>
      </p:grpSp>
      <p:grpSp>
        <p:nvGrpSpPr>
          <p:cNvPr id="10" name="Group 9"/>
          <p:cNvGrpSpPr/>
          <p:nvPr/>
        </p:nvGrpSpPr>
        <p:grpSpPr>
          <a:xfrm>
            <a:off x="5634438" y="4132009"/>
            <a:ext cx="5436196" cy="850913"/>
            <a:chOff x="4417835" y="3717784"/>
            <a:chExt cx="5436196" cy="850913"/>
          </a:xfrm>
        </p:grpSpPr>
        <p:sp>
          <p:nvSpPr>
            <p:cNvPr id="7" name="chenying0907 109"/>
            <p:cNvSpPr/>
            <p:nvPr/>
          </p:nvSpPr>
          <p:spPr>
            <a:xfrm>
              <a:off x="4417835" y="3736697"/>
              <a:ext cx="873670" cy="832000"/>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8" name="chenying0907 148"/>
            <p:cNvSpPr/>
            <p:nvPr/>
          </p:nvSpPr>
          <p:spPr>
            <a:xfrm>
              <a:off x="5443099" y="3717784"/>
              <a:ext cx="4410932" cy="846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ctr">
              <a:spAutoFit/>
            </a:bodyPr>
            <a:lstStyle/>
            <a:p>
              <a:pPr algn="ctr"/>
              <a:r>
                <a:rPr lang="en-US" sz="2500">
                  <a:latin typeface="Cambria" panose="02040503050406030204" pitchFamily="18" charset="0"/>
                  <a:ea typeface="Cambria" panose="02040503050406030204" pitchFamily="18" charset="0"/>
                </a:rPr>
                <a:t>Lương tặng bạn toàn bộ số tiền bỏ ống trong mấy năm.</a:t>
              </a:r>
              <a:endParaRPr lang="vi-VN" sz="2500" dirty="0">
                <a:latin typeface="Cambria" panose="02040503050406030204" pitchFamily="18" charset="0"/>
                <a:ea typeface="Cambria" panose="02040503050406030204" pitchFamily="18" charset="0"/>
              </a:endParaRPr>
            </a:p>
          </p:txBody>
        </p:sp>
      </p:grpSp>
      <p:grpSp>
        <p:nvGrpSpPr>
          <p:cNvPr id="9" name="Group 8"/>
          <p:cNvGrpSpPr/>
          <p:nvPr/>
        </p:nvGrpSpPr>
        <p:grpSpPr>
          <a:xfrm>
            <a:off x="790666" y="3779519"/>
            <a:ext cx="2551295" cy="2729475"/>
            <a:chOff x="790666" y="1415439"/>
            <a:chExt cx="4761048" cy="5093556"/>
          </a:xfrm>
        </p:grpSpPr>
        <p:grpSp>
          <p:nvGrpSpPr>
            <p:cNvPr id="15" name="Group 44"/>
            <p:cNvGrpSpPr/>
            <p:nvPr/>
          </p:nvGrpSpPr>
          <p:grpSpPr>
            <a:xfrm>
              <a:off x="2930358" y="1899389"/>
              <a:ext cx="792824" cy="876191"/>
              <a:chOff x="-2" y="-201497"/>
              <a:chExt cx="792823" cy="876190"/>
            </a:xfrm>
          </p:grpSpPr>
          <p:sp>
            <p:nvSpPr>
              <p:cNvPr id="16" name="chenying0907 42"/>
              <p:cNvSpPr/>
              <p:nvPr/>
            </p:nvSpPr>
            <p:spPr>
              <a:xfrm>
                <a:off x="-2" y="-130515"/>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7" name="chenying0907 43"/>
              <p:cNvSpPr/>
              <p:nvPr/>
            </p:nvSpPr>
            <p:spPr>
              <a:xfrm>
                <a:off x="140430" y="-201497"/>
                <a:ext cx="642267" cy="718973"/>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48" name="组 47"/>
            <p:cNvGrpSpPr/>
            <p:nvPr/>
          </p:nvGrpSpPr>
          <p:grpSpPr>
            <a:xfrm>
              <a:off x="790666" y="1415439"/>
              <a:ext cx="4761048" cy="5093556"/>
              <a:chOff x="829100" y="2206816"/>
              <a:chExt cx="4556482" cy="4874704"/>
            </a:xfrm>
          </p:grpSpPr>
          <p:grpSp>
            <p:nvGrpSpPr>
              <p:cNvPr id="23" name="Group 32"/>
              <p:cNvGrpSpPr/>
              <p:nvPr/>
            </p:nvGrpSpPr>
            <p:grpSpPr>
              <a:xfrm rot="20904357">
                <a:off x="829100" y="2206816"/>
                <a:ext cx="4556482" cy="4874704"/>
                <a:chOff x="88900" y="0"/>
                <a:chExt cx="2639505" cy="2823847"/>
              </a:xfrm>
            </p:grpSpPr>
            <p:sp>
              <p:nvSpPr>
                <p:cNvPr id="24"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25"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rgbClr val="46537A">
                      <a:alpha val="49000"/>
                    </a:srgb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42"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3"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4"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5"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6"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sp>
            <p:nvSpPr>
              <p:cNvPr id="47"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endParaRPr lang="zh-CN" altLang="en-US" sz="3000">
                  <a:solidFill>
                    <a:srgbClr val="FFFFFF"/>
                  </a:solidFill>
                  <a:effectLst>
                    <a:outerShdw blurRad="38100" dist="12700" dir="5400000">
                      <a:srgbClr val="000000">
                        <a:alpha val="50000"/>
                      </a:srgbClr>
                    </a:outerShdw>
                  </a:effectLst>
                </a:endParaRPr>
              </a:p>
            </p:txBody>
          </p:sp>
        </p:grpSp>
      </p:grpSp>
      <p:pic>
        <p:nvPicPr>
          <p:cNvPr id="26" name="Picture 4" descr="Lý do triệu phú tự thân khuyên bạn không nên tiết kiệm tiền">
            <a:extLst>
              <a:ext uri="{FF2B5EF4-FFF2-40B4-BE49-F238E27FC236}">
                <a16:creationId xmlns:a16="http://schemas.microsoft.com/office/drawing/2014/main" id="{3CF0016D-4ABF-4146-8E42-56ED1009AA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4734" y="5235600"/>
            <a:ext cx="2420868" cy="1451611"/>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Nhóm 20">
            <a:extLst>
              <a:ext uri="{FF2B5EF4-FFF2-40B4-BE49-F238E27FC236}">
                <a16:creationId xmlns:a16="http://schemas.microsoft.com/office/drawing/2014/main" id="{D86FB104-5516-4880-B2B9-007BAAE059B5}"/>
              </a:ext>
            </a:extLst>
          </p:cNvPr>
          <p:cNvGrpSpPr/>
          <p:nvPr/>
        </p:nvGrpSpPr>
        <p:grpSpPr>
          <a:xfrm>
            <a:off x="391695" y="328677"/>
            <a:ext cx="7740276" cy="999450"/>
            <a:chOff x="1376045" y="931331"/>
            <a:chExt cx="9400183" cy="999450"/>
          </a:xfrm>
        </p:grpSpPr>
        <p:sp>
          <p:nvSpPr>
            <p:cNvPr id="33" name="Hình chữ nhật: Góc Tròn 14">
              <a:extLst>
                <a:ext uri="{FF2B5EF4-FFF2-40B4-BE49-F238E27FC236}">
                  <a16:creationId xmlns:a16="http://schemas.microsoft.com/office/drawing/2014/main" id="{B5F7EE2A-2785-4140-948F-8B41FF469045}"/>
                </a:ext>
              </a:extLst>
            </p:cNvPr>
            <p:cNvSpPr/>
            <p:nvPr/>
          </p:nvSpPr>
          <p:spPr>
            <a:xfrm>
              <a:off x="1376045" y="931331"/>
              <a:ext cx="9400183"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Mọi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người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đã</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giúp</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đỡ</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34" name="Picture 2" descr="Helping hand - Free hands and gestures icons">
              <a:extLst>
                <a:ext uri="{FF2B5EF4-FFF2-40B4-BE49-F238E27FC236}">
                  <a16:creationId xmlns:a16="http://schemas.microsoft.com/office/drawing/2014/main" id="{137DA93C-52B9-4705-B3F3-60DE47D69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045" y="939824"/>
              <a:ext cx="990957" cy="990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941A7799-B1DD-4B65-8605-1BCE2669648D}"/>
              </a:ext>
            </a:extLst>
          </p:cNvPr>
          <p:cNvGrpSpPr/>
          <p:nvPr/>
        </p:nvGrpSpPr>
        <p:grpSpPr>
          <a:xfrm>
            <a:off x="8971139" y="-56750"/>
            <a:ext cx="3598364" cy="1198232"/>
            <a:chOff x="8331200" y="-107550"/>
            <a:chExt cx="4238303" cy="1411328"/>
          </a:xfrm>
        </p:grpSpPr>
        <p:pic>
          <p:nvPicPr>
            <p:cNvPr id="36" name="Picture 35">
              <a:extLst>
                <a:ext uri="{FF2B5EF4-FFF2-40B4-BE49-F238E27FC236}">
                  <a16:creationId xmlns:a16="http://schemas.microsoft.com/office/drawing/2014/main" id="{D9F4FE9F-7D97-4AC4-965E-2C750679D1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37" name="TextBox 36">
              <a:extLst>
                <a:ext uri="{FF2B5EF4-FFF2-40B4-BE49-F238E27FC236}">
                  <a16:creationId xmlns:a16="http://schemas.microsoft.com/office/drawing/2014/main" id="{32866ADB-DBB3-409E-B57C-83C78A220FAE}"/>
                </a:ext>
              </a:extLst>
            </p:cNvPr>
            <p:cNvSpPr txBox="1"/>
            <p:nvPr/>
          </p:nvSpPr>
          <p:spPr>
            <a:xfrm>
              <a:off x="9132375" y="395644"/>
              <a:ext cx="2724345" cy="652522"/>
            </a:xfrm>
            <a:prstGeom prst="rect">
              <a:avLst/>
            </a:prstGeom>
            <a:noFill/>
          </p:spPr>
          <p:txBody>
            <a:bodyPr wrap="square" rtlCol="0">
              <a:spAutoFit/>
            </a:bodyPr>
            <a:lstStyle/>
            <a:p>
              <a:r>
                <a:rPr lang="en-US" sz="3000" b="1">
                  <a:solidFill>
                    <a:schemeClr val="accent5">
                      <a:lumMod val="50000"/>
                    </a:schemeClr>
                  </a:solidFill>
                  <a:latin typeface="Times New Roman" panose="02020603050405020304" pitchFamily="18" charset="0"/>
                  <a:cs typeface="Times New Roman" panose="02020603050405020304" pitchFamily="18" charset="0"/>
                </a:rPr>
                <a:t>Tìm hiểu bài</a:t>
              </a:r>
            </a:p>
          </p:txBody>
        </p:sp>
      </p:grpSp>
    </p:spTree>
    <p:extLst>
      <p:ext uri="{BB962C8B-B14F-4D97-AF65-F5344CB8AC3E}">
        <p14:creationId xmlns:p14="http://schemas.microsoft.com/office/powerpoint/2010/main" val="304211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0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par>
                              <p:cTn id="24" fill="hold">
                                <p:stCondLst>
                                  <p:cond delay="1000"/>
                                </p:stCondLst>
                                <p:childTnLst>
                                  <p:par>
                                    <p:cTn id="25" presetID="49" presetClass="entr" presetSubtype="0" decel="10000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par>
                              <p:cTn id="31" fill="hold">
                                <p:stCondLst>
                                  <p:cond delay="1500"/>
                                </p:stCondLst>
                                <p:childTnLst>
                                  <p:par>
                                    <p:cTn id="32" presetID="6"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par>
                              <p:cTn id="24" fill="hold">
                                <p:stCondLst>
                                  <p:cond delay="1000"/>
                                </p:stCondLst>
                                <p:childTnLst>
                                  <p:par>
                                    <p:cTn id="25" presetID="49" presetClass="entr" presetSubtype="0" decel="10000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par>
                              <p:cTn id="31" fill="hold">
                                <p:stCondLst>
                                  <p:cond delay="1500"/>
                                </p:stCondLst>
                                <p:childTnLst>
                                  <p:par>
                                    <p:cTn id="32" presetID="6"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B0C5840-5768-4FD6-847A-B3009B121784}"/>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621B2D0-9383-4032-A279-C0C9A5E45257}"/>
              </a:ext>
            </a:extLst>
          </p:cNvPr>
          <p:cNvSpPr>
            <a:spLocks noGrp="1"/>
          </p:cNvSpPr>
          <p:nvPr>
            <p:ph type="title"/>
          </p:nvPr>
        </p:nvSpPr>
        <p:spPr>
          <a:xfrm>
            <a:off x="1141566" y="55457"/>
            <a:ext cx="3278880" cy="617729"/>
          </a:xfrm>
        </p:spPr>
        <p:txBody>
          <a:bodyPr>
            <a:normAutofit/>
          </a:bodyPr>
          <a:lstStyle/>
          <a:p>
            <a:r>
              <a:rPr lang="en-US" sz="3200" b="1">
                <a:latin typeface="Cambria" panose="02040503050406030204" pitchFamily="18" charset="0"/>
              </a:rPr>
              <a:t>Bố cục thư</a:t>
            </a:r>
            <a:endParaRPr lang="en-US" sz="3200" b="1" dirty="0">
              <a:latin typeface="Cambria" panose="02040503050406030204" pitchFamily="18" charset="0"/>
            </a:endParaRPr>
          </a:p>
        </p:txBody>
      </p:sp>
      <p:pic>
        <p:nvPicPr>
          <p:cNvPr id="11" name="Picture 4" descr="Ask premium icon">
            <a:extLst>
              <a:ext uri="{FF2B5EF4-FFF2-40B4-BE49-F238E27FC236}">
                <a16:creationId xmlns:a16="http://schemas.microsoft.com/office/drawing/2014/main" id="{334FF769-49FB-4B09-9A4A-ECC20F44FE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6299" y="-8750"/>
            <a:ext cx="649394" cy="649394"/>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C00C36C2-83F0-409C-A90E-127327CB7CBB}"/>
              </a:ext>
            </a:extLst>
          </p:cNvPr>
          <p:cNvSpPr txBox="1"/>
          <p:nvPr/>
        </p:nvSpPr>
        <p:spPr>
          <a:xfrm>
            <a:off x="6979920" y="867248"/>
            <a:ext cx="4815840" cy="1246495"/>
          </a:xfrm>
          <a:prstGeom prst="rect">
            <a:avLst/>
          </a:prstGeom>
          <a:noFill/>
        </p:spPr>
        <p:txBody>
          <a:bodyPr wrap="square" rtlCol="0">
            <a:spAutoFit/>
          </a:bodyPr>
          <a:lstStyle/>
          <a:p>
            <a:pPr algn="just"/>
            <a:r>
              <a:rPr lang="vi-VN" sz="2500"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Những</a:t>
            </a:r>
            <a:r>
              <a:rPr lang="vi-VN" sz="2500" b="1"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dòng</a:t>
            </a:r>
            <a:r>
              <a:rPr lang="vi-VN" sz="2500" b="1"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mở</a:t>
            </a:r>
            <a:r>
              <a:rPr lang="vi-VN" sz="2500" b="1"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đầu</a:t>
            </a:r>
            <a:r>
              <a:rPr lang="vi-VN" sz="2500" b="1" dirty="0">
                <a:solidFill>
                  <a:srgbClr val="FF0000"/>
                </a:solidFill>
                <a:latin typeface="Cambria" panose="02040503050406030204" pitchFamily="18" charset="0"/>
                <a:ea typeface="Cambria" panose="02040503050406030204" pitchFamily="18" charset="0"/>
              </a:rPr>
              <a:t> </a:t>
            </a:r>
            <a:r>
              <a:rPr lang="vi-VN" sz="2500" b="1" dirty="0" err="1">
                <a:solidFill>
                  <a:srgbClr val="FF0000"/>
                </a:solidFill>
                <a:latin typeface="Cambria" panose="02040503050406030204" pitchFamily="18" charset="0"/>
                <a:ea typeface="Cambria" panose="02040503050406030204" pitchFamily="18" charset="0"/>
              </a:rPr>
              <a:t>bức</a:t>
            </a:r>
            <a:r>
              <a:rPr lang="vi-VN" sz="2500" b="1" dirty="0">
                <a:solidFill>
                  <a:srgbClr val="FF0000"/>
                </a:solidFill>
                <a:latin typeface="Cambria" panose="02040503050406030204" pitchFamily="18" charset="0"/>
                <a:ea typeface="Cambria" panose="02040503050406030204" pitchFamily="18" charset="0"/>
              </a:rPr>
              <a:t> thư </a:t>
            </a:r>
            <a:r>
              <a:rPr lang="vi-VN" sz="2500" dirty="0">
                <a:solidFill>
                  <a:srgbClr val="002060"/>
                </a:solidFill>
                <a:latin typeface="Cambria" panose="02040503050406030204" pitchFamily="18" charset="0"/>
                <a:ea typeface="Cambria" panose="02040503050406030204" pitchFamily="18" charset="0"/>
              </a:rPr>
              <a:t>cho </a:t>
            </a:r>
            <a:r>
              <a:rPr lang="vi-VN" sz="2500" dirty="0" err="1">
                <a:solidFill>
                  <a:srgbClr val="002060"/>
                </a:solidFill>
                <a:latin typeface="Cambria" panose="02040503050406030204" pitchFamily="18" charset="0"/>
                <a:ea typeface="Cambria" panose="02040503050406030204" pitchFamily="18" charset="0"/>
              </a:rPr>
              <a:t>biết</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rõ</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địa</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điểm</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thời</a:t>
            </a:r>
            <a:r>
              <a:rPr lang="vi-VN" sz="2500" dirty="0">
                <a:solidFill>
                  <a:srgbClr val="002060"/>
                </a:solidFill>
                <a:latin typeface="Cambria" panose="02040503050406030204" pitchFamily="18" charset="0"/>
                <a:ea typeface="Cambria" panose="02040503050406030204" pitchFamily="18" charset="0"/>
              </a:rPr>
              <a:t> gian </a:t>
            </a:r>
            <a:r>
              <a:rPr lang="vi-VN" sz="2500" dirty="0" err="1">
                <a:solidFill>
                  <a:srgbClr val="002060"/>
                </a:solidFill>
                <a:latin typeface="Cambria" panose="02040503050406030204" pitchFamily="18" charset="0"/>
                <a:ea typeface="Cambria" panose="02040503050406030204" pitchFamily="18" charset="0"/>
              </a:rPr>
              <a:t>viết</a:t>
            </a:r>
            <a:r>
              <a:rPr lang="vi-VN" sz="2500" dirty="0">
                <a:solidFill>
                  <a:srgbClr val="002060"/>
                </a:solidFill>
                <a:latin typeface="Cambria" panose="02040503050406030204" pitchFamily="18" charset="0"/>
                <a:ea typeface="Cambria" panose="02040503050406030204" pitchFamily="18" charset="0"/>
              </a:rPr>
              <a:t> thư, </a:t>
            </a:r>
            <a:r>
              <a:rPr lang="vi-VN" sz="2500" dirty="0" err="1">
                <a:solidFill>
                  <a:srgbClr val="002060"/>
                </a:solidFill>
                <a:latin typeface="Cambria" panose="02040503050406030204" pitchFamily="18" charset="0"/>
                <a:ea typeface="Cambria" panose="02040503050406030204" pitchFamily="18" charset="0"/>
              </a:rPr>
              <a:t>lời</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chào</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hỏi</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người</a:t>
            </a:r>
            <a:r>
              <a:rPr lang="vi-VN" sz="2500" dirty="0">
                <a:solidFill>
                  <a:srgbClr val="002060"/>
                </a:solidFill>
                <a:latin typeface="Cambria" panose="02040503050406030204" pitchFamily="18" charset="0"/>
                <a:ea typeface="Cambria" panose="02040503050406030204" pitchFamily="18" charset="0"/>
              </a:rPr>
              <a:t> </a:t>
            </a:r>
            <a:r>
              <a:rPr lang="vi-VN" sz="2500" dirty="0" err="1">
                <a:solidFill>
                  <a:srgbClr val="002060"/>
                </a:solidFill>
                <a:latin typeface="Cambria" panose="02040503050406030204" pitchFamily="18" charset="0"/>
                <a:ea typeface="Cambria" panose="02040503050406030204" pitchFamily="18" charset="0"/>
              </a:rPr>
              <a:t>nhận</a:t>
            </a:r>
            <a:r>
              <a:rPr lang="vi-VN" sz="2500" dirty="0">
                <a:solidFill>
                  <a:srgbClr val="002060"/>
                </a:solidFill>
                <a:latin typeface="Cambria" panose="02040503050406030204" pitchFamily="18" charset="0"/>
                <a:ea typeface="Cambria" panose="02040503050406030204" pitchFamily="18" charset="0"/>
              </a:rPr>
              <a:t> </a:t>
            </a:r>
            <a:r>
              <a:rPr lang="vi-VN" sz="2500">
                <a:solidFill>
                  <a:srgbClr val="002060"/>
                </a:solidFill>
                <a:latin typeface="Cambria" panose="02040503050406030204" pitchFamily="18" charset="0"/>
                <a:ea typeface="Cambria" panose="02040503050406030204" pitchFamily="18" charset="0"/>
              </a:rPr>
              <a:t>thư.</a:t>
            </a:r>
            <a:endParaRPr lang="vi-VN" sz="2500" dirty="0">
              <a:solidFill>
                <a:srgbClr val="002060"/>
              </a:solidFill>
              <a:latin typeface="Cambria" panose="02040503050406030204" pitchFamily="18" charset="0"/>
              <a:ea typeface="Cambria" panose="02040503050406030204" pitchFamily="18" charset="0"/>
            </a:endParaRPr>
          </a:p>
        </p:txBody>
      </p:sp>
      <p:sp>
        <p:nvSpPr>
          <p:cNvPr id="22" name="TextBox 21"/>
          <p:cNvSpPr txBox="1"/>
          <p:nvPr/>
        </p:nvSpPr>
        <p:spPr>
          <a:xfrm>
            <a:off x="260510" y="673186"/>
            <a:ext cx="6241890" cy="6170920"/>
          </a:xfrm>
          <a:prstGeom prst="rect">
            <a:avLst/>
          </a:prstGeom>
          <a:noFill/>
        </p:spPr>
        <p:txBody>
          <a:bodyPr wrap="square" rtlCol="0">
            <a:spAutoFit/>
          </a:bodyPr>
          <a:lstStyle/>
          <a:p>
            <a:pPr algn="r">
              <a:spcBef>
                <a:spcPts val="600"/>
              </a:spcBef>
              <a:spcAft>
                <a:spcPts val="600"/>
              </a:spcAft>
            </a:pPr>
            <a:r>
              <a:rPr lang="en-US" sz="1500" b="1" dirty="0">
                <a:latin typeface="VL FairwaterScriptLight" panose="02000507000000020003" pitchFamily="50" charset="0"/>
              </a:rPr>
              <a:t>							</a:t>
            </a:r>
            <a:r>
              <a:rPr lang="en-US" sz="1500" b="1" dirty="0" err="1">
                <a:latin typeface="VL FairwaterScriptLight" panose="02000507000000020003" pitchFamily="50" charset="0"/>
              </a:rPr>
              <a:t>Hòa</a:t>
            </a:r>
            <a:r>
              <a:rPr lang="en-US" sz="1500" b="1" dirty="0">
                <a:latin typeface="VL FairwaterScriptLight" panose="02000507000000020003" pitchFamily="50" charset="0"/>
              </a:rPr>
              <a:t> </a:t>
            </a:r>
            <a:r>
              <a:rPr lang="en-US" sz="1500" b="1" dirty="0" err="1">
                <a:latin typeface="VL FairwaterScriptLight" panose="02000507000000020003" pitchFamily="50" charset="0"/>
              </a:rPr>
              <a:t>Bình</a:t>
            </a:r>
            <a:r>
              <a:rPr lang="en-US" sz="1500" b="1" dirty="0">
                <a:latin typeface="VL FairwaterScriptLight" panose="02000507000000020003" pitchFamily="50" charset="0"/>
              </a:rPr>
              <a:t> , </a:t>
            </a:r>
            <a:r>
              <a:rPr lang="en-US" sz="1500" b="1" dirty="0" err="1">
                <a:latin typeface="VL FairwaterScriptLight" panose="02000507000000020003" pitchFamily="50" charset="0"/>
              </a:rPr>
              <a:t>ngày</a:t>
            </a:r>
            <a:r>
              <a:rPr lang="en-US" sz="1500" b="1" dirty="0">
                <a:latin typeface="VL FairwaterScriptLight" panose="02000507000000020003" pitchFamily="50" charset="0"/>
              </a:rPr>
              <a:t> 5 </a:t>
            </a:r>
            <a:r>
              <a:rPr lang="en-US" sz="1500" b="1" dirty="0" err="1">
                <a:latin typeface="VL FairwaterScriptLight" panose="02000507000000020003" pitchFamily="50" charset="0"/>
              </a:rPr>
              <a:t>tháng</a:t>
            </a:r>
            <a:r>
              <a:rPr lang="en-US" sz="1500" b="1" dirty="0">
                <a:latin typeface="VL FairwaterScriptLight" panose="02000507000000020003" pitchFamily="50" charset="0"/>
              </a:rPr>
              <a:t> 8 </a:t>
            </a:r>
            <a:r>
              <a:rPr lang="en-US" sz="1500" b="1" dirty="0" err="1">
                <a:latin typeface="VL FairwaterScriptLight" panose="02000507000000020003" pitchFamily="50" charset="0"/>
              </a:rPr>
              <a:t>năm</a:t>
            </a:r>
            <a:r>
              <a:rPr lang="en-US" sz="1500" b="1" dirty="0">
                <a:latin typeface="VL FairwaterScriptLight" panose="02000507000000020003" pitchFamily="50" charset="0"/>
              </a:rPr>
              <a:t> 2000 </a:t>
            </a:r>
          </a:p>
          <a:p>
            <a:pPr>
              <a:spcBef>
                <a:spcPts val="600"/>
              </a:spcBef>
              <a:spcAft>
                <a:spcPts val="600"/>
              </a:spcAft>
            </a:pPr>
            <a:r>
              <a:rPr lang="en-US" sz="1500" b="1" dirty="0">
                <a:latin typeface="VL FairwaterScriptLight" panose="02000507000000020003" pitchFamily="50" charset="0"/>
              </a:rPr>
              <a:t>	</a:t>
            </a:r>
            <a:r>
              <a:rPr lang="en-US" sz="1500" b="1" dirty="0" err="1">
                <a:latin typeface="VL FairwaterScriptLight" panose="02000507000000020003" pitchFamily="50" charset="0"/>
              </a:rPr>
              <a:t>Bạn</a:t>
            </a:r>
            <a:r>
              <a:rPr lang="en-US" sz="1500" b="1" dirty="0">
                <a:latin typeface="VL FairwaterScriptLight" panose="02000507000000020003" pitchFamily="50" charset="0"/>
              </a:rPr>
              <a:t> </a:t>
            </a:r>
            <a:r>
              <a:rPr lang="en-US" sz="1500" b="1" dirty="0" err="1">
                <a:latin typeface="VL FairwaterScriptLight" panose="02000507000000020003" pitchFamily="50" charset="0"/>
              </a:rPr>
              <a:t>Hồng</a:t>
            </a:r>
            <a:r>
              <a:rPr lang="en-US" sz="1500" b="1" dirty="0">
                <a:latin typeface="VL FairwaterScriptLight" panose="02000507000000020003" pitchFamily="50" charset="0"/>
              </a:rPr>
              <a:t> </a:t>
            </a:r>
            <a:r>
              <a:rPr lang="en-US" sz="1500" b="1" dirty="0" err="1">
                <a:latin typeface="VL FairwaterScriptLight" panose="02000507000000020003" pitchFamily="50" charset="0"/>
              </a:rPr>
              <a:t>thân</a:t>
            </a:r>
            <a:r>
              <a:rPr lang="en-US" sz="1500" b="1" dirty="0">
                <a:latin typeface="VL FairwaterScriptLight" panose="02000507000000020003" pitchFamily="50" charset="0"/>
              </a:rPr>
              <a:t> </a:t>
            </a:r>
            <a:r>
              <a:rPr lang="en-US" sz="1500" b="1" dirty="0" err="1">
                <a:latin typeface="VL FairwaterScriptLight" panose="02000507000000020003" pitchFamily="50" charset="0"/>
              </a:rPr>
              <a:t>mến</a:t>
            </a:r>
            <a:r>
              <a:rPr lang="en-US" sz="1500" b="1" dirty="0">
                <a:latin typeface="VL FairwaterScriptLight" panose="02000507000000020003" pitchFamily="50" charset="0"/>
              </a:rPr>
              <a:t>,                                                                        </a:t>
            </a:r>
          </a:p>
          <a:p>
            <a:pPr algn="just">
              <a:spcBef>
                <a:spcPts val="600"/>
              </a:spcBef>
              <a:spcAft>
                <a:spcPts val="600"/>
              </a:spcAft>
            </a:pPr>
            <a:r>
              <a:rPr lang="vi-VN" sz="1500" b="1" dirty="0">
                <a:latin typeface="VL FairwaterScriptLight" panose="02000507000000020003" pitchFamily="50" charset="0"/>
              </a:rPr>
              <a:t> 	Mình là Quách Tuấn Lương , học sinh lớp 4B Trường Tiểu học Cù Chính Lan , thị xã Hòa Bình. Hôm nay, đọc báo Thiếu niên Tiền phong, mình rất xúc động được biết ba của Hồng đã hi sinh trong trận lũ lụt vừa rồi. Mình gửi bức thư này chia buồn với bạn.</a:t>
            </a:r>
          </a:p>
          <a:p>
            <a:pPr algn="just">
              <a:spcBef>
                <a:spcPts val="600"/>
              </a:spcBef>
              <a:spcAft>
                <a:spcPts val="600"/>
              </a:spcAft>
            </a:pPr>
            <a:r>
              <a:rPr lang="vi-VN" sz="1500" b="1" dirty="0">
                <a:latin typeface="VL FairwaterScriptLight" panose="02000507000000020003" pitchFamily="50" charset="0"/>
              </a:rPr>
              <a:t> 	Hồng ơi!</a:t>
            </a:r>
          </a:p>
          <a:p>
            <a:pPr algn="just">
              <a:spcBef>
                <a:spcPts val="600"/>
              </a:spcBef>
              <a:spcAft>
                <a:spcPts val="600"/>
              </a:spcAft>
            </a:pPr>
            <a:r>
              <a:rPr lang="vi-VN" sz="1500" b="1" dirty="0">
                <a:latin typeface="VL FairwaterScriptLight" panose="02000507000000020003" pitchFamily="50"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a:p>
            <a:pPr algn="just">
              <a:spcBef>
                <a:spcPts val="600"/>
              </a:spcBef>
              <a:spcAft>
                <a:spcPts val="600"/>
              </a:spcAft>
            </a:pPr>
            <a:r>
              <a:rPr lang="vi-VN" sz="1500" b="1" dirty="0">
                <a:latin typeface="VL FairwaterScriptLight" panose="02000507000000020003" pitchFamily="50" charset="0"/>
              </a:rPr>
              <a:t>	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sz="1500" b="1" dirty="0">
                <a:latin typeface="VL FairwaterScriptLight" panose="02000507000000020003" pitchFamily="50" charset="0"/>
              </a:rPr>
              <a:t>	 Chúc Hồng khỏe. Mong nhận thư bạn</a:t>
            </a:r>
            <a:r>
              <a:rPr lang="en-US" sz="1500" b="1" dirty="0">
                <a:latin typeface="VL FairwaterScriptLight" panose="02000507000000020003" pitchFamily="50" charset="0"/>
              </a:rPr>
              <a:t>.</a:t>
            </a:r>
            <a:endParaRPr lang="vi-VN" sz="1500" b="1" dirty="0">
              <a:latin typeface="VL FairwaterScriptLight" panose="02000507000000020003" pitchFamily="50" charset="0"/>
            </a:endParaRPr>
          </a:p>
          <a:p>
            <a:pPr>
              <a:spcBef>
                <a:spcPts val="600"/>
              </a:spcBef>
              <a:spcAft>
                <a:spcPts val="600"/>
              </a:spcAft>
            </a:pPr>
            <a:r>
              <a:rPr lang="en-US" sz="1500" b="1" dirty="0">
                <a:latin typeface="VL FairwaterScriptLight" panose="02000507000000020003" pitchFamily="50" charset="0"/>
              </a:rPr>
              <a:t>                                                                             </a:t>
            </a:r>
            <a:r>
              <a:rPr lang="en-US" sz="1500" b="1" dirty="0" err="1">
                <a:latin typeface="VL FairwaterScriptLight" panose="02000507000000020003" pitchFamily="50" charset="0"/>
              </a:rPr>
              <a:t>Bạn</a:t>
            </a:r>
            <a:r>
              <a:rPr lang="en-US" sz="1500" b="1" dirty="0">
                <a:latin typeface="VL FairwaterScriptLight" panose="02000507000000020003" pitchFamily="50" charset="0"/>
              </a:rPr>
              <a:t> </a:t>
            </a:r>
            <a:r>
              <a:rPr lang="en-US" sz="1500" b="1" dirty="0" err="1">
                <a:latin typeface="VL FairwaterScriptLight" panose="02000507000000020003" pitchFamily="50" charset="0"/>
              </a:rPr>
              <a:t>mới</a:t>
            </a:r>
            <a:r>
              <a:rPr lang="en-US" sz="1500" b="1" dirty="0">
                <a:latin typeface="VL FairwaterScriptLight" panose="02000507000000020003" pitchFamily="50" charset="0"/>
              </a:rPr>
              <a:t> </a:t>
            </a:r>
            <a:r>
              <a:rPr lang="en-US" sz="1500" b="1" dirty="0" err="1">
                <a:latin typeface="VL FairwaterScriptLight" panose="02000507000000020003" pitchFamily="50" charset="0"/>
              </a:rPr>
              <a:t>của</a:t>
            </a:r>
            <a:r>
              <a:rPr lang="en-US" sz="1500" b="1" dirty="0">
                <a:latin typeface="VL FairwaterScriptLight" panose="02000507000000020003" pitchFamily="50" charset="0"/>
              </a:rPr>
              <a:t> </a:t>
            </a:r>
            <a:r>
              <a:rPr lang="en-US" sz="1500" b="1" dirty="0" err="1">
                <a:latin typeface="VL FairwaterScriptLight" panose="02000507000000020003" pitchFamily="50" charset="0"/>
              </a:rPr>
              <a:t>Hồng</a:t>
            </a:r>
            <a:r>
              <a:rPr lang="en-US" sz="1500" b="1" dirty="0">
                <a:latin typeface="VL FairwaterScriptLight" panose="02000507000000020003" pitchFamily="50" charset="0"/>
              </a:rPr>
              <a:t> </a:t>
            </a:r>
          </a:p>
          <a:p>
            <a:pPr>
              <a:spcBef>
                <a:spcPts val="600"/>
              </a:spcBef>
              <a:spcAft>
                <a:spcPts val="600"/>
              </a:spcAft>
            </a:pPr>
            <a:r>
              <a:rPr lang="vi-VN" sz="1500" b="1" dirty="0">
                <a:latin typeface="VL FairwaterScriptLight" panose="02000507000000020003" pitchFamily="50" charset="0"/>
              </a:rPr>
              <a:t>                                                                             Quách Tuấn Lương</a:t>
            </a:r>
            <a:endParaRPr lang="vi-VN" sz="1500" b="1" i="1" dirty="0">
              <a:latin typeface="VL FairwaterScriptLight" panose="02000507000000020003" pitchFamily="50" charset="0"/>
            </a:endParaRPr>
          </a:p>
        </p:txBody>
      </p:sp>
      <p:sp>
        <p:nvSpPr>
          <p:cNvPr id="23" name="Hộp Văn bản 18">
            <a:extLst>
              <a:ext uri="{FF2B5EF4-FFF2-40B4-BE49-F238E27FC236}">
                <a16:creationId xmlns:a16="http://schemas.microsoft.com/office/drawing/2014/main" id="{C00C36C2-83F0-409C-A90E-127327CB7CBB}"/>
              </a:ext>
            </a:extLst>
          </p:cNvPr>
          <p:cNvSpPr txBox="1"/>
          <p:nvPr/>
        </p:nvSpPr>
        <p:spPr>
          <a:xfrm>
            <a:off x="7136745" y="4706480"/>
            <a:ext cx="4457959" cy="1631216"/>
          </a:xfrm>
          <a:prstGeom prst="rect">
            <a:avLst/>
          </a:prstGeom>
          <a:noFill/>
        </p:spPr>
        <p:txBody>
          <a:bodyPr wrap="square" rtlCol="0">
            <a:spAutoFit/>
          </a:bodyPr>
          <a:lstStyle/>
          <a:p>
            <a:pPr algn="just"/>
            <a:r>
              <a:rPr lang="vi-VN" sz="2500">
                <a:solidFill>
                  <a:srgbClr val="FF0000"/>
                </a:solidFill>
                <a:latin typeface="Cambria" panose="02040503050406030204" pitchFamily="18" charset="0"/>
                <a:ea typeface="Cambria" panose="02040503050406030204" pitchFamily="18" charset="0"/>
              </a:rPr>
              <a:t>- </a:t>
            </a:r>
            <a:r>
              <a:rPr lang="vi-VN" sz="2500" b="1">
                <a:solidFill>
                  <a:srgbClr val="FF0000"/>
                </a:solidFill>
                <a:latin typeface="Cambria" panose="02040503050406030204" pitchFamily="18" charset="0"/>
                <a:ea typeface="Cambria" panose="02040503050406030204" pitchFamily="18" charset="0"/>
              </a:rPr>
              <a:t>Những dòng cuối bức thư </a:t>
            </a:r>
            <a:r>
              <a:rPr lang="vi-VN" sz="2500">
                <a:solidFill>
                  <a:srgbClr val="002060"/>
                </a:solidFill>
                <a:latin typeface="Cambria" panose="02040503050406030204" pitchFamily="18" charset="0"/>
                <a:ea typeface="Cambria" panose="02040503050406030204" pitchFamily="18" charset="0"/>
              </a:rPr>
              <a:t>ghi lời chúc, lời nhắn nhủ, c</a:t>
            </a:r>
            <a:r>
              <a:rPr lang="en-US" sz="2500">
                <a:solidFill>
                  <a:srgbClr val="002060"/>
                </a:solidFill>
                <a:latin typeface="Cambria" panose="02040503050406030204" pitchFamily="18" charset="0"/>
                <a:ea typeface="Cambria" panose="02040503050406030204" pitchFamily="18" charset="0"/>
              </a:rPr>
              <a:t>ả</a:t>
            </a:r>
            <a:r>
              <a:rPr lang="vi-VN" sz="2500">
                <a:solidFill>
                  <a:srgbClr val="002060"/>
                </a:solidFill>
                <a:latin typeface="Cambria" panose="02040503050406030204" pitchFamily="18" charset="0"/>
                <a:ea typeface="Cambria" panose="02040503050406030204" pitchFamily="18" charset="0"/>
              </a:rPr>
              <a:t>m ơn, hứa hẹn và kí tên, ghi họ và tên người viết thư.</a:t>
            </a:r>
            <a:endParaRPr lang="vi-VN" sz="2500" dirty="0">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236607">
            <a:off x="6454851" y="422574"/>
            <a:ext cx="643935" cy="789531"/>
          </a:xfrm>
          <a:prstGeom prst="rect">
            <a:avLst/>
          </a:prstGeom>
        </p:spPr>
      </p:pic>
      <p:cxnSp>
        <p:nvCxnSpPr>
          <p:cNvPr id="5" name="Straight Connector 4"/>
          <p:cNvCxnSpPr/>
          <p:nvPr/>
        </p:nvCxnSpPr>
        <p:spPr>
          <a:xfrm>
            <a:off x="3251200" y="1197014"/>
            <a:ext cx="3068320"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1246846" y="1560908"/>
            <a:ext cx="174828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4420446" y="6356842"/>
            <a:ext cx="1560476"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4394503" y="6727940"/>
            <a:ext cx="1560476"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835102" flipH="1">
            <a:off x="6296015" y="6090851"/>
            <a:ext cx="665596" cy="816090"/>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51913" t="52827" r="15345"/>
          <a:stretch/>
        </p:blipFill>
        <p:spPr>
          <a:xfrm rot="21217944" flipH="1">
            <a:off x="410681" y="-5765"/>
            <a:ext cx="696492" cy="1003452"/>
          </a:xfrm>
          <a:prstGeom prst="rect">
            <a:avLst/>
          </a:prstGeom>
        </p:spPr>
      </p:pic>
    </p:spTree>
    <p:extLst>
      <p:ext uri="{BB962C8B-B14F-4D97-AF65-F5344CB8AC3E}">
        <p14:creationId xmlns:p14="http://schemas.microsoft.com/office/powerpoint/2010/main" val="11424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iterate type="lt">
                                    <p:tmPct val="0"/>
                                  </p:iterate>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p:cTn id="14"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
                                            <p:txEl>
                                              <p:pRg st="0" end="0"/>
                                            </p:txEl>
                                          </p:spTgt>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iterate type="lt">
                                    <p:tmPct val="0"/>
                                  </p:iterate>
                                  <p:childTnLst>
                                    <p:set>
                                      <p:cBhvr>
                                        <p:cTn id="17" dur="1" fill="hold">
                                          <p:stCondLst>
                                            <p:cond delay="0"/>
                                          </p:stCondLst>
                                        </p:cTn>
                                        <p:tgtEl>
                                          <p:spTgt spid="22">
                                            <p:txEl>
                                              <p:pRg st="1" end="1"/>
                                            </p:txEl>
                                          </p:spTgt>
                                        </p:tgtEl>
                                        <p:attrNameLst>
                                          <p:attrName>style.visibility</p:attrName>
                                        </p:attrNameLst>
                                      </p:cBhvr>
                                      <p:to>
                                        <p:strVal val="visible"/>
                                      </p:to>
                                    </p:set>
                                    <p:anim calcmode="lin" valueType="num">
                                      <p:cBhvr>
                                        <p:cTn id="18"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2">
                                            <p:txEl>
                                              <p:pRg st="1" end="1"/>
                                            </p:txEl>
                                          </p:spTgt>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iterate type="lt">
                                    <p:tmPct val="0"/>
                                  </p:iterate>
                                  <p:childTnLst>
                                    <p:set>
                                      <p:cBhvr>
                                        <p:cTn id="21" dur="1" fill="hold">
                                          <p:stCondLst>
                                            <p:cond delay="0"/>
                                          </p:stCondLst>
                                        </p:cTn>
                                        <p:tgtEl>
                                          <p:spTgt spid="22">
                                            <p:txEl>
                                              <p:pRg st="2" end="2"/>
                                            </p:txEl>
                                          </p:spTgt>
                                        </p:tgtEl>
                                        <p:attrNameLst>
                                          <p:attrName>style.visibility</p:attrName>
                                        </p:attrNameLst>
                                      </p:cBhvr>
                                      <p:to>
                                        <p:strVal val="visible"/>
                                      </p:to>
                                    </p:set>
                                    <p:anim calcmode="lin" valueType="num">
                                      <p:cBhvr>
                                        <p:cTn id="22" dur="500" fill="hold"/>
                                        <p:tgtEl>
                                          <p:spTgt spid="22">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2">
                                            <p:txEl>
                                              <p:pRg st="2" end="2"/>
                                            </p:txEl>
                                          </p:spTgt>
                                        </p:tgtEl>
                                        <p:attrNameLst>
                                          <p:attrName>ppt_h</p:attrName>
                                        </p:attrNameLst>
                                      </p:cBhvr>
                                      <p:tavLst>
                                        <p:tav tm="0">
                                          <p:val>
                                            <p:strVal val="#ppt_h"/>
                                          </p:val>
                                        </p:tav>
                                        <p:tav tm="100000">
                                          <p:val>
                                            <p:strVal val="#ppt_h"/>
                                          </p:val>
                                        </p:tav>
                                      </p:tavLst>
                                    </p:anim>
                                  </p:childTnLst>
                                </p:cTn>
                              </p:par>
                              <p:par>
                                <p:cTn id="24" presetID="17" presetClass="entr" presetSubtype="10" fill="hold" grpId="0" nodeType="withEffect">
                                  <p:stCondLst>
                                    <p:cond delay="0"/>
                                  </p:stCondLst>
                                  <p:iterate type="lt">
                                    <p:tmPct val="0"/>
                                  </p:iterate>
                                  <p:childTnLst>
                                    <p:set>
                                      <p:cBhvr>
                                        <p:cTn id="25" dur="1" fill="hold">
                                          <p:stCondLst>
                                            <p:cond delay="0"/>
                                          </p:stCondLst>
                                        </p:cTn>
                                        <p:tgtEl>
                                          <p:spTgt spid="22">
                                            <p:txEl>
                                              <p:pRg st="3" end="3"/>
                                            </p:txEl>
                                          </p:spTgt>
                                        </p:tgtEl>
                                        <p:attrNameLst>
                                          <p:attrName>style.visibility</p:attrName>
                                        </p:attrNameLst>
                                      </p:cBhvr>
                                      <p:to>
                                        <p:strVal val="visible"/>
                                      </p:to>
                                    </p:set>
                                    <p:anim calcmode="lin" valueType="num">
                                      <p:cBhvr>
                                        <p:cTn id="26" dur="5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2">
                                            <p:txEl>
                                              <p:pRg st="3" end="3"/>
                                            </p:txEl>
                                          </p:spTgt>
                                        </p:tgtEl>
                                        <p:attrNameLst>
                                          <p:attrName>ppt_h</p:attrName>
                                        </p:attrNameLst>
                                      </p:cBhvr>
                                      <p:tavLst>
                                        <p:tav tm="0">
                                          <p:val>
                                            <p:strVal val="#ppt_h"/>
                                          </p:val>
                                        </p:tav>
                                        <p:tav tm="100000">
                                          <p:val>
                                            <p:strVal val="#ppt_h"/>
                                          </p:val>
                                        </p:tav>
                                      </p:tavLst>
                                    </p:anim>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22">
                                            <p:txEl>
                                              <p:pRg st="4" end="4"/>
                                            </p:txEl>
                                          </p:spTgt>
                                        </p:tgtEl>
                                        <p:attrNameLst>
                                          <p:attrName>style.visibility</p:attrName>
                                        </p:attrNameLst>
                                      </p:cBhvr>
                                      <p:to>
                                        <p:strVal val="visible"/>
                                      </p:to>
                                    </p:set>
                                    <p:anim calcmode="lin" valueType="num">
                                      <p:cBhvr>
                                        <p:cTn id="30" dur="500" fill="hold"/>
                                        <p:tgtEl>
                                          <p:spTgt spid="22">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22">
                                            <p:txEl>
                                              <p:pRg st="4" end="4"/>
                                            </p:txEl>
                                          </p:spTgt>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iterate type="lt">
                                    <p:tmPct val="0"/>
                                  </p:iterate>
                                  <p:childTnLst>
                                    <p:set>
                                      <p:cBhvr>
                                        <p:cTn id="33" dur="1" fill="hold">
                                          <p:stCondLst>
                                            <p:cond delay="0"/>
                                          </p:stCondLst>
                                        </p:cTn>
                                        <p:tgtEl>
                                          <p:spTgt spid="22">
                                            <p:txEl>
                                              <p:pRg st="5" end="5"/>
                                            </p:txEl>
                                          </p:spTgt>
                                        </p:tgtEl>
                                        <p:attrNameLst>
                                          <p:attrName>style.visibility</p:attrName>
                                        </p:attrNameLst>
                                      </p:cBhvr>
                                      <p:to>
                                        <p:strVal val="visible"/>
                                      </p:to>
                                    </p:set>
                                    <p:anim calcmode="lin" valueType="num">
                                      <p:cBhvr>
                                        <p:cTn id="34" dur="500" fill="hold"/>
                                        <p:tgtEl>
                                          <p:spTgt spid="22">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2">
                                            <p:txEl>
                                              <p:pRg st="5" end="5"/>
                                            </p:txEl>
                                          </p:spTgt>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iterate type="lt">
                                    <p:tmPct val="0"/>
                                  </p:iterate>
                                  <p:childTnLst>
                                    <p:set>
                                      <p:cBhvr>
                                        <p:cTn id="37" dur="1" fill="hold">
                                          <p:stCondLst>
                                            <p:cond delay="0"/>
                                          </p:stCondLst>
                                        </p:cTn>
                                        <p:tgtEl>
                                          <p:spTgt spid="22">
                                            <p:txEl>
                                              <p:pRg st="6" end="6"/>
                                            </p:txEl>
                                          </p:spTgt>
                                        </p:tgtEl>
                                        <p:attrNameLst>
                                          <p:attrName>style.visibility</p:attrName>
                                        </p:attrNameLst>
                                      </p:cBhvr>
                                      <p:to>
                                        <p:strVal val="visible"/>
                                      </p:to>
                                    </p:set>
                                    <p:anim calcmode="lin" valueType="num">
                                      <p:cBhvr>
                                        <p:cTn id="38" dur="500" fill="hold"/>
                                        <p:tgtEl>
                                          <p:spTgt spid="22">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22">
                                            <p:txEl>
                                              <p:pRg st="6" end="6"/>
                                            </p:txEl>
                                          </p:spTgt>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0"/>
                                  </p:stCondLst>
                                  <p:iterate type="lt">
                                    <p:tmPct val="0"/>
                                  </p:iterate>
                                  <p:childTnLst>
                                    <p:set>
                                      <p:cBhvr>
                                        <p:cTn id="41" dur="1" fill="hold">
                                          <p:stCondLst>
                                            <p:cond delay="0"/>
                                          </p:stCondLst>
                                        </p:cTn>
                                        <p:tgtEl>
                                          <p:spTgt spid="22">
                                            <p:txEl>
                                              <p:pRg st="7" end="7"/>
                                            </p:txEl>
                                          </p:spTgt>
                                        </p:tgtEl>
                                        <p:attrNameLst>
                                          <p:attrName>style.visibility</p:attrName>
                                        </p:attrNameLst>
                                      </p:cBhvr>
                                      <p:to>
                                        <p:strVal val="visible"/>
                                      </p:to>
                                    </p:set>
                                    <p:anim calcmode="lin" valueType="num">
                                      <p:cBhvr>
                                        <p:cTn id="42" dur="500" fill="hold"/>
                                        <p:tgtEl>
                                          <p:spTgt spid="2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2">
                                            <p:txEl>
                                              <p:pRg st="7" end="7"/>
                                            </p:txEl>
                                          </p:spTgt>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0"/>
                                  </p:stCondLst>
                                  <p:iterate type="lt">
                                    <p:tmPct val="0"/>
                                  </p:iterate>
                                  <p:childTnLst>
                                    <p:set>
                                      <p:cBhvr>
                                        <p:cTn id="45" dur="1" fill="hold">
                                          <p:stCondLst>
                                            <p:cond delay="0"/>
                                          </p:stCondLst>
                                        </p:cTn>
                                        <p:tgtEl>
                                          <p:spTgt spid="22">
                                            <p:txEl>
                                              <p:pRg st="8" end="8"/>
                                            </p:txEl>
                                          </p:spTgt>
                                        </p:tgtEl>
                                        <p:attrNameLst>
                                          <p:attrName>style.visibility</p:attrName>
                                        </p:attrNameLst>
                                      </p:cBhvr>
                                      <p:to>
                                        <p:strVal val="visible"/>
                                      </p:to>
                                    </p:set>
                                    <p:anim calcmode="lin" valueType="num">
                                      <p:cBhvr>
                                        <p:cTn id="46" dur="500" fill="hold"/>
                                        <p:tgtEl>
                                          <p:spTgt spid="22">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22">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par>
                                <p:cTn id="53" presetID="22" presetClass="entr" presetSubtype="8"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up)">
                                      <p:cBhvr>
                                        <p:cTn id="59" dur="500"/>
                                        <p:tgtEl>
                                          <p:spTgt spid="24"/>
                                        </p:tgtEl>
                                      </p:cBhvr>
                                    </p:animEffect>
                                  </p:childTnLst>
                                </p:cTn>
                              </p:par>
                            </p:childTnLst>
                          </p:cTn>
                        </p:par>
                        <p:par>
                          <p:cTn id="60" fill="hold">
                            <p:stCondLst>
                              <p:cond delay="1000"/>
                            </p:stCondLst>
                            <p:childTnLst>
                              <p:par>
                                <p:cTn id="61" presetID="2" presetClass="entr" presetSubtype="4" fill="hold" grpId="0" nodeType="afterEffect">
                                  <p:stCondLst>
                                    <p:cond delay="0"/>
                                  </p:stCondLst>
                                  <p:childTnLst>
                                    <p:set>
                                      <p:cBhvr>
                                        <p:cTn id="62" dur="1" fill="hold">
                                          <p:stCondLst>
                                            <p:cond delay="0"/>
                                          </p:stCondLst>
                                        </p:cTn>
                                        <p:tgtEl>
                                          <p:spTgt spid="19">
                                            <p:txEl>
                                              <p:pRg st="0" end="0"/>
                                            </p:txEl>
                                          </p:spTgt>
                                        </p:tgtEl>
                                        <p:attrNameLst>
                                          <p:attrName>style.visibility</p:attrName>
                                        </p:attrNameLst>
                                      </p:cBhvr>
                                      <p:to>
                                        <p:strVal val="visible"/>
                                      </p:to>
                                    </p:set>
                                    <p:anim calcmode="lin" valueType="num">
                                      <p:cBhvr additive="base">
                                        <p:cTn id="6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par>
                                <p:cTn id="70" presetID="22" presetClass="entr" presetSubtype="8"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up)">
                                      <p:cBhvr>
                                        <p:cTn id="76" dur="500"/>
                                        <p:tgtEl>
                                          <p:spTgt spid="28"/>
                                        </p:tgtEl>
                                      </p:cBhvr>
                                    </p:animEffect>
                                  </p:childTnLst>
                                </p:cTn>
                              </p:par>
                            </p:childTnLst>
                          </p:cTn>
                        </p:par>
                        <p:par>
                          <p:cTn id="77" fill="hold">
                            <p:stCondLst>
                              <p:cond delay="1000"/>
                            </p:stCondLst>
                            <p:childTnLst>
                              <p:par>
                                <p:cTn id="78" presetID="2" presetClass="entr" presetSubtype="4" fill="hold" grpId="0" nodeType="afterEffect">
                                  <p:stCondLst>
                                    <p:cond delay="0"/>
                                  </p:stCondLst>
                                  <p:childTnLst>
                                    <p:set>
                                      <p:cBhvr>
                                        <p:cTn id="79" dur="1" fill="hold">
                                          <p:stCondLst>
                                            <p:cond delay="0"/>
                                          </p:stCondLst>
                                        </p:cTn>
                                        <p:tgtEl>
                                          <p:spTgt spid="23">
                                            <p:txEl>
                                              <p:pRg st="0" end="0"/>
                                            </p:txEl>
                                          </p:spTgt>
                                        </p:tgtEl>
                                        <p:attrNameLst>
                                          <p:attrName>style.visibility</p:attrName>
                                        </p:attrNameLst>
                                      </p:cBhvr>
                                      <p:to>
                                        <p:strVal val="visible"/>
                                      </p:to>
                                    </p:set>
                                    <p:anim calcmode="lin" valueType="num">
                                      <p:cBhvr additive="base">
                                        <p:cTn id="8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2" grpId="0" uiExpand="1" build="allAtOnce"/>
      <p:bldP spid="2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0" y="-4129"/>
            <a:ext cx="12192000" cy="6858000"/>
            <a:chOff x="0" y="0"/>
            <a:chExt cx="12192000" cy="6858000"/>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Freeform 33"/>
            <p:cNvSpPr/>
            <p:nvPr/>
          </p:nvSpPr>
          <p:spPr>
            <a:xfrm>
              <a:off x="303188" y="209133"/>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261" r="13038" b="8571"/>
          <a:stretch/>
        </p:blipFill>
        <p:spPr>
          <a:xfrm rot="373156">
            <a:off x="5165685" y="-353018"/>
            <a:ext cx="6455947" cy="7798154"/>
          </a:xfrm>
          <a:prstGeom prst="rect">
            <a:avLst/>
          </a:prstGeom>
        </p:spPr>
      </p:pic>
      <p:sp>
        <p:nvSpPr>
          <p:cNvPr id="9" name="Rectangle 6">
            <a:extLst>
              <a:ext uri="{FF2B5EF4-FFF2-40B4-BE49-F238E27FC236}">
                <a16:creationId xmlns:a16="http://schemas.microsoft.com/office/drawing/2014/main" id="{AB0C5840-5768-4FD6-847A-B3009B121784}"/>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621B2D0-9383-4032-A279-C0C9A5E45257}"/>
              </a:ext>
            </a:extLst>
          </p:cNvPr>
          <p:cNvSpPr>
            <a:spLocks noGrp="1"/>
          </p:cNvSpPr>
          <p:nvPr>
            <p:ph type="title"/>
          </p:nvPr>
        </p:nvSpPr>
        <p:spPr>
          <a:xfrm>
            <a:off x="1141566" y="591774"/>
            <a:ext cx="3278880" cy="721322"/>
          </a:xfrm>
        </p:spPr>
        <p:txBody>
          <a:bodyPr>
            <a:normAutofit/>
          </a:bodyPr>
          <a:lstStyle/>
          <a:p>
            <a:r>
              <a:rPr lang="en-US" sz="3200" b="1">
                <a:latin typeface="Cambria" panose="02040503050406030204" pitchFamily="18" charset="0"/>
              </a:rPr>
              <a:t>Bố cục thư</a:t>
            </a:r>
            <a:endParaRPr lang="en-US" sz="3200" b="1" dirty="0">
              <a:latin typeface="Cambria" panose="02040503050406030204" pitchFamily="18" charset="0"/>
            </a:endParaRPr>
          </a:p>
        </p:txBody>
      </p:sp>
      <p:pic>
        <p:nvPicPr>
          <p:cNvPr id="11" name="Picture 4" descr="Ask premium icon">
            <a:extLst>
              <a:ext uri="{FF2B5EF4-FFF2-40B4-BE49-F238E27FC236}">
                <a16:creationId xmlns:a16="http://schemas.microsoft.com/office/drawing/2014/main" id="{334FF769-49FB-4B09-9A4A-ECC20F44FE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5052" y="542914"/>
            <a:ext cx="649394" cy="6493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Nhóm 13">
            <a:extLst>
              <a:ext uri="{FF2B5EF4-FFF2-40B4-BE49-F238E27FC236}">
                <a16:creationId xmlns:a16="http://schemas.microsoft.com/office/drawing/2014/main" id="{502BF653-014E-407C-95EE-3D42256DACF3}"/>
              </a:ext>
            </a:extLst>
          </p:cNvPr>
          <p:cNvGrpSpPr/>
          <p:nvPr/>
        </p:nvGrpSpPr>
        <p:grpSpPr>
          <a:xfrm>
            <a:off x="6372674" y="1684429"/>
            <a:ext cx="4021627" cy="1146278"/>
            <a:chOff x="7570005" y="1486453"/>
            <a:chExt cx="4021627" cy="1146278"/>
          </a:xfrm>
        </p:grpSpPr>
        <p:sp>
          <p:nvSpPr>
            <p:cNvPr id="6" name="Hộp Văn bản 5">
              <a:extLst>
                <a:ext uri="{FF2B5EF4-FFF2-40B4-BE49-F238E27FC236}">
                  <a16:creationId xmlns:a16="http://schemas.microsoft.com/office/drawing/2014/main" id="{9E5143AE-AF99-4BF6-AC2F-09D06790B91E}"/>
                </a:ext>
              </a:extLst>
            </p:cNvPr>
            <p:cNvSpPr txBox="1"/>
            <p:nvPr/>
          </p:nvSpPr>
          <p:spPr>
            <a:xfrm>
              <a:off x="8155041" y="1486453"/>
              <a:ext cx="3436591" cy="369332"/>
            </a:xfrm>
            <a:prstGeom prst="rect">
              <a:avLst/>
            </a:prstGeom>
            <a:noFill/>
          </p:spPr>
          <p:txBody>
            <a:bodyPr wrap="square" rtlCol="0">
              <a:spAutoFit/>
            </a:bodyPr>
            <a:lstStyle/>
            <a:p>
              <a:r>
                <a:rPr lang="en-US" b="1">
                  <a:solidFill>
                    <a:schemeClr val="accent5">
                      <a:lumMod val="75000"/>
                    </a:schemeClr>
                  </a:solidFill>
                  <a:latin typeface="Cambria" panose="02040503050406030204" pitchFamily="18" charset="0"/>
                  <a:ea typeface="Cambria" panose="02040503050406030204" pitchFamily="18" charset="0"/>
                </a:rPr>
                <a:t>Địa điểm, </a:t>
              </a:r>
              <a:r>
                <a:rPr lang="en-US" b="1" err="1">
                  <a:solidFill>
                    <a:schemeClr val="accent5">
                      <a:lumMod val="75000"/>
                    </a:schemeClr>
                  </a:solidFill>
                  <a:latin typeface="Cambria" panose="02040503050406030204" pitchFamily="18" charset="0"/>
                  <a:ea typeface="Cambria" panose="02040503050406030204" pitchFamily="18" charset="0"/>
                </a:rPr>
                <a:t>ngày</a:t>
              </a:r>
              <a:r>
                <a:rPr lang="en-US" b="1">
                  <a:solidFill>
                    <a:schemeClr val="accent5">
                      <a:lumMod val="75000"/>
                    </a:schemeClr>
                  </a:solidFill>
                  <a:latin typeface="Cambria" panose="02040503050406030204" pitchFamily="18" charset="0"/>
                  <a:ea typeface="Cambria" panose="02040503050406030204" pitchFamily="18" charset="0"/>
                </a:rPr>
                <a:t>   tháng   năm</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19" name="Hộp Văn bản 18">
              <a:extLst>
                <a:ext uri="{FF2B5EF4-FFF2-40B4-BE49-F238E27FC236}">
                  <a16:creationId xmlns:a16="http://schemas.microsoft.com/office/drawing/2014/main" id="{41B1BF58-37EE-4825-B930-2ED4E56B7F59}"/>
                </a:ext>
              </a:extLst>
            </p:cNvPr>
            <p:cNvSpPr txBox="1"/>
            <p:nvPr/>
          </p:nvSpPr>
          <p:spPr>
            <a:xfrm>
              <a:off x="7570005" y="1870489"/>
              <a:ext cx="14867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Lời</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chào</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hỏi</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1" name="Hộp Văn bản 20">
              <a:extLst>
                <a:ext uri="{FF2B5EF4-FFF2-40B4-BE49-F238E27FC236}">
                  <a16:creationId xmlns:a16="http://schemas.microsoft.com/office/drawing/2014/main" id="{6F9E6900-739B-45BE-8571-CF1D5548B5E3}"/>
                </a:ext>
              </a:extLst>
            </p:cNvPr>
            <p:cNvSpPr txBox="1"/>
            <p:nvPr/>
          </p:nvSpPr>
          <p:spPr>
            <a:xfrm>
              <a:off x="7579421" y="2263399"/>
              <a:ext cx="2538390" cy="369332"/>
            </a:xfrm>
            <a:prstGeom prst="rect">
              <a:avLst/>
            </a:prstGeom>
            <a:noFill/>
          </p:spPr>
          <p:txBody>
            <a:bodyPr wrap="square" rtlCol="0">
              <a:spAutoFit/>
            </a:bodyPr>
            <a:lstStyle/>
            <a:p>
              <a:r>
                <a:rPr lang="en-US" b="1">
                  <a:solidFill>
                    <a:schemeClr val="accent5">
                      <a:lumMod val="75000"/>
                    </a:schemeClr>
                  </a:solidFill>
                  <a:latin typeface="Cambria" panose="02040503050406030204" pitchFamily="18" charset="0"/>
                  <a:ea typeface="Cambria" panose="02040503050406030204" pitchFamily="18" charset="0"/>
                </a:rPr>
                <a:t>Lí </a:t>
              </a:r>
              <a:r>
                <a:rPr lang="en-US" b="1" dirty="0">
                  <a:solidFill>
                    <a:schemeClr val="accent5">
                      <a:lumMod val="75000"/>
                    </a:schemeClr>
                  </a:solidFill>
                  <a:latin typeface="Cambria" panose="02040503050406030204" pitchFamily="18" charset="0"/>
                  <a:ea typeface="Cambria" panose="02040503050406030204" pitchFamily="18" charset="0"/>
                </a:rPr>
                <a:t>do </a:t>
              </a:r>
              <a:r>
                <a:rPr lang="en-US" b="1" dirty="0" err="1">
                  <a:solidFill>
                    <a:schemeClr val="accent5">
                      <a:lumMod val="75000"/>
                    </a:schemeClr>
                  </a:solidFill>
                  <a:latin typeface="Cambria" panose="02040503050406030204" pitchFamily="18" charset="0"/>
                  <a:ea typeface="Cambria" panose="02040503050406030204" pitchFamily="18" charset="0"/>
                </a:rPr>
                <a:t>viết</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thư</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grpSp>
      <p:grpSp>
        <p:nvGrpSpPr>
          <p:cNvPr id="16" name="Nhóm 15">
            <a:extLst>
              <a:ext uri="{FF2B5EF4-FFF2-40B4-BE49-F238E27FC236}">
                <a16:creationId xmlns:a16="http://schemas.microsoft.com/office/drawing/2014/main" id="{8D785D02-BF15-4A0B-B1A8-4C6D2C6D5603}"/>
              </a:ext>
            </a:extLst>
          </p:cNvPr>
          <p:cNvGrpSpPr/>
          <p:nvPr/>
        </p:nvGrpSpPr>
        <p:grpSpPr>
          <a:xfrm>
            <a:off x="6753671" y="2845411"/>
            <a:ext cx="4140554" cy="1571584"/>
            <a:chOff x="7449727" y="2910035"/>
            <a:chExt cx="4140554" cy="1571584"/>
          </a:xfrm>
        </p:grpSpPr>
        <p:sp>
          <p:nvSpPr>
            <p:cNvPr id="24" name="Hộp Văn bản 23">
              <a:extLst>
                <a:ext uri="{FF2B5EF4-FFF2-40B4-BE49-F238E27FC236}">
                  <a16:creationId xmlns:a16="http://schemas.microsoft.com/office/drawing/2014/main" id="{E8BD4457-F908-4DB3-BB90-50D21722A490}"/>
                </a:ext>
              </a:extLst>
            </p:cNvPr>
            <p:cNvSpPr txBox="1"/>
            <p:nvPr/>
          </p:nvSpPr>
          <p:spPr>
            <a:xfrm>
              <a:off x="7461134" y="2910035"/>
              <a:ext cx="134737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Thăm</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hỏi</a:t>
              </a:r>
              <a:endParaRPr lang="vi-VN" b="1" dirty="0">
                <a:solidFill>
                  <a:srgbClr val="FF0000"/>
                </a:solidFill>
                <a:latin typeface="Cambria" panose="02040503050406030204" pitchFamily="18" charset="0"/>
                <a:ea typeface="Cambria" panose="02040503050406030204" pitchFamily="18" charset="0"/>
              </a:endParaRPr>
            </a:p>
          </p:txBody>
        </p:sp>
        <p:sp>
          <p:nvSpPr>
            <p:cNvPr id="25" name="Hộp Văn bản 24">
              <a:extLst>
                <a:ext uri="{FF2B5EF4-FFF2-40B4-BE49-F238E27FC236}">
                  <a16:creationId xmlns:a16="http://schemas.microsoft.com/office/drawing/2014/main" id="{C5B790FD-B41B-466C-98A3-9A7FE6F4D8B5}"/>
                </a:ext>
              </a:extLst>
            </p:cNvPr>
            <p:cNvSpPr txBox="1"/>
            <p:nvPr/>
          </p:nvSpPr>
          <p:spPr>
            <a:xfrm>
              <a:off x="7459065" y="3714004"/>
              <a:ext cx="413121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Điều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nói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Câu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chuyện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kể</a:t>
              </a:r>
              <a:endParaRPr lang="vi-VN" b="1" dirty="0">
                <a:solidFill>
                  <a:srgbClr val="FF0000"/>
                </a:solidFill>
                <a:latin typeface="Cambria" panose="02040503050406030204" pitchFamily="18" charset="0"/>
                <a:ea typeface="Cambria" panose="02040503050406030204" pitchFamily="18" charset="0"/>
              </a:endParaRPr>
            </a:p>
          </p:txBody>
        </p:sp>
        <p:sp>
          <p:nvSpPr>
            <p:cNvPr id="26" name="Hộp Văn bản 25">
              <a:extLst>
                <a:ext uri="{FF2B5EF4-FFF2-40B4-BE49-F238E27FC236}">
                  <a16:creationId xmlns:a16="http://schemas.microsoft.com/office/drawing/2014/main" id="{60938677-BF4D-4A04-92B1-DADF6FC826A1}"/>
                </a:ext>
              </a:extLst>
            </p:cNvPr>
            <p:cNvSpPr txBox="1"/>
            <p:nvPr/>
          </p:nvSpPr>
          <p:spPr>
            <a:xfrm>
              <a:off x="7449727" y="3313391"/>
              <a:ext cx="3765456" cy="369332"/>
            </a:xfrm>
            <a:prstGeom prst="rect">
              <a:avLst/>
            </a:prstGeom>
            <a:noFill/>
          </p:spPr>
          <p:txBody>
            <a:bodyPr wrap="square">
              <a:spAutoFit/>
            </a:bodyPr>
            <a:lstStyle/>
            <a:p>
              <a:r>
                <a:rPr lang="en-US" b="1">
                  <a:solidFill>
                    <a:srgbClr val="FF0000"/>
                  </a:solidFill>
                  <a:latin typeface="Cambria" panose="02040503050406030204" pitchFamily="18" charset="0"/>
                  <a:ea typeface="Cambria" panose="02040503050406030204" pitchFamily="18" charset="0"/>
                </a:rPr>
                <a:t>Giới </a:t>
              </a:r>
              <a:r>
                <a:rPr lang="en-US" b="1" dirty="0" err="1">
                  <a:solidFill>
                    <a:srgbClr val="FF0000"/>
                  </a:solidFill>
                  <a:latin typeface="Cambria" panose="02040503050406030204" pitchFamily="18" charset="0"/>
                  <a:ea typeface="Cambria" panose="02040503050406030204" pitchFamily="18" charset="0"/>
                </a:rPr>
                <a:t>thiệu</a:t>
              </a:r>
              <a:r>
                <a:rPr lang="en-US" b="1" dirty="0">
                  <a:solidFill>
                    <a:srgbClr val="FF0000"/>
                  </a:solidFill>
                  <a:latin typeface="Cambria" panose="02040503050406030204" pitchFamily="18" charset="0"/>
                  <a:ea typeface="Cambria" panose="02040503050406030204" pitchFamily="18" charset="0"/>
                </a:rPr>
                <a:t>/</a:t>
              </a:r>
              <a:r>
                <a:rPr lang="en-US" b="1" dirty="0" err="1">
                  <a:solidFill>
                    <a:srgbClr val="FF0000"/>
                  </a:solidFill>
                  <a:latin typeface="Cambria" panose="02040503050406030204" pitchFamily="18" charset="0"/>
                  <a:ea typeface="Cambria" panose="02040503050406030204" pitchFamily="18" charset="0"/>
                </a:rPr>
                <a:t>Thông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báo</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hình</a:t>
              </a:r>
              <a:endParaRPr lang="vi-VN" dirty="0">
                <a:solidFill>
                  <a:srgbClr val="FF0000"/>
                </a:solidFill>
              </a:endParaRPr>
            </a:p>
          </p:txBody>
        </p:sp>
        <p:sp>
          <p:nvSpPr>
            <p:cNvPr id="27" name="Hộp Văn bản 26">
              <a:extLst>
                <a:ext uri="{FF2B5EF4-FFF2-40B4-BE49-F238E27FC236}">
                  <a16:creationId xmlns:a16="http://schemas.microsoft.com/office/drawing/2014/main" id="{B3F158E4-BEE5-4089-BB95-F2E3FB855371}"/>
                </a:ext>
              </a:extLst>
            </p:cNvPr>
            <p:cNvSpPr txBox="1"/>
            <p:nvPr/>
          </p:nvSpPr>
          <p:spPr>
            <a:xfrm>
              <a:off x="7459058" y="4112287"/>
              <a:ext cx="211953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Thể</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hiện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cảm</a:t>
              </a:r>
              <a:endParaRPr lang="vi-VN" b="1" dirty="0">
                <a:solidFill>
                  <a:srgbClr val="FF0000"/>
                </a:solidFill>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D90A5107-13A6-4F1A-B4AA-2683BAC32923}"/>
              </a:ext>
            </a:extLst>
          </p:cNvPr>
          <p:cNvGrpSpPr/>
          <p:nvPr/>
        </p:nvGrpSpPr>
        <p:grpSpPr>
          <a:xfrm>
            <a:off x="6442227" y="4436615"/>
            <a:ext cx="4476930" cy="1177227"/>
            <a:chOff x="7319104" y="4675494"/>
            <a:chExt cx="4476930" cy="1177227"/>
          </a:xfrm>
        </p:grpSpPr>
        <p:sp>
          <p:nvSpPr>
            <p:cNvPr id="28" name="Hộp Văn bản 27">
              <a:extLst>
                <a:ext uri="{FF2B5EF4-FFF2-40B4-BE49-F238E27FC236}">
                  <a16:creationId xmlns:a16="http://schemas.microsoft.com/office/drawing/2014/main" id="{796F2211-E408-4DA1-8417-8EBA19BD0891}"/>
                </a:ext>
              </a:extLst>
            </p:cNvPr>
            <p:cNvSpPr txBox="1"/>
            <p:nvPr/>
          </p:nvSpPr>
          <p:spPr>
            <a:xfrm>
              <a:off x="7319104" y="4675494"/>
              <a:ext cx="4131216"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tạm</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biệt</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chúc</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mong</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muốn</a:t>
              </a:r>
              <a:endParaRPr lang="vi-VN" b="1" dirty="0">
                <a:solidFill>
                  <a:srgbClr val="00B050"/>
                </a:solidFill>
                <a:latin typeface="Cambria" panose="02040503050406030204" pitchFamily="18" charset="0"/>
                <a:ea typeface="Cambria" panose="02040503050406030204" pitchFamily="18" charset="0"/>
              </a:endParaRPr>
            </a:p>
          </p:txBody>
        </p:sp>
        <p:sp>
          <p:nvSpPr>
            <p:cNvPr id="29" name="Hộp Văn bản 28">
              <a:extLst>
                <a:ext uri="{FF2B5EF4-FFF2-40B4-BE49-F238E27FC236}">
                  <a16:creationId xmlns:a16="http://schemas.microsoft.com/office/drawing/2014/main" id="{4DC96727-2DC0-4C99-8B06-67ABB005890C}"/>
                </a:ext>
              </a:extLst>
            </p:cNvPr>
            <p:cNvSpPr txBox="1"/>
            <p:nvPr/>
          </p:nvSpPr>
          <p:spPr>
            <a:xfrm>
              <a:off x="7335491" y="5071698"/>
              <a:ext cx="1584989"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hứa</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hẹn</a:t>
              </a:r>
              <a:endParaRPr lang="vi-VN" b="1" dirty="0">
                <a:solidFill>
                  <a:srgbClr val="00B050"/>
                </a:solidFill>
                <a:latin typeface="Cambria" panose="02040503050406030204" pitchFamily="18" charset="0"/>
                <a:ea typeface="Cambria" panose="02040503050406030204" pitchFamily="18" charset="0"/>
              </a:endParaRPr>
            </a:p>
          </p:txBody>
        </p:sp>
        <p:sp>
          <p:nvSpPr>
            <p:cNvPr id="30" name="Hộp Văn bản 29">
              <a:extLst>
                <a:ext uri="{FF2B5EF4-FFF2-40B4-BE49-F238E27FC236}">
                  <a16:creationId xmlns:a16="http://schemas.microsoft.com/office/drawing/2014/main" id="{1A60F0DC-3B0D-47CD-A5D0-C8F90684E4D6}"/>
                </a:ext>
              </a:extLst>
            </p:cNvPr>
            <p:cNvSpPr txBox="1"/>
            <p:nvPr/>
          </p:nvSpPr>
          <p:spPr>
            <a:xfrm>
              <a:off x="9586491" y="5483389"/>
              <a:ext cx="2209543" cy="369332"/>
            </a:xfrm>
            <a:prstGeom prst="rect">
              <a:avLst/>
            </a:prstGeom>
            <a:noFill/>
          </p:spPr>
          <p:txBody>
            <a:bodyPr wrap="square" rtlCol="0">
              <a:spAutoFit/>
            </a:bodyPr>
            <a:lstStyle/>
            <a:p>
              <a:pPr algn="ctr"/>
              <a:r>
                <a:rPr lang="en-US" b="1" dirty="0" err="1">
                  <a:solidFill>
                    <a:srgbClr val="00B050"/>
                  </a:solidFill>
                  <a:latin typeface="Cambria" panose="02040503050406030204" pitchFamily="18" charset="0"/>
                  <a:ea typeface="Cambria" panose="02040503050406030204" pitchFamily="18" charset="0"/>
                </a:rPr>
                <a:t>Kí</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tên</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người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gửi</a:t>
              </a:r>
              <a:endParaRPr lang="vi-VN" b="1" dirty="0">
                <a:solidFill>
                  <a:srgbClr val="00B050"/>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49" y="4728086"/>
            <a:ext cx="2166992" cy="2166991"/>
          </a:xfrm>
          <a:prstGeom prst="rect">
            <a:avLst/>
          </a:prstGeom>
        </p:spPr>
      </p:pic>
      <p:grpSp>
        <p:nvGrpSpPr>
          <p:cNvPr id="13" name="Group 12"/>
          <p:cNvGrpSpPr/>
          <p:nvPr/>
        </p:nvGrpSpPr>
        <p:grpSpPr>
          <a:xfrm>
            <a:off x="1645622" y="1485752"/>
            <a:ext cx="2568407" cy="1395036"/>
            <a:chOff x="2743199" y="1522015"/>
            <a:chExt cx="2568407" cy="1395036"/>
          </a:xfrm>
        </p:grpSpPr>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t="35349" b="33364"/>
            <a:stretch/>
          </p:blipFill>
          <p:spPr>
            <a:xfrm>
              <a:off x="2743199" y="1522015"/>
              <a:ext cx="2568407" cy="1395036"/>
            </a:xfrm>
            <a:prstGeom prst="rect">
              <a:avLst/>
            </a:prstGeom>
          </p:spPr>
        </p:pic>
        <p:sp>
          <p:nvSpPr>
            <p:cNvPr id="12" name="TextBox 11"/>
            <p:cNvSpPr txBox="1"/>
            <p:nvPr/>
          </p:nvSpPr>
          <p:spPr>
            <a:xfrm>
              <a:off x="3240566" y="1884890"/>
              <a:ext cx="1684383" cy="553998"/>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Đầu thư</a:t>
              </a:r>
            </a:p>
          </p:txBody>
        </p:sp>
      </p:grpSp>
      <p:grpSp>
        <p:nvGrpSpPr>
          <p:cNvPr id="42" name="Group 41"/>
          <p:cNvGrpSpPr/>
          <p:nvPr/>
        </p:nvGrpSpPr>
        <p:grpSpPr>
          <a:xfrm>
            <a:off x="2242783" y="2964751"/>
            <a:ext cx="2548310" cy="1492898"/>
            <a:chOff x="3340360" y="3001014"/>
            <a:chExt cx="2548310" cy="1492898"/>
          </a:xfrm>
        </p:grpSpPr>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587" t="66049" r="587" b="2664"/>
            <a:stretch/>
          </p:blipFill>
          <p:spPr>
            <a:xfrm>
              <a:off x="3340360" y="3001014"/>
              <a:ext cx="2548310" cy="1492898"/>
            </a:xfrm>
            <a:prstGeom prst="rect">
              <a:avLst/>
            </a:prstGeom>
          </p:spPr>
        </p:pic>
        <p:sp>
          <p:nvSpPr>
            <p:cNvPr id="40" name="TextBox 39"/>
            <p:cNvSpPr txBox="1"/>
            <p:nvPr/>
          </p:nvSpPr>
          <p:spPr>
            <a:xfrm>
              <a:off x="3702848" y="3380487"/>
              <a:ext cx="1932824" cy="553998"/>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Phần thân</a:t>
              </a:r>
            </a:p>
          </p:txBody>
        </p:sp>
      </p:grpSp>
      <p:grpSp>
        <p:nvGrpSpPr>
          <p:cNvPr id="22" name="Group 21"/>
          <p:cNvGrpSpPr/>
          <p:nvPr/>
        </p:nvGrpSpPr>
        <p:grpSpPr>
          <a:xfrm>
            <a:off x="2705485" y="4541612"/>
            <a:ext cx="2563007" cy="1194319"/>
            <a:chOff x="3803062" y="4577875"/>
            <a:chExt cx="2563007" cy="1194319"/>
          </a:xfrm>
        </p:grpSpPr>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7425" b="67546"/>
            <a:stretch/>
          </p:blipFill>
          <p:spPr>
            <a:xfrm>
              <a:off x="3803062" y="4577875"/>
              <a:ext cx="2563007" cy="1194319"/>
            </a:xfrm>
            <a:prstGeom prst="rect">
              <a:avLst/>
            </a:prstGeom>
          </p:spPr>
        </p:pic>
        <p:sp>
          <p:nvSpPr>
            <p:cNvPr id="41" name="TextBox 40"/>
            <p:cNvSpPr txBox="1"/>
            <p:nvPr/>
          </p:nvSpPr>
          <p:spPr>
            <a:xfrm>
              <a:off x="4304427" y="4903751"/>
              <a:ext cx="1684383" cy="553998"/>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Cuối thư</a:t>
              </a:r>
            </a:p>
          </p:txBody>
        </p:sp>
      </p:grpSp>
      <p:cxnSp>
        <p:nvCxnSpPr>
          <p:cNvPr id="44" name="Straight Arrow Connector 43"/>
          <p:cNvCxnSpPr/>
          <p:nvPr/>
        </p:nvCxnSpPr>
        <p:spPr>
          <a:xfrm>
            <a:off x="4086808" y="2136710"/>
            <a:ext cx="2052735" cy="0"/>
          </a:xfrm>
          <a:prstGeom prst="straightConnector1">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674637" y="3649380"/>
            <a:ext cx="1464906" cy="0"/>
          </a:xfrm>
          <a:prstGeom prst="straightConnector1">
            <a:avLst/>
          </a:prstGeom>
          <a:ln w="38100">
            <a:solidFill>
              <a:srgbClr val="FF0066"/>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141167" y="5175270"/>
            <a:ext cx="1063690" cy="0"/>
          </a:xfrm>
          <a:prstGeom prst="straightConnector1">
            <a:avLst/>
          </a:prstGeom>
          <a:ln w="38100">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115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1+#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14:presetBounceEnd="50000">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14:bounceEnd="50000">
                                          <p:cBhvr additive="base">
                                            <p:cTn id="36"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50000">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14:bounceEnd="50000">
                                          <p:cBhvr additive="base">
                                            <p:cTn id="45" dur="500" fill="hold"/>
                                            <p:tgtEl>
                                              <p:spTgt spid="42"/>
                                            </p:tgtEl>
                                            <p:attrNameLst>
                                              <p:attrName>ppt_x</p:attrName>
                                            </p:attrNameLst>
                                          </p:cBhvr>
                                          <p:tavLst>
                                            <p:tav tm="0">
                                              <p:val>
                                                <p:strVal val="0-#ppt_w/2"/>
                                              </p:val>
                                            </p:tav>
                                            <p:tav tm="100000">
                                              <p:val>
                                                <p:strVal val="#ppt_x"/>
                                              </p:val>
                                            </p:tav>
                                          </p:tavLst>
                                        </p:anim>
                                        <p:anim calcmode="lin" valueType="num" p14:bounceEnd="50000">
                                          <p:cBhvr additive="base">
                                            <p:cTn id="46" dur="500" fill="hold"/>
                                            <p:tgtEl>
                                              <p:spTgt spid="42"/>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50000">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14:bounceEnd="50000">
                                          <p:cBhvr additive="base">
                                            <p:cTn id="54"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8"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1+#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0-#ppt_w/2"/>
                                              </p:val>
                                            </p:tav>
                                            <p:tav tm="100000">
                                              <p:val>
                                                <p:strVal val="#ppt_x"/>
                                              </p:val>
                                            </p:tav>
                                          </p:tavLst>
                                        </p:anim>
                                        <p:anim calcmode="lin" valueType="num">
                                          <p:cBhvr additive="base">
                                            <p:cTn id="46" dur="500" fill="hold"/>
                                            <p:tgtEl>
                                              <p:spTgt spid="42"/>
                                            </p:tgtEl>
                                            <p:attrNameLst>
                                              <p:attrName>ppt_y</p:attrName>
                                            </p:attrNameLst>
                                          </p:cBhvr>
                                          <p:tavLst>
                                            <p:tav tm="0">
                                              <p:val>
                                                <p:strVal val="#ppt_y"/>
                                              </p:val>
                                            </p:tav>
                                            <p:tav tm="100000">
                                              <p:val>
                                                <p:strVal val="#ppt_y"/>
                                              </p:val>
                                            </p:tav>
                                          </p:tavLst>
                                        </p:anim>
                                      </p:childTnLst>
                                    </p:cTn>
                                  </p:par>
                                  <p:par>
                                    <p:cTn id="47" presetID="22" presetClass="entr" presetSubtype="8"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0-#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8"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B0C5840-5768-4FD6-847A-B3009B121784}"/>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655" t="15556" b="15122"/>
          <a:stretch/>
        </p:blipFill>
        <p:spPr>
          <a:xfrm rot="21199679">
            <a:off x="1932802" y="1117901"/>
            <a:ext cx="9138753" cy="6575466"/>
          </a:xfrm>
          <a:prstGeom prst="rect">
            <a:avLst/>
          </a:prstGeom>
        </p:spPr>
      </p:pic>
      <p:sp>
        <p:nvSpPr>
          <p:cNvPr id="3" name="TextBox 2"/>
          <p:cNvSpPr txBox="1"/>
          <p:nvPr/>
        </p:nvSpPr>
        <p:spPr>
          <a:xfrm>
            <a:off x="2945664" y="2793590"/>
            <a:ext cx="5233136" cy="3323987"/>
          </a:xfrm>
          <a:prstGeom prst="rect">
            <a:avLst/>
          </a:prstGeom>
          <a:noFill/>
        </p:spPr>
        <p:txBody>
          <a:bodyPr wrap="square" rtlCol="0">
            <a:spAutoFit/>
          </a:bodyPr>
          <a:lstStyle/>
          <a:p>
            <a:pPr algn="ctr">
              <a:lnSpc>
                <a:spcPct val="150000"/>
              </a:lnSpc>
              <a:spcBef>
                <a:spcPts val="600"/>
              </a:spcBef>
              <a:spcAft>
                <a:spcPts val="600"/>
              </a:spcAft>
            </a:pPr>
            <a:r>
              <a:rPr lang="en-US" sz="3500" b="1" dirty="0" err="1">
                <a:latin typeface="Cambria" panose="02040503050406030204" pitchFamily="18" charset="0"/>
                <a:ea typeface="Cambria" panose="02040503050406030204" pitchFamily="18" charset="0"/>
              </a:rPr>
              <a:t>Bức</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thư</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nói</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lên</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nỗi</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lòng</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thương</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bạn</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muốn</a:t>
            </a:r>
            <a:r>
              <a:rPr lang="en-US" sz="3500" b="1" dirty="0">
                <a:latin typeface="Cambria" panose="02040503050406030204" pitchFamily="18" charset="0"/>
                <a:ea typeface="Cambria" panose="02040503050406030204" pitchFamily="18" charset="0"/>
              </a:rPr>
              <a:t> chia </a:t>
            </a:r>
            <a:r>
              <a:rPr lang="en-US" sz="3500" b="1" dirty="0" err="1">
                <a:latin typeface="Cambria" panose="02040503050406030204" pitchFamily="18" charset="0"/>
                <a:ea typeface="Cambria" panose="02040503050406030204" pitchFamily="18" charset="0"/>
              </a:rPr>
              <a:t>sẻ</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khó</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khăn</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cùng</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bạn</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Hồng</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của</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bạn</a:t>
            </a:r>
            <a:r>
              <a:rPr lang="en-US" sz="3500" b="1" dirty="0">
                <a:latin typeface="Cambria" panose="02040503050406030204" pitchFamily="18" charset="0"/>
                <a:ea typeface="Cambria" panose="02040503050406030204" pitchFamily="18" charset="0"/>
              </a:rPr>
              <a:t> </a:t>
            </a:r>
            <a:r>
              <a:rPr lang="en-US" sz="3500" b="1" dirty="0" err="1">
                <a:latin typeface="Cambria" panose="02040503050406030204" pitchFamily="18" charset="0"/>
                <a:ea typeface="Cambria" panose="02040503050406030204" pitchFamily="18" charset="0"/>
              </a:rPr>
              <a:t>Lương</a:t>
            </a:r>
            <a:r>
              <a:rPr lang="en-US" sz="3500" b="1" dirty="0">
                <a:latin typeface="Cambria" panose="02040503050406030204" pitchFamily="18" charset="0"/>
                <a:ea typeface="Cambria" panose="02040503050406030204" pitchFamily="18" charset="0"/>
              </a:rPr>
              <a:t>.</a:t>
            </a:r>
            <a:endParaRPr lang="vi-VN" sz="3500" b="1" dirty="0">
              <a:latin typeface="Cambria" panose="02040503050406030204" pitchFamily="18" charset="0"/>
              <a:ea typeface="Cambria" panose="02040503050406030204" pitchFamily="18" charset="0"/>
            </a:endParaRPr>
          </a:p>
        </p:txBody>
      </p:sp>
      <p:grpSp>
        <p:nvGrpSpPr>
          <p:cNvPr id="12" name="Nhóm 20">
            <a:extLst>
              <a:ext uri="{FF2B5EF4-FFF2-40B4-BE49-F238E27FC236}">
                <a16:creationId xmlns:a16="http://schemas.microsoft.com/office/drawing/2014/main" id="{D86FB104-5516-4880-B2B9-007BAAE059B5}"/>
              </a:ext>
            </a:extLst>
          </p:cNvPr>
          <p:cNvGrpSpPr/>
          <p:nvPr/>
        </p:nvGrpSpPr>
        <p:grpSpPr>
          <a:xfrm>
            <a:off x="1334151" y="-62814"/>
            <a:ext cx="3760364" cy="1362704"/>
            <a:chOff x="1348969" y="609842"/>
            <a:chExt cx="5839168" cy="1362704"/>
          </a:xfrm>
        </p:grpSpPr>
        <p:sp>
          <p:nvSpPr>
            <p:cNvPr id="13" name="Hình chữ nhật: Góc Tròn 14">
              <a:extLst>
                <a:ext uri="{FF2B5EF4-FFF2-40B4-BE49-F238E27FC236}">
                  <a16:creationId xmlns:a16="http://schemas.microsoft.com/office/drawing/2014/main" id="{B5F7EE2A-2785-4140-948F-8B41FF469045}"/>
                </a:ext>
              </a:extLst>
            </p:cNvPr>
            <p:cNvSpPr/>
            <p:nvPr/>
          </p:nvSpPr>
          <p:spPr>
            <a:xfrm>
              <a:off x="1348969" y="947619"/>
              <a:ext cx="5839168"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NỘI DUNG</a:t>
              </a:r>
              <a:endParaRPr lang="vi-VN" sz="2800" b="1" dirty="0">
                <a:solidFill>
                  <a:schemeClr val="tx1"/>
                </a:solidFill>
                <a:latin typeface="Cambria" panose="02040503050406030204" pitchFamily="18" charset="0"/>
                <a:ea typeface="Cambria" panose="02040503050406030204" pitchFamily="18" charset="0"/>
              </a:endParaRPr>
            </a:p>
          </p:txBody>
        </p:sp>
        <p:pic>
          <p:nvPicPr>
            <p:cNvPr id="15" name="Picture 2">
              <a:extLst>
                <a:ext uri="{FF2B5EF4-FFF2-40B4-BE49-F238E27FC236}">
                  <a16:creationId xmlns:a16="http://schemas.microsoft.com/office/drawing/2014/main" id="{137DA93C-52B9-4705-B3F3-60DE47D69C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2313" y="609842"/>
              <a:ext cx="1388013" cy="13627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79517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50"/>
                                      </p:iterate>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50"/>
                                      </p:iterate>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B0C5840-5768-4FD6-847A-B3009B121784}"/>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Nhóm 20">
            <a:extLst>
              <a:ext uri="{FF2B5EF4-FFF2-40B4-BE49-F238E27FC236}">
                <a16:creationId xmlns:a16="http://schemas.microsoft.com/office/drawing/2014/main" id="{D86FB104-5516-4880-B2B9-007BAAE059B5}"/>
              </a:ext>
            </a:extLst>
          </p:cNvPr>
          <p:cNvGrpSpPr/>
          <p:nvPr/>
        </p:nvGrpSpPr>
        <p:grpSpPr>
          <a:xfrm>
            <a:off x="1066435" y="3045"/>
            <a:ext cx="8544096" cy="1442177"/>
            <a:chOff x="1023840" y="675701"/>
            <a:chExt cx="10376383" cy="1442177"/>
          </a:xfrm>
        </p:grpSpPr>
        <p:sp>
          <p:nvSpPr>
            <p:cNvPr id="13" name="Hình chữ nhật: Góc Tròn 14">
              <a:extLst>
                <a:ext uri="{FF2B5EF4-FFF2-40B4-BE49-F238E27FC236}">
                  <a16:creationId xmlns:a16="http://schemas.microsoft.com/office/drawing/2014/main" id="{B5F7EE2A-2785-4140-948F-8B41FF469045}"/>
                </a:ext>
              </a:extLst>
            </p:cNvPr>
            <p:cNvSpPr/>
            <p:nvPr/>
          </p:nvSpPr>
          <p:spPr>
            <a:xfrm>
              <a:off x="1376043" y="931331"/>
              <a:ext cx="10024180"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         Qua câu chuyện trên, em học được điều gì?</a:t>
              </a:r>
              <a:endParaRPr lang="vi-VN" sz="2800" b="1" dirty="0">
                <a:solidFill>
                  <a:schemeClr val="tx1"/>
                </a:solidFill>
                <a:latin typeface="Cambria" panose="02040503050406030204" pitchFamily="18" charset="0"/>
                <a:ea typeface="Cambria" panose="02040503050406030204" pitchFamily="18" charset="0"/>
              </a:endParaRPr>
            </a:p>
          </p:txBody>
        </p:sp>
        <p:pic>
          <p:nvPicPr>
            <p:cNvPr id="15" name="Picture 2">
              <a:extLst>
                <a:ext uri="{FF2B5EF4-FFF2-40B4-BE49-F238E27FC236}">
                  <a16:creationId xmlns:a16="http://schemas.microsoft.com/office/drawing/2014/main" id="{137DA93C-52B9-4705-B3F3-60DE47D69C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3840" y="675701"/>
              <a:ext cx="1822578" cy="144217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65496" y="37077"/>
            <a:ext cx="4835087" cy="6727371"/>
          </a:xfrm>
          <a:prstGeom prst="rect">
            <a:avLst/>
          </a:prstGeom>
        </p:spPr>
      </p:pic>
    </p:spTree>
    <p:extLst>
      <p:ext uri="{BB962C8B-B14F-4D97-AF65-F5344CB8AC3E}">
        <p14:creationId xmlns:p14="http://schemas.microsoft.com/office/powerpoint/2010/main" val="17161063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85899" y="229627"/>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550" y="1287166"/>
            <a:ext cx="10942320" cy="5247590"/>
          </a:xfrm>
          <a:prstGeom prst="rect">
            <a:avLst/>
          </a:prstGeom>
          <a:noFill/>
        </p:spPr>
        <p:txBody>
          <a:bodyPr wrap="square" rtlCol="0">
            <a:spAutoFit/>
          </a:bodyPr>
          <a:lstStyle/>
          <a:p>
            <a:pPr algn="r">
              <a:spcBef>
                <a:spcPts val="600"/>
              </a:spcBef>
              <a:spcAft>
                <a:spcPts val="600"/>
              </a:spcAft>
            </a:pPr>
            <a:r>
              <a:rPr lang="en-US" b="1" dirty="0">
                <a:latin typeface="VL FairwaterScriptLight" panose="02000507000000020003" pitchFamily="50" charset="0"/>
              </a:rPr>
              <a:t>							</a:t>
            </a:r>
            <a:r>
              <a:rPr lang="en-US" b="1" dirty="0" err="1">
                <a:latin typeface="UNI Chu truyen thong" panose="03030302030807070C03" pitchFamily="66" charset="0"/>
              </a:rPr>
              <a:t>Hòa</a:t>
            </a:r>
            <a:r>
              <a:rPr lang="en-US" b="1" dirty="0">
                <a:latin typeface="UNI Chu truyen thong" panose="03030302030807070C03" pitchFamily="66" charset="0"/>
              </a:rPr>
              <a:t> </a:t>
            </a:r>
            <a:r>
              <a:rPr lang="en-US" b="1" dirty="0" err="1">
                <a:latin typeface="UNI Chu truyen thong" panose="03030302030807070C03" pitchFamily="66" charset="0"/>
              </a:rPr>
              <a:t>Bình</a:t>
            </a:r>
            <a:r>
              <a:rPr lang="en-US" b="1" dirty="0">
                <a:latin typeface="UNI Chu truyen thong" panose="03030302030807070C03" pitchFamily="66" charset="0"/>
              </a:rPr>
              <a:t> , </a:t>
            </a:r>
            <a:r>
              <a:rPr lang="en-US" b="1" dirty="0" err="1">
                <a:latin typeface="UNI Chu truyen thong" panose="03030302030807070C03" pitchFamily="66" charset="0"/>
              </a:rPr>
              <a:t>ngày</a:t>
            </a:r>
            <a:r>
              <a:rPr lang="en-US" b="1" dirty="0">
                <a:latin typeface="UNI Chu truyen thong" panose="03030302030807070C03" pitchFamily="66" charset="0"/>
              </a:rPr>
              <a:t> 5 </a:t>
            </a:r>
            <a:r>
              <a:rPr lang="en-US" b="1" dirty="0" err="1">
                <a:latin typeface="UNI Chu truyen thong" panose="03030302030807070C03" pitchFamily="66" charset="0"/>
              </a:rPr>
              <a:t>tháng</a:t>
            </a:r>
            <a:r>
              <a:rPr lang="en-US" b="1" dirty="0">
                <a:latin typeface="UNI Chu truyen thong" panose="03030302030807070C03" pitchFamily="66" charset="0"/>
              </a:rPr>
              <a:t> 8 </a:t>
            </a:r>
            <a:r>
              <a:rPr lang="en-US" b="1" dirty="0" err="1">
                <a:latin typeface="UNI Chu truyen thong" panose="03030302030807070C03" pitchFamily="66" charset="0"/>
              </a:rPr>
              <a:t>năm</a:t>
            </a:r>
            <a:r>
              <a:rPr lang="en-US" b="1" dirty="0">
                <a:latin typeface="UNI Chu truyen thong" panose="03030302030807070C03" pitchFamily="66" charset="0"/>
              </a:rPr>
              <a:t> 2000 </a:t>
            </a:r>
          </a:p>
          <a:p>
            <a:pPr>
              <a:spcBef>
                <a:spcPts val="600"/>
              </a:spcBef>
              <a:spcAft>
                <a:spcPts val="600"/>
              </a:spcAft>
            </a:pPr>
            <a:r>
              <a:rPr lang="en-US" b="1" dirty="0">
                <a:latin typeface="UNI Chu truyen thong" panose="03030302030807070C03" pitchFamily="66" charset="0"/>
              </a:rPr>
              <a:t>	</a:t>
            </a:r>
            <a:r>
              <a:rPr lang="en-US" b="1" dirty="0" err="1">
                <a:latin typeface="UNI Chu truyen thong" panose="03030302030807070C03" pitchFamily="66" charset="0"/>
              </a:rPr>
              <a:t>Bạn</a:t>
            </a:r>
            <a:r>
              <a:rPr lang="en-US" b="1" dirty="0">
                <a:latin typeface="UNI Chu truyen thong" panose="03030302030807070C03" pitchFamily="66" charset="0"/>
              </a:rPr>
              <a:t> </a:t>
            </a:r>
            <a:r>
              <a:rPr lang="en-US" b="1" dirty="0" err="1">
                <a:latin typeface="UNI Chu truyen thong" panose="03030302030807070C03" pitchFamily="66" charset="0"/>
              </a:rPr>
              <a:t>Hồng</a:t>
            </a:r>
            <a:r>
              <a:rPr lang="en-US" b="1" dirty="0">
                <a:latin typeface="UNI Chu truyen thong" panose="03030302030807070C03" pitchFamily="66" charset="0"/>
              </a:rPr>
              <a:t> </a:t>
            </a:r>
            <a:r>
              <a:rPr lang="en-US" b="1" dirty="0" err="1">
                <a:latin typeface="UNI Chu truyen thong" panose="03030302030807070C03" pitchFamily="66" charset="0"/>
              </a:rPr>
              <a:t>thân</a:t>
            </a:r>
            <a:r>
              <a:rPr lang="en-US" b="1" dirty="0">
                <a:latin typeface="UNI Chu truyen thong" panose="03030302030807070C03" pitchFamily="66" charset="0"/>
              </a:rPr>
              <a:t> </a:t>
            </a:r>
            <a:r>
              <a:rPr lang="en-US" b="1" dirty="0" err="1">
                <a:latin typeface="UNI Chu truyen thong" panose="03030302030807070C03" pitchFamily="66" charset="0"/>
              </a:rPr>
              <a:t>mến</a:t>
            </a:r>
            <a:r>
              <a:rPr lang="en-US" b="1" dirty="0">
                <a:latin typeface="UNI Chu truyen thong" panose="03030302030807070C03" pitchFamily="66" charset="0"/>
              </a:rPr>
              <a:t>,                                                                        </a:t>
            </a:r>
          </a:p>
          <a:p>
            <a:pPr algn="just">
              <a:spcBef>
                <a:spcPts val="600"/>
              </a:spcBef>
              <a:spcAft>
                <a:spcPts val="600"/>
              </a:spcAft>
            </a:pPr>
            <a:r>
              <a:rPr lang="vi-VN" b="1" dirty="0">
                <a:latin typeface="UNI Chu truyen thong" panose="03030302030807070C03" pitchFamily="66" charset="0"/>
              </a:rPr>
              <a:t> 	Mình là Quách Tuấn Lương , học sinh lớp 4B Trường Tiểu học Cù Chính Lan , thị xã Hòa Bình. Hôm nay, đọc báo Thiếu niên Tiền phong, mình rất xúc động được biết ba của Hồng đã hi sinh trong trận lũ lụt vừa rồi. Mình gửi bức thư này chia buồn với bạn.</a:t>
            </a:r>
          </a:p>
          <a:p>
            <a:pPr algn="just">
              <a:spcBef>
                <a:spcPts val="600"/>
              </a:spcBef>
              <a:spcAft>
                <a:spcPts val="600"/>
              </a:spcAft>
            </a:pPr>
            <a:r>
              <a:rPr lang="vi-VN" b="1" dirty="0">
                <a:latin typeface="UNI Chu truyen thong" panose="03030302030807070C03" pitchFamily="66" charset="0"/>
              </a:rPr>
              <a:t> 	Hồng ơi!</a:t>
            </a:r>
          </a:p>
          <a:p>
            <a:pPr algn="just">
              <a:spcBef>
                <a:spcPts val="600"/>
              </a:spcBef>
              <a:spcAft>
                <a:spcPts val="600"/>
              </a:spcAft>
            </a:pPr>
            <a:r>
              <a:rPr lang="vi-VN" b="1" dirty="0">
                <a:latin typeface="UNI Chu truyen thong" panose="03030302030807070C03" pitchFamily="66"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a:p>
            <a:pPr algn="just">
              <a:spcBef>
                <a:spcPts val="600"/>
              </a:spcBef>
              <a:spcAft>
                <a:spcPts val="600"/>
              </a:spcAft>
            </a:pPr>
            <a:r>
              <a:rPr lang="vi-VN" b="1" dirty="0">
                <a:latin typeface="UNI Chu truyen thong" panose="03030302030807070C03" pitchFamily="66" charset="0"/>
              </a:rPr>
              <a:t>	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b="1" dirty="0">
                <a:latin typeface="UNI Chu truyen thong" panose="03030302030807070C03" pitchFamily="66" charset="0"/>
              </a:rPr>
              <a:t>	 Chúc Hồng khỏe. Mong nhận thư bạn</a:t>
            </a:r>
            <a:r>
              <a:rPr lang="en-US" b="1" dirty="0">
                <a:latin typeface="UNI Chu truyen thong" panose="03030302030807070C03" pitchFamily="66" charset="0"/>
              </a:rPr>
              <a:t>.</a:t>
            </a:r>
            <a:endParaRPr lang="vi-VN" b="1" dirty="0">
              <a:latin typeface="UNI Chu truyen thong" panose="03030302030807070C03" pitchFamily="66" charset="0"/>
            </a:endParaRPr>
          </a:p>
          <a:p>
            <a:r>
              <a:rPr lang="en-US" b="1" dirty="0">
                <a:latin typeface="UNI Chu truyen thong" panose="03030302030807070C03" pitchFamily="66" charset="0"/>
              </a:rPr>
              <a:t>                                                                                        </a:t>
            </a:r>
            <a:r>
              <a:rPr lang="en-US" b="1" dirty="0" err="1">
                <a:latin typeface="UNI Chu truyen thong" panose="03030302030807070C03" pitchFamily="66" charset="0"/>
              </a:rPr>
              <a:t>Bạn</a:t>
            </a:r>
            <a:r>
              <a:rPr lang="en-US" b="1" dirty="0">
                <a:latin typeface="UNI Chu truyen thong" panose="03030302030807070C03" pitchFamily="66" charset="0"/>
              </a:rPr>
              <a:t> </a:t>
            </a:r>
            <a:r>
              <a:rPr lang="en-US" b="1" dirty="0" err="1">
                <a:latin typeface="UNI Chu truyen thong" panose="03030302030807070C03" pitchFamily="66" charset="0"/>
              </a:rPr>
              <a:t>mới</a:t>
            </a:r>
            <a:r>
              <a:rPr lang="en-US" b="1" dirty="0">
                <a:latin typeface="UNI Chu truyen thong" panose="03030302030807070C03" pitchFamily="66" charset="0"/>
              </a:rPr>
              <a:t> </a:t>
            </a:r>
            <a:r>
              <a:rPr lang="en-US" b="1" dirty="0" err="1">
                <a:latin typeface="UNI Chu truyen thong" panose="03030302030807070C03" pitchFamily="66" charset="0"/>
              </a:rPr>
              <a:t>của</a:t>
            </a:r>
            <a:r>
              <a:rPr lang="en-US" b="1" dirty="0">
                <a:latin typeface="UNI Chu truyen thong" panose="03030302030807070C03" pitchFamily="66" charset="0"/>
              </a:rPr>
              <a:t> </a:t>
            </a:r>
            <a:r>
              <a:rPr lang="en-US" b="1" dirty="0" err="1">
                <a:latin typeface="UNI Chu truyen thong" panose="03030302030807070C03" pitchFamily="66" charset="0"/>
              </a:rPr>
              <a:t>Hồng</a:t>
            </a:r>
            <a:r>
              <a:rPr lang="en-US" b="1" dirty="0">
                <a:latin typeface="UNI Chu truyen thong" panose="03030302030807070C03" pitchFamily="66" charset="0"/>
              </a:rPr>
              <a:t> </a:t>
            </a:r>
          </a:p>
          <a:p>
            <a:r>
              <a:rPr lang="vi-VN" b="1" dirty="0">
                <a:latin typeface="UNI Chu truyen thong" panose="03030302030807070C03" pitchFamily="66" charset="0"/>
              </a:rPr>
              <a:t>                                                                                        Quách Tuấn Lương</a:t>
            </a:r>
            <a:endParaRPr lang="vi-VN" b="1" i="1" dirty="0">
              <a:latin typeface="UNI Chu truyen thong" panose="03030302030807070C03" pitchFamily="66" charset="0"/>
            </a:endParaRPr>
          </a:p>
        </p:txBody>
      </p:sp>
      <p:sp>
        <p:nvSpPr>
          <p:cNvPr id="8" name="TextBox 7"/>
          <p:cNvSpPr txBox="1"/>
          <p:nvPr/>
        </p:nvSpPr>
        <p:spPr>
          <a:xfrm>
            <a:off x="3911599" y="657645"/>
            <a:ext cx="4013201" cy="707886"/>
          </a:xfrm>
          <a:prstGeom prst="rect">
            <a:avLst/>
          </a:prstGeom>
          <a:noFill/>
        </p:spPr>
        <p:txBody>
          <a:bodyPr wrap="square" rtlCol="0">
            <a:spAutoFit/>
          </a:bodyPr>
          <a:lstStyle/>
          <a:p>
            <a:pPr algn="ctr"/>
            <a:r>
              <a:rPr lang="en-US" sz="4000" b="1">
                <a:solidFill>
                  <a:srgbClr val="FF0000"/>
                </a:solidFill>
                <a:latin typeface="VL Deepika" panose="02000507000000020004" pitchFamily="50" charset="0"/>
              </a:rPr>
              <a:t>Thư thăm bạn</a:t>
            </a:r>
          </a:p>
        </p:txBody>
      </p:sp>
      <p:pic>
        <p:nvPicPr>
          <p:cNvPr id="9" name="Picture 2" descr="Free Reading Books Colored Outline Icon - Available in SVG, PNG, EPS, AI &amp;amp;  Icon fonts">
            <a:extLst>
              <a:ext uri="{FF2B5EF4-FFF2-40B4-BE49-F238E27FC236}">
                <a16:creationId xmlns:a16="http://schemas.microsoft.com/office/drawing/2014/main" id="{AA972D7F-8C0E-40A5-BF1B-9D5D90284A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7614" y="483181"/>
            <a:ext cx="803985" cy="80398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8971139" y="-56750"/>
            <a:ext cx="3598364" cy="1198232"/>
            <a:chOff x="8331200" y="-107550"/>
            <a:chExt cx="4238303" cy="1411328"/>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12" name="TextBox 11"/>
            <p:cNvSpPr txBox="1"/>
            <p:nvPr/>
          </p:nvSpPr>
          <p:spPr>
            <a:xfrm>
              <a:off x="9132375" y="395644"/>
              <a:ext cx="2724345" cy="652522"/>
            </a:xfrm>
            <a:prstGeom prst="rect">
              <a:avLst/>
            </a:prstGeom>
            <a:noFill/>
          </p:spPr>
          <p:txBody>
            <a:bodyPr wrap="square" rtlCol="0">
              <a:spAutoFit/>
            </a:bodyPr>
            <a:lstStyle/>
            <a:p>
              <a:pPr algn="ctr"/>
              <a:r>
                <a:rPr lang="en-US" sz="3000" b="1">
                  <a:solidFill>
                    <a:schemeClr val="accent5">
                      <a:lumMod val="50000"/>
                    </a:schemeClr>
                  </a:solidFill>
                  <a:latin typeface="VL Proxima Nova Th" panose="02000506030000020004" pitchFamily="50" charset="0"/>
                </a:rPr>
                <a:t>Luyện đọc</a:t>
              </a:r>
            </a:p>
          </p:txBody>
        </p:sp>
      </p:grpSp>
    </p:spTree>
    <p:extLst>
      <p:ext uri="{BB962C8B-B14F-4D97-AF65-F5344CB8AC3E}">
        <p14:creationId xmlns:p14="http://schemas.microsoft.com/office/powerpoint/2010/main" val="427800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5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iterate type="lt">
                                    <p:tmPct val="0"/>
                                  </p:iterate>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iterate type="lt">
                                    <p:tmPct val="0"/>
                                  </p:iterate>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iterate type="lt">
                                    <p:tmPct val="0"/>
                                  </p:iterate>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iterate type="lt">
                                    <p:tmPct val="0"/>
                                  </p:iterate>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p:cTn id="23"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7">
                                            <p:txEl>
                                              <p:pRg st="3" end="3"/>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iterate type="lt">
                                    <p:tmPct val="0"/>
                                  </p:iterate>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iterate type="lt">
                                    <p:tmPct val="0"/>
                                  </p:iterate>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p:cTn id="31"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5" end="5"/>
                                            </p:txEl>
                                          </p:spTgt>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iterate type="lt">
                                    <p:tmPct val="0"/>
                                  </p:iterate>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p:cTn id="35"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6" end="6"/>
                                            </p:txEl>
                                          </p:spTgt>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iterate type="lt">
                                    <p:tmPct val="0"/>
                                  </p:iterate>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p:cTn id="39"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7">
                                            <p:txEl>
                                              <p:pRg st="7" end="7"/>
                                            </p:txEl>
                                          </p:spTgt>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iterate type="lt">
                                    <p:tmPct val="0"/>
                                  </p:iterate>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p:cTn id="43"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071192" y="54680"/>
            <a:ext cx="1830950" cy="646331"/>
          </a:xfrm>
          <a:prstGeom prst="rect">
            <a:avLst/>
          </a:prstGeom>
          <a:noFill/>
        </p:spPr>
        <p:txBody>
          <a:bodyPr wrap="none" rtlCol="0">
            <a:spAutoFit/>
          </a:bodyPr>
          <a:lstStyle/>
          <a:p>
            <a:r>
              <a:rPr kumimoji="1" lang="en-US" altLang="zh-CN" sz="3600" b="1">
                <a:solidFill>
                  <a:srgbClr val="C00000"/>
                </a:solidFill>
                <a:latin typeface="VL Old typewriter" pitchFamily="50" charset="0"/>
                <a:ea typeface="Tahoma" panose="020B0604030504040204" pitchFamily="34" charset="0"/>
                <a:cs typeface="Times New Roman" panose="02020603050405020304" pitchFamily="18" charset="0"/>
              </a:rPr>
              <a:t>DẶN DÒ</a:t>
            </a:r>
            <a:endParaRPr kumimoji="1" lang="zh-CN" altLang="en-US" sz="3600" b="1" dirty="0">
              <a:solidFill>
                <a:srgbClr val="C00000"/>
              </a:solidFill>
              <a:latin typeface="VL Old typewriter" pitchFamily="50" charset="0"/>
              <a:ea typeface="萝莉体 第二版" panose="02000500000000000000" pitchFamily="2" charset="-122"/>
              <a:cs typeface="Times New Roman" panose="02020603050405020304" pitchFamily="18" charset="0"/>
            </a:endParaRPr>
          </a:p>
        </p:txBody>
      </p:sp>
      <p:grpSp>
        <p:nvGrpSpPr>
          <p:cNvPr id="31" name="Group 70"/>
          <p:cNvGrpSpPr/>
          <p:nvPr/>
        </p:nvGrpSpPr>
        <p:grpSpPr>
          <a:xfrm>
            <a:off x="1284791" y="41398"/>
            <a:ext cx="9369272" cy="7072158"/>
            <a:chOff x="-1" y="0"/>
            <a:chExt cx="2335461" cy="2193538"/>
          </a:xfrm>
        </p:grpSpPr>
        <p:sp>
          <p:nvSpPr>
            <p:cNvPr id="32" name="chenying0907 66"/>
            <p:cNvSpPr/>
            <p:nvPr/>
          </p:nvSpPr>
          <p:spPr>
            <a:xfrm>
              <a:off x="88900" y="177800"/>
              <a:ext cx="2125877" cy="1425520"/>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4" name="chenying0907 68"/>
            <p:cNvSpPr/>
            <p:nvPr/>
          </p:nvSpPr>
          <p:spPr>
            <a:xfrm>
              <a:off x="1130300" y="1600198"/>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11" name="TextBox 10"/>
          <p:cNvSpPr txBox="1"/>
          <p:nvPr/>
        </p:nvSpPr>
        <p:spPr>
          <a:xfrm>
            <a:off x="2118166" y="1033303"/>
            <a:ext cx="7778187" cy="900246"/>
          </a:xfrm>
          <a:prstGeom prst="rect">
            <a:avLst/>
          </a:prstGeom>
          <a:noFill/>
        </p:spPr>
        <p:txBody>
          <a:bodyPr wrap="square" rtlCol="0">
            <a:spAutoFit/>
          </a:bodyPr>
          <a:lstStyle/>
          <a:p>
            <a:pPr algn="just">
              <a:lnSpc>
                <a:spcPct val="150000"/>
              </a:lnSpc>
              <a:spcBef>
                <a:spcPts val="600"/>
              </a:spcBef>
              <a:spcAft>
                <a:spcPts val="600"/>
              </a:spcAft>
            </a:pPr>
            <a:r>
              <a:rPr lang="en-US" sz="3500" b="1">
                <a:latin typeface="Cambria" panose="02040503050406030204" pitchFamily="18" charset="0"/>
                <a:ea typeface="Cambria" panose="02040503050406030204" pitchFamily="18" charset="0"/>
              </a:rPr>
              <a:t>- Rèn đọc trôi chảy, rèn đọc diễn cảm.</a:t>
            </a:r>
            <a:endParaRPr lang="vi-VN" sz="3500" b="1">
              <a:latin typeface="Cambria" panose="02040503050406030204" pitchFamily="18" charset="0"/>
              <a:ea typeface="Cambria" panose="02040503050406030204" pitchFamily="18" charset="0"/>
            </a:endParaRPr>
          </a:p>
        </p:txBody>
      </p:sp>
      <p:sp>
        <p:nvSpPr>
          <p:cNvPr id="12" name="TextBox 11"/>
          <p:cNvSpPr txBox="1"/>
          <p:nvPr/>
        </p:nvSpPr>
        <p:spPr>
          <a:xfrm>
            <a:off x="2127494" y="2154431"/>
            <a:ext cx="8042420" cy="900246"/>
          </a:xfrm>
          <a:prstGeom prst="rect">
            <a:avLst/>
          </a:prstGeom>
          <a:noFill/>
        </p:spPr>
        <p:txBody>
          <a:bodyPr wrap="square" rtlCol="0">
            <a:spAutoFit/>
          </a:bodyPr>
          <a:lstStyle/>
          <a:p>
            <a:pPr algn="just">
              <a:lnSpc>
                <a:spcPct val="150000"/>
              </a:lnSpc>
              <a:spcBef>
                <a:spcPts val="600"/>
              </a:spcBef>
              <a:spcAft>
                <a:spcPts val="600"/>
              </a:spcAft>
            </a:pPr>
            <a:r>
              <a:rPr lang="en-US" sz="3500" b="1">
                <a:latin typeface="Cambria" panose="02040503050406030204" pitchFamily="18" charset="0"/>
                <a:ea typeface="Cambria" panose="02040503050406030204" pitchFamily="18" charset="0"/>
              </a:rPr>
              <a:t>- Xem trước bài </a:t>
            </a:r>
            <a:r>
              <a:rPr lang="en-US" sz="3500" b="1">
                <a:solidFill>
                  <a:srgbClr val="0070C0"/>
                </a:solidFill>
                <a:latin typeface="Cambria" panose="02040503050406030204" pitchFamily="18" charset="0"/>
                <a:ea typeface="Cambria" panose="02040503050406030204" pitchFamily="18" charset="0"/>
              </a:rPr>
              <a:t>Người ăn xin</a:t>
            </a:r>
            <a:r>
              <a:rPr lang="en-US" sz="3500" b="1">
                <a:latin typeface="Cambria" panose="02040503050406030204" pitchFamily="18" charset="0"/>
                <a:ea typeface="Cambria" panose="02040503050406030204" pitchFamily="18" charset="0"/>
              </a:rPr>
              <a:t>.</a:t>
            </a:r>
            <a:endParaRPr lang="vi-VN" sz="3500" b="1">
              <a:latin typeface="Cambria" panose="02040503050406030204" pitchFamily="18" charset="0"/>
              <a:ea typeface="Cambria" panose="02040503050406030204" pitchFamily="18" charset="0"/>
            </a:endParaRPr>
          </a:p>
        </p:txBody>
      </p:sp>
      <p:grpSp>
        <p:nvGrpSpPr>
          <p:cNvPr id="13" name="Group 24"/>
          <p:cNvGrpSpPr/>
          <p:nvPr/>
        </p:nvGrpSpPr>
        <p:grpSpPr>
          <a:xfrm rot="2186241">
            <a:off x="9020421" y="1768113"/>
            <a:ext cx="297829" cy="1511514"/>
            <a:chOff x="0" y="-1"/>
            <a:chExt cx="221333" cy="1123294"/>
          </a:xfrm>
        </p:grpSpPr>
        <p:sp>
          <p:nvSpPr>
            <p:cNvPr id="14" name="Shape 20"/>
            <p:cNvSpPr/>
            <p:nvPr/>
          </p:nvSpPr>
          <p:spPr>
            <a:xfrm>
              <a:off x="12699" y="165100"/>
              <a:ext cx="208634" cy="742430"/>
            </a:xfrm>
            <a:custGeom>
              <a:avLst/>
              <a:gdLst/>
              <a:ahLst/>
              <a:cxnLst>
                <a:cxn ang="0">
                  <a:pos x="wd2" y="hd2"/>
                </a:cxn>
                <a:cxn ang="5400000">
                  <a:pos x="wd2" y="hd2"/>
                </a:cxn>
                <a:cxn ang="10800000">
                  <a:pos x="wd2" y="hd2"/>
                </a:cxn>
                <a:cxn ang="16200000">
                  <a:pos x="wd2" y="hd2"/>
                </a:cxn>
              </a:cxnLst>
              <a:rect l="0" t="0" r="r" b="b"/>
              <a:pathLst>
                <a:path w="20522" h="21600" extrusionOk="0">
                  <a:moveTo>
                    <a:pt x="19779" y="21600"/>
                  </a:moveTo>
                  <a:cubicBezTo>
                    <a:pt x="21308" y="19799"/>
                    <a:pt x="20061" y="18140"/>
                    <a:pt x="19699" y="16279"/>
                  </a:cubicBezTo>
                  <a:cubicBezTo>
                    <a:pt x="18646" y="10853"/>
                    <a:pt x="19061" y="5372"/>
                    <a:pt x="15824" y="0"/>
                  </a:cubicBezTo>
                  <a:lnTo>
                    <a:pt x="1" y="0"/>
                  </a:lnTo>
                  <a:lnTo>
                    <a:pt x="775" y="1843"/>
                  </a:lnTo>
                  <a:cubicBezTo>
                    <a:pt x="763" y="4727"/>
                    <a:pt x="1217" y="13025"/>
                    <a:pt x="1506" y="15903"/>
                  </a:cubicBezTo>
                  <a:cubicBezTo>
                    <a:pt x="1688" y="17715"/>
                    <a:pt x="-292" y="19629"/>
                    <a:pt x="37" y="21376"/>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15" name="Shape 21"/>
            <p:cNvSpPr/>
            <p:nvPr/>
          </p:nvSpPr>
          <p:spPr>
            <a:xfrm>
              <a:off x="12700" y="889000"/>
              <a:ext cx="199716" cy="17526"/>
            </a:xfrm>
            <a:custGeom>
              <a:avLst/>
              <a:gdLst/>
              <a:ahLst/>
              <a:cxnLst>
                <a:cxn ang="0">
                  <a:pos x="wd2" y="hd2"/>
                </a:cxn>
                <a:cxn ang="5400000">
                  <a:pos x="wd2" y="hd2"/>
                </a:cxn>
                <a:cxn ang="10800000">
                  <a:pos x="wd2" y="hd2"/>
                </a:cxn>
                <a:cxn ang="16200000">
                  <a:pos x="wd2" y="hd2"/>
                </a:cxn>
              </a:cxnLst>
              <a:rect l="0" t="0" r="r" b="b"/>
              <a:pathLst>
                <a:path w="21600" h="17274" extrusionOk="0">
                  <a:moveTo>
                    <a:pt x="21600" y="0"/>
                  </a:moveTo>
                  <a:cubicBezTo>
                    <a:pt x="18923" y="21600"/>
                    <a:pt x="5182" y="19974"/>
                    <a:pt x="0" y="11161"/>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16" name="Shape 22"/>
            <p:cNvSpPr/>
            <p:nvPr/>
          </p:nvSpPr>
          <p:spPr>
            <a:xfrm>
              <a:off x="0" y="-1"/>
              <a:ext cx="169627" cy="156940"/>
            </a:xfrm>
            <a:custGeom>
              <a:avLst/>
              <a:gdLst/>
              <a:ahLst/>
              <a:cxnLst>
                <a:cxn ang="0">
                  <a:pos x="wd2" y="hd2"/>
                </a:cxn>
                <a:cxn ang="5400000">
                  <a:pos x="wd2" y="hd2"/>
                </a:cxn>
                <a:cxn ang="10800000">
                  <a:pos x="wd2" y="hd2"/>
                </a:cxn>
                <a:cxn ang="16200000">
                  <a:pos x="wd2" y="hd2"/>
                </a:cxn>
              </a:cxnLst>
              <a:rect l="0" t="0" r="r" b="b"/>
              <a:pathLst>
                <a:path w="21600" h="21399" extrusionOk="0">
                  <a:moveTo>
                    <a:pt x="21600" y="21399"/>
                  </a:moveTo>
                  <a:cubicBezTo>
                    <a:pt x="21600" y="14641"/>
                    <a:pt x="20714" y="6540"/>
                    <a:pt x="20597" y="325"/>
                  </a:cubicBezTo>
                  <a:cubicBezTo>
                    <a:pt x="13874" y="-42"/>
                    <a:pt x="6603" y="-201"/>
                    <a:pt x="0" y="411"/>
                  </a:cubicBezTo>
                  <a:cubicBezTo>
                    <a:pt x="771" y="6724"/>
                    <a:pt x="1612" y="13779"/>
                    <a:pt x="1316" y="2012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17" name="Shape 23"/>
            <p:cNvSpPr/>
            <p:nvPr/>
          </p:nvSpPr>
          <p:spPr>
            <a:xfrm>
              <a:off x="12700" y="889000"/>
              <a:ext cx="200707" cy="2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72" y="7302"/>
                    <a:pt x="6555" y="15634"/>
                    <a:pt x="11604" y="21600"/>
                  </a:cubicBezTo>
                  <a:cubicBezTo>
                    <a:pt x="14587" y="14593"/>
                    <a:pt x="19470" y="7960"/>
                    <a:pt x="21600" y="70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pic>
        <p:nvPicPr>
          <p:cNvPr id="3" name="Picture 2" descr="A picture containing text, vector graphics, businesscard&#10;&#10;Description automatically generated">
            <a:extLst>
              <a:ext uri="{FF2B5EF4-FFF2-40B4-BE49-F238E27FC236}">
                <a16:creationId xmlns:a16="http://schemas.microsoft.com/office/drawing/2014/main" id="{0A0C13B2-4F02-488E-902C-91FB37D778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6088" y="4433061"/>
            <a:ext cx="2718595" cy="2718595"/>
          </a:xfrm>
          <a:prstGeom prst="rect">
            <a:avLst/>
          </a:prstGeom>
        </p:spPr>
      </p:pic>
    </p:spTree>
    <p:extLst>
      <p:ext uri="{BB962C8B-B14F-4D97-AF65-F5344CB8AC3E}">
        <p14:creationId xmlns:p14="http://schemas.microsoft.com/office/powerpoint/2010/main" val="7975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100000">
                                          <p:val>
                                            <p:strVal val="#ppt_x"/>
                                          </p:val>
                                        </p:tav>
                                      </p:tavLst>
                                    </p:anim>
                                    <p:anim calcmode="lin" valueType="num">
                                      <p:cBhvr>
                                        <p:cTn id="8" dur="500" fill="hold"/>
                                        <p:tgtEl>
                                          <p:spTgt spid="31"/>
                                        </p:tgtEl>
                                        <p:attrNameLst>
                                          <p:attrName>ppt_y</p:attrName>
                                        </p:attrNameLst>
                                      </p:cBhvr>
                                      <p:tavLst>
                                        <p:tav tm="0">
                                          <p:val>
                                            <p:strVal val="#ppt_y-#ppt_h/2"/>
                                          </p:val>
                                        </p:tav>
                                        <p:tav tm="100000">
                                          <p:val>
                                            <p:strVal val="#ppt_y"/>
                                          </p:val>
                                        </p:tav>
                                      </p:tavLst>
                                    </p:anim>
                                    <p:anim calcmode="lin" valueType="num">
                                      <p:cBhvr>
                                        <p:cTn id="9" dur="500" fill="hold"/>
                                        <p:tgtEl>
                                          <p:spTgt spid="31"/>
                                        </p:tgtEl>
                                        <p:attrNameLst>
                                          <p:attrName>ppt_w</p:attrName>
                                        </p:attrNameLst>
                                      </p:cBhvr>
                                      <p:tavLst>
                                        <p:tav tm="0">
                                          <p:val>
                                            <p:strVal val="#ppt_w"/>
                                          </p:val>
                                        </p:tav>
                                        <p:tav tm="100000">
                                          <p:val>
                                            <p:strVal val="#ppt_w"/>
                                          </p:val>
                                        </p:tav>
                                      </p:tavLst>
                                    </p:anim>
                                    <p:anim calcmode="lin" valueType="num">
                                      <p:cBhvr>
                                        <p:cTn id="1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nodeType="afterEffect">
                                  <p:stCondLst>
                                    <p:cond delay="0"/>
                                  </p:stCondLst>
                                  <p:childTnLst>
                                    <p:animMotion origin="layout" path="M -0.49935 -0.20579 L -0.49935 -0.20556 C -0.49544 -0.20787 -0.48724 -0.2125 -0.48229 -0.2125 L -0.09596 -0.21088 C -0.08099 -0.20973 -0.05742 -0.20857 -0.0401 -0.20579 C -0.03711 -0.20533 -0.03424 -0.20487 -0.03138 -0.20417 C -0.03007 -0.20371 -0.0289 -0.20301 -0.0276 -0.20255 C -0.02565 -0.20186 -0.02382 -0.20162 -0.02187 -0.20093 C -0.02096 -0.20047 -0.02005 -0.19977 -0.01901 -0.19908 C -0.02005 -0.197 -0.0207 -0.19422 -0.02187 -0.19237 C -0.02695 -0.18426 -0.0263 -0.18658 -0.03138 -0.18403 C -0.03333 -0.18287 -0.03515 -0.18149 -0.03711 -0.18056 C -0.03932 -0.17963 -0.04153 -0.17963 -0.04375 -0.17894 C -0.04791 -0.17732 -0.05208 -0.17524 -0.05612 -0.17385 C -0.05846 -0.17315 -0.06067 -0.17269 -0.06289 -0.17223 C -0.0681 -0.17061 -0.07343 -0.16829 -0.07903 -0.16713 C -0.08359 -0.16598 -0.08841 -0.16621 -0.0931 -0.16551 C -0.09882 -0.16459 -0.10442 -0.16274 -0.11015 -0.16204 C -0.12474 -0.15996 -0.13932 -0.15996 -0.1539 -0.15695 C -0.18099 -0.15139 -0.18541 -0.15024 -0.22226 -0.14514 C -0.22981 -0.14422 -0.23737 -0.14399 -0.24505 -0.14352 C -0.25169 -0.1419 -0.25833 -0.14051 -0.26497 -0.13843 C -0.26875 -0.13727 -0.27252 -0.13473 -0.2763 -0.13334 C -0.27929 -0.13218 -0.28906 -0.13056 -0.29153 -0.1301 C -0.31731 -0.11482 -0.29297 -0.12801 -0.30872 -0.12153 C -0.31054 -0.12084 -0.3164 -0.11737 -0.31901 -0.11644 C -0.32122 -0.11575 -0.32343 -0.11528 -0.32578 -0.11482 C -0.33151 -0.1095 -0.33138 -0.1095 -0.33997 -0.10463 C -0.3414 -0.10394 -0.3431 -0.10371 -0.34466 -0.10301 C -0.34596 -0.10255 -0.34726 -0.10209 -0.34843 -0.10139 C -0.35039 -0.10024 -0.35221 -0.09885 -0.35416 -0.09792 C -0.35664 -0.09676 -0.35924 -0.09607 -0.36172 -0.09468 C -0.36276 -0.09399 -0.3638 -0.09329 -0.36458 -0.09283 C -0.36588 -0.09213 -0.36718 -0.0919 -0.36836 -0.09121 C -0.36979 -0.09028 -0.37096 -0.08889 -0.37226 -0.08774 C -0.37317 -0.08704 -0.37409 -0.08681 -0.375 -0.08612 C -0.37565 -0.0838 -0.37695 -0.08195 -0.37695 -0.0794 C -0.37695 -0.07084 -0.37604 -0.06389 -0.37226 -0.05926 C -0.37044 -0.05718 -0.36836 -0.05602 -0.36653 -0.05417 C -0.3608 -0.04862 -0.36549 -0.04931 -0.35507 -0.04561 C -0.33346 -0.03797 -0.35586 -0.04561 -0.33906 -0.04051 C -0.33737 -0.04005 -0.3358 -0.03936 -0.33424 -0.03889 C -0.32747 -0.03704 -0.32031 -0.03588 -0.31341 -0.0338 C -0.31145 -0.03334 -0.3095 -0.03241 -0.30781 -0.03218 C -0.30234 -0.03125 -0.29687 -0.03102 -0.29153 -0.03056 L -0.27721 -0.02871 C -0.26875 -0.02801 -0.26015 -0.02778 -0.25169 -0.02709 C -0.23229 -0.02223 -0.25664 -0.02825 -0.21276 -0.02037 C -0.2095 -0.01991 -0.20638 -0.01922 -0.20338 -0.01875 C -0.19817 -0.01806 -0.1931 -0.01783 -0.18802 -0.0169 C -0.18242 -0.01621 -0.17669 -0.01436 -0.17096 -0.01366 C -0.15807 -0.01204 -0.14505 -0.01135 -0.13203 -0.01019 C -0.12513 -0.00973 -0.1181 -0.0088 -0.11119 -0.00857 L -0.02565 -0.00695 L -0.01901 -0.0051 C -0.01653 -0.00463 -0.01393 -0.0044 -0.01145 -0.00348 C -0.01041 -0.00325 -0.00963 -0.00232 -0.00859 -0.00186 C -0.00364 0.00023 -0.00403 -0.00024 -3.33333E-6 -0.00024 L -3.33333E-6 4.44444E-6 " pathEditMode="relative" rAng="0" ptsTypes="AAAAAAAAAAAAAAAAAAAAAAAAAAAAAAAAAAAAAAAAAAAAAAAAAAAAAAAAAAA">
                                      <p:cBhvr>
                                        <p:cTn id="17" dur="3000" fill="hold"/>
                                        <p:tgtEl>
                                          <p:spTgt spid="13"/>
                                        </p:tgtEl>
                                        <p:attrNameLst>
                                          <p:attrName>ppt_x</p:attrName>
                                          <p:attrName>ppt_y</p:attrName>
                                        </p:attrNameLst>
                                      </p:cBhvr>
                                      <p:rCtr x="24961" y="9954"/>
                                    </p:animMotion>
                                  </p:childTnLst>
                                </p:cTn>
                              </p:par>
                              <p:par>
                                <p:cTn id="18" presetID="1" presetClass="entr" presetSubtype="0" fill="hold" grpId="0" nodeType="withEffect">
                                  <p:stCondLst>
                                    <p:cond delay="500"/>
                                  </p:stCondLst>
                                  <p:iterate type="lt">
                                    <p:tmAbs val="50"/>
                                  </p:iterate>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1700"/>
                                  </p:stCondLst>
                                  <p:iterate type="lt">
                                    <p:tmAbs val="50"/>
                                  </p:iterate>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9" cstate="print">
            <a:extLst>
              <a:ext uri="{BEBA8EAE-BF5A-486C-A8C5-ECC9F3942E4B}">
                <a14:imgProps xmlns:a14="http://schemas.microsoft.com/office/drawing/2010/main">
                  <a14:imgLayer r:embed="rId10">
                    <a14:imgEffect>
                      <a14:sharpenSoften amount="-1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blipFill dpi="0" rotWithShape="1">
            <a:blip r:embed="rId11"/>
            <a:srcRect/>
            <a:tile tx="0" ty="0" sx="100000" sy="100000" flip="none" algn="tl"/>
          </a:blipFill>
        </p:spPr>
      </p:pic>
      <p:sp>
        <p:nvSpPr>
          <p:cNvPr id="3" name="Freeform 2"/>
          <p:cNvSpPr/>
          <p:nvPr/>
        </p:nvSpPr>
        <p:spPr>
          <a:xfrm>
            <a:off x="300942" y="161517"/>
            <a:ext cx="11663586" cy="6553701"/>
          </a:xfrm>
          <a:custGeom>
            <a:avLst/>
            <a:gdLst>
              <a:gd name="connsiteX0" fmla="*/ 0 w 11663586"/>
              <a:gd name="connsiteY0" fmla="*/ 4341035 h 6553701"/>
              <a:gd name="connsiteX1" fmla="*/ 312516 w 11663586"/>
              <a:gd name="connsiteY1" fmla="*/ 2581683 h 6553701"/>
              <a:gd name="connsiteX2" fmla="*/ 196769 w 11663586"/>
              <a:gd name="connsiteY2" fmla="*/ 498240 h 6553701"/>
              <a:gd name="connsiteX3" fmla="*/ 1701478 w 11663586"/>
              <a:gd name="connsiteY3" fmla="*/ 174149 h 6553701"/>
              <a:gd name="connsiteX4" fmla="*/ 3889093 w 11663586"/>
              <a:gd name="connsiteY4" fmla="*/ 359344 h 6553701"/>
              <a:gd name="connsiteX5" fmla="*/ 6296628 w 11663586"/>
              <a:gd name="connsiteY5" fmla="*/ 529 h 6553701"/>
              <a:gd name="connsiteX6" fmla="*/ 8704162 w 11663586"/>
              <a:gd name="connsiteY6" fmla="*/ 278321 h 6553701"/>
              <a:gd name="connsiteX7" fmla="*/ 9630136 w 11663586"/>
              <a:gd name="connsiteY7" fmla="*/ 255172 h 6553701"/>
              <a:gd name="connsiteX8" fmla="*/ 10695007 w 11663586"/>
              <a:gd name="connsiteY8" fmla="*/ 370918 h 6553701"/>
              <a:gd name="connsiteX9" fmla="*/ 11505235 w 11663586"/>
              <a:gd name="connsiteY9" fmla="*/ 984377 h 6553701"/>
              <a:gd name="connsiteX10" fmla="*/ 11505235 w 11663586"/>
              <a:gd name="connsiteY10" fmla="*/ 2107121 h 6553701"/>
              <a:gd name="connsiteX11" fmla="*/ 11644131 w 11663586"/>
              <a:gd name="connsiteY11" fmla="*/ 3519232 h 6553701"/>
              <a:gd name="connsiteX12" fmla="*/ 11019099 w 11663586"/>
              <a:gd name="connsiteY12" fmla="*/ 5185987 h 6553701"/>
              <a:gd name="connsiteX13" fmla="*/ 11435787 w 11663586"/>
              <a:gd name="connsiteY13" fmla="*/ 6042513 h 6553701"/>
              <a:gd name="connsiteX14" fmla="*/ 10208871 w 11663586"/>
              <a:gd name="connsiteY14" fmla="*/ 6551799 h 6553701"/>
              <a:gd name="connsiteX15" fmla="*/ 8611564 w 11663586"/>
              <a:gd name="connsiteY15" fmla="*/ 6227708 h 6553701"/>
              <a:gd name="connsiteX16" fmla="*/ 6423949 w 11663586"/>
              <a:gd name="connsiteY16" fmla="*/ 6551799 h 6553701"/>
              <a:gd name="connsiteX17" fmla="*/ 4710896 w 11663586"/>
              <a:gd name="connsiteY17" fmla="*/ 6227708 h 6553701"/>
              <a:gd name="connsiteX18" fmla="*/ 4710896 w 11663586"/>
              <a:gd name="connsiteY18" fmla="*/ 6227708 h 655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3586" h="6553701">
                <a:moveTo>
                  <a:pt x="0" y="4341035"/>
                </a:moveTo>
                <a:cubicBezTo>
                  <a:pt x="139860" y="3781592"/>
                  <a:pt x="279721" y="3222149"/>
                  <a:pt x="312516" y="2581683"/>
                </a:cubicBezTo>
                <a:cubicBezTo>
                  <a:pt x="345311" y="1941217"/>
                  <a:pt x="-34725" y="899496"/>
                  <a:pt x="196769" y="498240"/>
                </a:cubicBezTo>
                <a:cubicBezTo>
                  <a:pt x="428263" y="96984"/>
                  <a:pt x="1086091" y="197298"/>
                  <a:pt x="1701478" y="174149"/>
                </a:cubicBezTo>
                <a:cubicBezTo>
                  <a:pt x="2316865" y="151000"/>
                  <a:pt x="3123235" y="388281"/>
                  <a:pt x="3889093" y="359344"/>
                </a:cubicBezTo>
                <a:cubicBezTo>
                  <a:pt x="4654951" y="330407"/>
                  <a:pt x="5494117" y="14033"/>
                  <a:pt x="6296628" y="529"/>
                </a:cubicBezTo>
                <a:cubicBezTo>
                  <a:pt x="7099139" y="-12975"/>
                  <a:pt x="8148577" y="235881"/>
                  <a:pt x="8704162" y="278321"/>
                </a:cubicBezTo>
                <a:cubicBezTo>
                  <a:pt x="9259747" y="320761"/>
                  <a:pt x="9298329" y="239739"/>
                  <a:pt x="9630136" y="255172"/>
                </a:cubicBezTo>
                <a:cubicBezTo>
                  <a:pt x="9961943" y="270605"/>
                  <a:pt x="10382490" y="249384"/>
                  <a:pt x="10695007" y="370918"/>
                </a:cubicBezTo>
                <a:cubicBezTo>
                  <a:pt x="11007524" y="492452"/>
                  <a:pt x="11370197" y="695010"/>
                  <a:pt x="11505235" y="984377"/>
                </a:cubicBezTo>
                <a:cubicBezTo>
                  <a:pt x="11640273" y="1273744"/>
                  <a:pt x="11482086" y="1684645"/>
                  <a:pt x="11505235" y="2107121"/>
                </a:cubicBezTo>
                <a:cubicBezTo>
                  <a:pt x="11528384" y="2529597"/>
                  <a:pt x="11725154" y="3006088"/>
                  <a:pt x="11644131" y="3519232"/>
                </a:cubicBezTo>
                <a:cubicBezTo>
                  <a:pt x="11563108" y="4032376"/>
                  <a:pt x="11053823" y="4765440"/>
                  <a:pt x="11019099" y="5185987"/>
                </a:cubicBezTo>
                <a:cubicBezTo>
                  <a:pt x="10984375" y="5606534"/>
                  <a:pt x="11570825" y="5814878"/>
                  <a:pt x="11435787" y="6042513"/>
                </a:cubicBezTo>
                <a:cubicBezTo>
                  <a:pt x="11300749" y="6270148"/>
                  <a:pt x="10679575" y="6520933"/>
                  <a:pt x="10208871" y="6551799"/>
                </a:cubicBezTo>
                <a:cubicBezTo>
                  <a:pt x="9738167" y="6582665"/>
                  <a:pt x="9242384" y="6227708"/>
                  <a:pt x="8611564" y="6227708"/>
                </a:cubicBezTo>
                <a:cubicBezTo>
                  <a:pt x="7980744" y="6227708"/>
                  <a:pt x="7074060" y="6551799"/>
                  <a:pt x="6423949" y="6551799"/>
                </a:cubicBezTo>
                <a:cubicBezTo>
                  <a:pt x="5773838" y="6551799"/>
                  <a:pt x="4710896" y="6227708"/>
                  <a:pt x="4710896" y="6227708"/>
                </a:cubicBezTo>
                <a:lnTo>
                  <a:pt x="4710896" y="6227708"/>
                </a:lnTo>
              </a:path>
            </a:pathLst>
          </a:cu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A_文本框 115"/>
          <p:cNvSpPr txBox="1"/>
          <p:nvPr>
            <p:custDataLst>
              <p:tags r:id="rId1"/>
            </p:custDataLst>
          </p:nvPr>
        </p:nvSpPr>
        <p:spPr>
          <a:xfrm>
            <a:off x="3920025" y="1065262"/>
            <a:ext cx="5681587" cy="2958567"/>
          </a:xfrm>
          <a:prstGeom prst="rect">
            <a:avLst/>
          </a:prstGeom>
          <a:noFill/>
        </p:spPr>
        <p:txBody>
          <a:bodyPr wrap="square" rtlCol="0">
            <a:spAutoFit/>
          </a:bodyPr>
          <a:lstStyle/>
          <a:p>
            <a:pPr algn="ctr">
              <a:lnSpc>
                <a:spcPct val="150000"/>
              </a:lnSpc>
            </a:pPr>
            <a:r>
              <a:rPr kumimoji="1" lang="en-US" altLang="zh-CN" sz="6600" b="1">
                <a:solidFill>
                  <a:srgbClr val="002060"/>
                </a:solidFill>
                <a:latin typeface="UVN Da Lat" panose="03060902030302020204" pitchFamily="66" charset="0"/>
                <a:ea typeface="Tahoma" panose="020B0604030504040204" pitchFamily="34" charset="0"/>
                <a:cs typeface="Tahoma" panose="020B0604030504040204" pitchFamily="34" charset="0"/>
              </a:rPr>
              <a:t>CHÚC CÁC</a:t>
            </a:r>
          </a:p>
          <a:p>
            <a:pPr algn="ctr">
              <a:lnSpc>
                <a:spcPct val="150000"/>
              </a:lnSpc>
            </a:pPr>
            <a:r>
              <a:rPr kumimoji="1" lang="en-US" altLang="zh-CN" sz="6600" b="1">
                <a:solidFill>
                  <a:srgbClr val="002060"/>
                </a:solidFill>
                <a:latin typeface="UVN Da Lat" panose="03060902030302020204" pitchFamily="66" charset="0"/>
                <a:ea typeface="Tahoma" panose="020B0604030504040204" pitchFamily="34" charset="0"/>
                <a:cs typeface="Tahoma" panose="020B0604030504040204" pitchFamily="34" charset="0"/>
              </a:rPr>
              <a:t>CON HỌC TỐT!</a:t>
            </a:r>
            <a:endParaRPr kumimoji="1" lang="zh-CN" altLang="en-US" sz="6600" b="1" dirty="0">
              <a:solidFill>
                <a:srgbClr val="002060"/>
              </a:solidFill>
              <a:latin typeface="UVN Da Lat" panose="03060902030302020204" pitchFamily="66" charset="0"/>
              <a:ea typeface="萝莉体 第二版" panose="02000500000000000000" pitchFamily="2" charset="-122"/>
              <a:cs typeface="Tahoma" panose="020B0604030504040204" pitchFamily="34" charset="0"/>
            </a:endParaRPr>
          </a:p>
        </p:txBody>
      </p:sp>
      <p:grpSp>
        <p:nvGrpSpPr>
          <p:cNvPr id="117" name="PA_组合 98"/>
          <p:cNvGrpSpPr/>
          <p:nvPr>
            <p:custDataLst>
              <p:tags r:id="rId2"/>
            </p:custDataLst>
          </p:nvPr>
        </p:nvGrpSpPr>
        <p:grpSpPr>
          <a:xfrm>
            <a:off x="-7636560" y="4658289"/>
            <a:ext cx="14520706" cy="15082672"/>
            <a:chOff x="0" y="0"/>
            <a:chExt cx="1232382" cy="1280079"/>
          </a:xfrm>
        </p:grpSpPr>
        <p:sp>
          <p:nvSpPr>
            <p:cNvPr id="118" name="chenying0907 92"/>
            <p:cNvSpPr/>
            <p:nvPr/>
          </p:nvSpPr>
          <p:spPr>
            <a:xfrm>
              <a:off x="63500" y="431806"/>
              <a:ext cx="1168883" cy="848274"/>
            </a:xfrm>
            <a:custGeom>
              <a:avLst/>
              <a:gdLst/>
              <a:ahLst/>
              <a:cxnLst>
                <a:cxn ang="0">
                  <a:pos x="wd2" y="hd2"/>
                </a:cxn>
                <a:cxn ang="5400000">
                  <a:pos x="wd2" y="hd2"/>
                </a:cxn>
                <a:cxn ang="10800000">
                  <a:pos x="wd2" y="hd2"/>
                </a:cxn>
                <a:cxn ang="16200000">
                  <a:pos x="wd2" y="hd2"/>
                </a:cxn>
              </a:cxnLst>
              <a:rect l="0" t="0" r="r" b="b"/>
              <a:pathLst>
                <a:path w="20569" h="20335" extrusionOk="0">
                  <a:moveTo>
                    <a:pt x="13379" y="9888"/>
                  </a:moveTo>
                  <a:cubicBezTo>
                    <a:pt x="16156" y="7987"/>
                    <a:pt x="19260" y="4290"/>
                    <a:pt x="20047" y="0"/>
                  </a:cubicBezTo>
                  <a:cubicBezTo>
                    <a:pt x="21600" y="7245"/>
                    <a:pt x="19676" y="14890"/>
                    <a:pt x="14434" y="18706"/>
                  </a:cubicBezTo>
                  <a:cubicBezTo>
                    <a:pt x="10460" y="21600"/>
                    <a:pt x="5646" y="20542"/>
                    <a:pt x="2448" y="16290"/>
                  </a:cubicBezTo>
                  <a:cubicBezTo>
                    <a:pt x="1349" y="14829"/>
                    <a:pt x="841" y="13153"/>
                    <a:pt x="0" y="11506"/>
                  </a:cubicBezTo>
                  <a:cubicBezTo>
                    <a:pt x="415" y="12319"/>
                    <a:pt x="2222" y="12745"/>
                    <a:pt x="2888" y="12873"/>
                  </a:cubicBezTo>
                  <a:cubicBezTo>
                    <a:pt x="4049" y="13097"/>
                    <a:pt x="5240" y="12941"/>
                    <a:pt x="6395" y="12727"/>
                  </a:cubicBezTo>
                  <a:cubicBezTo>
                    <a:pt x="8821" y="12276"/>
                    <a:pt x="11185" y="11390"/>
                    <a:pt x="13379" y="988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9" name="chenying0907 93"/>
            <p:cNvSpPr/>
            <p:nvPr/>
          </p:nvSpPr>
          <p:spPr>
            <a:xfrm>
              <a:off x="0" y="6"/>
              <a:ext cx="1229464" cy="1277756"/>
            </a:xfrm>
            <a:custGeom>
              <a:avLst/>
              <a:gdLst/>
              <a:ahLst/>
              <a:cxnLst>
                <a:cxn ang="0">
                  <a:pos x="wd2" y="hd2"/>
                </a:cxn>
                <a:cxn ang="5400000">
                  <a:pos x="wd2" y="hd2"/>
                </a:cxn>
                <a:cxn ang="10800000">
                  <a:pos x="wd2" y="hd2"/>
                </a:cxn>
                <a:cxn ang="16200000">
                  <a:pos x="wd2" y="hd2"/>
                </a:cxn>
              </a:cxnLst>
              <a:rect l="0" t="0" r="r" b="b"/>
              <a:pathLst>
                <a:path w="19314" h="17624" extrusionOk="0">
                  <a:moveTo>
                    <a:pt x="18089" y="13212"/>
                  </a:moveTo>
                  <a:cubicBezTo>
                    <a:pt x="20793" y="8665"/>
                    <a:pt x="19051" y="1688"/>
                    <a:pt x="12580" y="249"/>
                  </a:cubicBezTo>
                  <a:cubicBezTo>
                    <a:pt x="5779" y="-1264"/>
                    <a:pt x="-807" y="4397"/>
                    <a:pt x="81" y="10133"/>
                  </a:cubicBezTo>
                  <a:cubicBezTo>
                    <a:pt x="1215" y="17455"/>
                    <a:pt x="11799" y="20336"/>
                    <a:pt x="17105" y="14539"/>
                  </a:cubicBezTo>
                  <a:cubicBezTo>
                    <a:pt x="17481" y="14129"/>
                    <a:pt x="17809" y="13683"/>
                    <a:pt x="18089" y="13212"/>
                  </a:cubicBezTo>
                  <a:close/>
                </a:path>
              </a:pathLst>
            </a:custGeom>
            <a:noFill/>
            <a:ln w="762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0" name="chenying0907 94"/>
            <p:cNvSpPr/>
            <p:nvPr/>
          </p:nvSpPr>
          <p:spPr>
            <a:xfrm flipH="1" flipV="1">
              <a:off x="598375" y="0"/>
              <a:ext cx="12664" cy="1275141"/>
            </a:xfrm>
            <a:prstGeom prst="line">
              <a:avLst/>
            </a:prstGeom>
            <a:noFill/>
            <a:ln w="38100" cap="flat">
              <a:solidFill>
                <a:srgbClr val="46537A"/>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1" name="chenying0907 95"/>
            <p:cNvSpPr/>
            <p:nvPr/>
          </p:nvSpPr>
          <p:spPr>
            <a:xfrm>
              <a:off x="228599" y="6"/>
              <a:ext cx="761433" cy="1264264"/>
            </a:xfrm>
            <a:custGeom>
              <a:avLst/>
              <a:gdLst/>
              <a:ahLst/>
              <a:cxnLst>
                <a:cxn ang="0">
                  <a:pos x="wd2" y="hd2"/>
                </a:cxn>
                <a:cxn ang="5400000">
                  <a:pos x="wd2" y="hd2"/>
                </a:cxn>
                <a:cxn ang="10800000">
                  <a:pos x="wd2" y="hd2"/>
                </a:cxn>
                <a:cxn ang="16200000">
                  <a:pos x="wd2" y="hd2"/>
                </a:cxn>
              </a:cxnLst>
              <a:rect l="0" t="0" r="r" b="b"/>
              <a:pathLst>
                <a:path w="20347" h="18273" extrusionOk="0">
                  <a:moveTo>
                    <a:pt x="12391" y="18096"/>
                  </a:moveTo>
                  <a:cubicBezTo>
                    <a:pt x="20299" y="16704"/>
                    <a:pt x="20971" y="9754"/>
                    <a:pt x="20010" y="6028"/>
                  </a:cubicBezTo>
                  <a:cubicBezTo>
                    <a:pt x="19534" y="4185"/>
                    <a:pt x="18487" y="1426"/>
                    <a:pt x="14982" y="544"/>
                  </a:cubicBezTo>
                  <a:cubicBezTo>
                    <a:pt x="3960" y="-2230"/>
                    <a:pt x="-629" y="6301"/>
                    <a:pt x="69" y="10363"/>
                  </a:cubicBezTo>
                  <a:cubicBezTo>
                    <a:pt x="598" y="13437"/>
                    <a:pt x="5155" y="19370"/>
                    <a:pt x="12391" y="18096"/>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2" name="chenying0907 96"/>
            <p:cNvSpPr/>
            <p:nvPr/>
          </p:nvSpPr>
          <p:spPr>
            <a:xfrm>
              <a:off x="50800" y="381006"/>
              <a:ext cx="1143000" cy="53669"/>
            </a:xfrm>
            <a:custGeom>
              <a:avLst/>
              <a:gdLst/>
              <a:ahLst/>
              <a:cxnLst>
                <a:cxn ang="0">
                  <a:pos x="wd2" y="hd2"/>
                </a:cxn>
                <a:cxn ang="5400000">
                  <a:pos x="wd2" y="hd2"/>
                </a:cxn>
                <a:cxn ang="10800000">
                  <a:pos x="wd2" y="hd2"/>
                </a:cxn>
                <a:cxn ang="16200000">
                  <a:pos x="wd2" y="hd2"/>
                </a:cxn>
              </a:cxnLst>
              <a:rect l="0" t="0" r="r" b="b"/>
              <a:pathLst>
                <a:path w="21600" h="17084" extrusionOk="0">
                  <a:moveTo>
                    <a:pt x="0" y="10975"/>
                  </a:moveTo>
                  <a:cubicBezTo>
                    <a:pt x="5633" y="-4190"/>
                    <a:pt x="11507" y="-2443"/>
                    <a:pt x="17154" y="8930"/>
                  </a:cubicBezTo>
                  <a:cubicBezTo>
                    <a:pt x="18363" y="11362"/>
                    <a:pt x="19610" y="11211"/>
                    <a:pt x="20810" y="14623"/>
                  </a:cubicBezTo>
                  <a:cubicBezTo>
                    <a:pt x="21087" y="15412"/>
                    <a:pt x="21308" y="17410"/>
                    <a:pt x="21600" y="1703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3" name="chenying0907 97"/>
            <p:cNvSpPr/>
            <p:nvPr/>
          </p:nvSpPr>
          <p:spPr>
            <a:xfrm>
              <a:off x="38100" y="825506"/>
              <a:ext cx="1163030" cy="32301"/>
            </a:xfrm>
            <a:custGeom>
              <a:avLst/>
              <a:gdLst/>
              <a:ahLst/>
              <a:cxnLst>
                <a:cxn ang="0">
                  <a:pos x="wd2" y="hd2"/>
                </a:cxn>
                <a:cxn ang="5400000">
                  <a:pos x="wd2" y="hd2"/>
                </a:cxn>
                <a:cxn ang="10800000">
                  <a:pos x="wd2" y="hd2"/>
                </a:cxn>
                <a:cxn ang="16200000">
                  <a:pos x="wd2" y="hd2"/>
                </a:cxn>
              </a:cxnLst>
              <a:rect l="0" t="0" r="r" b="b"/>
              <a:pathLst>
                <a:path w="21600" h="19683" extrusionOk="0">
                  <a:moveTo>
                    <a:pt x="0" y="13166"/>
                  </a:moveTo>
                  <a:cubicBezTo>
                    <a:pt x="1349" y="4232"/>
                    <a:pt x="2977" y="14571"/>
                    <a:pt x="4335" y="16158"/>
                  </a:cubicBezTo>
                  <a:cubicBezTo>
                    <a:pt x="8003" y="20406"/>
                    <a:pt x="11670" y="21600"/>
                    <a:pt x="15337" y="15282"/>
                  </a:cubicBezTo>
                  <a:cubicBezTo>
                    <a:pt x="17520" y="11503"/>
                    <a:pt x="19444" y="14571"/>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111" name="PA_组合 139"/>
          <p:cNvGrpSpPr/>
          <p:nvPr>
            <p:custDataLst>
              <p:tags r:id="rId3"/>
            </p:custDataLst>
          </p:nvPr>
        </p:nvGrpSpPr>
        <p:grpSpPr>
          <a:xfrm rot="9498814">
            <a:off x="1495152" y="2159047"/>
            <a:ext cx="1346801" cy="125238"/>
            <a:chOff x="12700" y="-1"/>
            <a:chExt cx="1395068" cy="386881"/>
          </a:xfrm>
        </p:grpSpPr>
        <p:sp>
          <p:nvSpPr>
            <p:cNvPr id="112" name="chenying0907 135"/>
            <p:cNvSpPr/>
            <p:nvPr/>
          </p:nvSpPr>
          <p:spPr>
            <a:xfrm>
              <a:off x="1371600" y="-1"/>
              <a:ext cx="36168" cy="33651"/>
            </a:xfrm>
            <a:custGeom>
              <a:avLst/>
              <a:gdLst/>
              <a:ahLst/>
              <a:cxnLst>
                <a:cxn ang="0">
                  <a:pos x="wd2" y="hd2"/>
                </a:cxn>
                <a:cxn ang="5400000">
                  <a:pos x="wd2" y="hd2"/>
                </a:cxn>
                <a:cxn ang="10800000">
                  <a:pos x="wd2" y="hd2"/>
                </a:cxn>
                <a:cxn ang="16200000">
                  <a:pos x="wd2" y="hd2"/>
                </a:cxn>
              </a:cxnLst>
              <a:rect l="0" t="0" r="r" b="b"/>
              <a:pathLst>
                <a:path w="14919" h="14783" extrusionOk="0">
                  <a:moveTo>
                    <a:pt x="14668" y="9624"/>
                  </a:moveTo>
                  <a:cubicBezTo>
                    <a:pt x="13296" y="16702"/>
                    <a:pt x="3141" y="16108"/>
                    <a:pt x="711" y="10207"/>
                  </a:cubicBezTo>
                  <a:cubicBezTo>
                    <a:pt x="-4134" y="-1569"/>
                    <a:pt x="17466" y="-4898"/>
                    <a:pt x="14668" y="9624"/>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4" name="chenying0907 136"/>
            <p:cNvSpPr/>
            <p:nvPr/>
          </p:nvSpPr>
          <p:spPr>
            <a:xfrm>
              <a:off x="12700" y="12698"/>
              <a:ext cx="1352489" cy="374182"/>
            </a:xfrm>
            <a:custGeom>
              <a:avLst/>
              <a:gdLst/>
              <a:ahLst/>
              <a:cxnLst>
                <a:cxn ang="0">
                  <a:pos x="wd2" y="hd2"/>
                </a:cxn>
                <a:cxn ang="5400000">
                  <a:pos x="wd2" y="hd2"/>
                </a:cxn>
                <a:cxn ang="10800000">
                  <a:pos x="wd2" y="hd2"/>
                </a:cxn>
                <a:cxn ang="16200000">
                  <a:pos x="wd2" y="hd2"/>
                </a:cxn>
              </a:cxnLst>
              <a:rect l="0" t="0" r="r" b="b"/>
              <a:pathLst>
                <a:path w="21600" h="19912" extrusionOk="0">
                  <a:moveTo>
                    <a:pt x="0" y="11488"/>
                  </a:moveTo>
                  <a:cubicBezTo>
                    <a:pt x="487" y="15274"/>
                    <a:pt x="2411" y="21290"/>
                    <a:pt x="3846" y="19628"/>
                  </a:cubicBezTo>
                  <a:cubicBezTo>
                    <a:pt x="4495" y="18877"/>
                    <a:pt x="4749" y="16868"/>
                    <a:pt x="5017" y="14957"/>
                  </a:cubicBezTo>
                  <a:cubicBezTo>
                    <a:pt x="5420" y="12072"/>
                    <a:pt x="5921" y="7692"/>
                    <a:pt x="6882" y="6380"/>
                  </a:cubicBezTo>
                  <a:cubicBezTo>
                    <a:pt x="7909" y="4976"/>
                    <a:pt x="8909" y="7635"/>
                    <a:pt x="9446" y="10215"/>
                  </a:cubicBezTo>
                  <a:cubicBezTo>
                    <a:pt x="10035" y="13042"/>
                    <a:pt x="10932" y="15637"/>
                    <a:pt x="12033" y="14691"/>
                  </a:cubicBezTo>
                  <a:cubicBezTo>
                    <a:pt x="13984" y="13011"/>
                    <a:pt x="12576" y="4396"/>
                    <a:pt x="14172" y="1656"/>
                  </a:cubicBezTo>
                  <a:cubicBezTo>
                    <a:pt x="14906" y="396"/>
                    <a:pt x="15577" y="1880"/>
                    <a:pt x="16102" y="3544"/>
                  </a:cubicBezTo>
                  <a:cubicBezTo>
                    <a:pt x="16745" y="5586"/>
                    <a:pt x="17079" y="7207"/>
                    <a:pt x="18030" y="7490"/>
                  </a:cubicBezTo>
                  <a:cubicBezTo>
                    <a:pt x="18588" y="7656"/>
                    <a:pt x="19101" y="6897"/>
                    <a:pt x="19447" y="5427"/>
                  </a:cubicBezTo>
                  <a:cubicBezTo>
                    <a:pt x="19755" y="4117"/>
                    <a:pt x="19782" y="1393"/>
                    <a:pt x="20208" y="457"/>
                  </a:cubicBezTo>
                  <a:cubicBezTo>
                    <a:pt x="20555" y="-310"/>
                    <a:pt x="21224" y="60"/>
                    <a:pt x="21600" y="337"/>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124" name="PA_组合 131"/>
          <p:cNvGrpSpPr/>
          <p:nvPr>
            <p:custDataLst>
              <p:tags r:id="rId4"/>
            </p:custDataLst>
          </p:nvPr>
        </p:nvGrpSpPr>
        <p:grpSpPr>
          <a:xfrm rot="11754432" flipV="1">
            <a:off x="2741835" y="773142"/>
            <a:ext cx="1404611" cy="1207108"/>
            <a:chOff x="0" y="0"/>
            <a:chExt cx="1270000" cy="1091425"/>
          </a:xfrm>
        </p:grpSpPr>
        <p:sp>
          <p:nvSpPr>
            <p:cNvPr id="125" name="chenying0907 125"/>
            <p:cNvSpPr/>
            <p:nvPr/>
          </p:nvSpPr>
          <p:spPr>
            <a:xfrm>
              <a:off x="355600" y="266700"/>
              <a:ext cx="648718" cy="808279"/>
            </a:xfrm>
            <a:custGeom>
              <a:avLst/>
              <a:gdLst/>
              <a:ahLst/>
              <a:cxnLst>
                <a:cxn ang="0">
                  <a:pos x="wd2" y="hd2"/>
                </a:cxn>
                <a:cxn ang="5400000">
                  <a:pos x="wd2" y="hd2"/>
                </a:cxn>
                <a:cxn ang="10800000">
                  <a:pos x="wd2" y="hd2"/>
                </a:cxn>
                <a:cxn ang="16200000">
                  <a:pos x="wd2" y="hd2"/>
                </a:cxn>
              </a:cxnLst>
              <a:rect l="0" t="0" r="r" b="b"/>
              <a:pathLst>
                <a:path w="21600" h="21600" extrusionOk="0">
                  <a:moveTo>
                    <a:pt x="17371" y="15519"/>
                  </a:moveTo>
                  <a:cubicBezTo>
                    <a:pt x="18543" y="17158"/>
                    <a:pt x="18935" y="19724"/>
                    <a:pt x="19275" y="21600"/>
                  </a:cubicBezTo>
                  <a:cubicBezTo>
                    <a:pt x="19609" y="18899"/>
                    <a:pt x="20824" y="15817"/>
                    <a:pt x="21600" y="13143"/>
                  </a:cubicBezTo>
                  <a:lnTo>
                    <a:pt x="0" y="0"/>
                  </a:lnTo>
                  <a:cubicBezTo>
                    <a:pt x="0" y="0"/>
                    <a:pt x="17371" y="15519"/>
                    <a:pt x="17371" y="15519"/>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nvGrpSpPr>
            <p:cNvPr id="126" name="Group 130"/>
            <p:cNvGrpSpPr/>
            <p:nvPr/>
          </p:nvGrpSpPr>
          <p:grpSpPr>
            <a:xfrm>
              <a:off x="0" y="0"/>
              <a:ext cx="1270000" cy="1091426"/>
              <a:chOff x="0" y="0"/>
              <a:chExt cx="1270000" cy="1091425"/>
            </a:xfrm>
          </p:grpSpPr>
          <p:sp>
            <p:nvSpPr>
              <p:cNvPr id="127" name="chenying0907 126"/>
              <p:cNvSpPr/>
              <p:nvPr/>
            </p:nvSpPr>
            <p:spPr>
              <a:xfrm>
                <a:off x="0" y="0"/>
                <a:ext cx="888592" cy="10914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516" y="5552"/>
                      <a:pt x="15211" y="10785"/>
                      <a:pt x="21600" y="16688"/>
                    </a:cubicBezTo>
                    <a:cubicBezTo>
                      <a:pt x="18956" y="18979"/>
                      <a:pt x="14998" y="19147"/>
                      <a:pt x="12325" y="21600"/>
                    </a:cubicBezTo>
                    <a:cubicBezTo>
                      <a:pt x="8974" y="17526"/>
                      <a:pt x="8870" y="15376"/>
                      <a:pt x="6637" y="10800"/>
                    </a:cubicBezTo>
                    <a:cubicBezTo>
                      <a:pt x="5366" y="8193"/>
                      <a:pt x="2056" y="2254"/>
                      <a:pt x="0" y="0"/>
                    </a:cubicBezTo>
                    <a:close/>
                  </a:path>
                </a:pathLst>
              </a:custGeom>
              <a:solidFill>
                <a:schemeClr val="accent4"/>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8" name="chenying0907 127"/>
              <p:cNvSpPr/>
              <p:nvPr/>
            </p:nvSpPr>
            <p:spPr>
              <a:xfrm>
                <a:off x="0" y="0"/>
                <a:ext cx="1270000" cy="755973"/>
              </a:xfrm>
              <a:custGeom>
                <a:avLst/>
                <a:gdLst/>
                <a:ahLst/>
                <a:cxnLst>
                  <a:cxn ang="0">
                    <a:pos x="wd2" y="hd2"/>
                  </a:cxn>
                  <a:cxn ang="5400000">
                    <a:pos x="wd2" y="hd2"/>
                  </a:cxn>
                  <a:cxn ang="10800000">
                    <a:pos x="wd2" y="hd2"/>
                  </a:cxn>
                  <a:cxn ang="16200000">
                    <a:pos x="wd2" y="hd2"/>
                  </a:cxn>
                </a:cxnLst>
                <a:rect l="0" t="0" r="r" b="b"/>
                <a:pathLst>
                  <a:path w="21600" h="21600" extrusionOk="0">
                    <a:moveTo>
                      <a:pt x="9380" y="12054"/>
                    </a:moveTo>
                    <a:cubicBezTo>
                      <a:pt x="11598" y="15147"/>
                      <a:pt x="14200" y="19689"/>
                      <a:pt x="16833" y="21600"/>
                    </a:cubicBezTo>
                    <a:cubicBezTo>
                      <a:pt x="18014" y="19571"/>
                      <a:pt x="20025" y="17911"/>
                      <a:pt x="21600" y="16704"/>
                    </a:cubicBezTo>
                    <a:cubicBezTo>
                      <a:pt x="14953" y="11525"/>
                      <a:pt x="7053" y="3483"/>
                      <a:pt x="0" y="0"/>
                    </a:cubicBezTo>
                    <a:cubicBezTo>
                      <a:pt x="0" y="0"/>
                      <a:pt x="6515" y="8057"/>
                      <a:pt x="9380" y="12054"/>
                    </a:cubicBezTo>
                    <a:close/>
                  </a:path>
                </a:pathLst>
              </a:custGeom>
              <a:solidFill>
                <a:schemeClr val="accent4"/>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9" name="chenying0907 128"/>
              <p:cNvSpPr/>
              <p:nvPr/>
            </p:nvSpPr>
            <p:spPr>
              <a:xfrm>
                <a:off x="876300" y="762000"/>
                <a:ext cx="127000" cy="316465"/>
              </a:xfrm>
              <a:custGeom>
                <a:avLst/>
                <a:gdLst/>
                <a:ahLst/>
                <a:cxnLst>
                  <a:cxn ang="0">
                    <a:pos x="wd2" y="hd2"/>
                  </a:cxn>
                  <a:cxn ang="5400000">
                    <a:pos x="wd2" y="hd2"/>
                  </a:cxn>
                  <a:cxn ang="10800000">
                    <a:pos x="wd2" y="hd2"/>
                  </a:cxn>
                  <a:cxn ang="16200000">
                    <a:pos x="wd2" y="hd2"/>
                  </a:cxn>
                </a:cxnLst>
                <a:rect l="0" t="0" r="r" b="b"/>
                <a:pathLst>
                  <a:path w="21600" h="21600" extrusionOk="0">
                    <a:moveTo>
                      <a:pt x="0" y="6068"/>
                    </a:moveTo>
                    <a:cubicBezTo>
                      <a:pt x="5986" y="10255"/>
                      <a:pt x="7989" y="16810"/>
                      <a:pt x="9724" y="21600"/>
                    </a:cubicBezTo>
                    <a:cubicBezTo>
                      <a:pt x="11432" y="14701"/>
                      <a:pt x="17634" y="6830"/>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0" name="chenying0907 129"/>
              <p:cNvSpPr/>
              <p:nvPr/>
            </p:nvSpPr>
            <p:spPr>
              <a:xfrm>
                <a:off x="749300" y="952500"/>
                <a:ext cx="177800" cy="114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94" y="9254"/>
                      <a:pt x="14545" y="14595"/>
                      <a:pt x="2160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grpSp>
        <p:nvGrpSpPr>
          <p:cNvPr id="131" name="PA_组合 22"/>
          <p:cNvGrpSpPr/>
          <p:nvPr>
            <p:custDataLst>
              <p:tags r:id="rId5"/>
            </p:custDataLst>
          </p:nvPr>
        </p:nvGrpSpPr>
        <p:grpSpPr>
          <a:xfrm rot="1234529">
            <a:off x="1037296" y="3360498"/>
            <a:ext cx="2146377" cy="980262"/>
            <a:chOff x="0" y="-1"/>
            <a:chExt cx="1887191" cy="861891"/>
          </a:xfrm>
        </p:grpSpPr>
        <p:sp>
          <p:nvSpPr>
            <p:cNvPr id="132"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3"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35" name="PA_组合 22"/>
          <p:cNvGrpSpPr/>
          <p:nvPr>
            <p:custDataLst>
              <p:tags r:id="rId6"/>
            </p:custDataLst>
          </p:nvPr>
        </p:nvGrpSpPr>
        <p:grpSpPr>
          <a:xfrm rot="2133593">
            <a:off x="3993938" y="5500414"/>
            <a:ext cx="588962" cy="268982"/>
            <a:chOff x="0" y="-1"/>
            <a:chExt cx="1887191" cy="861891"/>
          </a:xfrm>
        </p:grpSpPr>
        <p:sp>
          <p:nvSpPr>
            <p:cNvPr id="3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28" name="Group 24"/>
          <p:cNvGrpSpPr/>
          <p:nvPr/>
        </p:nvGrpSpPr>
        <p:grpSpPr>
          <a:xfrm rot="2186241">
            <a:off x="10805976" y="2235949"/>
            <a:ext cx="502523" cy="2550358"/>
            <a:chOff x="0" y="0"/>
            <a:chExt cx="221332" cy="1123292"/>
          </a:xfrm>
        </p:grpSpPr>
        <p:sp>
          <p:nvSpPr>
            <p:cNvPr id="29" name="Shape 20"/>
            <p:cNvSpPr/>
            <p:nvPr/>
          </p:nvSpPr>
          <p:spPr>
            <a:xfrm>
              <a:off x="12699" y="165100"/>
              <a:ext cx="208634" cy="742430"/>
            </a:xfrm>
            <a:custGeom>
              <a:avLst/>
              <a:gdLst/>
              <a:ahLst/>
              <a:cxnLst>
                <a:cxn ang="0">
                  <a:pos x="wd2" y="hd2"/>
                </a:cxn>
                <a:cxn ang="5400000">
                  <a:pos x="wd2" y="hd2"/>
                </a:cxn>
                <a:cxn ang="10800000">
                  <a:pos x="wd2" y="hd2"/>
                </a:cxn>
                <a:cxn ang="16200000">
                  <a:pos x="wd2" y="hd2"/>
                </a:cxn>
              </a:cxnLst>
              <a:rect l="0" t="0" r="r" b="b"/>
              <a:pathLst>
                <a:path w="20522" h="21600" extrusionOk="0">
                  <a:moveTo>
                    <a:pt x="19779" y="21600"/>
                  </a:moveTo>
                  <a:cubicBezTo>
                    <a:pt x="21308" y="19799"/>
                    <a:pt x="20061" y="18140"/>
                    <a:pt x="19699" y="16279"/>
                  </a:cubicBezTo>
                  <a:cubicBezTo>
                    <a:pt x="18646" y="10853"/>
                    <a:pt x="19061" y="5372"/>
                    <a:pt x="15824" y="0"/>
                  </a:cubicBezTo>
                  <a:lnTo>
                    <a:pt x="1" y="0"/>
                  </a:lnTo>
                  <a:lnTo>
                    <a:pt x="775" y="1843"/>
                  </a:lnTo>
                  <a:cubicBezTo>
                    <a:pt x="763" y="4727"/>
                    <a:pt x="1217" y="13025"/>
                    <a:pt x="1506" y="15903"/>
                  </a:cubicBezTo>
                  <a:cubicBezTo>
                    <a:pt x="1688" y="17715"/>
                    <a:pt x="-292" y="19629"/>
                    <a:pt x="37" y="21376"/>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0" name="Shape 21"/>
            <p:cNvSpPr/>
            <p:nvPr/>
          </p:nvSpPr>
          <p:spPr>
            <a:xfrm>
              <a:off x="12700" y="889000"/>
              <a:ext cx="199716" cy="17526"/>
            </a:xfrm>
            <a:custGeom>
              <a:avLst/>
              <a:gdLst/>
              <a:ahLst/>
              <a:cxnLst>
                <a:cxn ang="0">
                  <a:pos x="wd2" y="hd2"/>
                </a:cxn>
                <a:cxn ang="5400000">
                  <a:pos x="wd2" y="hd2"/>
                </a:cxn>
                <a:cxn ang="10800000">
                  <a:pos x="wd2" y="hd2"/>
                </a:cxn>
                <a:cxn ang="16200000">
                  <a:pos x="wd2" y="hd2"/>
                </a:cxn>
              </a:cxnLst>
              <a:rect l="0" t="0" r="r" b="b"/>
              <a:pathLst>
                <a:path w="21600" h="17274" extrusionOk="0">
                  <a:moveTo>
                    <a:pt x="21600" y="0"/>
                  </a:moveTo>
                  <a:cubicBezTo>
                    <a:pt x="18923" y="21600"/>
                    <a:pt x="5182" y="19974"/>
                    <a:pt x="0" y="11161"/>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1" name="Shape 22"/>
            <p:cNvSpPr/>
            <p:nvPr/>
          </p:nvSpPr>
          <p:spPr>
            <a:xfrm>
              <a:off x="0" y="-1"/>
              <a:ext cx="169627" cy="156940"/>
            </a:xfrm>
            <a:custGeom>
              <a:avLst/>
              <a:gdLst/>
              <a:ahLst/>
              <a:cxnLst>
                <a:cxn ang="0">
                  <a:pos x="wd2" y="hd2"/>
                </a:cxn>
                <a:cxn ang="5400000">
                  <a:pos x="wd2" y="hd2"/>
                </a:cxn>
                <a:cxn ang="10800000">
                  <a:pos x="wd2" y="hd2"/>
                </a:cxn>
                <a:cxn ang="16200000">
                  <a:pos x="wd2" y="hd2"/>
                </a:cxn>
              </a:cxnLst>
              <a:rect l="0" t="0" r="r" b="b"/>
              <a:pathLst>
                <a:path w="21600" h="21399" extrusionOk="0">
                  <a:moveTo>
                    <a:pt x="21600" y="21399"/>
                  </a:moveTo>
                  <a:cubicBezTo>
                    <a:pt x="21600" y="14641"/>
                    <a:pt x="20714" y="6540"/>
                    <a:pt x="20597" y="325"/>
                  </a:cubicBezTo>
                  <a:cubicBezTo>
                    <a:pt x="13874" y="-42"/>
                    <a:pt x="6603" y="-201"/>
                    <a:pt x="0" y="411"/>
                  </a:cubicBezTo>
                  <a:cubicBezTo>
                    <a:pt x="771" y="6724"/>
                    <a:pt x="1612" y="13779"/>
                    <a:pt x="1316" y="2012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32" name="Shape 23"/>
            <p:cNvSpPr/>
            <p:nvPr/>
          </p:nvSpPr>
          <p:spPr>
            <a:xfrm>
              <a:off x="12700" y="889000"/>
              <a:ext cx="200707" cy="2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72" y="7302"/>
                    <a:pt x="6555" y="15634"/>
                    <a:pt x="11604" y="21600"/>
                  </a:cubicBezTo>
                  <a:cubicBezTo>
                    <a:pt x="14587" y="14593"/>
                    <a:pt x="19470" y="7960"/>
                    <a:pt x="21600" y="70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pic>
        <p:nvPicPr>
          <p:cNvPr id="5" name="Picture 4" descr="A picture containing clipart&#10;&#10;Description automatically generated">
            <a:extLst>
              <a:ext uri="{FF2B5EF4-FFF2-40B4-BE49-F238E27FC236}">
                <a16:creationId xmlns:a16="http://schemas.microsoft.com/office/drawing/2014/main" id="{7D209C49-1872-4F60-99F4-D0A8AEFAD1FF}"/>
              </a:ext>
            </a:extLst>
          </p:cNvPr>
          <p:cNvPicPr>
            <a:picLocks noChangeAspect="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1144" b="47059" l="3226" r="89785">
                        <a14:foregroundMark x1="5645" y1="30556" x2="12366" y2="40686"/>
                        <a14:foregroundMark x1="12366" y1="40686" x2="18280" y2="30065"/>
                        <a14:foregroundMark x1="18280" y1="30065" x2="5376" y2="37418"/>
                        <a14:foregroundMark x1="5376" y1="37418" x2="4839" y2="38725"/>
                        <a14:foregroundMark x1="3226" y1="37745" x2="5108" y2="40033"/>
                        <a14:foregroundMark x1="13978" y1="29739" x2="13710" y2="28922"/>
                        <a14:foregroundMark x1="19624" y1="27451" x2="19624" y2="28105"/>
                        <a14:foregroundMark x1="8871" y1="30556" x2="9677" y2="31046"/>
                        <a14:foregroundMark x1="4032" y1="29412" x2="5376" y2="33170"/>
                        <a14:foregroundMark x1="9409" y1="29085" x2="10753" y2="31699"/>
                        <a14:foregroundMark x1="13441" y1="27778" x2="14516" y2="29412"/>
                        <a14:foregroundMark x1="31989" y1="33170" x2="34409" y2="35131"/>
                        <a14:foregroundMark x1="29839" y1="41993" x2="48656" y2="47059"/>
                        <a14:foregroundMark x1="48656" y1="47059" x2="68548" y2="45261"/>
                        <a14:foregroundMark x1="68548" y1="45261" x2="56183" y2="39379"/>
                        <a14:foregroundMark x1="56183" y1="39379" x2="36290" y2="41013"/>
                        <a14:foregroundMark x1="51075" y1="40196" x2="48656" y2="40033"/>
                        <a14:foregroundMark x1="54301" y1="41340" x2="55645" y2="44281"/>
                        <a14:foregroundMark x1="48925" y1="38399" x2="36559" y2="39706"/>
                        <a14:foregroundMark x1="77151" y1="25654" x2="87903" y2="36111"/>
                        <a14:foregroundMark x1="87903" y1="36111" x2="88710" y2="41503"/>
                        <a14:foregroundMark x1="66398" y1="3595" x2="46237" y2="1144"/>
                        <a14:foregroundMark x1="46237" y1="1144" x2="62366" y2="4412"/>
                        <a14:foregroundMark x1="62366" y1="4412" x2="64247" y2="3431"/>
                        <a14:foregroundMark x1="55645" y1="1144" x2="58602" y2="6699"/>
                        <a14:foregroundMark x1="44086" y1="21405" x2="59677" y2="23039"/>
                        <a14:foregroundMark x1="59677" y1="23039" x2="58065" y2="24346"/>
                        <a14:foregroundMark x1="61290" y1="21405" x2="60753" y2="25490"/>
                        <a14:foregroundMark x1="51613" y1="36111" x2="58602" y2="45098"/>
                        <a14:foregroundMark x1="58602" y1="45098" x2="44892" y2="39216"/>
                        <a14:foregroundMark x1="44892" y1="39216" x2="45699" y2="39379"/>
                        <a14:foregroundMark x1="57796" y1="38725" x2="57796" y2="37582"/>
                        <a14:foregroundMark x1="51613" y1="40523" x2="55376" y2="40523"/>
                        <a14:foregroundMark x1="56183" y1="42810" x2="58065" y2="43464"/>
                        <a14:foregroundMark x1="58065" y1="42484" x2="58065" y2="42484"/>
                        <a14:foregroundMark x1="58065" y1="42484" x2="59677" y2="42647"/>
                        <a14:foregroundMark x1="59140" y1="42647" x2="59140" y2="42647"/>
                        <a14:foregroundMark x1="59140" y1="42647" x2="59140" y2="42647"/>
                        <a14:foregroundMark x1="56720" y1="42647" x2="56720" y2="42647"/>
                        <a14:foregroundMark x1="45161" y1="38399" x2="59946" y2="43627"/>
                        <a14:foregroundMark x1="59946" y1="43627" x2="55645" y2="43464"/>
                      </a14:backgroundRemoval>
                    </a14:imgEffect>
                  </a14:imgLayer>
                </a14:imgProps>
              </a:ext>
            </a:extLst>
          </a:blip>
          <a:srcRect b="48984"/>
          <a:stretch/>
        </p:blipFill>
        <p:spPr>
          <a:xfrm>
            <a:off x="8795064" y="4867032"/>
            <a:ext cx="2360091" cy="1980827"/>
          </a:xfrm>
          <a:prstGeom prst="rect">
            <a:avLst/>
          </a:prstGeom>
        </p:spPr>
      </p:pic>
    </p:spTree>
    <p:extLst>
      <p:ext uri="{BB962C8B-B14F-4D97-AF65-F5344CB8AC3E}">
        <p14:creationId xmlns:p14="http://schemas.microsoft.com/office/powerpoint/2010/main" val="17594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117"/>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anim calcmode="lin" valueType="num">
                                      <p:cBhvr>
                                        <p:cTn id="9" dur="500" fill="hold"/>
                                        <p:tgtEl>
                                          <p:spTgt spid="131"/>
                                        </p:tgtEl>
                                        <p:attrNameLst>
                                          <p:attrName>ppt_w</p:attrName>
                                        </p:attrNameLst>
                                      </p:cBhvr>
                                      <p:tavLst>
                                        <p:tav tm="0">
                                          <p:val>
                                            <p:fltVal val="0"/>
                                          </p:val>
                                        </p:tav>
                                        <p:tav tm="100000">
                                          <p:val>
                                            <p:strVal val="#ppt_w"/>
                                          </p:val>
                                        </p:tav>
                                      </p:tavLst>
                                    </p:anim>
                                    <p:anim calcmode="lin" valueType="num">
                                      <p:cBhvr>
                                        <p:cTn id="10" dur="500" fill="hold"/>
                                        <p:tgtEl>
                                          <p:spTgt spid="131"/>
                                        </p:tgtEl>
                                        <p:attrNameLst>
                                          <p:attrName>ppt_h</p:attrName>
                                        </p:attrNameLst>
                                      </p:cBhvr>
                                      <p:tavLst>
                                        <p:tav tm="0">
                                          <p:val>
                                            <p:fltVal val="0"/>
                                          </p:val>
                                        </p:tav>
                                        <p:tav tm="100000">
                                          <p:val>
                                            <p:strVal val="#ppt_h"/>
                                          </p:val>
                                        </p:tav>
                                      </p:tavLst>
                                    </p:anim>
                                    <p:animEffect transition="in" filter="fade">
                                      <p:cBhvr>
                                        <p:cTn id="11" dur="500"/>
                                        <p:tgtEl>
                                          <p:spTgt spid="131"/>
                                        </p:tgtEl>
                                      </p:cBhvr>
                                    </p:animEffect>
                                  </p:childTnLst>
                                </p:cTn>
                              </p:par>
                              <p:par>
                                <p:cTn id="12" presetID="53" presetClass="entr" presetSubtype="16"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2" presetClass="entr" presetSubtype="12" fill="hold" nodeType="withEffect">
                                  <p:stCondLst>
                                    <p:cond delay="500"/>
                                  </p:stCondLst>
                                  <p:childTnLst>
                                    <p:set>
                                      <p:cBhvr>
                                        <p:cTn id="18" dur="1" fill="hold">
                                          <p:stCondLst>
                                            <p:cond delay="0"/>
                                          </p:stCondLst>
                                        </p:cTn>
                                        <p:tgtEl>
                                          <p:spTgt spid="124"/>
                                        </p:tgtEl>
                                        <p:attrNameLst>
                                          <p:attrName>style.visibility</p:attrName>
                                        </p:attrNameLst>
                                      </p:cBhvr>
                                      <p:to>
                                        <p:strVal val="visible"/>
                                      </p:to>
                                    </p:set>
                                    <p:anim calcmode="lin" valueType="num">
                                      <p:cBhvr additive="base">
                                        <p:cTn id="19" dur="500" fill="hold"/>
                                        <p:tgtEl>
                                          <p:spTgt spid="124"/>
                                        </p:tgtEl>
                                        <p:attrNameLst>
                                          <p:attrName>ppt_x</p:attrName>
                                        </p:attrNameLst>
                                      </p:cBhvr>
                                      <p:tavLst>
                                        <p:tav tm="0">
                                          <p:val>
                                            <p:strVal val="0-#ppt_w/2"/>
                                          </p:val>
                                        </p:tav>
                                        <p:tav tm="100000">
                                          <p:val>
                                            <p:strVal val="#ppt_x"/>
                                          </p:val>
                                        </p:tav>
                                      </p:tavLst>
                                    </p:anim>
                                    <p:anim calcmode="lin" valueType="num">
                                      <p:cBhvr additive="base">
                                        <p:cTn id="20" dur="500" fill="hold"/>
                                        <p:tgtEl>
                                          <p:spTgt spid="124"/>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1000"/>
                                  </p:stCondLst>
                                  <p:childTnLst>
                                    <p:set>
                                      <p:cBhvr>
                                        <p:cTn id="22" dur="1" fill="hold">
                                          <p:stCondLst>
                                            <p:cond delay="0"/>
                                          </p:stCondLst>
                                        </p:cTn>
                                        <p:tgtEl>
                                          <p:spTgt spid="111"/>
                                        </p:tgtEl>
                                        <p:attrNameLst>
                                          <p:attrName>style.visibility</p:attrName>
                                        </p:attrNameLst>
                                      </p:cBhvr>
                                      <p:to>
                                        <p:strVal val="visible"/>
                                      </p:to>
                                    </p:set>
                                    <p:animEffect transition="in" filter="wipe(down)">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par>
                                <p:cTn id="31" presetID="0" presetClass="path" presetSubtype="0" accel="50000" decel="50000" fill="hold" nodeType="withEffect">
                                  <p:stCondLst>
                                    <p:cond delay="0"/>
                                  </p:stCondLst>
                                  <p:childTnLst>
                                    <p:animMotion origin="layout" path="M -0.41849 -0.28195 L -0.41849 -0.28172 L -0.27825 -0.28357 L -0.05794 -0.27871 C -0.05443 -0.27825 -0.06393 -0.2713 -0.06654 -0.2669 C -0.06836 -0.26343 -0.06966 -0.26088 -0.07213 -0.25834 C -0.10117 -0.2294 -0.08203 -0.24769 -0.11211 -0.22963 C -0.12135 -0.22408 -0.13021 -0.2169 -0.13945 -0.21112 C -0.16042 -0.19838 -0.18177 -0.18866 -0.20221 -0.17431 C -0.21159 -0.16737 -0.22109 -0.16019 -0.23073 -0.15371 C -0.23281 -0.15232 -0.23529 -0.15186 -0.23724 -0.15047 C -0.2487 -0.1419 -0.26002 -0.13218 -0.27148 -0.12338 C -0.27734 -0.11875 -0.2832 -0.11366 -0.28958 -0.10996 C -0.29245 -0.10811 -0.29544 -0.10695 -0.29805 -0.10487 C -0.30456 -0.09977 -0.31042 -0.09306 -0.31706 -0.08797 C -0.35417 -0.06019 -0.32005 -0.08704 -0.34544 -0.06459 C -0.347 -0.06297 -0.3487 -0.0625 -0.35039 -0.06112 C -0.35156 -0.0595 -0.35286 -0.05741 -0.35417 -0.05579 C -0.38008 -0.02362 -0.31185 -0.11158 -0.37773 -0.02547 C -0.38502 -0.01621 -0.38229 -0.01899 -0.38815 -0.01366 C -0.39049 -0.0095 -0.39193 -0.00625 -0.39479 -0.00348 C -0.3957 -0.00278 -0.39674 -0.00255 -0.39766 -0.00186 C -0.40312 0.00787 -0.40247 0.00717 -0.40911 0.01666 C -0.41029 0.01851 -0.41159 0.0199 -0.41289 0.02175 C -0.41354 0.02268 -0.41562 0.02523 -0.41471 0.02523 C -0.39271 0.02523 -0.40234 0.02199 -0.38919 0.02013 C -0.37995 0.01875 -0.37083 0.01689 -0.36159 0.01666 C -0.32057 0.01527 -0.2793 0.0155 -0.23828 0.01504 L -0.20325 0.01319 C -0.19844 0.01296 -0.19375 0.01203 -0.1888 0.01157 C -0.17891 0.01088 -0.16875 0.01064 -0.15846 0.00995 L -0.13294 0.00833 C -0.12513 0.00625 -0.10833 0.00162 -0.10156 0.00138 C -0.03294 -0.0007 -0.0668 -0.00024 -1.04167E-6 -0.00024 L -1.04167E-6 4.44444E-6 " pathEditMode="relative" rAng="0" ptsTypes="AAAAAAAAAAAAAAAAAAAAAAAAAAAAAAAAAAA">
                                      <p:cBhvr>
                                        <p:cTn id="32" dur="1000" fill="hold"/>
                                        <p:tgtEl>
                                          <p:spTgt spid="28"/>
                                        </p:tgtEl>
                                        <p:attrNameLst>
                                          <p:attrName>ppt_x</p:attrName>
                                          <p:attrName>ppt_y</p:attrName>
                                        </p:attrNameLst>
                                      </p:cBhvr>
                                      <p:rCtr x="20924" y="15278"/>
                                    </p:animMotion>
                                  </p:childTnLst>
                                </p:cTn>
                              </p:par>
                              <p:par>
                                <p:cTn id="33" presetID="22" presetClass="entr" presetSubtype="8"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wipe(left)">
                                      <p:cBhvr>
                                        <p:cTn id="3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38490" y="428149"/>
            <a:ext cx="9195829" cy="6634993"/>
            <a:chOff x="1238490" y="428149"/>
            <a:chExt cx="9195829" cy="6634993"/>
          </a:xfrm>
        </p:grpSpPr>
        <p:sp>
          <p:nvSpPr>
            <p:cNvPr id="32" name="chenying0907 66"/>
            <p:cNvSpPr/>
            <p:nvPr/>
          </p:nvSpPr>
          <p:spPr>
            <a:xfrm>
              <a:off x="1238490" y="428149"/>
              <a:ext cx="9195829" cy="5579112"/>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4" name="chenying0907 68"/>
            <p:cNvSpPr/>
            <p:nvPr/>
          </p:nvSpPr>
          <p:spPr>
            <a:xfrm>
              <a:off x="5742269" y="6007261"/>
              <a:ext cx="45720" cy="464659"/>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35" name="chenying0907 69"/>
            <p:cNvSpPr/>
            <p:nvPr/>
          </p:nvSpPr>
          <p:spPr>
            <a:xfrm>
              <a:off x="5439857" y="6471920"/>
              <a:ext cx="604824" cy="591222"/>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pic>
        <p:nvPicPr>
          <p:cNvPr id="11" name="Picture 2" descr="Soạn bài – Tập đọc: Thư thăm bạn - SGK Tiếng Việt lớp 4 Tập 1">
            <a:extLst>
              <a:ext uri="{FF2B5EF4-FFF2-40B4-BE49-F238E27FC236}">
                <a16:creationId xmlns:a16="http://schemas.microsoft.com/office/drawing/2014/main" id="{12FC54C9-2530-4D98-9004-9FA287871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60" y="452733"/>
            <a:ext cx="8891704" cy="5457284"/>
          </a:xfrm>
          <a:prstGeom prst="rect">
            <a:avLst/>
          </a:prstGeom>
          <a:noFill/>
          <a:extLst>
            <a:ext uri="{909E8E84-426E-40DD-AFC4-6F175D3DCCD1}">
              <a14:hiddenFill xmlns:a14="http://schemas.microsoft.com/office/drawing/2010/main">
                <a:solidFill>
                  <a:srgbClr val="FFFFFF"/>
                </a:solidFill>
              </a14:hiddenFill>
            </a:ext>
          </a:extLst>
        </p:spPr>
      </p:pic>
      <p:sp>
        <p:nvSpPr>
          <p:cNvPr id="33" name="chenying0907 67"/>
          <p:cNvSpPr/>
          <p:nvPr/>
        </p:nvSpPr>
        <p:spPr>
          <a:xfrm rot="10800000">
            <a:off x="823556" y="-226774"/>
            <a:ext cx="10007332" cy="679507"/>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Tree>
    <p:extLst>
      <p:ext uri="{BB962C8B-B14F-4D97-AF65-F5344CB8AC3E}">
        <p14:creationId xmlns:p14="http://schemas.microsoft.com/office/powerpoint/2010/main" val="13480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85899" y="229627"/>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7550" y="1287166"/>
            <a:ext cx="10942320" cy="5247590"/>
          </a:xfrm>
          <a:prstGeom prst="rect">
            <a:avLst/>
          </a:prstGeom>
          <a:noFill/>
        </p:spPr>
        <p:txBody>
          <a:bodyPr wrap="square" rtlCol="0">
            <a:spAutoFit/>
          </a:bodyPr>
          <a:lstStyle/>
          <a:p>
            <a:pPr algn="r">
              <a:spcBef>
                <a:spcPts val="600"/>
              </a:spcBef>
              <a:spcAft>
                <a:spcPts val="600"/>
              </a:spcAft>
            </a:pPr>
            <a:r>
              <a:rPr lang="en-US" b="1" dirty="0">
                <a:latin typeface="VL FairwaterScriptLight" panose="02000507000000020003" pitchFamily="50" charset="0"/>
              </a:rPr>
              <a:t>							</a:t>
            </a:r>
            <a:r>
              <a:rPr lang="en-US" b="1" dirty="0" err="1">
                <a:latin typeface="UNI Chu truyen thong" panose="03030302030807070C03" pitchFamily="66" charset="0"/>
              </a:rPr>
              <a:t>Hòa</a:t>
            </a:r>
            <a:r>
              <a:rPr lang="en-US" b="1" dirty="0">
                <a:latin typeface="UNI Chu truyen thong" panose="03030302030807070C03" pitchFamily="66" charset="0"/>
              </a:rPr>
              <a:t> </a:t>
            </a:r>
            <a:r>
              <a:rPr lang="en-US" b="1" dirty="0" err="1">
                <a:latin typeface="UNI Chu truyen thong" panose="03030302030807070C03" pitchFamily="66" charset="0"/>
              </a:rPr>
              <a:t>Bình</a:t>
            </a:r>
            <a:r>
              <a:rPr lang="en-US" b="1" dirty="0">
                <a:latin typeface="UNI Chu truyen thong" panose="03030302030807070C03" pitchFamily="66" charset="0"/>
              </a:rPr>
              <a:t> , </a:t>
            </a:r>
            <a:r>
              <a:rPr lang="en-US" b="1" dirty="0" err="1">
                <a:latin typeface="UNI Chu truyen thong" panose="03030302030807070C03" pitchFamily="66" charset="0"/>
              </a:rPr>
              <a:t>ngày</a:t>
            </a:r>
            <a:r>
              <a:rPr lang="en-US" b="1" dirty="0">
                <a:latin typeface="UNI Chu truyen thong" panose="03030302030807070C03" pitchFamily="66" charset="0"/>
              </a:rPr>
              <a:t> 5 </a:t>
            </a:r>
            <a:r>
              <a:rPr lang="en-US" b="1" dirty="0" err="1">
                <a:latin typeface="UNI Chu truyen thong" panose="03030302030807070C03" pitchFamily="66" charset="0"/>
              </a:rPr>
              <a:t>tháng</a:t>
            </a:r>
            <a:r>
              <a:rPr lang="en-US" b="1" dirty="0">
                <a:latin typeface="UNI Chu truyen thong" panose="03030302030807070C03" pitchFamily="66" charset="0"/>
              </a:rPr>
              <a:t> 8 </a:t>
            </a:r>
            <a:r>
              <a:rPr lang="en-US" b="1" dirty="0" err="1">
                <a:latin typeface="UNI Chu truyen thong" panose="03030302030807070C03" pitchFamily="66" charset="0"/>
              </a:rPr>
              <a:t>năm</a:t>
            </a:r>
            <a:r>
              <a:rPr lang="en-US" b="1" dirty="0">
                <a:latin typeface="UNI Chu truyen thong" panose="03030302030807070C03" pitchFamily="66" charset="0"/>
              </a:rPr>
              <a:t> 2000 </a:t>
            </a:r>
          </a:p>
          <a:p>
            <a:pPr>
              <a:spcBef>
                <a:spcPts val="600"/>
              </a:spcBef>
              <a:spcAft>
                <a:spcPts val="600"/>
              </a:spcAft>
            </a:pPr>
            <a:r>
              <a:rPr lang="en-US" b="1" dirty="0">
                <a:latin typeface="UNI Chu truyen thong" panose="03030302030807070C03" pitchFamily="66" charset="0"/>
              </a:rPr>
              <a:t>	</a:t>
            </a:r>
            <a:r>
              <a:rPr lang="en-US" b="1" dirty="0" err="1">
                <a:latin typeface="UNI Chu truyen thong" panose="03030302030807070C03" pitchFamily="66" charset="0"/>
              </a:rPr>
              <a:t>Bạn</a:t>
            </a:r>
            <a:r>
              <a:rPr lang="en-US" b="1" dirty="0">
                <a:latin typeface="UNI Chu truyen thong" panose="03030302030807070C03" pitchFamily="66" charset="0"/>
              </a:rPr>
              <a:t> </a:t>
            </a:r>
            <a:r>
              <a:rPr lang="en-US" b="1" dirty="0" err="1">
                <a:latin typeface="UNI Chu truyen thong" panose="03030302030807070C03" pitchFamily="66" charset="0"/>
              </a:rPr>
              <a:t>Hồng</a:t>
            </a:r>
            <a:r>
              <a:rPr lang="en-US" b="1" dirty="0">
                <a:latin typeface="UNI Chu truyen thong" panose="03030302030807070C03" pitchFamily="66" charset="0"/>
              </a:rPr>
              <a:t> </a:t>
            </a:r>
            <a:r>
              <a:rPr lang="en-US" b="1" dirty="0" err="1">
                <a:latin typeface="UNI Chu truyen thong" panose="03030302030807070C03" pitchFamily="66" charset="0"/>
              </a:rPr>
              <a:t>thân</a:t>
            </a:r>
            <a:r>
              <a:rPr lang="en-US" b="1" dirty="0">
                <a:latin typeface="UNI Chu truyen thong" panose="03030302030807070C03" pitchFamily="66" charset="0"/>
              </a:rPr>
              <a:t> </a:t>
            </a:r>
            <a:r>
              <a:rPr lang="en-US" b="1" dirty="0" err="1">
                <a:latin typeface="UNI Chu truyen thong" panose="03030302030807070C03" pitchFamily="66" charset="0"/>
              </a:rPr>
              <a:t>mến</a:t>
            </a:r>
            <a:r>
              <a:rPr lang="en-US" b="1" dirty="0">
                <a:latin typeface="UNI Chu truyen thong" panose="03030302030807070C03" pitchFamily="66" charset="0"/>
              </a:rPr>
              <a:t>,                                                                        </a:t>
            </a:r>
          </a:p>
          <a:p>
            <a:pPr algn="just">
              <a:spcBef>
                <a:spcPts val="600"/>
              </a:spcBef>
              <a:spcAft>
                <a:spcPts val="600"/>
              </a:spcAft>
            </a:pPr>
            <a:r>
              <a:rPr lang="vi-VN" b="1" dirty="0">
                <a:latin typeface="UNI Chu truyen thong" panose="03030302030807070C03" pitchFamily="66" charset="0"/>
              </a:rPr>
              <a:t> 	Mình là Quách Tuấn Lương , học sinh lớp 4B Trường Tiểu học Cù Chính Lan , thị xã Hòa Bình. Hôm nay, đọc báo Thiếu niên Tiền phong, mình rất xúc động được biết ba của Hồng đã hi sinh trong trận lũ lụt vừa rồi. Mình gửi bức thư này chia buồn với bạn.</a:t>
            </a:r>
          </a:p>
          <a:p>
            <a:pPr algn="just">
              <a:spcBef>
                <a:spcPts val="600"/>
              </a:spcBef>
              <a:spcAft>
                <a:spcPts val="600"/>
              </a:spcAft>
            </a:pPr>
            <a:r>
              <a:rPr lang="vi-VN" b="1" dirty="0">
                <a:latin typeface="UNI Chu truyen thong" panose="03030302030807070C03" pitchFamily="66" charset="0"/>
              </a:rPr>
              <a:t> 	Hồng ơi!</a:t>
            </a:r>
          </a:p>
          <a:p>
            <a:pPr algn="just">
              <a:spcBef>
                <a:spcPts val="600"/>
              </a:spcBef>
              <a:spcAft>
                <a:spcPts val="600"/>
              </a:spcAft>
            </a:pPr>
            <a:r>
              <a:rPr lang="vi-VN" b="1" dirty="0">
                <a:latin typeface="UNI Chu truyen thong" panose="03030302030807070C03" pitchFamily="66"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a:p>
            <a:pPr algn="just">
              <a:spcBef>
                <a:spcPts val="600"/>
              </a:spcBef>
              <a:spcAft>
                <a:spcPts val="600"/>
              </a:spcAft>
            </a:pPr>
            <a:r>
              <a:rPr lang="vi-VN" b="1" dirty="0">
                <a:latin typeface="UNI Chu truyen thong" panose="03030302030807070C03" pitchFamily="66" charset="0"/>
              </a:rPr>
              <a:t>	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b="1" dirty="0">
                <a:latin typeface="UNI Chu truyen thong" panose="03030302030807070C03" pitchFamily="66" charset="0"/>
              </a:rPr>
              <a:t>	 Chúc Hồng khỏe. Mong nhận thư bạn</a:t>
            </a:r>
            <a:r>
              <a:rPr lang="en-US" b="1" dirty="0">
                <a:latin typeface="UNI Chu truyen thong" panose="03030302030807070C03" pitchFamily="66" charset="0"/>
              </a:rPr>
              <a:t>.</a:t>
            </a:r>
            <a:endParaRPr lang="vi-VN" b="1" dirty="0">
              <a:latin typeface="UNI Chu truyen thong" panose="03030302030807070C03" pitchFamily="66" charset="0"/>
            </a:endParaRPr>
          </a:p>
          <a:p>
            <a:r>
              <a:rPr lang="en-US" b="1" dirty="0">
                <a:latin typeface="UNI Chu truyen thong" panose="03030302030807070C03" pitchFamily="66" charset="0"/>
              </a:rPr>
              <a:t>                                                                                        </a:t>
            </a:r>
            <a:r>
              <a:rPr lang="en-US" b="1" dirty="0" err="1">
                <a:latin typeface="UNI Chu truyen thong" panose="03030302030807070C03" pitchFamily="66" charset="0"/>
              </a:rPr>
              <a:t>Bạn</a:t>
            </a:r>
            <a:r>
              <a:rPr lang="en-US" b="1" dirty="0">
                <a:latin typeface="UNI Chu truyen thong" panose="03030302030807070C03" pitchFamily="66" charset="0"/>
              </a:rPr>
              <a:t> </a:t>
            </a:r>
            <a:r>
              <a:rPr lang="en-US" b="1" dirty="0" err="1">
                <a:latin typeface="UNI Chu truyen thong" panose="03030302030807070C03" pitchFamily="66" charset="0"/>
              </a:rPr>
              <a:t>mới</a:t>
            </a:r>
            <a:r>
              <a:rPr lang="en-US" b="1" dirty="0">
                <a:latin typeface="UNI Chu truyen thong" panose="03030302030807070C03" pitchFamily="66" charset="0"/>
              </a:rPr>
              <a:t> </a:t>
            </a:r>
            <a:r>
              <a:rPr lang="en-US" b="1" dirty="0" err="1">
                <a:latin typeface="UNI Chu truyen thong" panose="03030302030807070C03" pitchFamily="66" charset="0"/>
              </a:rPr>
              <a:t>của</a:t>
            </a:r>
            <a:r>
              <a:rPr lang="en-US" b="1" dirty="0">
                <a:latin typeface="UNI Chu truyen thong" panose="03030302030807070C03" pitchFamily="66" charset="0"/>
              </a:rPr>
              <a:t> </a:t>
            </a:r>
            <a:r>
              <a:rPr lang="en-US" b="1" dirty="0" err="1">
                <a:latin typeface="UNI Chu truyen thong" panose="03030302030807070C03" pitchFamily="66" charset="0"/>
              </a:rPr>
              <a:t>Hồng</a:t>
            </a:r>
            <a:r>
              <a:rPr lang="en-US" b="1" dirty="0">
                <a:latin typeface="UNI Chu truyen thong" panose="03030302030807070C03" pitchFamily="66" charset="0"/>
              </a:rPr>
              <a:t> </a:t>
            </a:r>
          </a:p>
          <a:p>
            <a:r>
              <a:rPr lang="vi-VN" b="1" dirty="0">
                <a:latin typeface="UNI Chu truyen thong" panose="03030302030807070C03" pitchFamily="66" charset="0"/>
              </a:rPr>
              <a:t>                                                                                        Quách Tuấn Lương</a:t>
            </a:r>
            <a:endParaRPr lang="vi-VN" b="1" i="1" dirty="0">
              <a:latin typeface="UNI Chu truyen thong" panose="03030302030807070C03" pitchFamily="66" charset="0"/>
            </a:endParaRPr>
          </a:p>
        </p:txBody>
      </p:sp>
      <p:sp>
        <p:nvSpPr>
          <p:cNvPr id="8" name="TextBox 7"/>
          <p:cNvSpPr txBox="1"/>
          <p:nvPr/>
        </p:nvSpPr>
        <p:spPr>
          <a:xfrm>
            <a:off x="3558989" y="657645"/>
            <a:ext cx="4233732" cy="707886"/>
          </a:xfrm>
          <a:prstGeom prst="rect">
            <a:avLst/>
          </a:prstGeom>
          <a:noFill/>
        </p:spPr>
        <p:txBody>
          <a:bodyPr wrap="square" rtlCol="0">
            <a:spAutoFit/>
          </a:bodyPr>
          <a:lstStyle/>
          <a:p>
            <a:pPr algn="ctr"/>
            <a:r>
              <a:rPr lang="en-US" sz="4000" b="1">
                <a:solidFill>
                  <a:srgbClr val="FF0000"/>
                </a:solidFill>
                <a:latin typeface="VL Deepika" panose="02000507000000020004" pitchFamily="50" charset="0"/>
              </a:rPr>
              <a:t>Thư thăm bạn</a:t>
            </a:r>
          </a:p>
        </p:txBody>
      </p:sp>
    </p:spTree>
    <p:extLst>
      <p:ext uri="{BB962C8B-B14F-4D97-AF65-F5344CB8AC3E}">
        <p14:creationId xmlns:p14="http://schemas.microsoft.com/office/powerpoint/2010/main" val="20806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5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451"/>
                            </p:stCondLst>
                            <p:childTnLst>
                              <p:par>
                                <p:cTn id="8" presetID="1" presetClass="entr" presetSubtype="0" fill="hold" nodeType="afterEffect">
                                  <p:stCondLst>
                                    <p:cond delay="0"/>
                                  </p:stCondLst>
                                  <p:iterate type="lt">
                                    <p:tmAbs val="50"/>
                                  </p:iterate>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p:stCondLst>
                              <p:cond delay="1702"/>
                            </p:stCondLst>
                            <p:childTnLst>
                              <p:par>
                                <p:cTn id="11" presetID="1" presetClass="entr" presetSubtype="0" fill="hold" nodeType="afterEffect">
                                  <p:stCondLst>
                                    <p:cond delay="0"/>
                                  </p:stCondLst>
                                  <p:iterate type="lt">
                                    <p:tmAbs val="50"/>
                                  </p:iterate>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par>
                          <p:cTn id="13" fill="hold">
                            <p:stCondLst>
                              <p:cond delay="2403"/>
                            </p:stCondLst>
                            <p:childTnLst>
                              <p:par>
                                <p:cTn id="14" presetID="1" presetClass="entr" presetSubtype="0" fill="hold" nodeType="afterEffect">
                                  <p:stCondLst>
                                    <p:cond delay="0"/>
                                  </p:stCondLst>
                                  <p:iterate type="lt">
                                    <p:tmAbs val="50"/>
                                  </p:iterate>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par>
                          <p:cTn id="16" fill="hold">
                            <p:stCondLst>
                              <p:cond delay="12004"/>
                            </p:stCondLst>
                            <p:childTnLst>
                              <p:par>
                                <p:cTn id="17" presetID="1" presetClass="entr" presetSubtype="0" fill="hold" nodeType="afterEffect">
                                  <p:stCondLst>
                                    <p:cond delay="0"/>
                                  </p:stCondLst>
                                  <p:iterate type="lt">
                                    <p:tmAbs val="50"/>
                                  </p:iterate>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par>
                          <p:cTn id="19" fill="hold">
                            <p:stCondLst>
                              <p:cond delay="12305"/>
                            </p:stCondLst>
                            <p:childTnLst>
                              <p:par>
                                <p:cTn id="20" presetID="1" presetClass="entr" presetSubtype="0" fill="hold" nodeType="afterEffect">
                                  <p:stCondLst>
                                    <p:cond delay="0"/>
                                  </p:stCondLst>
                                  <p:iterate type="lt">
                                    <p:tmAbs val="50"/>
                                  </p:iterate>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par>
                          <p:cTn id="22" fill="hold">
                            <p:stCondLst>
                              <p:cond delay="23956"/>
                            </p:stCondLst>
                            <p:childTnLst>
                              <p:par>
                                <p:cTn id="23" presetID="1" presetClass="entr" presetSubtype="0" fill="hold" nodeType="afterEffect">
                                  <p:stCondLst>
                                    <p:cond delay="0"/>
                                  </p:stCondLst>
                                  <p:iterate type="lt">
                                    <p:tmAbs val="50"/>
                                  </p:iterate>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par>
                          <p:cTn id="25" fill="hold">
                            <p:stCondLst>
                              <p:cond delay="34957"/>
                            </p:stCondLst>
                            <p:childTnLst>
                              <p:par>
                                <p:cTn id="26" presetID="1" presetClass="entr" presetSubtype="0" fill="hold" nodeType="afterEffect">
                                  <p:stCondLst>
                                    <p:cond delay="0"/>
                                  </p:stCondLst>
                                  <p:iterate type="lt">
                                    <p:tmAbs val="50"/>
                                  </p:iterate>
                                  <p:childTnLst>
                                    <p:set>
                                      <p:cBhvr>
                                        <p:cTn id="27" dur="1" fill="hold">
                                          <p:stCondLst>
                                            <p:cond delay="0"/>
                                          </p:stCondLst>
                                        </p:cTn>
                                        <p:tgtEl>
                                          <p:spTgt spid="7">
                                            <p:txEl>
                                              <p:pRg st="6" end="6"/>
                                            </p:txEl>
                                          </p:spTgt>
                                        </p:tgtEl>
                                        <p:attrNameLst>
                                          <p:attrName>style.visibility</p:attrName>
                                        </p:attrNameLst>
                                      </p:cBhvr>
                                      <p:to>
                                        <p:strVal val="visible"/>
                                      </p:to>
                                    </p:set>
                                  </p:childTnLst>
                                </p:cTn>
                              </p:par>
                            </p:childTnLst>
                          </p:cTn>
                        </p:par>
                        <p:par>
                          <p:cTn id="28" fill="hold">
                            <p:stCondLst>
                              <p:cond delay="36308"/>
                            </p:stCondLst>
                            <p:childTnLst>
                              <p:par>
                                <p:cTn id="29" presetID="1" presetClass="entr" presetSubtype="0" fill="hold" nodeType="afterEffect">
                                  <p:stCondLst>
                                    <p:cond delay="0"/>
                                  </p:stCondLst>
                                  <p:iterate type="lt">
                                    <p:tmAbs val="50"/>
                                  </p:iterate>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par>
                          <p:cTn id="31" fill="hold">
                            <p:stCondLst>
                              <p:cond delay="36909"/>
                            </p:stCondLst>
                            <p:childTnLst>
                              <p:par>
                                <p:cTn id="32" presetID="1" presetClass="entr" presetSubtype="0" fill="hold" nodeType="afterEffect">
                                  <p:stCondLst>
                                    <p:cond delay="0"/>
                                  </p:stCondLst>
                                  <p:iterate type="lt">
                                    <p:tmAbs val="50"/>
                                  </p:iterate>
                                  <p:childTnLst>
                                    <p:set>
                                      <p:cBhvr>
                                        <p:cTn id="33"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334279" y="789209"/>
            <a:ext cx="5644361" cy="630942"/>
          </a:xfrm>
          <a:custGeom>
            <a:avLst/>
            <a:gdLst>
              <a:gd name="connsiteX0" fmla="*/ 0 w 5644361"/>
              <a:gd name="connsiteY0" fmla="*/ 0 h 630942"/>
              <a:gd name="connsiteX1" fmla="*/ 457820 w 5644361"/>
              <a:gd name="connsiteY1" fmla="*/ 0 h 630942"/>
              <a:gd name="connsiteX2" fmla="*/ 1197859 w 5644361"/>
              <a:gd name="connsiteY2" fmla="*/ 0 h 630942"/>
              <a:gd name="connsiteX3" fmla="*/ 1655679 w 5644361"/>
              <a:gd name="connsiteY3" fmla="*/ 0 h 630942"/>
              <a:gd name="connsiteX4" fmla="*/ 2339274 w 5644361"/>
              <a:gd name="connsiteY4" fmla="*/ 0 h 630942"/>
              <a:gd name="connsiteX5" fmla="*/ 2966425 w 5644361"/>
              <a:gd name="connsiteY5" fmla="*/ 0 h 630942"/>
              <a:gd name="connsiteX6" fmla="*/ 3424246 w 5644361"/>
              <a:gd name="connsiteY6" fmla="*/ 0 h 630942"/>
              <a:gd name="connsiteX7" fmla="*/ 4051397 w 5644361"/>
              <a:gd name="connsiteY7" fmla="*/ 0 h 630942"/>
              <a:gd name="connsiteX8" fmla="*/ 4678548 w 5644361"/>
              <a:gd name="connsiteY8" fmla="*/ 0 h 630942"/>
              <a:gd name="connsiteX9" fmla="*/ 5644361 w 5644361"/>
              <a:gd name="connsiteY9" fmla="*/ 0 h 630942"/>
              <a:gd name="connsiteX10" fmla="*/ 5644361 w 5644361"/>
              <a:gd name="connsiteY10" fmla="*/ 630942 h 630942"/>
              <a:gd name="connsiteX11" fmla="*/ 5186541 w 5644361"/>
              <a:gd name="connsiteY11" fmla="*/ 630942 h 630942"/>
              <a:gd name="connsiteX12" fmla="*/ 4672277 w 5644361"/>
              <a:gd name="connsiteY12" fmla="*/ 630942 h 630942"/>
              <a:gd name="connsiteX13" fmla="*/ 4101569 w 5644361"/>
              <a:gd name="connsiteY13" fmla="*/ 630942 h 630942"/>
              <a:gd name="connsiteX14" fmla="*/ 3530861 w 5644361"/>
              <a:gd name="connsiteY14" fmla="*/ 630942 h 630942"/>
              <a:gd name="connsiteX15" fmla="*/ 2847267 w 5644361"/>
              <a:gd name="connsiteY15" fmla="*/ 630942 h 630942"/>
              <a:gd name="connsiteX16" fmla="*/ 2389446 w 5644361"/>
              <a:gd name="connsiteY16" fmla="*/ 630942 h 630942"/>
              <a:gd name="connsiteX17" fmla="*/ 1931626 w 5644361"/>
              <a:gd name="connsiteY17" fmla="*/ 630942 h 630942"/>
              <a:gd name="connsiteX18" fmla="*/ 1248031 w 5644361"/>
              <a:gd name="connsiteY18" fmla="*/ 630942 h 630942"/>
              <a:gd name="connsiteX19" fmla="*/ 0 w 5644361"/>
              <a:gd name="connsiteY19" fmla="*/ 630942 h 630942"/>
              <a:gd name="connsiteX20" fmla="*/ 0 w 5644361"/>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4361" h="630942" fill="none" extrusionOk="0">
                <a:moveTo>
                  <a:pt x="0" y="0"/>
                </a:moveTo>
                <a:cubicBezTo>
                  <a:pt x="165716" y="-14014"/>
                  <a:pt x="277945" y="6230"/>
                  <a:pt x="457820" y="0"/>
                </a:cubicBezTo>
                <a:cubicBezTo>
                  <a:pt x="637695" y="-6230"/>
                  <a:pt x="997628" y="7493"/>
                  <a:pt x="1197859" y="0"/>
                </a:cubicBezTo>
                <a:cubicBezTo>
                  <a:pt x="1398090" y="-7493"/>
                  <a:pt x="1434945" y="-5730"/>
                  <a:pt x="1655679" y="0"/>
                </a:cubicBezTo>
                <a:cubicBezTo>
                  <a:pt x="1876413" y="5730"/>
                  <a:pt x="2153978" y="21756"/>
                  <a:pt x="2339274" y="0"/>
                </a:cubicBezTo>
                <a:cubicBezTo>
                  <a:pt x="2524570" y="-21756"/>
                  <a:pt x="2727156" y="5902"/>
                  <a:pt x="2966425" y="0"/>
                </a:cubicBezTo>
                <a:cubicBezTo>
                  <a:pt x="3205694" y="-5902"/>
                  <a:pt x="3319444" y="551"/>
                  <a:pt x="3424246" y="0"/>
                </a:cubicBezTo>
                <a:cubicBezTo>
                  <a:pt x="3529048" y="-551"/>
                  <a:pt x="3802526" y="3994"/>
                  <a:pt x="4051397" y="0"/>
                </a:cubicBezTo>
                <a:cubicBezTo>
                  <a:pt x="4300268" y="-3994"/>
                  <a:pt x="4455992" y="11665"/>
                  <a:pt x="4678548" y="0"/>
                </a:cubicBezTo>
                <a:cubicBezTo>
                  <a:pt x="4901104" y="-11665"/>
                  <a:pt x="5234824" y="-985"/>
                  <a:pt x="5644361" y="0"/>
                </a:cubicBezTo>
                <a:cubicBezTo>
                  <a:pt x="5659477" y="268592"/>
                  <a:pt x="5630210" y="334937"/>
                  <a:pt x="5644361" y="630942"/>
                </a:cubicBezTo>
                <a:cubicBezTo>
                  <a:pt x="5445919" y="612484"/>
                  <a:pt x="5312737" y="652155"/>
                  <a:pt x="5186541" y="630942"/>
                </a:cubicBezTo>
                <a:cubicBezTo>
                  <a:pt x="5060345" y="609729"/>
                  <a:pt x="4833408" y="606915"/>
                  <a:pt x="4672277" y="630942"/>
                </a:cubicBezTo>
                <a:cubicBezTo>
                  <a:pt x="4511146" y="654969"/>
                  <a:pt x="4286156" y="630229"/>
                  <a:pt x="4101569" y="630942"/>
                </a:cubicBezTo>
                <a:cubicBezTo>
                  <a:pt x="3916982" y="631655"/>
                  <a:pt x="3767044" y="634458"/>
                  <a:pt x="3530861" y="630942"/>
                </a:cubicBezTo>
                <a:cubicBezTo>
                  <a:pt x="3294678" y="627426"/>
                  <a:pt x="3138980" y="661265"/>
                  <a:pt x="2847267" y="630942"/>
                </a:cubicBezTo>
                <a:cubicBezTo>
                  <a:pt x="2555554" y="600619"/>
                  <a:pt x="2507211" y="648747"/>
                  <a:pt x="2389446" y="630942"/>
                </a:cubicBezTo>
                <a:cubicBezTo>
                  <a:pt x="2271681" y="613137"/>
                  <a:pt x="2079981" y="609467"/>
                  <a:pt x="1931626" y="630942"/>
                </a:cubicBezTo>
                <a:cubicBezTo>
                  <a:pt x="1783271" y="652417"/>
                  <a:pt x="1526746" y="664784"/>
                  <a:pt x="1248031" y="630942"/>
                </a:cubicBezTo>
                <a:cubicBezTo>
                  <a:pt x="969316" y="597100"/>
                  <a:pt x="615547" y="611086"/>
                  <a:pt x="0" y="630942"/>
                </a:cubicBezTo>
                <a:cubicBezTo>
                  <a:pt x="18393" y="325779"/>
                  <a:pt x="28677" y="169685"/>
                  <a:pt x="0" y="0"/>
                </a:cubicBezTo>
                <a:close/>
              </a:path>
              <a:path w="5644361" h="630942" stroke="0" extrusionOk="0">
                <a:moveTo>
                  <a:pt x="0" y="0"/>
                </a:moveTo>
                <a:cubicBezTo>
                  <a:pt x="168147" y="29539"/>
                  <a:pt x="430324" y="1130"/>
                  <a:pt x="740038" y="0"/>
                </a:cubicBezTo>
                <a:cubicBezTo>
                  <a:pt x="1049752" y="-1130"/>
                  <a:pt x="1171623" y="20620"/>
                  <a:pt x="1480077" y="0"/>
                </a:cubicBezTo>
                <a:cubicBezTo>
                  <a:pt x="1788531" y="-20620"/>
                  <a:pt x="1782649" y="-14131"/>
                  <a:pt x="1994341" y="0"/>
                </a:cubicBezTo>
                <a:cubicBezTo>
                  <a:pt x="2206033" y="14131"/>
                  <a:pt x="2268430" y="-19001"/>
                  <a:pt x="2508605" y="0"/>
                </a:cubicBezTo>
                <a:cubicBezTo>
                  <a:pt x="2748780" y="19001"/>
                  <a:pt x="2929681" y="8804"/>
                  <a:pt x="3079313" y="0"/>
                </a:cubicBezTo>
                <a:cubicBezTo>
                  <a:pt x="3228945" y="-8804"/>
                  <a:pt x="3431266" y="-13681"/>
                  <a:pt x="3537133" y="0"/>
                </a:cubicBezTo>
                <a:cubicBezTo>
                  <a:pt x="3643000" y="13681"/>
                  <a:pt x="3874211" y="2683"/>
                  <a:pt x="3994953" y="0"/>
                </a:cubicBezTo>
                <a:cubicBezTo>
                  <a:pt x="4115695" y="-2683"/>
                  <a:pt x="4412769" y="-23789"/>
                  <a:pt x="4565661" y="0"/>
                </a:cubicBezTo>
                <a:cubicBezTo>
                  <a:pt x="4718553" y="23789"/>
                  <a:pt x="4937364" y="22878"/>
                  <a:pt x="5079925" y="0"/>
                </a:cubicBezTo>
                <a:cubicBezTo>
                  <a:pt x="5222486" y="-22878"/>
                  <a:pt x="5450495" y="6253"/>
                  <a:pt x="5644361" y="0"/>
                </a:cubicBezTo>
                <a:cubicBezTo>
                  <a:pt x="5652401" y="299928"/>
                  <a:pt x="5619670" y="495957"/>
                  <a:pt x="5644361" y="630942"/>
                </a:cubicBezTo>
                <a:cubicBezTo>
                  <a:pt x="5410255" y="617664"/>
                  <a:pt x="5267149" y="645065"/>
                  <a:pt x="5130097" y="630942"/>
                </a:cubicBezTo>
                <a:cubicBezTo>
                  <a:pt x="4993045" y="616819"/>
                  <a:pt x="4842542" y="646114"/>
                  <a:pt x="4615833" y="630942"/>
                </a:cubicBezTo>
                <a:cubicBezTo>
                  <a:pt x="4389124" y="615770"/>
                  <a:pt x="4156460" y="662119"/>
                  <a:pt x="3875795" y="630942"/>
                </a:cubicBezTo>
                <a:cubicBezTo>
                  <a:pt x="3595130" y="599765"/>
                  <a:pt x="3382663" y="638282"/>
                  <a:pt x="3248643" y="630942"/>
                </a:cubicBezTo>
                <a:cubicBezTo>
                  <a:pt x="3114623" y="623602"/>
                  <a:pt x="2862986" y="654749"/>
                  <a:pt x="2734379" y="630942"/>
                </a:cubicBezTo>
                <a:cubicBezTo>
                  <a:pt x="2605772" y="607135"/>
                  <a:pt x="2461267" y="646740"/>
                  <a:pt x="2276559" y="630942"/>
                </a:cubicBezTo>
                <a:cubicBezTo>
                  <a:pt x="2091851" y="615144"/>
                  <a:pt x="1872510" y="620283"/>
                  <a:pt x="1592964" y="630942"/>
                </a:cubicBezTo>
                <a:cubicBezTo>
                  <a:pt x="1313418" y="641601"/>
                  <a:pt x="1227926" y="639578"/>
                  <a:pt x="1135144" y="630942"/>
                </a:cubicBezTo>
                <a:cubicBezTo>
                  <a:pt x="1042362" y="622306"/>
                  <a:pt x="420358" y="593068"/>
                  <a:pt x="0" y="630942"/>
                </a:cubicBezTo>
                <a:cubicBezTo>
                  <a:pt x="8521" y="401916"/>
                  <a:pt x="26387" y="145926"/>
                  <a:pt x="0" y="0"/>
                </a:cubicBezTo>
                <a:close/>
              </a:path>
            </a:pathLst>
          </a:custGeom>
          <a:solidFill>
            <a:schemeClr val="accent4">
              <a:lumMod val="20000"/>
              <a:lumOff val="80000"/>
            </a:schemeClr>
          </a:solidFill>
          <a:ln w="28575">
            <a:extLst>
              <a:ext uri="{C807C97D-BFC1-408E-A445-0C87EB9F89A2}">
                <ask:lineSketchStyleProps xmlns="" xmlns:ask="http://schemas.microsoft.com/office/drawing/2018/sketchyshapes" sd="3871379894">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en-US" altLang="zh-CN" sz="35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Từ đầu … chia buồn với bạn.</a:t>
            </a:r>
            <a:endParaRPr kumimoji="1" lang="zh-CN" altLang="en-US" sz="3500" b="1" dirty="0">
              <a:solidFill>
                <a:srgbClr val="002060"/>
              </a:solidFill>
              <a:latin typeface="Times New Roman" panose="02020603050405020304" pitchFamily="18" charset="0"/>
              <a:ea typeface="萝莉体 第二版" panose="02000500000000000000" pitchFamily="2" charset="-122"/>
              <a:cs typeface="Times New Roman" panose="02020603050405020304" pitchFamily="18" charset="0"/>
            </a:endParaRPr>
          </a:p>
        </p:txBody>
      </p:sp>
      <p:grpSp>
        <p:nvGrpSpPr>
          <p:cNvPr id="68" name="组 67"/>
          <p:cNvGrpSpPr/>
          <p:nvPr/>
        </p:nvGrpSpPr>
        <p:grpSpPr>
          <a:xfrm>
            <a:off x="5272404" y="585745"/>
            <a:ext cx="898870" cy="1059267"/>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28" name="文本框 27"/>
            <p:cNvSpPr txBox="1"/>
            <p:nvPr/>
          </p:nvSpPr>
          <p:spPr>
            <a:xfrm>
              <a:off x="6778794" y="1824924"/>
              <a:ext cx="213165" cy="367175"/>
            </a:xfrm>
            <a:prstGeom prst="rect">
              <a:avLst/>
            </a:prstGeom>
            <a:noFill/>
          </p:spPr>
          <p:txBody>
            <a:bodyPr wrap="none" rtlCol="0">
              <a:spAutoFit/>
            </a:bodyPr>
            <a:lstStyle/>
            <a:p>
              <a:r>
                <a:rPr kumimoji="1" lang="en-US" altLang="zh-CN" sz="2400">
                  <a:latin typeface="VL Hagin Caps Medium" panose="02000000000000000000" pitchFamily="50" charset="0"/>
                  <a:ea typeface="萝莉体 第二版" panose="02000500000000000000" pitchFamily="2" charset="-122"/>
                  <a:cs typeface="萝莉体 第二版" panose="02000500000000000000" pitchFamily="2" charset="-122"/>
                </a:rPr>
                <a:t>1</a:t>
              </a:r>
              <a:endParaRPr kumimoji="1" lang="zh-CN" altLang="en-US" sz="2400">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grpSp>
        <p:nvGrpSpPr>
          <p:cNvPr id="55" name="Group 98"/>
          <p:cNvGrpSpPr/>
          <p:nvPr/>
        </p:nvGrpSpPr>
        <p:grpSpPr>
          <a:xfrm>
            <a:off x="-7636560" y="4658289"/>
            <a:ext cx="14520706" cy="15082672"/>
            <a:chOff x="0" y="0"/>
            <a:chExt cx="1232382" cy="1280079"/>
          </a:xfrm>
        </p:grpSpPr>
        <p:sp>
          <p:nvSpPr>
            <p:cNvPr id="56" name="chenying0907 92"/>
            <p:cNvSpPr/>
            <p:nvPr/>
          </p:nvSpPr>
          <p:spPr>
            <a:xfrm>
              <a:off x="63500" y="431806"/>
              <a:ext cx="1168883" cy="848274"/>
            </a:xfrm>
            <a:custGeom>
              <a:avLst/>
              <a:gdLst/>
              <a:ahLst/>
              <a:cxnLst>
                <a:cxn ang="0">
                  <a:pos x="wd2" y="hd2"/>
                </a:cxn>
                <a:cxn ang="5400000">
                  <a:pos x="wd2" y="hd2"/>
                </a:cxn>
                <a:cxn ang="10800000">
                  <a:pos x="wd2" y="hd2"/>
                </a:cxn>
                <a:cxn ang="16200000">
                  <a:pos x="wd2" y="hd2"/>
                </a:cxn>
              </a:cxnLst>
              <a:rect l="0" t="0" r="r" b="b"/>
              <a:pathLst>
                <a:path w="20569" h="20335" extrusionOk="0">
                  <a:moveTo>
                    <a:pt x="13379" y="9888"/>
                  </a:moveTo>
                  <a:cubicBezTo>
                    <a:pt x="16156" y="7987"/>
                    <a:pt x="19260" y="4290"/>
                    <a:pt x="20047" y="0"/>
                  </a:cubicBezTo>
                  <a:cubicBezTo>
                    <a:pt x="21600" y="7245"/>
                    <a:pt x="19676" y="14890"/>
                    <a:pt x="14434" y="18706"/>
                  </a:cubicBezTo>
                  <a:cubicBezTo>
                    <a:pt x="10460" y="21600"/>
                    <a:pt x="5646" y="20542"/>
                    <a:pt x="2448" y="16290"/>
                  </a:cubicBezTo>
                  <a:cubicBezTo>
                    <a:pt x="1349" y="14829"/>
                    <a:pt x="841" y="13153"/>
                    <a:pt x="0" y="11506"/>
                  </a:cubicBezTo>
                  <a:cubicBezTo>
                    <a:pt x="415" y="12319"/>
                    <a:pt x="2222" y="12745"/>
                    <a:pt x="2888" y="12873"/>
                  </a:cubicBezTo>
                  <a:cubicBezTo>
                    <a:pt x="4049" y="13097"/>
                    <a:pt x="5240" y="12941"/>
                    <a:pt x="6395" y="12727"/>
                  </a:cubicBezTo>
                  <a:cubicBezTo>
                    <a:pt x="8821" y="12276"/>
                    <a:pt x="11185" y="11390"/>
                    <a:pt x="13379" y="988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57" name="chenying0907 93"/>
            <p:cNvSpPr/>
            <p:nvPr/>
          </p:nvSpPr>
          <p:spPr>
            <a:xfrm>
              <a:off x="0" y="6"/>
              <a:ext cx="1229464" cy="1277756"/>
            </a:xfrm>
            <a:custGeom>
              <a:avLst/>
              <a:gdLst/>
              <a:ahLst/>
              <a:cxnLst>
                <a:cxn ang="0">
                  <a:pos x="wd2" y="hd2"/>
                </a:cxn>
                <a:cxn ang="5400000">
                  <a:pos x="wd2" y="hd2"/>
                </a:cxn>
                <a:cxn ang="10800000">
                  <a:pos x="wd2" y="hd2"/>
                </a:cxn>
                <a:cxn ang="16200000">
                  <a:pos x="wd2" y="hd2"/>
                </a:cxn>
              </a:cxnLst>
              <a:rect l="0" t="0" r="r" b="b"/>
              <a:pathLst>
                <a:path w="19314" h="17624" extrusionOk="0">
                  <a:moveTo>
                    <a:pt x="18089" y="13212"/>
                  </a:moveTo>
                  <a:cubicBezTo>
                    <a:pt x="20793" y="8665"/>
                    <a:pt x="19051" y="1688"/>
                    <a:pt x="12580" y="249"/>
                  </a:cubicBezTo>
                  <a:cubicBezTo>
                    <a:pt x="5779" y="-1264"/>
                    <a:pt x="-807" y="4397"/>
                    <a:pt x="81" y="10133"/>
                  </a:cubicBezTo>
                  <a:cubicBezTo>
                    <a:pt x="1215" y="17455"/>
                    <a:pt x="11799" y="20336"/>
                    <a:pt x="17105" y="14539"/>
                  </a:cubicBezTo>
                  <a:cubicBezTo>
                    <a:pt x="17481" y="14129"/>
                    <a:pt x="17809" y="13683"/>
                    <a:pt x="18089" y="13212"/>
                  </a:cubicBezTo>
                  <a:close/>
                </a:path>
              </a:pathLst>
            </a:custGeom>
            <a:noFill/>
            <a:ln w="762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58" name="chenying0907 94"/>
            <p:cNvSpPr/>
            <p:nvPr/>
          </p:nvSpPr>
          <p:spPr>
            <a:xfrm flipH="1" flipV="1">
              <a:off x="598375" y="0"/>
              <a:ext cx="12664" cy="1275141"/>
            </a:xfrm>
            <a:prstGeom prst="line">
              <a:avLst/>
            </a:prstGeom>
            <a:noFill/>
            <a:ln w="38100" cap="flat">
              <a:solidFill>
                <a:srgbClr val="46537A"/>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59" name="chenying0907 95"/>
            <p:cNvSpPr/>
            <p:nvPr/>
          </p:nvSpPr>
          <p:spPr>
            <a:xfrm>
              <a:off x="228599" y="6"/>
              <a:ext cx="761433" cy="1264264"/>
            </a:xfrm>
            <a:custGeom>
              <a:avLst/>
              <a:gdLst/>
              <a:ahLst/>
              <a:cxnLst>
                <a:cxn ang="0">
                  <a:pos x="wd2" y="hd2"/>
                </a:cxn>
                <a:cxn ang="5400000">
                  <a:pos x="wd2" y="hd2"/>
                </a:cxn>
                <a:cxn ang="10800000">
                  <a:pos x="wd2" y="hd2"/>
                </a:cxn>
                <a:cxn ang="16200000">
                  <a:pos x="wd2" y="hd2"/>
                </a:cxn>
              </a:cxnLst>
              <a:rect l="0" t="0" r="r" b="b"/>
              <a:pathLst>
                <a:path w="20347" h="18273" extrusionOk="0">
                  <a:moveTo>
                    <a:pt x="12391" y="18096"/>
                  </a:moveTo>
                  <a:cubicBezTo>
                    <a:pt x="20299" y="16704"/>
                    <a:pt x="20971" y="9754"/>
                    <a:pt x="20010" y="6028"/>
                  </a:cubicBezTo>
                  <a:cubicBezTo>
                    <a:pt x="19534" y="4185"/>
                    <a:pt x="18487" y="1426"/>
                    <a:pt x="14982" y="544"/>
                  </a:cubicBezTo>
                  <a:cubicBezTo>
                    <a:pt x="3960" y="-2230"/>
                    <a:pt x="-629" y="6301"/>
                    <a:pt x="69" y="10363"/>
                  </a:cubicBezTo>
                  <a:cubicBezTo>
                    <a:pt x="598" y="13437"/>
                    <a:pt x="5155" y="19370"/>
                    <a:pt x="12391" y="18096"/>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60" name="chenying0907 96"/>
            <p:cNvSpPr/>
            <p:nvPr/>
          </p:nvSpPr>
          <p:spPr>
            <a:xfrm>
              <a:off x="50800" y="381006"/>
              <a:ext cx="1143000" cy="53669"/>
            </a:xfrm>
            <a:custGeom>
              <a:avLst/>
              <a:gdLst/>
              <a:ahLst/>
              <a:cxnLst>
                <a:cxn ang="0">
                  <a:pos x="wd2" y="hd2"/>
                </a:cxn>
                <a:cxn ang="5400000">
                  <a:pos x="wd2" y="hd2"/>
                </a:cxn>
                <a:cxn ang="10800000">
                  <a:pos x="wd2" y="hd2"/>
                </a:cxn>
                <a:cxn ang="16200000">
                  <a:pos x="wd2" y="hd2"/>
                </a:cxn>
              </a:cxnLst>
              <a:rect l="0" t="0" r="r" b="b"/>
              <a:pathLst>
                <a:path w="21600" h="17084" extrusionOk="0">
                  <a:moveTo>
                    <a:pt x="0" y="10975"/>
                  </a:moveTo>
                  <a:cubicBezTo>
                    <a:pt x="5633" y="-4190"/>
                    <a:pt x="11507" y="-2443"/>
                    <a:pt x="17154" y="8930"/>
                  </a:cubicBezTo>
                  <a:cubicBezTo>
                    <a:pt x="18363" y="11362"/>
                    <a:pt x="19610" y="11211"/>
                    <a:pt x="20810" y="14623"/>
                  </a:cubicBezTo>
                  <a:cubicBezTo>
                    <a:pt x="21087" y="15412"/>
                    <a:pt x="21308" y="17410"/>
                    <a:pt x="21600" y="1703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61" name="chenying0907 97"/>
            <p:cNvSpPr/>
            <p:nvPr/>
          </p:nvSpPr>
          <p:spPr>
            <a:xfrm>
              <a:off x="38100" y="825506"/>
              <a:ext cx="1163030" cy="32301"/>
            </a:xfrm>
            <a:custGeom>
              <a:avLst/>
              <a:gdLst/>
              <a:ahLst/>
              <a:cxnLst>
                <a:cxn ang="0">
                  <a:pos x="wd2" y="hd2"/>
                </a:cxn>
                <a:cxn ang="5400000">
                  <a:pos x="wd2" y="hd2"/>
                </a:cxn>
                <a:cxn ang="10800000">
                  <a:pos x="wd2" y="hd2"/>
                </a:cxn>
                <a:cxn ang="16200000">
                  <a:pos x="wd2" y="hd2"/>
                </a:cxn>
              </a:cxnLst>
              <a:rect l="0" t="0" r="r" b="b"/>
              <a:pathLst>
                <a:path w="21600" h="19683" extrusionOk="0">
                  <a:moveTo>
                    <a:pt x="0" y="13166"/>
                  </a:moveTo>
                  <a:cubicBezTo>
                    <a:pt x="1349" y="4232"/>
                    <a:pt x="2977" y="14571"/>
                    <a:pt x="4335" y="16158"/>
                  </a:cubicBezTo>
                  <a:cubicBezTo>
                    <a:pt x="8003" y="20406"/>
                    <a:pt x="11670" y="21600"/>
                    <a:pt x="15337" y="15282"/>
                  </a:cubicBezTo>
                  <a:cubicBezTo>
                    <a:pt x="17520" y="11503"/>
                    <a:pt x="19444" y="14571"/>
                    <a:pt x="2160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62" name="Group 22"/>
          <p:cNvGrpSpPr/>
          <p:nvPr/>
        </p:nvGrpSpPr>
        <p:grpSpPr>
          <a:xfrm rot="1234529">
            <a:off x="694860" y="3345471"/>
            <a:ext cx="2146377" cy="980262"/>
            <a:chOff x="0" y="-1"/>
            <a:chExt cx="1887191" cy="861891"/>
          </a:xfrm>
        </p:grpSpPr>
        <p:sp>
          <p:nvSpPr>
            <p:cNvPr id="63"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64"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65" name="Group 22"/>
          <p:cNvGrpSpPr/>
          <p:nvPr/>
        </p:nvGrpSpPr>
        <p:grpSpPr>
          <a:xfrm rot="2133593">
            <a:off x="3993938" y="5500414"/>
            <a:ext cx="588962" cy="268982"/>
            <a:chOff x="0" y="-1"/>
            <a:chExt cx="1887191" cy="861891"/>
          </a:xfrm>
        </p:grpSpPr>
        <p:sp>
          <p:nvSpPr>
            <p:cNvPr id="6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6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 fmla="*/ 7770 w 21600"/>
                <a:gd name="connsiteY0" fmla="*/ 21519 h 21519"/>
                <a:gd name="connsiteX1" fmla="*/ 0 w 21600"/>
                <a:gd name="connsiteY1" fmla="*/ 21519 h 21519"/>
                <a:gd name="connsiteX2" fmla="*/ 745 w 21600"/>
                <a:gd name="connsiteY2" fmla="*/ 12132 h 21519"/>
                <a:gd name="connsiteX3" fmla="*/ 4557 w 21600"/>
                <a:gd name="connsiteY3" fmla="*/ 10885 h 21519"/>
                <a:gd name="connsiteX4" fmla="*/ 8782 w 21600"/>
                <a:gd name="connsiteY4" fmla="*/ 1 h 21519"/>
                <a:gd name="connsiteX5" fmla="*/ 13726 w 21600"/>
                <a:gd name="connsiteY5" fmla="*/ 11178 h 21519"/>
                <a:gd name="connsiteX6" fmla="*/ 19043 w 21600"/>
                <a:gd name="connsiteY6" fmla="*/ 7147 h 21519"/>
                <a:gd name="connsiteX7" fmla="*/ 21600 w 21600"/>
                <a:gd name="connsiteY7" fmla="*/ 21519 h 21519"/>
                <a:gd name="connsiteX0" fmla="*/ 0 w 21600"/>
                <a:gd name="connsiteY0" fmla="*/ 21519 h 21519"/>
                <a:gd name="connsiteX1" fmla="*/ 745 w 21600"/>
                <a:gd name="connsiteY1" fmla="*/ 12132 h 21519"/>
                <a:gd name="connsiteX2" fmla="*/ 4557 w 21600"/>
                <a:gd name="connsiteY2" fmla="*/ 10885 h 21519"/>
                <a:gd name="connsiteX3" fmla="*/ 8782 w 21600"/>
                <a:gd name="connsiteY3" fmla="*/ 1 h 21519"/>
                <a:gd name="connsiteX4" fmla="*/ 13726 w 21600"/>
                <a:gd name="connsiteY4" fmla="*/ 11178 h 21519"/>
                <a:gd name="connsiteX5" fmla="*/ 19043 w 21600"/>
                <a:gd name="connsiteY5" fmla="*/ 7147 h 21519"/>
                <a:gd name="connsiteX6" fmla="*/ 21600 w 21600"/>
                <a:gd name="connsiteY6" fmla="*/ 21519 h 2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72" name="文本框 71"/>
          <p:cNvSpPr txBox="1"/>
          <p:nvPr/>
        </p:nvSpPr>
        <p:spPr>
          <a:xfrm>
            <a:off x="7476529" y="2586699"/>
            <a:ext cx="4473246" cy="630942"/>
          </a:xfrm>
          <a:custGeom>
            <a:avLst/>
            <a:gdLst>
              <a:gd name="connsiteX0" fmla="*/ 0 w 4473246"/>
              <a:gd name="connsiteY0" fmla="*/ 0 h 630942"/>
              <a:gd name="connsiteX1" fmla="*/ 683768 w 4473246"/>
              <a:gd name="connsiteY1" fmla="*/ 0 h 630942"/>
              <a:gd name="connsiteX2" fmla="*/ 1367535 w 4473246"/>
              <a:gd name="connsiteY2" fmla="*/ 0 h 630942"/>
              <a:gd name="connsiteX3" fmla="*/ 2006570 w 4473246"/>
              <a:gd name="connsiteY3" fmla="*/ 0 h 630942"/>
              <a:gd name="connsiteX4" fmla="*/ 2556141 w 4473246"/>
              <a:gd name="connsiteY4" fmla="*/ 0 h 630942"/>
              <a:gd name="connsiteX5" fmla="*/ 3105711 w 4473246"/>
              <a:gd name="connsiteY5" fmla="*/ 0 h 630942"/>
              <a:gd name="connsiteX6" fmla="*/ 3655281 w 4473246"/>
              <a:gd name="connsiteY6" fmla="*/ 0 h 630942"/>
              <a:gd name="connsiteX7" fmla="*/ 4473246 w 4473246"/>
              <a:gd name="connsiteY7" fmla="*/ 0 h 630942"/>
              <a:gd name="connsiteX8" fmla="*/ 4473246 w 4473246"/>
              <a:gd name="connsiteY8" fmla="*/ 630942 h 630942"/>
              <a:gd name="connsiteX9" fmla="*/ 3744746 w 4473246"/>
              <a:gd name="connsiteY9" fmla="*/ 630942 h 630942"/>
              <a:gd name="connsiteX10" fmla="*/ 3239908 w 4473246"/>
              <a:gd name="connsiteY10" fmla="*/ 630942 h 630942"/>
              <a:gd name="connsiteX11" fmla="*/ 2645605 w 4473246"/>
              <a:gd name="connsiteY11" fmla="*/ 630942 h 630942"/>
              <a:gd name="connsiteX12" fmla="*/ 2096035 w 4473246"/>
              <a:gd name="connsiteY12" fmla="*/ 630942 h 630942"/>
              <a:gd name="connsiteX13" fmla="*/ 1457000 w 4473246"/>
              <a:gd name="connsiteY13" fmla="*/ 630942 h 630942"/>
              <a:gd name="connsiteX14" fmla="*/ 952162 w 4473246"/>
              <a:gd name="connsiteY14" fmla="*/ 630942 h 630942"/>
              <a:gd name="connsiteX15" fmla="*/ 0 w 4473246"/>
              <a:gd name="connsiteY15" fmla="*/ 630942 h 630942"/>
              <a:gd name="connsiteX16" fmla="*/ 0 w 4473246"/>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3246" h="630942" fill="none" extrusionOk="0">
                <a:moveTo>
                  <a:pt x="0" y="0"/>
                </a:moveTo>
                <a:cubicBezTo>
                  <a:pt x="170509" y="29761"/>
                  <a:pt x="462871" y="-23921"/>
                  <a:pt x="683768" y="0"/>
                </a:cubicBezTo>
                <a:cubicBezTo>
                  <a:pt x="904665" y="23921"/>
                  <a:pt x="1127969" y="27600"/>
                  <a:pt x="1367535" y="0"/>
                </a:cubicBezTo>
                <a:cubicBezTo>
                  <a:pt x="1607101" y="-27600"/>
                  <a:pt x="1744641" y="1267"/>
                  <a:pt x="2006570" y="0"/>
                </a:cubicBezTo>
                <a:cubicBezTo>
                  <a:pt x="2268500" y="-1267"/>
                  <a:pt x="2402503" y="-15243"/>
                  <a:pt x="2556141" y="0"/>
                </a:cubicBezTo>
                <a:cubicBezTo>
                  <a:pt x="2709779" y="15243"/>
                  <a:pt x="2848184" y="-18944"/>
                  <a:pt x="3105711" y="0"/>
                </a:cubicBezTo>
                <a:cubicBezTo>
                  <a:pt x="3363238" y="18944"/>
                  <a:pt x="3514281" y="9944"/>
                  <a:pt x="3655281" y="0"/>
                </a:cubicBezTo>
                <a:cubicBezTo>
                  <a:pt x="3796281" y="-9944"/>
                  <a:pt x="4234525" y="14721"/>
                  <a:pt x="4473246" y="0"/>
                </a:cubicBezTo>
                <a:cubicBezTo>
                  <a:pt x="4474927" y="227921"/>
                  <a:pt x="4480185" y="387810"/>
                  <a:pt x="4473246" y="630942"/>
                </a:cubicBezTo>
                <a:cubicBezTo>
                  <a:pt x="4133745" y="620548"/>
                  <a:pt x="4023120" y="635500"/>
                  <a:pt x="3744746" y="630942"/>
                </a:cubicBezTo>
                <a:cubicBezTo>
                  <a:pt x="3466372" y="626384"/>
                  <a:pt x="3390809" y="618498"/>
                  <a:pt x="3239908" y="630942"/>
                </a:cubicBezTo>
                <a:cubicBezTo>
                  <a:pt x="3089007" y="643386"/>
                  <a:pt x="2873257" y="609637"/>
                  <a:pt x="2645605" y="630942"/>
                </a:cubicBezTo>
                <a:cubicBezTo>
                  <a:pt x="2417953" y="652247"/>
                  <a:pt x="2255156" y="616782"/>
                  <a:pt x="2096035" y="630942"/>
                </a:cubicBezTo>
                <a:cubicBezTo>
                  <a:pt x="1936914" y="645103"/>
                  <a:pt x="1611593" y="609781"/>
                  <a:pt x="1457000" y="630942"/>
                </a:cubicBezTo>
                <a:cubicBezTo>
                  <a:pt x="1302408" y="652103"/>
                  <a:pt x="1113935" y="648851"/>
                  <a:pt x="952162" y="630942"/>
                </a:cubicBezTo>
                <a:cubicBezTo>
                  <a:pt x="790389" y="613033"/>
                  <a:pt x="322509" y="592619"/>
                  <a:pt x="0" y="630942"/>
                </a:cubicBezTo>
                <a:cubicBezTo>
                  <a:pt x="1204" y="369855"/>
                  <a:pt x="-21777" y="261932"/>
                  <a:pt x="0" y="0"/>
                </a:cubicBezTo>
                <a:close/>
              </a:path>
              <a:path w="4473246" h="630942" stroke="0" extrusionOk="0">
                <a:moveTo>
                  <a:pt x="0" y="0"/>
                </a:moveTo>
                <a:cubicBezTo>
                  <a:pt x="215406" y="-16608"/>
                  <a:pt x="541300" y="9796"/>
                  <a:pt x="728500" y="0"/>
                </a:cubicBezTo>
                <a:cubicBezTo>
                  <a:pt x="915700" y="-9796"/>
                  <a:pt x="1240363" y="7542"/>
                  <a:pt x="1412268" y="0"/>
                </a:cubicBezTo>
                <a:cubicBezTo>
                  <a:pt x="1584173" y="-7542"/>
                  <a:pt x="1887090" y="-13029"/>
                  <a:pt x="2051303" y="0"/>
                </a:cubicBezTo>
                <a:cubicBezTo>
                  <a:pt x="2215517" y="13029"/>
                  <a:pt x="2370011" y="-21413"/>
                  <a:pt x="2556141" y="0"/>
                </a:cubicBezTo>
                <a:cubicBezTo>
                  <a:pt x="2742271" y="21413"/>
                  <a:pt x="3048318" y="738"/>
                  <a:pt x="3195176" y="0"/>
                </a:cubicBezTo>
                <a:cubicBezTo>
                  <a:pt x="3342034" y="-738"/>
                  <a:pt x="3550049" y="-17045"/>
                  <a:pt x="3789478" y="0"/>
                </a:cubicBezTo>
                <a:cubicBezTo>
                  <a:pt x="4028907" y="17045"/>
                  <a:pt x="4231390" y="19890"/>
                  <a:pt x="4473246" y="0"/>
                </a:cubicBezTo>
                <a:cubicBezTo>
                  <a:pt x="4488571" y="256611"/>
                  <a:pt x="4504469" y="369956"/>
                  <a:pt x="4473246" y="630942"/>
                </a:cubicBezTo>
                <a:cubicBezTo>
                  <a:pt x="4309327" y="637671"/>
                  <a:pt x="4029147" y="604222"/>
                  <a:pt x="3878943" y="630942"/>
                </a:cubicBezTo>
                <a:cubicBezTo>
                  <a:pt x="3728739" y="657662"/>
                  <a:pt x="3501352" y="653011"/>
                  <a:pt x="3150443" y="630942"/>
                </a:cubicBezTo>
                <a:cubicBezTo>
                  <a:pt x="2799534" y="608873"/>
                  <a:pt x="2822812" y="628868"/>
                  <a:pt x="2556141" y="630942"/>
                </a:cubicBezTo>
                <a:cubicBezTo>
                  <a:pt x="2289470" y="633016"/>
                  <a:pt x="2162632" y="631809"/>
                  <a:pt x="2051303" y="630942"/>
                </a:cubicBezTo>
                <a:cubicBezTo>
                  <a:pt x="1939974" y="630075"/>
                  <a:pt x="1746945" y="612922"/>
                  <a:pt x="1501733" y="630942"/>
                </a:cubicBezTo>
                <a:cubicBezTo>
                  <a:pt x="1256521" y="648963"/>
                  <a:pt x="1069123" y="602217"/>
                  <a:pt x="907430" y="630942"/>
                </a:cubicBezTo>
                <a:cubicBezTo>
                  <a:pt x="745737" y="659667"/>
                  <a:pt x="267091" y="602019"/>
                  <a:pt x="0" y="630942"/>
                </a:cubicBezTo>
                <a:cubicBezTo>
                  <a:pt x="5687" y="341685"/>
                  <a:pt x="7645" y="186051"/>
                  <a:pt x="0" y="0"/>
                </a:cubicBezTo>
                <a:close/>
              </a:path>
            </a:pathLst>
          </a:custGeom>
          <a:solidFill>
            <a:schemeClr val="accent4">
              <a:lumMod val="40000"/>
              <a:lumOff val="60000"/>
            </a:schemeClr>
          </a:solidFill>
          <a:ln w="28575">
            <a:extLst>
              <a:ext uri="{C807C97D-BFC1-408E-A445-0C87EB9F89A2}">
                <ask:lineSketchStyleProps xmlns="" xmlns:ask="http://schemas.microsoft.com/office/drawing/2018/sketchyshapes" sd="1887454635">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en-US" altLang="zh-CN" sz="35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Hồng ơi! … như mình.</a:t>
            </a:r>
            <a:endParaRPr kumimoji="1" lang="zh-CN" altLang="en-US" sz="3500" b="1" dirty="0">
              <a:solidFill>
                <a:srgbClr val="002060"/>
              </a:solidFill>
              <a:latin typeface="Times New Roman" panose="02020603050405020304" pitchFamily="18" charset="0"/>
              <a:ea typeface="萝莉体 第二版" panose="02000500000000000000" pitchFamily="2" charset="-122"/>
              <a:cs typeface="Times New Roman" panose="02020603050405020304" pitchFamily="18" charset="0"/>
            </a:endParaRPr>
          </a:p>
        </p:txBody>
      </p:sp>
      <p:grpSp>
        <p:nvGrpSpPr>
          <p:cNvPr id="73" name="组 72"/>
          <p:cNvGrpSpPr/>
          <p:nvPr/>
        </p:nvGrpSpPr>
        <p:grpSpPr>
          <a:xfrm>
            <a:off x="6334279" y="2397772"/>
            <a:ext cx="898870" cy="1059267"/>
            <a:chOff x="6528664" y="1618363"/>
            <a:chExt cx="714896" cy="842464"/>
          </a:xfrm>
        </p:grpSpPr>
        <p:sp>
          <p:nvSpPr>
            <p:cNvPr id="74"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75" name="文本框 74"/>
            <p:cNvSpPr txBox="1"/>
            <p:nvPr/>
          </p:nvSpPr>
          <p:spPr>
            <a:xfrm>
              <a:off x="6738392" y="1866160"/>
              <a:ext cx="252688" cy="367175"/>
            </a:xfrm>
            <a:prstGeom prst="rect">
              <a:avLst/>
            </a:prstGeom>
            <a:noFill/>
          </p:spPr>
          <p:txBody>
            <a:bodyPr wrap="none" rtlCol="0">
              <a:spAutoFit/>
            </a:bodyPr>
            <a:lstStyle/>
            <a:p>
              <a:r>
                <a:rPr kumimoji="1" lang="en-US" altLang="zh-CN" sz="2400">
                  <a:latin typeface="VL Hagin Caps Medium" panose="02000000000000000000" pitchFamily="50" charset="0"/>
                  <a:ea typeface="萝莉体 第二版" panose="02000500000000000000" pitchFamily="2" charset="-122"/>
                  <a:cs typeface="萝莉体 第二版" panose="02000500000000000000" pitchFamily="2" charset="-122"/>
                </a:rPr>
                <a:t>2</a:t>
              </a:r>
              <a:endParaRPr kumimoji="1" lang="zh-CN" altLang="en-US" sz="2400">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sp>
        <p:nvSpPr>
          <p:cNvPr id="76" name="文本框 75"/>
          <p:cNvSpPr txBox="1"/>
          <p:nvPr/>
        </p:nvSpPr>
        <p:spPr>
          <a:xfrm>
            <a:off x="6529362" y="4561792"/>
            <a:ext cx="2700139" cy="630942"/>
          </a:xfrm>
          <a:custGeom>
            <a:avLst/>
            <a:gdLst>
              <a:gd name="connsiteX0" fmla="*/ 0 w 2700139"/>
              <a:gd name="connsiteY0" fmla="*/ 0 h 630942"/>
              <a:gd name="connsiteX1" fmla="*/ 594031 w 2700139"/>
              <a:gd name="connsiteY1" fmla="*/ 0 h 630942"/>
              <a:gd name="connsiteX2" fmla="*/ 1188061 w 2700139"/>
              <a:gd name="connsiteY2" fmla="*/ 0 h 630942"/>
              <a:gd name="connsiteX3" fmla="*/ 1836095 w 2700139"/>
              <a:gd name="connsiteY3" fmla="*/ 0 h 630942"/>
              <a:gd name="connsiteX4" fmla="*/ 2700139 w 2700139"/>
              <a:gd name="connsiteY4" fmla="*/ 0 h 630942"/>
              <a:gd name="connsiteX5" fmla="*/ 2700139 w 2700139"/>
              <a:gd name="connsiteY5" fmla="*/ 630942 h 630942"/>
              <a:gd name="connsiteX6" fmla="*/ 2025104 w 2700139"/>
              <a:gd name="connsiteY6" fmla="*/ 630942 h 630942"/>
              <a:gd name="connsiteX7" fmla="*/ 1404072 w 2700139"/>
              <a:gd name="connsiteY7" fmla="*/ 630942 h 630942"/>
              <a:gd name="connsiteX8" fmla="*/ 810042 w 2700139"/>
              <a:gd name="connsiteY8" fmla="*/ 630942 h 630942"/>
              <a:gd name="connsiteX9" fmla="*/ 0 w 2700139"/>
              <a:gd name="connsiteY9" fmla="*/ 630942 h 630942"/>
              <a:gd name="connsiteX10" fmla="*/ 0 w 2700139"/>
              <a:gd name="connsiteY1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0139" h="630942" fill="none" extrusionOk="0">
                <a:moveTo>
                  <a:pt x="0" y="0"/>
                </a:moveTo>
                <a:cubicBezTo>
                  <a:pt x="210327" y="18317"/>
                  <a:pt x="316111" y="-28798"/>
                  <a:pt x="594031" y="0"/>
                </a:cubicBezTo>
                <a:cubicBezTo>
                  <a:pt x="871951" y="28798"/>
                  <a:pt x="1049421" y="1107"/>
                  <a:pt x="1188061" y="0"/>
                </a:cubicBezTo>
                <a:cubicBezTo>
                  <a:pt x="1326701" y="-1107"/>
                  <a:pt x="1574655" y="2848"/>
                  <a:pt x="1836095" y="0"/>
                </a:cubicBezTo>
                <a:cubicBezTo>
                  <a:pt x="2097535" y="-2848"/>
                  <a:pt x="2483588" y="-11151"/>
                  <a:pt x="2700139" y="0"/>
                </a:cubicBezTo>
                <a:cubicBezTo>
                  <a:pt x="2674485" y="173480"/>
                  <a:pt x="2700889" y="341692"/>
                  <a:pt x="2700139" y="630942"/>
                </a:cubicBezTo>
                <a:cubicBezTo>
                  <a:pt x="2509610" y="637852"/>
                  <a:pt x="2176810" y="633018"/>
                  <a:pt x="2025104" y="630942"/>
                </a:cubicBezTo>
                <a:cubicBezTo>
                  <a:pt x="1873399" y="628866"/>
                  <a:pt x="1569190" y="630018"/>
                  <a:pt x="1404072" y="630942"/>
                </a:cubicBezTo>
                <a:cubicBezTo>
                  <a:pt x="1238954" y="631866"/>
                  <a:pt x="1080300" y="623149"/>
                  <a:pt x="810042" y="630942"/>
                </a:cubicBezTo>
                <a:cubicBezTo>
                  <a:pt x="539784" y="638736"/>
                  <a:pt x="297431" y="607331"/>
                  <a:pt x="0" y="630942"/>
                </a:cubicBezTo>
                <a:cubicBezTo>
                  <a:pt x="-3567" y="349311"/>
                  <a:pt x="-23625" y="277277"/>
                  <a:pt x="0" y="0"/>
                </a:cubicBezTo>
                <a:close/>
              </a:path>
              <a:path w="2700139" h="630942" stroke="0" extrusionOk="0">
                <a:moveTo>
                  <a:pt x="0" y="0"/>
                </a:moveTo>
                <a:cubicBezTo>
                  <a:pt x="260551" y="-28803"/>
                  <a:pt x="331871" y="-8254"/>
                  <a:pt x="648033" y="0"/>
                </a:cubicBezTo>
                <a:cubicBezTo>
                  <a:pt x="964195" y="8254"/>
                  <a:pt x="974319" y="20386"/>
                  <a:pt x="1269065" y="0"/>
                </a:cubicBezTo>
                <a:cubicBezTo>
                  <a:pt x="1563811" y="-20386"/>
                  <a:pt x="1683187" y="-27354"/>
                  <a:pt x="1998103" y="0"/>
                </a:cubicBezTo>
                <a:cubicBezTo>
                  <a:pt x="2313019" y="27354"/>
                  <a:pt x="2480422" y="-17319"/>
                  <a:pt x="2700139" y="0"/>
                </a:cubicBezTo>
                <a:cubicBezTo>
                  <a:pt x="2671491" y="140210"/>
                  <a:pt x="2682916" y="411693"/>
                  <a:pt x="2700139" y="630942"/>
                </a:cubicBezTo>
                <a:cubicBezTo>
                  <a:pt x="2521316" y="662221"/>
                  <a:pt x="2222246" y="651356"/>
                  <a:pt x="2052106" y="630942"/>
                </a:cubicBezTo>
                <a:cubicBezTo>
                  <a:pt x="1881966" y="610528"/>
                  <a:pt x="1627635" y="622246"/>
                  <a:pt x="1350070" y="630942"/>
                </a:cubicBezTo>
                <a:cubicBezTo>
                  <a:pt x="1072505" y="639638"/>
                  <a:pt x="956139" y="656198"/>
                  <a:pt x="702036" y="630942"/>
                </a:cubicBezTo>
                <a:cubicBezTo>
                  <a:pt x="447933" y="605686"/>
                  <a:pt x="277993" y="603039"/>
                  <a:pt x="0" y="630942"/>
                </a:cubicBezTo>
                <a:cubicBezTo>
                  <a:pt x="28626" y="387406"/>
                  <a:pt x="-14191" y="257806"/>
                  <a:pt x="0" y="0"/>
                </a:cubicBezTo>
                <a:close/>
              </a:path>
            </a:pathLst>
          </a:custGeom>
          <a:solidFill>
            <a:schemeClr val="accent4">
              <a:lumMod val="60000"/>
              <a:lumOff val="40000"/>
            </a:schemeClr>
          </a:solidFill>
          <a:ln w="38100">
            <a:extLst>
              <a:ext uri="{C807C97D-BFC1-408E-A445-0C87EB9F89A2}">
                <ask:lineSketchStyleProps xmlns="" xmlns:ask="http://schemas.microsoft.com/office/drawing/2018/sketchyshapes" sd="1890548342">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en-US" altLang="zh-CN" sz="35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 còn lại.</a:t>
            </a:r>
            <a:endParaRPr kumimoji="1" lang="zh-CN" altLang="en-US" sz="3500" b="1" dirty="0">
              <a:solidFill>
                <a:srgbClr val="002060"/>
              </a:solidFill>
              <a:latin typeface="Times New Roman" panose="02020603050405020304" pitchFamily="18" charset="0"/>
              <a:ea typeface="萝莉体 第二版" panose="02000500000000000000" pitchFamily="2" charset="-122"/>
              <a:cs typeface="Times New Roman" panose="02020603050405020304" pitchFamily="18" charset="0"/>
            </a:endParaRPr>
          </a:p>
        </p:txBody>
      </p:sp>
      <p:grpSp>
        <p:nvGrpSpPr>
          <p:cNvPr id="77" name="组 76"/>
          <p:cNvGrpSpPr/>
          <p:nvPr/>
        </p:nvGrpSpPr>
        <p:grpSpPr>
          <a:xfrm>
            <a:off x="5337278" y="4339549"/>
            <a:ext cx="898870" cy="1059267"/>
            <a:chOff x="6528664" y="1618363"/>
            <a:chExt cx="714896" cy="842464"/>
          </a:xfrm>
        </p:grpSpPr>
        <p:sp>
          <p:nvSpPr>
            <p:cNvPr id="78"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endParaRPr/>
            </a:p>
          </p:txBody>
        </p:sp>
        <p:sp>
          <p:nvSpPr>
            <p:cNvPr id="79" name="文本框 78"/>
            <p:cNvSpPr txBox="1"/>
            <p:nvPr/>
          </p:nvSpPr>
          <p:spPr>
            <a:xfrm>
              <a:off x="6754965" y="1862966"/>
              <a:ext cx="255238" cy="367175"/>
            </a:xfrm>
            <a:prstGeom prst="rect">
              <a:avLst/>
            </a:prstGeom>
            <a:noFill/>
          </p:spPr>
          <p:txBody>
            <a:bodyPr wrap="none" rtlCol="0">
              <a:spAutoFit/>
            </a:bodyPr>
            <a:lstStyle/>
            <a:p>
              <a:r>
                <a:rPr kumimoji="1" lang="en-US" altLang="zh-CN" sz="2400">
                  <a:latin typeface="VL Hagin Caps Medium" panose="02000000000000000000" pitchFamily="50" charset="0"/>
                  <a:ea typeface="萝莉体 第二版" panose="02000500000000000000" pitchFamily="2" charset="-122"/>
                  <a:cs typeface="萝莉体 第二版" panose="02000500000000000000" pitchFamily="2" charset="-122"/>
                </a:rPr>
                <a:t>3</a:t>
              </a:r>
              <a:endParaRPr kumimoji="1" lang="zh-CN" altLang="en-US" sz="2400">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575" t="10638" r="23342" b="16859"/>
          <a:stretch/>
        </p:blipFill>
        <p:spPr>
          <a:xfrm rot="20679302" flipH="1">
            <a:off x="1237438" y="1487927"/>
            <a:ext cx="1066437" cy="13786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735" y="1503782"/>
            <a:ext cx="3462828" cy="1755800"/>
          </a:xfrm>
          <a:prstGeom prst="rect">
            <a:avLst/>
          </a:prstGeom>
        </p:spPr>
      </p:pic>
      <p:pic>
        <p:nvPicPr>
          <p:cNvPr id="5" name="Picture 4" descr="A child reading a book&#10;&#10;Description automatically generated with low confidence">
            <a:extLst>
              <a:ext uri="{FF2B5EF4-FFF2-40B4-BE49-F238E27FC236}">
                <a16:creationId xmlns:a16="http://schemas.microsoft.com/office/drawing/2014/main" id="{351D118B-B546-4647-8E5B-D13E930B543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75704" y="4024428"/>
            <a:ext cx="3217640" cy="3217640"/>
          </a:xfrm>
          <a:prstGeom prst="rect">
            <a:avLst/>
          </a:prstGeom>
        </p:spPr>
      </p:pic>
    </p:spTree>
    <p:extLst>
      <p:ext uri="{BB962C8B-B14F-4D97-AF65-F5344CB8AC3E}">
        <p14:creationId xmlns:p14="http://schemas.microsoft.com/office/powerpoint/2010/main" val="335102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par>
                                <p:cTn id="15" presetID="5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par>
                                <p:cTn id="20" presetID="5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Scale>
                                      <p:cBhvr>
                                        <p:cTn id="2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2"/>
                                        </p:tgtEl>
                                        <p:attrNameLst>
                                          <p:attrName>ppt_x</p:attrName>
                                          <p:attrName>ppt_y</p:attrName>
                                        </p:attrNameLst>
                                      </p:cBhvr>
                                    </p:animMotion>
                                    <p:animEffect transition="in" filter="fade">
                                      <p:cBhvr>
                                        <p:cTn id="24" dur="1000"/>
                                        <p:tgtEl>
                                          <p:spTgt spid="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par>
                                <p:cTn id="43" presetID="32" presetClass="emph" presetSubtype="0" fill="hold" nodeType="withEffect">
                                  <p:stCondLst>
                                    <p:cond delay="0"/>
                                  </p:stCondLst>
                                  <p:childTnLst>
                                    <p:animRot by="120000">
                                      <p:cBhvr>
                                        <p:cTn id="44" dur="100" fill="hold">
                                          <p:stCondLst>
                                            <p:cond delay="0"/>
                                          </p:stCondLst>
                                        </p:cTn>
                                        <p:tgtEl>
                                          <p:spTgt spid="73"/>
                                        </p:tgtEl>
                                        <p:attrNameLst>
                                          <p:attrName>r</p:attrName>
                                        </p:attrNameLst>
                                      </p:cBhvr>
                                    </p:animRot>
                                    <p:animRot by="-240000">
                                      <p:cBhvr>
                                        <p:cTn id="45" dur="200" fill="hold">
                                          <p:stCondLst>
                                            <p:cond delay="200"/>
                                          </p:stCondLst>
                                        </p:cTn>
                                        <p:tgtEl>
                                          <p:spTgt spid="73"/>
                                        </p:tgtEl>
                                        <p:attrNameLst>
                                          <p:attrName>r</p:attrName>
                                        </p:attrNameLst>
                                      </p:cBhvr>
                                    </p:animRot>
                                    <p:animRot by="240000">
                                      <p:cBhvr>
                                        <p:cTn id="46" dur="200" fill="hold">
                                          <p:stCondLst>
                                            <p:cond delay="400"/>
                                          </p:stCondLst>
                                        </p:cTn>
                                        <p:tgtEl>
                                          <p:spTgt spid="73"/>
                                        </p:tgtEl>
                                        <p:attrNameLst>
                                          <p:attrName>r</p:attrName>
                                        </p:attrNameLst>
                                      </p:cBhvr>
                                    </p:animRot>
                                    <p:animRot by="-240000">
                                      <p:cBhvr>
                                        <p:cTn id="47" dur="200" fill="hold">
                                          <p:stCondLst>
                                            <p:cond delay="600"/>
                                          </p:stCondLst>
                                        </p:cTn>
                                        <p:tgtEl>
                                          <p:spTgt spid="73"/>
                                        </p:tgtEl>
                                        <p:attrNameLst>
                                          <p:attrName>r</p:attrName>
                                        </p:attrNameLst>
                                      </p:cBhvr>
                                    </p:animRot>
                                    <p:animRot by="120000">
                                      <p:cBhvr>
                                        <p:cTn id="48" dur="200" fill="hold">
                                          <p:stCondLst>
                                            <p:cond delay="800"/>
                                          </p:stCondLst>
                                        </p:cTn>
                                        <p:tgtEl>
                                          <p:spTgt spid="73"/>
                                        </p:tgtEl>
                                        <p:attrNameLst>
                                          <p:attrName>r</p:attrName>
                                        </p:attrNameLst>
                                      </p:cBhvr>
                                    </p:animRo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wipe(left)">
                                      <p:cBhvr>
                                        <p:cTn id="52" dur="500"/>
                                        <p:tgtEl>
                                          <p:spTgt spid="72"/>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500"/>
                                        <p:tgtEl>
                                          <p:spTgt spid="77"/>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77"/>
                                        </p:tgtEl>
                                        <p:attrNameLst>
                                          <p:attrName>r</p:attrName>
                                        </p:attrNameLst>
                                      </p:cBhvr>
                                    </p:animRot>
                                    <p:animRot by="-240000">
                                      <p:cBhvr>
                                        <p:cTn id="59" dur="200" fill="hold">
                                          <p:stCondLst>
                                            <p:cond delay="200"/>
                                          </p:stCondLst>
                                        </p:cTn>
                                        <p:tgtEl>
                                          <p:spTgt spid="77"/>
                                        </p:tgtEl>
                                        <p:attrNameLst>
                                          <p:attrName>r</p:attrName>
                                        </p:attrNameLst>
                                      </p:cBhvr>
                                    </p:animRot>
                                    <p:animRot by="240000">
                                      <p:cBhvr>
                                        <p:cTn id="60" dur="200" fill="hold">
                                          <p:stCondLst>
                                            <p:cond delay="400"/>
                                          </p:stCondLst>
                                        </p:cTn>
                                        <p:tgtEl>
                                          <p:spTgt spid="77"/>
                                        </p:tgtEl>
                                        <p:attrNameLst>
                                          <p:attrName>r</p:attrName>
                                        </p:attrNameLst>
                                      </p:cBhvr>
                                    </p:animRot>
                                    <p:animRot by="-240000">
                                      <p:cBhvr>
                                        <p:cTn id="61" dur="200" fill="hold">
                                          <p:stCondLst>
                                            <p:cond delay="600"/>
                                          </p:stCondLst>
                                        </p:cTn>
                                        <p:tgtEl>
                                          <p:spTgt spid="77"/>
                                        </p:tgtEl>
                                        <p:attrNameLst>
                                          <p:attrName>r</p:attrName>
                                        </p:attrNameLst>
                                      </p:cBhvr>
                                    </p:animRot>
                                    <p:animRot by="120000">
                                      <p:cBhvr>
                                        <p:cTn id="62" dur="200" fill="hold">
                                          <p:stCondLst>
                                            <p:cond delay="800"/>
                                          </p:stCondLst>
                                        </p:cTn>
                                        <p:tgtEl>
                                          <p:spTgt spid="77"/>
                                        </p:tgtEl>
                                        <p:attrNameLst>
                                          <p:attrName>r</p:attrName>
                                        </p:attrNameLst>
                                      </p:cBhvr>
                                    </p:animRot>
                                  </p:childTnLst>
                                </p:cTn>
                              </p:par>
                            </p:childTnLst>
                          </p:cTn>
                        </p:par>
                        <p:par>
                          <p:cTn id="63" fill="hold">
                            <p:stCondLst>
                              <p:cond delay="5000"/>
                            </p:stCondLst>
                            <p:childTnLst>
                              <p:par>
                                <p:cTn id="64" presetID="22" presetClass="entr" presetSubtype="8" fill="hold" grpId="0" nodeType="after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wipe(left)">
                                      <p:cBhvr>
                                        <p:cTn id="6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2" grpId="0" animBg="1"/>
      <p:bldP spid="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85899" y="229627"/>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559878" y="2742783"/>
            <a:ext cx="731520" cy="274766"/>
          </a:xfrm>
          <a:prstGeom prst="rect">
            <a:avLst/>
          </a:prstGeom>
          <a:gradFill>
            <a:gsLst>
              <a:gs pos="0">
                <a:schemeClr val="accent4">
                  <a:lumMod val="110000"/>
                  <a:satMod val="105000"/>
                  <a:tint val="67000"/>
                </a:schemeClr>
              </a:gs>
              <a:gs pos="50000">
                <a:schemeClr val="accent4">
                  <a:lumMod val="105000"/>
                  <a:satMod val="103000"/>
                  <a:tint val="73000"/>
                  <a:alpha val="63000"/>
                </a:schemeClr>
              </a:gs>
              <a:gs pos="100000">
                <a:schemeClr val="accent4">
                  <a:lumMod val="105000"/>
                  <a:satMod val="109000"/>
                  <a:tint val="81000"/>
                </a:scheme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p:cNvSpPr txBox="1"/>
          <p:nvPr/>
        </p:nvSpPr>
        <p:spPr>
          <a:xfrm>
            <a:off x="3714751" y="814381"/>
            <a:ext cx="4062728" cy="707886"/>
          </a:xfrm>
          <a:prstGeom prst="rect">
            <a:avLst/>
          </a:prstGeom>
          <a:noFill/>
        </p:spPr>
        <p:txBody>
          <a:bodyPr wrap="square" rtlCol="0">
            <a:spAutoFit/>
          </a:bodyPr>
          <a:lstStyle/>
          <a:p>
            <a:pPr algn="ctr"/>
            <a:r>
              <a:rPr lang="en-US" sz="4000" b="1">
                <a:solidFill>
                  <a:srgbClr val="FF0000"/>
                </a:solidFill>
                <a:latin typeface="VL Deepika Sketch" panose="02000507000000020004" pitchFamily="50" charset="0"/>
              </a:rPr>
              <a:t>Thư thăm bạn</a:t>
            </a:r>
          </a:p>
        </p:txBody>
      </p:sp>
      <p:grpSp>
        <p:nvGrpSpPr>
          <p:cNvPr id="5" name="Group 4"/>
          <p:cNvGrpSpPr/>
          <p:nvPr/>
        </p:nvGrpSpPr>
        <p:grpSpPr>
          <a:xfrm>
            <a:off x="707550" y="936808"/>
            <a:ext cx="1503680" cy="711826"/>
            <a:chOff x="853440" y="852814"/>
            <a:chExt cx="1645920" cy="711826"/>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4667" b="34666"/>
            <a:stretch/>
          </p:blipFill>
          <p:spPr>
            <a:xfrm>
              <a:off x="853440" y="852814"/>
              <a:ext cx="1645920" cy="711826"/>
            </a:xfrm>
            <a:prstGeom prst="rect">
              <a:avLst/>
            </a:prstGeom>
          </p:spPr>
        </p:pic>
        <p:sp>
          <p:nvSpPr>
            <p:cNvPr id="10" name="文本框 6"/>
            <p:cNvSpPr txBox="1"/>
            <p:nvPr/>
          </p:nvSpPr>
          <p:spPr>
            <a:xfrm>
              <a:off x="853440" y="982528"/>
              <a:ext cx="1276745" cy="430887"/>
            </a:xfrm>
            <a:prstGeom prst="rect">
              <a:avLst/>
            </a:prstGeom>
            <a:noFill/>
          </p:spPr>
          <p:txBody>
            <a:bodyPr wrap="square" rtlCol="0">
              <a:spAutoFit/>
            </a:bodyPr>
            <a:lstStyle/>
            <a:p>
              <a:pPr algn="r"/>
              <a:r>
                <a:rPr kumimoji="1" lang="en-US" altLang="zh-CN"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rPr>
                <a:t>Đoạn 1</a:t>
              </a:r>
              <a:endParaRPr kumimoji="1" lang="zh-CN" altLang="en-US"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grpSp>
        <p:nvGrpSpPr>
          <p:cNvPr id="15" name="Group 14"/>
          <p:cNvGrpSpPr/>
          <p:nvPr/>
        </p:nvGrpSpPr>
        <p:grpSpPr>
          <a:xfrm>
            <a:off x="2783839" y="3312161"/>
            <a:ext cx="6410950" cy="1666240"/>
            <a:chOff x="2783839" y="2997201"/>
            <a:chExt cx="6410950" cy="1666240"/>
          </a:xfrm>
        </p:grpSpPr>
        <p:pic>
          <p:nvPicPr>
            <p:cNvPr id="11" name="Picture 10"/>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783839" y="2997201"/>
              <a:ext cx="6410950" cy="1666240"/>
            </a:xfrm>
            <a:prstGeom prst="rect">
              <a:avLst/>
            </a:prstGeom>
          </p:spPr>
        </p:pic>
        <p:sp>
          <p:nvSpPr>
            <p:cNvPr id="14" name="TextBox 13"/>
            <p:cNvSpPr txBox="1"/>
            <p:nvPr/>
          </p:nvSpPr>
          <p:spPr>
            <a:xfrm>
              <a:off x="3371060" y="3438017"/>
              <a:ext cx="5130800" cy="646331"/>
            </a:xfrm>
            <a:prstGeom prst="rect">
              <a:avLst/>
            </a:prstGeom>
            <a:noFill/>
          </p:spPr>
          <p:txBody>
            <a:bodyPr wrap="square" rtlCol="0">
              <a:spAutoFit/>
            </a:bodyPr>
            <a:lstStyle/>
            <a:p>
              <a:pPr algn="just"/>
              <a:r>
                <a:rPr lang="en-US" b="1">
                  <a:solidFill>
                    <a:srgbClr val="002060"/>
                  </a:solidFill>
                  <a:latin typeface="Cambria" panose="02040503050406030204" pitchFamily="18" charset="0"/>
                  <a:ea typeface="Cambria" panose="02040503050406030204" pitchFamily="18" charset="0"/>
                </a:rPr>
                <a:t>Chết vì nghĩa vụ, lí tưởng cao đẹp, tự nhận về mình cái chết để giành sự sống cho người khác.</a:t>
              </a:r>
              <a:endParaRPr lang="en-US"/>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836456">
            <a:off x="8150410" y="2572109"/>
            <a:ext cx="1647802" cy="164780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5122" y="4732053"/>
            <a:ext cx="2721458" cy="2721458"/>
          </a:xfrm>
          <a:prstGeom prst="rect">
            <a:avLst/>
          </a:prstGeom>
        </p:spPr>
      </p:pic>
      <p:sp>
        <p:nvSpPr>
          <p:cNvPr id="7" name="TextBox 6"/>
          <p:cNvSpPr txBox="1"/>
          <p:nvPr/>
        </p:nvSpPr>
        <p:spPr>
          <a:xfrm>
            <a:off x="707550" y="1602126"/>
            <a:ext cx="10942320" cy="1785104"/>
          </a:xfrm>
          <a:prstGeom prst="rect">
            <a:avLst/>
          </a:prstGeom>
          <a:noFill/>
        </p:spPr>
        <p:txBody>
          <a:bodyPr wrap="square" rtlCol="0">
            <a:spAutoFit/>
          </a:bodyPr>
          <a:lstStyle/>
          <a:p>
            <a:pPr algn="r">
              <a:spcBef>
                <a:spcPts val="600"/>
              </a:spcBef>
              <a:spcAft>
                <a:spcPts val="600"/>
              </a:spcAft>
            </a:pPr>
            <a:r>
              <a:rPr lang="en-US" b="1" dirty="0">
                <a:latin typeface="VL FairwaterScriptLight" panose="02000507000000020003" pitchFamily="50" charset="0"/>
              </a:rPr>
              <a:t>							</a:t>
            </a:r>
            <a:r>
              <a:rPr lang="en-US" b="1" dirty="0" err="1">
                <a:latin typeface="VL FairwaterScriptLight" panose="02000507000000020003" pitchFamily="50" charset="0"/>
              </a:rPr>
              <a:t>Hòa</a:t>
            </a:r>
            <a:r>
              <a:rPr lang="en-US" b="1" dirty="0">
                <a:latin typeface="VL FairwaterScriptLight" panose="02000507000000020003" pitchFamily="50" charset="0"/>
              </a:rPr>
              <a:t> </a:t>
            </a:r>
            <a:r>
              <a:rPr lang="en-US" b="1" dirty="0" err="1">
                <a:latin typeface="VL FairwaterScriptLight" panose="02000507000000020003" pitchFamily="50" charset="0"/>
              </a:rPr>
              <a:t>Bình</a:t>
            </a:r>
            <a:r>
              <a:rPr lang="en-US" b="1" dirty="0">
                <a:latin typeface="VL FairwaterScriptLight" panose="02000507000000020003" pitchFamily="50" charset="0"/>
              </a:rPr>
              <a:t> , </a:t>
            </a:r>
            <a:r>
              <a:rPr lang="en-US" b="1" dirty="0" err="1">
                <a:latin typeface="VL FairwaterScriptLight" panose="02000507000000020003" pitchFamily="50" charset="0"/>
              </a:rPr>
              <a:t>ngày</a:t>
            </a:r>
            <a:r>
              <a:rPr lang="en-US" b="1" dirty="0">
                <a:latin typeface="VL FairwaterScriptLight" panose="02000507000000020003" pitchFamily="50" charset="0"/>
              </a:rPr>
              <a:t> 5 </a:t>
            </a:r>
            <a:r>
              <a:rPr lang="en-US" b="1" dirty="0" err="1">
                <a:latin typeface="VL FairwaterScriptLight" panose="02000507000000020003" pitchFamily="50" charset="0"/>
              </a:rPr>
              <a:t>tháng</a:t>
            </a:r>
            <a:r>
              <a:rPr lang="en-US" b="1" dirty="0">
                <a:latin typeface="VL FairwaterScriptLight" panose="02000507000000020003" pitchFamily="50" charset="0"/>
              </a:rPr>
              <a:t> 8 </a:t>
            </a:r>
            <a:r>
              <a:rPr lang="en-US" b="1" dirty="0" err="1">
                <a:latin typeface="VL FairwaterScriptLight" panose="02000507000000020003" pitchFamily="50" charset="0"/>
              </a:rPr>
              <a:t>năm</a:t>
            </a:r>
            <a:r>
              <a:rPr lang="en-US" b="1" dirty="0">
                <a:latin typeface="VL FairwaterScriptLight" panose="02000507000000020003" pitchFamily="50" charset="0"/>
              </a:rPr>
              <a:t> 2000 </a:t>
            </a:r>
          </a:p>
          <a:p>
            <a:pPr>
              <a:spcBef>
                <a:spcPts val="600"/>
              </a:spcBef>
              <a:spcAft>
                <a:spcPts val="600"/>
              </a:spcAft>
            </a:pPr>
            <a:r>
              <a:rPr lang="en-US" b="1" dirty="0">
                <a:latin typeface="VL FairwaterScriptLight" panose="02000507000000020003" pitchFamily="50" charset="0"/>
              </a:rPr>
              <a:t>	</a:t>
            </a:r>
            <a:r>
              <a:rPr lang="en-US" b="1" dirty="0" err="1">
                <a:latin typeface="VL FairwaterScriptLight" panose="02000507000000020003" pitchFamily="50" charset="0"/>
              </a:rPr>
              <a:t>Bạn</a:t>
            </a:r>
            <a:r>
              <a:rPr lang="en-US" b="1" dirty="0">
                <a:latin typeface="VL FairwaterScriptLight" panose="02000507000000020003" pitchFamily="50" charset="0"/>
              </a:rPr>
              <a:t> </a:t>
            </a:r>
            <a:r>
              <a:rPr lang="en-US" b="1" dirty="0" err="1">
                <a:latin typeface="VL FairwaterScriptLight" panose="02000507000000020003" pitchFamily="50" charset="0"/>
              </a:rPr>
              <a:t>Hồng</a:t>
            </a:r>
            <a:r>
              <a:rPr lang="en-US" b="1" dirty="0">
                <a:latin typeface="VL FairwaterScriptLight" panose="02000507000000020003" pitchFamily="50" charset="0"/>
              </a:rPr>
              <a:t> </a:t>
            </a:r>
            <a:r>
              <a:rPr lang="en-US" b="1" dirty="0" err="1">
                <a:latin typeface="VL FairwaterScriptLight" panose="02000507000000020003" pitchFamily="50" charset="0"/>
              </a:rPr>
              <a:t>thân</a:t>
            </a:r>
            <a:r>
              <a:rPr lang="en-US" b="1" dirty="0">
                <a:latin typeface="VL FairwaterScriptLight" panose="02000507000000020003" pitchFamily="50" charset="0"/>
              </a:rPr>
              <a:t> </a:t>
            </a:r>
            <a:r>
              <a:rPr lang="en-US" b="1" dirty="0" err="1">
                <a:latin typeface="VL FairwaterScriptLight" panose="02000507000000020003" pitchFamily="50" charset="0"/>
              </a:rPr>
              <a:t>mến</a:t>
            </a:r>
            <a:r>
              <a:rPr lang="en-US" b="1" dirty="0">
                <a:latin typeface="VL FairwaterScriptLight" panose="02000507000000020003" pitchFamily="50" charset="0"/>
              </a:rPr>
              <a:t>,                                                                        </a:t>
            </a:r>
          </a:p>
          <a:p>
            <a:pPr algn="just">
              <a:spcBef>
                <a:spcPts val="600"/>
              </a:spcBef>
              <a:spcAft>
                <a:spcPts val="600"/>
              </a:spcAft>
            </a:pPr>
            <a:r>
              <a:rPr lang="vi-VN" b="1" dirty="0">
                <a:latin typeface="VL FairwaterScriptLight" panose="02000507000000020003" pitchFamily="50" charset="0"/>
              </a:rPr>
              <a:t> 	Mình là Quách Tuấn Lương , học sinh lớp 4B Trường Tiểu học Cù Chính Lan , thị xã Hòa Bình. Hôm nay, đọc báo Thiếu niên Tiền phong, mình rất xúc động được biết ba của Hồng đã hi sinh trong trận lũ lụt vừa rồi. Mình gửi bức thư này chia buồn với bạn.</a:t>
            </a:r>
          </a:p>
        </p:txBody>
      </p:sp>
      <p:grpSp>
        <p:nvGrpSpPr>
          <p:cNvPr id="26" name="Group 25"/>
          <p:cNvGrpSpPr/>
          <p:nvPr/>
        </p:nvGrpSpPr>
        <p:grpSpPr>
          <a:xfrm>
            <a:off x="8671560" y="-56750"/>
            <a:ext cx="3897943" cy="1411328"/>
            <a:chOff x="8671560" y="-107550"/>
            <a:chExt cx="3897943" cy="1411328"/>
          </a:xfrm>
        </p:grpSpPr>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t="25084" b="25584"/>
            <a:stretch/>
          </p:blipFill>
          <p:spPr>
            <a:xfrm>
              <a:off x="8671560" y="-107550"/>
              <a:ext cx="3897943" cy="1411328"/>
            </a:xfrm>
            <a:prstGeom prst="rect">
              <a:avLst/>
            </a:prstGeom>
          </p:spPr>
        </p:pic>
        <p:sp>
          <p:nvSpPr>
            <p:cNvPr id="25" name="TextBox 24"/>
            <p:cNvSpPr txBox="1"/>
            <p:nvPr/>
          </p:nvSpPr>
          <p:spPr>
            <a:xfrm>
              <a:off x="9462605" y="395644"/>
              <a:ext cx="2394115" cy="553998"/>
            </a:xfrm>
            <a:prstGeom prst="rect">
              <a:avLst/>
            </a:prstGeom>
            <a:noFill/>
          </p:spPr>
          <p:txBody>
            <a:bodyPr wrap="square" rtlCol="0">
              <a:spAutoFit/>
            </a:bodyPr>
            <a:lstStyle/>
            <a:p>
              <a:r>
                <a:rPr lang="en-US" sz="3000" b="1">
                  <a:solidFill>
                    <a:schemeClr val="accent5">
                      <a:lumMod val="50000"/>
                    </a:schemeClr>
                  </a:solidFill>
                  <a:latin typeface="VL Proxima Nova Th" panose="02000506030000020004" pitchFamily="50" charset="0"/>
                </a:rPr>
                <a:t>Giải nghĩa từ</a:t>
              </a:r>
            </a:p>
          </p:txBody>
        </p:sp>
      </p:grpSp>
      <p:grpSp>
        <p:nvGrpSpPr>
          <p:cNvPr id="28" name="Group 27"/>
          <p:cNvGrpSpPr/>
          <p:nvPr/>
        </p:nvGrpSpPr>
        <p:grpSpPr>
          <a:xfrm>
            <a:off x="2006932" y="5209384"/>
            <a:ext cx="5780385" cy="1123129"/>
            <a:chOff x="2700719" y="4718050"/>
            <a:chExt cx="7926564" cy="1123129"/>
          </a:xfrm>
        </p:grpSpPr>
        <p:sp>
          <p:nvSpPr>
            <p:cNvPr id="29" name="Rectangle 28"/>
            <p:cNvSpPr/>
            <p:nvPr/>
          </p:nvSpPr>
          <p:spPr>
            <a:xfrm>
              <a:off x="2862453" y="4805329"/>
              <a:ext cx="7751338" cy="646331"/>
            </a:xfrm>
            <a:prstGeom prst="rect">
              <a:avLst/>
            </a:prstGeom>
          </p:spPr>
          <p:txBody>
            <a:bodyPr wrap="square">
              <a:spAutoFit/>
            </a:bodyPr>
            <a:lstStyle/>
            <a:p>
              <a:pPr algn="ctr"/>
              <a:r>
                <a:rPr lang="en-US" b="1" dirty="0" err="1">
                  <a:solidFill>
                    <a:srgbClr val="FF0000"/>
                  </a:solidFill>
                  <a:latin typeface="Cambria" panose="02040503050406030204" pitchFamily="18" charset="0"/>
                  <a:ea typeface="Cambria" panose="02040503050406030204" pitchFamily="18" charset="0"/>
                </a:rPr>
                <a:t>Chúng</a:t>
              </a:r>
              <a:r>
                <a:rPr lang="en-US" b="1" dirty="0">
                  <a:solidFill>
                    <a:srgbClr val="FF0000"/>
                  </a:solidFill>
                  <a:latin typeface="Cambria" panose="02040503050406030204" pitchFamily="18" charset="0"/>
                  <a:ea typeface="Cambria" panose="02040503050406030204" pitchFamily="18" charset="0"/>
                </a:rPr>
                <a:t> ta </a:t>
              </a:r>
              <a:r>
                <a:rPr lang="en-US" b="1" dirty="0" err="1">
                  <a:solidFill>
                    <a:srgbClr val="FF0000"/>
                  </a:solidFill>
                  <a:latin typeface="Cambria" panose="02040503050406030204" pitchFamily="18" charset="0"/>
                  <a:ea typeface="Cambria" panose="02040503050406030204" pitchFamily="18" charset="0"/>
                </a:rPr>
                <a:t>biết</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ơn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những</a:t>
              </a:r>
              <a:r>
                <a:rPr lang="en-US" b="1" dirty="0">
                  <a:solidFill>
                    <a:srgbClr val="FF0000"/>
                  </a:solidFill>
                  <a:latin typeface="Cambria" panose="02040503050406030204" pitchFamily="18" charset="0"/>
                  <a:ea typeface="Cambria" panose="02040503050406030204" pitchFamily="18" charset="0"/>
                </a:rPr>
                <a:t> hi </a:t>
              </a:r>
              <a:r>
                <a:rPr lang="en-US" b="1" dirty="0" err="1">
                  <a:solidFill>
                    <a:srgbClr val="FF0000"/>
                  </a:solidFill>
                  <a:latin typeface="Cambria" panose="02040503050406030204" pitchFamily="18" charset="0"/>
                  <a:ea typeface="Cambria" panose="02040503050406030204" pitchFamily="18" charset="0"/>
                </a:rPr>
                <a:t>sinh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thầm</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lặng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của</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các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thiên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thần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áo</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trắng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trong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cuộc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chiến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chống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Covid</a:t>
              </a:r>
              <a:r>
                <a:rPr lang="en-US" b="1" dirty="0">
                  <a:solidFill>
                    <a:srgbClr val="FF0000"/>
                  </a:solidFill>
                  <a:latin typeface="Cambria" panose="02040503050406030204" pitchFamily="18" charset="0"/>
                  <a:ea typeface="Cambria" panose="02040503050406030204" pitchFamily="18" charset="0"/>
                </a:rPr>
                <a:t>.</a:t>
              </a:r>
              <a:endParaRPr lang="vi-VN" b="1" dirty="0">
                <a:solidFill>
                  <a:srgbClr val="FF0000"/>
                </a:solidFill>
                <a:latin typeface="Cambria" panose="02040503050406030204" pitchFamily="18" charset="0"/>
                <a:ea typeface="Cambria" panose="02040503050406030204" pitchFamily="18" charset="0"/>
              </a:endParaRPr>
            </a:p>
          </p:txBody>
        </p:sp>
        <p:sp>
          <p:nvSpPr>
            <p:cNvPr id="30" name="Freeform 29"/>
            <p:cNvSpPr/>
            <p:nvPr/>
          </p:nvSpPr>
          <p:spPr>
            <a:xfrm>
              <a:off x="2700719" y="4718050"/>
              <a:ext cx="7926564" cy="1123129"/>
            </a:xfrm>
            <a:custGeom>
              <a:avLst/>
              <a:gdLst>
                <a:gd name="connsiteX0" fmla="*/ 0 w 8109444"/>
                <a:gd name="connsiteY0" fmla="*/ 940441 h 940441"/>
                <a:gd name="connsiteX1" fmla="*/ 314960 w 8109444"/>
                <a:gd name="connsiteY1" fmla="*/ 534041 h 940441"/>
                <a:gd name="connsiteX2" fmla="*/ 304800 w 8109444"/>
                <a:gd name="connsiteY2" fmla="*/ 117481 h 940441"/>
                <a:gd name="connsiteX3" fmla="*/ 457200 w 8109444"/>
                <a:gd name="connsiteY3" fmla="*/ 26041 h 940441"/>
                <a:gd name="connsiteX4" fmla="*/ 894080 w 8109444"/>
                <a:gd name="connsiteY4" fmla="*/ 15881 h 940441"/>
                <a:gd name="connsiteX5" fmla="*/ 2570480 w 8109444"/>
                <a:gd name="connsiteY5" fmla="*/ 26041 h 940441"/>
                <a:gd name="connsiteX6" fmla="*/ 4185920 w 8109444"/>
                <a:gd name="connsiteY6" fmla="*/ 46361 h 940441"/>
                <a:gd name="connsiteX7" fmla="*/ 5811520 w 8109444"/>
                <a:gd name="connsiteY7" fmla="*/ 36201 h 940441"/>
                <a:gd name="connsiteX8" fmla="*/ 6949440 w 8109444"/>
                <a:gd name="connsiteY8" fmla="*/ 26041 h 940441"/>
                <a:gd name="connsiteX9" fmla="*/ 7711440 w 8109444"/>
                <a:gd name="connsiteY9" fmla="*/ 5721 h 940441"/>
                <a:gd name="connsiteX10" fmla="*/ 8016240 w 8109444"/>
                <a:gd name="connsiteY10" fmla="*/ 26041 h 940441"/>
                <a:gd name="connsiteX11" fmla="*/ 8107680 w 8109444"/>
                <a:gd name="connsiteY11" fmla="*/ 259721 h 940441"/>
                <a:gd name="connsiteX12" fmla="*/ 8056880 w 8109444"/>
                <a:gd name="connsiteY12" fmla="*/ 401961 h 940441"/>
                <a:gd name="connsiteX13" fmla="*/ 7833360 w 8109444"/>
                <a:gd name="connsiteY13" fmla="*/ 493401 h 940441"/>
                <a:gd name="connsiteX14" fmla="*/ 7183120 w 8109444"/>
                <a:gd name="connsiteY14" fmla="*/ 493401 h 940441"/>
                <a:gd name="connsiteX15" fmla="*/ 6451600 w 8109444"/>
                <a:gd name="connsiteY15" fmla="*/ 493401 h 940441"/>
                <a:gd name="connsiteX16" fmla="*/ 4795520 w 8109444"/>
                <a:gd name="connsiteY16" fmla="*/ 513721 h 940441"/>
                <a:gd name="connsiteX17" fmla="*/ 3921760 w 8109444"/>
                <a:gd name="connsiteY17" fmla="*/ 493401 h 940441"/>
                <a:gd name="connsiteX18" fmla="*/ 2956560 w 8109444"/>
                <a:gd name="connsiteY18" fmla="*/ 513721 h 940441"/>
                <a:gd name="connsiteX19" fmla="*/ 2316480 w 8109444"/>
                <a:gd name="connsiteY19" fmla="*/ 513721 h 940441"/>
                <a:gd name="connsiteX20" fmla="*/ 1259840 w 8109444"/>
                <a:gd name="connsiteY20" fmla="*/ 493401 h 940441"/>
                <a:gd name="connsiteX21" fmla="*/ 619760 w 8109444"/>
                <a:gd name="connsiteY21" fmla="*/ 483241 h 940441"/>
                <a:gd name="connsiteX22" fmla="*/ 274320 w 8109444"/>
                <a:gd name="connsiteY22" fmla="*/ 605161 h 940441"/>
                <a:gd name="connsiteX0" fmla="*/ 0 w 7926564"/>
                <a:gd name="connsiteY0" fmla="*/ 706761 h 706761"/>
                <a:gd name="connsiteX1" fmla="*/ 132080 w 7926564"/>
                <a:gd name="connsiteY1" fmla="*/ 534041 h 706761"/>
                <a:gd name="connsiteX2" fmla="*/ 121920 w 7926564"/>
                <a:gd name="connsiteY2" fmla="*/ 117481 h 706761"/>
                <a:gd name="connsiteX3" fmla="*/ 274320 w 7926564"/>
                <a:gd name="connsiteY3" fmla="*/ 26041 h 706761"/>
                <a:gd name="connsiteX4" fmla="*/ 711200 w 7926564"/>
                <a:gd name="connsiteY4" fmla="*/ 15881 h 706761"/>
                <a:gd name="connsiteX5" fmla="*/ 2387600 w 7926564"/>
                <a:gd name="connsiteY5" fmla="*/ 26041 h 706761"/>
                <a:gd name="connsiteX6" fmla="*/ 4003040 w 7926564"/>
                <a:gd name="connsiteY6" fmla="*/ 46361 h 706761"/>
                <a:gd name="connsiteX7" fmla="*/ 5628640 w 7926564"/>
                <a:gd name="connsiteY7" fmla="*/ 36201 h 706761"/>
                <a:gd name="connsiteX8" fmla="*/ 6766560 w 7926564"/>
                <a:gd name="connsiteY8" fmla="*/ 26041 h 706761"/>
                <a:gd name="connsiteX9" fmla="*/ 7528560 w 7926564"/>
                <a:gd name="connsiteY9" fmla="*/ 5721 h 706761"/>
                <a:gd name="connsiteX10" fmla="*/ 7833360 w 7926564"/>
                <a:gd name="connsiteY10" fmla="*/ 26041 h 706761"/>
                <a:gd name="connsiteX11" fmla="*/ 7924800 w 7926564"/>
                <a:gd name="connsiteY11" fmla="*/ 259721 h 706761"/>
                <a:gd name="connsiteX12" fmla="*/ 7874000 w 7926564"/>
                <a:gd name="connsiteY12" fmla="*/ 401961 h 706761"/>
                <a:gd name="connsiteX13" fmla="*/ 7650480 w 7926564"/>
                <a:gd name="connsiteY13" fmla="*/ 493401 h 706761"/>
                <a:gd name="connsiteX14" fmla="*/ 7000240 w 7926564"/>
                <a:gd name="connsiteY14" fmla="*/ 493401 h 706761"/>
                <a:gd name="connsiteX15" fmla="*/ 6268720 w 7926564"/>
                <a:gd name="connsiteY15" fmla="*/ 493401 h 706761"/>
                <a:gd name="connsiteX16" fmla="*/ 4612640 w 7926564"/>
                <a:gd name="connsiteY16" fmla="*/ 513721 h 706761"/>
                <a:gd name="connsiteX17" fmla="*/ 3738880 w 7926564"/>
                <a:gd name="connsiteY17" fmla="*/ 493401 h 706761"/>
                <a:gd name="connsiteX18" fmla="*/ 2773680 w 7926564"/>
                <a:gd name="connsiteY18" fmla="*/ 513721 h 706761"/>
                <a:gd name="connsiteX19" fmla="*/ 2133600 w 7926564"/>
                <a:gd name="connsiteY19" fmla="*/ 513721 h 706761"/>
                <a:gd name="connsiteX20" fmla="*/ 1076960 w 7926564"/>
                <a:gd name="connsiteY20" fmla="*/ 493401 h 706761"/>
                <a:gd name="connsiteX21" fmla="*/ 436880 w 7926564"/>
                <a:gd name="connsiteY21" fmla="*/ 483241 h 706761"/>
                <a:gd name="connsiteX22" fmla="*/ 91440 w 7926564"/>
                <a:gd name="connsiteY22" fmla="*/ 605161 h 7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26564" h="706761">
                  <a:moveTo>
                    <a:pt x="0" y="706761"/>
                  </a:moveTo>
                  <a:cubicBezTo>
                    <a:pt x="132080" y="572141"/>
                    <a:pt x="111760" y="632254"/>
                    <a:pt x="132080" y="534041"/>
                  </a:cubicBezTo>
                  <a:cubicBezTo>
                    <a:pt x="152400" y="435828"/>
                    <a:pt x="98213" y="202148"/>
                    <a:pt x="121920" y="117481"/>
                  </a:cubicBezTo>
                  <a:cubicBezTo>
                    <a:pt x="145627" y="32814"/>
                    <a:pt x="176107" y="42974"/>
                    <a:pt x="274320" y="26041"/>
                  </a:cubicBezTo>
                  <a:cubicBezTo>
                    <a:pt x="372533" y="9108"/>
                    <a:pt x="711200" y="15881"/>
                    <a:pt x="711200" y="15881"/>
                  </a:cubicBezTo>
                  <a:lnTo>
                    <a:pt x="2387600" y="26041"/>
                  </a:lnTo>
                  <a:lnTo>
                    <a:pt x="4003040" y="46361"/>
                  </a:lnTo>
                  <a:lnTo>
                    <a:pt x="5628640" y="36201"/>
                  </a:lnTo>
                  <a:lnTo>
                    <a:pt x="6766560" y="26041"/>
                  </a:lnTo>
                  <a:cubicBezTo>
                    <a:pt x="7083213" y="20961"/>
                    <a:pt x="7350760" y="5721"/>
                    <a:pt x="7528560" y="5721"/>
                  </a:cubicBezTo>
                  <a:cubicBezTo>
                    <a:pt x="7706360" y="5721"/>
                    <a:pt x="7767320" y="-16292"/>
                    <a:pt x="7833360" y="26041"/>
                  </a:cubicBezTo>
                  <a:cubicBezTo>
                    <a:pt x="7899400" y="68374"/>
                    <a:pt x="7918027" y="197068"/>
                    <a:pt x="7924800" y="259721"/>
                  </a:cubicBezTo>
                  <a:cubicBezTo>
                    <a:pt x="7931573" y="322374"/>
                    <a:pt x="7919720" y="363014"/>
                    <a:pt x="7874000" y="401961"/>
                  </a:cubicBezTo>
                  <a:cubicBezTo>
                    <a:pt x="7828280" y="440908"/>
                    <a:pt x="7796107" y="478161"/>
                    <a:pt x="7650480" y="493401"/>
                  </a:cubicBezTo>
                  <a:cubicBezTo>
                    <a:pt x="7504853" y="508641"/>
                    <a:pt x="7000240" y="493401"/>
                    <a:pt x="7000240" y="493401"/>
                  </a:cubicBezTo>
                  <a:lnTo>
                    <a:pt x="6268720" y="493401"/>
                  </a:lnTo>
                  <a:lnTo>
                    <a:pt x="4612640" y="513721"/>
                  </a:lnTo>
                  <a:cubicBezTo>
                    <a:pt x="4191000" y="513721"/>
                    <a:pt x="4045373" y="493401"/>
                    <a:pt x="3738880" y="493401"/>
                  </a:cubicBezTo>
                  <a:cubicBezTo>
                    <a:pt x="3432387" y="493401"/>
                    <a:pt x="3041227" y="510334"/>
                    <a:pt x="2773680" y="513721"/>
                  </a:cubicBezTo>
                  <a:cubicBezTo>
                    <a:pt x="2506133" y="517108"/>
                    <a:pt x="2133600" y="513721"/>
                    <a:pt x="2133600" y="513721"/>
                  </a:cubicBezTo>
                  <a:lnTo>
                    <a:pt x="1076960" y="493401"/>
                  </a:lnTo>
                  <a:cubicBezTo>
                    <a:pt x="794173" y="488321"/>
                    <a:pt x="601133" y="464614"/>
                    <a:pt x="436880" y="483241"/>
                  </a:cubicBezTo>
                  <a:cubicBezTo>
                    <a:pt x="272627" y="501868"/>
                    <a:pt x="182033" y="553514"/>
                    <a:pt x="91440" y="6051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ackgroundRemoval t="4375" b="95313" l="4792" r="90000">
                        <a14:foregroundMark x1="18333" y1="15104" x2="24271" y2="23542"/>
                        <a14:foregroundMark x1="12917" y1="16146" x2="28646" y2="27500"/>
                        <a14:foregroundMark x1="12917" y1="15104" x2="26771" y2="14688"/>
                        <a14:foregroundMark x1="10729" y1="19479" x2="23542" y2="29688"/>
                        <a14:foregroundMark x1="18021" y1="32708" x2="26042" y2="32708"/>
                        <a14:foregroundMark x1="19792" y1="40000" x2="26458" y2="38854"/>
                        <a14:foregroundMark x1="15417" y1="11771" x2="27917" y2="14375"/>
                      </a14:backgroundRemoval>
                    </a14:imgEffect>
                  </a14:imgLayer>
                </a14:imgProps>
              </a:ext>
              <a:ext uri="{28A0092B-C50C-407E-A947-70E740481C1C}">
                <a14:useLocalDpi xmlns:a14="http://schemas.microsoft.com/office/drawing/2010/main" val="0"/>
              </a:ext>
            </a:extLst>
          </a:blip>
          <a:stretch>
            <a:fillRect/>
          </a:stretch>
        </p:blipFill>
        <p:spPr>
          <a:xfrm rot="326387">
            <a:off x="8301449" y="3325765"/>
            <a:ext cx="3767237" cy="3767237"/>
          </a:xfrm>
          <a:prstGeom prst="rect">
            <a:avLst/>
          </a:prstGeom>
        </p:spPr>
      </p:pic>
    </p:spTree>
    <p:extLst>
      <p:ext uri="{BB962C8B-B14F-4D97-AF65-F5344CB8AC3E}">
        <p14:creationId xmlns:p14="http://schemas.microsoft.com/office/powerpoint/2010/main" val="398919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righ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31" presetClass="entr" presetSubtype="0"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1000" fill="hold"/>
                                        <p:tgtEl>
                                          <p:spTgt spid="28"/>
                                        </p:tgtEl>
                                        <p:attrNameLst>
                                          <p:attrName>ppt_w</p:attrName>
                                        </p:attrNameLst>
                                      </p:cBhvr>
                                      <p:tavLst>
                                        <p:tav tm="0">
                                          <p:val>
                                            <p:fltVal val="0"/>
                                          </p:val>
                                        </p:tav>
                                        <p:tav tm="100000">
                                          <p:val>
                                            <p:strVal val="#ppt_w"/>
                                          </p:val>
                                        </p:tav>
                                      </p:tavLst>
                                    </p:anim>
                                    <p:anim calcmode="lin" valueType="num">
                                      <p:cBhvr>
                                        <p:cTn id="62" dur="1000" fill="hold"/>
                                        <p:tgtEl>
                                          <p:spTgt spid="28"/>
                                        </p:tgtEl>
                                        <p:attrNameLst>
                                          <p:attrName>ppt_h</p:attrName>
                                        </p:attrNameLst>
                                      </p:cBhvr>
                                      <p:tavLst>
                                        <p:tav tm="0">
                                          <p:val>
                                            <p:fltVal val="0"/>
                                          </p:val>
                                        </p:tav>
                                        <p:tav tm="100000">
                                          <p:val>
                                            <p:strVal val="#ppt_h"/>
                                          </p:val>
                                        </p:tav>
                                      </p:tavLst>
                                    </p:anim>
                                    <p:anim calcmode="lin" valueType="num">
                                      <p:cBhvr>
                                        <p:cTn id="63" dur="1000" fill="hold"/>
                                        <p:tgtEl>
                                          <p:spTgt spid="28"/>
                                        </p:tgtEl>
                                        <p:attrNameLst>
                                          <p:attrName>style.rotation</p:attrName>
                                        </p:attrNameLst>
                                      </p:cBhvr>
                                      <p:tavLst>
                                        <p:tav tm="0">
                                          <p:val>
                                            <p:fltVal val="90"/>
                                          </p:val>
                                        </p:tav>
                                        <p:tav tm="100000">
                                          <p:val>
                                            <p:fltVal val="0"/>
                                          </p:val>
                                        </p:tav>
                                      </p:tavLst>
                                    </p:anim>
                                    <p:animEffect transition="in" filter="fade">
                                      <p:cBhvr>
                                        <p:cTn id="6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03188" y="331053"/>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17146" y="2524946"/>
            <a:ext cx="731520" cy="274766"/>
          </a:xfrm>
          <a:prstGeom prst="rect">
            <a:avLst/>
          </a:prstGeom>
          <a:gradFill>
            <a:gsLst>
              <a:gs pos="0">
                <a:schemeClr val="accent4">
                  <a:lumMod val="110000"/>
                  <a:satMod val="105000"/>
                  <a:tint val="67000"/>
                </a:schemeClr>
              </a:gs>
              <a:gs pos="50000">
                <a:schemeClr val="accent4">
                  <a:lumMod val="105000"/>
                  <a:satMod val="103000"/>
                  <a:tint val="73000"/>
                  <a:alpha val="63000"/>
                </a:schemeClr>
              </a:gs>
              <a:gs pos="100000">
                <a:schemeClr val="accent4">
                  <a:lumMod val="105000"/>
                  <a:satMod val="109000"/>
                  <a:tint val="81000"/>
                </a:scheme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p:cNvSpPr txBox="1"/>
          <p:nvPr/>
        </p:nvSpPr>
        <p:spPr>
          <a:xfrm>
            <a:off x="3675529" y="814381"/>
            <a:ext cx="4101949" cy="707886"/>
          </a:xfrm>
          <a:prstGeom prst="rect">
            <a:avLst/>
          </a:prstGeom>
          <a:noFill/>
        </p:spPr>
        <p:txBody>
          <a:bodyPr wrap="square" rtlCol="0">
            <a:spAutoFit/>
          </a:bodyPr>
          <a:lstStyle/>
          <a:p>
            <a:pPr algn="ctr"/>
            <a:r>
              <a:rPr lang="en-US" sz="4000" b="1">
                <a:solidFill>
                  <a:srgbClr val="FF0000"/>
                </a:solidFill>
                <a:latin typeface="VL Deepika" panose="02000507000000020004" pitchFamily="50" charset="0"/>
              </a:rPr>
              <a:t>Thư thăm bạn</a:t>
            </a:r>
          </a:p>
        </p:txBody>
      </p:sp>
      <p:grpSp>
        <p:nvGrpSpPr>
          <p:cNvPr id="5" name="Group 4"/>
          <p:cNvGrpSpPr/>
          <p:nvPr/>
        </p:nvGrpSpPr>
        <p:grpSpPr>
          <a:xfrm>
            <a:off x="707550" y="936808"/>
            <a:ext cx="1503680" cy="711826"/>
            <a:chOff x="853440" y="852814"/>
            <a:chExt cx="1645920" cy="711826"/>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4667" b="34666"/>
            <a:stretch/>
          </p:blipFill>
          <p:spPr>
            <a:xfrm>
              <a:off x="853440" y="852814"/>
              <a:ext cx="1645920" cy="711826"/>
            </a:xfrm>
            <a:prstGeom prst="rect">
              <a:avLst/>
            </a:prstGeom>
          </p:spPr>
        </p:pic>
        <p:sp>
          <p:nvSpPr>
            <p:cNvPr id="10" name="文本框 6"/>
            <p:cNvSpPr txBox="1"/>
            <p:nvPr/>
          </p:nvSpPr>
          <p:spPr>
            <a:xfrm>
              <a:off x="1046494" y="967288"/>
              <a:ext cx="1117055" cy="430887"/>
            </a:xfrm>
            <a:prstGeom prst="rect">
              <a:avLst/>
            </a:prstGeom>
            <a:noFill/>
          </p:spPr>
          <p:txBody>
            <a:bodyPr wrap="square" rtlCol="0">
              <a:spAutoFit/>
            </a:bodyPr>
            <a:lstStyle/>
            <a:p>
              <a:pPr algn="r"/>
              <a:r>
                <a:rPr kumimoji="1" lang="en-US" altLang="zh-CN"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rPr>
                <a:t>Đoạn 2</a:t>
              </a:r>
              <a:endParaRPr kumimoji="1" lang="zh-CN" altLang="en-US"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grpSp>
        <p:nvGrpSpPr>
          <p:cNvPr id="15" name="Group 14"/>
          <p:cNvGrpSpPr/>
          <p:nvPr/>
        </p:nvGrpSpPr>
        <p:grpSpPr>
          <a:xfrm>
            <a:off x="74170" y="3424377"/>
            <a:ext cx="5164987" cy="1092645"/>
            <a:chOff x="2783836" y="2997202"/>
            <a:chExt cx="5164987" cy="1057480"/>
          </a:xfrm>
        </p:grpSpPr>
        <p:pic>
          <p:nvPicPr>
            <p:cNvPr id="11" name="Picture 10"/>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783836" y="2997202"/>
              <a:ext cx="5164987" cy="1057480"/>
            </a:xfrm>
            <a:prstGeom prst="rect">
              <a:avLst/>
            </a:prstGeom>
          </p:spPr>
        </p:pic>
        <p:sp>
          <p:nvSpPr>
            <p:cNvPr id="14" name="TextBox 13"/>
            <p:cNvSpPr txBox="1"/>
            <p:nvPr/>
          </p:nvSpPr>
          <p:spPr>
            <a:xfrm>
              <a:off x="3371060" y="3327892"/>
              <a:ext cx="3958006" cy="369332"/>
            </a:xfrm>
            <a:prstGeom prst="rect">
              <a:avLst/>
            </a:prstGeom>
            <a:noFill/>
          </p:spPr>
          <p:txBody>
            <a:bodyPr wrap="square" rtlCol="0">
              <a:spAutoFit/>
            </a:bodyPr>
            <a:lstStyle/>
            <a:p>
              <a:pPr algn="just"/>
              <a:r>
                <a:rPr lang="en-US" b="1">
                  <a:solidFill>
                    <a:srgbClr val="002060"/>
                  </a:solidFill>
                  <a:latin typeface="Cambria" panose="02040503050406030204" pitchFamily="18" charset="0"/>
                  <a:ea typeface="Cambria" panose="02040503050406030204" pitchFamily="18" charset="0"/>
                </a:rPr>
                <a:t>Không tiếc thân mình vì việc nghĩa.</a:t>
              </a:r>
              <a:endParaRPr lang="en-US"/>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2946" y="4631836"/>
            <a:ext cx="2721458" cy="2721458"/>
          </a:xfrm>
          <a:prstGeom prst="rect">
            <a:avLst/>
          </a:prstGeom>
        </p:spPr>
      </p:pic>
      <p:sp>
        <p:nvSpPr>
          <p:cNvPr id="7" name="TextBox 6"/>
          <p:cNvSpPr txBox="1"/>
          <p:nvPr/>
        </p:nvSpPr>
        <p:spPr>
          <a:xfrm>
            <a:off x="624840" y="1807318"/>
            <a:ext cx="10942320" cy="1354217"/>
          </a:xfrm>
          <a:prstGeom prst="rect">
            <a:avLst/>
          </a:prstGeom>
          <a:noFill/>
        </p:spPr>
        <p:txBody>
          <a:bodyPr wrap="square" rtlCol="0">
            <a:spAutoFit/>
          </a:bodyPr>
          <a:lstStyle/>
          <a:p>
            <a:pPr algn="just">
              <a:spcBef>
                <a:spcPts val="600"/>
              </a:spcBef>
              <a:spcAft>
                <a:spcPts val="600"/>
              </a:spcAft>
            </a:pPr>
            <a:r>
              <a:rPr lang="en-US" b="1" dirty="0">
                <a:latin typeface="VL FairwaterScriptLight" panose="02000507000000020003" pitchFamily="50" charset="0"/>
              </a:rPr>
              <a:t>	</a:t>
            </a:r>
            <a:r>
              <a:rPr lang="vi-VN" b="1" dirty="0">
                <a:latin typeface="VL FairwaterScriptLight" panose="02000507000000020003" pitchFamily="50" charset="0"/>
              </a:rPr>
              <a:t>Hồng ơi!</a:t>
            </a:r>
          </a:p>
          <a:p>
            <a:pPr algn="just">
              <a:spcBef>
                <a:spcPts val="600"/>
              </a:spcBef>
              <a:spcAft>
                <a:spcPts val="600"/>
              </a:spcAft>
            </a:pPr>
            <a:r>
              <a:rPr lang="vi-VN" b="1" dirty="0">
                <a:latin typeface="VL FairwaterScriptLight" panose="02000507000000020003" pitchFamily="50"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97032" flipH="1" flipV="1">
            <a:off x="4605119" y="2976565"/>
            <a:ext cx="954310" cy="1170082"/>
          </a:xfrm>
          <a:prstGeom prst="rect">
            <a:avLst/>
          </a:prstGeom>
        </p:spPr>
      </p:pic>
      <p:grpSp>
        <p:nvGrpSpPr>
          <p:cNvPr id="27" name="Group 26"/>
          <p:cNvGrpSpPr/>
          <p:nvPr/>
        </p:nvGrpSpPr>
        <p:grpSpPr>
          <a:xfrm>
            <a:off x="2859588" y="5139596"/>
            <a:ext cx="5100769" cy="1115263"/>
            <a:chOff x="2824480" y="5145399"/>
            <a:chExt cx="7926564" cy="706761"/>
          </a:xfrm>
        </p:grpSpPr>
        <p:sp>
          <p:nvSpPr>
            <p:cNvPr id="28" name="Rectangle 27"/>
            <p:cNvSpPr/>
            <p:nvPr/>
          </p:nvSpPr>
          <p:spPr>
            <a:xfrm>
              <a:off x="2847730" y="5210383"/>
              <a:ext cx="7784828" cy="409591"/>
            </a:xfrm>
            <a:prstGeom prst="rect">
              <a:avLst/>
            </a:prstGeom>
          </p:spPr>
          <p:txBody>
            <a:bodyPr wrap="square">
              <a:spAutoFit/>
            </a:bodyPr>
            <a:lstStyle/>
            <a:p>
              <a:pPr algn="ctr"/>
              <a:r>
                <a:rPr lang="en-US" b="1">
                  <a:solidFill>
                    <a:srgbClr val="FF0000"/>
                  </a:solidFill>
                  <a:latin typeface="Cambria" panose="02040503050406030204" pitchFamily="18" charset="0"/>
                  <a:ea typeface="Cambria" panose="02040503050406030204" pitchFamily="18" charset="0"/>
                </a:rPr>
                <a:t>Những người lính cứu hoả không ngại xả thân xông vào đám cháy cứu người.</a:t>
              </a:r>
              <a:endParaRPr lang="vi-VN" b="1" dirty="0">
                <a:solidFill>
                  <a:srgbClr val="FF0000"/>
                </a:solidFill>
                <a:latin typeface="Cambria" panose="02040503050406030204" pitchFamily="18" charset="0"/>
                <a:ea typeface="Cambria" panose="02040503050406030204" pitchFamily="18" charset="0"/>
              </a:endParaRPr>
            </a:p>
          </p:txBody>
        </p:sp>
        <p:sp>
          <p:nvSpPr>
            <p:cNvPr id="29" name="Freeform 28"/>
            <p:cNvSpPr/>
            <p:nvPr/>
          </p:nvSpPr>
          <p:spPr>
            <a:xfrm>
              <a:off x="2824480" y="5145399"/>
              <a:ext cx="7926564" cy="706761"/>
            </a:xfrm>
            <a:custGeom>
              <a:avLst/>
              <a:gdLst>
                <a:gd name="connsiteX0" fmla="*/ 0 w 8109444"/>
                <a:gd name="connsiteY0" fmla="*/ 940441 h 940441"/>
                <a:gd name="connsiteX1" fmla="*/ 314960 w 8109444"/>
                <a:gd name="connsiteY1" fmla="*/ 534041 h 940441"/>
                <a:gd name="connsiteX2" fmla="*/ 304800 w 8109444"/>
                <a:gd name="connsiteY2" fmla="*/ 117481 h 940441"/>
                <a:gd name="connsiteX3" fmla="*/ 457200 w 8109444"/>
                <a:gd name="connsiteY3" fmla="*/ 26041 h 940441"/>
                <a:gd name="connsiteX4" fmla="*/ 894080 w 8109444"/>
                <a:gd name="connsiteY4" fmla="*/ 15881 h 940441"/>
                <a:gd name="connsiteX5" fmla="*/ 2570480 w 8109444"/>
                <a:gd name="connsiteY5" fmla="*/ 26041 h 940441"/>
                <a:gd name="connsiteX6" fmla="*/ 4185920 w 8109444"/>
                <a:gd name="connsiteY6" fmla="*/ 46361 h 940441"/>
                <a:gd name="connsiteX7" fmla="*/ 5811520 w 8109444"/>
                <a:gd name="connsiteY7" fmla="*/ 36201 h 940441"/>
                <a:gd name="connsiteX8" fmla="*/ 6949440 w 8109444"/>
                <a:gd name="connsiteY8" fmla="*/ 26041 h 940441"/>
                <a:gd name="connsiteX9" fmla="*/ 7711440 w 8109444"/>
                <a:gd name="connsiteY9" fmla="*/ 5721 h 940441"/>
                <a:gd name="connsiteX10" fmla="*/ 8016240 w 8109444"/>
                <a:gd name="connsiteY10" fmla="*/ 26041 h 940441"/>
                <a:gd name="connsiteX11" fmla="*/ 8107680 w 8109444"/>
                <a:gd name="connsiteY11" fmla="*/ 259721 h 940441"/>
                <a:gd name="connsiteX12" fmla="*/ 8056880 w 8109444"/>
                <a:gd name="connsiteY12" fmla="*/ 401961 h 940441"/>
                <a:gd name="connsiteX13" fmla="*/ 7833360 w 8109444"/>
                <a:gd name="connsiteY13" fmla="*/ 493401 h 940441"/>
                <a:gd name="connsiteX14" fmla="*/ 7183120 w 8109444"/>
                <a:gd name="connsiteY14" fmla="*/ 493401 h 940441"/>
                <a:gd name="connsiteX15" fmla="*/ 6451600 w 8109444"/>
                <a:gd name="connsiteY15" fmla="*/ 493401 h 940441"/>
                <a:gd name="connsiteX16" fmla="*/ 4795520 w 8109444"/>
                <a:gd name="connsiteY16" fmla="*/ 513721 h 940441"/>
                <a:gd name="connsiteX17" fmla="*/ 3921760 w 8109444"/>
                <a:gd name="connsiteY17" fmla="*/ 493401 h 940441"/>
                <a:gd name="connsiteX18" fmla="*/ 2956560 w 8109444"/>
                <a:gd name="connsiteY18" fmla="*/ 513721 h 940441"/>
                <a:gd name="connsiteX19" fmla="*/ 2316480 w 8109444"/>
                <a:gd name="connsiteY19" fmla="*/ 513721 h 940441"/>
                <a:gd name="connsiteX20" fmla="*/ 1259840 w 8109444"/>
                <a:gd name="connsiteY20" fmla="*/ 493401 h 940441"/>
                <a:gd name="connsiteX21" fmla="*/ 619760 w 8109444"/>
                <a:gd name="connsiteY21" fmla="*/ 483241 h 940441"/>
                <a:gd name="connsiteX22" fmla="*/ 274320 w 8109444"/>
                <a:gd name="connsiteY22" fmla="*/ 605161 h 940441"/>
                <a:gd name="connsiteX0" fmla="*/ 0 w 7926564"/>
                <a:gd name="connsiteY0" fmla="*/ 706761 h 706761"/>
                <a:gd name="connsiteX1" fmla="*/ 132080 w 7926564"/>
                <a:gd name="connsiteY1" fmla="*/ 534041 h 706761"/>
                <a:gd name="connsiteX2" fmla="*/ 121920 w 7926564"/>
                <a:gd name="connsiteY2" fmla="*/ 117481 h 706761"/>
                <a:gd name="connsiteX3" fmla="*/ 274320 w 7926564"/>
                <a:gd name="connsiteY3" fmla="*/ 26041 h 706761"/>
                <a:gd name="connsiteX4" fmla="*/ 711200 w 7926564"/>
                <a:gd name="connsiteY4" fmla="*/ 15881 h 706761"/>
                <a:gd name="connsiteX5" fmla="*/ 2387600 w 7926564"/>
                <a:gd name="connsiteY5" fmla="*/ 26041 h 706761"/>
                <a:gd name="connsiteX6" fmla="*/ 4003040 w 7926564"/>
                <a:gd name="connsiteY6" fmla="*/ 46361 h 706761"/>
                <a:gd name="connsiteX7" fmla="*/ 5628640 w 7926564"/>
                <a:gd name="connsiteY7" fmla="*/ 36201 h 706761"/>
                <a:gd name="connsiteX8" fmla="*/ 6766560 w 7926564"/>
                <a:gd name="connsiteY8" fmla="*/ 26041 h 706761"/>
                <a:gd name="connsiteX9" fmla="*/ 7528560 w 7926564"/>
                <a:gd name="connsiteY9" fmla="*/ 5721 h 706761"/>
                <a:gd name="connsiteX10" fmla="*/ 7833360 w 7926564"/>
                <a:gd name="connsiteY10" fmla="*/ 26041 h 706761"/>
                <a:gd name="connsiteX11" fmla="*/ 7924800 w 7926564"/>
                <a:gd name="connsiteY11" fmla="*/ 259721 h 706761"/>
                <a:gd name="connsiteX12" fmla="*/ 7874000 w 7926564"/>
                <a:gd name="connsiteY12" fmla="*/ 401961 h 706761"/>
                <a:gd name="connsiteX13" fmla="*/ 7650480 w 7926564"/>
                <a:gd name="connsiteY13" fmla="*/ 493401 h 706761"/>
                <a:gd name="connsiteX14" fmla="*/ 7000240 w 7926564"/>
                <a:gd name="connsiteY14" fmla="*/ 493401 h 706761"/>
                <a:gd name="connsiteX15" fmla="*/ 6268720 w 7926564"/>
                <a:gd name="connsiteY15" fmla="*/ 493401 h 706761"/>
                <a:gd name="connsiteX16" fmla="*/ 4612640 w 7926564"/>
                <a:gd name="connsiteY16" fmla="*/ 513721 h 706761"/>
                <a:gd name="connsiteX17" fmla="*/ 3738880 w 7926564"/>
                <a:gd name="connsiteY17" fmla="*/ 493401 h 706761"/>
                <a:gd name="connsiteX18" fmla="*/ 2773680 w 7926564"/>
                <a:gd name="connsiteY18" fmla="*/ 513721 h 706761"/>
                <a:gd name="connsiteX19" fmla="*/ 2133600 w 7926564"/>
                <a:gd name="connsiteY19" fmla="*/ 513721 h 706761"/>
                <a:gd name="connsiteX20" fmla="*/ 1076960 w 7926564"/>
                <a:gd name="connsiteY20" fmla="*/ 493401 h 706761"/>
                <a:gd name="connsiteX21" fmla="*/ 436880 w 7926564"/>
                <a:gd name="connsiteY21" fmla="*/ 483241 h 706761"/>
                <a:gd name="connsiteX22" fmla="*/ 91440 w 7926564"/>
                <a:gd name="connsiteY22" fmla="*/ 605161 h 7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26564" h="706761">
                  <a:moveTo>
                    <a:pt x="0" y="706761"/>
                  </a:moveTo>
                  <a:cubicBezTo>
                    <a:pt x="132080" y="572141"/>
                    <a:pt x="111760" y="632254"/>
                    <a:pt x="132080" y="534041"/>
                  </a:cubicBezTo>
                  <a:cubicBezTo>
                    <a:pt x="152400" y="435828"/>
                    <a:pt x="98213" y="202148"/>
                    <a:pt x="121920" y="117481"/>
                  </a:cubicBezTo>
                  <a:cubicBezTo>
                    <a:pt x="145627" y="32814"/>
                    <a:pt x="176107" y="42974"/>
                    <a:pt x="274320" y="26041"/>
                  </a:cubicBezTo>
                  <a:cubicBezTo>
                    <a:pt x="372533" y="9108"/>
                    <a:pt x="711200" y="15881"/>
                    <a:pt x="711200" y="15881"/>
                  </a:cubicBezTo>
                  <a:lnTo>
                    <a:pt x="2387600" y="26041"/>
                  </a:lnTo>
                  <a:lnTo>
                    <a:pt x="4003040" y="46361"/>
                  </a:lnTo>
                  <a:lnTo>
                    <a:pt x="5628640" y="36201"/>
                  </a:lnTo>
                  <a:lnTo>
                    <a:pt x="6766560" y="26041"/>
                  </a:lnTo>
                  <a:cubicBezTo>
                    <a:pt x="7083213" y="20961"/>
                    <a:pt x="7350760" y="5721"/>
                    <a:pt x="7528560" y="5721"/>
                  </a:cubicBezTo>
                  <a:cubicBezTo>
                    <a:pt x="7706360" y="5721"/>
                    <a:pt x="7767320" y="-16292"/>
                    <a:pt x="7833360" y="26041"/>
                  </a:cubicBezTo>
                  <a:cubicBezTo>
                    <a:pt x="7899400" y="68374"/>
                    <a:pt x="7918027" y="197068"/>
                    <a:pt x="7924800" y="259721"/>
                  </a:cubicBezTo>
                  <a:cubicBezTo>
                    <a:pt x="7931573" y="322374"/>
                    <a:pt x="7919720" y="363014"/>
                    <a:pt x="7874000" y="401961"/>
                  </a:cubicBezTo>
                  <a:cubicBezTo>
                    <a:pt x="7828280" y="440908"/>
                    <a:pt x="7796107" y="478161"/>
                    <a:pt x="7650480" y="493401"/>
                  </a:cubicBezTo>
                  <a:cubicBezTo>
                    <a:pt x="7504853" y="508641"/>
                    <a:pt x="7000240" y="493401"/>
                    <a:pt x="7000240" y="493401"/>
                  </a:cubicBezTo>
                  <a:lnTo>
                    <a:pt x="6268720" y="493401"/>
                  </a:lnTo>
                  <a:lnTo>
                    <a:pt x="4612640" y="513721"/>
                  </a:lnTo>
                  <a:cubicBezTo>
                    <a:pt x="4191000" y="513721"/>
                    <a:pt x="4045373" y="493401"/>
                    <a:pt x="3738880" y="493401"/>
                  </a:cubicBezTo>
                  <a:cubicBezTo>
                    <a:pt x="3432387" y="493401"/>
                    <a:pt x="3041227" y="510334"/>
                    <a:pt x="2773680" y="513721"/>
                  </a:cubicBezTo>
                  <a:cubicBezTo>
                    <a:pt x="2506133" y="517108"/>
                    <a:pt x="2133600" y="513721"/>
                    <a:pt x="2133600" y="513721"/>
                  </a:cubicBezTo>
                  <a:lnTo>
                    <a:pt x="1076960" y="493401"/>
                  </a:lnTo>
                  <a:cubicBezTo>
                    <a:pt x="794173" y="488321"/>
                    <a:pt x="601133" y="464614"/>
                    <a:pt x="436880" y="483241"/>
                  </a:cubicBezTo>
                  <a:cubicBezTo>
                    <a:pt x="272627" y="501868"/>
                    <a:pt x="182033" y="553514"/>
                    <a:pt x="91440" y="6051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8793480" y="-56750"/>
            <a:ext cx="3776023" cy="1198232"/>
            <a:chOff x="8542489" y="-107550"/>
            <a:chExt cx="4027014" cy="1411328"/>
          </a:xfrm>
        </p:grpSpPr>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t="25084" b="25584"/>
            <a:stretch/>
          </p:blipFill>
          <p:spPr>
            <a:xfrm>
              <a:off x="8542489" y="-107550"/>
              <a:ext cx="4027014" cy="1411328"/>
            </a:xfrm>
            <a:prstGeom prst="rect">
              <a:avLst/>
            </a:prstGeom>
          </p:spPr>
        </p:pic>
        <p:sp>
          <p:nvSpPr>
            <p:cNvPr id="32" name="TextBox 31"/>
            <p:cNvSpPr txBox="1"/>
            <p:nvPr/>
          </p:nvSpPr>
          <p:spPr>
            <a:xfrm>
              <a:off x="9256089" y="395644"/>
              <a:ext cx="2600630" cy="652522"/>
            </a:xfrm>
            <a:prstGeom prst="rect">
              <a:avLst/>
            </a:prstGeom>
            <a:noFill/>
          </p:spPr>
          <p:txBody>
            <a:bodyPr wrap="square" rtlCol="0">
              <a:spAutoFit/>
            </a:bodyPr>
            <a:lstStyle/>
            <a:p>
              <a:r>
                <a:rPr lang="en-US" sz="3000" b="1">
                  <a:solidFill>
                    <a:schemeClr val="accent5">
                      <a:lumMod val="50000"/>
                    </a:schemeClr>
                  </a:solidFill>
                  <a:latin typeface="VL Proxima Nova Th" panose="02000506030000020004" pitchFamily="50" charset="0"/>
                </a:rPr>
                <a:t>Giải nghĩa từ</a:t>
              </a:r>
            </a:p>
          </p:txBody>
        </p:sp>
      </p:grpSp>
      <p:grpSp>
        <p:nvGrpSpPr>
          <p:cNvPr id="9" name="Group 8">
            <a:extLst>
              <a:ext uri="{FF2B5EF4-FFF2-40B4-BE49-F238E27FC236}">
                <a16:creationId xmlns:a16="http://schemas.microsoft.com/office/drawing/2014/main" id="{45C7286A-EAED-4012-8FC1-74F61638F647}"/>
              </a:ext>
            </a:extLst>
          </p:cNvPr>
          <p:cNvGrpSpPr/>
          <p:nvPr/>
        </p:nvGrpSpPr>
        <p:grpSpPr>
          <a:xfrm>
            <a:off x="7884111" y="3920802"/>
            <a:ext cx="3544498" cy="2652325"/>
            <a:chOff x="7884111" y="3920802"/>
            <a:chExt cx="3544498" cy="2652325"/>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4111" y="3920802"/>
              <a:ext cx="3544498" cy="2652325"/>
            </a:xfrm>
            <a:prstGeom prst="rect">
              <a:avLst/>
            </a:prstGeom>
          </p:spPr>
        </p:pic>
        <p:sp>
          <p:nvSpPr>
            <p:cNvPr id="4" name="Rectangle 3">
              <a:extLst>
                <a:ext uri="{FF2B5EF4-FFF2-40B4-BE49-F238E27FC236}">
                  <a16:creationId xmlns:a16="http://schemas.microsoft.com/office/drawing/2014/main" id="{38273CCE-7939-423F-AA0A-1435DE5C3D71}"/>
                </a:ext>
              </a:extLst>
            </p:cNvPr>
            <p:cNvSpPr/>
            <p:nvPr/>
          </p:nvSpPr>
          <p:spPr>
            <a:xfrm>
              <a:off x="9715500" y="4307452"/>
              <a:ext cx="209550" cy="15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218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31"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1000" fill="hold"/>
                                        <p:tgtEl>
                                          <p:spTgt spid="27"/>
                                        </p:tgtEl>
                                        <p:attrNameLst>
                                          <p:attrName>ppt_w</p:attrName>
                                        </p:attrNameLst>
                                      </p:cBhvr>
                                      <p:tavLst>
                                        <p:tav tm="0">
                                          <p:val>
                                            <p:fltVal val="0"/>
                                          </p:val>
                                        </p:tav>
                                        <p:tav tm="100000">
                                          <p:val>
                                            <p:strVal val="#ppt_w"/>
                                          </p:val>
                                        </p:tav>
                                      </p:tavLst>
                                    </p:anim>
                                    <p:anim calcmode="lin" valueType="num">
                                      <p:cBhvr>
                                        <p:cTn id="47" dur="1000" fill="hold"/>
                                        <p:tgtEl>
                                          <p:spTgt spid="27"/>
                                        </p:tgtEl>
                                        <p:attrNameLst>
                                          <p:attrName>ppt_h</p:attrName>
                                        </p:attrNameLst>
                                      </p:cBhvr>
                                      <p:tavLst>
                                        <p:tav tm="0">
                                          <p:val>
                                            <p:fltVal val="0"/>
                                          </p:val>
                                        </p:tav>
                                        <p:tav tm="100000">
                                          <p:val>
                                            <p:strVal val="#ppt_h"/>
                                          </p:val>
                                        </p:tav>
                                      </p:tavLst>
                                    </p:anim>
                                    <p:anim calcmode="lin" valueType="num">
                                      <p:cBhvr>
                                        <p:cTn id="48" dur="1000" fill="hold"/>
                                        <p:tgtEl>
                                          <p:spTgt spid="27"/>
                                        </p:tgtEl>
                                        <p:attrNameLst>
                                          <p:attrName>style.rotation</p:attrName>
                                        </p:attrNameLst>
                                      </p:cBhvr>
                                      <p:tavLst>
                                        <p:tav tm="0">
                                          <p:val>
                                            <p:fltVal val="90"/>
                                          </p:val>
                                        </p:tav>
                                        <p:tav tm="100000">
                                          <p:val>
                                            <p:fltVal val="0"/>
                                          </p:val>
                                        </p:tav>
                                      </p:tavLst>
                                    </p:anim>
                                    <p:animEffect transition="in" filter="fade">
                                      <p:cBhvr>
                                        <p:cTn id="4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5"/>
          <p:cNvSpPr/>
          <p:nvPr/>
        </p:nvSpPr>
        <p:spPr>
          <a:xfrm>
            <a:off x="303188" y="331053"/>
            <a:ext cx="11585623" cy="6526947"/>
          </a:xfrm>
          <a:custGeom>
            <a:avLst/>
            <a:gdLst>
              <a:gd name="connsiteX0" fmla="*/ 386261 w 11585623"/>
              <a:gd name="connsiteY0" fmla="*/ 176773 h 6526947"/>
              <a:gd name="connsiteX1" fmla="*/ 1676581 w 11585623"/>
              <a:gd name="connsiteY1" fmla="*/ 237733 h 6526947"/>
              <a:gd name="connsiteX2" fmla="*/ 2702741 w 11585623"/>
              <a:gd name="connsiteY2" fmla="*/ 44693 h 6526947"/>
              <a:gd name="connsiteX3" fmla="*/ 5293541 w 11585623"/>
              <a:gd name="connsiteY3" fmla="*/ 440933 h 6526947"/>
              <a:gd name="connsiteX4" fmla="*/ 7061381 w 11585623"/>
              <a:gd name="connsiteY4" fmla="*/ 54853 h 6526947"/>
              <a:gd name="connsiteX5" fmla="*/ 8270421 w 11585623"/>
              <a:gd name="connsiteY5" fmla="*/ 329173 h 6526947"/>
              <a:gd name="connsiteX6" fmla="*/ 9499781 w 11585623"/>
              <a:gd name="connsiteY6" fmla="*/ 4053 h 6526947"/>
              <a:gd name="connsiteX7" fmla="*/ 9906181 w 11585623"/>
              <a:gd name="connsiteY7" fmla="*/ 146293 h 6526947"/>
              <a:gd name="connsiteX8" fmla="*/ 10972981 w 11585623"/>
              <a:gd name="connsiteY8" fmla="*/ 136133 h 6526947"/>
              <a:gd name="connsiteX9" fmla="*/ 11369221 w 11585623"/>
              <a:gd name="connsiteY9" fmla="*/ 979413 h 6526947"/>
              <a:gd name="connsiteX10" fmla="*/ 11298101 w 11585623"/>
              <a:gd name="connsiteY10" fmla="*/ 1863333 h 6526947"/>
              <a:gd name="connsiteX11" fmla="*/ 11501301 w 11585623"/>
              <a:gd name="connsiteY11" fmla="*/ 2554213 h 6526947"/>
              <a:gd name="connsiteX12" fmla="*/ 11277781 w 11585623"/>
              <a:gd name="connsiteY12" fmla="*/ 3173973 h 6526947"/>
              <a:gd name="connsiteX13" fmla="*/ 11582581 w 11585623"/>
              <a:gd name="connsiteY13" fmla="*/ 3925813 h 6526947"/>
              <a:gd name="connsiteX14" fmla="*/ 11440341 w 11585623"/>
              <a:gd name="connsiteY14" fmla="*/ 5043413 h 6526947"/>
              <a:gd name="connsiteX15" fmla="*/ 11541941 w 11585623"/>
              <a:gd name="connsiteY15" fmla="*/ 5673333 h 6526947"/>
              <a:gd name="connsiteX16" fmla="*/ 10881541 w 11585623"/>
              <a:gd name="connsiteY16" fmla="*/ 6364213 h 6526947"/>
              <a:gd name="connsiteX17" fmla="*/ 8707301 w 11585623"/>
              <a:gd name="connsiteY17" fmla="*/ 6049253 h 6526947"/>
              <a:gd name="connsiteX18" fmla="*/ 7518581 w 11585623"/>
              <a:gd name="connsiteY18" fmla="*/ 6364213 h 6526947"/>
              <a:gd name="connsiteX19" fmla="*/ 5059861 w 11585623"/>
              <a:gd name="connsiteY19" fmla="*/ 6313413 h 6526947"/>
              <a:gd name="connsiteX20" fmla="*/ 4409621 w 11585623"/>
              <a:gd name="connsiteY20" fmla="*/ 6526773 h 6526947"/>
              <a:gd name="connsiteX21" fmla="*/ 3159941 w 11585623"/>
              <a:gd name="connsiteY21" fmla="*/ 6272773 h 6526947"/>
              <a:gd name="connsiteX22" fmla="*/ 1707061 w 11585623"/>
              <a:gd name="connsiteY22" fmla="*/ 6394693 h 6526947"/>
              <a:gd name="connsiteX23" fmla="*/ 558981 w 11585623"/>
              <a:gd name="connsiteY23" fmla="*/ 6171173 h 6526947"/>
              <a:gd name="connsiteX24" fmla="*/ 619941 w 11585623"/>
              <a:gd name="connsiteY24" fmla="*/ 5541253 h 6526947"/>
              <a:gd name="connsiteX25" fmla="*/ 30661 w 11585623"/>
              <a:gd name="connsiteY25" fmla="*/ 4992613 h 6526947"/>
              <a:gd name="connsiteX26" fmla="*/ 304981 w 11585623"/>
              <a:gd name="connsiteY26" fmla="*/ 4220453 h 6526947"/>
              <a:gd name="connsiteX27" fmla="*/ 181 w 11585623"/>
              <a:gd name="connsiteY27" fmla="*/ 2330693 h 6526947"/>
              <a:gd name="connsiteX28" fmla="*/ 264341 w 11585623"/>
              <a:gd name="connsiteY28" fmla="*/ 816853 h 6526947"/>
              <a:gd name="connsiteX29" fmla="*/ 518341 w 11585623"/>
              <a:gd name="connsiteY29" fmla="*/ 197093 h 65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5623" h="6526947">
                <a:moveTo>
                  <a:pt x="386261" y="176773"/>
                </a:moveTo>
                <a:cubicBezTo>
                  <a:pt x="838381" y="218259"/>
                  <a:pt x="1290501" y="259746"/>
                  <a:pt x="1676581" y="237733"/>
                </a:cubicBezTo>
                <a:cubicBezTo>
                  <a:pt x="2062661" y="215720"/>
                  <a:pt x="2099914" y="10826"/>
                  <a:pt x="2702741" y="44693"/>
                </a:cubicBezTo>
                <a:cubicBezTo>
                  <a:pt x="3305568" y="78560"/>
                  <a:pt x="4567101" y="439240"/>
                  <a:pt x="5293541" y="440933"/>
                </a:cubicBezTo>
                <a:cubicBezTo>
                  <a:pt x="6019981" y="442626"/>
                  <a:pt x="6565234" y="73480"/>
                  <a:pt x="7061381" y="54853"/>
                </a:cubicBezTo>
                <a:cubicBezTo>
                  <a:pt x="7557528" y="36226"/>
                  <a:pt x="7864021" y="337640"/>
                  <a:pt x="8270421" y="329173"/>
                </a:cubicBezTo>
                <a:cubicBezTo>
                  <a:pt x="8676821" y="320706"/>
                  <a:pt x="9227154" y="34533"/>
                  <a:pt x="9499781" y="4053"/>
                </a:cubicBezTo>
                <a:cubicBezTo>
                  <a:pt x="9772408" y="-26427"/>
                  <a:pt x="9660648" y="124280"/>
                  <a:pt x="9906181" y="146293"/>
                </a:cubicBezTo>
                <a:cubicBezTo>
                  <a:pt x="10151714" y="168306"/>
                  <a:pt x="10729141" y="-2720"/>
                  <a:pt x="10972981" y="136133"/>
                </a:cubicBezTo>
                <a:cubicBezTo>
                  <a:pt x="11216821" y="274986"/>
                  <a:pt x="11315034" y="691546"/>
                  <a:pt x="11369221" y="979413"/>
                </a:cubicBezTo>
                <a:cubicBezTo>
                  <a:pt x="11423408" y="1267280"/>
                  <a:pt x="11276088" y="1600866"/>
                  <a:pt x="11298101" y="1863333"/>
                </a:cubicBezTo>
                <a:cubicBezTo>
                  <a:pt x="11320114" y="2125800"/>
                  <a:pt x="11504688" y="2335773"/>
                  <a:pt x="11501301" y="2554213"/>
                </a:cubicBezTo>
                <a:cubicBezTo>
                  <a:pt x="11497914" y="2772653"/>
                  <a:pt x="11264234" y="2945373"/>
                  <a:pt x="11277781" y="3173973"/>
                </a:cubicBezTo>
                <a:cubicBezTo>
                  <a:pt x="11291328" y="3402573"/>
                  <a:pt x="11555488" y="3614240"/>
                  <a:pt x="11582581" y="3925813"/>
                </a:cubicBezTo>
                <a:cubicBezTo>
                  <a:pt x="11609674" y="4237386"/>
                  <a:pt x="11447114" y="4752160"/>
                  <a:pt x="11440341" y="5043413"/>
                </a:cubicBezTo>
                <a:cubicBezTo>
                  <a:pt x="11433568" y="5334666"/>
                  <a:pt x="11635074" y="5453200"/>
                  <a:pt x="11541941" y="5673333"/>
                </a:cubicBezTo>
                <a:cubicBezTo>
                  <a:pt x="11448808" y="5893466"/>
                  <a:pt x="11353981" y="6301560"/>
                  <a:pt x="10881541" y="6364213"/>
                </a:cubicBezTo>
                <a:cubicBezTo>
                  <a:pt x="10409101" y="6426866"/>
                  <a:pt x="9267794" y="6049253"/>
                  <a:pt x="8707301" y="6049253"/>
                </a:cubicBezTo>
                <a:cubicBezTo>
                  <a:pt x="8146808" y="6049253"/>
                  <a:pt x="8126488" y="6320186"/>
                  <a:pt x="7518581" y="6364213"/>
                </a:cubicBezTo>
                <a:cubicBezTo>
                  <a:pt x="6910674" y="6408240"/>
                  <a:pt x="5578021" y="6286320"/>
                  <a:pt x="5059861" y="6313413"/>
                </a:cubicBezTo>
                <a:cubicBezTo>
                  <a:pt x="4541701" y="6340506"/>
                  <a:pt x="4726274" y="6533546"/>
                  <a:pt x="4409621" y="6526773"/>
                </a:cubicBezTo>
                <a:cubicBezTo>
                  <a:pt x="4092968" y="6520000"/>
                  <a:pt x="3610368" y="6294786"/>
                  <a:pt x="3159941" y="6272773"/>
                </a:cubicBezTo>
                <a:cubicBezTo>
                  <a:pt x="2709514" y="6250760"/>
                  <a:pt x="2140554" y="6411626"/>
                  <a:pt x="1707061" y="6394693"/>
                </a:cubicBezTo>
                <a:cubicBezTo>
                  <a:pt x="1273568" y="6377760"/>
                  <a:pt x="740168" y="6313413"/>
                  <a:pt x="558981" y="6171173"/>
                </a:cubicBezTo>
                <a:cubicBezTo>
                  <a:pt x="377794" y="6028933"/>
                  <a:pt x="707994" y="5737680"/>
                  <a:pt x="619941" y="5541253"/>
                </a:cubicBezTo>
                <a:cubicBezTo>
                  <a:pt x="531888" y="5344826"/>
                  <a:pt x="83154" y="5212746"/>
                  <a:pt x="30661" y="4992613"/>
                </a:cubicBezTo>
                <a:cubicBezTo>
                  <a:pt x="-21832" y="4772480"/>
                  <a:pt x="310061" y="4664106"/>
                  <a:pt x="304981" y="4220453"/>
                </a:cubicBezTo>
                <a:cubicBezTo>
                  <a:pt x="299901" y="3776800"/>
                  <a:pt x="6954" y="2897960"/>
                  <a:pt x="181" y="2330693"/>
                </a:cubicBezTo>
                <a:cubicBezTo>
                  <a:pt x="-6592" y="1763426"/>
                  <a:pt x="177981" y="1172453"/>
                  <a:pt x="264341" y="816853"/>
                </a:cubicBezTo>
                <a:cubicBezTo>
                  <a:pt x="350701" y="461253"/>
                  <a:pt x="434521" y="329173"/>
                  <a:pt x="518341" y="197093"/>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2178" y="2077258"/>
            <a:ext cx="1115341" cy="274766"/>
          </a:xfrm>
          <a:prstGeom prst="rect">
            <a:avLst/>
          </a:prstGeom>
          <a:gradFill>
            <a:gsLst>
              <a:gs pos="0">
                <a:schemeClr val="accent4">
                  <a:lumMod val="110000"/>
                  <a:satMod val="105000"/>
                  <a:tint val="67000"/>
                </a:schemeClr>
              </a:gs>
              <a:gs pos="50000">
                <a:schemeClr val="accent4">
                  <a:lumMod val="105000"/>
                  <a:satMod val="103000"/>
                  <a:tint val="73000"/>
                  <a:alpha val="63000"/>
                </a:schemeClr>
              </a:gs>
              <a:gs pos="100000">
                <a:schemeClr val="accent4">
                  <a:lumMod val="105000"/>
                  <a:satMod val="109000"/>
                  <a:tint val="81000"/>
                </a:scheme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p:cNvSpPr txBox="1"/>
          <p:nvPr/>
        </p:nvSpPr>
        <p:spPr>
          <a:xfrm>
            <a:off x="3729319" y="814381"/>
            <a:ext cx="4048160" cy="707886"/>
          </a:xfrm>
          <a:prstGeom prst="rect">
            <a:avLst/>
          </a:prstGeom>
          <a:noFill/>
        </p:spPr>
        <p:txBody>
          <a:bodyPr wrap="square" rtlCol="0">
            <a:spAutoFit/>
          </a:bodyPr>
          <a:lstStyle/>
          <a:p>
            <a:pPr algn="ctr"/>
            <a:r>
              <a:rPr lang="en-US" sz="4000" b="1">
                <a:solidFill>
                  <a:srgbClr val="FF0000"/>
                </a:solidFill>
                <a:latin typeface="VL Deepika" panose="02000507000000020004" pitchFamily="50" charset="0"/>
              </a:rPr>
              <a:t>Thư thăm bạn</a:t>
            </a:r>
          </a:p>
        </p:txBody>
      </p:sp>
      <p:grpSp>
        <p:nvGrpSpPr>
          <p:cNvPr id="5" name="Group 4"/>
          <p:cNvGrpSpPr/>
          <p:nvPr/>
        </p:nvGrpSpPr>
        <p:grpSpPr>
          <a:xfrm>
            <a:off x="707550" y="936808"/>
            <a:ext cx="1503680" cy="711826"/>
            <a:chOff x="853440" y="852814"/>
            <a:chExt cx="1645920" cy="711826"/>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4667" b="34666"/>
            <a:stretch/>
          </p:blipFill>
          <p:spPr>
            <a:xfrm>
              <a:off x="853440" y="852814"/>
              <a:ext cx="1645920" cy="711826"/>
            </a:xfrm>
            <a:prstGeom prst="rect">
              <a:avLst/>
            </a:prstGeom>
          </p:spPr>
        </p:pic>
        <p:sp>
          <p:nvSpPr>
            <p:cNvPr id="10" name="文本框 6"/>
            <p:cNvSpPr txBox="1"/>
            <p:nvPr/>
          </p:nvSpPr>
          <p:spPr>
            <a:xfrm>
              <a:off x="1013130" y="967288"/>
              <a:ext cx="1117055" cy="430887"/>
            </a:xfrm>
            <a:prstGeom prst="rect">
              <a:avLst/>
            </a:prstGeom>
            <a:noFill/>
          </p:spPr>
          <p:txBody>
            <a:bodyPr wrap="square" rtlCol="0">
              <a:spAutoFit/>
            </a:bodyPr>
            <a:lstStyle/>
            <a:p>
              <a:pPr algn="r"/>
              <a:r>
                <a:rPr kumimoji="1" lang="en-US" altLang="zh-CN"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rPr>
                <a:t>Đoạn 3</a:t>
              </a:r>
              <a:endParaRPr kumimoji="1" lang="zh-CN" altLang="en-US" sz="2200" b="1">
                <a:solidFill>
                  <a:schemeClr val="bg1"/>
                </a:solidFill>
                <a:latin typeface="VL Hagin Caps Medium" panose="02000000000000000000" pitchFamily="50" charset="0"/>
                <a:ea typeface="萝莉体 第二版" panose="02000500000000000000" pitchFamily="2" charset="-122"/>
                <a:cs typeface="萝莉体 第二版" panose="02000500000000000000" pitchFamily="2" charset="-122"/>
              </a:endParaRPr>
            </a:p>
          </p:txBody>
        </p:sp>
      </p:grpSp>
      <p:grpSp>
        <p:nvGrpSpPr>
          <p:cNvPr id="15" name="Group 14"/>
          <p:cNvGrpSpPr/>
          <p:nvPr/>
        </p:nvGrpSpPr>
        <p:grpSpPr>
          <a:xfrm>
            <a:off x="776730" y="3632342"/>
            <a:ext cx="4386070" cy="1092645"/>
            <a:chOff x="2783836" y="2997202"/>
            <a:chExt cx="4386070" cy="1057480"/>
          </a:xfrm>
        </p:grpSpPr>
        <p:pic>
          <p:nvPicPr>
            <p:cNvPr id="11" name="Picture 10"/>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783836" y="2997202"/>
              <a:ext cx="4386070" cy="1057480"/>
            </a:xfrm>
            <a:prstGeom prst="rect">
              <a:avLst/>
            </a:prstGeom>
          </p:spPr>
        </p:pic>
        <p:sp>
          <p:nvSpPr>
            <p:cNvPr id="14" name="TextBox 13"/>
            <p:cNvSpPr txBox="1"/>
            <p:nvPr/>
          </p:nvSpPr>
          <p:spPr>
            <a:xfrm>
              <a:off x="3371060" y="3327892"/>
              <a:ext cx="3234963" cy="369332"/>
            </a:xfrm>
            <a:prstGeom prst="rect">
              <a:avLst/>
            </a:prstGeom>
            <a:noFill/>
          </p:spPr>
          <p:txBody>
            <a:bodyPr wrap="square" rtlCol="0">
              <a:spAutoFit/>
            </a:bodyPr>
            <a:lstStyle/>
            <a:p>
              <a:pPr algn="just"/>
              <a:r>
                <a:rPr lang="en-US" b="1">
                  <a:solidFill>
                    <a:srgbClr val="002060"/>
                  </a:solidFill>
                  <a:latin typeface="Cambria" panose="02040503050406030204" pitchFamily="18" charset="0"/>
                  <a:ea typeface="Cambria" panose="02040503050406030204" pitchFamily="18" charset="0"/>
                </a:rPr>
                <a:t>Vượt qua khó khăn, trở ngại.</a:t>
              </a:r>
              <a:endParaRPr lang="en-US"/>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2946" y="4631836"/>
            <a:ext cx="2721458" cy="2721458"/>
          </a:xfrm>
          <a:prstGeom prst="rect">
            <a:avLst/>
          </a:prstGeom>
        </p:spPr>
      </p:pic>
      <p:sp>
        <p:nvSpPr>
          <p:cNvPr id="7" name="TextBox 6"/>
          <p:cNvSpPr txBox="1"/>
          <p:nvPr/>
        </p:nvSpPr>
        <p:spPr>
          <a:xfrm>
            <a:off x="624840" y="1807318"/>
            <a:ext cx="10942320" cy="1985159"/>
          </a:xfrm>
          <a:prstGeom prst="rect">
            <a:avLst/>
          </a:prstGeom>
          <a:noFill/>
        </p:spPr>
        <p:txBody>
          <a:bodyPr wrap="square" rtlCol="0">
            <a:spAutoFit/>
          </a:bodyPr>
          <a:lstStyle/>
          <a:p>
            <a:pPr algn="just">
              <a:spcBef>
                <a:spcPts val="600"/>
              </a:spcBef>
              <a:spcAft>
                <a:spcPts val="600"/>
              </a:spcAft>
            </a:pPr>
            <a:r>
              <a:rPr lang="en-US" b="1">
                <a:latin typeface="VL FairwaterScriptLight" panose="02000507000000020003" pitchFamily="50" charset="0"/>
              </a:rPr>
              <a:t>	</a:t>
            </a:r>
            <a:r>
              <a:rPr lang="vi-VN" b="1">
                <a:latin typeface="VL FairwaterScriptLight" panose="02000507000000020003" pitchFamily="50" charset="0"/>
              </a:rPr>
              <a:t>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b="1">
                <a:latin typeface="VL FairwaterScriptLight" panose="02000507000000020003" pitchFamily="50" charset="0"/>
              </a:rPr>
              <a:t>	 Chúc Hồng khỏe. Mong nhận thư bạn</a:t>
            </a:r>
            <a:r>
              <a:rPr lang="en-US" b="1">
                <a:latin typeface="VL FairwaterScriptLight" panose="02000507000000020003" pitchFamily="50" charset="0"/>
              </a:rPr>
              <a:t>.</a:t>
            </a:r>
            <a:endParaRPr lang="vi-VN" b="1">
              <a:latin typeface="VL FairwaterScriptLight" panose="02000507000000020003" pitchFamily="50" charset="0"/>
            </a:endParaRPr>
          </a:p>
          <a:p>
            <a:r>
              <a:rPr lang="en-US" b="1">
                <a:latin typeface="VL FairwaterScriptLight" panose="02000507000000020003" pitchFamily="50" charset="0"/>
              </a:rPr>
              <a:t>                                                                                        Bạn mới của Hồng </a:t>
            </a:r>
          </a:p>
          <a:p>
            <a:r>
              <a:rPr lang="vi-VN" b="1">
                <a:latin typeface="VL FairwaterScriptLight" panose="02000507000000020003" pitchFamily="50" charset="0"/>
              </a:rPr>
              <a:t>                                                                                        Quách Tuấn Lương</a:t>
            </a:r>
            <a:endParaRPr lang="vi-VN" b="1" i="1">
              <a:latin typeface="VL FairwaterScriptLight" panose="02000507000000020003" pitchFamily="50"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803186">
            <a:off x="-3374" y="2944103"/>
            <a:ext cx="1441752" cy="451372"/>
          </a:xfrm>
          <a:prstGeom prst="rect">
            <a:avLst/>
          </a:prstGeom>
        </p:spPr>
      </p:pic>
      <p:grpSp>
        <p:nvGrpSpPr>
          <p:cNvPr id="30" name="Group 29"/>
          <p:cNvGrpSpPr/>
          <p:nvPr/>
        </p:nvGrpSpPr>
        <p:grpSpPr>
          <a:xfrm>
            <a:off x="8793480" y="-56750"/>
            <a:ext cx="3776023" cy="1198232"/>
            <a:chOff x="8542489" y="-107550"/>
            <a:chExt cx="4027014" cy="1411328"/>
          </a:xfrm>
        </p:grpSpPr>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t="25084" b="25584"/>
            <a:stretch/>
          </p:blipFill>
          <p:spPr>
            <a:xfrm>
              <a:off x="8542489" y="-107550"/>
              <a:ext cx="4027014" cy="1411328"/>
            </a:xfrm>
            <a:prstGeom prst="rect">
              <a:avLst/>
            </a:prstGeom>
          </p:spPr>
        </p:pic>
        <p:sp>
          <p:nvSpPr>
            <p:cNvPr id="32" name="TextBox 31"/>
            <p:cNvSpPr txBox="1"/>
            <p:nvPr/>
          </p:nvSpPr>
          <p:spPr>
            <a:xfrm>
              <a:off x="9256089" y="395644"/>
              <a:ext cx="2600630" cy="652522"/>
            </a:xfrm>
            <a:prstGeom prst="rect">
              <a:avLst/>
            </a:prstGeom>
            <a:noFill/>
          </p:spPr>
          <p:txBody>
            <a:bodyPr wrap="square" rtlCol="0">
              <a:spAutoFit/>
            </a:bodyPr>
            <a:lstStyle/>
            <a:p>
              <a:r>
                <a:rPr lang="en-US" sz="3000" b="1">
                  <a:solidFill>
                    <a:schemeClr val="accent5">
                      <a:lumMod val="50000"/>
                    </a:schemeClr>
                  </a:solidFill>
                  <a:latin typeface="VL Proxima Nova Th" panose="02000506030000020004" pitchFamily="50" charset="0"/>
                </a:rPr>
                <a:t>Giải nghĩa từ</a:t>
              </a:r>
            </a:p>
          </p:txBody>
        </p:sp>
      </p:grpSp>
    </p:spTree>
    <p:extLst>
      <p:ext uri="{BB962C8B-B14F-4D97-AF65-F5344CB8AC3E}">
        <p14:creationId xmlns:p14="http://schemas.microsoft.com/office/powerpoint/2010/main" val="7893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1" y="0"/>
            <a:ext cx="9190299" cy="6898511"/>
          </a:xfrm>
          <a:custGeom>
            <a:avLst/>
            <a:gdLst>
              <a:gd name="connsiteX0" fmla="*/ 0 w 9850056"/>
              <a:gd name="connsiteY0" fmla="*/ 0 h 6898511"/>
              <a:gd name="connsiteX1" fmla="*/ 9850056 w 9850056"/>
              <a:gd name="connsiteY1" fmla="*/ 2071868 h 6898511"/>
              <a:gd name="connsiteX2" fmla="*/ 9190299 w 9850056"/>
              <a:gd name="connsiteY2" fmla="*/ 3634451 h 6898511"/>
              <a:gd name="connsiteX3" fmla="*/ 8032830 w 9850056"/>
              <a:gd name="connsiteY3" fmla="*/ 6898511 h 6898511"/>
              <a:gd name="connsiteX4" fmla="*/ 11575 w 9850056"/>
              <a:gd name="connsiteY4" fmla="*/ 6886937 h 6898511"/>
              <a:gd name="connsiteX5" fmla="*/ 0 w 9850056"/>
              <a:gd name="connsiteY5" fmla="*/ 0 h 6898511"/>
              <a:gd name="connsiteX0" fmla="*/ 0 w 9190299"/>
              <a:gd name="connsiteY0" fmla="*/ 0 h 6898511"/>
              <a:gd name="connsiteX1" fmla="*/ 8067555 w 9190299"/>
              <a:gd name="connsiteY1" fmla="*/ 1701478 h 6898511"/>
              <a:gd name="connsiteX2" fmla="*/ 9190299 w 9190299"/>
              <a:gd name="connsiteY2" fmla="*/ 3634451 h 6898511"/>
              <a:gd name="connsiteX3" fmla="*/ 8032830 w 9190299"/>
              <a:gd name="connsiteY3" fmla="*/ 6898511 h 6898511"/>
              <a:gd name="connsiteX4" fmla="*/ 11575 w 9190299"/>
              <a:gd name="connsiteY4" fmla="*/ 6886937 h 6898511"/>
              <a:gd name="connsiteX5" fmla="*/ 0 w 9190299"/>
              <a:gd name="connsiteY5" fmla="*/ 0 h 6898511"/>
              <a:gd name="connsiteX0" fmla="*/ 0 w 9190299"/>
              <a:gd name="connsiteY0" fmla="*/ 0 h 6898511"/>
              <a:gd name="connsiteX1" fmla="*/ 8067555 w 9190299"/>
              <a:gd name="connsiteY1" fmla="*/ 1701478 h 6898511"/>
              <a:gd name="connsiteX2" fmla="*/ 9190299 w 9190299"/>
              <a:gd name="connsiteY2" fmla="*/ 3634451 h 6898511"/>
              <a:gd name="connsiteX3" fmla="*/ 8032830 w 9190299"/>
              <a:gd name="connsiteY3" fmla="*/ 6898511 h 6898511"/>
              <a:gd name="connsiteX4" fmla="*/ 11575 w 9190299"/>
              <a:gd name="connsiteY4" fmla="*/ 6886937 h 6898511"/>
              <a:gd name="connsiteX5" fmla="*/ 0 w 9190299"/>
              <a:gd name="connsiteY5" fmla="*/ 0 h 689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0299" h="6898511">
                <a:moveTo>
                  <a:pt x="0" y="0"/>
                </a:moveTo>
                <a:lnTo>
                  <a:pt x="8067555" y="1701478"/>
                </a:lnTo>
                <a:cubicBezTo>
                  <a:pt x="8418654" y="3804213"/>
                  <a:pt x="8816051" y="2990127"/>
                  <a:pt x="9190299" y="3634451"/>
                </a:cubicBezTo>
                <a:lnTo>
                  <a:pt x="8032830" y="6898511"/>
                </a:lnTo>
                <a:lnTo>
                  <a:pt x="11575" y="6886937"/>
                </a:lnTo>
                <a:cubicBezTo>
                  <a:pt x="7717" y="4591291"/>
                  <a:pt x="3858" y="2295646"/>
                  <a:pt x="0" y="0"/>
                </a:cubicBezTo>
                <a:close/>
              </a:path>
            </a:pathLst>
          </a:custGeom>
          <a:solidFill>
            <a:srgbClr val="FFFFCC">
              <a:alpha val="52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23" name="直线连接符 22"/>
          <p:cNvCxnSpPr/>
          <p:nvPr/>
        </p:nvCxnSpPr>
        <p:spPr>
          <a:xfrm flipH="1">
            <a:off x="8066134" y="3638661"/>
            <a:ext cx="1141712" cy="3219339"/>
          </a:xfrm>
          <a:prstGeom prst="line">
            <a:avLst/>
          </a:prstGeom>
          <a:noFill/>
          <a:ln w="38100" cap="flat">
            <a:solidFill>
              <a:schemeClr val="accent4"/>
            </a:solidFill>
            <a:prstDash val="lgDashDot"/>
            <a:miter lim="400000"/>
          </a:ln>
          <a:effectLst/>
        </p:spPr>
      </p:cxnSp>
      <p:cxnSp>
        <p:nvCxnSpPr>
          <p:cNvPr id="25" name="直线连接符 24"/>
          <p:cNvCxnSpPr/>
          <p:nvPr/>
        </p:nvCxnSpPr>
        <p:spPr>
          <a:xfrm flipH="1" flipV="1">
            <a:off x="0" y="0"/>
            <a:ext cx="8057212" cy="1680197"/>
          </a:xfrm>
          <a:prstGeom prst="line">
            <a:avLst/>
          </a:prstGeom>
          <a:noFill/>
          <a:ln w="38100" cap="flat">
            <a:solidFill>
              <a:schemeClr val="accent4"/>
            </a:solidFill>
            <a:prstDash val="lgDashDot"/>
            <a:miter lim="400000"/>
          </a:ln>
          <a:effectLst/>
        </p:spPr>
      </p:cxnSp>
      <p:grpSp>
        <p:nvGrpSpPr>
          <p:cNvPr id="21" name="组 20"/>
          <p:cNvGrpSpPr/>
          <p:nvPr/>
        </p:nvGrpSpPr>
        <p:grpSpPr>
          <a:xfrm>
            <a:off x="7943532" y="2405571"/>
            <a:ext cx="775336" cy="938951"/>
            <a:chOff x="8012351" y="1936096"/>
            <a:chExt cx="775336" cy="938951"/>
          </a:xfrm>
        </p:grpSpPr>
        <p:sp>
          <p:nvSpPr>
            <p:cNvPr id="6" name="chenying0907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2" name="chenying0907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20" name="组 19"/>
          <p:cNvGrpSpPr/>
          <p:nvPr/>
        </p:nvGrpSpPr>
        <p:grpSpPr>
          <a:xfrm>
            <a:off x="8057212" y="1496118"/>
            <a:ext cx="3586589" cy="5083192"/>
            <a:chOff x="8126031" y="1026643"/>
            <a:chExt cx="3586589" cy="5083192"/>
          </a:xfrm>
        </p:grpSpPr>
        <p:sp>
          <p:nvSpPr>
            <p:cNvPr id="3" name="chenying0907 60"/>
            <p:cNvSpPr/>
            <p:nvPr/>
          </p:nvSpPr>
          <p:spPr>
            <a:xfrm>
              <a:off x="8535286" y="1299479"/>
              <a:ext cx="1626209" cy="1841776"/>
            </a:xfrm>
            <a:custGeom>
              <a:avLst/>
              <a:gdLst/>
              <a:ahLst/>
              <a:cxnLst>
                <a:cxn ang="0">
                  <a:pos x="wd2" y="hd2"/>
                </a:cxn>
                <a:cxn ang="5400000">
                  <a:pos x="wd2" y="hd2"/>
                </a:cxn>
                <a:cxn ang="10800000">
                  <a:pos x="wd2" y="hd2"/>
                </a:cxn>
                <a:cxn ang="16200000">
                  <a:pos x="wd2" y="hd2"/>
                </a:cxn>
              </a:cxnLst>
              <a:rect l="0" t="0" r="r" b="b"/>
              <a:pathLst>
                <a:path w="21542" h="21600" extrusionOk="0">
                  <a:moveTo>
                    <a:pt x="20714" y="0"/>
                  </a:moveTo>
                  <a:cubicBezTo>
                    <a:pt x="20560" y="340"/>
                    <a:pt x="21409" y="1795"/>
                    <a:pt x="21485" y="2244"/>
                  </a:cubicBezTo>
                  <a:cubicBezTo>
                    <a:pt x="21600" y="2926"/>
                    <a:pt x="21557" y="3608"/>
                    <a:pt x="21211" y="4236"/>
                  </a:cubicBezTo>
                  <a:cubicBezTo>
                    <a:pt x="20383" y="5739"/>
                    <a:pt x="18269" y="6573"/>
                    <a:pt x="16661" y="7258"/>
                  </a:cubicBezTo>
                  <a:cubicBezTo>
                    <a:pt x="17031" y="7100"/>
                    <a:pt x="12271" y="14800"/>
                    <a:pt x="9563" y="21600"/>
                  </a:cubicBezTo>
                  <a:cubicBezTo>
                    <a:pt x="7479" y="20527"/>
                    <a:pt x="5410" y="19314"/>
                    <a:pt x="3640" y="17857"/>
                  </a:cubicBezTo>
                  <a:cubicBezTo>
                    <a:pt x="2045" y="16544"/>
                    <a:pt x="471" y="15283"/>
                    <a:pt x="0" y="13334"/>
                  </a:cubicBezTo>
                  <a:cubicBezTo>
                    <a:pt x="5847" y="14455"/>
                    <a:pt x="10463" y="9898"/>
                    <a:pt x="13582" y="6209"/>
                  </a:cubicBezTo>
                  <a:cubicBezTo>
                    <a:pt x="14725" y="4857"/>
                    <a:pt x="16375" y="4288"/>
                    <a:pt x="17836" y="3260"/>
                  </a:cubicBezTo>
                  <a:cubicBezTo>
                    <a:pt x="19094" y="2376"/>
                    <a:pt x="20115" y="1325"/>
                    <a:pt x="20714" y="0"/>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4" name="chenying0907 61"/>
            <p:cNvSpPr/>
            <p:nvPr/>
          </p:nvSpPr>
          <p:spPr>
            <a:xfrm>
              <a:off x="11218173" y="3459429"/>
              <a:ext cx="494447" cy="456062"/>
            </a:xfrm>
            <a:custGeom>
              <a:avLst/>
              <a:gdLst/>
              <a:ahLst/>
              <a:cxnLst>
                <a:cxn ang="0">
                  <a:pos x="wd2" y="hd2"/>
                </a:cxn>
                <a:cxn ang="5400000">
                  <a:pos x="wd2" y="hd2"/>
                </a:cxn>
                <a:cxn ang="10800000">
                  <a:pos x="wd2" y="hd2"/>
                </a:cxn>
                <a:cxn ang="16200000">
                  <a:pos x="wd2" y="hd2"/>
                </a:cxn>
              </a:cxnLst>
              <a:rect l="0" t="0" r="r" b="b"/>
              <a:pathLst>
                <a:path w="21437" h="20996" extrusionOk="0">
                  <a:moveTo>
                    <a:pt x="21399" y="9595"/>
                  </a:moveTo>
                  <a:cubicBezTo>
                    <a:pt x="21600" y="7156"/>
                    <a:pt x="21001" y="4989"/>
                    <a:pt x="19823" y="2927"/>
                  </a:cubicBezTo>
                  <a:cubicBezTo>
                    <a:pt x="19477" y="2320"/>
                    <a:pt x="19164" y="1448"/>
                    <a:pt x="18637" y="1004"/>
                  </a:cubicBezTo>
                  <a:cubicBezTo>
                    <a:pt x="18088" y="540"/>
                    <a:pt x="16063" y="423"/>
                    <a:pt x="15795" y="0"/>
                  </a:cubicBezTo>
                  <a:cubicBezTo>
                    <a:pt x="17162" y="2167"/>
                    <a:pt x="16400" y="6177"/>
                    <a:pt x="15405" y="8322"/>
                  </a:cubicBezTo>
                  <a:cubicBezTo>
                    <a:pt x="12323" y="14966"/>
                    <a:pt x="5515" y="13694"/>
                    <a:pt x="0" y="15734"/>
                  </a:cubicBezTo>
                  <a:cubicBezTo>
                    <a:pt x="1943" y="20095"/>
                    <a:pt x="5426" y="21600"/>
                    <a:pt x="9623" y="20783"/>
                  </a:cubicBezTo>
                  <a:cubicBezTo>
                    <a:pt x="10510" y="20611"/>
                    <a:pt x="11429" y="20334"/>
                    <a:pt x="12372" y="19941"/>
                  </a:cubicBezTo>
                  <a:cubicBezTo>
                    <a:pt x="15962" y="18450"/>
                    <a:pt x="21035" y="13980"/>
                    <a:pt x="21399" y="9595"/>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5" name="chenying0907 62"/>
            <p:cNvSpPr/>
            <p:nvPr/>
          </p:nvSpPr>
          <p:spPr>
            <a:xfrm>
              <a:off x="9535685" y="5755798"/>
              <a:ext cx="1580309" cy="354037"/>
            </a:xfrm>
            <a:custGeom>
              <a:avLst/>
              <a:gdLst/>
              <a:ahLst/>
              <a:cxnLst>
                <a:cxn ang="0">
                  <a:pos x="wd2" y="hd2"/>
                </a:cxn>
                <a:cxn ang="5400000">
                  <a:pos x="wd2" y="hd2"/>
                </a:cxn>
                <a:cxn ang="10800000">
                  <a:pos x="wd2" y="hd2"/>
                </a:cxn>
                <a:cxn ang="16200000">
                  <a:pos x="wd2" y="hd2"/>
                </a:cxn>
              </a:cxnLst>
              <a:rect l="0" t="0" r="r" b="b"/>
              <a:pathLst>
                <a:path w="21600" h="20611" extrusionOk="0">
                  <a:moveTo>
                    <a:pt x="10806" y="11088"/>
                  </a:moveTo>
                  <a:cubicBezTo>
                    <a:pt x="11834" y="10437"/>
                    <a:pt x="12850" y="9582"/>
                    <a:pt x="13838" y="8316"/>
                  </a:cubicBezTo>
                  <a:cubicBezTo>
                    <a:pt x="14557" y="7396"/>
                    <a:pt x="17518" y="4422"/>
                    <a:pt x="17477" y="0"/>
                  </a:cubicBezTo>
                  <a:cubicBezTo>
                    <a:pt x="17783" y="2619"/>
                    <a:pt x="18348" y="3388"/>
                    <a:pt x="18792" y="5333"/>
                  </a:cubicBezTo>
                  <a:cubicBezTo>
                    <a:pt x="19218" y="7200"/>
                    <a:pt x="19515" y="9991"/>
                    <a:pt x="19897" y="12067"/>
                  </a:cubicBezTo>
                  <a:cubicBezTo>
                    <a:pt x="20113" y="13238"/>
                    <a:pt x="21239" y="20345"/>
                    <a:pt x="21600" y="20316"/>
                  </a:cubicBezTo>
                  <a:cubicBezTo>
                    <a:pt x="18674" y="20549"/>
                    <a:pt x="16112" y="20413"/>
                    <a:pt x="13392" y="20232"/>
                  </a:cubicBezTo>
                  <a:cubicBezTo>
                    <a:pt x="8972" y="19939"/>
                    <a:pt x="4397" y="21600"/>
                    <a:pt x="0" y="19638"/>
                  </a:cubicBezTo>
                  <a:cubicBezTo>
                    <a:pt x="3364" y="13159"/>
                    <a:pt x="7167" y="13393"/>
                    <a:pt x="10806" y="1108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7" name="chenying0907 64"/>
            <p:cNvSpPr/>
            <p:nvPr/>
          </p:nvSpPr>
          <p:spPr>
            <a:xfrm>
              <a:off x="8126031" y="1026643"/>
              <a:ext cx="2063237" cy="2106932"/>
            </a:xfrm>
            <a:custGeom>
              <a:avLst/>
              <a:gdLst/>
              <a:ahLst/>
              <a:cxnLst>
                <a:cxn ang="0">
                  <a:pos x="wd2" y="hd2"/>
                </a:cxn>
                <a:cxn ang="5400000">
                  <a:pos x="wd2" y="hd2"/>
                </a:cxn>
                <a:cxn ang="10800000">
                  <a:pos x="wd2" y="hd2"/>
                </a:cxn>
                <a:cxn ang="16200000">
                  <a:pos x="wd2" y="hd2"/>
                </a:cxn>
              </a:cxnLst>
              <a:rect l="0" t="0" r="r" b="b"/>
              <a:pathLst>
                <a:path w="19841" h="21595" extrusionOk="0">
                  <a:moveTo>
                    <a:pt x="15936" y="45"/>
                  </a:moveTo>
                  <a:cubicBezTo>
                    <a:pt x="17139" y="254"/>
                    <a:pt x="18196" y="1159"/>
                    <a:pt x="18862" y="2228"/>
                  </a:cubicBezTo>
                  <a:cubicBezTo>
                    <a:pt x="21142" y="5887"/>
                    <a:pt x="19099" y="7580"/>
                    <a:pt x="16211" y="9061"/>
                  </a:cubicBezTo>
                  <a:cubicBezTo>
                    <a:pt x="16480" y="8923"/>
                    <a:pt x="13025" y="15652"/>
                    <a:pt x="11059" y="21595"/>
                  </a:cubicBezTo>
                  <a:cubicBezTo>
                    <a:pt x="6046" y="18488"/>
                    <a:pt x="3336" y="15042"/>
                    <a:pt x="1442" y="9710"/>
                  </a:cubicBezTo>
                  <a:cubicBezTo>
                    <a:pt x="1090" y="8720"/>
                    <a:pt x="-458" y="4146"/>
                    <a:pt x="133" y="2061"/>
                  </a:cubicBezTo>
                  <a:cubicBezTo>
                    <a:pt x="3247" y="2705"/>
                    <a:pt x="7613" y="2486"/>
                    <a:pt x="11476" y="2408"/>
                  </a:cubicBezTo>
                  <a:cubicBezTo>
                    <a:pt x="11747" y="2496"/>
                    <a:pt x="14442" y="25"/>
                    <a:pt x="15333" y="1"/>
                  </a:cubicBezTo>
                  <a:cubicBezTo>
                    <a:pt x="15537" y="-5"/>
                    <a:pt x="15738" y="10"/>
                    <a:pt x="15936" y="45"/>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8" name="chenying0907 65"/>
            <p:cNvSpPr/>
            <p:nvPr/>
          </p:nvSpPr>
          <p:spPr>
            <a:xfrm>
              <a:off x="9422003" y="1458633"/>
              <a:ext cx="393380" cy="4547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340" y="14850"/>
                    <a:pt x="6069" y="7961"/>
                    <a:pt x="0" y="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9" name="chenying0907 66"/>
            <p:cNvSpPr/>
            <p:nvPr/>
          </p:nvSpPr>
          <p:spPr>
            <a:xfrm>
              <a:off x="9922202" y="1731467"/>
              <a:ext cx="350438" cy="286401"/>
            </a:xfrm>
            <a:custGeom>
              <a:avLst/>
              <a:gdLst/>
              <a:ahLst/>
              <a:cxnLst>
                <a:cxn ang="0">
                  <a:pos x="wd2" y="hd2"/>
                </a:cxn>
                <a:cxn ang="5400000">
                  <a:pos x="wd2" y="hd2"/>
                </a:cxn>
                <a:cxn ang="10800000">
                  <a:pos x="wd2" y="hd2"/>
                </a:cxn>
                <a:cxn ang="16200000">
                  <a:pos x="wd2" y="hd2"/>
                </a:cxn>
              </a:cxnLst>
              <a:rect l="0" t="0" r="r" b="b"/>
              <a:pathLst>
                <a:path w="21600" h="13828" extrusionOk="0">
                  <a:moveTo>
                    <a:pt x="14014" y="0"/>
                  </a:moveTo>
                  <a:cubicBezTo>
                    <a:pt x="16818" y="2910"/>
                    <a:pt x="18719" y="4860"/>
                    <a:pt x="21600" y="7730"/>
                  </a:cubicBezTo>
                  <a:cubicBezTo>
                    <a:pt x="18569" y="8782"/>
                    <a:pt x="6620" y="21600"/>
                    <a:pt x="0" y="6587"/>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0" name="chenying0907 67"/>
            <p:cNvSpPr/>
            <p:nvPr/>
          </p:nvSpPr>
          <p:spPr>
            <a:xfrm>
              <a:off x="10058620" y="2027041"/>
              <a:ext cx="1109418" cy="15144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24" y="3783"/>
                    <a:pt x="9398" y="9521"/>
                    <a:pt x="13730" y="13804"/>
                  </a:cubicBezTo>
                  <a:cubicBezTo>
                    <a:pt x="15527" y="15581"/>
                    <a:pt x="19594" y="19943"/>
                    <a:pt x="2160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1" name="chenying0907 68"/>
            <p:cNvSpPr/>
            <p:nvPr/>
          </p:nvSpPr>
          <p:spPr>
            <a:xfrm>
              <a:off x="10263247" y="1890623"/>
              <a:ext cx="1215573" cy="15065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49" y="1811"/>
                    <a:pt x="7912" y="7379"/>
                    <a:pt x="9609" y="9367"/>
                  </a:cubicBezTo>
                  <a:cubicBezTo>
                    <a:pt x="13603" y="14049"/>
                    <a:pt x="17366" y="17210"/>
                    <a:pt x="2160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3" name="chenying0907 70"/>
            <p:cNvSpPr/>
            <p:nvPr/>
          </p:nvSpPr>
          <p:spPr>
            <a:xfrm>
              <a:off x="11127226" y="3391221"/>
              <a:ext cx="579574" cy="519738"/>
            </a:xfrm>
            <a:custGeom>
              <a:avLst/>
              <a:gdLst/>
              <a:ahLst/>
              <a:cxnLst>
                <a:cxn ang="0">
                  <a:pos x="wd2" y="hd2"/>
                </a:cxn>
                <a:cxn ang="5400000">
                  <a:pos x="wd2" y="hd2"/>
                </a:cxn>
                <a:cxn ang="10800000">
                  <a:pos x="wd2" y="hd2"/>
                </a:cxn>
                <a:cxn ang="16200000">
                  <a:pos x="wd2" y="hd2"/>
                </a:cxn>
              </a:cxnLst>
              <a:rect l="0" t="0" r="r" b="b"/>
              <a:pathLst>
                <a:path w="17749" h="17575" extrusionOk="0">
                  <a:moveTo>
                    <a:pt x="17720" y="9189"/>
                  </a:moveTo>
                  <a:cubicBezTo>
                    <a:pt x="18363" y="1069"/>
                    <a:pt x="8297" y="-2458"/>
                    <a:pt x="3053" y="1850"/>
                  </a:cubicBezTo>
                  <a:cubicBezTo>
                    <a:pt x="-3237" y="7018"/>
                    <a:pt x="837" y="19142"/>
                    <a:pt x="9402" y="17407"/>
                  </a:cubicBezTo>
                  <a:cubicBezTo>
                    <a:pt x="10029" y="17280"/>
                    <a:pt x="10677" y="17076"/>
                    <a:pt x="11344" y="16788"/>
                  </a:cubicBezTo>
                  <a:cubicBezTo>
                    <a:pt x="13879" y="15693"/>
                    <a:pt x="17463" y="12409"/>
                    <a:pt x="17720" y="9189"/>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4" name="chenying0907 71"/>
            <p:cNvSpPr/>
            <p:nvPr/>
          </p:nvSpPr>
          <p:spPr>
            <a:xfrm>
              <a:off x="9944939" y="3891420"/>
              <a:ext cx="1282604" cy="15805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42" y="102"/>
                    <a:pt x="21062" y="339"/>
                    <a:pt x="20541" y="978"/>
                  </a:cubicBezTo>
                  <a:cubicBezTo>
                    <a:pt x="19239" y="2577"/>
                    <a:pt x="17284" y="4091"/>
                    <a:pt x="15796" y="5561"/>
                  </a:cubicBezTo>
                  <a:cubicBezTo>
                    <a:pt x="10441" y="10852"/>
                    <a:pt x="5279" y="16260"/>
                    <a:pt x="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5" name="chenying0907 72"/>
            <p:cNvSpPr/>
            <p:nvPr/>
          </p:nvSpPr>
          <p:spPr>
            <a:xfrm>
              <a:off x="10376929" y="3868683"/>
              <a:ext cx="1205025" cy="16096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569" y="1652"/>
                    <a:pt x="17653" y="3878"/>
                    <a:pt x="16203" y="5064"/>
                  </a:cubicBezTo>
                  <a:cubicBezTo>
                    <a:pt x="12693" y="7935"/>
                    <a:pt x="10181" y="11364"/>
                    <a:pt x="6620" y="14221"/>
                  </a:cubicBezTo>
                  <a:cubicBezTo>
                    <a:pt x="3787" y="16494"/>
                    <a:pt x="2462" y="19311"/>
                    <a:pt x="0" y="21600"/>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6" name="chenying0907 73"/>
            <p:cNvSpPr/>
            <p:nvPr/>
          </p:nvSpPr>
          <p:spPr>
            <a:xfrm>
              <a:off x="9262849" y="5460224"/>
              <a:ext cx="252300" cy="225645"/>
            </a:xfrm>
            <a:custGeom>
              <a:avLst/>
              <a:gdLst/>
              <a:ahLst/>
              <a:cxnLst>
                <a:cxn ang="0">
                  <a:pos x="wd2" y="hd2"/>
                </a:cxn>
                <a:cxn ang="5400000">
                  <a:pos x="wd2" y="hd2"/>
                </a:cxn>
                <a:cxn ang="10800000">
                  <a:pos x="wd2" y="hd2"/>
                </a:cxn>
                <a:cxn ang="16200000">
                  <a:pos x="wd2" y="hd2"/>
                </a:cxn>
              </a:cxnLst>
              <a:rect l="0" t="0" r="r" b="b"/>
              <a:pathLst>
                <a:path w="21600" h="20521" extrusionOk="0">
                  <a:moveTo>
                    <a:pt x="5467" y="20521"/>
                  </a:moveTo>
                  <a:cubicBezTo>
                    <a:pt x="3631" y="15109"/>
                    <a:pt x="3342" y="13320"/>
                    <a:pt x="0" y="8678"/>
                  </a:cubicBezTo>
                  <a:cubicBezTo>
                    <a:pt x="2108" y="5304"/>
                    <a:pt x="10453" y="-1079"/>
                    <a:pt x="14584" y="157"/>
                  </a:cubicBezTo>
                  <a:cubicBezTo>
                    <a:pt x="19138" y="1518"/>
                    <a:pt x="19726" y="8016"/>
                    <a:pt x="21600" y="12706"/>
                  </a:cubicBezTo>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17" name="chenying0907 74"/>
            <p:cNvSpPr/>
            <p:nvPr/>
          </p:nvSpPr>
          <p:spPr>
            <a:xfrm>
              <a:off x="8671704" y="5460224"/>
              <a:ext cx="2448196" cy="645678"/>
            </a:xfrm>
            <a:custGeom>
              <a:avLst/>
              <a:gdLst/>
              <a:ahLst/>
              <a:cxnLst>
                <a:cxn ang="0">
                  <a:pos x="wd2" y="hd2"/>
                </a:cxn>
                <a:cxn ang="5400000">
                  <a:pos x="wd2" y="hd2"/>
                </a:cxn>
                <a:cxn ang="10800000">
                  <a:pos x="wd2" y="hd2"/>
                </a:cxn>
                <a:cxn ang="16200000">
                  <a:pos x="wd2" y="hd2"/>
                </a:cxn>
              </a:cxnLst>
              <a:rect l="0" t="0" r="r" b="b"/>
              <a:pathLst>
                <a:path w="21600" h="20469" extrusionOk="0">
                  <a:moveTo>
                    <a:pt x="14009" y="252"/>
                  </a:moveTo>
                  <a:cubicBezTo>
                    <a:pt x="16943" y="1606"/>
                    <a:pt x="20097" y="11755"/>
                    <a:pt x="21600" y="20402"/>
                  </a:cubicBezTo>
                  <a:cubicBezTo>
                    <a:pt x="19711" y="20529"/>
                    <a:pt x="18057" y="20455"/>
                    <a:pt x="16301" y="20357"/>
                  </a:cubicBezTo>
                  <a:cubicBezTo>
                    <a:pt x="14010" y="20228"/>
                    <a:pt x="11629" y="20256"/>
                    <a:pt x="9330" y="20212"/>
                  </a:cubicBezTo>
                  <a:cubicBezTo>
                    <a:pt x="6212" y="20152"/>
                    <a:pt x="3110" y="20667"/>
                    <a:pt x="0" y="20050"/>
                  </a:cubicBezTo>
                  <a:cubicBezTo>
                    <a:pt x="933" y="18635"/>
                    <a:pt x="2612" y="13591"/>
                    <a:pt x="3266" y="12086"/>
                  </a:cubicBezTo>
                  <a:cubicBezTo>
                    <a:pt x="4290" y="9732"/>
                    <a:pt x="5377" y="7783"/>
                    <a:pt x="6484" y="5988"/>
                  </a:cubicBezTo>
                  <a:cubicBezTo>
                    <a:pt x="8792" y="2247"/>
                    <a:pt x="11443" y="-933"/>
                    <a:pt x="14009" y="252"/>
                  </a:cubicBezTo>
                  <a:close/>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grpSp>
        <p:nvGrpSpPr>
          <p:cNvPr id="29" name="Nhóm 14">
            <a:extLst>
              <a:ext uri="{FF2B5EF4-FFF2-40B4-BE49-F238E27FC236}">
                <a16:creationId xmlns:a16="http://schemas.microsoft.com/office/drawing/2014/main" id="{F785096C-CA51-4921-920B-6F4944292FBA}"/>
              </a:ext>
            </a:extLst>
          </p:cNvPr>
          <p:cNvGrpSpPr/>
          <p:nvPr/>
        </p:nvGrpSpPr>
        <p:grpSpPr>
          <a:xfrm>
            <a:off x="133907" y="630358"/>
            <a:ext cx="5373533" cy="1001672"/>
            <a:chOff x="1221188" y="946681"/>
            <a:chExt cx="5373533" cy="1001672"/>
          </a:xfrm>
          <a:effectLst>
            <a:outerShdw blurRad="50800" dist="38100" dir="5400000" algn="t" rotWithShape="0">
              <a:prstClr val="black">
                <a:alpha val="40000"/>
              </a:prstClr>
            </a:outerShdw>
          </a:effectLst>
        </p:grpSpPr>
        <p:sp>
          <p:nvSpPr>
            <p:cNvPr id="30" name="Hình chữ nhật: Góc Tròn 13">
              <a:extLst>
                <a:ext uri="{FF2B5EF4-FFF2-40B4-BE49-F238E27FC236}">
                  <a16:creationId xmlns:a16="http://schemas.microsoft.com/office/drawing/2014/main" id="{2F56A92C-A26D-4855-8920-0600331F676B}"/>
                </a:ext>
              </a:extLst>
            </p:cNvPr>
            <p:cNvSpPr/>
            <p:nvPr/>
          </p:nvSpPr>
          <p:spPr>
            <a:xfrm>
              <a:off x="1221188" y="946681"/>
              <a:ext cx="5373533" cy="1001672"/>
            </a:xfrm>
            <a:prstGeom prst="roundRect">
              <a:avLst/>
            </a:prstGeom>
            <a:solidFill>
              <a:schemeClr val="accent6">
                <a:lumMod val="20000"/>
                <a:lumOff val="80000"/>
              </a:schemeClr>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Cambria" panose="02040503050406030204" pitchFamily="18" charset="0"/>
                  <a:ea typeface="Cambria" panose="02040503050406030204" pitchFamily="18" charset="0"/>
                </a:rPr>
                <a:t>	Bạn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viết</a:t>
              </a:r>
              <a:r>
                <a:rPr lang="en-US" sz="2800" b="1" dirty="0">
                  <a:solidFill>
                    <a:schemeClr val="tx1"/>
                  </a:solidFill>
                  <a:latin typeface="Cambria" panose="02040503050406030204" pitchFamily="18" charset="0"/>
                  <a:ea typeface="Cambria" panose="02040503050406030204" pitchFamily="18" charset="0"/>
                </a:rPr>
                <a:t> </a:t>
              </a:r>
              <a:r>
                <a:rPr lang="en-US" sz="2800" b="1" err="1">
                  <a:solidFill>
                    <a:schemeClr val="tx1"/>
                  </a:solidFill>
                  <a:latin typeface="Cambria" panose="02040503050406030204" pitchFamily="18" charset="0"/>
                  <a:ea typeface="Cambria" panose="02040503050406030204" pitchFamily="18" charset="0"/>
                </a:rPr>
                <a:t>thư</a:t>
              </a:r>
              <a:r>
                <a:rPr lang="en-US" sz="2800" b="1">
                  <a:solidFill>
                    <a:schemeClr val="tx1"/>
                  </a:solidFill>
                  <a:latin typeface="Cambria" panose="02040503050406030204" pitchFamily="18" charset="0"/>
                  <a:ea typeface="Cambria" panose="02040503050406030204" pitchFamily="18" charset="0"/>
                </a:rPr>
                <a:t> cho </a:t>
              </a:r>
            </a:p>
            <a:p>
              <a:pPr algn="ctr"/>
              <a:r>
                <a:rPr lang="en-US" sz="2800" b="1">
                  <a:solidFill>
                    <a:schemeClr val="tx1"/>
                  </a:solidFill>
                  <a:latin typeface="Cambria" panose="02040503050406030204" pitchFamily="18" charset="0"/>
                  <a:ea typeface="Cambria" panose="02040503050406030204" pitchFamily="18" charset="0"/>
                </a:rPr>
                <a:t>bạn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31" name="Picture 2" descr="Writing premium icon">
              <a:extLst>
                <a:ext uri="{FF2B5EF4-FFF2-40B4-BE49-F238E27FC236}">
                  <a16:creationId xmlns:a16="http://schemas.microsoft.com/office/drawing/2014/main" id="{88C0C878-34F0-4522-9E6B-0987A58C3D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678" y="1106883"/>
              <a:ext cx="643100" cy="643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2684248" y="1999857"/>
            <a:ext cx="5000264" cy="3277608"/>
            <a:chOff x="2349660" y="1768954"/>
            <a:chExt cx="5000264" cy="3277608"/>
          </a:xfrm>
        </p:grpSpPr>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8164" t="17790" r="7844" b="15327"/>
            <a:stretch/>
          </p:blipFill>
          <p:spPr>
            <a:xfrm flipH="1">
              <a:off x="2349660" y="1768954"/>
              <a:ext cx="5000264" cy="3277608"/>
            </a:xfrm>
            <a:prstGeom prst="rect">
              <a:avLst/>
            </a:prstGeom>
          </p:spPr>
        </p:pic>
        <p:sp>
          <p:nvSpPr>
            <p:cNvPr id="27" name="文本框 26"/>
            <p:cNvSpPr txBox="1"/>
            <p:nvPr/>
          </p:nvSpPr>
          <p:spPr>
            <a:xfrm>
              <a:off x="3078185" y="2260040"/>
              <a:ext cx="3781769"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Lương viết thư cho Hồng để chia buồn với bạn về việc bố bạn bị lũ cuốn trôi.</a:t>
              </a:r>
              <a:endParaRPr kumimoji="1" lang="zh-CN" altLang="en-US" sz="3200" dirty="0">
                <a:solidFill>
                  <a:schemeClr val="tx2">
                    <a:lumMod val="75000"/>
                  </a:schemeClr>
                </a:solidFill>
                <a:latin typeface="Times New Roman" panose="02020603050405020304" pitchFamily="18" charset="0"/>
                <a:ea typeface="萝莉体 第二版" panose="02000500000000000000" pitchFamily="2" charset="-122"/>
                <a:cs typeface="Times New Roman" panose="02020603050405020304" pitchFamily="18" charset="0"/>
              </a:endParaRPr>
            </a:p>
          </p:txBody>
        </p:sp>
      </p:gr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99" y="3878715"/>
            <a:ext cx="2797499" cy="2797499"/>
          </a:xfrm>
          <a:prstGeom prst="rect">
            <a:avLst/>
          </a:prstGeom>
        </p:spPr>
      </p:pic>
      <p:grpSp>
        <p:nvGrpSpPr>
          <p:cNvPr id="36" name="Group 35"/>
          <p:cNvGrpSpPr/>
          <p:nvPr/>
        </p:nvGrpSpPr>
        <p:grpSpPr>
          <a:xfrm>
            <a:off x="8971139" y="-56750"/>
            <a:ext cx="3598364" cy="1198232"/>
            <a:chOff x="8331200" y="-107550"/>
            <a:chExt cx="4238303" cy="1411328"/>
          </a:xfrm>
        </p:grpSpPr>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38" name="TextBox 37"/>
            <p:cNvSpPr txBox="1"/>
            <p:nvPr/>
          </p:nvSpPr>
          <p:spPr>
            <a:xfrm>
              <a:off x="9132375" y="395644"/>
              <a:ext cx="2724345" cy="652522"/>
            </a:xfrm>
            <a:prstGeom prst="rect">
              <a:avLst/>
            </a:prstGeom>
            <a:noFill/>
          </p:spPr>
          <p:txBody>
            <a:bodyPr wrap="square" rtlCol="0">
              <a:spAutoFit/>
            </a:bodyPr>
            <a:lstStyle/>
            <a:p>
              <a:r>
                <a:rPr lang="en-US" sz="3000" b="1">
                  <a:solidFill>
                    <a:schemeClr val="accent5">
                      <a:lumMod val="50000"/>
                    </a:schemeClr>
                  </a:solidFill>
                  <a:latin typeface="Times New Roman" panose="02020603050405020304" pitchFamily="18" charset="0"/>
                  <a:cs typeface="Times New Roman" panose="02020603050405020304" pitchFamily="18" charset="0"/>
                </a:rPr>
                <a:t>Tìm hiểu bài</a:t>
              </a:r>
            </a:p>
          </p:txBody>
        </p:sp>
      </p:grpSp>
    </p:spTree>
    <p:extLst>
      <p:ext uri="{BB962C8B-B14F-4D97-AF65-F5344CB8AC3E}">
        <p14:creationId xmlns:p14="http://schemas.microsoft.com/office/powerpoint/2010/main" val="187974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600"/>
                            </p:stCondLst>
                            <p:childTnLst>
                              <p:par>
                                <p:cTn id="12" presetID="22" presetClass="entr" presetSubtype="2"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right)">
                                      <p:cBhvr>
                                        <p:cTn id="14" dur="500"/>
                                        <p:tgtEl>
                                          <p:spTgt spid="23"/>
                                        </p:tgtEl>
                                      </p:cBhvr>
                                    </p:animEffect>
                                  </p:childTnLst>
                                </p:cTn>
                              </p:par>
                              <p:par>
                                <p:cTn id="15" presetID="22" presetClass="entr" presetSubtype="2" fill="hold" nodeType="withEffect">
                                  <p:stCondLst>
                                    <p:cond delay="10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par>
                                <p:cTn id="18" presetID="22" presetClass="entr" presetSubtype="2" fill="hold" grpId="0" nodeType="withEffect">
                                  <p:stCondLst>
                                    <p:cond delay="10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1000" fill="hold"/>
                                        <p:tgtEl>
                                          <p:spTgt spid="33"/>
                                        </p:tgtEl>
                                        <p:attrNameLst>
                                          <p:attrName>ppt_w</p:attrName>
                                        </p:attrNameLst>
                                      </p:cBhvr>
                                      <p:tavLst>
                                        <p:tav tm="0">
                                          <p:val>
                                            <p:fltVal val="0"/>
                                          </p:val>
                                        </p:tav>
                                        <p:tav tm="100000">
                                          <p:val>
                                            <p:strVal val="#ppt_w"/>
                                          </p:val>
                                        </p:tav>
                                      </p:tavLst>
                                    </p:anim>
                                    <p:anim calcmode="lin" valueType="num">
                                      <p:cBhvr>
                                        <p:cTn id="32" dur="1000" fill="hold"/>
                                        <p:tgtEl>
                                          <p:spTgt spid="33"/>
                                        </p:tgtEl>
                                        <p:attrNameLst>
                                          <p:attrName>ppt_h</p:attrName>
                                        </p:attrNameLst>
                                      </p:cBhvr>
                                      <p:tavLst>
                                        <p:tav tm="0">
                                          <p:val>
                                            <p:fltVal val="0"/>
                                          </p:val>
                                        </p:tav>
                                        <p:tav tm="100000">
                                          <p:val>
                                            <p:strVal val="#ppt_h"/>
                                          </p:val>
                                        </p:tav>
                                      </p:tavLst>
                                    </p:anim>
                                    <p:anim calcmode="lin" valueType="num">
                                      <p:cBhvr>
                                        <p:cTn id="33" dur="1000" fill="hold"/>
                                        <p:tgtEl>
                                          <p:spTgt spid="33"/>
                                        </p:tgtEl>
                                        <p:attrNameLst>
                                          <p:attrName>style.rotation</p:attrName>
                                        </p:attrNameLst>
                                      </p:cBhvr>
                                      <p:tavLst>
                                        <p:tav tm="0">
                                          <p:val>
                                            <p:fltVal val="90"/>
                                          </p:val>
                                        </p:tav>
                                        <p:tav tm="100000">
                                          <p:val>
                                            <p:fltVal val="0"/>
                                          </p:val>
                                        </p:tav>
                                      </p:tavLst>
                                    </p:anim>
                                    <p:animEffect transition="in" filter="fade">
                                      <p:cBhvr>
                                        <p:cTn id="3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3883" r="3778" b="20000"/>
          <a:stretch/>
        </p:blipFill>
        <p:spPr>
          <a:xfrm>
            <a:off x="1105329" y="1826723"/>
            <a:ext cx="9803757" cy="5031277"/>
          </a:xfrm>
          <a:prstGeom prst="rect">
            <a:avLst/>
          </a:prstGeom>
        </p:spPr>
      </p:pic>
      <p:sp>
        <p:nvSpPr>
          <p:cNvPr id="7" name="Rectangle 6">
            <a:extLst>
              <a:ext uri="{FF2B5EF4-FFF2-40B4-BE49-F238E27FC236}">
                <a16:creationId xmlns:a16="http://schemas.microsoft.com/office/drawing/2014/main" id="{A0BAE699-34AD-AD41-A359-1CC6BADE1CEF}"/>
              </a:ext>
            </a:extLst>
          </p:cNvPr>
          <p:cNvSpPr/>
          <p:nvPr/>
        </p:nvSpPr>
        <p:spPr>
          <a:xfrm>
            <a:off x="1043576" y="37077"/>
            <a:ext cx="45719" cy="721323"/>
          </a:xfrm>
          <a:prstGeom prst="rect">
            <a:avLst/>
          </a:prstGeom>
          <a:solidFill>
            <a:srgbClr val="FE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Nhóm 7">
            <a:extLst>
              <a:ext uri="{FF2B5EF4-FFF2-40B4-BE49-F238E27FC236}">
                <a16:creationId xmlns:a16="http://schemas.microsoft.com/office/drawing/2014/main" id="{03AE80BB-E225-4C65-AC8B-D0DA6841AAC1}"/>
              </a:ext>
            </a:extLst>
          </p:cNvPr>
          <p:cNvGrpSpPr/>
          <p:nvPr/>
        </p:nvGrpSpPr>
        <p:grpSpPr>
          <a:xfrm>
            <a:off x="1246651" y="232962"/>
            <a:ext cx="7724488" cy="955484"/>
            <a:chOff x="6858000" y="5134047"/>
            <a:chExt cx="4744060" cy="896742"/>
          </a:xfrm>
          <a:solidFill>
            <a:srgbClr val="DCEFEC"/>
          </a:solidFill>
          <a:effectLst>
            <a:outerShdw blurRad="50800" dist="38100" dir="5400000" algn="t" rotWithShape="0">
              <a:prstClr val="black">
                <a:alpha val="40000"/>
              </a:prstClr>
            </a:outerShdw>
          </a:effectLst>
        </p:grpSpPr>
        <p:sp>
          <p:nvSpPr>
            <p:cNvPr id="9" name="Hình chữ nhật: Góc Tròn 8">
              <a:extLst>
                <a:ext uri="{FF2B5EF4-FFF2-40B4-BE49-F238E27FC236}">
                  <a16:creationId xmlns:a16="http://schemas.microsoft.com/office/drawing/2014/main" id="{22A63BAF-FC5B-407E-B9B6-A6FDFE4C8A04}"/>
                </a:ext>
              </a:extLst>
            </p:cNvPr>
            <p:cNvSpPr/>
            <p:nvPr/>
          </p:nvSpPr>
          <p:spPr>
            <a:xfrm>
              <a:off x="6858000" y="5134047"/>
              <a:ext cx="4744060" cy="896742"/>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        Tìm những câu văn cho thấy bạn Lương </a:t>
              </a:r>
            </a:p>
            <a:p>
              <a:pPr algn="ctr"/>
              <a:r>
                <a:rPr lang="en-US" sz="2800" b="1">
                  <a:solidFill>
                    <a:schemeClr val="tx1"/>
                  </a:solidFill>
                  <a:latin typeface="Cambria" panose="02040503050406030204" pitchFamily="18" charset="0"/>
                  <a:ea typeface="Cambria" panose="02040503050406030204" pitchFamily="18" charset="0"/>
                </a:rPr>
                <a:t>rất thông cảm với bạn Hồng?</a:t>
              </a:r>
              <a:endParaRPr lang="vi-VN" sz="2800" b="1" dirty="0">
                <a:solidFill>
                  <a:schemeClr val="tx1"/>
                </a:solidFill>
                <a:latin typeface="Cambria" panose="02040503050406030204" pitchFamily="18" charset="0"/>
                <a:ea typeface="Cambria" panose="02040503050406030204" pitchFamily="18" charset="0"/>
              </a:endParaRPr>
            </a:p>
          </p:txBody>
        </p:sp>
        <p:pic>
          <p:nvPicPr>
            <p:cNvPr id="10" name="Picture 6" descr="Flood free icon">
              <a:extLst>
                <a:ext uri="{FF2B5EF4-FFF2-40B4-BE49-F238E27FC236}">
                  <a16:creationId xmlns:a16="http://schemas.microsoft.com/office/drawing/2014/main" id="{48F95381-BF88-45B4-9D25-2AC771EF1E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9121" y="5235975"/>
              <a:ext cx="516485" cy="784653"/>
            </a:xfrm>
            <a:prstGeom prst="rect">
              <a:avLst/>
            </a:prstGeom>
            <a:grpFill/>
          </p:spPr>
        </p:pic>
      </p:grpSp>
      <p:sp>
        <p:nvSpPr>
          <p:cNvPr id="19" name="Hộp Văn bản 18">
            <a:extLst>
              <a:ext uri="{FF2B5EF4-FFF2-40B4-BE49-F238E27FC236}">
                <a16:creationId xmlns:a16="http://schemas.microsoft.com/office/drawing/2014/main" id="{4E732B3F-B620-4455-8AE9-B14C25B730EB}"/>
              </a:ext>
            </a:extLst>
          </p:cNvPr>
          <p:cNvSpPr txBox="1"/>
          <p:nvPr/>
        </p:nvSpPr>
        <p:spPr>
          <a:xfrm>
            <a:off x="1457785" y="2371805"/>
            <a:ext cx="8863597" cy="2580194"/>
          </a:xfrm>
          <a:prstGeom prst="rect">
            <a:avLst/>
          </a:prstGeom>
          <a:noFill/>
        </p:spPr>
        <p:txBody>
          <a:bodyPr wrap="square" rtlCol="0">
            <a:spAutoFit/>
          </a:bodyPr>
          <a:lstStyle/>
          <a:p>
            <a:pPr marL="457200" indent="-457200" algn="just">
              <a:lnSpc>
                <a:spcPts val="3400"/>
              </a:lnSpc>
              <a:spcBef>
                <a:spcPts val="600"/>
              </a:spcBef>
              <a:spcAft>
                <a:spcPts val="600"/>
              </a:spcAft>
              <a:buFontTx/>
              <a:buChar char="-"/>
            </a:pPr>
            <a:r>
              <a:rPr lang="vi-VN" sz="2800" b="1" dirty="0">
                <a:latin typeface="UNI Chu truyen thong" panose="03030302030807070C03" pitchFamily="66" charset="0"/>
              </a:rPr>
              <a:t>Hôm nay, đọc báo Thiếu niên Tiền phong, mình rất xúc động được biết ba của Hồng đã hi sinh trong trận lũ lụt vừa rồi.</a:t>
            </a:r>
            <a:endParaRPr lang="en-US" sz="2800" b="1" dirty="0">
              <a:latin typeface="UNI Chu truyen thong" panose="03030302030807070C03" pitchFamily="66" charset="0"/>
            </a:endParaRPr>
          </a:p>
          <a:p>
            <a:pPr marL="457200" indent="-457200" algn="just">
              <a:lnSpc>
                <a:spcPts val="3400"/>
              </a:lnSpc>
              <a:spcBef>
                <a:spcPts val="600"/>
              </a:spcBef>
              <a:spcAft>
                <a:spcPts val="600"/>
              </a:spcAft>
              <a:buFontTx/>
              <a:buChar char="-"/>
            </a:pPr>
            <a:r>
              <a:rPr lang="vi-VN" sz="2800" b="1" dirty="0">
                <a:latin typeface="UNI Chu truyen thong" panose="03030302030807070C03" pitchFamily="66" charset="0"/>
              </a:rPr>
              <a:t>Mình gửi bức thư này chia buồn với bạn.</a:t>
            </a:r>
            <a:endParaRPr lang="en-US" sz="2800" b="1" dirty="0">
              <a:latin typeface="UNI Chu truyen thong" panose="03030302030807070C03" pitchFamily="66" charset="0"/>
            </a:endParaRPr>
          </a:p>
          <a:p>
            <a:pPr marL="457200" indent="-457200" algn="just">
              <a:lnSpc>
                <a:spcPts val="3400"/>
              </a:lnSpc>
              <a:spcBef>
                <a:spcPts val="600"/>
              </a:spcBef>
              <a:spcAft>
                <a:spcPts val="600"/>
              </a:spcAft>
              <a:buFontTx/>
              <a:buChar char="-"/>
            </a:pPr>
            <a:r>
              <a:rPr lang="en-US" sz="2800" b="1" dirty="0" err="1">
                <a:latin typeface="UNI Chu truyen thong" panose="03030302030807070C03" pitchFamily="66" charset="0"/>
              </a:rPr>
              <a:t>Mình</a:t>
            </a:r>
            <a:r>
              <a:rPr lang="en-US" sz="2800" b="1" dirty="0">
                <a:latin typeface="UNI Chu truyen thong" panose="03030302030807070C03" pitchFamily="66" charset="0"/>
              </a:rPr>
              <a:t> </a:t>
            </a:r>
            <a:r>
              <a:rPr lang="en-US" sz="2800" b="1" dirty="0" err="1">
                <a:latin typeface="UNI Chu truyen thong" panose="03030302030807070C03" pitchFamily="66" charset="0"/>
              </a:rPr>
              <a:t>hiểu</a:t>
            </a:r>
            <a:r>
              <a:rPr lang="en-US" sz="2800" b="1" dirty="0">
                <a:latin typeface="UNI Chu truyen thong" panose="03030302030807070C03" pitchFamily="66" charset="0"/>
              </a:rPr>
              <a:t> </a:t>
            </a:r>
            <a:r>
              <a:rPr lang="en-US" sz="2800" b="1" dirty="0" err="1">
                <a:latin typeface="UNI Chu truyen thong" panose="03030302030807070C03" pitchFamily="66" charset="0"/>
              </a:rPr>
              <a:t>Hồng</a:t>
            </a:r>
            <a:r>
              <a:rPr lang="en-US" sz="2800" b="1" dirty="0">
                <a:latin typeface="UNI Chu truyen thong" panose="03030302030807070C03" pitchFamily="66" charset="0"/>
              </a:rPr>
              <a:t> </a:t>
            </a:r>
            <a:r>
              <a:rPr lang="en-US" sz="2800" b="1" dirty="0" err="1">
                <a:latin typeface="UNI Chu truyen thong" panose="03030302030807070C03" pitchFamily="66" charset="0"/>
              </a:rPr>
              <a:t>đau</a:t>
            </a:r>
            <a:r>
              <a:rPr lang="en-US" sz="2800" b="1" dirty="0">
                <a:latin typeface="UNI Chu truyen thong" panose="03030302030807070C03" pitchFamily="66" charset="0"/>
              </a:rPr>
              <a:t> </a:t>
            </a:r>
            <a:r>
              <a:rPr lang="en-US" sz="2800" b="1" dirty="0" err="1">
                <a:latin typeface="UNI Chu truyen thong" panose="03030302030807070C03" pitchFamily="66" charset="0"/>
              </a:rPr>
              <a:t>đớn</a:t>
            </a:r>
            <a:r>
              <a:rPr lang="en-US" sz="2800" b="1" dirty="0">
                <a:latin typeface="UNI Chu truyen thong" panose="03030302030807070C03" pitchFamily="66" charset="0"/>
              </a:rPr>
              <a:t> </a:t>
            </a:r>
            <a:r>
              <a:rPr lang="en-US" sz="2800" b="1" dirty="0" err="1">
                <a:latin typeface="UNI Chu truyen thong" panose="03030302030807070C03" pitchFamily="66" charset="0"/>
              </a:rPr>
              <a:t>và</a:t>
            </a:r>
            <a:r>
              <a:rPr lang="en-US" sz="2800" b="1" dirty="0">
                <a:latin typeface="UNI Chu truyen thong" panose="03030302030807070C03" pitchFamily="66" charset="0"/>
              </a:rPr>
              <a:t> </a:t>
            </a:r>
            <a:r>
              <a:rPr lang="en-US" sz="2800" b="1" dirty="0" err="1">
                <a:latin typeface="UNI Chu truyen thong" panose="03030302030807070C03" pitchFamily="66" charset="0"/>
              </a:rPr>
              <a:t>thiệt</a:t>
            </a:r>
            <a:r>
              <a:rPr lang="en-US" sz="2800" b="1" dirty="0">
                <a:latin typeface="UNI Chu truyen thong" panose="03030302030807070C03" pitchFamily="66" charset="0"/>
              </a:rPr>
              <a:t> </a:t>
            </a:r>
            <a:r>
              <a:rPr lang="en-US" sz="2800" b="1" dirty="0" err="1">
                <a:latin typeface="UNI Chu truyen thong" panose="03030302030807070C03" pitchFamily="66" charset="0"/>
              </a:rPr>
              <a:t>thòi</a:t>
            </a:r>
            <a:r>
              <a:rPr lang="en-US" sz="2800" b="1" dirty="0">
                <a:latin typeface="UNI Chu truyen thong" panose="03030302030807070C03" pitchFamily="66" charset="0"/>
              </a:rPr>
              <a:t> </a:t>
            </a:r>
            <a:r>
              <a:rPr lang="en-US" sz="2800" b="1" dirty="0" err="1">
                <a:latin typeface="UNI Chu truyen thong" panose="03030302030807070C03" pitchFamily="66" charset="0"/>
              </a:rPr>
              <a:t>như</a:t>
            </a:r>
            <a:r>
              <a:rPr lang="en-US" sz="2800" b="1" dirty="0">
                <a:latin typeface="UNI Chu truyen thong" panose="03030302030807070C03" pitchFamily="66" charset="0"/>
              </a:rPr>
              <a:t> </a:t>
            </a:r>
            <a:r>
              <a:rPr lang="en-US" sz="2800" b="1" dirty="0" err="1">
                <a:latin typeface="UNI Chu truyen thong" panose="03030302030807070C03" pitchFamily="66" charset="0"/>
              </a:rPr>
              <a:t>thế</a:t>
            </a:r>
            <a:r>
              <a:rPr lang="en-US" sz="2800" b="1" dirty="0">
                <a:latin typeface="UNI Chu truyen thong" panose="03030302030807070C03" pitchFamily="66" charset="0"/>
              </a:rPr>
              <a:t> </a:t>
            </a:r>
            <a:r>
              <a:rPr lang="en-US" sz="2800" b="1" dirty="0" err="1">
                <a:latin typeface="UNI Chu truyen thong" panose="03030302030807070C03" pitchFamily="66" charset="0"/>
              </a:rPr>
              <a:t>nào</a:t>
            </a:r>
            <a:r>
              <a:rPr lang="en-US" sz="2800" b="1" dirty="0">
                <a:latin typeface="UNI Chu truyen thong" panose="03030302030807070C03" pitchFamily="66" charset="0"/>
              </a:rPr>
              <a:t> </a:t>
            </a:r>
            <a:r>
              <a:rPr lang="en-US" sz="2800" b="1" dirty="0" err="1">
                <a:latin typeface="UNI Chu truyen thong" panose="03030302030807070C03" pitchFamily="66" charset="0"/>
              </a:rPr>
              <a:t>khi</a:t>
            </a:r>
            <a:r>
              <a:rPr lang="en-US" sz="2800" b="1" dirty="0">
                <a:latin typeface="UNI Chu truyen thong" panose="03030302030807070C03" pitchFamily="66" charset="0"/>
              </a:rPr>
              <a:t> </a:t>
            </a:r>
            <a:r>
              <a:rPr lang="en-US" sz="2800" b="1" dirty="0" err="1">
                <a:latin typeface="UNI Chu truyen thong" panose="03030302030807070C03" pitchFamily="66" charset="0"/>
              </a:rPr>
              <a:t>ba</a:t>
            </a:r>
            <a:r>
              <a:rPr lang="en-US" sz="2800" b="1" dirty="0">
                <a:latin typeface="UNI Chu truyen thong" panose="03030302030807070C03" pitchFamily="66" charset="0"/>
              </a:rPr>
              <a:t> </a:t>
            </a:r>
            <a:r>
              <a:rPr lang="en-US" sz="2800" b="1" dirty="0" err="1">
                <a:latin typeface="UNI Chu truyen thong" panose="03030302030807070C03" pitchFamily="66" charset="0"/>
              </a:rPr>
              <a:t>Hồng</a:t>
            </a:r>
            <a:r>
              <a:rPr lang="en-US" sz="2800" b="1" dirty="0">
                <a:latin typeface="UNI Chu truyen thong" panose="03030302030807070C03" pitchFamily="66" charset="0"/>
              </a:rPr>
              <a:t> </a:t>
            </a:r>
            <a:r>
              <a:rPr lang="en-US" sz="2800" b="1" dirty="0" err="1">
                <a:latin typeface="UNI Chu truyen thong" panose="03030302030807070C03" pitchFamily="66" charset="0"/>
              </a:rPr>
              <a:t>ra</a:t>
            </a:r>
            <a:r>
              <a:rPr lang="en-US" sz="2800" b="1" dirty="0">
                <a:latin typeface="UNI Chu truyen thong" panose="03030302030807070C03" pitchFamily="66" charset="0"/>
              </a:rPr>
              <a:t> </a:t>
            </a:r>
            <a:r>
              <a:rPr lang="en-US" sz="2800" b="1" dirty="0" err="1">
                <a:latin typeface="UNI Chu truyen thong" panose="03030302030807070C03" pitchFamily="66" charset="0"/>
              </a:rPr>
              <a:t>đi</a:t>
            </a:r>
            <a:r>
              <a:rPr lang="en-US" sz="2800" b="1" dirty="0">
                <a:latin typeface="UNI Chu truyen thong" panose="03030302030807070C03" pitchFamily="66" charset="0"/>
              </a:rPr>
              <a:t> </a:t>
            </a:r>
            <a:r>
              <a:rPr lang="en-US" sz="2800" b="1" dirty="0" err="1">
                <a:latin typeface="UNI Chu truyen thong" panose="03030302030807070C03" pitchFamily="66" charset="0"/>
              </a:rPr>
              <a:t>mãi</a:t>
            </a:r>
            <a:r>
              <a:rPr lang="en-US" sz="2800" b="1" dirty="0">
                <a:latin typeface="UNI Chu truyen thong" panose="03030302030807070C03" pitchFamily="66" charset="0"/>
              </a:rPr>
              <a:t> </a:t>
            </a:r>
            <a:r>
              <a:rPr lang="en-US" sz="2800" b="1" dirty="0" err="1">
                <a:latin typeface="UNI Chu truyen thong" panose="03030302030807070C03" pitchFamily="66" charset="0"/>
              </a:rPr>
              <a:t>mãi</a:t>
            </a:r>
            <a:r>
              <a:rPr lang="en-US" sz="2800" b="1" dirty="0">
                <a:latin typeface="UNI Chu truyen thong" panose="03030302030807070C03" pitchFamily="66" charset="0"/>
              </a:rPr>
              <a:t>.</a:t>
            </a:r>
            <a:endParaRPr lang="vi-VN" sz="2600" b="1" dirty="0">
              <a:latin typeface="UNI Chu truyen thong" panose="03030302030807070C03" pitchFamily="66" charset="0"/>
              <a:ea typeface="Cambria" panose="02040503050406030204" pitchFamily="18" charset="0"/>
            </a:endParaRPr>
          </a:p>
        </p:txBody>
      </p:sp>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0000" b="78833" l="10417" r="86250">
                        <a14:foregroundMark x1="21667" y1="50167" x2="62583" y2="39167"/>
                        <a14:foregroundMark x1="12917" y1="77500" x2="83667" y2="21250"/>
                        <a14:backgroundMark x1="59333" y1="66667" x2="55833" y2="77667"/>
                        <a14:backgroundMark x1="25750" y1="75417" x2="20333" y2="77833"/>
                        <a14:backgroundMark x1="19500" y1="76583" x2="15417" y2="77500"/>
                      </a14:backgroundRemoval>
                    </a14:imgEffect>
                  </a14:imgLayer>
                </a14:imgProps>
              </a:ext>
              <a:ext uri="{28A0092B-C50C-407E-A947-70E740481C1C}">
                <a14:useLocalDpi xmlns:a14="http://schemas.microsoft.com/office/drawing/2010/main" val="0"/>
              </a:ext>
            </a:extLst>
          </a:blip>
          <a:srcRect l="7693" t="17384" r="11802" b="19156"/>
          <a:stretch/>
        </p:blipFill>
        <p:spPr>
          <a:xfrm>
            <a:off x="1297324" y="1177619"/>
            <a:ext cx="2160934" cy="1703378"/>
          </a:xfrm>
          <a:prstGeom prst="rect">
            <a:avLst/>
          </a:prstGeom>
        </p:spPr>
      </p:pic>
      <p:grpSp>
        <p:nvGrpSpPr>
          <p:cNvPr id="17" name="Group 16"/>
          <p:cNvGrpSpPr/>
          <p:nvPr/>
        </p:nvGrpSpPr>
        <p:grpSpPr>
          <a:xfrm rot="526507">
            <a:off x="8652681" y="4936839"/>
            <a:ext cx="2021157" cy="2298431"/>
            <a:chOff x="7268913" y="5039328"/>
            <a:chExt cx="2245600" cy="2553665"/>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53058" t="2265" r="12910" b="47297"/>
            <a:stretch/>
          </p:blipFill>
          <p:spPr>
            <a:xfrm rot="20426000" flipH="1">
              <a:off x="7268913" y="5039328"/>
              <a:ext cx="1462402" cy="2167359"/>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51913" t="52827" r="15345"/>
            <a:stretch/>
          </p:blipFill>
          <p:spPr>
            <a:xfrm>
              <a:off x="7755079" y="5058137"/>
              <a:ext cx="1759434" cy="2534856"/>
            </a:xfrm>
            <a:prstGeom prst="rect">
              <a:avLst/>
            </a:prstGeom>
          </p:spPr>
        </p:pic>
      </p:grpSp>
      <p:grpSp>
        <p:nvGrpSpPr>
          <p:cNvPr id="15" name="Group 14">
            <a:extLst>
              <a:ext uri="{FF2B5EF4-FFF2-40B4-BE49-F238E27FC236}">
                <a16:creationId xmlns:a16="http://schemas.microsoft.com/office/drawing/2014/main" id="{AD23BFC9-FDEA-4336-8BBF-6A01FA0E2D51}"/>
              </a:ext>
            </a:extLst>
          </p:cNvPr>
          <p:cNvGrpSpPr/>
          <p:nvPr/>
        </p:nvGrpSpPr>
        <p:grpSpPr>
          <a:xfrm>
            <a:off x="8971139" y="-56750"/>
            <a:ext cx="3598364" cy="1198232"/>
            <a:chOff x="8331200" y="-107550"/>
            <a:chExt cx="4238303" cy="1411328"/>
          </a:xfrm>
        </p:grpSpPr>
        <p:pic>
          <p:nvPicPr>
            <p:cNvPr id="18" name="Picture 17">
              <a:extLst>
                <a:ext uri="{FF2B5EF4-FFF2-40B4-BE49-F238E27FC236}">
                  <a16:creationId xmlns:a16="http://schemas.microsoft.com/office/drawing/2014/main" id="{23C81125-E5FA-40C0-8DAD-1EA2FAC906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20" name="TextBox 19">
              <a:extLst>
                <a:ext uri="{FF2B5EF4-FFF2-40B4-BE49-F238E27FC236}">
                  <a16:creationId xmlns:a16="http://schemas.microsoft.com/office/drawing/2014/main" id="{A2CF1111-5249-424E-986C-21D33E0ADEC5}"/>
                </a:ext>
              </a:extLst>
            </p:cNvPr>
            <p:cNvSpPr txBox="1"/>
            <p:nvPr/>
          </p:nvSpPr>
          <p:spPr>
            <a:xfrm>
              <a:off x="9132375" y="395644"/>
              <a:ext cx="2724345" cy="652522"/>
            </a:xfrm>
            <a:prstGeom prst="rect">
              <a:avLst/>
            </a:prstGeom>
            <a:noFill/>
          </p:spPr>
          <p:txBody>
            <a:bodyPr wrap="square" rtlCol="0">
              <a:spAutoFit/>
            </a:bodyPr>
            <a:lstStyle/>
            <a:p>
              <a:r>
                <a:rPr lang="en-US" sz="3000" b="1">
                  <a:solidFill>
                    <a:schemeClr val="accent5">
                      <a:lumMod val="50000"/>
                    </a:schemeClr>
                  </a:solidFill>
                  <a:latin typeface="Times New Roman" panose="02020603050405020304" pitchFamily="18" charset="0"/>
                  <a:cs typeface="Times New Roman" panose="02020603050405020304" pitchFamily="18" charset="0"/>
                </a:rPr>
                <a:t>Tìm hiểu bài</a:t>
              </a:r>
            </a:p>
          </p:txBody>
        </p:sp>
      </p:grpSp>
    </p:spTree>
    <p:extLst>
      <p:ext uri="{BB962C8B-B14F-4D97-AF65-F5344CB8AC3E}">
        <p14:creationId xmlns:p14="http://schemas.microsoft.com/office/powerpoint/2010/main" val="9369910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50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par>
                                    <p:cTn id="37" presetID="0" presetClass="path" presetSubtype="0" accel="50000" decel="50000" fill="hold" nodeType="withEffect">
                                      <p:stCondLst>
                                        <p:cond delay="0"/>
                                      </p:stCondLst>
                                      <p:childTnLst>
                                        <p:animMotion origin="layout" path="M -1.875E-6 -3.33333E-6 L -1.875E-6 0.00023 C 0.00274 -0.00185 0.0056 -0.0037 0.00847 -0.00509 C 0.01172 -0.00694 0.01563 -0.0081 0.01888 -0.00856 C 0.02774 -0.00995 0.04544 -0.01203 0.04544 -0.0118 C 0.06354 -0.01736 0.05794 -0.01643 0.08347 -0.01689 L 0.23151 -0.01875 C 0.31563 -0.02314 0.20729 -0.01689 0.29714 -0.02384 C 0.30781 -0.02453 0.31862 -0.02477 0.3293 -0.02546 L 0.37487 -0.0287 C 0.39818 -0.03333 0.3918 -0.03264 0.43373 -0.03217 C 0.47266 -0.03171 0.51159 -0.02986 0.55052 -0.0287 C 0.56016 -0.02453 0.54649 -0.03032 0.56289 -0.02546 C 0.56393 -0.02523 0.56472 -0.0243 0.56576 -0.02384 C 0.5681 -0.02245 0.57357 -0.0206 0.57526 -0.01875 C 0.58073 -0.01227 0.57539 -0.01782 0.58086 -0.01365 C 0.58906 -0.0074 0.58034 -0.01342 0.58854 -0.00509 C 0.58932 -0.00439 0.5905 -0.00439 0.59141 -0.00347 C 0.59336 -0.00162 0.59701 0.00324 0.59701 0.00348 C 0.59766 0.00486 0.59948 0.00648 0.59896 0.00834 C 0.59818 0.01135 0.59584 0.01181 0.59427 0.01343 C 0.58568 0.02176 0.59584 0.01111 0.58477 0.02014 C 0.58307 0.02153 0.58164 0.02385 0.57995 0.02523 C 0.57813 0.02662 0.57617 0.02732 0.57422 0.02848 C 0.57201 0.0301 0.56979 0.03195 0.56758 0.03357 C 0.56576 0.03519 0.56393 0.03727 0.56198 0.03866 C 0.55821 0.04121 0.5543 0.04283 0.55052 0.04537 C 0.54766 0.04746 0.54492 0.05047 0.54206 0.05232 C 0.53763 0.05486 0.53294 0.05579 0.52865 0.05903 C 0.51211 0.07153 0.52018 0.0676 0.50495 0.07246 C 0.50274 0.07408 0.50065 0.07616 0.49831 0.07755 C 0.48659 0.08426 0.48255 0.08449 0.47084 0.08936 C 0.45039 0.09792 0.46211 0.09491 0.44701 0.09769 L 0.43099 0.10463 C 0.42865 0.10556 0.42656 0.10741 0.42422 0.10787 C 0.41953 0.10903 0.41485 0.10903 0.41003 0.10949 C 0.4069 0.10996 0.40378 0.11065 0.40052 0.11135 C 0.37565 0.12246 0.40469 0.11088 0.37201 0.11806 C 0.36758 0.11898 0.36328 0.12176 0.35873 0.12315 C 0.35625 0.12385 0.35378 0.12431 0.35117 0.12477 C 0.33347 0.12824 0.33086 0.12848 0.31224 0.13148 C 0.30821 0.13334 0.30404 0.13519 0.29987 0.13658 C 0.29714 0.1375 0.29427 0.1375 0.29141 0.1382 C 0.28724 0.13936 0.28321 0.14074 0.27904 0.14167 C 0.2737 0.14306 0.26823 0.14375 0.26289 0.14514 C 0.22656 0.15394 0.27774 0.14329 0.23919 0.15 C 0.23125 0.15162 0.22709 0.15417 0.21823 0.15695 C 0.21628 0.15741 0.20182 0.15996 0.20026 0.16019 C 0.19805 0.16135 0.19584 0.16273 0.19362 0.16366 C 0.18542 0.16667 0.17696 0.16806 0.16888 0.17199 C 0.16797 0.17246 0.16055 0.17639 0.15847 0.17709 C 0.15156 0.1794 0.15065 0.17871 0.14323 0.18056 C 0.14167 0.18079 0.14011 0.18148 0.13854 0.18218 C 0.11706 0.19028 0.14753 0.17894 0.11003 0.19561 C 0.10886 0.1963 0.10755 0.19676 0.10625 0.19746 C 0.1043 0.19838 0.10248 0.19977 0.10052 0.2007 C 0.09792 0.20209 0.09479 0.20324 0.09206 0.20417 C 0.08151 0.21343 0.09479 0.20232 0.08438 0.20926 C 0.08307 0.21019 0.0819 0.21158 0.0806 0.2125 C 0.07787 0.21459 0.07487 0.21551 0.07214 0.2176 C 0.06953 0.21945 0.06706 0.22246 0.06446 0.22431 C 0.06289 0.22547 0.06133 0.22662 0.05977 0.22778 C 0.04479 0.23959 0.06537 0.22361 0.05313 0.23449 C 0.05222 0.23542 0.05117 0.23542 0.05026 0.23611 C 0.04922 0.23704 0.04831 0.2382 0.0474 0.23959 C 0.04675 0.24051 0.04466 0.24306 0.04544 0.24306 C 0.06797 0.24306 0.0905 0.24074 0.11289 0.23959 L 0.12149 0.23797 C 0.12396 0.23727 0.12656 0.23658 0.12904 0.23611 L 0.14987 0.23287 C 0.16068 0.23148 0.18216 0.2294 0.18216 0.22963 C 0.20391 0.22361 0.18672 0.22732 0.21641 0.22431 C 0.24805 0.22107 0.1974 0.22338 0.2543 0.22107 L 0.3806 0.2176 L 0.46979 0.22107 C 0.47526 0.2213 0.4806 0.22223 0.48594 0.22269 L 0.5069 0.22431 C 0.50807 0.22454 0.51706 0.22639 0.51927 0.22778 C 0.52031 0.22848 0.5211 0.2301 0.52201 0.23102 C 0.52018 0.23334 0.51771 0.23658 0.51537 0.23797 C 0.51263 0.23936 0.50977 0.24005 0.5069 0.24121 C 0.5056 0.24167 0.5043 0.24236 0.50313 0.24306 C 0.48959 0.24977 0.49779 0.24723 0.48412 0.24977 C 0.48125 0.25139 0.47852 0.25371 0.47552 0.25486 C 0.46341 0.25949 0.45065 0.25857 0.43854 0.2632 C 0.41432 0.27246 0.43633 0.26505 0.40625 0.27153 C 0.39987 0.27315 0.39362 0.27547 0.38724 0.27662 C 0.37435 0.27917 0.35912 0.28172 0.34649 0.28519 C 0.3168 0.29306 0.34662 0.28889 0.31133 0.2919 C 0.2875 0.29723 0.30482 0.29375 0.28477 0.29699 C 0.28151 0.29746 0.27839 0.29838 0.27526 0.29861 C 0.26823 0.29954 0.26133 0.29977 0.2543 0.30023 C 0.21432 0.31042 0.27005 0.29699 0.22591 0.30533 C 0.22201 0.30602 0.21836 0.30787 0.21446 0.3088 C 0.19453 0.31297 0.19896 0.31065 0.18503 0.31389 C 0.17813 0.31551 0.1711 0.3176 0.16419 0.31898 C 0.15781 0.32014 0.15143 0.32084 0.14518 0.32223 C 0.14193 0.32315 0.13893 0.325 0.13568 0.3257 C 0.13164 0.32662 0.12748 0.32662 0.12331 0.32732 C 0.12018 0.32778 0.11706 0.32848 0.1138 0.32894 C 0.11263 0.32963 0.11133 0.33033 0.11003 0.33079 C 0.10443 0.33241 0.09649 0.33334 0.09102 0.33403 C 0.06654 0.34375 0.09727 0.33218 0.07487 0.33912 C 0.05886 0.34422 0.07383 0.34167 0.05209 0.34931 C 0.05052 0.34977 0.04896 0.35023 0.0474 0.35093 C 0.03685 0.35602 0.04636 0.35186 0.03698 0.35949 C 0.03516 0.36088 0.03307 0.36111 0.03125 0.36273 L 0.02748 0.36621 C 0.04414 0.38588 0.0306 0.3713 0.0806 0.3713 L 0.27331 0.36945 L 0.72149 0.3713 L 0.72149 0.37153 " pathEditMode="relative" rAng="0" ptsTypes="AAAAAAAAAAAAAAAAAAAAAAAAAAAAAAAAAAAAAAAAAAAAAAAAAAAAAAAAAAAAAAAAAAAAAAAAAAAAAAAAAAAAAAAAAAAAAAAAAAAAAAAAAAAAAAAA">
                                          <p:cBhvr>
                                            <p:cTn id="38" dur="3000" fill="hold"/>
                                            <p:tgtEl>
                                              <p:spTgt spid="22"/>
                                            </p:tgtEl>
                                            <p:attrNameLst>
                                              <p:attrName>ppt_x</p:attrName>
                                              <p:attrName>ppt_y</p:attrName>
                                            </p:attrNameLst>
                                          </p:cBhvr>
                                          <p:rCtr x="36068" y="17176"/>
                                        </p:animMotion>
                                      </p:childTnLst>
                                    </p:cTn>
                                  </p:par>
                                  <p:par>
                                    <p:cTn id="39" presetID="22" presetClass="entr" presetSubtype="8" fill="hold" nodeType="withEffect">
                                      <p:stCondLst>
                                        <p:cond delay="100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wipe(left)">
                                          <p:cBhvr>
                                            <p:cTn id="41" dur="500"/>
                                            <p:tgtEl>
                                              <p:spTgt spid="19">
                                                <p:txEl>
                                                  <p:pRg st="1" end="1"/>
                                                </p:txEl>
                                              </p:spTgt>
                                            </p:tgtEl>
                                          </p:cBhvr>
                                        </p:animEffect>
                                      </p:childTnLst>
                                    </p:cTn>
                                  </p:par>
                                  <p:par>
                                    <p:cTn id="42" presetID="22" presetClass="entr" presetSubtype="8" fill="hold" nodeType="withEffect">
                                      <p:stCondLst>
                                        <p:cond delay="1500"/>
                                      </p:stCondLst>
                                      <p:childTnLst>
                                        <p:set>
                                          <p:cBhvr>
                                            <p:cTn id="43" dur="1" fill="hold">
                                              <p:stCondLst>
                                                <p:cond delay="0"/>
                                              </p:stCondLst>
                                            </p:cTn>
                                            <p:tgtEl>
                                              <p:spTgt spid="19">
                                                <p:txEl>
                                                  <p:pRg st="2" end="2"/>
                                                </p:txEl>
                                              </p:spTgt>
                                            </p:tgtEl>
                                            <p:attrNameLst>
                                              <p:attrName>style.visibility</p:attrName>
                                            </p:attrNameLst>
                                          </p:cBhvr>
                                          <p:to>
                                            <p:strVal val="visible"/>
                                          </p:to>
                                        </p:set>
                                        <p:animEffect transition="in" filter="wipe(left)">
                                          <p:cBhvr>
                                            <p:cTn id="4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50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par>
                                    <p:cTn id="37" presetID="0" presetClass="path" presetSubtype="0" accel="50000" decel="50000" fill="hold" nodeType="withEffect">
                                      <p:stCondLst>
                                        <p:cond delay="0"/>
                                      </p:stCondLst>
                                      <p:childTnLst>
                                        <p:animMotion origin="layout" path="M -1.875E-6 -3.33333E-6 L -1.875E-6 0.00023 C 0.00274 -0.00185 0.0056 -0.0037 0.00847 -0.00509 C 0.01172 -0.00694 0.01563 -0.0081 0.01888 -0.00856 C 0.02774 -0.00995 0.04544 -0.01203 0.04544 -0.0118 C 0.06354 -0.01736 0.05794 -0.01643 0.08347 -0.01689 L 0.23151 -0.01875 C 0.31563 -0.02314 0.20729 -0.01689 0.29714 -0.02384 C 0.30781 -0.02453 0.31862 -0.02477 0.3293 -0.02546 L 0.37487 -0.0287 C 0.39818 -0.03333 0.3918 -0.03264 0.43373 -0.03217 C 0.47266 -0.03171 0.51159 -0.02986 0.55052 -0.0287 C 0.56016 -0.02453 0.54649 -0.03032 0.56289 -0.02546 C 0.56393 -0.02523 0.56472 -0.0243 0.56576 -0.02384 C 0.5681 -0.02245 0.57357 -0.0206 0.57526 -0.01875 C 0.58073 -0.01227 0.57539 -0.01782 0.58086 -0.01365 C 0.58906 -0.0074 0.58034 -0.01342 0.58854 -0.00509 C 0.58932 -0.00439 0.5905 -0.00439 0.59141 -0.00347 C 0.59336 -0.00162 0.59701 0.00324 0.59701 0.00348 C 0.59766 0.00486 0.59948 0.00648 0.59896 0.00834 C 0.59818 0.01135 0.59584 0.01181 0.59427 0.01343 C 0.58568 0.02176 0.59584 0.01111 0.58477 0.02014 C 0.58307 0.02153 0.58164 0.02385 0.57995 0.02523 C 0.57813 0.02662 0.57617 0.02732 0.57422 0.02848 C 0.57201 0.0301 0.56979 0.03195 0.56758 0.03357 C 0.56576 0.03519 0.56393 0.03727 0.56198 0.03866 C 0.55821 0.04121 0.5543 0.04283 0.55052 0.04537 C 0.54766 0.04746 0.54492 0.05047 0.54206 0.05232 C 0.53763 0.05486 0.53294 0.05579 0.52865 0.05903 C 0.51211 0.07153 0.52018 0.0676 0.50495 0.07246 C 0.50274 0.07408 0.50065 0.07616 0.49831 0.07755 C 0.48659 0.08426 0.48255 0.08449 0.47084 0.08936 C 0.45039 0.09792 0.46211 0.09491 0.44701 0.09769 L 0.43099 0.10463 C 0.42865 0.10556 0.42656 0.10741 0.42422 0.10787 C 0.41953 0.10903 0.41485 0.10903 0.41003 0.10949 C 0.4069 0.10996 0.40378 0.11065 0.40052 0.11135 C 0.37565 0.12246 0.40469 0.11088 0.37201 0.11806 C 0.36758 0.11898 0.36328 0.12176 0.35873 0.12315 C 0.35625 0.12385 0.35378 0.12431 0.35117 0.12477 C 0.33347 0.12824 0.33086 0.12848 0.31224 0.13148 C 0.30821 0.13334 0.30404 0.13519 0.29987 0.13658 C 0.29714 0.1375 0.29427 0.1375 0.29141 0.1382 C 0.28724 0.13936 0.28321 0.14074 0.27904 0.14167 C 0.2737 0.14306 0.26823 0.14375 0.26289 0.14514 C 0.22656 0.15394 0.27774 0.14329 0.23919 0.15 C 0.23125 0.15162 0.22709 0.15417 0.21823 0.15695 C 0.21628 0.15741 0.20182 0.15996 0.20026 0.16019 C 0.19805 0.16135 0.19584 0.16273 0.19362 0.16366 C 0.18542 0.16667 0.17696 0.16806 0.16888 0.17199 C 0.16797 0.17246 0.16055 0.17639 0.15847 0.17709 C 0.15156 0.1794 0.15065 0.17871 0.14323 0.18056 C 0.14167 0.18079 0.14011 0.18148 0.13854 0.18218 C 0.11706 0.19028 0.14753 0.17894 0.11003 0.19561 C 0.10886 0.1963 0.10755 0.19676 0.10625 0.19746 C 0.1043 0.19838 0.10248 0.19977 0.10052 0.2007 C 0.09792 0.20209 0.09479 0.20324 0.09206 0.20417 C 0.08151 0.21343 0.09479 0.20232 0.08438 0.20926 C 0.08307 0.21019 0.0819 0.21158 0.0806 0.2125 C 0.07787 0.21459 0.07487 0.21551 0.07214 0.2176 C 0.06953 0.21945 0.06706 0.22246 0.06446 0.22431 C 0.06289 0.22547 0.06133 0.22662 0.05977 0.22778 C 0.04479 0.23959 0.06537 0.22361 0.05313 0.23449 C 0.05222 0.23542 0.05117 0.23542 0.05026 0.23611 C 0.04922 0.23704 0.04831 0.2382 0.0474 0.23959 C 0.04675 0.24051 0.04466 0.24306 0.04544 0.24306 C 0.06797 0.24306 0.0905 0.24074 0.11289 0.23959 L 0.12149 0.23797 C 0.12396 0.23727 0.12656 0.23658 0.12904 0.23611 L 0.14987 0.23287 C 0.16068 0.23148 0.18216 0.2294 0.18216 0.22963 C 0.20391 0.22361 0.18672 0.22732 0.21641 0.22431 C 0.24805 0.22107 0.1974 0.22338 0.2543 0.22107 L 0.3806 0.2176 L 0.46979 0.22107 C 0.47526 0.2213 0.4806 0.22223 0.48594 0.22269 L 0.5069 0.22431 C 0.50807 0.22454 0.51706 0.22639 0.51927 0.22778 C 0.52031 0.22848 0.5211 0.2301 0.52201 0.23102 C 0.52018 0.23334 0.51771 0.23658 0.51537 0.23797 C 0.51263 0.23936 0.50977 0.24005 0.5069 0.24121 C 0.5056 0.24167 0.5043 0.24236 0.50313 0.24306 C 0.48959 0.24977 0.49779 0.24723 0.48412 0.24977 C 0.48125 0.25139 0.47852 0.25371 0.47552 0.25486 C 0.46341 0.25949 0.45065 0.25857 0.43854 0.2632 C 0.41432 0.27246 0.43633 0.26505 0.40625 0.27153 C 0.39987 0.27315 0.39362 0.27547 0.38724 0.27662 C 0.37435 0.27917 0.35912 0.28172 0.34649 0.28519 C 0.3168 0.29306 0.34662 0.28889 0.31133 0.2919 C 0.2875 0.29723 0.30482 0.29375 0.28477 0.29699 C 0.28151 0.29746 0.27839 0.29838 0.27526 0.29861 C 0.26823 0.29954 0.26133 0.29977 0.2543 0.30023 C 0.21432 0.31042 0.27005 0.29699 0.22591 0.30533 C 0.22201 0.30602 0.21836 0.30787 0.21446 0.3088 C 0.19453 0.31297 0.19896 0.31065 0.18503 0.31389 C 0.17813 0.31551 0.1711 0.3176 0.16419 0.31898 C 0.15781 0.32014 0.15143 0.32084 0.14518 0.32223 C 0.14193 0.32315 0.13893 0.325 0.13568 0.3257 C 0.13164 0.32662 0.12748 0.32662 0.12331 0.32732 C 0.12018 0.32778 0.11706 0.32848 0.1138 0.32894 C 0.11263 0.32963 0.11133 0.33033 0.11003 0.33079 C 0.10443 0.33241 0.09649 0.33334 0.09102 0.33403 C 0.06654 0.34375 0.09727 0.33218 0.07487 0.33912 C 0.05886 0.34422 0.07383 0.34167 0.05209 0.34931 C 0.05052 0.34977 0.04896 0.35023 0.0474 0.35093 C 0.03685 0.35602 0.04636 0.35186 0.03698 0.35949 C 0.03516 0.36088 0.03307 0.36111 0.03125 0.36273 L 0.02748 0.36621 C 0.04414 0.38588 0.0306 0.3713 0.0806 0.3713 L 0.27331 0.36945 L 0.72149 0.3713 L 0.72149 0.37153 " pathEditMode="relative" rAng="0" ptsTypes="AAAAAAAAAAAAAAAAAAAAAAAAAAAAAAAAAAAAAAAAAAAAAAAAAAAAAAAAAAAAAAAAAAAAAAAAAAAAAAAAAAAAAAAAAAAAAAAAAAAAAAAAAAAAAAAA">
                                          <p:cBhvr>
                                            <p:cTn id="38" dur="3000" fill="hold"/>
                                            <p:tgtEl>
                                              <p:spTgt spid="22"/>
                                            </p:tgtEl>
                                            <p:attrNameLst>
                                              <p:attrName>ppt_x</p:attrName>
                                              <p:attrName>ppt_y</p:attrName>
                                            </p:attrNameLst>
                                          </p:cBhvr>
                                          <p:rCtr x="36068" y="17176"/>
                                        </p:animMotion>
                                      </p:childTnLst>
                                    </p:cTn>
                                  </p:par>
                                  <p:par>
                                    <p:cTn id="39" presetID="22" presetClass="entr" presetSubtype="8" fill="hold" nodeType="withEffect">
                                      <p:stCondLst>
                                        <p:cond delay="100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wipe(left)">
                                          <p:cBhvr>
                                            <p:cTn id="41" dur="500"/>
                                            <p:tgtEl>
                                              <p:spTgt spid="19">
                                                <p:txEl>
                                                  <p:pRg st="1" end="1"/>
                                                </p:txEl>
                                              </p:spTgt>
                                            </p:tgtEl>
                                          </p:cBhvr>
                                        </p:animEffect>
                                      </p:childTnLst>
                                    </p:cTn>
                                  </p:par>
                                  <p:par>
                                    <p:cTn id="42" presetID="22" presetClass="entr" presetSubtype="8" fill="hold" nodeType="withEffect">
                                      <p:stCondLst>
                                        <p:cond delay="1500"/>
                                      </p:stCondLst>
                                      <p:childTnLst>
                                        <p:set>
                                          <p:cBhvr>
                                            <p:cTn id="43" dur="1" fill="hold">
                                              <p:stCondLst>
                                                <p:cond delay="0"/>
                                              </p:stCondLst>
                                            </p:cTn>
                                            <p:tgtEl>
                                              <p:spTgt spid="19">
                                                <p:txEl>
                                                  <p:pRg st="2" end="2"/>
                                                </p:txEl>
                                              </p:spTgt>
                                            </p:tgtEl>
                                            <p:attrNameLst>
                                              <p:attrName>style.visibility</p:attrName>
                                            </p:attrNameLst>
                                          </p:cBhvr>
                                          <p:to>
                                            <p:strVal val="visible"/>
                                          </p:to>
                                        </p:set>
                                        <p:animEffect transition="in" filter="wipe(left)">
                                          <p:cBhvr>
                                            <p:cTn id="44" dur="500"/>
                                            <p:tgtEl>
                                              <p:spTgt spid="19">
                                                <p:txEl>
                                                  <p:pRg st="2" end="2"/>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anim calcmode="lin" valueType="num">
                                          <p:cBhvr>
                                            <p:cTn id="49" dur="1000" fill="hold"/>
                                            <p:tgtEl>
                                              <p:spTgt spid="31"/>
                                            </p:tgtEl>
                                            <p:attrNameLst>
                                              <p:attrName>style.rotation</p:attrName>
                                            </p:attrNameLst>
                                          </p:cBhvr>
                                          <p:tavLst>
                                            <p:tav tm="0">
                                              <p:val>
                                                <p:fltVal val="90"/>
                                              </p:val>
                                            </p:tav>
                                            <p:tav tm="100000">
                                              <p:val>
                                                <p:fltVal val="0"/>
                                              </p:val>
                                            </p:tav>
                                          </p:tavLst>
                                        </p:anim>
                                        <p:animEffect transition="in" filter="fade">
                                          <p:cBhvr>
                                            <p:cTn id="5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Words>
  <Application>Microsoft Office PowerPoint</Application>
  <PresentationFormat>Widescreen</PresentationFormat>
  <Paragraphs>122</Paragraphs>
  <Slides>18</Slides>
  <Notes>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DengXian</vt:lpstr>
      <vt:lpstr>Arial</vt:lpstr>
      <vt:lpstr>Calibri</vt:lpstr>
      <vt:lpstr>Calibri Light</vt:lpstr>
      <vt:lpstr>Cambria</vt:lpstr>
      <vt:lpstr>Helvetica</vt:lpstr>
      <vt:lpstr>Tahoma</vt:lpstr>
      <vt:lpstr>Times New Roman</vt:lpstr>
      <vt:lpstr>UNI Chu truyen thong</vt:lpstr>
      <vt:lpstr>UVN Da Lat</vt:lpstr>
      <vt:lpstr>VL Deepika</vt:lpstr>
      <vt:lpstr>VL Deepika Sketch</vt:lpstr>
      <vt:lpstr>VL FairwaterScriptLight</vt:lpstr>
      <vt:lpstr>VL Hagin Caps Medium</vt:lpstr>
      <vt:lpstr>VL Old typewriter</vt:lpstr>
      <vt:lpstr>VL Proxima Nova Th</vt:lpstr>
      <vt:lpstr>萝莉体 第二版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Bố cục thư</vt:lpstr>
      <vt:lpstr>Bố cục thư</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MAYTINHVUKHANG</dc:creator>
  <cp:lastModifiedBy>MAYTINHVUKHANG</cp:lastModifiedBy>
  <cp:revision>1</cp:revision>
  <dcterms:created xsi:type="dcterms:W3CDTF">2022-10-02T06:58:07Z</dcterms:created>
  <dcterms:modified xsi:type="dcterms:W3CDTF">2022-10-02T06:58:52Z</dcterms:modified>
</cp:coreProperties>
</file>