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7"/>
  </p:notesMasterIdLst>
  <p:sldIdLst>
    <p:sldId id="287" r:id="rId2"/>
    <p:sldId id="256" r:id="rId3"/>
    <p:sldId id="283" r:id="rId4"/>
    <p:sldId id="284" r:id="rId5"/>
    <p:sldId id="296" r:id="rId6"/>
    <p:sldId id="301" r:id="rId7"/>
    <p:sldId id="294" r:id="rId8"/>
    <p:sldId id="313" r:id="rId9"/>
    <p:sldId id="295" r:id="rId10"/>
    <p:sldId id="297" r:id="rId11"/>
    <p:sldId id="298" r:id="rId12"/>
    <p:sldId id="299" r:id="rId13"/>
    <p:sldId id="300" r:id="rId14"/>
    <p:sldId id="261" r:id="rId15"/>
    <p:sldId id="302" r:id="rId16"/>
    <p:sldId id="314" r:id="rId17"/>
    <p:sldId id="304" r:id="rId18"/>
    <p:sldId id="305" r:id="rId19"/>
    <p:sldId id="306" r:id="rId20"/>
    <p:sldId id="307" r:id="rId21"/>
    <p:sldId id="323" r:id="rId22"/>
    <p:sldId id="289" r:id="rId23"/>
    <p:sldId id="266" r:id="rId24"/>
    <p:sldId id="268" r:id="rId25"/>
    <p:sldId id="309" r:id="rId26"/>
    <p:sldId id="310" r:id="rId27"/>
    <p:sldId id="311" r:id="rId28"/>
    <p:sldId id="312" r:id="rId29"/>
    <p:sldId id="315" r:id="rId30"/>
    <p:sldId id="317" r:id="rId31"/>
    <p:sldId id="318" r:id="rId32"/>
    <p:sldId id="321" r:id="rId33"/>
    <p:sldId id="322" r:id="rId34"/>
    <p:sldId id="319" r:id="rId35"/>
    <p:sldId id="291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4E"/>
    <a:srgbClr val="50B6E8"/>
    <a:srgbClr val="E71C63"/>
    <a:srgbClr val="7BC72D"/>
    <a:srgbClr val="A5D223"/>
    <a:srgbClr val="80DAF9"/>
    <a:srgbClr val="F7A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DFFA3-61A3-4752-B2F5-91FE4E584B66}" v="38" dt="2021-10-05T03:33:48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5" autoAdjust="0"/>
    <p:restoredTop sz="94636"/>
  </p:normalViewPr>
  <p:slideViewPr>
    <p:cSldViewPr snapToGrid="0" showGuides="1">
      <p:cViewPr varScale="1">
        <p:scale>
          <a:sx n="62" d="100"/>
          <a:sy n="62" d="100"/>
        </p:scale>
        <p:origin x="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898c2f3ac369ae4e" providerId="LiveId" clId="{0E8DFFA3-61A3-4752-B2F5-91FE4E584B66}"/>
    <pc:docChg chg="addSld delSld modSld sldOrd">
      <pc:chgData name="Vân Nguyễn" userId="898c2f3ac369ae4e" providerId="LiveId" clId="{0E8DFFA3-61A3-4752-B2F5-91FE4E584B66}" dt="2021-10-05T03:33:48.770" v="41" actId="20577"/>
      <pc:docMkLst>
        <pc:docMk/>
      </pc:docMkLst>
      <pc:sldChg chg="modSp">
        <pc:chgData name="Vân Nguyễn" userId="898c2f3ac369ae4e" providerId="LiveId" clId="{0E8DFFA3-61A3-4752-B2F5-91FE4E584B66}" dt="2021-10-05T02:10:03.416" v="15" actId="20577"/>
        <pc:sldMkLst>
          <pc:docMk/>
          <pc:sldMk cId="262092183" sldId="306"/>
        </pc:sldMkLst>
        <pc:spChg chg="mod">
          <ac:chgData name="Vân Nguyễn" userId="898c2f3ac369ae4e" providerId="LiveId" clId="{0E8DFFA3-61A3-4752-B2F5-91FE4E584B66}" dt="2021-10-05T02:10:03.416" v="15" actId="20577"/>
          <ac:spMkLst>
            <pc:docMk/>
            <pc:sldMk cId="262092183" sldId="306"/>
            <ac:spMk id="19" creationId="{C73B268F-5A2C-4C2E-B1A3-0353A5266A2F}"/>
          </ac:spMkLst>
        </pc:spChg>
      </pc:sldChg>
      <pc:sldChg chg="del">
        <pc:chgData name="Vân Nguyễn" userId="898c2f3ac369ae4e" providerId="LiveId" clId="{0E8DFFA3-61A3-4752-B2F5-91FE4E584B66}" dt="2021-10-05T02:10:11.048" v="19" actId="47"/>
        <pc:sldMkLst>
          <pc:docMk/>
          <pc:sldMk cId="2636285528" sldId="308"/>
        </pc:sldMkLst>
      </pc:sldChg>
      <pc:sldChg chg="modSp">
        <pc:chgData name="Vân Nguyễn" userId="898c2f3ac369ae4e" providerId="LiveId" clId="{0E8DFFA3-61A3-4752-B2F5-91FE4E584B66}" dt="2021-10-05T03:33:48.770" v="41" actId="20577"/>
        <pc:sldMkLst>
          <pc:docMk/>
          <pc:sldMk cId="3641230287" sldId="312"/>
        </pc:sldMkLst>
        <pc:spChg chg="mod">
          <ac:chgData name="Vân Nguyễn" userId="898c2f3ac369ae4e" providerId="LiveId" clId="{0E8DFFA3-61A3-4752-B2F5-91FE4E584B66}" dt="2021-10-05T03:33:48.770" v="41" actId="20577"/>
          <ac:spMkLst>
            <pc:docMk/>
            <pc:sldMk cId="3641230287" sldId="312"/>
            <ac:spMk id="19" creationId="{C73B268F-5A2C-4C2E-B1A3-0353A5266A2F}"/>
          </ac:spMkLst>
        </pc:spChg>
      </pc:sldChg>
      <pc:sldChg chg="add ord">
        <pc:chgData name="Vân Nguyễn" userId="898c2f3ac369ae4e" providerId="LiveId" clId="{0E8DFFA3-61A3-4752-B2F5-91FE4E584B66}" dt="2021-10-05T02:10:09.549" v="18"/>
        <pc:sldMkLst>
          <pc:docMk/>
          <pc:sldMk cId="3189612763" sldId="3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82D130E1-6E8D-4D67-A37F-8652380762A4}" type="datetimeFigureOut">
              <a:rPr lang="zh-CN" altLang="en-US" smtClean="0"/>
              <a:pPr/>
              <a:t>2021/10/5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32AB389-C53E-4D42-8F9A-7ED952DD5A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11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98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396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915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232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6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93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10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9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833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72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6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52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64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2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306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914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734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98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45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66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62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1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7B21C7-55DE-4BA2-B39F-034BCB5A3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424" y="5380618"/>
            <a:ext cx="1710152" cy="1477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EBF63-1D02-4953-B86A-653FE01323F5}"/>
              </a:ext>
            </a:extLst>
          </p:cNvPr>
          <p:cNvSpPr txBox="1"/>
          <p:nvPr userDrawn="1"/>
        </p:nvSpPr>
        <p:spPr>
          <a:xfrm>
            <a:off x="11250717" y="12550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Huong Que Nang" panose="020E08040407050304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694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1C60CF-11D6-4292-ABC0-6E6979BC5B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03" y="406400"/>
            <a:ext cx="2928515" cy="7941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7552" y="1285176"/>
            <a:ext cx="1069689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 SỐ </a:t>
            </a:r>
          </a:p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TRUNG BÌNH CỘNG</a:t>
            </a:r>
            <a:endParaRPr lang="zh-CN" altLang="en-US" sz="7200" dirty="0">
              <a:ln w="15875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37D5DB-F2E7-4F08-B969-10A5AAE2FD7B}"/>
              </a:ext>
            </a:extLst>
          </p:cNvPr>
          <p:cNvSpPr txBox="1"/>
          <p:nvPr/>
        </p:nvSpPr>
        <p:spPr>
          <a:xfrm>
            <a:off x="5298419" y="593475"/>
            <a:ext cx="1316964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2D4E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</a:t>
            </a:r>
            <a:endParaRPr lang="zh-CN" altLang="en-US" sz="3200" dirty="0">
              <a:solidFill>
                <a:srgbClr val="FF2D4E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574385" y="38777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300826" y="38776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83389" y="37251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309830" y="37250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62262" y="387769"/>
            <a:ext cx="10968183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6?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574385" y="38777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300826" y="38776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can.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74385" y="364058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can,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300826" y="401495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can 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6063" y="2649797"/>
            <a:ext cx="11044382" cy="3116670"/>
            <a:chOff x="486063" y="2649797"/>
            <a:chExt cx="11044382" cy="311667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94523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154147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644555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55826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56643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0048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62262" y="372510"/>
            <a:ext cx="10968183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ta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+ 6.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511357" y="1707513"/>
            <a:ext cx="6883433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ta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+ 6.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42786" y="-2561175"/>
            <a:ext cx="4571570" cy="1123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736" y="628805"/>
            <a:ext cx="1479176" cy="12672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5768" y="2057614"/>
            <a:ext cx="760172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của 3 lớp lần lượt là 25 học sinh, 27 học sinh, 32 học sinh. Hỏi trung bình mỗi lớp có bao nhiêu học sinh?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53" y="0"/>
            <a:ext cx="3350240" cy="20174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810100" y="1194063"/>
            <a:ext cx="265008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</a:t>
            </a:r>
            <a:endParaRPr lang="zh-CN" altLang="en-US" sz="6600" b="1" dirty="0">
              <a:ln w="158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89745" y="2586182"/>
            <a:ext cx="6428510" cy="0"/>
          </a:xfrm>
          <a:prstGeom prst="line">
            <a:avLst/>
          </a:prstGeom>
          <a:ln w="38100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433781" y="3061855"/>
            <a:ext cx="6586233" cy="0"/>
          </a:xfrm>
          <a:prstGeom prst="line">
            <a:avLst/>
          </a:prstGeom>
          <a:ln w="38100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33781" y="3565235"/>
            <a:ext cx="7384474" cy="0"/>
          </a:xfrm>
          <a:prstGeom prst="line">
            <a:avLst/>
          </a:prstGeom>
          <a:ln w="117475" cmpd="dbl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7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381000"/>
            <a:ext cx="97536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94855" y="244484"/>
            <a:ext cx="180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44944" y="2471320"/>
            <a:ext cx="11044382" cy="3116670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2607152" y="391465"/>
            <a:ext cx="1828800" cy="1162050"/>
            <a:chOff x="-8" y="646"/>
            <a:chExt cx="1152" cy="732"/>
          </a:xfrm>
        </p:grpSpPr>
        <p:sp>
          <p:nvSpPr>
            <p:cNvPr id="55" name="Line 11"/>
            <p:cNvSpPr>
              <a:spLocks noChangeShapeType="1"/>
            </p:cNvSpPr>
            <p:nvPr/>
          </p:nvSpPr>
          <p:spPr bwMode="auto">
            <a:xfrm>
              <a:off x="-8" y="1282"/>
              <a:ext cx="1152" cy="0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-8" y="1186"/>
              <a:ext cx="0" cy="192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>
              <a:off x="1144" y="1186"/>
              <a:ext cx="0" cy="192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AutoShape 19"/>
            <p:cNvSpPr>
              <a:spLocks/>
            </p:cNvSpPr>
            <p:nvPr/>
          </p:nvSpPr>
          <p:spPr bwMode="auto">
            <a:xfrm rot="16200000">
              <a:off x="448" y="490"/>
              <a:ext cx="240" cy="1118"/>
            </a:xfrm>
            <a:prstGeom prst="rightBracket">
              <a:avLst>
                <a:gd name="adj" fmla="val 232917"/>
              </a:avLst>
            </a:prstGeom>
            <a:noFill/>
            <a:ln w="38100">
              <a:solidFill>
                <a:srgbClr val="6699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20"/>
            <p:cNvSpPr txBox="1">
              <a:spLocks noChangeArrowheads="1"/>
            </p:cNvSpPr>
            <p:nvPr/>
          </p:nvSpPr>
          <p:spPr bwMode="auto">
            <a:xfrm>
              <a:off x="184" y="646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25 HS</a:t>
              </a:r>
            </a:p>
          </p:txBody>
        </p:sp>
      </p:grpSp>
      <p:grpSp>
        <p:nvGrpSpPr>
          <p:cNvPr id="60" name="Group 53"/>
          <p:cNvGrpSpPr>
            <a:grpSpLocks/>
          </p:cNvGrpSpPr>
          <p:nvPr/>
        </p:nvGrpSpPr>
        <p:grpSpPr bwMode="auto">
          <a:xfrm>
            <a:off x="6825140" y="345430"/>
            <a:ext cx="3125788" cy="1203325"/>
            <a:chOff x="2831" y="586"/>
            <a:chExt cx="1969" cy="758"/>
          </a:xfrm>
        </p:grpSpPr>
        <p:sp>
          <p:nvSpPr>
            <p:cNvPr id="61" name="Line 22"/>
            <p:cNvSpPr>
              <a:spLocks noChangeShapeType="1"/>
            </p:cNvSpPr>
            <p:nvPr/>
          </p:nvSpPr>
          <p:spPr bwMode="auto">
            <a:xfrm>
              <a:off x="2832" y="1248"/>
              <a:ext cx="196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800" y="1152"/>
              <a:ext cx="0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AutoShape 27"/>
            <p:cNvSpPr>
              <a:spLocks/>
            </p:cNvSpPr>
            <p:nvPr/>
          </p:nvSpPr>
          <p:spPr bwMode="auto">
            <a:xfrm rot="16200000">
              <a:off x="3696" y="25"/>
              <a:ext cx="240" cy="1969"/>
            </a:xfrm>
            <a:prstGeom prst="rightBracket">
              <a:avLst>
                <a:gd name="adj" fmla="val 380000"/>
              </a:avLst>
            </a:prstGeom>
            <a:noFill/>
            <a:ln w="38100">
              <a:solidFill>
                <a:srgbClr val="0000FF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28"/>
            <p:cNvSpPr txBox="1">
              <a:spLocks noChangeArrowheads="1"/>
            </p:cNvSpPr>
            <p:nvPr/>
          </p:nvSpPr>
          <p:spPr bwMode="auto">
            <a:xfrm>
              <a:off x="3442" y="586"/>
              <a:ext cx="816" cy="25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32 HS</a:t>
              </a:r>
            </a:p>
          </p:txBody>
        </p:sp>
      </p:grpSp>
      <p:grpSp>
        <p:nvGrpSpPr>
          <p:cNvPr id="95" name="Group 51"/>
          <p:cNvGrpSpPr>
            <a:grpSpLocks/>
          </p:cNvGrpSpPr>
          <p:nvPr/>
        </p:nvGrpSpPr>
        <p:grpSpPr bwMode="auto">
          <a:xfrm>
            <a:off x="4450240" y="370829"/>
            <a:ext cx="2362200" cy="1177926"/>
            <a:chOff x="1249" y="633"/>
            <a:chExt cx="1488" cy="742"/>
          </a:xfrm>
        </p:grpSpPr>
        <p:sp>
          <p:nvSpPr>
            <p:cNvPr id="96" name="Line 29"/>
            <p:cNvSpPr>
              <a:spLocks noChangeShapeType="1"/>
            </p:cNvSpPr>
            <p:nvPr/>
          </p:nvSpPr>
          <p:spPr bwMode="auto">
            <a:xfrm>
              <a:off x="1249" y="1279"/>
              <a:ext cx="148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30"/>
            <p:cNvSpPr txBox="1">
              <a:spLocks noChangeArrowheads="1"/>
            </p:cNvSpPr>
            <p:nvPr/>
          </p:nvSpPr>
          <p:spPr bwMode="auto">
            <a:xfrm>
              <a:off x="1621" y="633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27 HS</a:t>
              </a:r>
            </a:p>
          </p:txBody>
        </p:sp>
        <p:sp>
          <p:nvSpPr>
            <p:cNvPr id="98" name="AutoShape 31"/>
            <p:cNvSpPr>
              <a:spLocks/>
            </p:cNvSpPr>
            <p:nvPr/>
          </p:nvSpPr>
          <p:spPr bwMode="auto">
            <a:xfrm rot="16200000">
              <a:off x="1885" y="318"/>
              <a:ext cx="240" cy="1465"/>
            </a:xfrm>
            <a:prstGeom prst="rightBracket">
              <a:avLst>
                <a:gd name="adj" fmla="val 284583"/>
              </a:avLst>
            </a:prstGeom>
            <a:noFill/>
            <a:ln w="38100">
              <a:solidFill>
                <a:schemeClr val="folHlink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Line 32"/>
            <p:cNvSpPr>
              <a:spLocks noChangeShapeType="1"/>
            </p:cNvSpPr>
            <p:nvPr/>
          </p:nvSpPr>
          <p:spPr bwMode="auto">
            <a:xfrm>
              <a:off x="2737" y="1183"/>
              <a:ext cx="0" cy="192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Group 63"/>
          <p:cNvGrpSpPr>
            <a:grpSpLocks/>
          </p:cNvGrpSpPr>
          <p:nvPr/>
        </p:nvGrpSpPr>
        <p:grpSpPr bwMode="auto">
          <a:xfrm>
            <a:off x="2602390" y="1583229"/>
            <a:ext cx="7315200" cy="631824"/>
            <a:chOff x="96" y="1425"/>
            <a:chExt cx="4608" cy="398"/>
          </a:xfrm>
        </p:grpSpPr>
        <p:sp>
          <p:nvSpPr>
            <p:cNvPr id="101" name="AutoShape 39"/>
            <p:cNvSpPr>
              <a:spLocks/>
            </p:cNvSpPr>
            <p:nvPr/>
          </p:nvSpPr>
          <p:spPr bwMode="auto">
            <a:xfrm rot="5400000">
              <a:off x="2321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Text Box 40"/>
            <p:cNvSpPr txBox="1">
              <a:spLocks noChangeArrowheads="1"/>
            </p:cNvSpPr>
            <p:nvPr/>
          </p:nvSpPr>
          <p:spPr bwMode="auto">
            <a:xfrm>
              <a:off x="2067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 HS</a:t>
              </a:r>
            </a:p>
          </p:txBody>
        </p:sp>
        <p:sp>
          <p:nvSpPr>
            <p:cNvPr id="103" name="AutoShape 42"/>
            <p:cNvSpPr>
              <a:spLocks/>
            </p:cNvSpPr>
            <p:nvPr/>
          </p:nvSpPr>
          <p:spPr bwMode="auto">
            <a:xfrm rot="5400000">
              <a:off x="3857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Text Box 43"/>
            <p:cNvSpPr txBox="1">
              <a:spLocks noChangeArrowheads="1"/>
            </p:cNvSpPr>
            <p:nvPr/>
          </p:nvSpPr>
          <p:spPr bwMode="auto">
            <a:xfrm>
              <a:off x="3603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 HS</a:t>
              </a:r>
            </a:p>
          </p:txBody>
        </p:sp>
        <p:sp>
          <p:nvSpPr>
            <p:cNvPr id="105" name="AutoShape 45"/>
            <p:cNvSpPr>
              <a:spLocks/>
            </p:cNvSpPr>
            <p:nvPr/>
          </p:nvSpPr>
          <p:spPr bwMode="auto">
            <a:xfrm rot="5400000">
              <a:off x="785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 Box 46"/>
            <p:cNvSpPr txBox="1">
              <a:spLocks noChangeArrowheads="1"/>
            </p:cNvSpPr>
            <p:nvPr/>
          </p:nvSpPr>
          <p:spPr bwMode="auto">
            <a:xfrm>
              <a:off x="531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HS</a:t>
              </a:r>
            </a:p>
          </p:txBody>
        </p:sp>
      </p:grpSp>
      <p:sp>
        <p:nvSpPr>
          <p:cNvPr id="107" name="Text Box 54"/>
          <p:cNvSpPr txBox="1">
            <a:spLocks noChangeArrowheads="1"/>
          </p:cNvSpPr>
          <p:nvPr/>
        </p:nvSpPr>
        <p:spPr bwMode="auto">
          <a:xfrm>
            <a:off x="4926346" y="2504051"/>
            <a:ext cx="2403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 Box 56"/>
          <p:cNvSpPr txBox="1">
            <a:spLocks noChangeArrowheads="1"/>
          </p:cNvSpPr>
          <p:nvPr/>
        </p:nvSpPr>
        <p:spPr bwMode="auto">
          <a:xfrm>
            <a:off x="903756" y="3018891"/>
            <a:ext cx="76597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09" name="Text Box 57"/>
          <p:cNvSpPr txBox="1">
            <a:spLocks noChangeArrowheads="1"/>
          </p:cNvSpPr>
          <p:nvPr/>
        </p:nvSpPr>
        <p:spPr bwMode="auto">
          <a:xfrm>
            <a:off x="3276599" y="3574201"/>
            <a:ext cx="796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  +  27   +   32    =    84    (HS)</a:t>
            </a:r>
          </a:p>
        </p:txBody>
      </p:sp>
      <p:sp>
        <p:nvSpPr>
          <p:cNvPr id="110" name="Text Box 58"/>
          <p:cNvSpPr txBox="1">
            <a:spLocks noChangeArrowheads="1"/>
          </p:cNvSpPr>
          <p:nvPr/>
        </p:nvSpPr>
        <p:spPr bwMode="auto">
          <a:xfrm>
            <a:off x="2503449" y="4073172"/>
            <a:ext cx="63080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1" name="Text Box 59"/>
          <p:cNvSpPr txBox="1">
            <a:spLocks noChangeArrowheads="1"/>
          </p:cNvSpPr>
          <p:nvPr/>
        </p:nvSpPr>
        <p:spPr bwMode="auto">
          <a:xfrm>
            <a:off x="3276599" y="4568132"/>
            <a:ext cx="61578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   :   3   =    28    (HS)</a:t>
            </a:r>
          </a:p>
        </p:txBody>
      </p:sp>
      <p:sp>
        <p:nvSpPr>
          <p:cNvPr id="112" name="Text Box 60"/>
          <p:cNvSpPr txBox="1">
            <a:spLocks noChangeArrowheads="1"/>
          </p:cNvSpPr>
          <p:nvPr/>
        </p:nvSpPr>
        <p:spPr bwMode="auto">
          <a:xfrm>
            <a:off x="4386079" y="5082839"/>
            <a:ext cx="5406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28    HS</a:t>
            </a:r>
          </a:p>
        </p:txBody>
      </p:sp>
    </p:spTree>
    <p:extLst>
      <p:ext uri="{BB962C8B-B14F-4D97-AF65-F5344CB8AC3E}">
        <p14:creationId xmlns:p14="http://schemas.microsoft.com/office/powerpoint/2010/main" val="31462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84" grpId="0" animBg="1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4944" y="2723475"/>
            <a:ext cx="11044382" cy="3134739"/>
            <a:chOff x="544944" y="2471320"/>
            <a:chExt cx="11044382" cy="3134739"/>
          </a:xfrm>
        </p:grpSpPr>
        <p:sp>
          <p:nvSpPr>
            <p:cNvPr id="84" name="Rounded Rectangle 83"/>
            <p:cNvSpPr/>
            <p:nvPr/>
          </p:nvSpPr>
          <p:spPr>
            <a:xfrm>
              <a:off x="544944" y="2471320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Text Box 54"/>
            <p:cNvSpPr txBox="1">
              <a:spLocks noChangeArrowheads="1"/>
            </p:cNvSpPr>
            <p:nvPr/>
          </p:nvSpPr>
          <p:spPr bwMode="auto">
            <a:xfrm>
              <a:off x="4926346" y="2504051"/>
              <a:ext cx="240306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Text Box 56"/>
            <p:cNvSpPr txBox="1">
              <a:spLocks noChangeArrowheads="1"/>
            </p:cNvSpPr>
            <p:nvPr/>
          </p:nvSpPr>
          <p:spPr bwMode="auto">
            <a:xfrm>
              <a:off x="903756" y="3018891"/>
              <a:ext cx="765976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109" name="Text Box 57"/>
            <p:cNvSpPr txBox="1">
              <a:spLocks noChangeArrowheads="1"/>
            </p:cNvSpPr>
            <p:nvPr/>
          </p:nvSpPr>
          <p:spPr bwMode="auto">
            <a:xfrm>
              <a:off x="3276599" y="3574201"/>
              <a:ext cx="796015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   +  27   +   32    =    84    (HS)</a:t>
              </a:r>
            </a:p>
          </p:txBody>
        </p:sp>
        <p:sp>
          <p:nvSpPr>
            <p:cNvPr id="110" name="Text Box 58"/>
            <p:cNvSpPr txBox="1">
              <a:spLocks noChangeArrowheads="1"/>
            </p:cNvSpPr>
            <p:nvPr/>
          </p:nvSpPr>
          <p:spPr bwMode="auto">
            <a:xfrm>
              <a:off x="2503449" y="4073172"/>
              <a:ext cx="63080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111" name="Text Box 59"/>
            <p:cNvSpPr txBox="1">
              <a:spLocks noChangeArrowheads="1"/>
            </p:cNvSpPr>
            <p:nvPr/>
          </p:nvSpPr>
          <p:spPr bwMode="auto">
            <a:xfrm>
              <a:off x="3276599" y="4568132"/>
              <a:ext cx="61578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    :   3   =    28    (HS)</a:t>
              </a:r>
            </a:p>
          </p:txBody>
        </p:sp>
        <p:sp>
          <p:nvSpPr>
            <p:cNvPr id="112" name="Text Box 60"/>
            <p:cNvSpPr txBox="1">
              <a:spLocks noChangeArrowheads="1"/>
            </p:cNvSpPr>
            <p:nvPr/>
          </p:nvSpPr>
          <p:spPr bwMode="auto">
            <a:xfrm>
              <a:off x="4386079" y="5082839"/>
              <a:ext cx="540689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: 28    HS</a:t>
              </a: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633266" y="262627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25, 27, 32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9707" y="300064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</p:spTree>
    <p:extLst>
      <p:ext uri="{BB962C8B-B14F-4D97-AF65-F5344CB8AC3E}">
        <p14:creationId xmlns:p14="http://schemas.microsoft.com/office/powerpoint/2010/main" val="2709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2">
            <a:extLst>
              <a:ext uri="{FF2B5EF4-FFF2-40B4-BE49-F238E27FC236}">
                <a16:creationId xmlns:a16="http://schemas.microsoft.com/office/drawing/2014/main" id="{83D069FB-0322-4809-9A78-4DBE3AA5D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722" y="2293589"/>
            <a:ext cx="4662638" cy="1533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4282355" y="2794971"/>
            <a:ext cx="460193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400" dirty="0">
                <a:solidFill>
                  <a:srgbClr val="FF2D4E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4400" dirty="0">
              <a:solidFill>
                <a:srgbClr val="FF2D4E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955" y="130905"/>
            <a:ext cx="2303636" cy="22563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73808" y="632629"/>
            <a:ext cx="11119427" cy="50370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115508" y="129609"/>
            <a:ext cx="3408323" cy="2374641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960255" y="1246216"/>
            <a:ext cx="46320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1057" y="2240164"/>
            <a:ext cx="91636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</a:p>
          <a:p>
            <a:pPr algn="ctr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( 6  +  4 )  :  2  =   5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728933" y="3592029"/>
            <a:ext cx="91879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</a:p>
          <a:p>
            <a:pPr algn="ctr"/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( 25  +  27  +  32  )  :  3   =   28</a:t>
            </a:r>
          </a:p>
        </p:txBody>
      </p:sp>
    </p:spTree>
    <p:extLst>
      <p:ext uri="{BB962C8B-B14F-4D97-AF65-F5344CB8AC3E}">
        <p14:creationId xmlns:p14="http://schemas.microsoft.com/office/powerpoint/2010/main" val="36333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1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2">
            <a:extLst>
              <a:ext uri="{FF2B5EF4-FFF2-40B4-BE49-F238E27FC236}">
                <a16:creationId xmlns:a16="http://schemas.microsoft.com/office/drawing/2014/main" id="{887F22CA-5061-4FC9-B8FF-348DB8A29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809" y="2963362"/>
            <a:ext cx="5072597" cy="15332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146" y="926963"/>
            <a:ext cx="2507225" cy="2153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A4E7136-19F2-47B6-926D-843A12F9F9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422973F-270C-4902-AC34-F83A67B4DB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536892E-DDD3-4B31-BAB1-CD75E69A5C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387FD4-4669-4059-9601-18775CB600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B1B1EA-C31D-4D4F-9003-44A7BC71D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9E7B8C4-C32A-4DF7-B775-3808CD39B2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891470" y="3457622"/>
            <a:ext cx="46019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LUYỆN TẬP</a:t>
            </a:r>
            <a:endParaRPr lang="zh-CN" altLang="en-US" sz="4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0AAE4B0-1F6B-41E6-BAB8-E2400583B2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5" y="127826"/>
            <a:ext cx="2524803" cy="11226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6E04EEE-996D-4BDD-B272-0A781D6CBEDC}"/>
              </a:ext>
            </a:extLst>
          </p:cNvPr>
          <p:cNvSpPr/>
          <p:nvPr/>
        </p:nvSpPr>
        <p:spPr>
          <a:xfrm>
            <a:off x="678007" y="339464"/>
            <a:ext cx="190817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E71C63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 1: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7C4B6C-993E-4775-8C3F-0B76F08816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88" y="3769392"/>
            <a:ext cx="4073088" cy="2846406"/>
          </a:xfrm>
          <a:prstGeom prst="rect">
            <a:avLst/>
          </a:prstGeom>
        </p:spPr>
      </p:pic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2152173" y="1306492"/>
            <a:ext cx="3162293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42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729923" y="472977"/>
            <a:ext cx="80354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963100" y="1306492"/>
            <a:ext cx="518264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( 42  +  52 )  :   2   =    47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105608" y="1916236"/>
            <a:ext cx="404070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 36  ;  42 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57.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096000" y="1916236"/>
            <a:ext cx="62367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( 36  +  42  +  57 )  :   3   =    45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105608" y="2522570"/>
            <a:ext cx="56218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  34  ;  43  ;   52 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39.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058324" y="3145981"/>
            <a:ext cx="73786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( 34  +  43  +  52  +   39 )  :   4   =    42</a:t>
            </a:r>
          </a:p>
        </p:txBody>
      </p:sp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build="p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3F05A5-64E5-4429-B42B-E3269F644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582" y="255790"/>
            <a:ext cx="9424493" cy="47872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191CEC-2E93-4771-AB14-F264EB82A3DF}"/>
              </a:ext>
            </a:extLst>
          </p:cNvPr>
          <p:cNvSpPr/>
          <p:nvPr/>
        </p:nvSpPr>
        <p:spPr>
          <a:xfrm>
            <a:off x="2322078" y="2081243"/>
            <a:ext cx="8216611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A94086A-DCF9-42B7-A70A-FA6DF0C2E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461" y="3212960"/>
            <a:ext cx="3200047" cy="41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E2E2ADAF-C091-45DC-A47B-43BB551B309D}"/>
              </a:ext>
            </a:extLst>
          </p:cNvPr>
          <p:cNvGrpSpPr/>
          <p:nvPr/>
        </p:nvGrpSpPr>
        <p:grpSpPr>
          <a:xfrm>
            <a:off x="351001" y="2444813"/>
            <a:ext cx="4268634" cy="4307202"/>
            <a:chOff x="4252218" y="1936410"/>
            <a:chExt cx="3761626" cy="3795613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4FA0B83F-6271-4F10-858F-083BA8D10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2218" y="1936410"/>
              <a:ext cx="3761626" cy="3761626"/>
            </a:xfrm>
            <a:prstGeom prst="rect">
              <a:avLst/>
            </a:prstGeom>
          </p:spPr>
        </p:pic>
        <p:pic>
          <p:nvPicPr>
            <p:cNvPr id="9" name="图片 26">
              <a:extLst>
                <a:ext uri="{FF2B5EF4-FFF2-40B4-BE49-F238E27FC236}">
                  <a16:creationId xmlns:a16="http://schemas.microsoft.com/office/drawing/2014/main" id="{D35A76CB-BAD8-4890-A058-AB0FFAB4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0461" y="2194504"/>
              <a:ext cx="3549269" cy="353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04110" y="-4052323"/>
            <a:ext cx="5583779" cy="137253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268099" y="1108317"/>
            <a:ext cx="979254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36kg, 38kg, 40kg, 34kg.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gam?</a:t>
            </a:r>
          </a:p>
        </p:txBody>
      </p:sp>
      <p:pic>
        <p:nvPicPr>
          <p:cNvPr id="14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04110" y="-4052323"/>
            <a:ext cx="5583779" cy="137253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4447433" y="698758"/>
            <a:ext cx="32971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7121106-5E3F-410C-932B-8A4511C2124F}"/>
              </a:ext>
            </a:extLst>
          </p:cNvPr>
          <p:cNvSpPr txBox="1"/>
          <p:nvPr/>
        </p:nvSpPr>
        <p:spPr>
          <a:xfrm>
            <a:off x="1477423" y="1021705"/>
            <a:ext cx="9474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gam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+ 38 + 40 + 34 = 148 (kg)</a:t>
            </a: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gam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 : 4 = 37 (kg)</a:t>
            </a: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́: 37 kg</a:t>
            </a:r>
          </a:p>
        </p:txBody>
      </p:sp>
    </p:spTree>
    <p:extLst>
      <p:ext uri="{BB962C8B-B14F-4D97-AF65-F5344CB8AC3E}">
        <p14:creationId xmlns:p14="http://schemas.microsoft.com/office/powerpoint/2010/main" val="23745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80" y="346450"/>
            <a:ext cx="10746558" cy="528854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978593" y="2207463"/>
            <a:ext cx="9267583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62ED76BB-2D72-4C05-A07F-417750A5AF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01" y="3780445"/>
            <a:ext cx="3274101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9DA062-DAC1-4B92-A967-9E5E007EBA7B}"/>
              </a:ext>
            </a:extLst>
          </p:cNvPr>
          <p:cNvSpPr/>
          <p:nvPr/>
        </p:nvSpPr>
        <p:spPr>
          <a:xfrm>
            <a:off x="623392" y="2132856"/>
            <a:ext cx="10657184" cy="23762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(1 + 2 + 3 + 4 + 5 + 6 + 7 + 8 + 9) : 9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                         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87AEC-A361-417B-89F4-1B670FFD6A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22">
            <a:extLst>
              <a:ext uri="{FF2B5EF4-FFF2-40B4-BE49-F238E27FC236}">
                <a16:creationId xmlns:a16="http://schemas.microsoft.com/office/drawing/2014/main" id="{303037E6-918F-47AC-B1EF-2EF1CCD7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067" y="1001832"/>
            <a:ext cx="4077928" cy="1481993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152A88AD-F7DA-445E-837C-9A4431C0B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9E229E2C-0ADA-441E-96BA-BA5253784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01" y="3780445"/>
            <a:ext cx="3274101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NG BINH C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49" y="312406"/>
            <a:ext cx="10242101" cy="576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95174B-2FB9-4596-BD99-ED2468E23CD4}"/>
              </a:ext>
            </a:extLst>
          </p:cNvPr>
          <p:cNvCxnSpPr>
            <a:cxnSpLocks/>
            <a:stCxn id="18" idx="2"/>
            <a:endCxn id="12" idx="2"/>
          </p:cNvCxnSpPr>
          <p:nvPr/>
        </p:nvCxnSpPr>
        <p:spPr>
          <a:xfrm>
            <a:off x="1226935" y="1887845"/>
            <a:ext cx="4341540" cy="779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8B88677-97E1-491C-AC69-FB80CF74255D}"/>
              </a:ext>
            </a:extLst>
          </p:cNvPr>
          <p:cNvSpPr/>
          <p:nvPr/>
        </p:nvSpPr>
        <p:spPr>
          <a:xfrm>
            <a:off x="1926750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631296-A496-463F-806F-53A5806BF511}"/>
              </a:ext>
            </a:extLst>
          </p:cNvPr>
          <p:cNvSpPr/>
          <p:nvPr/>
        </p:nvSpPr>
        <p:spPr>
          <a:xfrm>
            <a:off x="2655095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9D6118-2699-4514-BC9A-617C8DE20FCD}"/>
              </a:ext>
            </a:extLst>
          </p:cNvPr>
          <p:cNvSpPr/>
          <p:nvPr/>
        </p:nvSpPr>
        <p:spPr>
          <a:xfrm>
            <a:off x="3383440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C25027-7912-4585-8FE4-08CE74381BF2}"/>
              </a:ext>
            </a:extLst>
          </p:cNvPr>
          <p:cNvSpPr/>
          <p:nvPr/>
        </p:nvSpPr>
        <p:spPr>
          <a:xfrm>
            <a:off x="4111785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D2F1EE-CB7F-4B17-B3EA-C55A9DB4100F}"/>
              </a:ext>
            </a:extLst>
          </p:cNvPr>
          <p:cNvSpPr/>
          <p:nvPr/>
        </p:nvSpPr>
        <p:spPr>
          <a:xfrm>
            <a:off x="4840130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116CE1-071B-49A5-BA78-2F8CB8A5D4EF}"/>
              </a:ext>
            </a:extLst>
          </p:cNvPr>
          <p:cNvSpPr/>
          <p:nvPr/>
        </p:nvSpPr>
        <p:spPr>
          <a:xfrm>
            <a:off x="5568475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F018F-56E9-4A45-BCCC-2CCC25AED530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5720875" y="1882568"/>
            <a:ext cx="2103317" cy="1306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E502A3D-9441-4884-B1E8-F73E0DF8FC1F}"/>
              </a:ext>
            </a:extLst>
          </p:cNvPr>
          <p:cNvSpPr/>
          <p:nvPr/>
        </p:nvSpPr>
        <p:spPr>
          <a:xfrm>
            <a:off x="6296820" y="1811137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290C95-6259-45F5-BAE5-A838AC20DB90}"/>
              </a:ext>
            </a:extLst>
          </p:cNvPr>
          <p:cNvSpPr/>
          <p:nvPr/>
        </p:nvSpPr>
        <p:spPr>
          <a:xfrm>
            <a:off x="7025165" y="1811137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3F9238-9124-4914-9F73-C3435D632639}"/>
              </a:ext>
            </a:extLst>
          </p:cNvPr>
          <p:cNvSpPr/>
          <p:nvPr/>
        </p:nvSpPr>
        <p:spPr>
          <a:xfrm>
            <a:off x="1226935" y="1816414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6E7A02-8CCA-4173-9751-E2945FAE4091}"/>
              </a:ext>
            </a:extLst>
          </p:cNvPr>
          <p:cNvSpPr txBox="1"/>
          <p:nvPr/>
        </p:nvSpPr>
        <p:spPr>
          <a:xfrm>
            <a:off x="1131308" y="21088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0345E-CD81-4B9D-9EBD-14FD9630C694}"/>
              </a:ext>
            </a:extLst>
          </p:cNvPr>
          <p:cNvSpPr txBox="1"/>
          <p:nvPr/>
        </p:nvSpPr>
        <p:spPr>
          <a:xfrm>
            <a:off x="1822930" y="209578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B33D86-9C52-43F3-BCF3-CDAB5F2CF8D8}"/>
              </a:ext>
            </a:extLst>
          </p:cNvPr>
          <p:cNvSpPr txBox="1"/>
          <p:nvPr/>
        </p:nvSpPr>
        <p:spPr>
          <a:xfrm>
            <a:off x="2572414" y="21088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9A78D0-EE9C-4C4F-A4BD-6E88DCB854CA}"/>
              </a:ext>
            </a:extLst>
          </p:cNvPr>
          <p:cNvSpPr txBox="1"/>
          <p:nvPr/>
        </p:nvSpPr>
        <p:spPr>
          <a:xfrm>
            <a:off x="3258284" y="212574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4D3E6E-3B21-4B72-AC14-F54722EBEF31}"/>
              </a:ext>
            </a:extLst>
          </p:cNvPr>
          <p:cNvSpPr txBox="1"/>
          <p:nvPr/>
        </p:nvSpPr>
        <p:spPr>
          <a:xfrm>
            <a:off x="4007768" y="213285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54254F-DFD6-4F48-BCA1-8EFCE55AF04E}"/>
              </a:ext>
            </a:extLst>
          </p:cNvPr>
          <p:cNvSpPr txBox="1"/>
          <p:nvPr/>
        </p:nvSpPr>
        <p:spPr>
          <a:xfrm>
            <a:off x="4710972" y="212574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358386-89C9-4F00-862E-CB53BD5793F4}"/>
              </a:ext>
            </a:extLst>
          </p:cNvPr>
          <p:cNvSpPr txBox="1"/>
          <p:nvPr/>
        </p:nvSpPr>
        <p:spPr>
          <a:xfrm>
            <a:off x="5464655" y="215281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092B7B-761E-4DA6-BD4B-BD8D219B3FBC}"/>
              </a:ext>
            </a:extLst>
          </p:cNvPr>
          <p:cNvSpPr txBox="1"/>
          <p:nvPr/>
        </p:nvSpPr>
        <p:spPr>
          <a:xfrm>
            <a:off x="6218338" y="213734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236D2-AE3A-4329-A6E4-7A651E1758F7}"/>
              </a:ext>
            </a:extLst>
          </p:cNvPr>
          <p:cNvSpPr txBox="1"/>
          <p:nvPr/>
        </p:nvSpPr>
        <p:spPr>
          <a:xfrm>
            <a:off x="6950908" y="212574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928FF4F-7AC5-4384-A45A-CD5E789D40FB}"/>
              </a:ext>
            </a:extLst>
          </p:cNvPr>
          <p:cNvSpPr/>
          <p:nvPr/>
        </p:nvSpPr>
        <p:spPr>
          <a:xfrm>
            <a:off x="8718379" y="1143115"/>
            <a:ext cx="2000159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đều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E9512A0-1289-40E0-BFD4-6197B9FAD0C5}"/>
              </a:ext>
            </a:extLst>
          </p:cNvPr>
          <p:cNvSpPr/>
          <p:nvPr/>
        </p:nvSpPr>
        <p:spPr>
          <a:xfrm>
            <a:off x="8714329" y="2044312"/>
            <a:ext cx="2000159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Lẻ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hạng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DEF0C93-9716-4F69-B656-1FF396E3D40F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8255517" y="1395143"/>
            <a:ext cx="462862" cy="482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DADD0D6-5E18-498B-83D5-471E5829A4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8256692" y="1874845"/>
            <a:ext cx="457637" cy="421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52982F4-99CE-42D6-ABEF-05C0928C2B02}"/>
              </a:ext>
            </a:extLst>
          </p:cNvPr>
          <p:cNvCxnSpPr>
            <a:stCxn id="24" idx="2"/>
          </p:cNvCxnSpPr>
          <p:nvPr/>
        </p:nvCxnSpPr>
        <p:spPr>
          <a:xfrm>
            <a:off x="4187788" y="2594521"/>
            <a:ext cx="0" cy="474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C4277FF-87B7-4E56-8A18-853237F837FB}"/>
              </a:ext>
            </a:extLst>
          </p:cNvPr>
          <p:cNvSpPr/>
          <p:nvPr/>
        </p:nvSpPr>
        <p:spPr>
          <a:xfrm>
            <a:off x="2975386" y="3068960"/>
            <a:ext cx="2424803" cy="7200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TBC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CE985BD-11C9-452C-947B-9C7729625FB1}"/>
              </a:ext>
            </a:extLst>
          </p:cNvPr>
          <p:cNvSpPr/>
          <p:nvPr/>
        </p:nvSpPr>
        <p:spPr>
          <a:xfrm>
            <a:off x="4096576" y="4048505"/>
            <a:ext cx="5617832" cy="12163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TBC =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: 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D7BCBF-608F-42B4-B481-7A157E88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" y="4498539"/>
            <a:ext cx="3625848" cy="201168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58263" y="1644012"/>
            <a:ext cx="65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&gt;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1" name="图片 23">
            <a:extLst>
              <a:ext uri="{FF2B5EF4-FFF2-40B4-BE49-F238E27FC236}">
                <a16:creationId xmlns:a16="http://schemas.microsoft.com/office/drawing/2014/main" id="{33339A62-E310-43AE-9C3E-0BC12A93A2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2" name="图片 20">
            <a:extLst>
              <a:ext uri="{FF2B5EF4-FFF2-40B4-BE49-F238E27FC236}">
                <a16:creationId xmlns:a16="http://schemas.microsoft.com/office/drawing/2014/main" id="{90BD3927-4C43-4442-A357-66765C8533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01" y="3780445"/>
            <a:ext cx="3274101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8" grpId="0" animBg="1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 animBg="1"/>
      <p:bldP spid="36" grpId="0" animBg="1"/>
      <p:bldP spid="44" grpId="0" animBg="1"/>
      <p:bldP spid="45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1438B5-7022-4420-B916-7A0113DFAD41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1275324" y="1895636"/>
            <a:ext cx="3564806" cy="7793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4170083-FBEB-4C5D-A300-3DA139311CE9}"/>
              </a:ext>
            </a:extLst>
          </p:cNvPr>
          <p:cNvSpPr/>
          <p:nvPr/>
        </p:nvSpPr>
        <p:spPr>
          <a:xfrm>
            <a:off x="1926750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E41203-1D3A-48D9-9C48-F92D6BBD75DB}"/>
              </a:ext>
            </a:extLst>
          </p:cNvPr>
          <p:cNvSpPr/>
          <p:nvPr/>
        </p:nvSpPr>
        <p:spPr>
          <a:xfrm>
            <a:off x="2655095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BAADA7-6657-43CB-B97E-D667C7DEE732}"/>
              </a:ext>
            </a:extLst>
          </p:cNvPr>
          <p:cNvSpPr/>
          <p:nvPr/>
        </p:nvSpPr>
        <p:spPr>
          <a:xfrm>
            <a:off x="3383440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1FD92D-BD82-45F4-B736-17ECE12689F0}"/>
              </a:ext>
            </a:extLst>
          </p:cNvPr>
          <p:cNvSpPr/>
          <p:nvPr/>
        </p:nvSpPr>
        <p:spPr>
          <a:xfrm>
            <a:off x="4111785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CF1113-DA8A-4023-BF5B-A0E3CBFB3310}"/>
              </a:ext>
            </a:extLst>
          </p:cNvPr>
          <p:cNvSpPr/>
          <p:nvPr/>
        </p:nvSpPr>
        <p:spPr>
          <a:xfrm>
            <a:off x="4840130" y="1824205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B8FDB7-B165-46D2-BA81-3778BDD3A2E5}"/>
              </a:ext>
            </a:extLst>
          </p:cNvPr>
          <p:cNvSpPr/>
          <p:nvPr/>
        </p:nvSpPr>
        <p:spPr>
          <a:xfrm>
            <a:off x="1226935" y="1816414"/>
            <a:ext cx="152400" cy="14286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C8862B-0459-4A9B-B950-C1DE3710F457}"/>
              </a:ext>
            </a:extLst>
          </p:cNvPr>
          <p:cNvSpPr txBox="1"/>
          <p:nvPr/>
        </p:nvSpPr>
        <p:spPr>
          <a:xfrm>
            <a:off x="1131308" y="21088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EB0B97-39D3-4F1E-8AC0-4326ECD9EFBE}"/>
              </a:ext>
            </a:extLst>
          </p:cNvPr>
          <p:cNvSpPr txBox="1"/>
          <p:nvPr/>
        </p:nvSpPr>
        <p:spPr>
          <a:xfrm>
            <a:off x="1822930" y="209578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4F820D-CA28-4636-A091-B357246B2FFC}"/>
              </a:ext>
            </a:extLst>
          </p:cNvPr>
          <p:cNvSpPr txBox="1"/>
          <p:nvPr/>
        </p:nvSpPr>
        <p:spPr>
          <a:xfrm>
            <a:off x="2572414" y="21088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0E3ADB-CCAA-4F66-81AD-D42EBE0FBD01}"/>
              </a:ext>
            </a:extLst>
          </p:cNvPr>
          <p:cNvSpPr txBox="1"/>
          <p:nvPr/>
        </p:nvSpPr>
        <p:spPr>
          <a:xfrm>
            <a:off x="3258284" y="212574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2294F3-9A81-4BDB-8023-B20854534661}"/>
              </a:ext>
            </a:extLst>
          </p:cNvPr>
          <p:cNvSpPr txBox="1"/>
          <p:nvPr/>
        </p:nvSpPr>
        <p:spPr>
          <a:xfrm>
            <a:off x="4007768" y="2132856"/>
            <a:ext cx="8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9AEE02-1A94-44C4-99BB-F407F0DF99C0}"/>
              </a:ext>
            </a:extLst>
          </p:cNvPr>
          <p:cNvSpPr txBox="1"/>
          <p:nvPr/>
        </p:nvSpPr>
        <p:spPr>
          <a:xfrm>
            <a:off x="4646349" y="2132856"/>
            <a:ext cx="59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898F342-14BD-44F0-8E86-D30E739C82EA}"/>
              </a:ext>
            </a:extLst>
          </p:cNvPr>
          <p:cNvSpPr/>
          <p:nvPr/>
        </p:nvSpPr>
        <p:spPr>
          <a:xfrm>
            <a:off x="6319360" y="1109355"/>
            <a:ext cx="2297091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đều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05C4E05-9A87-47B6-BDD7-0395863084BF}"/>
              </a:ext>
            </a:extLst>
          </p:cNvPr>
          <p:cNvSpPr/>
          <p:nvPr/>
        </p:nvSpPr>
        <p:spPr>
          <a:xfrm>
            <a:off x="6341049" y="2037944"/>
            <a:ext cx="2297091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Chẵn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hạng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itchFamily="18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358EEAF-CBCF-4476-BA60-0C505157DB2D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5856498" y="1361383"/>
            <a:ext cx="462862" cy="48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7169715-2311-4269-905F-DB653CB3F55E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5856498" y="1857960"/>
            <a:ext cx="484551" cy="432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C894C89-229D-45F5-BCC3-2BBF2D9B15E7}"/>
              </a:ext>
            </a:extLst>
          </p:cNvPr>
          <p:cNvSpPr txBox="1"/>
          <p:nvPr/>
        </p:nvSpPr>
        <p:spPr>
          <a:xfrm>
            <a:off x="346556" y="3072700"/>
            <a:ext cx="5972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(2 + 4 + 6 + 8 + 10 + 12) : 6 = 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E0782A-666C-4F8E-92B6-50BBF8CCF3EB}"/>
              </a:ext>
            </a:extLst>
          </p:cNvPr>
          <p:cNvSpPr txBox="1"/>
          <p:nvPr/>
        </p:nvSpPr>
        <p:spPr>
          <a:xfrm>
            <a:off x="6794525" y="3226951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2: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) : 2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=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(2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12) : 2 = 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itchFamily="18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590FE7-4E0D-4FD6-B3FF-BB3F2A2A7DC9}"/>
              </a:ext>
            </a:extLst>
          </p:cNvPr>
          <p:cNvSpPr txBox="1"/>
          <p:nvPr/>
        </p:nvSpPr>
        <p:spPr>
          <a:xfrm>
            <a:off x="983432" y="2606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0311" y="1643884"/>
            <a:ext cx="65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D7E4FF2-C6F1-4304-8FDA-E5457CEF38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C12073DC-FA11-4D3B-92FF-CFDB2E932C79}"/>
              </a:ext>
            </a:extLst>
          </p:cNvPr>
          <p:cNvCxnSpPr/>
          <p:nvPr/>
        </p:nvCxnSpPr>
        <p:spPr>
          <a:xfrm>
            <a:off x="6341049" y="2913681"/>
            <a:ext cx="0" cy="1828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2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57" grpId="0" animBg="1"/>
      <p:bldP spid="58" grpId="0" animBg="1"/>
      <p:bldP spid="64" grpId="0"/>
      <p:bldP spid="65" grpId="0"/>
      <p:bldP spid="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7205" y="22752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TBC của dãy số cách đều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656" y="1283276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* Công thức chung: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TBC = (số đầu + số cuối) 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049" y="2689915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* Dãy số có lẻ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 hạng: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TBC =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rung điểm của dãy 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8BB57E1-2DC7-4703-834C-D72A79EC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852936"/>
            <a:ext cx="3492165" cy="3602777"/>
          </a:xfrm>
          <a:prstGeom prst="rect">
            <a:avLst/>
          </a:prstGeom>
          <a:noFill/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2410FC0D-2D12-4E23-A485-56A6E8849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99F305EB-78F0-405E-BA88-41729FFA9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01" y="3780445"/>
            <a:ext cx="3274101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BD6B0CB6-B428-4986-B6A8-D9EB4E7707DC}"/>
              </a:ext>
            </a:extLst>
          </p:cNvPr>
          <p:cNvSpPr/>
          <p:nvPr/>
        </p:nvSpPr>
        <p:spPr>
          <a:xfrm>
            <a:off x="1012699" y="476672"/>
            <a:ext cx="5760640" cy="237626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BAA943-EA03-4561-A1BA-9CDD6929E91B}"/>
              </a:ext>
            </a:extLst>
          </p:cNvPr>
          <p:cNvSpPr/>
          <p:nvPr/>
        </p:nvSpPr>
        <p:spPr>
          <a:xfrm>
            <a:off x="3359696" y="3861048"/>
            <a:ext cx="8352928" cy="16561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9B44F25A-0461-4AF4-905C-B7C93DC9B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CB71A670-B04A-4274-A824-4C0A23DC2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3470305"/>
            <a:ext cx="2592019" cy="33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9FD34FDE-8022-4EC5-8CAB-58F65265DEFA}"/>
              </a:ext>
            </a:extLst>
          </p:cNvPr>
          <p:cNvSpPr/>
          <p:nvPr/>
        </p:nvSpPr>
        <p:spPr>
          <a:xfrm>
            <a:off x="839416" y="578201"/>
            <a:ext cx="7272808" cy="288032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3(SGK-25)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!</a:t>
            </a:r>
          </a:p>
        </p:txBody>
      </p:sp>
      <p:pic>
        <p:nvPicPr>
          <p:cNvPr id="5" name="图片 23">
            <a:extLst>
              <a:ext uri="{FF2B5EF4-FFF2-40B4-BE49-F238E27FC236}">
                <a16:creationId xmlns:a16="http://schemas.microsoft.com/office/drawing/2014/main" id="{041D39F7-C111-40BB-BBAB-1F80CD649B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6EF1D787-C874-433B-AAF6-AEF64D86D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26896" y="1422415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2079082" y="-95127"/>
            <a:ext cx="7933207" cy="4777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85" y="2808566"/>
            <a:ext cx="4668198" cy="15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741" y="2318994"/>
            <a:ext cx="2913797" cy="492812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75" y="-273377"/>
            <a:ext cx="9110765" cy="5486400"/>
          </a:xfrm>
          <a:prstGeom prst="rect">
            <a:avLst/>
          </a:prstGeom>
        </p:spPr>
      </p:pic>
      <p:sp>
        <p:nvSpPr>
          <p:cNvPr id="1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1708276" y="3154836"/>
            <a:ext cx="608536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Ta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phải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trung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bình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cộng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như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thế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nào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80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1C60CF-11D6-4292-ABC0-6E6979BC5B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03" y="406400"/>
            <a:ext cx="2928515" cy="7941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7552" y="1285176"/>
            <a:ext cx="1069689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 SỐ </a:t>
            </a:r>
          </a:p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TRUNG BÌNH CỘNG</a:t>
            </a:r>
            <a:endParaRPr lang="zh-CN" altLang="en-US" sz="7200" dirty="0">
              <a:ln w="15875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37D5DB-F2E7-4F08-B969-10A5AAE2FD7B}"/>
              </a:ext>
            </a:extLst>
          </p:cNvPr>
          <p:cNvSpPr txBox="1"/>
          <p:nvPr/>
        </p:nvSpPr>
        <p:spPr>
          <a:xfrm>
            <a:off x="5298419" y="593475"/>
            <a:ext cx="1316964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2D4E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</a:t>
            </a:r>
            <a:endParaRPr lang="zh-CN" altLang="en-US" sz="3200" dirty="0">
              <a:solidFill>
                <a:srgbClr val="FF2D4E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975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2">
            <a:extLst>
              <a:ext uri="{FF2B5EF4-FFF2-40B4-BE49-F238E27FC236}">
                <a16:creationId xmlns:a16="http://schemas.microsoft.com/office/drawing/2014/main" id="{1538C57B-7C33-4093-BD7C-B3532E07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192" y="2216780"/>
            <a:ext cx="5036805" cy="165634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4149061" y="2751855"/>
            <a:ext cx="46019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dirty="0">
                <a:solidFill>
                  <a:srgbClr val="FFC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KHÁM PHÁ</a:t>
            </a:r>
            <a:endParaRPr lang="zh-CN" altLang="en-US" sz="4800" dirty="0">
              <a:solidFill>
                <a:srgbClr val="FFC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757" y="113152"/>
            <a:ext cx="2423677" cy="22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42786" y="-2561175"/>
            <a:ext cx="4571570" cy="1123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736" y="628805"/>
            <a:ext cx="1479176" cy="12672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5768" y="2057614"/>
            <a:ext cx="76017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6l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4l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53" y="0"/>
            <a:ext cx="3350240" cy="20174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810100" y="1194063"/>
            <a:ext cx="265008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</a:t>
            </a:r>
            <a:endParaRPr lang="zh-CN" altLang="en-US" sz="6600" b="1" dirty="0">
              <a:ln w="158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D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76351"/>
            <a:ext cx="97536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979055" y="380766"/>
            <a:ext cx="3657600" cy="1279525"/>
            <a:chOff x="432" y="538"/>
            <a:chExt cx="2304" cy="806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>
              <a:off x="432" y="1248"/>
              <a:ext cx="2304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432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816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1200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 bwMode="auto">
            <a:xfrm>
              <a:off x="1584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Line 12"/>
            <p:cNvSpPr>
              <a:spLocks noChangeShapeType="1"/>
            </p:cNvSpPr>
            <p:nvPr/>
          </p:nvSpPr>
          <p:spPr bwMode="auto">
            <a:xfrm>
              <a:off x="1968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13"/>
            <p:cNvSpPr>
              <a:spLocks noChangeShapeType="1"/>
            </p:cNvSpPr>
            <p:nvPr/>
          </p:nvSpPr>
          <p:spPr bwMode="auto">
            <a:xfrm>
              <a:off x="2352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2736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AutoShape 19"/>
            <p:cNvSpPr>
              <a:spLocks/>
            </p:cNvSpPr>
            <p:nvPr/>
          </p:nvSpPr>
          <p:spPr bwMode="auto">
            <a:xfrm rot="16200000">
              <a:off x="1464" y="-105"/>
              <a:ext cx="240" cy="2230"/>
            </a:xfrm>
            <a:prstGeom prst="rightBracket">
              <a:avLst>
                <a:gd name="adj" fmla="val 464583"/>
              </a:avLst>
            </a:prstGeom>
            <a:noFill/>
            <a:ln w="38100">
              <a:solidFill>
                <a:srgbClr val="00206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0"/>
            <p:cNvSpPr txBox="1">
              <a:spLocks noChangeArrowheads="1"/>
            </p:cNvSpPr>
            <p:nvPr/>
          </p:nvSpPr>
          <p:spPr bwMode="auto">
            <a:xfrm>
              <a:off x="991" y="538"/>
              <a:ext cx="108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 6 </a:t>
              </a:r>
              <a:r>
                <a:rPr lang="en-US" alt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0" y="147754"/>
            <a:ext cx="180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36655" y="380766"/>
            <a:ext cx="2406076" cy="1279525"/>
            <a:chOff x="4343400" y="1008784"/>
            <a:chExt cx="2406076" cy="1279525"/>
          </a:xfrm>
        </p:grpSpPr>
        <p:sp>
          <p:nvSpPr>
            <p:cNvPr id="68" name="Text Box 27"/>
            <p:cNvSpPr txBox="1">
              <a:spLocks noChangeArrowheads="1"/>
            </p:cNvSpPr>
            <p:nvPr/>
          </p:nvSpPr>
          <p:spPr bwMode="auto">
            <a:xfrm>
              <a:off x="4734144" y="1008784"/>
              <a:ext cx="1651000" cy="52322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 4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Line 7"/>
            <p:cNvSpPr>
              <a:spLocks noChangeShapeType="1"/>
            </p:cNvSpPr>
            <p:nvPr/>
          </p:nvSpPr>
          <p:spPr bwMode="auto">
            <a:xfrm>
              <a:off x="4343400" y="2135909"/>
              <a:ext cx="2406073" cy="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49206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Line 10"/>
            <p:cNvSpPr>
              <a:spLocks noChangeShapeType="1"/>
            </p:cNvSpPr>
            <p:nvPr/>
          </p:nvSpPr>
          <p:spPr bwMode="auto">
            <a:xfrm>
              <a:off x="55302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>
              <a:off x="61398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Line 12"/>
            <p:cNvSpPr>
              <a:spLocks noChangeShapeType="1"/>
            </p:cNvSpPr>
            <p:nvPr/>
          </p:nvSpPr>
          <p:spPr bwMode="auto">
            <a:xfrm>
              <a:off x="67494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AutoShape 19"/>
            <p:cNvSpPr>
              <a:spLocks/>
            </p:cNvSpPr>
            <p:nvPr/>
          </p:nvSpPr>
          <p:spPr bwMode="auto">
            <a:xfrm rot="16200000">
              <a:off x="5369144" y="603177"/>
              <a:ext cx="381000" cy="2379664"/>
            </a:xfrm>
            <a:prstGeom prst="rightBracket">
              <a:avLst>
                <a:gd name="adj" fmla="val 464583"/>
              </a:avLst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49"/>
          <p:cNvGrpSpPr>
            <a:grpSpLocks/>
          </p:cNvGrpSpPr>
          <p:nvPr/>
        </p:nvGrpSpPr>
        <p:grpSpPr bwMode="auto">
          <a:xfrm>
            <a:off x="979055" y="1710543"/>
            <a:ext cx="6096000" cy="828674"/>
            <a:chOff x="432" y="1434"/>
            <a:chExt cx="3840" cy="522"/>
          </a:xfrm>
        </p:grpSpPr>
        <p:sp>
          <p:nvSpPr>
            <p:cNvPr id="76" name="AutoShape 31"/>
            <p:cNvSpPr>
              <a:spLocks/>
            </p:cNvSpPr>
            <p:nvPr/>
          </p:nvSpPr>
          <p:spPr bwMode="auto">
            <a:xfrm rot="5400000">
              <a:off x="1296" y="573"/>
              <a:ext cx="192" cy="1920"/>
            </a:xfrm>
            <a:prstGeom prst="rightBrace">
              <a:avLst>
                <a:gd name="adj1" fmla="val 83333"/>
                <a:gd name="adj2" fmla="val 50713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33"/>
            <p:cNvSpPr txBox="1">
              <a:spLocks noChangeArrowheads="1"/>
            </p:cNvSpPr>
            <p:nvPr/>
          </p:nvSpPr>
          <p:spPr bwMode="auto">
            <a:xfrm>
              <a:off x="1104" y="1608"/>
              <a:ext cx="61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AutoShape 32"/>
            <p:cNvSpPr>
              <a:spLocks/>
            </p:cNvSpPr>
            <p:nvPr/>
          </p:nvSpPr>
          <p:spPr bwMode="auto">
            <a:xfrm rot="5400000">
              <a:off x="3216" y="570"/>
              <a:ext cx="192" cy="1920"/>
            </a:xfrm>
            <a:prstGeom prst="rightBrace">
              <a:avLst>
                <a:gd name="adj1" fmla="val 83333"/>
                <a:gd name="adj2" fmla="val 50713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 Box 34"/>
            <p:cNvSpPr txBox="1">
              <a:spLocks noChangeArrowheads="1"/>
            </p:cNvSpPr>
            <p:nvPr/>
          </p:nvSpPr>
          <p:spPr bwMode="auto">
            <a:xfrm>
              <a:off x="3045" y="1626"/>
              <a:ext cx="53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endPara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1261267" y="2676580"/>
            <a:ext cx="4969163" cy="1076181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433129" y="2678806"/>
            <a:ext cx="4969163" cy="10761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261267" y="2697785"/>
            <a:ext cx="4969163" cy="1076181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6433128" y="2697785"/>
            <a:ext cx="4969163" cy="10761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542888" y="2623846"/>
            <a:ext cx="11044382" cy="3116670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85" name="Text Box 38"/>
          <p:cNvSpPr txBox="1">
            <a:spLocks noChangeArrowheads="1"/>
          </p:cNvSpPr>
          <p:nvPr/>
        </p:nvSpPr>
        <p:spPr bwMode="auto">
          <a:xfrm>
            <a:off x="5191467" y="2613156"/>
            <a:ext cx="17472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39"/>
          <p:cNvSpPr txBox="1">
            <a:spLocks noChangeArrowheads="1"/>
          </p:cNvSpPr>
          <p:nvPr/>
        </p:nvSpPr>
        <p:spPr bwMode="auto">
          <a:xfrm>
            <a:off x="1793280" y="3072780"/>
            <a:ext cx="5569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7" name="Text Box 40"/>
          <p:cNvSpPr txBox="1">
            <a:spLocks noChangeArrowheads="1"/>
          </p:cNvSpPr>
          <p:nvPr/>
        </p:nvSpPr>
        <p:spPr bwMode="auto">
          <a:xfrm>
            <a:off x="2551672" y="3563188"/>
            <a:ext cx="3981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+   4   =   10 (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8" name="Text Box 41"/>
          <p:cNvSpPr txBox="1">
            <a:spLocks noChangeArrowheads="1"/>
          </p:cNvSpPr>
          <p:nvPr/>
        </p:nvSpPr>
        <p:spPr bwMode="auto">
          <a:xfrm>
            <a:off x="2047759" y="4074459"/>
            <a:ext cx="61152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9" name="Text Box 42"/>
          <p:cNvSpPr txBox="1">
            <a:spLocks noChangeArrowheads="1"/>
          </p:cNvSpPr>
          <p:nvPr/>
        </p:nvSpPr>
        <p:spPr bwMode="auto">
          <a:xfrm>
            <a:off x="2535599" y="4575276"/>
            <a:ext cx="3822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:   2   =    5 (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0" name="Text Box 43"/>
          <p:cNvSpPr txBox="1">
            <a:spLocks noChangeArrowheads="1"/>
          </p:cNvSpPr>
          <p:nvPr/>
        </p:nvSpPr>
        <p:spPr bwMode="auto">
          <a:xfrm>
            <a:off x="4240106" y="5121805"/>
            <a:ext cx="3166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   5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542888" y="308682"/>
            <a:ext cx="11044382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0126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5" grpId="0"/>
      <p:bldP spid="86" grpId="0"/>
      <p:bldP spid="87" grpId="0"/>
      <p:bldP spid="88" grpId="0"/>
      <p:bldP spid="89" grpId="0"/>
      <p:bldP spid="90" grpId="0"/>
      <p:bldP spid="9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796</TotalTime>
  <Words>1402</Words>
  <Application>Microsoft Office PowerPoint</Application>
  <PresentationFormat>Màn hình rộng</PresentationFormat>
  <Paragraphs>186</Paragraphs>
  <Slides>35</Slides>
  <Notes>29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40" baseType="lpstr">
      <vt:lpstr>Arial</vt:lpstr>
      <vt:lpstr>inpin heiti</vt:lpstr>
      <vt:lpstr>UVN Huong Que Nang</vt:lpstr>
      <vt:lpstr>Times New Roman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3: Tìm số trung bình cộng của các số tự nhiên liên tiếp từ 1 đến 9. </vt:lpstr>
      <vt:lpstr>Bản trình bày PowerPoint</vt:lpstr>
      <vt:lpstr>Bản trình bày PowerPoint</vt:lpstr>
      <vt:lpstr>Tìm số TBC của dãy số cách đều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</dc:title>
  <dc:creator>123</dc:creator>
  <cp:keywords>VIET BAO</cp:keywords>
  <cp:lastModifiedBy>Vân Nguyễn</cp:lastModifiedBy>
  <cp:revision>75</cp:revision>
  <dcterms:created xsi:type="dcterms:W3CDTF">2017-09-10T07:00:02Z</dcterms:created>
  <dcterms:modified xsi:type="dcterms:W3CDTF">2021-10-05T03:33:57Z</dcterms:modified>
</cp:coreProperties>
</file>