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9"/>
  </p:notesMasterIdLst>
  <p:sldIdLst>
    <p:sldId id="256" r:id="rId3"/>
    <p:sldId id="263" r:id="rId4"/>
    <p:sldId id="271" r:id="rId5"/>
    <p:sldId id="270" r:id="rId6"/>
    <p:sldId id="287" r:id="rId7"/>
    <p:sldId id="288" r:id="rId8"/>
    <p:sldId id="289" r:id="rId9"/>
    <p:sldId id="290" r:id="rId10"/>
    <p:sldId id="291" r:id="rId11"/>
    <p:sldId id="314" r:id="rId12"/>
    <p:sldId id="469" r:id="rId13"/>
    <p:sldId id="285" r:id="rId14"/>
    <p:sldId id="267" r:id="rId15"/>
    <p:sldId id="272" r:id="rId16"/>
    <p:sldId id="293" r:id="rId17"/>
    <p:sldId id="294" r:id="rId18"/>
    <p:sldId id="295" r:id="rId19"/>
    <p:sldId id="471" r:id="rId20"/>
    <p:sldId id="297" r:id="rId21"/>
    <p:sldId id="472" r:id="rId22"/>
    <p:sldId id="296" r:id="rId23"/>
    <p:sldId id="298" r:id="rId24"/>
    <p:sldId id="473" r:id="rId25"/>
    <p:sldId id="299" r:id="rId26"/>
    <p:sldId id="474" r:id="rId27"/>
    <p:sldId id="300" r:id="rId28"/>
    <p:sldId id="301" r:id="rId29"/>
    <p:sldId id="302" r:id="rId30"/>
    <p:sldId id="303" r:id="rId31"/>
    <p:sldId id="304" r:id="rId32"/>
    <p:sldId id="305" r:id="rId33"/>
    <p:sldId id="316" r:id="rId34"/>
    <p:sldId id="306" r:id="rId35"/>
    <p:sldId id="307" r:id="rId36"/>
    <p:sldId id="475" r:id="rId37"/>
    <p:sldId id="308" r:id="rId38"/>
    <p:sldId id="476" r:id="rId39"/>
    <p:sldId id="309" r:id="rId40"/>
    <p:sldId id="311" r:id="rId41"/>
    <p:sldId id="477" r:id="rId42"/>
    <p:sldId id="274" r:id="rId43"/>
    <p:sldId id="315" r:id="rId44"/>
    <p:sldId id="277" r:id="rId45"/>
    <p:sldId id="312" r:id="rId46"/>
    <p:sldId id="313" r:id="rId47"/>
    <p:sldId id="264" r:id="rId48"/>
  </p:sldIdLst>
  <p:sldSz cx="12192000" cy="6858000"/>
  <p:notesSz cx="6858000" cy="9144000"/>
  <p:embeddedFontLst>
    <p:embeddedFont>
      <p:font typeface="等线 Light" panose="020B0604020202020204" charset="-122"/>
      <p:regular r:id="rId50"/>
    </p:embeddedFont>
    <p:embeddedFont>
      <p:font typeface="HP001 5H" panose="020B0603050302020204" pitchFamily="34" charset="0"/>
      <p:bold r:id="rId51"/>
    </p:embeddedFont>
    <p:embeddedFont>
      <p:font typeface="HP001 4 hàng" panose="020B0603050302020204" pitchFamily="34" charset="0"/>
      <p:regular r:id="rId52"/>
      <p:bold r:id="rId53"/>
    </p:embeddedFont>
    <p:embeddedFont>
      <p:font typeface="等线" panose="020B0604020202020204" charset="-122"/>
      <p:regular r:id="rId54"/>
      <p:bold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D"/>
    <a:srgbClr val="C00000"/>
    <a:srgbClr val="FE6A80"/>
    <a:srgbClr val="5DA2B1"/>
    <a:srgbClr val="379D49"/>
    <a:srgbClr val="1F8B4B"/>
    <a:srgbClr val="45A158"/>
    <a:srgbClr val="215D92"/>
    <a:srgbClr val="F3FDFF"/>
    <a:srgbClr val="3A7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F43EE-8E6B-49D4-A3A8-9C53F0A2E232}" v="51" dt="2021-09-22T04:39:16.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varScale="1">
        <p:scale>
          <a:sx n="66" d="100"/>
          <a:sy n="66" d="100"/>
        </p:scale>
        <p:origin x="1192" y="7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6F6F43EE-8E6B-49D4-A3A8-9C53F0A2E232}"/>
    <pc:docChg chg="undo custSel addSld delSld modSld sldOrd">
      <pc:chgData name="Vân Nguyễn" userId="898c2f3ac369ae4e" providerId="LiveId" clId="{6F6F43EE-8E6B-49D4-A3A8-9C53F0A2E232}" dt="2021-09-22T05:31:59.533" v="1559" actId="1036"/>
      <pc:docMkLst>
        <pc:docMk/>
      </pc:docMkLst>
      <pc:sldChg chg="addSp delSp modSp mod delAnim modAnim">
        <pc:chgData name="Vân Nguyễn" userId="898c2f3ac369ae4e" providerId="LiveId" clId="{6F6F43EE-8E6B-49D4-A3A8-9C53F0A2E232}" dt="2021-09-22T04:44:23.427" v="1487"/>
        <pc:sldMkLst>
          <pc:docMk/>
          <pc:sldMk cId="0" sldId="256"/>
        </pc:sldMkLst>
        <pc:spChg chg="mod">
          <ac:chgData name="Vân Nguyễn" userId="898c2f3ac369ae4e" providerId="LiveId" clId="{6F6F43EE-8E6B-49D4-A3A8-9C53F0A2E232}" dt="2021-09-22T04:21:40.421" v="0" actId="2711"/>
          <ac:spMkLst>
            <pc:docMk/>
            <pc:sldMk cId="0" sldId="256"/>
            <ac:spMk id="5" creationId="{00000000-0000-0000-0000-000000000000}"/>
          </ac:spMkLst>
        </pc:spChg>
        <pc:spChg chg="mod">
          <ac:chgData name="Vân Nguyễn" userId="898c2f3ac369ae4e" providerId="LiveId" clId="{6F6F43EE-8E6B-49D4-A3A8-9C53F0A2E232}" dt="2021-09-22T04:21:40.421" v="0" actId="2711"/>
          <ac:spMkLst>
            <pc:docMk/>
            <pc:sldMk cId="0" sldId="256"/>
            <ac:spMk id="9" creationId="{00000000-0000-0000-0000-000000000000}"/>
          </ac:spMkLst>
        </pc:spChg>
        <pc:spChg chg="mod">
          <ac:chgData name="Vân Nguyễn" userId="898c2f3ac369ae4e" providerId="LiveId" clId="{6F6F43EE-8E6B-49D4-A3A8-9C53F0A2E232}" dt="2021-09-22T04:21:58.594" v="18" actId="1076"/>
          <ac:spMkLst>
            <pc:docMk/>
            <pc:sldMk cId="0" sldId="256"/>
            <ac:spMk id="10" creationId="{00000000-0000-0000-0000-000000000000}"/>
          </ac:spMkLst>
        </pc:spChg>
        <pc:spChg chg="mod">
          <ac:chgData name="Vân Nguyễn" userId="898c2f3ac369ae4e" providerId="LiveId" clId="{6F6F43EE-8E6B-49D4-A3A8-9C53F0A2E232}" dt="2021-09-22T04:21:40.421" v="0" actId="2711"/>
          <ac:spMkLst>
            <pc:docMk/>
            <pc:sldMk cId="0" sldId="256"/>
            <ac:spMk id="11" creationId="{00000000-0000-0000-0000-000000000000}"/>
          </ac:spMkLst>
        </pc:spChg>
        <pc:spChg chg="mod">
          <ac:chgData name="Vân Nguyễn" userId="898c2f3ac369ae4e" providerId="LiveId" clId="{6F6F43EE-8E6B-49D4-A3A8-9C53F0A2E232}" dt="2021-09-22T04:21:40.421" v="0" actId="2711"/>
          <ac:spMkLst>
            <pc:docMk/>
            <pc:sldMk cId="0" sldId="256"/>
            <ac:spMk id="13" creationId="{292FA27B-70C9-4915-82BA-C4B8D0B29D9C}"/>
          </ac:spMkLst>
        </pc:spChg>
        <pc:spChg chg="del mod">
          <ac:chgData name="Vân Nguyễn" userId="898c2f3ac369ae4e" providerId="LiveId" clId="{6F6F43EE-8E6B-49D4-A3A8-9C53F0A2E232}" dt="2021-09-22T04:21:43.798" v="1" actId="478"/>
          <ac:spMkLst>
            <pc:docMk/>
            <pc:sldMk cId="0" sldId="256"/>
            <ac:spMk id="14" creationId="{75B2A314-1089-491B-B00A-B8CA2A397B0E}"/>
          </ac:spMkLst>
        </pc:spChg>
        <pc:grpChg chg="del">
          <ac:chgData name="Vân Nguyễn" userId="898c2f3ac369ae4e" providerId="LiveId" clId="{6F6F43EE-8E6B-49D4-A3A8-9C53F0A2E232}" dt="2021-09-22T04:21:45.703" v="2" actId="478"/>
          <ac:grpSpMkLst>
            <pc:docMk/>
            <pc:sldMk cId="0" sldId="256"/>
            <ac:grpSpMk id="6" creationId="{00000000-0000-0000-0000-000000000000}"/>
          </ac:grpSpMkLst>
        </pc:grpChg>
        <pc:picChg chg="add del mod">
          <ac:chgData name="Vân Nguyễn" userId="898c2f3ac369ae4e" providerId="LiveId" clId="{6F6F43EE-8E6B-49D4-A3A8-9C53F0A2E232}" dt="2021-09-22T04:44:23.427" v="1487"/>
          <ac:picMkLst>
            <pc:docMk/>
            <pc:sldMk cId="0" sldId="256"/>
            <ac:picMk id="3" creationId="{40FB78B8-A1B5-4E56-9942-8C4A3BAD7F51}"/>
          </ac:picMkLst>
        </pc:picChg>
        <pc:picChg chg="add mod">
          <ac:chgData name="Vân Nguyễn" userId="898c2f3ac369ae4e" providerId="LiveId" clId="{6F6F43EE-8E6B-49D4-A3A8-9C53F0A2E232}" dt="2021-09-22T04:44:23.427" v="1487"/>
          <ac:picMkLst>
            <pc:docMk/>
            <pc:sldMk cId="0" sldId="256"/>
            <ac:picMk id="7" creationId="{37C666F9-43D7-45B6-9D33-9EAED9D76E8F}"/>
          </ac:picMkLst>
        </pc:picChg>
      </pc:sldChg>
      <pc:sldChg chg="addSp modSp mod">
        <pc:chgData name="Vân Nguyễn" userId="898c2f3ac369ae4e" providerId="LiveId" clId="{6F6F43EE-8E6B-49D4-A3A8-9C53F0A2E232}" dt="2021-09-22T04:44:23.427" v="1487"/>
        <pc:sldMkLst>
          <pc:docMk/>
          <pc:sldMk cId="0" sldId="263"/>
        </pc:sldMkLst>
        <pc:spChg chg="mod">
          <ac:chgData name="Vân Nguyễn" userId="898c2f3ac369ae4e" providerId="LiveId" clId="{6F6F43EE-8E6B-49D4-A3A8-9C53F0A2E232}" dt="2021-09-22T04:22:02.856" v="19" actId="2711"/>
          <ac:spMkLst>
            <pc:docMk/>
            <pc:sldMk cId="0" sldId="263"/>
            <ac:spMk id="2" creationId="{00000000-0000-0000-0000-000000000000}"/>
          </ac:spMkLst>
        </pc:spChg>
        <pc:spChg chg="mod">
          <ac:chgData name="Vân Nguyễn" userId="898c2f3ac369ae4e" providerId="LiveId" clId="{6F6F43EE-8E6B-49D4-A3A8-9C53F0A2E232}" dt="2021-09-22T04:22:02.856" v="19" actId="2711"/>
          <ac:spMkLst>
            <pc:docMk/>
            <pc:sldMk cId="0" sldId="263"/>
            <ac:spMk id="39" creationId="{00000000-0000-0000-0000-000000000000}"/>
          </ac:spMkLst>
        </pc:spChg>
        <pc:spChg chg="mod">
          <ac:chgData name="Vân Nguyễn" userId="898c2f3ac369ae4e" providerId="LiveId" clId="{6F6F43EE-8E6B-49D4-A3A8-9C53F0A2E232}" dt="2021-09-22T04:22:02.856" v="19" actId="2711"/>
          <ac:spMkLst>
            <pc:docMk/>
            <pc:sldMk cId="0" sldId="263"/>
            <ac:spMk id="40" creationId="{00000000-0000-0000-0000-000000000000}"/>
          </ac:spMkLst>
        </pc:spChg>
        <pc:spChg chg="mod">
          <ac:chgData name="Vân Nguyễn" userId="898c2f3ac369ae4e" providerId="LiveId" clId="{6F6F43EE-8E6B-49D4-A3A8-9C53F0A2E232}" dt="2021-09-22T04:22:02.856" v="19" actId="2711"/>
          <ac:spMkLst>
            <pc:docMk/>
            <pc:sldMk cId="0" sldId="263"/>
            <ac:spMk id="41" creationId="{00000000-0000-0000-0000-000000000000}"/>
          </ac:spMkLst>
        </pc:spChg>
        <pc:grpChg chg="mod">
          <ac:chgData name="Vân Nguyễn" userId="898c2f3ac369ae4e" providerId="LiveId" clId="{6F6F43EE-8E6B-49D4-A3A8-9C53F0A2E232}" dt="2021-09-22T04:22:15.544" v="21" actId="1076"/>
          <ac:grpSpMkLst>
            <pc:docMk/>
            <pc:sldMk cId="0" sldId="263"/>
            <ac:grpSpMk id="29" creationId="{00000000-0000-0000-0000-000000000000}"/>
          </ac:grpSpMkLst>
        </pc:grpChg>
        <pc:picChg chg="add mod">
          <ac:chgData name="Vân Nguyễn" userId="898c2f3ac369ae4e" providerId="LiveId" clId="{6F6F43EE-8E6B-49D4-A3A8-9C53F0A2E232}" dt="2021-09-22T04:44:23.427" v="1487"/>
          <ac:picMkLst>
            <pc:docMk/>
            <pc:sldMk cId="0" sldId="263"/>
            <ac:picMk id="3" creationId="{A08F675A-076A-4182-8479-85AB014C4ECF}"/>
          </ac:picMkLst>
        </pc:picChg>
        <pc:picChg chg="mod">
          <ac:chgData name="Vân Nguyễn" userId="898c2f3ac369ae4e" providerId="LiveId" clId="{6F6F43EE-8E6B-49D4-A3A8-9C53F0A2E232}" dt="2021-09-22T04:22:02.856" v="19" actId="2711"/>
          <ac:picMkLst>
            <pc:docMk/>
            <pc:sldMk cId="0" sldId="263"/>
            <ac:picMk id="38" creationId="{00000000-0000-0000-0000-000000000000}"/>
          </ac:picMkLst>
        </pc:picChg>
      </pc:sldChg>
      <pc:sldChg chg="addSp delSp modSp mod">
        <pc:chgData name="Vân Nguyễn" userId="898c2f3ac369ae4e" providerId="LiveId" clId="{6F6F43EE-8E6B-49D4-A3A8-9C53F0A2E232}" dt="2021-09-22T05:08:36.997" v="1514"/>
        <pc:sldMkLst>
          <pc:docMk/>
          <pc:sldMk cId="0" sldId="264"/>
        </pc:sldMkLst>
        <pc:spChg chg="mod">
          <ac:chgData name="Vân Nguyễn" userId="898c2f3ac369ae4e" providerId="LiveId" clId="{6F6F43EE-8E6B-49D4-A3A8-9C53F0A2E232}" dt="2021-09-22T04:25:48.302" v="72" actId="2711"/>
          <ac:spMkLst>
            <pc:docMk/>
            <pc:sldMk cId="0" sldId="264"/>
            <ac:spMk id="4" creationId="{00000000-0000-0000-0000-000000000000}"/>
          </ac:spMkLst>
        </pc:spChg>
        <pc:spChg chg="mod">
          <ac:chgData name="Vân Nguyễn" userId="898c2f3ac369ae4e" providerId="LiveId" clId="{6F6F43EE-8E6B-49D4-A3A8-9C53F0A2E232}" dt="2021-09-22T04:25:48.302" v="72" actId="2711"/>
          <ac:spMkLst>
            <pc:docMk/>
            <pc:sldMk cId="0" sldId="264"/>
            <ac:spMk id="8" creationId="{00000000-0000-0000-0000-000000000000}"/>
          </ac:spMkLst>
        </pc:spChg>
        <pc:spChg chg="mod">
          <ac:chgData name="Vân Nguyễn" userId="898c2f3ac369ae4e" providerId="LiveId" clId="{6F6F43EE-8E6B-49D4-A3A8-9C53F0A2E232}" dt="2021-09-22T04:25:48.302" v="72" actId="2711"/>
          <ac:spMkLst>
            <pc:docMk/>
            <pc:sldMk cId="0" sldId="264"/>
            <ac:spMk id="9" creationId="{00000000-0000-0000-0000-000000000000}"/>
          </ac:spMkLst>
        </pc:spChg>
        <pc:grpChg chg="mod">
          <ac:chgData name="Vân Nguyễn" userId="898c2f3ac369ae4e" providerId="LiveId" clId="{6F6F43EE-8E6B-49D4-A3A8-9C53F0A2E232}" dt="2021-09-22T04:25:55.462" v="74" actId="1076"/>
          <ac:grpSpMkLst>
            <pc:docMk/>
            <pc:sldMk cId="0" sldId="264"/>
            <ac:grpSpMk id="6" creationId="{00000000-0000-0000-0000-000000000000}"/>
          </ac:grpSpMkLst>
        </pc:grpChg>
        <pc:picChg chg="add del mod">
          <ac:chgData name="Vân Nguyễn" userId="898c2f3ac369ae4e" providerId="LiveId" clId="{6F6F43EE-8E6B-49D4-A3A8-9C53F0A2E232}" dt="2021-09-22T05:08:36.997" v="1514"/>
          <ac:picMkLst>
            <pc:docMk/>
            <pc:sldMk cId="0" sldId="264"/>
            <ac:picMk id="2" creationId="{53ACD770-704C-49D6-83B7-7C4CC0F84FB7}"/>
          </ac:picMkLst>
        </pc:picChg>
        <pc:picChg chg="add mod">
          <ac:chgData name="Vân Nguyễn" userId="898c2f3ac369ae4e" providerId="LiveId" clId="{6F6F43EE-8E6B-49D4-A3A8-9C53F0A2E232}" dt="2021-09-22T05:08:36.997" v="1514"/>
          <ac:picMkLst>
            <pc:docMk/>
            <pc:sldMk cId="0" sldId="264"/>
            <ac:picMk id="3" creationId="{38ADB7A9-3204-423F-BB6F-4A777AF46F52}"/>
          </ac:picMkLst>
        </pc:picChg>
      </pc:sldChg>
      <pc:sldChg chg="addSp delSp modSp">
        <pc:chgData name="Vân Nguyễn" userId="898c2f3ac369ae4e" providerId="LiveId" clId="{6F6F43EE-8E6B-49D4-A3A8-9C53F0A2E232}" dt="2021-09-22T04:55:35.492" v="1495"/>
        <pc:sldMkLst>
          <pc:docMk/>
          <pc:sldMk cId="0" sldId="267"/>
        </pc:sldMkLst>
        <pc:spChg chg="mod">
          <ac:chgData name="Vân Nguyễn" userId="898c2f3ac369ae4e" providerId="LiveId" clId="{6F6F43EE-8E6B-49D4-A3A8-9C53F0A2E232}" dt="2021-09-22T04:23:27.818" v="44" actId="2711"/>
          <ac:spMkLst>
            <pc:docMk/>
            <pc:sldMk cId="0" sldId="267"/>
            <ac:spMk id="3" creationId="{00000000-0000-0000-0000-000000000000}"/>
          </ac:spMkLst>
        </pc:spChg>
        <pc:spChg chg="mod">
          <ac:chgData name="Vân Nguyễn" userId="898c2f3ac369ae4e" providerId="LiveId" clId="{6F6F43EE-8E6B-49D4-A3A8-9C53F0A2E232}" dt="2021-09-22T04:23:27.818" v="44" actId="2711"/>
          <ac:spMkLst>
            <pc:docMk/>
            <pc:sldMk cId="0" sldId="267"/>
            <ac:spMk id="8" creationId="{00000000-0000-0000-0000-000000000000}"/>
          </ac:spMkLst>
        </pc:spChg>
        <pc:spChg chg="mod">
          <ac:chgData name="Vân Nguyễn" userId="898c2f3ac369ae4e" providerId="LiveId" clId="{6F6F43EE-8E6B-49D4-A3A8-9C53F0A2E232}" dt="2021-09-22T04:23:27.818" v="44" actId="2711"/>
          <ac:spMkLst>
            <pc:docMk/>
            <pc:sldMk cId="0" sldId="267"/>
            <ac:spMk id="11" creationId="{00000000-0000-0000-0000-000000000000}"/>
          </ac:spMkLst>
        </pc:spChg>
        <pc:picChg chg="add del mod">
          <ac:chgData name="Vân Nguyễn" userId="898c2f3ac369ae4e" providerId="LiveId" clId="{6F6F43EE-8E6B-49D4-A3A8-9C53F0A2E232}" dt="2021-09-22T04:54:49.648" v="1494"/>
          <ac:picMkLst>
            <pc:docMk/>
            <pc:sldMk cId="0" sldId="267"/>
            <ac:picMk id="2" creationId="{329DAA6F-B12E-46DA-8C11-EFBC40C40FC6}"/>
          </ac:picMkLst>
        </pc:picChg>
        <pc:picChg chg="add del mod">
          <ac:chgData name="Vân Nguyễn" userId="898c2f3ac369ae4e" providerId="LiveId" clId="{6F6F43EE-8E6B-49D4-A3A8-9C53F0A2E232}" dt="2021-09-22T04:55:35.492" v="1495"/>
          <ac:picMkLst>
            <pc:docMk/>
            <pc:sldMk cId="0" sldId="267"/>
            <ac:picMk id="4" creationId="{DAAF8481-B445-4A19-AE2A-A67E7964D1CD}"/>
          </ac:picMkLst>
        </pc:picChg>
        <pc:picChg chg="add mod">
          <ac:chgData name="Vân Nguyễn" userId="898c2f3ac369ae4e" providerId="LiveId" clId="{6F6F43EE-8E6B-49D4-A3A8-9C53F0A2E232}" dt="2021-09-22T04:55:35.492" v="1495"/>
          <ac:picMkLst>
            <pc:docMk/>
            <pc:sldMk cId="0" sldId="267"/>
            <ac:picMk id="5" creationId="{0F705550-41CF-415F-82CC-88474479CD73}"/>
          </ac:picMkLst>
        </pc:picChg>
        <pc:picChg chg="mod">
          <ac:chgData name="Vân Nguyễn" userId="898c2f3ac369ae4e" providerId="LiveId" clId="{6F6F43EE-8E6B-49D4-A3A8-9C53F0A2E232}" dt="2021-09-22T04:23:27.818" v="44" actId="2711"/>
          <ac:picMkLst>
            <pc:docMk/>
            <pc:sldMk cId="0" sldId="267"/>
            <ac:picMk id="10" creationId="{00000000-0000-0000-0000-000000000000}"/>
          </ac:picMkLst>
        </pc:picChg>
      </pc:sldChg>
      <pc:sldChg chg="addSp delSp modSp mod">
        <pc:chgData name="Vân Nguyễn" userId="898c2f3ac369ae4e" providerId="LiveId" clId="{6F6F43EE-8E6B-49D4-A3A8-9C53F0A2E232}" dt="2021-09-22T04:47:06.772" v="1489"/>
        <pc:sldMkLst>
          <pc:docMk/>
          <pc:sldMk cId="0" sldId="270"/>
        </pc:sldMkLst>
        <pc:spChg chg="mod">
          <ac:chgData name="Vân Nguyễn" userId="898c2f3ac369ae4e" providerId="LiveId" clId="{6F6F43EE-8E6B-49D4-A3A8-9C53F0A2E232}" dt="2021-09-22T04:22:25.679" v="23" actId="2711"/>
          <ac:spMkLst>
            <pc:docMk/>
            <pc:sldMk cId="0" sldId="270"/>
            <ac:spMk id="16" creationId="{00000000-0000-0000-0000-000000000000}"/>
          </ac:spMkLst>
        </pc:spChg>
        <pc:picChg chg="add del mod">
          <ac:chgData name="Vân Nguyễn" userId="898c2f3ac369ae4e" providerId="LiveId" clId="{6F6F43EE-8E6B-49D4-A3A8-9C53F0A2E232}" dt="2021-09-22T04:47:06.772" v="1489"/>
          <ac:picMkLst>
            <pc:docMk/>
            <pc:sldMk cId="0" sldId="270"/>
            <ac:picMk id="3" creationId="{B70D1199-1AEC-46C7-BA48-87B3E8524D42}"/>
          </ac:picMkLst>
        </pc:picChg>
        <pc:picChg chg="add mod">
          <ac:chgData name="Vân Nguyễn" userId="898c2f3ac369ae4e" providerId="LiveId" clId="{6F6F43EE-8E6B-49D4-A3A8-9C53F0A2E232}" dt="2021-09-22T04:47:06.772" v="1489"/>
          <ac:picMkLst>
            <pc:docMk/>
            <pc:sldMk cId="0" sldId="270"/>
            <ac:picMk id="4" creationId="{6A6C59D7-60EA-4176-A615-76F5F3053DD2}"/>
          </ac:picMkLst>
        </pc:picChg>
      </pc:sldChg>
      <pc:sldChg chg="addSp delSp modSp">
        <pc:chgData name="Vân Nguyễn" userId="898c2f3ac369ae4e" providerId="LiveId" clId="{6F6F43EE-8E6B-49D4-A3A8-9C53F0A2E232}" dt="2021-09-22T04:47:06.772" v="1489"/>
        <pc:sldMkLst>
          <pc:docMk/>
          <pc:sldMk cId="0" sldId="271"/>
        </pc:sldMkLst>
        <pc:spChg chg="mod">
          <ac:chgData name="Vân Nguyễn" userId="898c2f3ac369ae4e" providerId="LiveId" clId="{6F6F43EE-8E6B-49D4-A3A8-9C53F0A2E232}" dt="2021-09-22T04:22:21.363" v="22" actId="2711"/>
          <ac:spMkLst>
            <pc:docMk/>
            <pc:sldMk cId="0" sldId="271"/>
            <ac:spMk id="5" creationId="{00000000-0000-0000-0000-000000000000}"/>
          </ac:spMkLst>
        </pc:spChg>
        <pc:spChg chg="mod">
          <ac:chgData name="Vân Nguyễn" userId="898c2f3ac369ae4e" providerId="LiveId" clId="{6F6F43EE-8E6B-49D4-A3A8-9C53F0A2E232}" dt="2021-09-22T04:22:21.363" v="22" actId="2711"/>
          <ac:spMkLst>
            <pc:docMk/>
            <pc:sldMk cId="0" sldId="271"/>
            <ac:spMk id="6" creationId="{00000000-0000-0000-0000-000000000000}"/>
          </ac:spMkLst>
        </pc:spChg>
        <pc:spChg chg="mod">
          <ac:chgData name="Vân Nguyễn" userId="898c2f3ac369ae4e" providerId="LiveId" clId="{6F6F43EE-8E6B-49D4-A3A8-9C53F0A2E232}" dt="2021-09-22T04:22:21.363" v="22" actId="2711"/>
          <ac:spMkLst>
            <pc:docMk/>
            <pc:sldMk cId="0" sldId="271"/>
            <ac:spMk id="9" creationId="{00000000-0000-0000-0000-000000000000}"/>
          </ac:spMkLst>
        </pc:spChg>
        <pc:spChg chg="mod">
          <ac:chgData name="Vân Nguyễn" userId="898c2f3ac369ae4e" providerId="LiveId" clId="{6F6F43EE-8E6B-49D4-A3A8-9C53F0A2E232}" dt="2021-09-22T04:22:21.363" v="22" actId="2711"/>
          <ac:spMkLst>
            <pc:docMk/>
            <pc:sldMk cId="0" sldId="271"/>
            <ac:spMk id="28" creationId="{00000000-0000-0000-0000-000000000000}"/>
          </ac:spMkLst>
        </pc:spChg>
        <pc:spChg chg="mod">
          <ac:chgData name="Vân Nguyễn" userId="898c2f3ac369ae4e" providerId="LiveId" clId="{6F6F43EE-8E6B-49D4-A3A8-9C53F0A2E232}" dt="2021-09-22T04:22:21.363" v="22" actId="2711"/>
          <ac:spMkLst>
            <pc:docMk/>
            <pc:sldMk cId="0" sldId="271"/>
            <ac:spMk id="29" creationId="{00000000-0000-0000-0000-000000000000}"/>
          </ac:spMkLst>
        </pc:spChg>
        <pc:spChg chg="mod">
          <ac:chgData name="Vân Nguyễn" userId="898c2f3ac369ae4e" providerId="LiveId" clId="{6F6F43EE-8E6B-49D4-A3A8-9C53F0A2E232}" dt="2021-09-22T04:22:21.363" v="22" actId="2711"/>
          <ac:spMkLst>
            <pc:docMk/>
            <pc:sldMk cId="0" sldId="271"/>
            <ac:spMk id="30" creationId="{00000000-0000-0000-0000-000000000000}"/>
          </ac:spMkLst>
        </pc:spChg>
        <pc:spChg chg="mod">
          <ac:chgData name="Vân Nguyễn" userId="898c2f3ac369ae4e" providerId="LiveId" clId="{6F6F43EE-8E6B-49D4-A3A8-9C53F0A2E232}" dt="2021-09-22T04:22:21.363" v="22" actId="2711"/>
          <ac:spMkLst>
            <pc:docMk/>
            <pc:sldMk cId="0" sldId="271"/>
            <ac:spMk id="31" creationId="{00000000-0000-0000-0000-000000000000}"/>
          </ac:spMkLst>
        </pc:spChg>
        <pc:picChg chg="add del mod">
          <ac:chgData name="Vân Nguyễn" userId="898c2f3ac369ae4e" providerId="LiveId" clId="{6F6F43EE-8E6B-49D4-A3A8-9C53F0A2E232}" dt="2021-09-22T04:45:10.294" v="1488"/>
          <ac:picMkLst>
            <pc:docMk/>
            <pc:sldMk cId="0" sldId="271"/>
            <ac:picMk id="2" creationId="{3CD56B3A-299E-4A3C-9282-7D1BD9094994}"/>
          </ac:picMkLst>
        </pc:picChg>
        <pc:picChg chg="add del mod">
          <ac:chgData name="Vân Nguyễn" userId="898c2f3ac369ae4e" providerId="LiveId" clId="{6F6F43EE-8E6B-49D4-A3A8-9C53F0A2E232}" dt="2021-09-22T04:47:06.772" v="1489"/>
          <ac:picMkLst>
            <pc:docMk/>
            <pc:sldMk cId="0" sldId="271"/>
            <ac:picMk id="3" creationId="{FCA363BA-DB99-4F3D-8034-107A472F3F95}"/>
          </ac:picMkLst>
        </pc:picChg>
        <pc:picChg chg="add mod">
          <ac:chgData name="Vân Nguyễn" userId="898c2f3ac369ae4e" providerId="LiveId" clId="{6F6F43EE-8E6B-49D4-A3A8-9C53F0A2E232}" dt="2021-09-22T04:47:06.772" v="1489"/>
          <ac:picMkLst>
            <pc:docMk/>
            <pc:sldMk cId="0" sldId="271"/>
            <ac:picMk id="4" creationId="{40328A64-410D-439C-BEDB-10225B80C0D3}"/>
          </ac:picMkLst>
        </pc:picChg>
        <pc:picChg chg="mod">
          <ac:chgData name="Vân Nguyễn" userId="898c2f3ac369ae4e" providerId="LiveId" clId="{6F6F43EE-8E6B-49D4-A3A8-9C53F0A2E232}" dt="2021-09-22T04:22:21.363" v="22" actId="2711"/>
          <ac:picMkLst>
            <pc:docMk/>
            <pc:sldMk cId="0" sldId="271"/>
            <ac:picMk id="27" creationId="{00000000-0000-0000-0000-000000000000}"/>
          </ac:picMkLst>
        </pc:picChg>
      </pc:sldChg>
      <pc:sldChg chg="addSp modSp mod">
        <pc:chgData name="Vân Nguyễn" userId="898c2f3ac369ae4e" providerId="LiveId" clId="{6F6F43EE-8E6B-49D4-A3A8-9C53F0A2E232}" dt="2021-09-22T05:17:08.468" v="1517" actId="14100"/>
        <pc:sldMkLst>
          <pc:docMk/>
          <pc:sldMk cId="0" sldId="272"/>
        </pc:sldMkLst>
        <pc:spChg chg="mod">
          <ac:chgData name="Vân Nguyễn" userId="898c2f3ac369ae4e" providerId="LiveId" clId="{6F6F43EE-8E6B-49D4-A3A8-9C53F0A2E232}" dt="2021-09-22T05:17:08.468" v="1517" actId="14100"/>
          <ac:spMkLst>
            <pc:docMk/>
            <pc:sldMk cId="0" sldId="272"/>
            <ac:spMk id="24" creationId="{00000000-0000-0000-0000-000000000000}"/>
          </ac:spMkLst>
        </pc:spChg>
        <pc:spChg chg="mod">
          <ac:chgData name="Vân Nguyễn" userId="898c2f3ac369ae4e" providerId="LiveId" clId="{6F6F43EE-8E6B-49D4-A3A8-9C53F0A2E232}" dt="2021-09-22T04:23:31.830" v="45" actId="2711"/>
          <ac:spMkLst>
            <pc:docMk/>
            <pc:sldMk cId="0" sldId="272"/>
            <ac:spMk id="25" creationId="{00000000-0000-0000-0000-000000000000}"/>
          </ac:spMkLst>
        </pc:spChg>
        <pc:grpChg chg="mod">
          <ac:chgData name="Vân Nguyễn" userId="898c2f3ac369ae4e" providerId="LiveId" clId="{6F6F43EE-8E6B-49D4-A3A8-9C53F0A2E232}" dt="2021-09-22T04:23:31.830" v="45" actId="2711"/>
          <ac:grpSpMkLst>
            <pc:docMk/>
            <pc:sldMk cId="0" sldId="272"/>
            <ac:grpSpMk id="30" creationId="{00000000-0000-0000-0000-000000000000}"/>
          </ac:grpSpMkLst>
        </pc:grpChg>
        <pc:picChg chg="add mod">
          <ac:chgData name="Vân Nguyễn" userId="898c2f3ac369ae4e" providerId="LiveId" clId="{6F6F43EE-8E6B-49D4-A3A8-9C53F0A2E232}" dt="2021-09-22T04:55:35.492" v="1495"/>
          <ac:picMkLst>
            <pc:docMk/>
            <pc:sldMk cId="0" sldId="272"/>
            <ac:picMk id="2" creationId="{C4B2E69A-5DAF-4194-AF73-67E930C4B231}"/>
          </ac:picMkLst>
        </pc:picChg>
      </pc:sldChg>
      <pc:sldChg chg="addSp modSp">
        <pc:chgData name="Vân Nguyễn" userId="898c2f3ac369ae4e" providerId="LiveId" clId="{6F6F43EE-8E6B-49D4-A3A8-9C53F0A2E232}" dt="2021-09-22T05:08:02.303" v="1512"/>
        <pc:sldMkLst>
          <pc:docMk/>
          <pc:sldMk cId="0" sldId="274"/>
        </pc:sldMkLst>
        <pc:spChg chg="mod">
          <ac:chgData name="Vân Nguyễn" userId="898c2f3ac369ae4e" providerId="LiveId" clId="{6F6F43EE-8E6B-49D4-A3A8-9C53F0A2E232}" dt="2021-09-22T04:25:23.952" v="67" actId="2711"/>
          <ac:spMkLst>
            <pc:docMk/>
            <pc:sldMk cId="0" sldId="274"/>
            <ac:spMk id="48" creationId="{00000000-0000-0000-0000-000000000000}"/>
          </ac:spMkLst>
        </pc:spChg>
        <pc:spChg chg="mod">
          <ac:chgData name="Vân Nguyễn" userId="898c2f3ac369ae4e" providerId="LiveId" clId="{6F6F43EE-8E6B-49D4-A3A8-9C53F0A2E232}" dt="2021-09-22T04:25:23.952" v="67" actId="2711"/>
          <ac:spMkLst>
            <pc:docMk/>
            <pc:sldMk cId="0" sldId="274"/>
            <ac:spMk id="51" creationId="{00000000-0000-0000-0000-000000000000}"/>
          </ac:spMkLst>
        </pc:spChg>
        <pc:spChg chg="mod">
          <ac:chgData name="Vân Nguyễn" userId="898c2f3ac369ae4e" providerId="LiveId" clId="{6F6F43EE-8E6B-49D4-A3A8-9C53F0A2E232}" dt="2021-09-22T04:25:23.952" v="67" actId="2711"/>
          <ac:spMkLst>
            <pc:docMk/>
            <pc:sldMk cId="0" sldId="274"/>
            <ac:spMk id="52" creationId="{00000000-0000-0000-0000-000000000000}"/>
          </ac:spMkLst>
        </pc:spChg>
        <pc:picChg chg="add mod">
          <ac:chgData name="Vân Nguyễn" userId="898c2f3ac369ae4e" providerId="LiveId" clId="{6F6F43EE-8E6B-49D4-A3A8-9C53F0A2E232}" dt="2021-09-22T05:08:02.303" v="1512"/>
          <ac:picMkLst>
            <pc:docMk/>
            <pc:sldMk cId="0" sldId="274"/>
            <ac:picMk id="2" creationId="{E7A5F067-134A-43D6-B239-A38B973F80C7}"/>
          </ac:picMkLst>
        </pc:picChg>
        <pc:picChg chg="mod">
          <ac:chgData name="Vân Nguyễn" userId="898c2f3ac369ae4e" providerId="LiveId" clId="{6F6F43EE-8E6B-49D4-A3A8-9C53F0A2E232}" dt="2021-09-22T04:25:23.952" v="67" actId="2711"/>
          <ac:picMkLst>
            <pc:docMk/>
            <pc:sldMk cId="0" sldId="274"/>
            <ac:picMk id="47" creationId="{00000000-0000-0000-0000-000000000000}"/>
          </ac:picMkLst>
        </pc:picChg>
      </pc:sldChg>
      <pc:sldChg chg="addSp modSp mod">
        <pc:chgData name="Vân Nguyễn" userId="898c2f3ac369ae4e" providerId="LiveId" clId="{6F6F43EE-8E6B-49D4-A3A8-9C53F0A2E232}" dt="2021-09-22T05:08:02.303" v="1512"/>
        <pc:sldMkLst>
          <pc:docMk/>
          <pc:sldMk cId="0" sldId="277"/>
        </pc:sldMkLst>
        <pc:spChg chg="mod">
          <ac:chgData name="Vân Nguyễn" userId="898c2f3ac369ae4e" providerId="LiveId" clId="{6F6F43EE-8E6B-49D4-A3A8-9C53F0A2E232}" dt="2021-09-22T04:25:35.589" v="69" actId="2711"/>
          <ac:spMkLst>
            <pc:docMk/>
            <pc:sldMk cId="0" sldId="277"/>
            <ac:spMk id="4" creationId="{00000000-0000-0000-0000-000000000000}"/>
          </ac:spMkLst>
        </pc:spChg>
        <pc:picChg chg="add mod">
          <ac:chgData name="Vân Nguyễn" userId="898c2f3ac369ae4e" providerId="LiveId" clId="{6F6F43EE-8E6B-49D4-A3A8-9C53F0A2E232}" dt="2021-09-22T05:08:02.303" v="1512"/>
          <ac:picMkLst>
            <pc:docMk/>
            <pc:sldMk cId="0" sldId="277"/>
            <ac:picMk id="3" creationId="{664E0AE7-8C6F-46FE-AAA7-7CF8CF07C866}"/>
          </ac:picMkLst>
        </pc:picChg>
      </pc:sldChg>
      <pc:sldChg chg="addSp delSp modSp">
        <pc:chgData name="Vân Nguyễn" userId="898c2f3ac369ae4e" providerId="LiveId" clId="{6F6F43EE-8E6B-49D4-A3A8-9C53F0A2E232}" dt="2021-09-22T04:54:39.896" v="1493"/>
        <pc:sldMkLst>
          <pc:docMk/>
          <pc:sldMk cId="3620756585" sldId="285"/>
        </pc:sldMkLst>
        <pc:spChg chg="mod">
          <ac:chgData name="Vân Nguyễn" userId="898c2f3ac369ae4e" providerId="LiveId" clId="{6F6F43EE-8E6B-49D4-A3A8-9C53F0A2E232}" dt="2021-09-22T04:23:23.194" v="43" actId="2711"/>
          <ac:spMkLst>
            <pc:docMk/>
            <pc:sldMk cId="3620756585" sldId="285"/>
            <ac:spMk id="5" creationId="{00000000-0000-0000-0000-000000000000}"/>
          </ac:spMkLst>
        </pc:spChg>
        <pc:spChg chg="mod">
          <ac:chgData name="Vân Nguyễn" userId="898c2f3ac369ae4e" providerId="LiveId" clId="{6F6F43EE-8E6B-49D4-A3A8-9C53F0A2E232}" dt="2021-09-22T04:23:23.194" v="43" actId="2711"/>
          <ac:spMkLst>
            <pc:docMk/>
            <pc:sldMk cId="3620756585" sldId="285"/>
            <ac:spMk id="8" creationId="{00000000-0000-0000-0000-000000000000}"/>
          </ac:spMkLst>
        </pc:spChg>
        <pc:picChg chg="add del mod">
          <ac:chgData name="Vân Nguyễn" userId="898c2f3ac369ae4e" providerId="LiveId" clId="{6F6F43EE-8E6B-49D4-A3A8-9C53F0A2E232}" dt="2021-09-22T04:48:15.116" v="1491"/>
          <ac:picMkLst>
            <pc:docMk/>
            <pc:sldMk cId="3620756585" sldId="285"/>
            <ac:picMk id="2" creationId="{CBA81896-FD51-42B1-823F-2572C27D4FC4}"/>
          </ac:picMkLst>
        </pc:picChg>
        <pc:picChg chg="add del mod">
          <ac:chgData name="Vân Nguyễn" userId="898c2f3ac369ae4e" providerId="LiveId" clId="{6F6F43EE-8E6B-49D4-A3A8-9C53F0A2E232}" dt="2021-09-22T04:48:28.477" v="1492"/>
          <ac:picMkLst>
            <pc:docMk/>
            <pc:sldMk cId="3620756585" sldId="285"/>
            <ac:picMk id="3" creationId="{F5AA605E-BDF0-4FA3-8EAB-6FF523734E0C}"/>
          </ac:picMkLst>
        </pc:picChg>
        <pc:picChg chg="add del mod">
          <ac:chgData name="Vân Nguyễn" userId="898c2f3ac369ae4e" providerId="LiveId" clId="{6F6F43EE-8E6B-49D4-A3A8-9C53F0A2E232}" dt="2021-09-22T04:54:39.896" v="1493"/>
          <ac:picMkLst>
            <pc:docMk/>
            <pc:sldMk cId="3620756585" sldId="285"/>
            <ac:picMk id="4" creationId="{83FBD341-5FC2-459A-9AEB-FC8393A965B9}"/>
          </ac:picMkLst>
        </pc:picChg>
        <pc:picChg chg="add mod">
          <ac:chgData name="Vân Nguyễn" userId="898c2f3ac369ae4e" providerId="LiveId" clId="{6F6F43EE-8E6B-49D4-A3A8-9C53F0A2E232}" dt="2021-09-22T04:54:39.896" v="1493"/>
          <ac:picMkLst>
            <pc:docMk/>
            <pc:sldMk cId="3620756585" sldId="285"/>
            <ac:picMk id="6" creationId="{D74E4FA0-79F6-4FC8-A8CE-FAAEEB88753A}"/>
          </ac:picMkLst>
        </pc:picChg>
        <pc:picChg chg="mod">
          <ac:chgData name="Vân Nguyễn" userId="898c2f3ac369ae4e" providerId="LiveId" clId="{6F6F43EE-8E6B-49D4-A3A8-9C53F0A2E232}" dt="2021-09-22T04:23:23.194" v="43" actId="2711"/>
          <ac:picMkLst>
            <pc:docMk/>
            <pc:sldMk cId="3620756585" sldId="285"/>
            <ac:picMk id="7" creationId="{00000000-0000-0000-0000-000000000000}"/>
          </ac:picMkLst>
        </pc:picChg>
      </pc:sldChg>
      <pc:sldChg chg="addSp delSp modSp">
        <pc:chgData name="Vân Nguyễn" userId="898c2f3ac369ae4e" providerId="LiveId" clId="{6F6F43EE-8E6B-49D4-A3A8-9C53F0A2E232}" dt="2021-09-22T04:47:06.772" v="1489"/>
        <pc:sldMkLst>
          <pc:docMk/>
          <pc:sldMk cId="622458026" sldId="287"/>
        </pc:sldMkLst>
        <pc:spChg chg="mod">
          <ac:chgData name="Vân Nguyễn" userId="898c2f3ac369ae4e" providerId="LiveId" clId="{6F6F43EE-8E6B-49D4-A3A8-9C53F0A2E232}" dt="2021-09-22T04:22:30.365" v="24" actId="2711"/>
          <ac:spMkLst>
            <pc:docMk/>
            <pc:sldMk cId="622458026" sldId="287"/>
            <ac:spMk id="5" creationId="{00000000-0000-0000-0000-000000000000}"/>
          </ac:spMkLst>
        </pc:spChg>
        <pc:spChg chg="mod">
          <ac:chgData name="Vân Nguyễn" userId="898c2f3ac369ae4e" providerId="LiveId" clId="{6F6F43EE-8E6B-49D4-A3A8-9C53F0A2E232}" dt="2021-09-22T04:22:30.365" v="24" actId="2711"/>
          <ac:spMkLst>
            <pc:docMk/>
            <pc:sldMk cId="622458026" sldId="287"/>
            <ac:spMk id="6" creationId="{00000000-0000-0000-0000-000000000000}"/>
          </ac:spMkLst>
        </pc:spChg>
        <pc:spChg chg="mod">
          <ac:chgData name="Vân Nguyễn" userId="898c2f3ac369ae4e" providerId="LiveId" clId="{6F6F43EE-8E6B-49D4-A3A8-9C53F0A2E232}" dt="2021-09-22T04:22:30.365" v="24" actId="2711"/>
          <ac:spMkLst>
            <pc:docMk/>
            <pc:sldMk cId="622458026" sldId="287"/>
            <ac:spMk id="9" creationId="{00000000-0000-0000-0000-000000000000}"/>
          </ac:spMkLst>
        </pc:spChg>
        <pc:spChg chg="mod">
          <ac:chgData name="Vân Nguyễn" userId="898c2f3ac369ae4e" providerId="LiveId" clId="{6F6F43EE-8E6B-49D4-A3A8-9C53F0A2E232}" dt="2021-09-22T04:22:30.365" v="24" actId="2711"/>
          <ac:spMkLst>
            <pc:docMk/>
            <pc:sldMk cId="622458026" sldId="287"/>
            <ac:spMk id="28" creationId="{00000000-0000-0000-0000-000000000000}"/>
          </ac:spMkLst>
        </pc:spChg>
        <pc:spChg chg="mod">
          <ac:chgData name="Vân Nguyễn" userId="898c2f3ac369ae4e" providerId="LiveId" clId="{6F6F43EE-8E6B-49D4-A3A8-9C53F0A2E232}" dt="2021-09-22T04:22:30.365" v="24" actId="2711"/>
          <ac:spMkLst>
            <pc:docMk/>
            <pc:sldMk cId="622458026" sldId="287"/>
            <ac:spMk id="29" creationId="{00000000-0000-0000-0000-000000000000}"/>
          </ac:spMkLst>
        </pc:spChg>
        <pc:spChg chg="mod">
          <ac:chgData name="Vân Nguyễn" userId="898c2f3ac369ae4e" providerId="LiveId" clId="{6F6F43EE-8E6B-49D4-A3A8-9C53F0A2E232}" dt="2021-09-22T04:22:30.365" v="24" actId="2711"/>
          <ac:spMkLst>
            <pc:docMk/>
            <pc:sldMk cId="622458026" sldId="287"/>
            <ac:spMk id="30" creationId="{00000000-0000-0000-0000-000000000000}"/>
          </ac:spMkLst>
        </pc:spChg>
        <pc:spChg chg="mod">
          <ac:chgData name="Vân Nguyễn" userId="898c2f3ac369ae4e" providerId="LiveId" clId="{6F6F43EE-8E6B-49D4-A3A8-9C53F0A2E232}" dt="2021-09-22T04:22:30.365" v="24" actId="2711"/>
          <ac:spMkLst>
            <pc:docMk/>
            <pc:sldMk cId="622458026" sldId="287"/>
            <ac:spMk id="31" creationId="{00000000-0000-0000-0000-000000000000}"/>
          </ac:spMkLst>
        </pc:spChg>
        <pc:picChg chg="add del mod">
          <ac:chgData name="Vân Nguyễn" userId="898c2f3ac369ae4e" providerId="LiveId" clId="{6F6F43EE-8E6B-49D4-A3A8-9C53F0A2E232}" dt="2021-09-22T04:47:06.772" v="1489"/>
          <ac:picMkLst>
            <pc:docMk/>
            <pc:sldMk cId="622458026" sldId="287"/>
            <ac:picMk id="2" creationId="{5F164448-1EC7-4F4A-94EF-7956F2817673}"/>
          </ac:picMkLst>
        </pc:picChg>
        <pc:picChg chg="add mod">
          <ac:chgData name="Vân Nguyễn" userId="898c2f3ac369ae4e" providerId="LiveId" clId="{6F6F43EE-8E6B-49D4-A3A8-9C53F0A2E232}" dt="2021-09-22T04:47:06.772" v="1489"/>
          <ac:picMkLst>
            <pc:docMk/>
            <pc:sldMk cId="622458026" sldId="287"/>
            <ac:picMk id="3" creationId="{65FCE21A-4A4D-4787-9DB1-EFFFB606C4E3}"/>
          </ac:picMkLst>
        </pc:picChg>
        <pc:picChg chg="mod">
          <ac:chgData name="Vân Nguyễn" userId="898c2f3ac369ae4e" providerId="LiveId" clId="{6F6F43EE-8E6B-49D4-A3A8-9C53F0A2E232}" dt="2021-09-22T04:22:30.365" v="24" actId="2711"/>
          <ac:picMkLst>
            <pc:docMk/>
            <pc:sldMk cId="622458026" sldId="287"/>
            <ac:picMk id="27" creationId="{00000000-0000-0000-0000-000000000000}"/>
          </ac:picMkLst>
        </pc:picChg>
      </pc:sldChg>
      <pc:sldChg chg="addSp modSp mod">
        <pc:chgData name="Vân Nguyễn" userId="898c2f3ac369ae4e" providerId="LiveId" clId="{6F6F43EE-8E6B-49D4-A3A8-9C53F0A2E232}" dt="2021-09-22T04:47:06.772" v="1489"/>
        <pc:sldMkLst>
          <pc:docMk/>
          <pc:sldMk cId="2675757594" sldId="288"/>
        </pc:sldMkLst>
        <pc:spChg chg="mod">
          <ac:chgData name="Vân Nguyễn" userId="898c2f3ac369ae4e" providerId="LiveId" clId="{6F6F43EE-8E6B-49D4-A3A8-9C53F0A2E232}" dt="2021-09-22T04:22:55.497" v="38" actId="1038"/>
          <ac:spMkLst>
            <pc:docMk/>
            <pc:sldMk cId="2675757594" sldId="288"/>
            <ac:spMk id="16" creationId="{00000000-0000-0000-0000-000000000000}"/>
          </ac:spMkLst>
        </pc:spChg>
        <pc:picChg chg="add mod">
          <ac:chgData name="Vân Nguyễn" userId="898c2f3ac369ae4e" providerId="LiveId" clId="{6F6F43EE-8E6B-49D4-A3A8-9C53F0A2E232}" dt="2021-09-22T04:47:06.772" v="1489"/>
          <ac:picMkLst>
            <pc:docMk/>
            <pc:sldMk cId="2675757594" sldId="288"/>
            <ac:picMk id="2" creationId="{6F5AD964-4301-44E4-880F-5F594B754D7F}"/>
          </ac:picMkLst>
        </pc:picChg>
        <pc:picChg chg="mod">
          <ac:chgData name="Vân Nguyễn" userId="898c2f3ac369ae4e" providerId="LiveId" clId="{6F6F43EE-8E6B-49D4-A3A8-9C53F0A2E232}" dt="2021-09-22T04:22:40.007" v="27" actId="14100"/>
          <ac:picMkLst>
            <pc:docMk/>
            <pc:sldMk cId="2675757594" sldId="288"/>
            <ac:picMk id="3" creationId="{00000000-0000-0000-0000-000000000000}"/>
          </ac:picMkLst>
        </pc:picChg>
        <pc:picChg chg="mod">
          <ac:chgData name="Vân Nguyễn" userId="898c2f3ac369ae4e" providerId="LiveId" clId="{6F6F43EE-8E6B-49D4-A3A8-9C53F0A2E232}" dt="2021-09-22T04:22:40.007" v="27" actId="14100"/>
          <ac:picMkLst>
            <pc:docMk/>
            <pc:sldMk cId="2675757594" sldId="288"/>
            <ac:picMk id="11" creationId="{00000000-0000-0000-0000-000000000000}"/>
          </ac:picMkLst>
        </pc:picChg>
      </pc:sldChg>
      <pc:sldChg chg="addSp modSp">
        <pc:chgData name="Vân Nguyễn" userId="898c2f3ac369ae4e" providerId="LiveId" clId="{6F6F43EE-8E6B-49D4-A3A8-9C53F0A2E232}" dt="2021-09-22T04:47:06.772" v="1489"/>
        <pc:sldMkLst>
          <pc:docMk/>
          <pc:sldMk cId="1517456092" sldId="289"/>
        </pc:sldMkLst>
        <pc:spChg chg="mod">
          <ac:chgData name="Vân Nguyễn" userId="898c2f3ac369ae4e" providerId="LiveId" clId="{6F6F43EE-8E6B-49D4-A3A8-9C53F0A2E232}" dt="2021-09-22T04:23:00.275" v="39" actId="2711"/>
          <ac:spMkLst>
            <pc:docMk/>
            <pc:sldMk cId="1517456092" sldId="289"/>
            <ac:spMk id="5" creationId="{00000000-0000-0000-0000-000000000000}"/>
          </ac:spMkLst>
        </pc:spChg>
        <pc:spChg chg="mod">
          <ac:chgData name="Vân Nguyễn" userId="898c2f3ac369ae4e" providerId="LiveId" clId="{6F6F43EE-8E6B-49D4-A3A8-9C53F0A2E232}" dt="2021-09-22T04:23:00.275" v="39" actId="2711"/>
          <ac:spMkLst>
            <pc:docMk/>
            <pc:sldMk cId="1517456092" sldId="289"/>
            <ac:spMk id="6" creationId="{00000000-0000-0000-0000-000000000000}"/>
          </ac:spMkLst>
        </pc:spChg>
        <pc:spChg chg="mod">
          <ac:chgData name="Vân Nguyễn" userId="898c2f3ac369ae4e" providerId="LiveId" clId="{6F6F43EE-8E6B-49D4-A3A8-9C53F0A2E232}" dt="2021-09-22T04:23:00.275" v="39" actId="2711"/>
          <ac:spMkLst>
            <pc:docMk/>
            <pc:sldMk cId="1517456092" sldId="289"/>
            <ac:spMk id="9" creationId="{00000000-0000-0000-0000-000000000000}"/>
          </ac:spMkLst>
        </pc:spChg>
        <pc:spChg chg="mod">
          <ac:chgData name="Vân Nguyễn" userId="898c2f3ac369ae4e" providerId="LiveId" clId="{6F6F43EE-8E6B-49D4-A3A8-9C53F0A2E232}" dt="2021-09-22T04:23:00.275" v="39" actId="2711"/>
          <ac:spMkLst>
            <pc:docMk/>
            <pc:sldMk cId="1517456092" sldId="289"/>
            <ac:spMk id="28" creationId="{00000000-0000-0000-0000-000000000000}"/>
          </ac:spMkLst>
        </pc:spChg>
        <pc:spChg chg="mod">
          <ac:chgData name="Vân Nguyễn" userId="898c2f3ac369ae4e" providerId="LiveId" clId="{6F6F43EE-8E6B-49D4-A3A8-9C53F0A2E232}" dt="2021-09-22T04:23:00.275" v="39" actId="2711"/>
          <ac:spMkLst>
            <pc:docMk/>
            <pc:sldMk cId="1517456092" sldId="289"/>
            <ac:spMk id="29" creationId="{00000000-0000-0000-0000-000000000000}"/>
          </ac:spMkLst>
        </pc:spChg>
        <pc:spChg chg="mod">
          <ac:chgData name="Vân Nguyễn" userId="898c2f3ac369ae4e" providerId="LiveId" clId="{6F6F43EE-8E6B-49D4-A3A8-9C53F0A2E232}" dt="2021-09-22T04:23:00.275" v="39" actId="2711"/>
          <ac:spMkLst>
            <pc:docMk/>
            <pc:sldMk cId="1517456092" sldId="289"/>
            <ac:spMk id="30" creationId="{00000000-0000-0000-0000-000000000000}"/>
          </ac:spMkLst>
        </pc:spChg>
        <pc:spChg chg="mod">
          <ac:chgData name="Vân Nguyễn" userId="898c2f3ac369ae4e" providerId="LiveId" clId="{6F6F43EE-8E6B-49D4-A3A8-9C53F0A2E232}" dt="2021-09-22T04:23:00.275" v="39" actId="2711"/>
          <ac:spMkLst>
            <pc:docMk/>
            <pc:sldMk cId="1517456092" sldId="289"/>
            <ac:spMk id="31" creationId="{00000000-0000-0000-0000-000000000000}"/>
          </ac:spMkLst>
        </pc:spChg>
        <pc:picChg chg="add mod">
          <ac:chgData name="Vân Nguyễn" userId="898c2f3ac369ae4e" providerId="LiveId" clId="{6F6F43EE-8E6B-49D4-A3A8-9C53F0A2E232}" dt="2021-09-22T04:47:06.772" v="1489"/>
          <ac:picMkLst>
            <pc:docMk/>
            <pc:sldMk cId="1517456092" sldId="289"/>
            <ac:picMk id="2" creationId="{02FD38B8-1CE3-4A59-8E36-8647D18D83C8}"/>
          </ac:picMkLst>
        </pc:picChg>
        <pc:picChg chg="mod">
          <ac:chgData name="Vân Nguyễn" userId="898c2f3ac369ae4e" providerId="LiveId" clId="{6F6F43EE-8E6B-49D4-A3A8-9C53F0A2E232}" dt="2021-09-22T04:23:00.275" v="39" actId="2711"/>
          <ac:picMkLst>
            <pc:docMk/>
            <pc:sldMk cId="1517456092" sldId="289"/>
            <ac:picMk id="27" creationId="{00000000-0000-0000-0000-000000000000}"/>
          </ac:picMkLst>
        </pc:picChg>
      </pc:sldChg>
      <pc:sldChg chg="addSp modSp mod">
        <pc:chgData name="Vân Nguyễn" userId="898c2f3ac369ae4e" providerId="LiveId" clId="{6F6F43EE-8E6B-49D4-A3A8-9C53F0A2E232}" dt="2021-09-22T04:47:06.772" v="1489"/>
        <pc:sldMkLst>
          <pc:docMk/>
          <pc:sldMk cId="1030287056" sldId="290"/>
        </pc:sldMkLst>
        <pc:spChg chg="mod">
          <ac:chgData name="Vân Nguyễn" userId="898c2f3ac369ae4e" providerId="LiveId" clId="{6F6F43EE-8E6B-49D4-A3A8-9C53F0A2E232}" dt="2021-09-22T04:23:06.305" v="40" actId="2711"/>
          <ac:spMkLst>
            <pc:docMk/>
            <pc:sldMk cId="1030287056" sldId="290"/>
            <ac:spMk id="16" creationId="{00000000-0000-0000-0000-000000000000}"/>
          </ac:spMkLst>
        </pc:spChg>
        <pc:picChg chg="add mod">
          <ac:chgData name="Vân Nguyễn" userId="898c2f3ac369ae4e" providerId="LiveId" clId="{6F6F43EE-8E6B-49D4-A3A8-9C53F0A2E232}" dt="2021-09-22T04:47:06.772" v="1489"/>
          <ac:picMkLst>
            <pc:docMk/>
            <pc:sldMk cId="1030287056" sldId="290"/>
            <ac:picMk id="2" creationId="{32D77C21-F20C-4862-858B-F9862EC4BF78}"/>
          </ac:picMkLst>
        </pc:picChg>
      </pc:sldChg>
      <pc:sldChg chg="addSp delSp modSp">
        <pc:chgData name="Vân Nguyễn" userId="898c2f3ac369ae4e" providerId="LiveId" clId="{6F6F43EE-8E6B-49D4-A3A8-9C53F0A2E232}" dt="2021-09-22T05:19:23.359" v="1522"/>
        <pc:sldMkLst>
          <pc:docMk/>
          <pc:sldMk cId="27853769" sldId="291"/>
        </pc:sldMkLst>
        <pc:spChg chg="mod">
          <ac:chgData name="Vân Nguyễn" userId="898c2f3ac369ae4e" providerId="LiveId" clId="{6F6F43EE-8E6B-49D4-A3A8-9C53F0A2E232}" dt="2021-09-22T04:23:12.029" v="41" actId="2711"/>
          <ac:spMkLst>
            <pc:docMk/>
            <pc:sldMk cId="27853769" sldId="291"/>
            <ac:spMk id="4" creationId="{00000000-0000-0000-0000-000000000000}"/>
          </ac:spMkLst>
        </pc:spChg>
        <pc:spChg chg="mod">
          <ac:chgData name="Vân Nguyễn" userId="898c2f3ac369ae4e" providerId="LiveId" clId="{6F6F43EE-8E6B-49D4-A3A8-9C53F0A2E232}" dt="2021-09-22T04:23:12.029" v="41" actId="2711"/>
          <ac:spMkLst>
            <pc:docMk/>
            <pc:sldMk cId="27853769" sldId="291"/>
            <ac:spMk id="8" creationId="{00000000-0000-0000-0000-000000000000}"/>
          </ac:spMkLst>
        </pc:spChg>
        <pc:picChg chg="mod">
          <ac:chgData name="Vân Nguyễn" userId="898c2f3ac369ae4e" providerId="LiveId" clId="{6F6F43EE-8E6B-49D4-A3A8-9C53F0A2E232}" dt="2021-09-22T04:23:12.029" v="41" actId="2711"/>
          <ac:picMkLst>
            <pc:docMk/>
            <pc:sldMk cId="27853769" sldId="291"/>
            <ac:picMk id="2" creationId="{00000000-0000-0000-0000-000000000000}"/>
          </ac:picMkLst>
        </pc:picChg>
        <pc:picChg chg="mod">
          <ac:chgData name="Vân Nguyễn" userId="898c2f3ac369ae4e" providerId="LiveId" clId="{6F6F43EE-8E6B-49D4-A3A8-9C53F0A2E232}" dt="2021-09-22T04:23:12.029" v="41" actId="2711"/>
          <ac:picMkLst>
            <pc:docMk/>
            <pc:sldMk cId="27853769" sldId="291"/>
            <ac:picMk id="3" creationId="{00000000-0000-0000-0000-000000000000}"/>
          </ac:picMkLst>
        </pc:picChg>
        <pc:picChg chg="add del mod">
          <ac:chgData name="Vân Nguyễn" userId="898c2f3ac369ae4e" providerId="LiveId" clId="{6F6F43EE-8E6B-49D4-A3A8-9C53F0A2E232}" dt="2021-09-22T04:47:58.983" v="1490"/>
          <ac:picMkLst>
            <pc:docMk/>
            <pc:sldMk cId="27853769" sldId="291"/>
            <ac:picMk id="5" creationId="{A50627F9-DDDF-4E40-A0A3-CFF609DE8FC1}"/>
          </ac:picMkLst>
        </pc:picChg>
        <pc:picChg chg="add del mod">
          <ac:chgData name="Vân Nguyễn" userId="898c2f3ac369ae4e" providerId="LiveId" clId="{6F6F43EE-8E6B-49D4-A3A8-9C53F0A2E232}" dt="2021-09-22T05:18:04.575" v="1518"/>
          <ac:picMkLst>
            <pc:docMk/>
            <pc:sldMk cId="27853769" sldId="291"/>
            <ac:picMk id="6" creationId="{FEE42AA4-4A1B-4402-A9D7-54D8F39D07AE}"/>
          </ac:picMkLst>
        </pc:picChg>
        <pc:picChg chg="add del mod">
          <ac:chgData name="Vân Nguyễn" userId="898c2f3ac369ae4e" providerId="LiveId" clId="{6F6F43EE-8E6B-49D4-A3A8-9C53F0A2E232}" dt="2021-09-22T05:18:14.247" v="1519"/>
          <ac:picMkLst>
            <pc:docMk/>
            <pc:sldMk cId="27853769" sldId="291"/>
            <ac:picMk id="7" creationId="{842AD033-FB22-4726-B679-5AC04E804FD3}"/>
          </ac:picMkLst>
        </pc:picChg>
        <pc:picChg chg="add del mod">
          <ac:chgData name="Vân Nguyễn" userId="898c2f3ac369ae4e" providerId="LiveId" clId="{6F6F43EE-8E6B-49D4-A3A8-9C53F0A2E232}" dt="2021-09-22T05:18:21.719" v="1520"/>
          <ac:picMkLst>
            <pc:docMk/>
            <pc:sldMk cId="27853769" sldId="291"/>
            <ac:picMk id="9" creationId="{CEF5A9FC-9D17-4C0F-B5E6-B8D06588D569}"/>
          </ac:picMkLst>
        </pc:picChg>
        <pc:picChg chg="add del mod">
          <ac:chgData name="Vân Nguyễn" userId="898c2f3ac369ae4e" providerId="LiveId" clId="{6F6F43EE-8E6B-49D4-A3A8-9C53F0A2E232}" dt="2021-09-22T05:18:50.542" v="1521"/>
          <ac:picMkLst>
            <pc:docMk/>
            <pc:sldMk cId="27853769" sldId="291"/>
            <ac:picMk id="10" creationId="{0446BD3B-012D-47B1-9D1E-B557262A304C}"/>
          </ac:picMkLst>
        </pc:picChg>
        <pc:picChg chg="mod">
          <ac:chgData name="Vân Nguyễn" userId="898c2f3ac369ae4e" providerId="LiveId" clId="{6F6F43EE-8E6B-49D4-A3A8-9C53F0A2E232}" dt="2021-09-22T04:23:12.029" v="41" actId="2711"/>
          <ac:picMkLst>
            <pc:docMk/>
            <pc:sldMk cId="27853769" sldId="291"/>
            <ac:picMk id="11" creationId="{00000000-0000-0000-0000-000000000000}"/>
          </ac:picMkLst>
        </pc:picChg>
        <pc:picChg chg="add del mod">
          <ac:chgData name="Vân Nguyễn" userId="898c2f3ac369ae4e" providerId="LiveId" clId="{6F6F43EE-8E6B-49D4-A3A8-9C53F0A2E232}" dt="2021-09-22T05:19:23.359" v="1522"/>
          <ac:picMkLst>
            <pc:docMk/>
            <pc:sldMk cId="27853769" sldId="291"/>
            <ac:picMk id="12" creationId="{12DB7BB8-837E-40FA-988C-894F1B01C974}"/>
          </ac:picMkLst>
        </pc:picChg>
        <pc:picChg chg="add mod">
          <ac:chgData name="Vân Nguyễn" userId="898c2f3ac369ae4e" providerId="LiveId" clId="{6F6F43EE-8E6B-49D4-A3A8-9C53F0A2E232}" dt="2021-09-22T05:19:23.359" v="1522"/>
          <ac:picMkLst>
            <pc:docMk/>
            <pc:sldMk cId="27853769" sldId="291"/>
            <ac:picMk id="13" creationId="{B0C67A25-0205-4B03-9D33-902882B155F5}"/>
          </ac:picMkLst>
        </pc:picChg>
      </pc:sldChg>
      <pc:sldChg chg="addSp delSp modSp mod delAnim">
        <pc:chgData name="Vân Nguyễn" userId="898c2f3ac369ae4e" providerId="LiveId" clId="{6F6F43EE-8E6B-49D4-A3A8-9C53F0A2E232}" dt="2021-09-22T04:56:54.110" v="1499"/>
        <pc:sldMkLst>
          <pc:docMk/>
          <pc:sldMk cId="858994236" sldId="293"/>
        </pc:sldMkLst>
        <pc:spChg chg="mod">
          <ac:chgData name="Vân Nguyễn" userId="898c2f3ac369ae4e" providerId="LiveId" clId="{6F6F43EE-8E6B-49D4-A3A8-9C53F0A2E232}" dt="2021-09-22T04:23:37.644" v="46" actId="2711"/>
          <ac:spMkLst>
            <pc:docMk/>
            <pc:sldMk cId="858994236" sldId="293"/>
            <ac:spMk id="2" creationId="{00000000-0000-0000-0000-000000000000}"/>
          </ac:spMkLst>
        </pc:spChg>
        <pc:spChg chg="del mod">
          <ac:chgData name="Vân Nguyễn" userId="898c2f3ac369ae4e" providerId="LiveId" clId="{6F6F43EE-8E6B-49D4-A3A8-9C53F0A2E232}" dt="2021-09-22T04:56:02.004" v="1497" actId="478"/>
          <ac:spMkLst>
            <pc:docMk/>
            <pc:sldMk cId="858994236" sldId="293"/>
            <ac:spMk id="8" creationId="{00000000-0000-0000-0000-000000000000}"/>
          </ac:spMkLst>
        </pc:spChg>
        <pc:spChg chg="mod">
          <ac:chgData name="Vân Nguyễn" userId="898c2f3ac369ae4e" providerId="LiveId" clId="{6F6F43EE-8E6B-49D4-A3A8-9C53F0A2E232}" dt="2021-09-22T04:23:37.644" v="46" actId="2711"/>
          <ac:spMkLst>
            <pc:docMk/>
            <pc:sldMk cId="858994236" sldId="293"/>
            <ac:spMk id="10" creationId="{00000000-0000-0000-0000-000000000000}"/>
          </ac:spMkLst>
        </pc:spChg>
        <pc:spChg chg="mod">
          <ac:chgData name="Vân Nguyễn" userId="898c2f3ac369ae4e" providerId="LiveId" clId="{6F6F43EE-8E6B-49D4-A3A8-9C53F0A2E232}" dt="2021-09-22T04:23:37.644" v="46" actId="2711"/>
          <ac:spMkLst>
            <pc:docMk/>
            <pc:sldMk cId="858994236" sldId="293"/>
            <ac:spMk id="24" creationId="{00000000-0000-0000-0000-000000000000}"/>
          </ac:spMkLst>
        </pc:spChg>
        <pc:grpChg chg="mod">
          <ac:chgData name="Vân Nguyễn" userId="898c2f3ac369ae4e" providerId="LiveId" clId="{6F6F43EE-8E6B-49D4-A3A8-9C53F0A2E232}" dt="2021-09-22T04:23:37.644" v="46" actId="2711"/>
          <ac:grpSpMkLst>
            <pc:docMk/>
            <pc:sldMk cId="858994236" sldId="293"/>
            <ac:grpSpMk id="30" creationId="{00000000-0000-0000-0000-000000000000}"/>
          </ac:grpSpMkLst>
        </pc:grpChg>
        <pc:picChg chg="add del mod">
          <ac:chgData name="Vân Nguyễn" userId="898c2f3ac369ae4e" providerId="LiveId" clId="{6F6F43EE-8E6B-49D4-A3A8-9C53F0A2E232}" dt="2021-09-22T04:55:46.006" v="1496"/>
          <ac:picMkLst>
            <pc:docMk/>
            <pc:sldMk cId="858994236" sldId="293"/>
            <ac:picMk id="3" creationId="{11251219-C079-4274-A347-F105355A9865}"/>
          </ac:picMkLst>
        </pc:picChg>
        <pc:picChg chg="add del mod">
          <ac:chgData name="Vân Nguyễn" userId="898c2f3ac369ae4e" providerId="LiveId" clId="{6F6F43EE-8E6B-49D4-A3A8-9C53F0A2E232}" dt="2021-09-22T04:56:25.674" v="1498"/>
          <ac:picMkLst>
            <pc:docMk/>
            <pc:sldMk cId="858994236" sldId="293"/>
            <ac:picMk id="4" creationId="{FCA7EA91-4AED-4853-8D2A-872F4F5C19CF}"/>
          </ac:picMkLst>
        </pc:picChg>
        <pc:picChg chg="add del mod">
          <ac:chgData name="Vân Nguyễn" userId="898c2f3ac369ae4e" providerId="LiveId" clId="{6F6F43EE-8E6B-49D4-A3A8-9C53F0A2E232}" dt="2021-09-22T04:56:54.110" v="1499"/>
          <ac:picMkLst>
            <pc:docMk/>
            <pc:sldMk cId="858994236" sldId="293"/>
            <ac:picMk id="5" creationId="{4F211D24-4118-4D6D-8286-E73CF87B1C33}"/>
          </ac:picMkLst>
        </pc:picChg>
        <pc:picChg chg="add mod">
          <ac:chgData name="Vân Nguyễn" userId="898c2f3ac369ae4e" providerId="LiveId" clId="{6F6F43EE-8E6B-49D4-A3A8-9C53F0A2E232}" dt="2021-09-22T04:56:54.110" v="1499"/>
          <ac:picMkLst>
            <pc:docMk/>
            <pc:sldMk cId="858994236" sldId="293"/>
            <ac:picMk id="6" creationId="{030485D1-5AF7-44AC-8E54-22DC029672DF}"/>
          </ac:picMkLst>
        </pc:picChg>
        <pc:picChg chg="mod">
          <ac:chgData name="Vân Nguyễn" userId="898c2f3ac369ae4e" providerId="LiveId" clId="{6F6F43EE-8E6B-49D4-A3A8-9C53F0A2E232}" dt="2021-09-22T04:23:37.644" v="46" actId="2711"/>
          <ac:picMkLst>
            <pc:docMk/>
            <pc:sldMk cId="858994236" sldId="293"/>
            <ac:picMk id="14" creationId="{00000000-0000-0000-0000-000000000000}"/>
          </ac:picMkLst>
        </pc:picChg>
      </pc:sldChg>
      <pc:sldChg chg="addSp delSp modSp mod">
        <pc:chgData name="Vân Nguyễn" userId="898c2f3ac369ae4e" providerId="LiveId" clId="{6F6F43EE-8E6B-49D4-A3A8-9C53F0A2E232}" dt="2021-09-22T04:57:46.454" v="1500"/>
        <pc:sldMkLst>
          <pc:docMk/>
          <pc:sldMk cId="3032715732" sldId="294"/>
        </pc:sldMkLst>
        <pc:spChg chg="mod">
          <ac:chgData name="Vân Nguyễn" userId="898c2f3ac369ae4e" providerId="LiveId" clId="{6F6F43EE-8E6B-49D4-A3A8-9C53F0A2E232}" dt="2021-09-22T04:23:41.349" v="47" actId="2711"/>
          <ac:spMkLst>
            <pc:docMk/>
            <pc:sldMk cId="3032715732" sldId="294"/>
            <ac:spMk id="2" creationId="{6E10E513-7D0C-4526-BEA2-00DCD4E30C7C}"/>
          </ac:spMkLst>
        </pc:spChg>
        <pc:spChg chg="mod">
          <ac:chgData name="Vân Nguyễn" userId="898c2f3ac369ae4e" providerId="LiveId" clId="{6F6F43EE-8E6B-49D4-A3A8-9C53F0A2E232}" dt="2021-09-22T04:23:41.349" v="47" actId="2711"/>
          <ac:spMkLst>
            <pc:docMk/>
            <pc:sldMk cId="3032715732" sldId="294"/>
            <ac:spMk id="24" creationId="{00000000-0000-0000-0000-000000000000}"/>
          </ac:spMkLst>
        </pc:spChg>
        <pc:picChg chg="add del mod">
          <ac:chgData name="Vân Nguyễn" userId="898c2f3ac369ae4e" providerId="LiveId" clId="{6F6F43EE-8E6B-49D4-A3A8-9C53F0A2E232}" dt="2021-09-22T04:57:46.454" v="1500"/>
          <ac:picMkLst>
            <pc:docMk/>
            <pc:sldMk cId="3032715732" sldId="294"/>
            <ac:picMk id="5" creationId="{E9E04685-458A-4531-86A9-A0C37CFBEB02}"/>
          </ac:picMkLst>
        </pc:picChg>
        <pc:picChg chg="add mod">
          <ac:chgData name="Vân Nguyễn" userId="898c2f3ac369ae4e" providerId="LiveId" clId="{6F6F43EE-8E6B-49D4-A3A8-9C53F0A2E232}" dt="2021-09-22T04:57:46.454" v="1500"/>
          <ac:picMkLst>
            <pc:docMk/>
            <pc:sldMk cId="3032715732" sldId="294"/>
            <ac:picMk id="6" creationId="{E8037C2D-2515-499F-AC19-8DB12A165C69}"/>
          </ac:picMkLst>
        </pc:picChg>
      </pc:sldChg>
      <pc:sldChg chg="addSp delSp modSp mod">
        <pc:chgData name="Vân Nguyễn" userId="898c2f3ac369ae4e" providerId="LiveId" clId="{6F6F43EE-8E6B-49D4-A3A8-9C53F0A2E232}" dt="2021-09-22T05:21:07.996" v="1524"/>
        <pc:sldMkLst>
          <pc:docMk/>
          <pc:sldMk cId="4169164830" sldId="295"/>
        </pc:sldMkLst>
        <pc:spChg chg="mod">
          <ac:chgData name="Vân Nguyễn" userId="898c2f3ac369ae4e" providerId="LiveId" clId="{6F6F43EE-8E6B-49D4-A3A8-9C53F0A2E232}" dt="2021-09-22T04:23:45.113" v="48" actId="2711"/>
          <ac:spMkLst>
            <pc:docMk/>
            <pc:sldMk cId="4169164830" sldId="295"/>
            <ac:spMk id="12" creationId="{00000000-0000-0000-0000-000000000000}"/>
          </ac:spMkLst>
        </pc:spChg>
        <pc:spChg chg="mod">
          <ac:chgData name="Vân Nguyễn" userId="898c2f3ac369ae4e" providerId="LiveId" clId="{6F6F43EE-8E6B-49D4-A3A8-9C53F0A2E232}" dt="2021-09-22T04:23:45.113" v="48" actId="2711"/>
          <ac:spMkLst>
            <pc:docMk/>
            <pc:sldMk cId="4169164830" sldId="295"/>
            <ac:spMk id="13" creationId="{00000000-0000-0000-0000-000000000000}"/>
          </ac:spMkLst>
        </pc:spChg>
        <pc:spChg chg="mod">
          <ac:chgData name="Vân Nguyễn" userId="898c2f3ac369ae4e" providerId="LiveId" clId="{6F6F43EE-8E6B-49D4-A3A8-9C53F0A2E232}" dt="2021-09-22T04:23:45.113" v="48" actId="2711"/>
          <ac:spMkLst>
            <pc:docMk/>
            <pc:sldMk cId="4169164830" sldId="295"/>
            <ac:spMk id="14" creationId="{00000000-0000-0000-0000-000000000000}"/>
          </ac:spMkLst>
        </pc:spChg>
        <pc:spChg chg="mod">
          <ac:chgData name="Vân Nguyễn" userId="898c2f3ac369ae4e" providerId="LiveId" clId="{6F6F43EE-8E6B-49D4-A3A8-9C53F0A2E232}" dt="2021-09-22T04:28:24.847" v="235" actId="14100"/>
          <ac:spMkLst>
            <pc:docMk/>
            <pc:sldMk cId="4169164830" sldId="295"/>
            <ac:spMk id="24" creationId="{00000000-0000-0000-0000-000000000000}"/>
          </ac:spMkLst>
        </pc:spChg>
        <pc:spChg chg="mod">
          <ac:chgData name="Vân Nguyễn" userId="898c2f3ac369ae4e" providerId="LiveId" clId="{6F6F43EE-8E6B-49D4-A3A8-9C53F0A2E232}" dt="2021-09-22T04:23:45.113" v="48" actId="2711"/>
          <ac:spMkLst>
            <pc:docMk/>
            <pc:sldMk cId="4169164830" sldId="295"/>
            <ac:spMk id="26" creationId="{00000000-0000-0000-0000-000000000000}"/>
          </ac:spMkLst>
        </pc:spChg>
        <pc:spChg chg="mod">
          <ac:chgData name="Vân Nguyễn" userId="898c2f3ac369ae4e" providerId="LiveId" clId="{6F6F43EE-8E6B-49D4-A3A8-9C53F0A2E232}" dt="2021-09-22T04:23:45.113" v="48" actId="2711"/>
          <ac:spMkLst>
            <pc:docMk/>
            <pc:sldMk cId="4169164830" sldId="295"/>
            <ac:spMk id="27" creationId="{00000000-0000-0000-0000-000000000000}"/>
          </ac:spMkLst>
        </pc:spChg>
        <pc:spChg chg="mod">
          <ac:chgData name="Vân Nguyễn" userId="898c2f3ac369ae4e" providerId="LiveId" clId="{6F6F43EE-8E6B-49D4-A3A8-9C53F0A2E232}" dt="2021-09-22T04:23:45.113" v="48" actId="2711"/>
          <ac:spMkLst>
            <pc:docMk/>
            <pc:sldMk cId="4169164830" sldId="295"/>
            <ac:spMk id="36" creationId="{00000000-0000-0000-0000-000000000000}"/>
          </ac:spMkLst>
        </pc:spChg>
        <pc:spChg chg="mod">
          <ac:chgData name="Vân Nguyễn" userId="898c2f3ac369ae4e" providerId="LiveId" clId="{6F6F43EE-8E6B-49D4-A3A8-9C53F0A2E232}" dt="2021-09-22T04:23:45.113" v="48" actId="2711"/>
          <ac:spMkLst>
            <pc:docMk/>
            <pc:sldMk cId="4169164830" sldId="295"/>
            <ac:spMk id="37" creationId="{00000000-0000-0000-0000-000000000000}"/>
          </ac:spMkLst>
        </pc:spChg>
        <pc:grpChg chg="mod">
          <ac:chgData name="Vân Nguyễn" userId="898c2f3ac369ae4e" providerId="LiveId" clId="{6F6F43EE-8E6B-49D4-A3A8-9C53F0A2E232}" dt="2021-09-22T04:23:45.113" v="48" actId="2711"/>
          <ac:grpSpMkLst>
            <pc:docMk/>
            <pc:sldMk cId="4169164830" sldId="295"/>
            <ac:grpSpMk id="7" creationId="{00000000-0000-0000-0000-000000000000}"/>
          </ac:grpSpMkLst>
        </pc:grpChg>
        <pc:grpChg chg="mod">
          <ac:chgData name="Vân Nguyễn" userId="898c2f3ac369ae4e" providerId="LiveId" clId="{6F6F43EE-8E6B-49D4-A3A8-9C53F0A2E232}" dt="2021-09-22T04:23:45.113" v="48" actId="2711"/>
          <ac:grpSpMkLst>
            <pc:docMk/>
            <pc:sldMk cId="4169164830" sldId="295"/>
            <ac:grpSpMk id="28" creationId="{00000000-0000-0000-0000-000000000000}"/>
          </ac:grpSpMkLst>
        </pc:grpChg>
        <pc:grpChg chg="mod">
          <ac:chgData name="Vân Nguyễn" userId="898c2f3ac369ae4e" providerId="LiveId" clId="{6F6F43EE-8E6B-49D4-A3A8-9C53F0A2E232}" dt="2021-09-22T04:23:45.113" v="48" actId="2711"/>
          <ac:grpSpMkLst>
            <pc:docMk/>
            <pc:sldMk cId="4169164830" sldId="295"/>
            <ac:grpSpMk id="30" creationId="{00000000-0000-0000-0000-000000000000}"/>
          </ac:grpSpMkLst>
        </pc:grpChg>
        <pc:picChg chg="add del mod">
          <ac:chgData name="Vân Nguyễn" userId="898c2f3ac369ae4e" providerId="LiveId" clId="{6F6F43EE-8E6B-49D4-A3A8-9C53F0A2E232}" dt="2021-09-22T04:58:51.826" v="1501"/>
          <ac:picMkLst>
            <pc:docMk/>
            <pc:sldMk cId="4169164830" sldId="295"/>
            <ac:picMk id="2" creationId="{AC5F260A-E8EE-40AC-9E9F-4BB40AEB1A47}"/>
          </ac:picMkLst>
        </pc:picChg>
        <pc:picChg chg="add del mod">
          <ac:chgData name="Vân Nguyễn" userId="898c2f3ac369ae4e" providerId="LiveId" clId="{6F6F43EE-8E6B-49D4-A3A8-9C53F0A2E232}" dt="2021-09-22T05:20:16.793" v="1523"/>
          <ac:picMkLst>
            <pc:docMk/>
            <pc:sldMk cId="4169164830" sldId="295"/>
            <ac:picMk id="3" creationId="{0DBBF13C-40B3-47DE-9C59-C66792D28A50}"/>
          </ac:picMkLst>
        </pc:picChg>
        <pc:picChg chg="add del mod">
          <ac:chgData name="Vân Nguyễn" userId="898c2f3ac369ae4e" providerId="LiveId" clId="{6F6F43EE-8E6B-49D4-A3A8-9C53F0A2E232}" dt="2021-09-22T05:21:07.996" v="1524"/>
          <ac:picMkLst>
            <pc:docMk/>
            <pc:sldMk cId="4169164830" sldId="295"/>
            <ac:picMk id="4" creationId="{AE1D8680-BC45-41AF-A63D-883FA204A4A2}"/>
          </ac:picMkLst>
        </pc:picChg>
        <pc:picChg chg="add mod">
          <ac:chgData name="Vân Nguyễn" userId="898c2f3ac369ae4e" providerId="LiveId" clId="{6F6F43EE-8E6B-49D4-A3A8-9C53F0A2E232}" dt="2021-09-22T05:21:07.996" v="1524"/>
          <ac:picMkLst>
            <pc:docMk/>
            <pc:sldMk cId="4169164830" sldId="295"/>
            <ac:picMk id="5" creationId="{C10F454C-A1CD-48BE-B1B9-CB3C744C42EF}"/>
          </ac:picMkLst>
        </pc:picChg>
      </pc:sldChg>
      <pc:sldChg chg="addSp delSp modSp">
        <pc:chgData name="Vân Nguyễn" userId="898c2f3ac369ae4e" providerId="LiveId" clId="{6F6F43EE-8E6B-49D4-A3A8-9C53F0A2E232}" dt="2021-09-22T05:10:08.561" v="1515"/>
        <pc:sldMkLst>
          <pc:docMk/>
          <pc:sldMk cId="1005497101" sldId="296"/>
        </pc:sldMkLst>
        <pc:spChg chg="mod">
          <ac:chgData name="Vân Nguyễn" userId="898c2f3ac369ae4e" providerId="LiveId" clId="{6F6F43EE-8E6B-49D4-A3A8-9C53F0A2E232}" dt="2021-09-22T04:23:52.975" v="50" actId="2711"/>
          <ac:spMkLst>
            <pc:docMk/>
            <pc:sldMk cId="1005497101" sldId="296"/>
            <ac:spMk id="8" creationId="{E5735030-1359-43FC-AF0D-BECC21C5CD90}"/>
          </ac:spMkLst>
        </pc:spChg>
        <pc:spChg chg="mod">
          <ac:chgData name="Vân Nguyễn" userId="898c2f3ac369ae4e" providerId="LiveId" clId="{6F6F43EE-8E6B-49D4-A3A8-9C53F0A2E232}" dt="2021-09-22T04:23:52.975" v="50" actId="2711"/>
          <ac:spMkLst>
            <pc:docMk/>
            <pc:sldMk cId="1005497101" sldId="296"/>
            <ac:spMk id="24" creationId="{00000000-0000-0000-0000-000000000000}"/>
          </ac:spMkLst>
        </pc:spChg>
        <pc:grpChg chg="mod">
          <ac:chgData name="Vân Nguyễn" userId="898c2f3ac369ae4e" providerId="LiveId" clId="{6F6F43EE-8E6B-49D4-A3A8-9C53F0A2E232}" dt="2021-09-22T04:23:52.975" v="50" actId="2711"/>
          <ac:grpSpMkLst>
            <pc:docMk/>
            <pc:sldMk cId="1005497101" sldId="296"/>
            <ac:grpSpMk id="30" creationId="{00000000-0000-0000-0000-000000000000}"/>
          </ac:grpSpMkLst>
        </pc:grpChg>
        <pc:picChg chg="add del mod">
          <ac:chgData name="Vân Nguyễn" userId="898c2f3ac369ae4e" providerId="LiveId" clId="{6F6F43EE-8E6B-49D4-A3A8-9C53F0A2E232}" dt="2021-09-22T05:10:08.561" v="1515"/>
          <ac:picMkLst>
            <pc:docMk/>
            <pc:sldMk cId="1005497101" sldId="296"/>
            <ac:picMk id="2" creationId="{8E217F83-2262-4D50-AA3F-BE8D22084AC9}"/>
          </ac:picMkLst>
        </pc:picChg>
        <pc:picChg chg="add mod">
          <ac:chgData name="Vân Nguyễn" userId="898c2f3ac369ae4e" providerId="LiveId" clId="{6F6F43EE-8E6B-49D4-A3A8-9C53F0A2E232}" dt="2021-09-22T05:10:08.561" v="1515"/>
          <ac:picMkLst>
            <pc:docMk/>
            <pc:sldMk cId="1005497101" sldId="296"/>
            <ac:picMk id="3" creationId="{654550C2-BEC0-42BC-B13A-9952B27FD74F}"/>
          </ac:picMkLst>
        </pc:picChg>
      </pc:sldChg>
      <pc:sldChg chg="addSp delSp modSp mod">
        <pc:chgData name="Vân Nguyễn" userId="898c2f3ac369ae4e" providerId="LiveId" clId="{6F6F43EE-8E6B-49D4-A3A8-9C53F0A2E232}" dt="2021-09-22T04:59:12.424" v="1502"/>
        <pc:sldMkLst>
          <pc:docMk/>
          <pc:sldMk cId="1132576178" sldId="297"/>
        </pc:sldMkLst>
        <pc:spChg chg="mod">
          <ac:chgData name="Vân Nguyễn" userId="898c2f3ac369ae4e" providerId="LiveId" clId="{6F6F43EE-8E6B-49D4-A3A8-9C53F0A2E232}" dt="2021-09-22T04:30:53.492" v="531" actId="1076"/>
          <ac:spMkLst>
            <pc:docMk/>
            <pc:sldMk cId="1132576178" sldId="297"/>
            <ac:spMk id="3" creationId="{00000000-0000-0000-0000-000000000000}"/>
          </ac:spMkLst>
        </pc:spChg>
        <pc:spChg chg="mod">
          <ac:chgData name="Vân Nguyễn" userId="898c2f3ac369ae4e" providerId="LiveId" clId="{6F6F43EE-8E6B-49D4-A3A8-9C53F0A2E232}" dt="2021-09-22T04:30:50.634" v="530" actId="1076"/>
          <ac:spMkLst>
            <pc:docMk/>
            <pc:sldMk cId="1132576178" sldId="297"/>
            <ac:spMk id="5" creationId="{00000000-0000-0000-0000-000000000000}"/>
          </ac:spMkLst>
        </pc:spChg>
        <pc:spChg chg="mod">
          <ac:chgData name="Vân Nguyễn" userId="898c2f3ac369ae4e" providerId="LiveId" clId="{6F6F43EE-8E6B-49D4-A3A8-9C53F0A2E232}" dt="2021-09-22T04:23:49.092" v="49" actId="2711"/>
          <ac:spMkLst>
            <pc:docMk/>
            <pc:sldMk cId="1132576178" sldId="297"/>
            <ac:spMk id="11" creationId="{00000000-0000-0000-0000-000000000000}"/>
          </ac:spMkLst>
        </pc:spChg>
        <pc:picChg chg="add del mod">
          <ac:chgData name="Vân Nguyễn" userId="898c2f3ac369ae4e" providerId="LiveId" clId="{6F6F43EE-8E6B-49D4-A3A8-9C53F0A2E232}" dt="2021-09-22T04:59:12.424" v="1502"/>
          <ac:picMkLst>
            <pc:docMk/>
            <pc:sldMk cId="1132576178" sldId="297"/>
            <ac:picMk id="2" creationId="{9E513F61-4B51-46FD-877B-BD50539EF247}"/>
          </ac:picMkLst>
        </pc:picChg>
        <pc:picChg chg="add mod">
          <ac:chgData name="Vân Nguyễn" userId="898c2f3ac369ae4e" providerId="LiveId" clId="{6F6F43EE-8E6B-49D4-A3A8-9C53F0A2E232}" dt="2021-09-22T04:59:12.424" v="1502"/>
          <ac:picMkLst>
            <pc:docMk/>
            <pc:sldMk cId="1132576178" sldId="297"/>
            <ac:picMk id="4" creationId="{31491D8F-3527-44AE-8183-8DE9F6AFF465}"/>
          </ac:picMkLst>
        </pc:picChg>
        <pc:picChg chg="mod">
          <ac:chgData name="Vân Nguyễn" userId="898c2f3ac369ae4e" providerId="LiveId" clId="{6F6F43EE-8E6B-49D4-A3A8-9C53F0A2E232}" dt="2021-09-22T04:23:49.092" v="49" actId="2711"/>
          <ac:picMkLst>
            <pc:docMk/>
            <pc:sldMk cId="1132576178" sldId="297"/>
            <ac:picMk id="10" creationId="{00000000-0000-0000-0000-000000000000}"/>
          </ac:picMkLst>
        </pc:picChg>
      </pc:sldChg>
      <pc:sldChg chg="addSp delSp modSp">
        <pc:chgData name="Vân Nguyễn" userId="898c2f3ac369ae4e" providerId="LiveId" clId="{6F6F43EE-8E6B-49D4-A3A8-9C53F0A2E232}" dt="2021-09-22T05:11:02.901" v="1516"/>
        <pc:sldMkLst>
          <pc:docMk/>
          <pc:sldMk cId="3063450904" sldId="298"/>
        </pc:sldMkLst>
        <pc:spChg chg="mod">
          <ac:chgData name="Vân Nguyễn" userId="898c2f3ac369ae4e" providerId="LiveId" clId="{6F6F43EE-8E6B-49D4-A3A8-9C53F0A2E232}" dt="2021-09-22T04:23:57.257" v="51" actId="2711"/>
          <ac:spMkLst>
            <pc:docMk/>
            <pc:sldMk cId="3063450904" sldId="298"/>
            <ac:spMk id="8" creationId="{00000000-0000-0000-0000-000000000000}"/>
          </ac:spMkLst>
        </pc:spChg>
        <pc:spChg chg="mod">
          <ac:chgData name="Vân Nguyễn" userId="898c2f3ac369ae4e" providerId="LiveId" clId="{6F6F43EE-8E6B-49D4-A3A8-9C53F0A2E232}" dt="2021-09-22T04:23:57.257" v="51" actId="2711"/>
          <ac:spMkLst>
            <pc:docMk/>
            <pc:sldMk cId="3063450904" sldId="298"/>
            <ac:spMk id="9" creationId="{00000000-0000-0000-0000-000000000000}"/>
          </ac:spMkLst>
        </pc:spChg>
        <pc:spChg chg="mod">
          <ac:chgData name="Vân Nguyễn" userId="898c2f3ac369ae4e" providerId="LiveId" clId="{6F6F43EE-8E6B-49D4-A3A8-9C53F0A2E232}" dt="2021-09-22T04:23:57.257" v="51" actId="2711"/>
          <ac:spMkLst>
            <pc:docMk/>
            <pc:sldMk cId="3063450904" sldId="298"/>
            <ac:spMk id="10" creationId="{00000000-0000-0000-0000-000000000000}"/>
          </ac:spMkLst>
        </pc:spChg>
        <pc:spChg chg="mod">
          <ac:chgData name="Vân Nguyễn" userId="898c2f3ac369ae4e" providerId="LiveId" clId="{6F6F43EE-8E6B-49D4-A3A8-9C53F0A2E232}" dt="2021-09-22T04:23:57.257" v="51" actId="2711"/>
          <ac:spMkLst>
            <pc:docMk/>
            <pc:sldMk cId="3063450904" sldId="298"/>
            <ac:spMk id="11" creationId="{00000000-0000-0000-0000-000000000000}"/>
          </ac:spMkLst>
        </pc:spChg>
        <pc:spChg chg="mod">
          <ac:chgData name="Vân Nguyễn" userId="898c2f3ac369ae4e" providerId="LiveId" clId="{6F6F43EE-8E6B-49D4-A3A8-9C53F0A2E232}" dt="2021-09-22T04:23:57.257" v="51" actId="2711"/>
          <ac:spMkLst>
            <pc:docMk/>
            <pc:sldMk cId="3063450904" sldId="298"/>
            <ac:spMk id="24" creationId="{00000000-0000-0000-0000-000000000000}"/>
          </ac:spMkLst>
        </pc:spChg>
        <pc:grpChg chg="mod">
          <ac:chgData name="Vân Nguyễn" userId="898c2f3ac369ae4e" providerId="LiveId" clId="{6F6F43EE-8E6B-49D4-A3A8-9C53F0A2E232}" dt="2021-09-22T04:23:57.257" v="51" actId="2711"/>
          <ac:grpSpMkLst>
            <pc:docMk/>
            <pc:sldMk cId="3063450904" sldId="298"/>
            <ac:grpSpMk id="30" creationId="{00000000-0000-0000-0000-000000000000}"/>
          </ac:grpSpMkLst>
        </pc:grpChg>
        <pc:picChg chg="mod">
          <ac:chgData name="Vân Nguyễn" userId="898c2f3ac369ae4e" providerId="LiveId" clId="{6F6F43EE-8E6B-49D4-A3A8-9C53F0A2E232}" dt="2021-09-22T04:23:57.257" v="51" actId="2711"/>
          <ac:picMkLst>
            <pc:docMk/>
            <pc:sldMk cId="3063450904" sldId="298"/>
            <ac:picMk id="2" creationId="{00000000-0000-0000-0000-000000000000}"/>
          </ac:picMkLst>
        </pc:picChg>
        <pc:picChg chg="add del mod">
          <ac:chgData name="Vân Nguyễn" userId="898c2f3ac369ae4e" providerId="LiveId" clId="{6F6F43EE-8E6B-49D4-A3A8-9C53F0A2E232}" dt="2021-09-22T05:02:27.165" v="1504"/>
          <ac:picMkLst>
            <pc:docMk/>
            <pc:sldMk cId="3063450904" sldId="298"/>
            <ac:picMk id="3" creationId="{96CF4A47-5EB4-4447-A947-1AC71CE68CA0}"/>
          </ac:picMkLst>
        </pc:picChg>
        <pc:picChg chg="add del mod">
          <ac:chgData name="Vân Nguyễn" userId="898c2f3ac369ae4e" providerId="LiveId" clId="{6F6F43EE-8E6B-49D4-A3A8-9C53F0A2E232}" dt="2021-09-22T05:10:08.561" v="1515"/>
          <ac:picMkLst>
            <pc:docMk/>
            <pc:sldMk cId="3063450904" sldId="298"/>
            <ac:picMk id="4" creationId="{24647F7C-3F6B-4AFB-B2F9-FA905FDEA6AD}"/>
          </ac:picMkLst>
        </pc:picChg>
        <pc:picChg chg="add del mod">
          <ac:chgData name="Vân Nguyễn" userId="898c2f3ac369ae4e" providerId="LiveId" clId="{6F6F43EE-8E6B-49D4-A3A8-9C53F0A2E232}" dt="2021-09-22T05:11:02.901" v="1516"/>
          <ac:picMkLst>
            <pc:docMk/>
            <pc:sldMk cId="3063450904" sldId="298"/>
            <ac:picMk id="5" creationId="{76130415-BA53-4C5D-880F-2630FFBFAF3C}"/>
          </ac:picMkLst>
        </pc:picChg>
        <pc:picChg chg="add mod">
          <ac:chgData name="Vân Nguyễn" userId="898c2f3ac369ae4e" providerId="LiveId" clId="{6F6F43EE-8E6B-49D4-A3A8-9C53F0A2E232}" dt="2021-09-22T05:11:02.901" v="1516"/>
          <ac:picMkLst>
            <pc:docMk/>
            <pc:sldMk cId="3063450904" sldId="298"/>
            <ac:picMk id="6" creationId="{E7C191B5-0C95-43C0-90E6-0BEA024A9484}"/>
          </ac:picMkLst>
        </pc:picChg>
        <pc:cxnChg chg="mod">
          <ac:chgData name="Vân Nguyễn" userId="898c2f3ac369ae4e" providerId="LiveId" clId="{6F6F43EE-8E6B-49D4-A3A8-9C53F0A2E232}" dt="2021-09-22T04:23:57.257" v="51" actId="2711"/>
          <ac:cxnSpMkLst>
            <pc:docMk/>
            <pc:sldMk cId="3063450904" sldId="298"/>
            <ac:cxnSpMk id="12" creationId="{00000000-0000-0000-0000-000000000000}"/>
          </ac:cxnSpMkLst>
        </pc:cxnChg>
        <pc:cxnChg chg="mod">
          <ac:chgData name="Vân Nguyễn" userId="898c2f3ac369ae4e" providerId="LiveId" clId="{6F6F43EE-8E6B-49D4-A3A8-9C53F0A2E232}" dt="2021-09-22T04:23:57.257" v="51" actId="2711"/>
          <ac:cxnSpMkLst>
            <pc:docMk/>
            <pc:sldMk cId="3063450904" sldId="298"/>
            <ac:cxnSpMk id="13" creationId="{00000000-0000-0000-0000-000000000000}"/>
          </ac:cxnSpMkLst>
        </pc:cxnChg>
        <pc:cxnChg chg="mod">
          <ac:chgData name="Vân Nguyễn" userId="898c2f3ac369ae4e" providerId="LiveId" clId="{6F6F43EE-8E6B-49D4-A3A8-9C53F0A2E232}" dt="2021-09-22T04:23:57.257" v="51" actId="2711"/>
          <ac:cxnSpMkLst>
            <pc:docMk/>
            <pc:sldMk cId="3063450904" sldId="298"/>
            <ac:cxnSpMk id="14" creationId="{00000000-0000-0000-0000-000000000000}"/>
          </ac:cxnSpMkLst>
        </pc:cxnChg>
      </pc:sldChg>
      <pc:sldChg chg="addSp delSp modSp mod">
        <pc:chgData name="Vân Nguyễn" userId="898c2f3ac369ae4e" providerId="LiveId" clId="{6F6F43EE-8E6B-49D4-A3A8-9C53F0A2E232}" dt="2021-09-22T05:11:02.901" v="1516"/>
        <pc:sldMkLst>
          <pc:docMk/>
          <pc:sldMk cId="4270901543" sldId="299"/>
        </pc:sldMkLst>
        <pc:spChg chg="mod">
          <ac:chgData name="Vân Nguyễn" userId="898c2f3ac369ae4e" providerId="LiveId" clId="{6F6F43EE-8E6B-49D4-A3A8-9C53F0A2E232}" dt="2021-09-22T04:24:05.650" v="53" actId="1076"/>
          <ac:spMkLst>
            <pc:docMk/>
            <pc:sldMk cId="4270901543" sldId="299"/>
            <ac:spMk id="3" creationId="{00000000-0000-0000-0000-000000000000}"/>
          </ac:spMkLst>
        </pc:spChg>
        <pc:spChg chg="mod">
          <ac:chgData name="Vân Nguyễn" userId="898c2f3ac369ae4e" providerId="LiveId" clId="{6F6F43EE-8E6B-49D4-A3A8-9C53F0A2E232}" dt="2021-09-22T04:24:01.622" v="52" actId="2711"/>
          <ac:spMkLst>
            <pc:docMk/>
            <pc:sldMk cId="4270901543" sldId="299"/>
            <ac:spMk id="5" creationId="{00000000-0000-0000-0000-000000000000}"/>
          </ac:spMkLst>
        </pc:spChg>
        <pc:spChg chg="mod">
          <ac:chgData name="Vân Nguyễn" userId="898c2f3ac369ae4e" providerId="LiveId" clId="{6F6F43EE-8E6B-49D4-A3A8-9C53F0A2E232}" dt="2021-09-22T04:24:01.622" v="52" actId="2711"/>
          <ac:spMkLst>
            <pc:docMk/>
            <pc:sldMk cId="4270901543" sldId="299"/>
            <ac:spMk id="11" creationId="{00000000-0000-0000-0000-000000000000}"/>
          </ac:spMkLst>
        </pc:spChg>
        <pc:picChg chg="add del mod">
          <ac:chgData name="Vân Nguyễn" userId="898c2f3ac369ae4e" providerId="LiveId" clId="{6F6F43EE-8E6B-49D4-A3A8-9C53F0A2E232}" dt="2021-09-22T05:10:08.561" v="1515"/>
          <ac:picMkLst>
            <pc:docMk/>
            <pc:sldMk cId="4270901543" sldId="299"/>
            <ac:picMk id="2" creationId="{45AB5C13-26ED-409A-801A-AD064189271B}"/>
          </ac:picMkLst>
        </pc:picChg>
        <pc:picChg chg="add del mod">
          <ac:chgData name="Vân Nguyễn" userId="898c2f3ac369ae4e" providerId="LiveId" clId="{6F6F43EE-8E6B-49D4-A3A8-9C53F0A2E232}" dt="2021-09-22T05:11:02.901" v="1516"/>
          <ac:picMkLst>
            <pc:docMk/>
            <pc:sldMk cId="4270901543" sldId="299"/>
            <ac:picMk id="4" creationId="{8FB895EE-DCC9-4C99-A338-78C6C94850D1}"/>
          </ac:picMkLst>
        </pc:picChg>
        <pc:picChg chg="add mod">
          <ac:chgData name="Vân Nguyễn" userId="898c2f3ac369ae4e" providerId="LiveId" clId="{6F6F43EE-8E6B-49D4-A3A8-9C53F0A2E232}" dt="2021-09-22T05:11:02.901" v="1516"/>
          <ac:picMkLst>
            <pc:docMk/>
            <pc:sldMk cId="4270901543" sldId="299"/>
            <ac:picMk id="6" creationId="{5D2F3365-7B3B-4A36-9FBD-DD7EB6659F10}"/>
          </ac:picMkLst>
        </pc:picChg>
        <pc:picChg chg="mod">
          <ac:chgData name="Vân Nguyễn" userId="898c2f3ac369ae4e" providerId="LiveId" clId="{6F6F43EE-8E6B-49D4-A3A8-9C53F0A2E232}" dt="2021-09-22T04:24:01.622" v="52" actId="2711"/>
          <ac:picMkLst>
            <pc:docMk/>
            <pc:sldMk cId="4270901543" sldId="299"/>
            <ac:picMk id="10" creationId="{00000000-0000-0000-0000-000000000000}"/>
          </ac:picMkLst>
        </pc:picChg>
      </pc:sldChg>
      <pc:sldChg chg="addSp modSp">
        <pc:chgData name="Vân Nguyễn" userId="898c2f3ac369ae4e" providerId="LiveId" clId="{6F6F43EE-8E6B-49D4-A3A8-9C53F0A2E232}" dt="2021-09-22T05:02:27.165" v="1504"/>
        <pc:sldMkLst>
          <pc:docMk/>
          <pc:sldMk cId="1583938249" sldId="300"/>
        </pc:sldMkLst>
        <pc:spChg chg="mod">
          <ac:chgData name="Vân Nguyễn" userId="898c2f3ac369ae4e" providerId="LiveId" clId="{6F6F43EE-8E6B-49D4-A3A8-9C53F0A2E232}" dt="2021-09-22T04:24:13.603" v="54" actId="2711"/>
          <ac:spMkLst>
            <pc:docMk/>
            <pc:sldMk cId="1583938249" sldId="300"/>
            <ac:spMk id="15" creationId="{00000000-0000-0000-0000-000000000000}"/>
          </ac:spMkLst>
        </pc:spChg>
        <pc:spChg chg="mod">
          <ac:chgData name="Vân Nguyễn" userId="898c2f3ac369ae4e" providerId="LiveId" clId="{6F6F43EE-8E6B-49D4-A3A8-9C53F0A2E232}" dt="2021-09-22T04:24:13.603" v="54" actId="2711"/>
          <ac:spMkLst>
            <pc:docMk/>
            <pc:sldMk cId="1583938249" sldId="300"/>
            <ac:spMk id="24" creationId="{00000000-0000-0000-0000-000000000000}"/>
          </ac:spMkLst>
        </pc:spChg>
        <pc:grpChg chg="mod">
          <ac:chgData name="Vân Nguyễn" userId="898c2f3ac369ae4e" providerId="LiveId" clId="{6F6F43EE-8E6B-49D4-A3A8-9C53F0A2E232}" dt="2021-09-22T04:24:13.603" v="54" actId="2711"/>
          <ac:grpSpMkLst>
            <pc:docMk/>
            <pc:sldMk cId="1583938249" sldId="300"/>
            <ac:grpSpMk id="30" creationId="{00000000-0000-0000-0000-000000000000}"/>
          </ac:grpSpMkLst>
        </pc:grpChg>
        <pc:picChg chg="add mod">
          <ac:chgData name="Vân Nguyễn" userId="898c2f3ac369ae4e" providerId="LiveId" clId="{6F6F43EE-8E6B-49D4-A3A8-9C53F0A2E232}" dt="2021-09-22T05:02:27.165" v="1504"/>
          <ac:picMkLst>
            <pc:docMk/>
            <pc:sldMk cId="1583938249" sldId="300"/>
            <ac:picMk id="2" creationId="{C6195F80-BD5F-4709-AC32-8BD0F953CDA9}"/>
          </ac:picMkLst>
        </pc:picChg>
      </pc:sldChg>
      <pc:sldChg chg="addSp modSp">
        <pc:chgData name="Vân Nguyễn" userId="898c2f3ac369ae4e" providerId="LiveId" clId="{6F6F43EE-8E6B-49D4-A3A8-9C53F0A2E232}" dt="2021-09-22T05:02:27.165" v="1504"/>
        <pc:sldMkLst>
          <pc:docMk/>
          <pc:sldMk cId="3667891508" sldId="301"/>
        </pc:sldMkLst>
        <pc:spChg chg="mod">
          <ac:chgData name="Vân Nguyễn" userId="898c2f3ac369ae4e" providerId="LiveId" clId="{6F6F43EE-8E6B-49D4-A3A8-9C53F0A2E232}" dt="2021-09-22T04:24:19.296" v="55" actId="2711"/>
          <ac:spMkLst>
            <pc:docMk/>
            <pc:sldMk cId="3667891508" sldId="301"/>
            <ac:spMk id="7" creationId="{00000000-0000-0000-0000-000000000000}"/>
          </ac:spMkLst>
        </pc:spChg>
        <pc:spChg chg="mod">
          <ac:chgData name="Vân Nguyễn" userId="898c2f3ac369ae4e" providerId="LiveId" clId="{6F6F43EE-8E6B-49D4-A3A8-9C53F0A2E232}" dt="2021-09-22T04:24:19.296" v="55" actId="2711"/>
          <ac:spMkLst>
            <pc:docMk/>
            <pc:sldMk cId="3667891508" sldId="301"/>
            <ac:spMk id="24" creationId="{00000000-0000-0000-0000-000000000000}"/>
          </ac:spMkLst>
        </pc:spChg>
        <pc:grpChg chg="mod">
          <ac:chgData name="Vân Nguyễn" userId="898c2f3ac369ae4e" providerId="LiveId" clId="{6F6F43EE-8E6B-49D4-A3A8-9C53F0A2E232}" dt="2021-09-22T04:24:19.296" v="55" actId="2711"/>
          <ac:grpSpMkLst>
            <pc:docMk/>
            <pc:sldMk cId="3667891508" sldId="301"/>
            <ac:grpSpMk id="30" creationId="{00000000-0000-0000-0000-000000000000}"/>
          </ac:grpSpMkLst>
        </pc:grpChg>
        <pc:picChg chg="add mod">
          <ac:chgData name="Vân Nguyễn" userId="898c2f3ac369ae4e" providerId="LiveId" clId="{6F6F43EE-8E6B-49D4-A3A8-9C53F0A2E232}" dt="2021-09-22T05:02:27.165" v="1504"/>
          <ac:picMkLst>
            <pc:docMk/>
            <pc:sldMk cId="3667891508" sldId="301"/>
            <ac:picMk id="2" creationId="{9BFB2ADA-4FF7-4E52-B87F-5D031E978B42}"/>
          </ac:picMkLst>
        </pc:picChg>
      </pc:sldChg>
      <pc:sldChg chg="addSp delSp modSp">
        <pc:chgData name="Vân Nguyễn" userId="898c2f3ac369ae4e" providerId="LiveId" clId="{6F6F43EE-8E6B-49D4-A3A8-9C53F0A2E232}" dt="2021-09-22T05:03:25.127" v="1507"/>
        <pc:sldMkLst>
          <pc:docMk/>
          <pc:sldMk cId="4218845341" sldId="302"/>
        </pc:sldMkLst>
        <pc:spChg chg="mod">
          <ac:chgData name="Vân Nguyễn" userId="898c2f3ac369ae4e" providerId="LiveId" clId="{6F6F43EE-8E6B-49D4-A3A8-9C53F0A2E232}" dt="2021-09-22T04:24:25.982" v="56" actId="2711"/>
          <ac:spMkLst>
            <pc:docMk/>
            <pc:sldMk cId="4218845341" sldId="302"/>
            <ac:spMk id="9" creationId="{00000000-0000-0000-0000-000000000000}"/>
          </ac:spMkLst>
        </pc:spChg>
        <pc:spChg chg="mod">
          <ac:chgData name="Vân Nguyễn" userId="898c2f3ac369ae4e" providerId="LiveId" clId="{6F6F43EE-8E6B-49D4-A3A8-9C53F0A2E232}" dt="2021-09-22T04:24:25.982" v="56" actId="2711"/>
          <ac:spMkLst>
            <pc:docMk/>
            <pc:sldMk cId="4218845341" sldId="302"/>
            <ac:spMk id="11" creationId="{00000000-0000-0000-0000-000000000000}"/>
          </ac:spMkLst>
        </pc:spChg>
        <pc:spChg chg="mod">
          <ac:chgData name="Vân Nguyễn" userId="898c2f3ac369ae4e" providerId="LiveId" clId="{6F6F43EE-8E6B-49D4-A3A8-9C53F0A2E232}" dt="2021-09-22T04:24:25.982" v="56" actId="2711"/>
          <ac:spMkLst>
            <pc:docMk/>
            <pc:sldMk cId="4218845341" sldId="302"/>
            <ac:spMk id="24" creationId="{00000000-0000-0000-0000-000000000000}"/>
          </ac:spMkLst>
        </pc:spChg>
        <pc:grpChg chg="mod">
          <ac:chgData name="Vân Nguyễn" userId="898c2f3ac369ae4e" providerId="LiveId" clId="{6F6F43EE-8E6B-49D4-A3A8-9C53F0A2E232}" dt="2021-09-22T04:24:25.982" v="56" actId="2711"/>
          <ac:grpSpMkLst>
            <pc:docMk/>
            <pc:sldMk cId="4218845341" sldId="302"/>
            <ac:grpSpMk id="30" creationId="{00000000-0000-0000-0000-000000000000}"/>
          </ac:grpSpMkLst>
        </pc:grpChg>
        <pc:picChg chg="add del mod">
          <ac:chgData name="Vân Nguyễn" userId="898c2f3ac369ae4e" providerId="LiveId" clId="{6F6F43EE-8E6B-49D4-A3A8-9C53F0A2E232}" dt="2021-09-22T05:02:43.996" v="1505"/>
          <ac:picMkLst>
            <pc:docMk/>
            <pc:sldMk cId="4218845341" sldId="302"/>
            <ac:picMk id="2" creationId="{E6F781A9-07C1-4F91-AD1C-B29B25D57108}"/>
          </ac:picMkLst>
        </pc:picChg>
        <pc:picChg chg="add del mod">
          <ac:chgData name="Vân Nguyễn" userId="898c2f3ac369ae4e" providerId="LiveId" clId="{6F6F43EE-8E6B-49D4-A3A8-9C53F0A2E232}" dt="2021-09-22T05:02:59.201" v="1506"/>
          <ac:picMkLst>
            <pc:docMk/>
            <pc:sldMk cId="4218845341" sldId="302"/>
            <ac:picMk id="3" creationId="{7A044EFA-CD6B-4B26-9D1B-C6F56BAE6B11}"/>
          </ac:picMkLst>
        </pc:picChg>
        <pc:picChg chg="add del mod">
          <ac:chgData name="Vân Nguyễn" userId="898c2f3ac369ae4e" providerId="LiveId" clId="{6F6F43EE-8E6B-49D4-A3A8-9C53F0A2E232}" dt="2021-09-22T05:03:25.127" v="1507"/>
          <ac:picMkLst>
            <pc:docMk/>
            <pc:sldMk cId="4218845341" sldId="302"/>
            <ac:picMk id="4" creationId="{ED548FE7-0553-4A7C-B6E4-EAAB79F088F5}"/>
          </ac:picMkLst>
        </pc:picChg>
        <pc:picChg chg="add mod">
          <ac:chgData name="Vân Nguyễn" userId="898c2f3ac369ae4e" providerId="LiveId" clId="{6F6F43EE-8E6B-49D4-A3A8-9C53F0A2E232}" dt="2021-09-22T05:03:25.127" v="1507"/>
          <ac:picMkLst>
            <pc:docMk/>
            <pc:sldMk cId="4218845341" sldId="302"/>
            <ac:picMk id="5" creationId="{3B710E5F-278D-4FDC-B557-4AF384E2104A}"/>
          </ac:picMkLst>
        </pc:picChg>
        <pc:picChg chg="mod">
          <ac:chgData name="Vân Nguyễn" userId="898c2f3ac369ae4e" providerId="LiveId" clId="{6F6F43EE-8E6B-49D4-A3A8-9C53F0A2E232}" dt="2021-09-22T04:24:25.982" v="56" actId="2711"/>
          <ac:picMkLst>
            <pc:docMk/>
            <pc:sldMk cId="4218845341" sldId="302"/>
            <ac:picMk id="8" creationId="{00000000-0000-0000-0000-000000000000}"/>
          </ac:picMkLst>
        </pc:picChg>
        <pc:picChg chg="mod">
          <ac:chgData name="Vân Nguyễn" userId="898c2f3ac369ae4e" providerId="LiveId" clId="{6F6F43EE-8E6B-49D4-A3A8-9C53F0A2E232}" dt="2021-09-22T04:24:25.982" v="56" actId="2711"/>
          <ac:picMkLst>
            <pc:docMk/>
            <pc:sldMk cId="4218845341" sldId="302"/>
            <ac:picMk id="10" creationId="{00000000-0000-0000-0000-000000000000}"/>
          </ac:picMkLst>
        </pc:picChg>
      </pc:sldChg>
      <pc:sldChg chg="addSp delSp modSp">
        <pc:chgData name="Vân Nguyễn" userId="898c2f3ac369ae4e" providerId="LiveId" clId="{6F6F43EE-8E6B-49D4-A3A8-9C53F0A2E232}" dt="2021-09-22T05:05:24.489" v="1508"/>
        <pc:sldMkLst>
          <pc:docMk/>
          <pc:sldMk cId="1385220503" sldId="303"/>
        </pc:sldMkLst>
        <pc:spChg chg="mod">
          <ac:chgData name="Vân Nguyễn" userId="898c2f3ac369ae4e" providerId="LiveId" clId="{6F6F43EE-8E6B-49D4-A3A8-9C53F0A2E232}" dt="2021-09-22T04:24:32.004" v="57" actId="2711"/>
          <ac:spMkLst>
            <pc:docMk/>
            <pc:sldMk cId="1385220503" sldId="303"/>
            <ac:spMk id="13" creationId="{00000000-0000-0000-0000-000000000000}"/>
          </ac:spMkLst>
        </pc:spChg>
        <pc:spChg chg="mod">
          <ac:chgData name="Vân Nguyễn" userId="898c2f3ac369ae4e" providerId="LiveId" clId="{6F6F43EE-8E6B-49D4-A3A8-9C53F0A2E232}" dt="2021-09-22T04:24:32.004" v="57" actId="2711"/>
          <ac:spMkLst>
            <pc:docMk/>
            <pc:sldMk cId="1385220503" sldId="303"/>
            <ac:spMk id="15" creationId="{00000000-0000-0000-0000-000000000000}"/>
          </ac:spMkLst>
        </pc:spChg>
        <pc:spChg chg="mod">
          <ac:chgData name="Vân Nguyễn" userId="898c2f3ac369ae4e" providerId="LiveId" clId="{6F6F43EE-8E6B-49D4-A3A8-9C53F0A2E232}" dt="2021-09-22T04:24:32.004" v="57" actId="2711"/>
          <ac:spMkLst>
            <pc:docMk/>
            <pc:sldMk cId="1385220503" sldId="303"/>
            <ac:spMk id="24" creationId="{00000000-0000-0000-0000-000000000000}"/>
          </ac:spMkLst>
        </pc:spChg>
        <pc:grpChg chg="mod">
          <ac:chgData name="Vân Nguyễn" userId="898c2f3ac369ae4e" providerId="LiveId" clId="{6F6F43EE-8E6B-49D4-A3A8-9C53F0A2E232}" dt="2021-09-22T04:24:32.004" v="57" actId="2711"/>
          <ac:grpSpMkLst>
            <pc:docMk/>
            <pc:sldMk cId="1385220503" sldId="303"/>
            <ac:grpSpMk id="30" creationId="{00000000-0000-0000-0000-000000000000}"/>
          </ac:grpSpMkLst>
        </pc:grpChg>
        <pc:picChg chg="add del mod">
          <ac:chgData name="Vân Nguyễn" userId="898c2f3ac369ae4e" providerId="LiveId" clId="{6F6F43EE-8E6B-49D4-A3A8-9C53F0A2E232}" dt="2021-09-22T05:03:25.127" v="1507"/>
          <ac:picMkLst>
            <pc:docMk/>
            <pc:sldMk cId="1385220503" sldId="303"/>
            <ac:picMk id="2" creationId="{A6973F90-5BF4-4C41-B91D-67C03B204748}"/>
          </ac:picMkLst>
        </pc:picChg>
        <pc:picChg chg="add del mod">
          <ac:chgData name="Vân Nguyễn" userId="898c2f3ac369ae4e" providerId="LiveId" clId="{6F6F43EE-8E6B-49D4-A3A8-9C53F0A2E232}" dt="2021-09-22T05:05:24.489" v="1508"/>
          <ac:picMkLst>
            <pc:docMk/>
            <pc:sldMk cId="1385220503" sldId="303"/>
            <ac:picMk id="3" creationId="{6B8167DF-D04A-44B2-8FDB-9DC71BCFF276}"/>
          </ac:picMkLst>
        </pc:picChg>
        <pc:picChg chg="add mod">
          <ac:chgData name="Vân Nguyễn" userId="898c2f3ac369ae4e" providerId="LiveId" clId="{6F6F43EE-8E6B-49D4-A3A8-9C53F0A2E232}" dt="2021-09-22T05:05:24.489" v="1508"/>
          <ac:picMkLst>
            <pc:docMk/>
            <pc:sldMk cId="1385220503" sldId="303"/>
            <ac:picMk id="4" creationId="{569719D1-49D4-4CE5-AFE2-86279D998B5B}"/>
          </ac:picMkLst>
        </pc:picChg>
        <pc:picChg chg="mod">
          <ac:chgData name="Vân Nguyễn" userId="898c2f3ac369ae4e" providerId="LiveId" clId="{6F6F43EE-8E6B-49D4-A3A8-9C53F0A2E232}" dt="2021-09-22T04:24:32.004" v="57" actId="2711"/>
          <ac:picMkLst>
            <pc:docMk/>
            <pc:sldMk cId="1385220503" sldId="303"/>
            <ac:picMk id="12" creationId="{00000000-0000-0000-0000-000000000000}"/>
          </ac:picMkLst>
        </pc:picChg>
        <pc:picChg chg="mod">
          <ac:chgData name="Vân Nguyễn" userId="898c2f3ac369ae4e" providerId="LiveId" clId="{6F6F43EE-8E6B-49D4-A3A8-9C53F0A2E232}" dt="2021-09-22T04:24:32.004" v="57" actId="2711"/>
          <ac:picMkLst>
            <pc:docMk/>
            <pc:sldMk cId="1385220503" sldId="303"/>
            <ac:picMk id="14" creationId="{00000000-0000-0000-0000-000000000000}"/>
          </ac:picMkLst>
        </pc:picChg>
      </pc:sldChg>
      <pc:sldChg chg="addSp modSp">
        <pc:chgData name="Vân Nguyễn" userId="898c2f3ac369ae4e" providerId="LiveId" clId="{6F6F43EE-8E6B-49D4-A3A8-9C53F0A2E232}" dt="2021-09-22T05:05:24.489" v="1508"/>
        <pc:sldMkLst>
          <pc:docMk/>
          <pc:sldMk cId="1921040701" sldId="304"/>
        </pc:sldMkLst>
        <pc:spChg chg="mod">
          <ac:chgData name="Vân Nguyễn" userId="898c2f3ac369ae4e" providerId="LiveId" clId="{6F6F43EE-8E6B-49D4-A3A8-9C53F0A2E232}" dt="2021-09-22T04:24:36.717" v="58" actId="2711"/>
          <ac:spMkLst>
            <pc:docMk/>
            <pc:sldMk cId="1921040701" sldId="304"/>
            <ac:spMk id="10" creationId="{00000000-0000-0000-0000-000000000000}"/>
          </ac:spMkLst>
        </pc:spChg>
        <pc:spChg chg="mod">
          <ac:chgData name="Vân Nguyễn" userId="898c2f3ac369ae4e" providerId="LiveId" clId="{6F6F43EE-8E6B-49D4-A3A8-9C53F0A2E232}" dt="2021-09-22T04:24:36.717" v="58" actId="2711"/>
          <ac:spMkLst>
            <pc:docMk/>
            <pc:sldMk cId="1921040701" sldId="304"/>
            <ac:spMk id="11" creationId="{00000000-0000-0000-0000-000000000000}"/>
          </ac:spMkLst>
        </pc:spChg>
        <pc:spChg chg="mod">
          <ac:chgData name="Vân Nguyễn" userId="898c2f3ac369ae4e" providerId="LiveId" clId="{6F6F43EE-8E6B-49D4-A3A8-9C53F0A2E232}" dt="2021-09-22T04:24:36.717" v="58" actId="2711"/>
          <ac:spMkLst>
            <pc:docMk/>
            <pc:sldMk cId="1921040701" sldId="304"/>
            <ac:spMk id="24" creationId="{00000000-0000-0000-0000-000000000000}"/>
          </ac:spMkLst>
        </pc:spChg>
        <pc:grpChg chg="mod">
          <ac:chgData name="Vân Nguyễn" userId="898c2f3ac369ae4e" providerId="LiveId" clId="{6F6F43EE-8E6B-49D4-A3A8-9C53F0A2E232}" dt="2021-09-22T04:24:36.717" v="58" actId="2711"/>
          <ac:grpSpMkLst>
            <pc:docMk/>
            <pc:sldMk cId="1921040701" sldId="304"/>
            <ac:grpSpMk id="30" creationId="{00000000-0000-0000-0000-000000000000}"/>
          </ac:grpSpMkLst>
        </pc:grpChg>
        <pc:picChg chg="add mod">
          <ac:chgData name="Vân Nguyễn" userId="898c2f3ac369ae4e" providerId="LiveId" clId="{6F6F43EE-8E6B-49D4-A3A8-9C53F0A2E232}" dt="2021-09-22T05:05:24.489" v="1508"/>
          <ac:picMkLst>
            <pc:docMk/>
            <pc:sldMk cId="1921040701" sldId="304"/>
            <ac:picMk id="2" creationId="{260EF99F-A534-4445-8FEC-1D11BEBEC158}"/>
          </ac:picMkLst>
        </pc:picChg>
        <pc:picChg chg="mod">
          <ac:chgData name="Vân Nguyễn" userId="898c2f3ac369ae4e" providerId="LiveId" clId="{6F6F43EE-8E6B-49D4-A3A8-9C53F0A2E232}" dt="2021-09-22T04:24:36.717" v="58" actId="2711"/>
          <ac:picMkLst>
            <pc:docMk/>
            <pc:sldMk cId="1921040701" sldId="304"/>
            <ac:picMk id="16" creationId="{00000000-0000-0000-0000-000000000000}"/>
          </ac:picMkLst>
        </pc:picChg>
        <pc:picChg chg="mod">
          <ac:chgData name="Vân Nguyễn" userId="898c2f3ac369ae4e" providerId="LiveId" clId="{6F6F43EE-8E6B-49D4-A3A8-9C53F0A2E232}" dt="2021-09-22T04:24:36.717" v="58" actId="2711"/>
          <ac:picMkLst>
            <pc:docMk/>
            <pc:sldMk cId="1921040701" sldId="304"/>
            <ac:picMk id="17" creationId="{00000000-0000-0000-0000-000000000000}"/>
          </ac:picMkLst>
        </pc:picChg>
      </pc:sldChg>
      <pc:sldChg chg="addSp modSp">
        <pc:chgData name="Vân Nguyễn" userId="898c2f3ac369ae4e" providerId="LiveId" clId="{6F6F43EE-8E6B-49D4-A3A8-9C53F0A2E232}" dt="2021-09-22T05:05:24.489" v="1508"/>
        <pc:sldMkLst>
          <pc:docMk/>
          <pc:sldMk cId="811718002" sldId="305"/>
        </pc:sldMkLst>
        <pc:spChg chg="mod">
          <ac:chgData name="Vân Nguyễn" userId="898c2f3ac369ae4e" providerId="LiveId" clId="{6F6F43EE-8E6B-49D4-A3A8-9C53F0A2E232}" dt="2021-09-22T04:24:40.988" v="59" actId="2711"/>
          <ac:spMkLst>
            <pc:docMk/>
            <pc:sldMk cId="811718002" sldId="305"/>
            <ac:spMk id="14" creationId="{00000000-0000-0000-0000-000000000000}"/>
          </ac:spMkLst>
        </pc:spChg>
        <pc:spChg chg="mod">
          <ac:chgData name="Vân Nguyễn" userId="898c2f3ac369ae4e" providerId="LiveId" clId="{6F6F43EE-8E6B-49D4-A3A8-9C53F0A2E232}" dt="2021-09-22T04:24:40.988" v="59" actId="2711"/>
          <ac:spMkLst>
            <pc:docMk/>
            <pc:sldMk cId="811718002" sldId="305"/>
            <ac:spMk id="15" creationId="{00000000-0000-0000-0000-000000000000}"/>
          </ac:spMkLst>
        </pc:spChg>
        <pc:spChg chg="mod">
          <ac:chgData name="Vân Nguyễn" userId="898c2f3ac369ae4e" providerId="LiveId" clId="{6F6F43EE-8E6B-49D4-A3A8-9C53F0A2E232}" dt="2021-09-22T04:24:40.988" v="59" actId="2711"/>
          <ac:spMkLst>
            <pc:docMk/>
            <pc:sldMk cId="811718002" sldId="305"/>
            <ac:spMk id="24" creationId="{00000000-0000-0000-0000-000000000000}"/>
          </ac:spMkLst>
        </pc:spChg>
        <pc:grpChg chg="mod">
          <ac:chgData name="Vân Nguyễn" userId="898c2f3ac369ae4e" providerId="LiveId" clId="{6F6F43EE-8E6B-49D4-A3A8-9C53F0A2E232}" dt="2021-09-22T04:24:40.988" v="59" actId="2711"/>
          <ac:grpSpMkLst>
            <pc:docMk/>
            <pc:sldMk cId="811718002" sldId="305"/>
            <ac:grpSpMk id="30" creationId="{00000000-0000-0000-0000-000000000000}"/>
          </ac:grpSpMkLst>
        </pc:grpChg>
        <pc:picChg chg="add mod">
          <ac:chgData name="Vân Nguyễn" userId="898c2f3ac369ae4e" providerId="LiveId" clId="{6F6F43EE-8E6B-49D4-A3A8-9C53F0A2E232}" dt="2021-09-22T05:05:24.489" v="1508"/>
          <ac:picMkLst>
            <pc:docMk/>
            <pc:sldMk cId="811718002" sldId="305"/>
            <ac:picMk id="2" creationId="{1DC9F62B-471F-41E4-9DFA-E380E0931723}"/>
          </ac:picMkLst>
        </pc:picChg>
      </pc:sldChg>
      <pc:sldChg chg="addSp modSp mod">
        <pc:chgData name="Vân Nguyễn" userId="898c2f3ac369ae4e" providerId="LiveId" clId="{6F6F43EE-8E6B-49D4-A3A8-9C53F0A2E232}" dt="2021-09-22T05:05:24.489" v="1508"/>
        <pc:sldMkLst>
          <pc:docMk/>
          <pc:sldMk cId="1323137115" sldId="306"/>
        </pc:sldMkLst>
        <pc:spChg chg="mod">
          <ac:chgData name="Vân Nguyễn" userId="898c2f3ac369ae4e" providerId="LiveId" clId="{6F6F43EE-8E6B-49D4-A3A8-9C53F0A2E232}" dt="2021-09-22T04:24:49.115" v="60" actId="2711"/>
          <ac:spMkLst>
            <pc:docMk/>
            <pc:sldMk cId="1323137115" sldId="306"/>
            <ac:spMk id="24" creationId="{00000000-0000-0000-0000-000000000000}"/>
          </ac:spMkLst>
        </pc:spChg>
        <pc:picChg chg="add mod">
          <ac:chgData name="Vân Nguyễn" userId="898c2f3ac369ae4e" providerId="LiveId" clId="{6F6F43EE-8E6B-49D4-A3A8-9C53F0A2E232}" dt="2021-09-22T05:05:24.489" v="1508"/>
          <ac:picMkLst>
            <pc:docMk/>
            <pc:sldMk cId="1323137115" sldId="306"/>
            <ac:picMk id="4" creationId="{36B0EBB5-5C51-4760-B0C9-19B8D4E9BDA0}"/>
          </ac:picMkLst>
        </pc:picChg>
      </pc:sldChg>
      <pc:sldChg chg="addSp modSp mod">
        <pc:chgData name="Vân Nguyễn" userId="898c2f3ac369ae4e" providerId="LiveId" clId="{6F6F43EE-8E6B-49D4-A3A8-9C53F0A2E232}" dt="2021-09-22T05:05:24.489" v="1508"/>
        <pc:sldMkLst>
          <pc:docMk/>
          <pc:sldMk cId="505920102" sldId="307"/>
        </pc:sldMkLst>
        <pc:spChg chg="mod">
          <ac:chgData name="Vân Nguyễn" userId="898c2f3ac369ae4e" providerId="LiveId" clId="{6F6F43EE-8E6B-49D4-A3A8-9C53F0A2E232}" dt="2021-09-22T04:24:53.740" v="61" actId="2711"/>
          <ac:spMkLst>
            <pc:docMk/>
            <pc:sldMk cId="505920102" sldId="307"/>
            <ac:spMk id="24" creationId="{00000000-0000-0000-0000-000000000000}"/>
          </ac:spMkLst>
        </pc:spChg>
        <pc:picChg chg="add mod">
          <ac:chgData name="Vân Nguyễn" userId="898c2f3ac369ae4e" providerId="LiveId" clId="{6F6F43EE-8E6B-49D4-A3A8-9C53F0A2E232}" dt="2021-09-22T05:05:24.489" v="1508"/>
          <ac:picMkLst>
            <pc:docMk/>
            <pc:sldMk cId="505920102" sldId="307"/>
            <ac:picMk id="2" creationId="{020FD891-3EE2-4705-B7C4-9E932C0EEF4D}"/>
          </ac:picMkLst>
        </pc:picChg>
      </pc:sldChg>
      <pc:sldChg chg="addSp modSp mod">
        <pc:chgData name="Vân Nguyễn" userId="898c2f3ac369ae4e" providerId="LiveId" clId="{6F6F43EE-8E6B-49D4-A3A8-9C53F0A2E232}" dt="2021-09-22T05:05:24.489" v="1508"/>
        <pc:sldMkLst>
          <pc:docMk/>
          <pc:sldMk cId="368207115" sldId="308"/>
        </pc:sldMkLst>
        <pc:spChg chg="mod">
          <ac:chgData name="Vân Nguyễn" userId="898c2f3ac369ae4e" providerId="LiveId" clId="{6F6F43EE-8E6B-49D4-A3A8-9C53F0A2E232}" dt="2021-09-22T04:39:16.594" v="1480" actId="20577"/>
          <ac:spMkLst>
            <pc:docMk/>
            <pc:sldMk cId="368207115" sldId="308"/>
            <ac:spMk id="3" creationId="{00000000-0000-0000-0000-000000000000}"/>
          </ac:spMkLst>
        </pc:spChg>
        <pc:spChg chg="mod">
          <ac:chgData name="Vân Nguyễn" userId="898c2f3ac369ae4e" providerId="LiveId" clId="{6F6F43EE-8E6B-49D4-A3A8-9C53F0A2E232}" dt="2021-09-22T04:25:00.056" v="62" actId="2711"/>
          <ac:spMkLst>
            <pc:docMk/>
            <pc:sldMk cId="368207115" sldId="308"/>
            <ac:spMk id="5" creationId="{00000000-0000-0000-0000-000000000000}"/>
          </ac:spMkLst>
        </pc:spChg>
        <pc:spChg chg="mod">
          <ac:chgData name="Vân Nguyễn" userId="898c2f3ac369ae4e" providerId="LiveId" clId="{6F6F43EE-8E6B-49D4-A3A8-9C53F0A2E232}" dt="2021-09-22T04:25:00.056" v="62" actId="2711"/>
          <ac:spMkLst>
            <pc:docMk/>
            <pc:sldMk cId="368207115" sldId="308"/>
            <ac:spMk id="11" creationId="{00000000-0000-0000-0000-000000000000}"/>
          </ac:spMkLst>
        </pc:spChg>
        <pc:picChg chg="add mod">
          <ac:chgData name="Vân Nguyễn" userId="898c2f3ac369ae4e" providerId="LiveId" clId="{6F6F43EE-8E6B-49D4-A3A8-9C53F0A2E232}" dt="2021-09-22T05:05:24.489" v="1508"/>
          <ac:picMkLst>
            <pc:docMk/>
            <pc:sldMk cId="368207115" sldId="308"/>
            <ac:picMk id="2" creationId="{A5A0EFF4-F6BF-429E-B72A-34885AFE02CE}"/>
          </ac:picMkLst>
        </pc:picChg>
        <pc:picChg chg="mod">
          <ac:chgData name="Vân Nguyễn" userId="898c2f3ac369ae4e" providerId="LiveId" clId="{6F6F43EE-8E6B-49D4-A3A8-9C53F0A2E232}" dt="2021-09-22T04:25:00.056" v="62" actId="2711"/>
          <ac:picMkLst>
            <pc:docMk/>
            <pc:sldMk cId="368207115" sldId="308"/>
            <ac:picMk id="10" creationId="{00000000-0000-0000-0000-000000000000}"/>
          </ac:picMkLst>
        </pc:picChg>
      </pc:sldChg>
      <pc:sldChg chg="addSp modSp">
        <pc:chgData name="Vân Nguyễn" userId="898c2f3ac369ae4e" providerId="LiveId" clId="{6F6F43EE-8E6B-49D4-A3A8-9C53F0A2E232}" dt="2021-09-22T05:05:24.489" v="1508"/>
        <pc:sldMkLst>
          <pc:docMk/>
          <pc:sldMk cId="1101373825" sldId="309"/>
        </pc:sldMkLst>
        <pc:spChg chg="mod">
          <ac:chgData name="Vân Nguyễn" userId="898c2f3ac369ae4e" providerId="LiveId" clId="{6F6F43EE-8E6B-49D4-A3A8-9C53F0A2E232}" dt="2021-09-22T04:25:09.043" v="64" actId="2711"/>
          <ac:spMkLst>
            <pc:docMk/>
            <pc:sldMk cId="1101373825" sldId="309"/>
            <ac:spMk id="7" creationId="{00000000-0000-0000-0000-000000000000}"/>
          </ac:spMkLst>
        </pc:spChg>
        <pc:spChg chg="mod">
          <ac:chgData name="Vân Nguyễn" userId="898c2f3ac369ae4e" providerId="LiveId" clId="{6F6F43EE-8E6B-49D4-A3A8-9C53F0A2E232}" dt="2021-09-22T04:25:09.043" v="64" actId="2711"/>
          <ac:spMkLst>
            <pc:docMk/>
            <pc:sldMk cId="1101373825" sldId="309"/>
            <ac:spMk id="24" creationId="{00000000-0000-0000-0000-000000000000}"/>
          </ac:spMkLst>
        </pc:spChg>
        <pc:grpChg chg="mod">
          <ac:chgData name="Vân Nguyễn" userId="898c2f3ac369ae4e" providerId="LiveId" clId="{6F6F43EE-8E6B-49D4-A3A8-9C53F0A2E232}" dt="2021-09-22T04:25:09.043" v="64" actId="2711"/>
          <ac:grpSpMkLst>
            <pc:docMk/>
            <pc:sldMk cId="1101373825" sldId="309"/>
            <ac:grpSpMk id="30" creationId="{00000000-0000-0000-0000-000000000000}"/>
          </ac:grpSpMkLst>
        </pc:grpChg>
        <pc:picChg chg="mod">
          <ac:chgData name="Vân Nguyễn" userId="898c2f3ac369ae4e" providerId="LiveId" clId="{6F6F43EE-8E6B-49D4-A3A8-9C53F0A2E232}" dt="2021-09-22T04:25:09.043" v="64" actId="2711"/>
          <ac:picMkLst>
            <pc:docMk/>
            <pc:sldMk cId="1101373825" sldId="309"/>
            <ac:picMk id="2" creationId="{00000000-0000-0000-0000-000000000000}"/>
          </ac:picMkLst>
        </pc:picChg>
        <pc:picChg chg="mod">
          <ac:chgData name="Vân Nguyễn" userId="898c2f3ac369ae4e" providerId="LiveId" clId="{6F6F43EE-8E6B-49D4-A3A8-9C53F0A2E232}" dt="2021-09-22T04:25:09.043" v="64" actId="2711"/>
          <ac:picMkLst>
            <pc:docMk/>
            <pc:sldMk cId="1101373825" sldId="309"/>
            <ac:picMk id="3" creationId="{00000000-0000-0000-0000-000000000000}"/>
          </ac:picMkLst>
        </pc:picChg>
        <pc:picChg chg="add mod">
          <ac:chgData name="Vân Nguyễn" userId="898c2f3ac369ae4e" providerId="LiveId" clId="{6F6F43EE-8E6B-49D4-A3A8-9C53F0A2E232}" dt="2021-09-22T05:05:24.489" v="1508"/>
          <ac:picMkLst>
            <pc:docMk/>
            <pc:sldMk cId="1101373825" sldId="309"/>
            <ac:picMk id="4" creationId="{F77F5869-CCA2-4AAD-9EF5-C6C406C1F5BE}"/>
          </ac:picMkLst>
        </pc:picChg>
        <pc:picChg chg="mod">
          <ac:chgData name="Vân Nguyễn" userId="898c2f3ac369ae4e" providerId="LiveId" clId="{6F6F43EE-8E6B-49D4-A3A8-9C53F0A2E232}" dt="2021-09-22T04:25:09.043" v="64" actId="2711"/>
          <ac:picMkLst>
            <pc:docMk/>
            <pc:sldMk cId="1101373825" sldId="309"/>
            <ac:picMk id="9" creationId="{9125D40C-7ADF-426E-8E39-84E10D61584E}"/>
          </ac:picMkLst>
        </pc:picChg>
      </pc:sldChg>
      <pc:sldChg chg="modSp del">
        <pc:chgData name="Vân Nguyễn" userId="898c2f3ac369ae4e" providerId="LiveId" clId="{6F6F43EE-8E6B-49D4-A3A8-9C53F0A2E232}" dt="2021-09-22T04:40:10.807" v="1482" actId="47"/>
        <pc:sldMkLst>
          <pc:docMk/>
          <pc:sldMk cId="1024577988" sldId="310"/>
        </pc:sldMkLst>
        <pc:spChg chg="mod">
          <ac:chgData name="Vân Nguyễn" userId="898c2f3ac369ae4e" providerId="LiveId" clId="{6F6F43EE-8E6B-49D4-A3A8-9C53F0A2E232}" dt="2021-09-22T04:25:13.749" v="65" actId="2711"/>
          <ac:spMkLst>
            <pc:docMk/>
            <pc:sldMk cId="1024577988" sldId="310"/>
            <ac:spMk id="9" creationId="{00000000-0000-0000-0000-000000000000}"/>
          </ac:spMkLst>
        </pc:spChg>
        <pc:spChg chg="mod">
          <ac:chgData name="Vân Nguyễn" userId="898c2f3ac369ae4e" providerId="LiveId" clId="{6F6F43EE-8E6B-49D4-A3A8-9C53F0A2E232}" dt="2021-09-22T04:25:13.749" v="65" actId="2711"/>
          <ac:spMkLst>
            <pc:docMk/>
            <pc:sldMk cId="1024577988" sldId="310"/>
            <ac:spMk id="24" creationId="{00000000-0000-0000-0000-000000000000}"/>
          </ac:spMkLst>
        </pc:spChg>
        <pc:grpChg chg="mod">
          <ac:chgData name="Vân Nguyễn" userId="898c2f3ac369ae4e" providerId="LiveId" clId="{6F6F43EE-8E6B-49D4-A3A8-9C53F0A2E232}" dt="2021-09-22T04:25:13.749" v="65" actId="2711"/>
          <ac:grpSpMkLst>
            <pc:docMk/>
            <pc:sldMk cId="1024577988" sldId="310"/>
            <ac:grpSpMk id="30" creationId="{00000000-0000-0000-0000-000000000000}"/>
          </ac:grpSpMkLst>
        </pc:grpChg>
      </pc:sldChg>
      <pc:sldChg chg="addSp delSp modSp add del">
        <pc:chgData name="Vân Nguyễn" userId="898c2f3ac369ae4e" providerId="LiveId" clId="{6F6F43EE-8E6B-49D4-A3A8-9C53F0A2E232}" dt="2021-09-22T05:08:02.303" v="1512"/>
        <pc:sldMkLst>
          <pc:docMk/>
          <pc:sldMk cId="652589992" sldId="311"/>
        </pc:sldMkLst>
        <pc:spChg chg="mod">
          <ac:chgData name="Vân Nguyễn" userId="898c2f3ac369ae4e" providerId="LiveId" clId="{6F6F43EE-8E6B-49D4-A3A8-9C53F0A2E232}" dt="2021-09-22T04:38:48.987" v="1477" actId="20577"/>
          <ac:spMkLst>
            <pc:docMk/>
            <pc:sldMk cId="652589992" sldId="311"/>
            <ac:spMk id="7" creationId="{00000000-0000-0000-0000-000000000000}"/>
          </ac:spMkLst>
        </pc:spChg>
        <pc:spChg chg="mod">
          <ac:chgData name="Vân Nguyễn" userId="898c2f3ac369ae4e" providerId="LiveId" clId="{6F6F43EE-8E6B-49D4-A3A8-9C53F0A2E232}" dt="2021-09-22T04:25:18.363" v="66" actId="2711"/>
          <ac:spMkLst>
            <pc:docMk/>
            <pc:sldMk cId="652589992" sldId="311"/>
            <ac:spMk id="24" creationId="{00000000-0000-0000-0000-000000000000}"/>
          </ac:spMkLst>
        </pc:spChg>
        <pc:grpChg chg="mod">
          <ac:chgData name="Vân Nguyễn" userId="898c2f3ac369ae4e" providerId="LiveId" clId="{6F6F43EE-8E6B-49D4-A3A8-9C53F0A2E232}" dt="2021-09-22T04:25:18.363" v="66" actId="2711"/>
          <ac:grpSpMkLst>
            <pc:docMk/>
            <pc:sldMk cId="652589992" sldId="311"/>
            <ac:grpSpMk id="30" creationId="{00000000-0000-0000-0000-000000000000}"/>
          </ac:grpSpMkLst>
        </pc:grpChg>
        <pc:picChg chg="mod">
          <ac:chgData name="Vân Nguyễn" userId="898c2f3ac369ae4e" providerId="LiveId" clId="{6F6F43EE-8E6B-49D4-A3A8-9C53F0A2E232}" dt="2021-09-22T04:25:18.363" v="66" actId="2711"/>
          <ac:picMkLst>
            <pc:docMk/>
            <pc:sldMk cId="652589992" sldId="311"/>
            <ac:picMk id="2" creationId="{00000000-0000-0000-0000-000000000000}"/>
          </ac:picMkLst>
        </pc:picChg>
        <pc:picChg chg="add del mod">
          <ac:chgData name="Vân Nguyễn" userId="898c2f3ac369ae4e" providerId="LiveId" clId="{6F6F43EE-8E6B-49D4-A3A8-9C53F0A2E232}" dt="2021-09-22T05:05:37.370" v="1509"/>
          <ac:picMkLst>
            <pc:docMk/>
            <pc:sldMk cId="652589992" sldId="311"/>
            <ac:picMk id="3" creationId="{12031ACD-8CC8-4045-809E-4C89C776E3B1}"/>
          </ac:picMkLst>
        </pc:picChg>
        <pc:picChg chg="add del mod">
          <ac:chgData name="Vân Nguyễn" userId="898c2f3ac369ae4e" providerId="LiveId" clId="{6F6F43EE-8E6B-49D4-A3A8-9C53F0A2E232}" dt="2021-09-22T05:06:21.039" v="1510"/>
          <ac:picMkLst>
            <pc:docMk/>
            <pc:sldMk cId="652589992" sldId="311"/>
            <ac:picMk id="4" creationId="{27818194-8DA8-4061-9107-8AF1BF7CC51B}"/>
          </ac:picMkLst>
        </pc:picChg>
        <pc:picChg chg="add del mod">
          <ac:chgData name="Vân Nguyễn" userId="898c2f3ac369ae4e" providerId="LiveId" clId="{6F6F43EE-8E6B-49D4-A3A8-9C53F0A2E232}" dt="2021-09-22T05:06:31.542" v="1511"/>
          <ac:picMkLst>
            <pc:docMk/>
            <pc:sldMk cId="652589992" sldId="311"/>
            <ac:picMk id="5" creationId="{C1FD1E71-DC33-4683-96C1-5671A161A4D5}"/>
          </ac:picMkLst>
        </pc:picChg>
        <pc:picChg chg="add del mod">
          <ac:chgData name="Vân Nguyễn" userId="898c2f3ac369ae4e" providerId="LiveId" clId="{6F6F43EE-8E6B-49D4-A3A8-9C53F0A2E232}" dt="2021-09-22T05:08:02.303" v="1512"/>
          <ac:picMkLst>
            <pc:docMk/>
            <pc:sldMk cId="652589992" sldId="311"/>
            <ac:picMk id="6" creationId="{25E72F7D-DE5E-4E2E-95A4-697FEC4C1910}"/>
          </ac:picMkLst>
        </pc:picChg>
        <pc:picChg chg="add mod">
          <ac:chgData name="Vân Nguyễn" userId="898c2f3ac369ae4e" providerId="LiveId" clId="{6F6F43EE-8E6B-49D4-A3A8-9C53F0A2E232}" dt="2021-09-22T05:08:02.303" v="1512"/>
          <ac:picMkLst>
            <pc:docMk/>
            <pc:sldMk cId="652589992" sldId="311"/>
            <ac:picMk id="8" creationId="{2DC0CC6B-24AF-4798-807E-1B3C278734F8}"/>
          </ac:picMkLst>
        </pc:picChg>
      </pc:sldChg>
      <pc:sldChg chg="addSp modSp mod">
        <pc:chgData name="Vân Nguyễn" userId="898c2f3ac369ae4e" providerId="LiveId" clId="{6F6F43EE-8E6B-49D4-A3A8-9C53F0A2E232}" dt="2021-09-22T05:08:02.303" v="1512"/>
        <pc:sldMkLst>
          <pc:docMk/>
          <pc:sldMk cId="47145678" sldId="312"/>
        </pc:sldMkLst>
        <pc:spChg chg="mod">
          <ac:chgData name="Vân Nguyễn" userId="898c2f3ac369ae4e" providerId="LiveId" clId="{6F6F43EE-8E6B-49D4-A3A8-9C53F0A2E232}" dt="2021-09-22T04:25:39.345" v="70" actId="2711"/>
          <ac:spMkLst>
            <pc:docMk/>
            <pc:sldMk cId="47145678" sldId="312"/>
            <ac:spMk id="4" creationId="{00000000-0000-0000-0000-000000000000}"/>
          </ac:spMkLst>
        </pc:spChg>
        <pc:picChg chg="add mod">
          <ac:chgData name="Vân Nguyễn" userId="898c2f3ac369ae4e" providerId="LiveId" clId="{6F6F43EE-8E6B-49D4-A3A8-9C53F0A2E232}" dt="2021-09-22T05:08:02.303" v="1512"/>
          <ac:picMkLst>
            <pc:docMk/>
            <pc:sldMk cId="47145678" sldId="312"/>
            <ac:picMk id="2" creationId="{82172725-4B8F-4EB6-A136-F2325DC1C304}"/>
          </ac:picMkLst>
        </pc:picChg>
      </pc:sldChg>
      <pc:sldChg chg="addSp delSp modSp mod">
        <pc:chgData name="Vân Nguyễn" userId="898c2f3ac369ae4e" providerId="LiveId" clId="{6F6F43EE-8E6B-49D4-A3A8-9C53F0A2E232}" dt="2021-09-22T05:08:19.836" v="1513"/>
        <pc:sldMkLst>
          <pc:docMk/>
          <pc:sldMk cId="1995503825" sldId="313"/>
        </pc:sldMkLst>
        <pc:spChg chg="mod">
          <ac:chgData name="Vân Nguyễn" userId="898c2f3ac369ae4e" providerId="LiveId" clId="{6F6F43EE-8E6B-49D4-A3A8-9C53F0A2E232}" dt="2021-09-22T04:25:43.587" v="71" actId="2711"/>
          <ac:spMkLst>
            <pc:docMk/>
            <pc:sldMk cId="1995503825" sldId="313"/>
            <ac:spMk id="4" creationId="{00000000-0000-0000-0000-000000000000}"/>
          </ac:spMkLst>
        </pc:spChg>
        <pc:picChg chg="add del mod">
          <ac:chgData name="Vân Nguyễn" userId="898c2f3ac369ae4e" providerId="LiveId" clId="{6F6F43EE-8E6B-49D4-A3A8-9C53F0A2E232}" dt="2021-09-22T05:08:19.836" v="1513"/>
          <ac:picMkLst>
            <pc:docMk/>
            <pc:sldMk cId="1995503825" sldId="313"/>
            <ac:picMk id="5" creationId="{9C04585E-BCBC-4951-B063-E8E922052BC6}"/>
          </ac:picMkLst>
        </pc:picChg>
        <pc:picChg chg="add mod">
          <ac:chgData name="Vân Nguyễn" userId="898c2f3ac369ae4e" providerId="LiveId" clId="{6F6F43EE-8E6B-49D4-A3A8-9C53F0A2E232}" dt="2021-09-22T05:08:19.836" v="1513"/>
          <ac:picMkLst>
            <pc:docMk/>
            <pc:sldMk cId="1995503825" sldId="313"/>
            <ac:picMk id="9" creationId="{8A8BA62F-D304-4346-9DEC-DAF5859DD772}"/>
          </ac:picMkLst>
        </pc:picChg>
      </pc:sldChg>
      <pc:sldChg chg="addSp modSp mod">
        <pc:chgData name="Vân Nguyễn" userId="898c2f3ac369ae4e" providerId="LiveId" clId="{6F6F43EE-8E6B-49D4-A3A8-9C53F0A2E232}" dt="2021-09-22T04:47:58.983" v="1490"/>
        <pc:sldMkLst>
          <pc:docMk/>
          <pc:sldMk cId="1070736004" sldId="314"/>
        </pc:sldMkLst>
        <pc:spChg chg="mod">
          <ac:chgData name="Vân Nguyễn" userId="898c2f3ac369ae4e" providerId="LiveId" clId="{6F6F43EE-8E6B-49D4-A3A8-9C53F0A2E232}" dt="2021-09-22T04:23:18.026" v="42" actId="2711"/>
          <ac:spMkLst>
            <pc:docMk/>
            <pc:sldMk cId="1070736004" sldId="314"/>
            <ac:spMk id="5" creationId="{00000000-0000-0000-0000-000000000000}"/>
          </ac:spMkLst>
        </pc:spChg>
        <pc:spChg chg="mod">
          <ac:chgData name="Vân Nguyễn" userId="898c2f3ac369ae4e" providerId="LiveId" clId="{6F6F43EE-8E6B-49D4-A3A8-9C53F0A2E232}" dt="2021-09-22T04:23:18.026" v="42" actId="2711"/>
          <ac:spMkLst>
            <pc:docMk/>
            <pc:sldMk cId="1070736004" sldId="314"/>
            <ac:spMk id="9" creationId="{00000000-0000-0000-0000-000000000000}"/>
          </ac:spMkLst>
        </pc:spChg>
        <pc:spChg chg="mod">
          <ac:chgData name="Vân Nguyễn" userId="898c2f3ac369ae4e" providerId="LiveId" clId="{6F6F43EE-8E6B-49D4-A3A8-9C53F0A2E232}" dt="2021-09-22T04:23:18.026" v="42" actId="2711"/>
          <ac:spMkLst>
            <pc:docMk/>
            <pc:sldMk cId="1070736004" sldId="314"/>
            <ac:spMk id="10" creationId="{00000000-0000-0000-0000-000000000000}"/>
          </ac:spMkLst>
        </pc:spChg>
        <pc:spChg chg="mod">
          <ac:chgData name="Vân Nguyễn" userId="898c2f3ac369ae4e" providerId="LiveId" clId="{6F6F43EE-8E6B-49D4-A3A8-9C53F0A2E232}" dt="2021-09-22T04:23:18.026" v="42" actId="2711"/>
          <ac:spMkLst>
            <pc:docMk/>
            <pc:sldMk cId="1070736004" sldId="314"/>
            <ac:spMk id="11" creationId="{00000000-0000-0000-0000-000000000000}"/>
          </ac:spMkLst>
        </pc:spChg>
        <pc:spChg chg="mod">
          <ac:chgData name="Vân Nguyễn" userId="898c2f3ac369ae4e" providerId="LiveId" clId="{6F6F43EE-8E6B-49D4-A3A8-9C53F0A2E232}" dt="2021-09-22T04:23:18.026" v="42" actId="2711"/>
          <ac:spMkLst>
            <pc:docMk/>
            <pc:sldMk cId="1070736004" sldId="314"/>
            <ac:spMk id="13" creationId="{292FA27B-70C9-4915-82BA-C4B8D0B29D9C}"/>
          </ac:spMkLst>
        </pc:spChg>
        <pc:spChg chg="mod">
          <ac:chgData name="Vân Nguyễn" userId="898c2f3ac369ae4e" providerId="LiveId" clId="{6F6F43EE-8E6B-49D4-A3A8-9C53F0A2E232}" dt="2021-09-22T04:23:18.026" v="42" actId="2711"/>
          <ac:spMkLst>
            <pc:docMk/>
            <pc:sldMk cId="1070736004" sldId="314"/>
            <ac:spMk id="14" creationId="{75B2A314-1089-491B-B00A-B8CA2A397B0E}"/>
          </ac:spMkLst>
        </pc:spChg>
        <pc:picChg chg="add mod">
          <ac:chgData name="Vân Nguyễn" userId="898c2f3ac369ae4e" providerId="LiveId" clId="{6F6F43EE-8E6B-49D4-A3A8-9C53F0A2E232}" dt="2021-09-22T04:47:58.983" v="1490"/>
          <ac:picMkLst>
            <pc:docMk/>
            <pc:sldMk cId="1070736004" sldId="314"/>
            <ac:picMk id="2" creationId="{DF1ABB85-C43D-444C-B5A5-AA2CA6AE5E1E}"/>
          </ac:picMkLst>
        </pc:picChg>
      </pc:sldChg>
      <pc:sldChg chg="addSp modSp">
        <pc:chgData name="Vân Nguyễn" userId="898c2f3ac369ae4e" providerId="LiveId" clId="{6F6F43EE-8E6B-49D4-A3A8-9C53F0A2E232}" dt="2021-09-22T05:08:02.303" v="1512"/>
        <pc:sldMkLst>
          <pc:docMk/>
          <pc:sldMk cId="2613771585" sldId="315"/>
        </pc:sldMkLst>
        <pc:spChg chg="mod">
          <ac:chgData name="Vân Nguyễn" userId="898c2f3ac369ae4e" providerId="LiveId" clId="{6F6F43EE-8E6B-49D4-A3A8-9C53F0A2E232}" dt="2021-09-22T04:25:30.574" v="68" actId="2711"/>
          <ac:spMkLst>
            <pc:docMk/>
            <pc:sldMk cId="2613771585" sldId="315"/>
            <ac:spMk id="13" creationId="{21B2486B-33BE-4A70-9CEE-0711B56E3F63}"/>
          </ac:spMkLst>
        </pc:spChg>
        <pc:picChg chg="add mod">
          <ac:chgData name="Vân Nguyễn" userId="898c2f3ac369ae4e" providerId="LiveId" clId="{6F6F43EE-8E6B-49D4-A3A8-9C53F0A2E232}" dt="2021-09-22T05:08:02.303" v="1512"/>
          <ac:picMkLst>
            <pc:docMk/>
            <pc:sldMk cId="2613771585" sldId="315"/>
            <ac:picMk id="2" creationId="{B6FF28E3-ACA7-46D2-9535-9440A892F8DE}"/>
          </ac:picMkLst>
        </pc:picChg>
        <pc:picChg chg="mod">
          <ac:chgData name="Vân Nguyễn" userId="898c2f3ac369ae4e" providerId="LiveId" clId="{6F6F43EE-8E6B-49D4-A3A8-9C53F0A2E232}" dt="2021-09-22T04:25:30.574" v="68" actId="2711"/>
          <ac:picMkLst>
            <pc:docMk/>
            <pc:sldMk cId="2613771585" sldId="315"/>
            <ac:picMk id="10" creationId="{FAF2EC4E-86E4-48EA-8741-ED69820A855D}"/>
          </ac:picMkLst>
        </pc:picChg>
        <pc:picChg chg="mod">
          <ac:chgData name="Vân Nguyễn" userId="898c2f3ac369ae4e" providerId="LiveId" clId="{6F6F43EE-8E6B-49D4-A3A8-9C53F0A2E232}" dt="2021-09-22T04:25:30.574" v="68" actId="2711"/>
          <ac:picMkLst>
            <pc:docMk/>
            <pc:sldMk cId="2613771585" sldId="315"/>
            <ac:picMk id="12" creationId="{65A8FE52-3406-42B8-ACCA-906F0874FCFC}"/>
          </ac:picMkLst>
        </pc:picChg>
      </pc:sldChg>
      <pc:sldChg chg="addSp modSp">
        <pc:chgData name="Vân Nguyễn" userId="898c2f3ac369ae4e" providerId="LiveId" clId="{6F6F43EE-8E6B-49D4-A3A8-9C53F0A2E232}" dt="2021-09-22T05:05:24.489" v="1508"/>
        <pc:sldMkLst>
          <pc:docMk/>
          <pc:sldMk cId="320031028" sldId="316"/>
        </pc:sldMkLst>
        <pc:picChg chg="add mod">
          <ac:chgData name="Vân Nguyễn" userId="898c2f3ac369ae4e" providerId="LiveId" clId="{6F6F43EE-8E6B-49D4-A3A8-9C53F0A2E232}" dt="2021-09-22T05:05:24.489" v="1508"/>
          <ac:picMkLst>
            <pc:docMk/>
            <pc:sldMk cId="320031028" sldId="316"/>
            <ac:picMk id="9" creationId="{E50170CA-4484-4CEC-B09C-91031A231398}"/>
          </ac:picMkLst>
        </pc:picChg>
      </pc:sldChg>
      <pc:sldChg chg="addSp delSp modSp add del mod modTransition delAnim">
        <pc:chgData name="Vân Nguyễn" userId="898c2f3ac369ae4e" providerId="LiveId" clId="{6F6F43EE-8E6B-49D4-A3A8-9C53F0A2E232}" dt="2021-09-22T04:47:58.983" v="1490"/>
        <pc:sldMkLst>
          <pc:docMk/>
          <pc:sldMk cId="4118143108" sldId="469"/>
        </pc:sldMkLst>
        <pc:spChg chg="mod">
          <ac:chgData name="Vân Nguyễn" userId="898c2f3ac369ae4e" providerId="LiveId" clId="{6F6F43EE-8E6B-49D4-A3A8-9C53F0A2E232}" dt="2021-09-22T04:26:35.286" v="107" actId="20577"/>
          <ac:spMkLst>
            <pc:docMk/>
            <pc:sldMk cId="4118143108" sldId="469"/>
            <ac:spMk id="33" creationId="{BD89434B-782F-4D07-A7FE-1EB3BA739F2D}"/>
          </ac:spMkLst>
        </pc:spChg>
        <pc:spChg chg="mod">
          <ac:chgData name="Vân Nguyễn" userId="898c2f3ac369ae4e" providerId="LiveId" clId="{6F6F43EE-8E6B-49D4-A3A8-9C53F0A2E232}" dt="2021-09-22T04:26:41.740" v="130" actId="20577"/>
          <ac:spMkLst>
            <pc:docMk/>
            <pc:sldMk cId="4118143108" sldId="469"/>
            <ac:spMk id="34" creationId="{99B66592-C855-4E54-B7B4-CBE2E3591807}"/>
          </ac:spMkLst>
        </pc:spChg>
        <pc:picChg chg="add mod">
          <ac:chgData name="Vân Nguyễn" userId="898c2f3ac369ae4e" providerId="LiveId" clId="{6F6F43EE-8E6B-49D4-A3A8-9C53F0A2E232}" dt="2021-09-22T04:47:58.983" v="1490"/>
          <ac:picMkLst>
            <pc:docMk/>
            <pc:sldMk cId="4118143108" sldId="469"/>
            <ac:picMk id="2" creationId="{CA0004A3-5FA8-47D6-BD5B-CC25107D920C}"/>
          </ac:picMkLst>
        </pc:picChg>
        <pc:picChg chg="del">
          <ac:chgData name="Vân Nguyễn" userId="898c2f3ac369ae4e" providerId="LiveId" clId="{6F6F43EE-8E6B-49D4-A3A8-9C53F0A2E232}" dt="2021-09-22T04:26:44.006" v="131" actId="478"/>
          <ac:picMkLst>
            <pc:docMk/>
            <pc:sldMk cId="4118143108" sldId="469"/>
            <ac:picMk id="3" creationId="{67DA4E8A-B408-4904-B1E2-E7C32C9925DB}"/>
          </ac:picMkLst>
        </pc:picChg>
      </pc:sldChg>
      <pc:sldChg chg="addSp delSp modSp add mod ord">
        <pc:chgData name="Vân Nguyễn" userId="898c2f3ac369ae4e" providerId="LiveId" clId="{6F6F43EE-8E6B-49D4-A3A8-9C53F0A2E232}" dt="2021-09-22T04:55:35.492" v="1495"/>
        <pc:sldMkLst>
          <pc:docMk/>
          <pc:sldMk cId="1828246499" sldId="470"/>
        </pc:sldMkLst>
        <pc:spChg chg="add mod">
          <ac:chgData name="Vân Nguyễn" userId="898c2f3ac369ae4e" providerId="LiveId" clId="{6F6F43EE-8E6B-49D4-A3A8-9C53F0A2E232}" dt="2021-09-22T04:28:10.254" v="231" actId="14100"/>
          <ac:spMkLst>
            <pc:docMk/>
            <pc:sldMk cId="1828246499" sldId="470"/>
            <ac:spMk id="20" creationId="{FF57D981-3B36-4AC2-AE7C-F83B5E3819F1}"/>
          </ac:spMkLst>
        </pc:spChg>
        <pc:spChg chg="mod">
          <ac:chgData name="Vân Nguyễn" userId="898c2f3ac369ae4e" providerId="LiveId" clId="{6F6F43EE-8E6B-49D4-A3A8-9C53F0A2E232}" dt="2021-09-22T04:27:45.264" v="136" actId="1076"/>
          <ac:spMkLst>
            <pc:docMk/>
            <pc:sldMk cId="1828246499" sldId="470"/>
            <ac:spMk id="34" creationId="{99B66592-C855-4E54-B7B4-CBE2E3591807}"/>
          </ac:spMkLst>
        </pc:spChg>
        <pc:picChg chg="add del mod">
          <ac:chgData name="Vân Nguyễn" userId="898c2f3ac369ae4e" providerId="LiveId" clId="{6F6F43EE-8E6B-49D4-A3A8-9C53F0A2E232}" dt="2021-09-22T04:54:49.648" v="1494"/>
          <ac:picMkLst>
            <pc:docMk/>
            <pc:sldMk cId="1828246499" sldId="470"/>
            <ac:picMk id="2" creationId="{FAB1D344-BB83-442D-A951-9FF5C27BD046}"/>
          </ac:picMkLst>
        </pc:picChg>
        <pc:picChg chg="add del mod">
          <ac:chgData name="Vân Nguyễn" userId="898c2f3ac369ae4e" providerId="LiveId" clId="{6F6F43EE-8E6B-49D4-A3A8-9C53F0A2E232}" dt="2021-09-22T04:55:35.492" v="1495"/>
          <ac:picMkLst>
            <pc:docMk/>
            <pc:sldMk cId="1828246499" sldId="470"/>
            <ac:picMk id="3" creationId="{12B68D36-D5D7-483A-A7DA-8A437DE0C703}"/>
          </ac:picMkLst>
        </pc:picChg>
        <pc:picChg chg="add mod">
          <ac:chgData name="Vân Nguyễn" userId="898c2f3ac369ae4e" providerId="LiveId" clId="{6F6F43EE-8E6B-49D4-A3A8-9C53F0A2E232}" dt="2021-09-22T04:55:35.492" v="1495"/>
          <ac:picMkLst>
            <pc:docMk/>
            <pc:sldMk cId="1828246499" sldId="470"/>
            <ac:picMk id="5" creationId="{12163E05-BF81-49CA-9B02-523FB5782196}"/>
          </ac:picMkLst>
        </pc:picChg>
      </pc:sldChg>
      <pc:sldChg chg="addSp modSp add mod ord">
        <pc:chgData name="Vân Nguyễn" userId="898c2f3ac369ae4e" providerId="LiveId" clId="{6F6F43EE-8E6B-49D4-A3A8-9C53F0A2E232}" dt="2021-09-22T05:31:59.533" v="1559" actId="1036"/>
        <pc:sldMkLst>
          <pc:docMk/>
          <pc:sldMk cId="1635775193" sldId="471"/>
        </pc:sldMkLst>
        <pc:spChg chg="add mod">
          <ac:chgData name="Vân Nguyễn" userId="898c2f3ac369ae4e" providerId="LiveId" clId="{6F6F43EE-8E6B-49D4-A3A8-9C53F0A2E232}" dt="2021-09-22T05:31:59.533" v="1559" actId="1036"/>
          <ac:spMkLst>
            <pc:docMk/>
            <pc:sldMk cId="1635775193" sldId="471"/>
            <ac:spMk id="22" creationId="{056B64E3-6F8C-490D-B726-611E25081850}"/>
          </ac:spMkLst>
        </pc:spChg>
        <pc:picChg chg="add mod">
          <ac:chgData name="Vân Nguyễn" userId="898c2f3ac369ae4e" providerId="LiveId" clId="{6F6F43EE-8E6B-49D4-A3A8-9C53F0A2E232}" dt="2021-09-22T04:58:51.826" v="1501"/>
          <ac:picMkLst>
            <pc:docMk/>
            <pc:sldMk cId="1635775193" sldId="471"/>
            <ac:picMk id="2" creationId="{A6046672-30A8-41FA-9B9B-224551A54B6D}"/>
          </ac:picMkLst>
        </pc:picChg>
      </pc:sldChg>
      <pc:sldChg chg="addSp delSp modSp add mod ord">
        <pc:chgData name="Vân Nguyễn" userId="898c2f3ac369ae4e" providerId="LiveId" clId="{6F6F43EE-8E6B-49D4-A3A8-9C53F0A2E232}" dt="2021-09-22T05:31:01.890" v="1538" actId="179"/>
        <pc:sldMkLst>
          <pc:docMk/>
          <pc:sldMk cId="672018064" sldId="472"/>
        </pc:sldMkLst>
        <pc:spChg chg="mod">
          <ac:chgData name="Vân Nguyễn" userId="898c2f3ac369ae4e" providerId="LiveId" clId="{6F6F43EE-8E6B-49D4-A3A8-9C53F0A2E232}" dt="2021-09-22T04:30:22.865" v="459" actId="1037"/>
          <ac:spMkLst>
            <pc:docMk/>
            <pc:sldMk cId="672018064" sldId="472"/>
            <ac:spMk id="20" creationId="{FF57D981-3B36-4AC2-AE7C-F83B5E3819F1}"/>
          </ac:spMkLst>
        </pc:spChg>
        <pc:spChg chg="mod">
          <ac:chgData name="Vân Nguyễn" userId="898c2f3ac369ae4e" providerId="LiveId" clId="{6F6F43EE-8E6B-49D4-A3A8-9C53F0A2E232}" dt="2021-09-22T05:31:01.890" v="1538" actId="179"/>
          <ac:spMkLst>
            <pc:docMk/>
            <pc:sldMk cId="672018064" sldId="472"/>
            <ac:spMk id="22" creationId="{056B64E3-6F8C-490D-B726-611E25081850}"/>
          </ac:spMkLst>
        </pc:spChg>
        <pc:spChg chg="add mod">
          <ac:chgData name="Vân Nguyễn" userId="898c2f3ac369ae4e" providerId="LiveId" clId="{6F6F43EE-8E6B-49D4-A3A8-9C53F0A2E232}" dt="2021-09-22T04:30:44.057" v="529" actId="20577"/>
          <ac:spMkLst>
            <pc:docMk/>
            <pc:sldMk cId="672018064" sldId="472"/>
            <ac:spMk id="23" creationId="{8F5F08A6-5FB9-4F5D-A43B-8F8BA2F5C33A}"/>
          </ac:spMkLst>
        </pc:spChg>
        <pc:spChg chg="del">
          <ac:chgData name="Vân Nguyễn" userId="898c2f3ac369ae4e" providerId="LiveId" clId="{6F6F43EE-8E6B-49D4-A3A8-9C53F0A2E232}" dt="2021-09-22T04:30:06.761" v="448" actId="478"/>
          <ac:spMkLst>
            <pc:docMk/>
            <pc:sldMk cId="672018064" sldId="472"/>
            <ac:spMk id="24" creationId="{4AE2CBAF-08CA-4B54-B415-8237ABC1DFD7}"/>
          </ac:spMkLst>
        </pc:spChg>
        <pc:spChg chg="del">
          <ac:chgData name="Vân Nguyễn" userId="898c2f3ac369ae4e" providerId="LiveId" clId="{6F6F43EE-8E6B-49D4-A3A8-9C53F0A2E232}" dt="2021-09-22T04:30:06.761" v="448" actId="478"/>
          <ac:spMkLst>
            <pc:docMk/>
            <pc:sldMk cId="672018064" sldId="472"/>
            <ac:spMk id="33" creationId="{BD89434B-782F-4D07-A7FE-1EB3BA739F2D}"/>
          </ac:spMkLst>
        </pc:spChg>
        <pc:spChg chg="del">
          <ac:chgData name="Vân Nguyễn" userId="898c2f3ac369ae4e" providerId="LiveId" clId="{6F6F43EE-8E6B-49D4-A3A8-9C53F0A2E232}" dt="2021-09-22T04:30:06.761" v="448" actId="478"/>
          <ac:spMkLst>
            <pc:docMk/>
            <pc:sldMk cId="672018064" sldId="472"/>
            <ac:spMk id="34" creationId="{99B66592-C855-4E54-B7B4-CBE2E3591807}"/>
          </ac:spMkLst>
        </pc:spChg>
        <pc:picChg chg="add del mod">
          <ac:chgData name="Vân Nguyễn" userId="898c2f3ac369ae4e" providerId="LiveId" clId="{6F6F43EE-8E6B-49D4-A3A8-9C53F0A2E232}" dt="2021-09-22T04:59:12.424" v="1502"/>
          <ac:picMkLst>
            <pc:docMk/>
            <pc:sldMk cId="672018064" sldId="472"/>
            <ac:picMk id="2" creationId="{213E7E78-494A-468D-AB2B-E24B0A5B5A15}"/>
          </ac:picMkLst>
        </pc:picChg>
        <pc:picChg chg="add del mod">
          <ac:chgData name="Vân Nguyễn" userId="898c2f3ac369ae4e" providerId="LiveId" clId="{6F6F43EE-8E6B-49D4-A3A8-9C53F0A2E232}" dt="2021-09-22T05:00:21.166" v="1503"/>
          <ac:picMkLst>
            <pc:docMk/>
            <pc:sldMk cId="672018064" sldId="472"/>
            <ac:picMk id="3" creationId="{2BAF4E47-AAEE-4B45-B993-0AAB77F56364}"/>
          </ac:picMkLst>
        </pc:picChg>
        <pc:picChg chg="add mod">
          <ac:chgData name="Vân Nguyễn" userId="898c2f3ac369ae4e" providerId="LiveId" clId="{6F6F43EE-8E6B-49D4-A3A8-9C53F0A2E232}" dt="2021-09-22T05:00:21.166" v="1503"/>
          <ac:picMkLst>
            <pc:docMk/>
            <pc:sldMk cId="672018064" sldId="472"/>
            <ac:picMk id="5" creationId="{366677C8-8C6E-47D3-9477-0233DE5B0D89}"/>
          </ac:picMkLst>
        </pc:picChg>
      </pc:sldChg>
      <pc:sldChg chg="addSp delSp modSp add mod ord">
        <pc:chgData name="Vân Nguyễn" userId="898c2f3ac369ae4e" providerId="LiveId" clId="{6F6F43EE-8E6B-49D4-A3A8-9C53F0A2E232}" dt="2021-09-22T05:30:42.282" v="1535" actId="179"/>
        <pc:sldMkLst>
          <pc:docMk/>
          <pc:sldMk cId="145337274" sldId="473"/>
        </pc:sldMkLst>
        <pc:spChg chg="del">
          <ac:chgData name="Vân Nguyễn" userId="898c2f3ac369ae4e" providerId="LiveId" clId="{6F6F43EE-8E6B-49D4-A3A8-9C53F0A2E232}" dt="2021-09-22T04:31:09.074" v="535" actId="478"/>
          <ac:spMkLst>
            <pc:docMk/>
            <pc:sldMk cId="145337274" sldId="473"/>
            <ac:spMk id="20" creationId="{FF57D981-3B36-4AC2-AE7C-F83B5E3819F1}"/>
          </ac:spMkLst>
        </pc:spChg>
        <pc:spChg chg="del">
          <ac:chgData name="Vân Nguyễn" userId="898c2f3ac369ae4e" providerId="LiveId" clId="{6F6F43EE-8E6B-49D4-A3A8-9C53F0A2E232}" dt="2021-09-22T04:31:09.074" v="535" actId="478"/>
          <ac:spMkLst>
            <pc:docMk/>
            <pc:sldMk cId="145337274" sldId="473"/>
            <ac:spMk id="22" creationId="{056B64E3-6F8C-490D-B726-611E25081850}"/>
          </ac:spMkLst>
        </pc:spChg>
        <pc:spChg chg="mod">
          <ac:chgData name="Vân Nguyễn" userId="898c2f3ac369ae4e" providerId="LiveId" clId="{6F6F43EE-8E6B-49D4-A3A8-9C53F0A2E232}" dt="2021-09-22T04:31:13.644" v="536" actId="1076"/>
          <ac:spMkLst>
            <pc:docMk/>
            <pc:sldMk cId="145337274" sldId="473"/>
            <ac:spMk id="23" creationId="{8F5F08A6-5FB9-4F5D-A43B-8F8BA2F5C33A}"/>
          </ac:spMkLst>
        </pc:spChg>
        <pc:spChg chg="add mod">
          <ac:chgData name="Vân Nguyễn" userId="898c2f3ac369ae4e" providerId="LiveId" clId="{6F6F43EE-8E6B-49D4-A3A8-9C53F0A2E232}" dt="2021-09-22T05:30:42.282" v="1535" actId="179"/>
          <ac:spMkLst>
            <pc:docMk/>
            <pc:sldMk cId="145337274" sldId="473"/>
            <ac:spMk id="24" creationId="{540D48D8-87F8-4B74-B8FE-355739BE8A3D}"/>
          </ac:spMkLst>
        </pc:spChg>
        <pc:picChg chg="add del mod">
          <ac:chgData name="Vân Nguyễn" userId="898c2f3ac369ae4e" providerId="LiveId" clId="{6F6F43EE-8E6B-49D4-A3A8-9C53F0A2E232}" dt="2021-09-22T05:10:08.561" v="1515"/>
          <ac:picMkLst>
            <pc:docMk/>
            <pc:sldMk cId="145337274" sldId="473"/>
            <ac:picMk id="2" creationId="{7CF369E7-7C07-44E2-81B2-8E4996CFFF29}"/>
          </ac:picMkLst>
        </pc:picChg>
        <pc:picChg chg="add del mod">
          <ac:chgData name="Vân Nguyễn" userId="898c2f3ac369ae4e" providerId="LiveId" clId="{6F6F43EE-8E6B-49D4-A3A8-9C53F0A2E232}" dt="2021-09-22T05:11:02.901" v="1516"/>
          <ac:picMkLst>
            <pc:docMk/>
            <pc:sldMk cId="145337274" sldId="473"/>
            <ac:picMk id="3" creationId="{D68E6D4E-9ECA-4D50-88F9-E65A4FB77F03}"/>
          </ac:picMkLst>
        </pc:picChg>
        <pc:picChg chg="add mod">
          <ac:chgData name="Vân Nguyễn" userId="898c2f3ac369ae4e" providerId="LiveId" clId="{6F6F43EE-8E6B-49D4-A3A8-9C53F0A2E232}" dt="2021-09-22T05:11:02.901" v="1516"/>
          <ac:picMkLst>
            <pc:docMk/>
            <pc:sldMk cId="145337274" sldId="473"/>
            <ac:picMk id="5" creationId="{681030EE-0082-4CBE-8833-C781FB8C0EC9}"/>
          </ac:picMkLst>
        </pc:picChg>
      </pc:sldChg>
      <pc:sldChg chg="addSp delSp modSp add del mod ord">
        <pc:chgData name="Vân Nguyễn" userId="898c2f3ac369ae4e" providerId="LiveId" clId="{6F6F43EE-8E6B-49D4-A3A8-9C53F0A2E232}" dt="2021-09-22T05:02:27.165" v="1504"/>
        <pc:sldMkLst>
          <pc:docMk/>
          <pc:sldMk cId="395131471" sldId="474"/>
        </pc:sldMkLst>
        <pc:spChg chg="mod">
          <ac:chgData name="Vân Nguyễn" userId="898c2f3ac369ae4e" providerId="LiveId" clId="{6F6F43EE-8E6B-49D4-A3A8-9C53F0A2E232}" dt="2021-09-22T04:35:31.088" v="1069" actId="20577"/>
          <ac:spMkLst>
            <pc:docMk/>
            <pc:sldMk cId="395131471" sldId="474"/>
            <ac:spMk id="23" creationId="{8F5F08A6-5FB9-4F5D-A43B-8F8BA2F5C33A}"/>
          </ac:spMkLst>
        </pc:spChg>
        <pc:spChg chg="del">
          <ac:chgData name="Vân Nguyễn" userId="898c2f3ac369ae4e" providerId="LiveId" clId="{6F6F43EE-8E6B-49D4-A3A8-9C53F0A2E232}" dt="2021-09-22T04:35:10.857" v="994" actId="478"/>
          <ac:spMkLst>
            <pc:docMk/>
            <pc:sldMk cId="395131471" sldId="474"/>
            <ac:spMk id="24" creationId="{540D48D8-87F8-4B74-B8FE-355739BE8A3D}"/>
          </ac:spMkLst>
        </pc:spChg>
        <pc:picChg chg="add mod">
          <ac:chgData name="Vân Nguyễn" userId="898c2f3ac369ae4e" providerId="LiveId" clId="{6F6F43EE-8E6B-49D4-A3A8-9C53F0A2E232}" dt="2021-09-22T05:02:27.165" v="1504"/>
          <ac:picMkLst>
            <pc:docMk/>
            <pc:sldMk cId="395131471" sldId="474"/>
            <ac:picMk id="2" creationId="{7279FF0F-5E0C-43EE-A21B-79B3CF30D483}"/>
          </ac:picMkLst>
        </pc:picChg>
      </pc:sldChg>
      <pc:sldChg chg="addSp modSp add mod ord">
        <pc:chgData name="Vân Nguyễn" userId="898c2f3ac369ae4e" providerId="LiveId" clId="{6F6F43EE-8E6B-49D4-A3A8-9C53F0A2E232}" dt="2021-09-22T05:30:18.525" v="1532" actId="179"/>
        <pc:sldMkLst>
          <pc:docMk/>
          <pc:sldMk cId="3761640185" sldId="475"/>
        </pc:sldMkLst>
        <pc:spChg chg="add mod">
          <ac:chgData name="Vân Nguyễn" userId="898c2f3ac369ae4e" providerId="LiveId" clId="{6F6F43EE-8E6B-49D4-A3A8-9C53F0A2E232}" dt="2021-09-22T05:30:18.525" v="1532" actId="179"/>
          <ac:spMkLst>
            <pc:docMk/>
            <pc:sldMk cId="3761640185" sldId="475"/>
            <ac:spMk id="20" creationId="{43FE145E-AF5B-4AE7-8CC5-B96EA56E77A2}"/>
          </ac:spMkLst>
        </pc:spChg>
        <pc:picChg chg="add mod">
          <ac:chgData name="Vân Nguyễn" userId="898c2f3ac369ae4e" providerId="LiveId" clId="{6F6F43EE-8E6B-49D4-A3A8-9C53F0A2E232}" dt="2021-09-22T05:05:24.489" v="1508"/>
          <ac:picMkLst>
            <pc:docMk/>
            <pc:sldMk cId="3761640185" sldId="475"/>
            <ac:picMk id="2" creationId="{BCA4D69D-E741-4564-9CD8-5AFE5FA3F920}"/>
          </ac:picMkLst>
        </pc:picChg>
      </pc:sldChg>
      <pc:sldChg chg="addSp modSp add mod ord">
        <pc:chgData name="Vân Nguyễn" userId="898c2f3ac369ae4e" providerId="LiveId" clId="{6F6F43EE-8E6B-49D4-A3A8-9C53F0A2E232}" dt="2021-09-22T05:30:09.289" v="1530" actId="179"/>
        <pc:sldMkLst>
          <pc:docMk/>
          <pc:sldMk cId="1417200713" sldId="476"/>
        </pc:sldMkLst>
        <pc:spChg chg="mod">
          <ac:chgData name="Vân Nguyễn" userId="898c2f3ac369ae4e" providerId="LiveId" clId="{6F6F43EE-8E6B-49D4-A3A8-9C53F0A2E232}" dt="2021-09-22T05:30:09.289" v="1530" actId="179"/>
          <ac:spMkLst>
            <pc:docMk/>
            <pc:sldMk cId="1417200713" sldId="476"/>
            <ac:spMk id="20" creationId="{43FE145E-AF5B-4AE7-8CC5-B96EA56E77A2}"/>
          </ac:spMkLst>
        </pc:spChg>
        <pc:spChg chg="add mod">
          <ac:chgData name="Vân Nguyễn" userId="898c2f3ac369ae4e" providerId="LiveId" clId="{6F6F43EE-8E6B-49D4-A3A8-9C53F0A2E232}" dt="2021-09-22T04:39:22.703" v="1481" actId="20577"/>
          <ac:spMkLst>
            <pc:docMk/>
            <pc:sldMk cId="1417200713" sldId="476"/>
            <ac:spMk id="22" creationId="{13E82828-0C1A-461A-B956-D355DA3913E9}"/>
          </ac:spMkLst>
        </pc:spChg>
        <pc:spChg chg="mod">
          <ac:chgData name="Vân Nguyễn" userId="898c2f3ac369ae4e" providerId="LiveId" clId="{6F6F43EE-8E6B-49D4-A3A8-9C53F0A2E232}" dt="2021-09-22T04:36:59.048" v="1263" actId="1076"/>
          <ac:spMkLst>
            <pc:docMk/>
            <pc:sldMk cId="1417200713" sldId="476"/>
            <ac:spMk id="23" creationId="{8F5F08A6-5FB9-4F5D-A43B-8F8BA2F5C33A}"/>
          </ac:spMkLst>
        </pc:spChg>
        <pc:picChg chg="add mod">
          <ac:chgData name="Vân Nguyễn" userId="898c2f3ac369ae4e" providerId="LiveId" clId="{6F6F43EE-8E6B-49D4-A3A8-9C53F0A2E232}" dt="2021-09-22T05:05:24.489" v="1508"/>
          <ac:picMkLst>
            <pc:docMk/>
            <pc:sldMk cId="1417200713" sldId="476"/>
            <ac:picMk id="2" creationId="{11049EBC-875B-4894-A7B2-E23F42F0CEAF}"/>
          </ac:picMkLst>
        </pc:picChg>
      </pc:sldChg>
      <pc:sldChg chg="addSp modSp add mod ord">
        <pc:chgData name="Vân Nguyễn" userId="898c2f3ac369ae4e" providerId="LiveId" clId="{6F6F43EE-8E6B-49D4-A3A8-9C53F0A2E232}" dt="2021-09-22T05:29:56.576" v="1528" actId="179"/>
        <pc:sldMkLst>
          <pc:docMk/>
          <pc:sldMk cId="1442928877" sldId="477"/>
        </pc:sldMkLst>
        <pc:spChg chg="mod">
          <ac:chgData name="Vân Nguyễn" userId="898c2f3ac369ae4e" providerId="LiveId" clId="{6F6F43EE-8E6B-49D4-A3A8-9C53F0A2E232}" dt="2021-09-22T05:29:49.377" v="1526" actId="179"/>
          <ac:spMkLst>
            <pc:docMk/>
            <pc:sldMk cId="1442928877" sldId="477"/>
            <ac:spMk id="20" creationId="{43FE145E-AF5B-4AE7-8CC5-B96EA56E77A2}"/>
          </ac:spMkLst>
        </pc:spChg>
        <pc:spChg chg="mod">
          <ac:chgData name="Vân Nguyễn" userId="898c2f3ac369ae4e" providerId="LiveId" clId="{6F6F43EE-8E6B-49D4-A3A8-9C53F0A2E232}" dt="2021-09-22T04:39:10.670" v="1479" actId="20577"/>
          <ac:spMkLst>
            <pc:docMk/>
            <pc:sldMk cId="1442928877" sldId="477"/>
            <ac:spMk id="22" creationId="{13E82828-0C1A-461A-B956-D355DA3913E9}"/>
          </ac:spMkLst>
        </pc:spChg>
        <pc:spChg chg="add mod">
          <ac:chgData name="Vân Nguyễn" userId="898c2f3ac369ae4e" providerId="LiveId" clId="{6F6F43EE-8E6B-49D4-A3A8-9C53F0A2E232}" dt="2021-09-22T05:29:56.576" v="1528" actId="179"/>
          <ac:spMkLst>
            <pc:docMk/>
            <pc:sldMk cId="1442928877" sldId="477"/>
            <ac:spMk id="24" creationId="{AA2787AB-3D68-4B10-94B7-7FBB5894386E}"/>
          </ac:spMkLst>
        </pc:spChg>
        <pc:picChg chg="add mod">
          <ac:chgData name="Vân Nguyễn" userId="898c2f3ac369ae4e" providerId="LiveId" clId="{6F6F43EE-8E6B-49D4-A3A8-9C53F0A2E232}" dt="2021-09-22T05:08:02.303" v="1512"/>
          <ac:picMkLst>
            <pc:docMk/>
            <pc:sldMk cId="1442928877" sldId="477"/>
            <ac:picMk id="2" creationId="{36E1C0F9-3376-40F8-8696-0A4BFB3334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446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76380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276741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122434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388961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68478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899659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62434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16728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190162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313678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401040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355121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3929966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6144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298028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1566246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83111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4198005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2111393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42</a:t>
            </a:fld>
            <a:endParaRPr lang="zh-CN" altLang="en-US"/>
          </a:p>
        </p:txBody>
      </p:sp>
    </p:spTree>
    <p:extLst>
      <p:ext uri="{BB962C8B-B14F-4D97-AF65-F5344CB8AC3E}">
        <p14:creationId xmlns:p14="http://schemas.microsoft.com/office/powerpoint/2010/main" val="3503726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44</a:t>
            </a:fld>
            <a:endParaRPr lang="zh-CN" altLang="en-US"/>
          </a:p>
        </p:txBody>
      </p:sp>
    </p:spTree>
    <p:extLst>
      <p:ext uri="{BB962C8B-B14F-4D97-AF65-F5344CB8AC3E}">
        <p14:creationId xmlns:p14="http://schemas.microsoft.com/office/powerpoint/2010/main" val="3638257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45</a:t>
            </a:fld>
            <a:endParaRPr lang="zh-CN" altLang="en-US"/>
          </a:p>
        </p:txBody>
      </p:sp>
    </p:spTree>
    <p:extLst>
      <p:ext uri="{BB962C8B-B14F-4D97-AF65-F5344CB8AC3E}">
        <p14:creationId xmlns:p14="http://schemas.microsoft.com/office/powerpoint/2010/main" val="1209275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43332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423820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07391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66808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58608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D89BC5-179A-4E85-AD6F-D57ED66C0559}"/>
              </a:ext>
            </a:extLst>
          </p:cNvPr>
          <p:cNvSpPr>
            <a:spLocks noGrp="1"/>
          </p:cNvSpPr>
          <p:nvPr>
            <p:ph type="ctrTitle"/>
          </p:nvPr>
        </p:nvSpPr>
        <p:spPr>
          <a:xfrm>
            <a:off x="1524000" y="1122364"/>
            <a:ext cx="9144000" cy="2387600"/>
          </a:xfrm>
        </p:spPr>
        <p:txBody>
          <a:bodyPr anchor="b"/>
          <a:lstStyle>
            <a:lvl1pPr algn="ctr">
              <a:defRPr sz="5997"/>
            </a:lvl1pPr>
          </a:lstStyle>
          <a:p>
            <a:r>
              <a:rPr lang="vi-VN"/>
              <a:t>Bấm để sửa kiểu tiêu đề Bản cái</a:t>
            </a:r>
          </a:p>
        </p:txBody>
      </p:sp>
      <p:sp>
        <p:nvSpPr>
          <p:cNvPr id="3" name="Tiêu đề phụ 2">
            <a:extLst>
              <a:ext uri="{FF2B5EF4-FFF2-40B4-BE49-F238E27FC236}">
                <a16:creationId xmlns:a16="http://schemas.microsoft.com/office/drawing/2014/main" id="{57D740D0-01DD-4762-BAFC-5CE007AE93A1}"/>
              </a:ext>
            </a:extLst>
          </p:cNvPr>
          <p:cNvSpPr>
            <a:spLocks noGrp="1"/>
          </p:cNvSpPr>
          <p:nvPr>
            <p:ph type="subTitle" idx="1"/>
          </p:nvPr>
        </p:nvSpPr>
        <p:spPr>
          <a:xfrm>
            <a:off x="1524000" y="3602040"/>
            <a:ext cx="9144000" cy="1655763"/>
          </a:xfrm>
        </p:spPr>
        <p:txBody>
          <a:bodyPr/>
          <a:lstStyle>
            <a:lvl1pPr marL="0" indent="0" algn="ctr">
              <a:buNone/>
              <a:defRPr sz="2399"/>
            </a:lvl1pPr>
            <a:lvl2pPr marL="456909" indent="0" algn="ctr">
              <a:buNone/>
              <a:defRPr sz="1999"/>
            </a:lvl2pPr>
            <a:lvl3pPr marL="913820" indent="0" algn="ctr">
              <a:buNone/>
              <a:defRPr sz="1799"/>
            </a:lvl3pPr>
            <a:lvl4pPr marL="1370729" indent="0" algn="ctr">
              <a:buNone/>
              <a:defRPr sz="1599"/>
            </a:lvl4pPr>
            <a:lvl5pPr marL="1827639" indent="0" algn="ctr">
              <a:buNone/>
              <a:defRPr sz="1599"/>
            </a:lvl5pPr>
            <a:lvl6pPr marL="2284549" indent="0" algn="ctr">
              <a:buNone/>
              <a:defRPr sz="1599"/>
            </a:lvl6pPr>
            <a:lvl7pPr marL="2741459" indent="0" algn="ctr">
              <a:buNone/>
              <a:defRPr sz="1599"/>
            </a:lvl7pPr>
            <a:lvl8pPr marL="3198368" indent="0" algn="ctr">
              <a:buNone/>
              <a:defRPr sz="1599"/>
            </a:lvl8pPr>
            <a:lvl9pPr marL="3655278" indent="0" algn="ctr">
              <a:buNone/>
              <a:defRPr sz="1599"/>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33D3711-CC77-46BE-9866-7DCA4450DE3B}"/>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ABF0790F-14BB-4C75-8B43-9D4B2C5D263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328A6AB-3E28-457B-B803-8339034FBD49}"/>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20134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3B3262-ABAB-4622-8EAF-FFF09BEB266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CA035C1-54CC-459E-A318-384C4DCD8B2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21ACCD-4EFB-4F0F-AB81-7051DF4068A0}"/>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74B1B021-FB60-4141-B0B7-6E8C1034DF1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FBCCC9A-9CA1-4C0D-A6BC-12FC80C1474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986705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2E8776-FC40-4463-8420-0131BEDEDD55}"/>
              </a:ext>
            </a:extLst>
          </p:cNvPr>
          <p:cNvSpPr>
            <a:spLocks noGrp="1"/>
          </p:cNvSpPr>
          <p:nvPr>
            <p:ph type="title"/>
          </p:nvPr>
        </p:nvSpPr>
        <p:spPr>
          <a:xfrm>
            <a:off x="831851" y="1709742"/>
            <a:ext cx="10515600" cy="2852737"/>
          </a:xfrm>
        </p:spPr>
        <p:txBody>
          <a:bodyPr anchor="b"/>
          <a:lstStyle>
            <a:lvl1pPr>
              <a:defRPr sz="5997"/>
            </a:lvl1pPr>
          </a:lstStyle>
          <a:p>
            <a:r>
              <a:rPr lang="vi-VN"/>
              <a:t>Bấm để sửa kiểu tiêu đề Bản cái</a:t>
            </a:r>
          </a:p>
        </p:txBody>
      </p:sp>
      <p:sp>
        <p:nvSpPr>
          <p:cNvPr id="3" name="Chỗ dành sẵn cho Văn bản 2">
            <a:extLst>
              <a:ext uri="{FF2B5EF4-FFF2-40B4-BE49-F238E27FC236}">
                <a16:creationId xmlns:a16="http://schemas.microsoft.com/office/drawing/2014/main" id="{E8D3496F-0826-4682-A4D0-730B5E2E5083}"/>
              </a:ext>
            </a:extLst>
          </p:cNvPr>
          <p:cNvSpPr>
            <a:spLocks noGrp="1"/>
          </p:cNvSpPr>
          <p:nvPr>
            <p:ph type="body" idx="1"/>
          </p:nvPr>
        </p:nvSpPr>
        <p:spPr>
          <a:xfrm>
            <a:off x="831851" y="4589465"/>
            <a:ext cx="10515600" cy="1500188"/>
          </a:xfrm>
        </p:spPr>
        <p:txBody>
          <a:bodyPr/>
          <a:lstStyle>
            <a:lvl1pPr marL="0" indent="0">
              <a:buNone/>
              <a:defRPr sz="2399">
                <a:solidFill>
                  <a:schemeClr val="tx1">
                    <a:tint val="75000"/>
                  </a:schemeClr>
                </a:solidFill>
              </a:defRPr>
            </a:lvl1pPr>
            <a:lvl2pPr marL="456909" indent="0">
              <a:buNone/>
              <a:defRPr sz="1999">
                <a:solidFill>
                  <a:schemeClr val="tx1">
                    <a:tint val="75000"/>
                  </a:schemeClr>
                </a:solidFill>
              </a:defRPr>
            </a:lvl2pPr>
            <a:lvl3pPr marL="913820" indent="0">
              <a:buNone/>
              <a:defRPr sz="1799">
                <a:solidFill>
                  <a:schemeClr val="tx1">
                    <a:tint val="75000"/>
                  </a:schemeClr>
                </a:solidFill>
              </a:defRPr>
            </a:lvl3pPr>
            <a:lvl4pPr marL="1370729" indent="0">
              <a:buNone/>
              <a:defRPr sz="1599">
                <a:solidFill>
                  <a:schemeClr val="tx1">
                    <a:tint val="75000"/>
                  </a:schemeClr>
                </a:solidFill>
              </a:defRPr>
            </a:lvl4pPr>
            <a:lvl5pPr marL="1827639" indent="0">
              <a:buNone/>
              <a:defRPr sz="1599">
                <a:solidFill>
                  <a:schemeClr val="tx1">
                    <a:tint val="75000"/>
                  </a:schemeClr>
                </a:solidFill>
              </a:defRPr>
            </a:lvl5pPr>
            <a:lvl6pPr marL="2284549" indent="0">
              <a:buNone/>
              <a:defRPr sz="1599">
                <a:solidFill>
                  <a:schemeClr val="tx1">
                    <a:tint val="75000"/>
                  </a:schemeClr>
                </a:solidFill>
              </a:defRPr>
            </a:lvl6pPr>
            <a:lvl7pPr marL="2741459" indent="0">
              <a:buNone/>
              <a:defRPr sz="1599">
                <a:solidFill>
                  <a:schemeClr val="tx1">
                    <a:tint val="75000"/>
                  </a:schemeClr>
                </a:solidFill>
              </a:defRPr>
            </a:lvl7pPr>
            <a:lvl8pPr marL="3198368" indent="0">
              <a:buNone/>
              <a:defRPr sz="1599">
                <a:solidFill>
                  <a:schemeClr val="tx1">
                    <a:tint val="75000"/>
                  </a:schemeClr>
                </a:solidFill>
              </a:defRPr>
            </a:lvl8pPr>
            <a:lvl9pPr marL="3655278" indent="0">
              <a:buNone/>
              <a:defRPr sz="1599">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41DBD07-06B3-419C-9D3A-3C8A765FF797}"/>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5719572A-2545-463E-9319-0749760A2DD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DB9BEAD-FC61-44CD-88EE-0DDA4DC91D5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717547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34B689-835B-4D0A-94D4-D37C422CB5B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B622A27-3890-4EE5-A04B-426B53EB7136}"/>
              </a:ext>
            </a:extLst>
          </p:cNvPr>
          <p:cNvSpPr>
            <a:spLocks noGrp="1"/>
          </p:cNvSpPr>
          <p:nvPr>
            <p:ph sz="half" idx="1"/>
          </p:nvPr>
        </p:nvSpPr>
        <p:spPr>
          <a:xfrm>
            <a:off x="838200" y="1825626"/>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77D9BB9-1DE1-4362-BE22-93A6F81F40BB}"/>
              </a:ext>
            </a:extLst>
          </p:cNvPr>
          <p:cNvSpPr>
            <a:spLocks noGrp="1"/>
          </p:cNvSpPr>
          <p:nvPr>
            <p:ph sz="half" idx="2"/>
          </p:nvPr>
        </p:nvSpPr>
        <p:spPr>
          <a:xfrm>
            <a:off x="6172201" y="1825626"/>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E0AB40A-2D00-424B-B1B9-280FED79B015}"/>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6" name="Chỗ dành sẵn cho Chân trang 5">
            <a:extLst>
              <a:ext uri="{FF2B5EF4-FFF2-40B4-BE49-F238E27FC236}">
                <a16:creationId xmlns:a16="http://schemas.microsoft.com/office/drawing/2014/main" id="{76B0115D-09C1-415D-96C1-8A54ECED717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5ECC5E-DAE4-4F55-ADAF-41FF7E62A1FB}"/>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477420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B73081-C256-4C18-A583-9C81C0392784}"/>
              </a:ext>
            </a:extLst>
          </p:cNvPr>
          <p:cNvSpPr>
            <a:spLocks noGrp="1"/>
          </p:cNvSpPr>
          <p:nvPr>
            <p:ph type="title"/>
          </p:nvPr>
        </p:nvSpPr>
        <p:spPr>
          <a:xfrm>
            <a:off x="839788" y="365126"/>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64741AA-B36E-430C-92B0-F4237141E5FD}"/>
              </a:ext>
            </a:extLst>
          </p:cNvPr>
          <p:cNvSpPr>
            <a:spLocks noGrp="1"/>
          </p:cNvSpPr>
          <p:nvPr>
            <p:ph type="body" idx="1"/>
          </p:nvPr>
        </p:nvSpPr>
        <p:spPr>
          <a:xfrm>
            <a:off x="839789" y="1681163"/>
            <a:ext cx="5157787" cy="823912"/>
          </a:xfrm>
        </p:spPr>
        <p:txBody>
          <a:bodyPr anchor="b"/>
          <a:lstStyle>
            <a:lvl1pPr marL="0" indent="0">
              <a:buNone/>
              <a:defRPr sz="2399" b="1"/>
            </a:lvl1pPr>
            <a:lvl2pPr marL="456909" indent="0">
              <a:buNone/>
              <a:defRPr sz="1999" b="1"/>
            </a:lvl2pPr>
            <a:lvl3pPr marL="913820" indent="0">
              <a:buNone/>
              <a:defRPr sz="1799" b="1"/>
            </a:lvl3pPr>
            <a:lvl4pPr marL="1370729" indent="0">
              <a:buNone/>
              <a:defRPr sz="1599" b="1"/>
            </a:lvl4pPr>
            <a:lvl5pPr marL="1827639" indent="0">
              <a:buNone/>
              <a:defRPr sz="1599" b="1"/>
            </a:lvl5pPr>
            <a:lvl6pPr marL="2284549" indent="0">
              <a:buNone/>
              <a:defRPr sz="1599" b="1"/>
            </a:lvl6pPr>
            <a:lvl7pPr marL="2741459" indent="0">
              <a:buNone/>
              <a:defRPr sz="1599" b="1"/>
            </a:lvl7pPr>
            <a:lvl8pPr marL="3198368" indent="0">
              <a:buNone/>
              <a:defRPr sz="1599" b="1"/>
            </a:lvl8pPr>
            <a:lvl9pPr marL="3655278" indent="0">
              <a:buNone/>
              <a:defRPr sz="1599"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3FD669-B5B8-49AB-8CF2-9F2679B1C350}"/>
              </a:ext>
            </a:extLst>
          </p:cNvPr>
          <p:cNvSpPr>
            <a:spLocks noGrp="1"/>
          </p:cNvSpPr>
          <p:nvPr>
            <p:ph sz="half" idx="2"/>
          </p:nvPr>
        </p:nvSpPr>
        <p:spPr>
          <a:xfrm>
            <a:off x="839789" y="2505074"/>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78AD71D-EE56-45D1-95A4-6F3E983A90EF}"/>
              </a:ext>
            </a:extLst>
          </p:cNvPr>
          <p:cNvSpPr>
            <a:spLocks noGrp="1"/>
          </p:cNvSpPr>
          <p:nvPr>
            <p:ph type="body" sz="quarter" idx="3"/>
          </p:nvPr>
        </p:nvSpPr>
        <p:spPr>
          <a:xfrm>
            <a:off x="6172202" y="1681163"/>
            <a:ext cx="5183188" cy="823912"/>
          </a:xfrm>
        </p:spPr>
        <p:txBody>
          <a:bodyPr anchor="b"/>
          <a:lstStyle>
            <a:lvl1pPr marL="0" indent="0">
              <a:buNone/>
              <a:defRPr sz="2399" b="1"/>
            </a:lvl1pPr>
            <a:lvl2pPr marL="456909" indent="0">
              <a:buNone/>
              <a:defRPr sz="1999" b="1"/>
            </a:lvl2pPr>
            <a:lvl3pPr marL="913820" indent="0">
              <a:buNone/>
              <a:defRPr sz="1799" b="1"/>
            </a:lvl3pPr>
            <a:lvl4pPr marL="1370729" indent="0">
              <a:buNone/>
              <a:defRPr sz="1599" b="1"/>
            </a:lvl4pPr>
            <a:lvl5pPr marL="1827639" indent="0">
              <a:buNone/>
              <a:defRPr sz="1599" b="1"/>
            </a:lvl5pPr>
            <a:lvl6pPr marL="2284549" indent="0">
              <a:buNone/>
              <a:defRPr sz="1599" b="1"/>
            </a:lvl6pPr>
            <a:lvl7pPr marL="2741459" indent="0">
              <a:buNone/>
              <a:defRPr sz="1599" b="1"/>
            </a:lvl7pPr>
            <a:lvl8pPr marL="3198368" indent="0">
              <a:buNone/>
              <a:defRPr sz="1599" b="1"/>
            </a:lvl8pPr>
            <a:lvl9pPr marL="3655278" indent="0">
              <a:buNone/>
              <a:defRPr sz="1599"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EBA35E0-D296-4C6C-9560-1759FC45B021}"/>
              </a:ext>
            </a:extLst>
          </p:cNvPr>
          <p:cNvSpPr>
            <a:spLocks noGrp="1"/>
          </p:cNvSpPr>
          <p:nvPr>
            <p:ph sz="quarter" idx="4"/>
          </p:nvPr>
        </p:nvSpPr>
        <p:spPr>
          <a:xfrm>
            <a:off x="6172202" y="2505074"/>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D50848-B6DA-4368-83FB-5680DCFBD565}"/>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8" name="Chỗ dành sẵn cho Chân trang 7">
            <a:extLst>
              <a:ext uri="{FF2B5EF4-FFF2-40B4-BE49-F238E27FC236}">
                <a16:creationId xmlns:a16="http://schemas.microsoft.com/office/drawing/2014/main" id="{0E025A57-A460-484F-8172-9395C600033A}"/>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FD4C6D8C-F955-450D-B178-C32FAA6D7EAA}"/>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8718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5EE9AD-9B1F-43FB-B548-1BD7DDBD2D0A}"/>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BC1A27B-352B-4A4F-8E5A-8E488258F37D}"/>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4" name="Chỗ dành sẵn cho Chân trang 3">
            <a:extLst>
              <a:ext uri="{FF2B5EF4-FFF2-40B4-BE49-F238E27FC236}">
                <a16:creationId xmlns:a16="http://schemas.microsoft.com/office/drawing/2014/main" id="{A053C090-3C5F-4B58-9312-19280F7B030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F75BD36-4E41-4F8B-A1F3-7EA25A380FE8}"/>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51025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8D14333-1B46-447A-BBDE-EE3BF4ACAC2E}"/>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3" name="Chỗ dành sẵn cho Chân trang 2">
            <a:extLst>
              <a:ext uri="{FF2B5EF4-FFF2-40B4-BE49-F238E27FC236}">
                <a16:creationId xmlns:a16="http://schemas.microsoft.com/office/drawing/2014/main" id="{DC216287-665B-4E13-AA4A-C51818B57A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A54D5CE6-4617-418D-BFD2-6553207A493D}"/>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4133084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537BCD-EA0F-4E37-95C3-0AF576445DF1}"/>
              </a:ext>
            </a:extLst>
          </p:cNvPr>
          <p:cNvSpPr>
            <a:spLocks noGrp="1"/>
          </p:cNvSpPr>
          <p:nvPr>
            <p:ph type="title"/>
          </p:nvPr>
        </p:nvSpPr>
        <p:spPr>
          <a:xfrm>
            <a:off x="839792" y="457201"/>
            <a:ext cx="3932237" cy="1600201"/>
          </a:xfrm>
        </p:spPr>
        <p:txBody>
          <a:bodyPr anchor="b"/>
          <a:lstStyle>
            <a:lvl1pPr>
              <a:defRPr sz="3198"/>
            </a:lvl1pPr>
          </a:lstStyle>
          <a:p>
            <a:r>
              <a:rPr lang="vi-VN"/>
              <a:t>Bấm để sửa kiểu tiêu đề Bản cái</a:t>
            </a:r>
          </a:p>
        </p:txBody>
      </p:sp>
      <p:sp>
        <p:nvSpPr>
          <p:cNvPr id="3" name="Chỗ dành sẵn cho Nội dung 2">
            <a:extLst>
              <a:ext uri="{FF2B5EF4-FFF2-40B4-BE49-F238E27FC236}">
                <a16:creationId xmlns:a16="http://schemas.microsoft.com/office/drawing/2014/main" id="{2F1E75E5-4425-4DA6-8300-DCCE92DE3D91}"/>
              </a:ext>
            </a:extLst>
          </p:cNvPr>
          <p:cNvSpPr>
            <a:spLocks noGrp="1"/>
          </p:cNvSpPr>
          <p:nvPr>
            <p:ph idx="1"/>
          </p:nvPr>
        </p:nvSpPr>
        <p:spPr>
          <a:xfrm>
            <a:off x="5183188" y="987430"/>
            <a:ext cx="6172200" cy="4873625"/>
          </a:xfrm>
        </p:spPr>
        <p:txBody>
          <a:bodyPr/>
          <a:lstStyle>
            <a:lvl1pPr>
              <a:defRPr sz="3198"/>
            </a:lvl1pPr>
            <a:lvl2pPr>
              <a:defRPr sz="2798"/>
            </a:lvl2pPr>
            <a:lvl3pPr>
              <a:defRPr sz="2399"/>
            </a:lvl3pPr>
            <a:lvl4pPr>
              <a:defRPr sz="1999"/>
            </a:lvl4pPr>
            <a:lvl5pPr>
              <a:defRPr sz="1999"/>
            </a:lvl5pPr>
            <a:lvl6pPr>
              <a:defRPr sz="1999"/>
            </a:lvl6pPr>
            <a:lvl7pPr>
              <a:defRPr sz="1999"/>
            </a:lvl7pPr>
            <a:lvl8pPr>
              <a:defRPr sz="1999"/>
            </a:lvl8pPr>
            <a:lvl9pPr>
              <a:defRPr sz="19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C1EE1C3-E7F8-4F72-9BC2-85B70C86D871}"/>
              </a:ext>
            </a:extLst>
          </p:cNvPr>
          <p:cNvSpPr>
            <a:spLocks noGrp="1"/>
          </p:cNvSpPr>
          <p:nvPr>
            <p:ph type="body" sz="half" idx="2"/>
          </p:nvPr>
        </p:nvSpPr>
        <p:spPr>
          <a:xfrm>
            <a:off x="839792" y="2057402"/>
            <a:ext cx="3932237" cy="3811589"/>
          </a:xfrm>
        </p:spPr>
        <p:txBody>
          <a:bodyPr/>
          <a:lstStyle>
            <a:lvl1pPr marL="0" indent="0">
              <a:buNone/>
              <a:defRPr sz="1599"/>
            </a:lvl1pPr>
            <a:lvl2pPr marL="456909" indent="0">
              <a:buNone/>
              <a:defRPr sz="1400"/>
            </a:lvl2pPr>
            <a:lvl3pPr marL="913820" indent="0">
              <a:buNone/>
              <a:defRPr sz="1200"/>
            </a:lvl3pPr>
            <a:lvl4pPr marL="1370729" indent="0">
              <a:buNone/>
              <a:defRPr sz="1000"/>
            </a:lvl4pPr>
            <a:lvl5pPr marL="1827639" indent="0">
              <a:buNone/>
              <a:defRPr sz="1000"/>
            </a:lvl5pPr>
            <a:lvl6pPr marL="2284549" indent="0">
              <a:buNone/>
              <a:defRPr sz="1000"/>
            </a:lvl6pPr>
            <a:lvl7pPr marL="2741459" indent="0">
              <a:buNone/>
              <a:defRPr sz="1000"/>
            </a:lvl7pPr>
            <a:lvl8pPr marL="3198368" indent="0">
              <a:buNone/>
              <a:defRPr sz="1000"/>
            </a:lvl8pPr>
            <a:lvl9pPr marL="3655278"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61CF17A-7BB1-4649-AFC8-A735111712CF}"/>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6" name="Chỗ dành sẵn cho Chân trang 5">
            <a:extLst>
              <a:ext uri="{FF2B5EF4-FFF2-40B4-BE49-F238E27FC236}">
                <a16:creationId xmlns:a16="http://schemas.microsoft.com/office/drawing/2014/main" id="{9E8EFCC7-1B5C-4E35-8EB6-4B02D865656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A3B857-61CA-43F2-BE81-09C303618501}"/>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23643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079CE9-0610-4325-A2BB-FC6326634515}"/>
              </a:ext>
            </a:extLst>
          </p:cNvPr>
          <p:cNvSpPr>
            <a:spLocks noGrp="1"/>
          </p:cNvSpPr>
          <p:nvPr>
            <p:ph type="title"/>
          </p:nvPr>
        </p:nvSpPr>
        <p:spPr>
          <a:xfrm>
            <a:off x="839792" y="457201"/>
            <a:ext cx="3932237" cy="1600201"/>
          </a:xfrm>
        </p:spPr>
        <p:txBody>
          <a:bodyPr anchor="b"/>
          <a:lstStyle>
            <a:lvl1pPr>
              <a:defRPr sz="3198"/>
            </a:lvl1pPr>
          </a:lstStyle>
          <a:p>
            <a:r>
              <a:rPr lang="vi-VN"/>
              <a:t>Bấm để sửa kiểu tiêu đề Bản cái</a:t>
            </a:r>
          </a:p>
        </p:txBody>
      </p:sp>
      <p:sp>
        <p:nvSpPr>
          <p:cNvPr id="3" name="Chỗ dành sẵn cho Hình ảnh 2">
            <a:extLst>
              <a:ext uri="{FF2B5EF4-FFF2-40B4-BE49-F238E27FC236}">
                <a16:creationId xmlns:a16="http://schemas.microsoft.com/office/drawing/2014/main" id="{CC4099FE-AF67-44BE-80D1-AE252B654653}"/>
              </a:ext>
            </a:extLst>
          </p:cNvPr>
          <p:cNvSpPr>
            <a:spLocks noGrp="1"/>
          </p:cNvSpPr>
          <p:nvPr>
            <p:ph type="pic" idx="1"/>
          </p:nvPr>
        </p:nvSpPr>
        <p:spPr>
          <a:xfrm>
            <a:off x="5183188" y="987430"/>
            <a:ext cx="6172200" cy="4873625"/>
          </a:xfrm>
        </p:spPr>
        <p:txBody>
          <a:bodyPr/>
          <a:lstStyle>
            <a:lvl1pPr marL="0" indent="0">
              <a:buNone/>
              <a:defRPr sz="3198"/>
            </a:lvl1pPr>
            <a:lvl2pPr marL="456909" indent="0">
              <a:buNone/>
              <a:defRPr sz="2798"/>
            </a:lvl2pPr>
            <a:lvl3pPr marL="913820" indent="0">
              <a:buNone/>
              <a:defRPr sz="2399"/>
            </a:lvl3pPr>
            <a:lvl4pPr marL="1370729" indent="0">
              <a:buNone/>
              <a:defRPr sz="1999"/>
            </a:lvl4pPr>
            <a:lvl5pPr marL="1827639" indent="0">
              <a:buNone/>
              <a:defRPr sz="1999"/>
            </a:lvl5pPr>
            <a:lvl6pPr marL="2284549" indent="0">
              <a:buNone/>
              <a:defRPr sz="1999"/>
            </a:lvl6pPr>
            <a:lvl7pPr marL="2741459" indent="0">
              <a:buNone/>
              <a:defRPr sz="1999"/>
            </a:lvl7pPr>
            <a:lvl8pPr marL="3198368" indent="0">
              <a:buNone/>
              <a:defRPr sz="1999"/>
            </a:lvl8pPr>
            <a:lvl9pPr marL="3655278" indent="0">
              <a:buNone/>
              <a:defRPr sz="1999"/>
            </a:lvl9pPr>
          </a:lstStyle>
          <a:p>
            <a:endParaRPr lang="vi-VN"/>
          </a:p>
        </p:txBody>
      </p:sp>
      <p:sp>
        <p:nvSpPr>
          <p:cNvPr id="4" name="Chỗ dành sẵn cho Văn bản 3">
            <a:extLst>
              <a:ext uri="{FF2B5EF4-FFF2-40B4-BE49-F238E27FC236}">
                <a16:creationId xmlns:a16="http://schemas.microsoft.com/office/drawing/2014/main" id="{75989062-BD2D-4941-9A2A-9823F25C2859}"/>
              </a:ext>
            </a:extLst>
          </p:cNvPr>
          <p:cNvSpPr>
            <a:spLocks noGrp="1"/>
          </p:cNvSpPr>
          <p:nvPr>
            <p:ph type="body" sz="half" idx="2"/>
          </p:nvPr>
        </p:nvSpPr>
        <p:spPr>
          <a:xfrm>
            <a:off x="839792" y="2057402"/>
            <a:ext cx="3932237" cy="3811589"/>
          </a:xfrm>
        </p:spPr>
        <p:txBody>
          <a:bodyPr/>
          <a:lstStyle>
            <a:lvl1pPr marL="0" indent="0">
              <a:buNone/>
              <a:defRPr sz="1599"/>
            </a:lvl1pPr>
            <a:lvl2pPr marL="456909" indent="0">
              <a:buNone/>
              <a:defRPr sz="1400"/>
            </a:lvl2pPr>
            <a:lvl3pPr marL="913820" indent="0">
              <a:buNone/>
              <a:defRPr sz="1200"/>
            </a:lvl3pPr>
            <a:lvl4pPr marL="1370729" indent="0">
              <a:buNone/>
              <a:defRPr sz="1000"/>
            </a:lvl4pPr>
            <a:lvl5pPr marL="1827639" indent="0">
              <a:buNone/>
              <a:defRPr sz="1000"/>
            </a:lvl5pPr>
            <a:lvl6pPr marL="2284549" indent="0">
              <a:buNone/>
              <a:defRPr sz="1000"/>
            </a:lvl6pPr>
            <a:lvl7pPr marL="2741459" indent="0">
              <a:buNone/>
              <a:defRPr sz="1000"/>
            </a:lvl7pPr>
            <a:lvl8pPr marL="3198368" indent="0">
              <a:buNone/>
              <a:defRPr sz="1000"/>
            </a:lvl8pPr>
            <a:lvl9pPr marL="3655278"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6428145-7A5F-4848-84BE-B5E2D3BC75DE}"/>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6" name="Chỗ dành sẵn cho Chân trang 5">
            <a:extLst>
              <a:ext uri="{FF2B5EF4-FFF2-40B4-BE49-F238E27FC236}">
                <a16:creationId xmlns:a16="http://schemas.microsoft.com/office/drawing/2014/main" id="{C1984AAB-6EF7-4616-A49F-9CCB61B70CA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4666F93-C09C-4B14-9832-47870D166EE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7215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211ED6-4BBE-44B3-955A-E3438310C41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88DDCDF-E893-4D3E-9CF1-D795EB1B01E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C9FD7C6-48AC-44BA-9C42-6D59D2B03CCD}"/>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0F763AE8-393D-41BA-ACF1-4B091F26C3C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AE3649E-26FD-4C60-8728-9405E21E2820}"/>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349719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23C0340-E5E9-42F4-ABE1-609BA2721216}"/>
              </a:ext>
            </a:extLst>
          </p:cNvPr>
          <p:cNvSpPr>
            <a:spLocks noGrp="1"/>
          </p:cNvSpPr>
          <p:nvPr>
            <p:ph type="title" orient="vert"/>
          </p:nvPr>
        </p:nvSpPr>
        <p:spPr>
          <a:xfrm>
            <a:off x="8724903" y="365128"/>
            <a:ext cx="2628900" cy="5811839"/>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8A56A0-E006-4B9D-AB80-F88CA0A7A96A}"/>
              </a:ext>
            </a:extLst>
          </p:cNvPr>
          <p:cNvSpPr>
            <a:spLocks noGrp="1"/>
          </p:cNvSpPr>
          <p:nvPr>
            <p:ph type="body" orient="vert" idx="1"/>
          </p:nvPr>
        </p:nvSpPr>
        <p:spPr>
          <a:xfrm>
            <a:off x="838205" y="365128"/>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3EE7613-AA90-4BBB-B667-F00424C103F7}"/>
              </a:ext>
            </a:extLst>
          </p:cNvPr>
          <p:cNvSpPr>
            <a:spLocks noGrp="1"/>
          </p:cNvSpPr>
          <p:nvPr>
            <p:ph type="dt" sz="half" idx="10"/>
          </p:nvPr>
        </p:nvSpPr>
        <p:spPr/>
        <p:txBody>
          <a:body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F2276102-9C0A-41C6-89E0-303270E692F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CD1F8-01EB-4DDD-A20C-F7EEA5C910A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9585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8A41A9A0-EAFA-4FFC-8D78-F9C261AF89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77237" y="-297812"/>
            <a:ext cx="2608173" cy="22531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7AE70D-43B3-4712-9FCA-553CE52D848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DAB60A43-D2F6-4B6D-98F6-54EB1B1BAFFC}"/>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2B9616E-7AFC-48F3-88AE-D1164D01F86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57EC9-0E65-498A-8163-B0F7724D58D4}" type="datetimeFigureOut">
              <a:rPr lang="vi-VN" smtClean="0"/>
              <a:t>20/09/2022</a:t>
            </a:fld>
            <a:endParaRPr lang="vi-VN"/>
          </a:p>
        </p:txBody>
      </p:sp>
      <p:sp>
        <p:nvSpPr>
          <p:cNvPr id="5" name="Chỗ dành sẵn cho Chân trang 4">
            <a:extLst>
              <a:ext uri="{FF2B5EF4-FFF2-40B4-BE49-F238E27FC236}">
                <a16:creationId xmlns:a16="http://schemas.microsoft.com/office/drawing/2014/main" id="{9736D370-C593-4A66-92D7-57B3E1E3707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930EC69-C32B-4A50-B751-44A924B31AD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B6AF6-EAD2-4C92-833A-4C618C08A11F}" type="slidenum">
              <a:rPr lang="vi-VN" smtClean="0"/>
              <a:t>‹#›</a:t>
            </a:fld>
            <a:endParaRPr lang="vi-VN"/>
          </a:p>
        </p:txBody>
      </p:sp>
    </p:spTree>
    <p:extLst>
      <p:ext uri="{BB962C8B-B14F-4D97-AF65-F5344CB8AC3E}">
        <p14:creationId xmlns:p14="http://schemas.microsoft.com/office/powerpoint/2010/main" val="402845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820"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56" indent="-228456" algn="l" defTabSz="913820"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64" indent="-228456" algn="l" defTabSz="913820"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274" indent="-228456" algn="l" defTabSz="91382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184"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094"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004"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912"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823"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732" indent="-228456" algn="l" defTabSz="91382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vi-VN"/>
      </a:defPPr>
      <a:lvl1pPr marL="0" algn="l" defTabSz="913820" rtl="0" eaLnBrk="1" latinLnBrk="0" hangingPunct="1">
        <a:defRPr sz="1799" kern="1200">
          <a:solidFill>
            <a:schemeClr val="tx1"/>
          </a:solidFill>
          <a:latin typeface="+mn-lt"/>
          <a:ea typeface="+mn-ea"/>
          <a:cs typeface="+mn-cs"/>
        </a:defRPr>
      </a:lvl1pPr>
      <a:lvl2pPr marL="456909" algn="l" defTabSz="913820" rtl="0" eaLnBrk="1" latinLnBrk="0" hangingPunct="1">
        <a:defRPr sz="1799" kern="1200">
          <a:solidFill>
            <a:schemeClr val="tx1"/>
          </a:solidFill>
          <a:latin typeface="+mn-lt"/>
          <a:ea typeface="+mn-ea"/>
          <a:cs typeface="+mn-cs"/>
        </a:defRPr>
      </a:lvl2pPr>
      <a:lvl3pPr marL="913820" algn="l" defTabSz="913820" rtl="0" eaLnBrk="1" latinLnBrk="0" hangingPunct="1">
        <a:defRPr sz="1799" kern="1200">
          <a:solidFill>
            <a:schemeClr val="tx1"/>
          </a:solidFill>
          <a:latin typeface="+mn-lt"/>
          <a:ea typeface="+mn-ea"/>
          <a:cs typeface="+mn-cs"/>
        </a:defRPr>
      </a:lvl3pPr>
      <a:lvl4pPr marL="1370729" algn="l" defTabSz="913820" rtl="0" eaLnBrk="1" latinLnBrk="0" hangingPunct="1">
        <a:defRPr sz="1799" kern="1200">
          <a:solidFill>
            <a:schemeClr val="tx1"/>
          </a:solidFill>
          <a:latin typeface="+mn-lt"/>
          <a:ea typeface="+mn-ea"/>
          <a:cs typeface="+mn-cs"/>
        </a:defRPr>
      </a:lvl4pPr>
      <a:lvl5pPr marL="1827639" algn="l" defTabSz="913820" rtl="0" eaLnBrk="1" latinLnBrk="0" hangingPunct="1">
        <a:defRPr sz="1799" kern="1200">
          <a:solidFill>
            <a:schemeClr val="tx1"/>
          </a:solidFill>
          <a:latin typeface="+mn-lt"/>
          <a:ea typeface="+mn-ea"/>
          <a:cs typeface="+mn-cs"/>
        </a:defRPr>
      </a:lvl5pPr>
      <a:lvl6pPr marL="2284549" algn="l" defTabSz="913820" rtl="0" eaLnBrk="1" latinLnBrk="0" hangingPunct="1">
        <a:defRPr sz="1799" kern="1200">
          <a:solidFill>
            <a:schemeClr val="tx1"/>
          </a:solidFill>
          <a:latin typeface="+mn-lt"/>
          <a:ea typeface="+mn-ea"/>
          <a:cs typeface="+mn-cs"/>
        </a:defRPr>
      </a:lvl6pPr>
      <a:lvl7pPr marL="2741459" algn="l" defTabSz="913820" rtl="0" eaLnBrk="1" latinLnBrk="0" hangingPunct="1">
        <a:defRPr sz="1799" kern="1200">
          <a:solidFill>
            <a:schemeClr val="tx1"/>
          </a:solidFill>
          <a:latin typeface="+mn-lt"/>
          <a:ea typeface="+mn-ea"/>
          <a:cs typeface="+mn-cs"/>
        </a:defRPr>
      </a:lvl7pPr>
      <a:lvl8pPr marL="3198368" algn="l" defTabSz="913820" rtl="0" eaLnBrk="1" latinLnBrk="0" hangingPunct="1">
        <a:defRPr sz="1799" kern="1200">
          <a:solidFill>
            <a:schemeClr val="tx1"/>
          </a:solidFill>
          <a:latin typeface="+mn-lt"/>
          <a:ea typeface="+mn-ea"/>
          <a:cs typeface="+mn-cs"/>
        </a:defRPr>
      </a:lvl8pPr>
      <a:lvl9pPr marL="3655278" algn="l" defTabSz="913820"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1.mp3"/><Relationship Id="rId7" Type="http://schemas.openxmlformats.org/officeDocument/2006/relationships/notesSlide" Target="../notesSlides/notesSlide1.xml"/><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audio" Target="../media/media2.m4a"/><Relationship Id="rId10" Type="http://schemas.openxmlformats.org/officeDocument/2006/relationships/image" Target="../media/image4.png"/><Relationship Id="rId4" Type="http://schemas.microsoft.com/office/2007/relationships/media" Target="../media/media2.m4a"/><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1.mp3"/><Relationship Id="rId7" Type="http://schemas.openxmlformats.org/officeDocument/2006/relationships/notesSlide" Target="../notesSlides/notesSlide10.xml"/><Relationship Id="rId2" Type="http://schemas.microsoft.com/office/2007/relationships/media" Target="../media/media11.mp3"/><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audio" Target="../media/media12.m4a"/><Relationship Id="rId10" Type="http://schemas.openxmlformats.org/officeDocument/2006/relationships/image" Target="../media/image3.jpg"/><Relationship Id="rId4" Type="http://schemas.microsoft.com/office/2007/relationships/media" Target="../media/media12.m4a"/><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2.jpe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11.JP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2.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jp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4.png"/><Relationship Id="rId2" Type="http://schemas.microsoft.com/office/2007/relationships/media" Target="../media/media23.m4a"/><Relationship Id="rId1" Type="http://schemas.openxmlformats.org/officeDocument/2006/relationships/tags" Target="../tags/tag12.xml"/><Relationship Id="rId6" Type="http://schemas.openxmlformats.org/officeDocument/2006/relationships/image" Target="../media/image2.jpe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image" Target="../media/image13.jpg"/><Relationship Id="rId2" Type="http://schemas.microsoft.com/office/2007/relationships/media" Target="../media/media24.m4a"/><Relationship Id="rId1" Type="http://schemas.openxmlformats.org/officeDocument/2006/relationships/tags" Target="../tags/tag13.xml"/><Relationship Id="rId6" Type="http://schemas.openxmlformats.org/officeDocument/2006/relationships/image" Target="../media/image2.jpe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4.png"/><Relationship Id="rId2" Type="http://schemas.microsoft.com/office/2007/relationships/media" Target="../media/media28.m4a"/><Relationship Id="rId1" Type="http://schemas.openxmlformats.org/officeDocument/2006/relationships/tags" Target="../tags/tag14.xml"/><Relationship Id="rId6" Type="http://schemas.openxmlformats.org/officeDocument/2006/relationships/image" Target="../media/image2.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15.xml"/><Relationship Id="rId6" Type="http://schemas.openxmlformats.org/officeDocument/2006/relationships/image" Target="../media/image2.jpe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30.m4a"/><Relationship Id="rId7" Type="http://schemas.openxmlformats.org/officeDocument/2006/relationships/image" Target="../media/image14.jpeg"/><Relationship Id="rId2" Type="http://schemas.microsoft.com/office/2007/relationships/media" Target="../media/media30.m4a"/><Relationship Id="rId1" Type="http://schemas.openxmlformats.org/officeDocument/2006/relationships/tags" Target="../tags/tag16.xml"/><Relationship Id="rId6" Type="http://schemas.openxmlformats.org/officeDocument/2006/relationships/image" Target="../media/image2.jpeg"/><Relationship Id="rId5" Type="http://schemas.openxmlformats.org/officeDocument/2006/relationships/notesSlide" Target="../notesSlides/notesSlide2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31.m4a"/><Relationship Id="rId7" Type="http://schemas.openxmlformats.org/officeDocument/2006/relationships/image" Target="../media/image16.jpeg"/><Relationship Id="rId2" Type="http://schemas.microsoft.com/office/2007/relationships/media" Target="../media/media31.m4a"/><Relationship Id="rId1" Type="http://schemas.openxmlformats.org/officeDocument/2006/relationships/tags" Target="../tags/tag17.xml"/><Relationship Id="rId6" Type="http://schemas.openxmlformats.org/officeDocument/2006/relationships/image" Target="../media/image2.jpe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5.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32.m4a"/><Relationship Id="rId7" Type="http://schemas.openxmlformats.org/officeDocument/2006/relationships/image" Target="../media/image18.jpeg"/><Relationship Id="rId2" Type="http://schemas.microsoft.com/office/2007/relationships/media" Target="../media/media32.m4a"/><Relationship Id="rId1" Type="http://schemas.openxmlformats.org/officeDocument/2006/relationships/tags" Target="../tags/tag18.xml"/><Relationship Id="rId6" Type="http://schemas.openxmlformats.org/officeDocument/2006/relationships/image" Target="../media/image2.jpeg"/><Relationship Id="rId5" Type="http://schemas.openxmlformats.org/officeDocument/2006/relationships/notesSlide" Target="../notesSlides/notesSlide2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4.png"/><Relationship Id="rId2" Type="http://schemas.microsoft.com/office/2007/relationships/media" Target="../media/media33.m4a"/><Relationship Id="rId1" Type="http://schemas.openxmlformats.org/officeDocument/2006/relationships/tags" Target="../tags/tag19.xml"/><Relationship Id="rId6" Type="http://schemas.openxmlformats.org/officeDocument/2006/relationships/image" Target="../media/image2.jpe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22.jp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2.jpe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media35.m4a"/><Relationship Id="rId7" Type="http://schemas.openxmlformats.org/officeDocument/2006/relationships/image" Target="../media/image24.JPG"/><Relationship Id="rId2" Type="http://schemas.microsoft.com/office/2007/relationships/media" Target="../media/media35.m4a"/><Relationship Id="rId1" Type="http://schemas.openxmlformats.org/officeDocument/2006/relationships/tags" Target="../tags/tag20.xml"/><Relationship Id="rId6" Type="http://schemas.openxmlformats.org/officeDocument/2006/relationships/image" Target="../media/image2.jpeg"/><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6.m4a"/><Relationship Id="rId7" Type="http://schemas.openxmlformats.org/officeDocument/2006/relationships/image" Target="../media/image26.JPG"/><Relationship Id="rId2" Type="http://schemas.microsoft.com/office/2007/relationships/media" Target="../media/media36.m4a"/><Relationship Id="rId1" Type="http://schemas.openxmlformats.org/officeDocument/2006/relationships/tags" Target="../tags/tag21.xml"/><Relationship Id="rId6" Type="http://schemas.openxmlformats.org/officeDocument/2006/relationships/image" Target="../media/image2.jpe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media40.m4a"/><Relationship Id="rId7" Type="http://schemas.openxmlformats.org/officeDocument/2006/relationships/image" Target="../media/image27.jpg"/><Relationship Id="rId2" Type="http://schemas.microsoft.com/office/2007/relationships/media" Target="../media/media40.m4a"/><Relationship Id="rId1" Type="http://schemas.openxmlformats.org/officeDocument/2006/relationships/tags" Target="../tags/tag22.xml"/><Relationship Id="rId6" Type="http://schemas.openxmlformats.org/officeDocument/2006/relationships/image" Target="../media/image2.jpeg"/><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29.jp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1.m4a"/><Relationship Id="rId7" Type="http://schemas.openxmlformats.org/officeDocument/2006/relationships/image" Target="../media/image30.jpg"/><Relationship Id="rId2" Type="http://schemas.microsoft.com/office/2007/relationships/media" Target="../media/media41.m4a"/><Relationship Id="rId1" Type="http://schemas.openxmlformats.org/officeDocument/2006/relationships/tags" Target="../tags/tag23.xml"/><Relationship Id="rId6" Type="http://schemas.openxmlformats.org/officeDocument/2006/relationships/image" Target="../media/image2.jpe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3.m4a"/><Relationship Id="rId7" Type="http://schemas.openxmlformats.org/officeDocument/2006/relationships/image" Target="../media/image3.jpg"/><Relationship Id="rId2" Type="http://schemas.microsoft.com/office/2007/relationships/media" Target="../media/media43.m4a"/><Relationship Id="rId1" Type="http://schemas.openxmlformats.org/officeDocument/2006/relationships/tags" Target="../tags/tag24.xml"/><Relationship Id="rId6" Type="http://schemas.openxmlformats.org/officeDocument/2006/relationships/image" Target="../media/image2.jpe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4.m4a"/><Relationship Id="rId7" Type="http://schemas.openxmlformats.org/officeDocument/2006/relationships/image" Target="../media/image31.png"/><Relationship Id="rId2" Type="http://schemas.microsoft.com/office/2007/relationships/media" Target="../media/media44.m4a"/><Relationship Id="rId1" Type="http://schemas.openxmlformats.org/officeDocument/2006/relationships/tags" Target="../tags/tag25.xml"/><Relationship Id="rId6" Type="http://schemas.openxmlformats.org/officeDocument/2006/relationships/image" Target="../media/image2.jpe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2.jpg"/><Relationship Id="rId5" Type="http://schemas.openxmlformats.org/officeDocument/2006/relationships/image" Target="../media/image2.jpe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3.jpg"/><Relationship Id="rId5" Type="http://schemas.openxmlformats.org/officeDocument/2006/relationships/image" Target="../media/image2.jpe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7.xml"/><Relationship Id="rId7" Type="http://schemas.openxmlformats.org/officeDocument/2006/relationships/image" Target="../media/image35.jp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4.jpe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38.jpg"/><Relationship Id="rId4" Type="http://schemas.openxmlformats.org/officeDocument/2006/relationships/notesSlide" Target="../notesSlides/notesSlide36.xml"/><Relationship Id="rId9"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5.jpe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5.jpe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m4a"/><Relationship Id="rId7" Type="http://schemas.openxmlformats.org/officeDocument/2006/relationships/image" Target="../media/image9.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9">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15"/>
          <p:cNvSpPr txBox="1"/>
          <p:nvPr/>
        </p:nvSpPr>
        <p:spPr>
          <a:xfrm>
            <a:off x="2527452" y="2138073"/>
            <a:ext cx="7603520" cy="1569660"/>
          </a:xfrm>
          <a:prstGeom prst="rect">
            <a:avLst/>
          </a:prstGeom>
          <a:solidFill>
            <a:srgbClr val="45A158"/>
          </a:solidFill>
          <a:ln>
            <a:noFill/>
          </a:ln>
        </p:spPr>
        <p:txBody>
          <a:bodyPr wrap="square" rtlCol="0">
            <a:spAutoFit/>
          </a:bodyPr>
          <a:lstStyle/>
          <a:p>
            <a:pPr algn="ctr"/>
            <a:r>
              <a:rPr lang="en-US" sz="96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LỊCH SỬ 4 </a:t>
            </a:r>
          </a:p>
        </p:txBody>
      </p:sp>
      <p:pic>
        <p:nvPicPr>
          <p:cNvPr id="2" name="Noi Trong Len Cac Ban Oi - Dang Cap Nhat">
            <a:hlinkClick r:id="" action="ppaction://media"/>
            <a:extLst>
              <a:ext uri="{FF2B5EF4-FFF2-40B4-BE49-F238E27FC236}">
                <a16:creationId xmlns:a16="http://schemas.microsoft.com/office/drawing/2014/main" id="{B91F39F7-E0BB-4BFC-A3B8-2C822701CE89}"/>
              </a:ext>
            </a:extLst>
          </p:cNvPr>
          <p:cNvPicPr>
            <a:picLocks noChangeAspect="1"/>
          </p:cNvPicPr>
          <p:nvPr>
            <a:audioFile r:link="rId2"/>
            <p:extLst>
              <p:ext uri="{DAA4B4D4-6D71-4841-9C94-3DE7FCFB9230}">
                <p14:media xmlns:p14="http://schemas.microsoft.com/office/powerpoint/2010/main" r:embed="rId3">
                  <p14:trim end="173390.1875"/>
                </p14:media>
              </p:ext>
            </p:extLst>
          </p:nvPr>
        </p:nvPicPr>
        <p:blipFill>
          <a:blip r:embed="rId10"/>
          <a:stretch>
            <a:fillRect/>
          </a:stretch>
        </p:blipFill>
        <p:spPr>
          <a:xfrm>
            <a:off x="1428220" y="3993129"/>
            <a:ext cx="668209" cy="668209"/>
          </a:xfrm>
          <a:prstGeom prst="rect">
            <a:avLst/>
          </a:prstGeom>
        </p:spPr>
      </p:pic>
      <p:pic>
        <p:nvPicPr>
          <p:cNvPr id="7" name="Âm thanh 6">
            <a:hlinkClick r:id="" action="ppaction://media"/>
            <a:extLst>
              <a:ext uri="{FF2B5EF4-FFF2-40B4-BE49-F238E27FC236}">
                <a16:creationId xmlns:a16="http://schemas.microsoft.com/office/drawing/2014/main" id="{37C666F9-43D7-45B6-9D33-9EAED9D76E8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1039">
        <p:random/>
      </p:transition>
    </mc:Choice>
    <mc:Fallback xmlns="">
      <p:transition spd="slow" advTm="1103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53" presetClass="entr" presetSubtype="16" fill="hold" grpId="1"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repeatCount="indefinite" fill="hold" grpId="0" nodeType="withEffect">
                                  <p:stCondLst>
                                    <p:cond delay="0"/>
                                  </p:stCondLst>
                                  <p:childTnLst>
                                    <p:animRot by="21600000">
                                      <p:cBhvr>
                                        <p:cTn id="18" dur="25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9" fill="hold" display="0">
                  <p:stCondLst>
                    <p:cond delay="indefinite"/>
                  </p:stCondLst>
                  <p:endCondLst>
                    <p:cond evt="onStopAudio" delay="0">
                      <p:tgtEl>
                        <p:sldTgt/>
                      </p:tgtEl>
                    </p:cond>
                  </p:endCondLst>
                </p:cTn>
                <p:tgtEl>
                  <p:spTgt spid="2"/>
                </p:tgtEl>
              </p:cMediaNode>
            </p:audio>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10" grpId="0" bldLvl="0" animBg="1"/>
    </p:bldLst>
  </p:timing>
  <p:extLst>
    <p:ext uri="{E180D4A7-C9FB-4DFB-919C-405C955672EB}">
      <p14:showEvtLst xmlns:p14="http://schemas.microsoft.com/office/powerpoint/2010/main">
        <p14:playEvt time="1044" objId="2"/>
        <p14:stopEvt time="609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Ryan Farish - Sunshin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04800" y="-1668780"/>
            <a:ext cx="609600" cy="609600"/>
          </a:xfrm>
          <a:prstGeom prst="rect">
            <a:avLst/>
          </a:prstGeom>
        </p:spPr>
      </p:pic>
      <p:sp>
        <p:nvSpPr>
          <p:cNvPr id="5" name="Oval 4"/>
          <p:cNvSpPr/>
          <p:nvPr/>
        </p:nvSpPr>
        <p:spPr>
          <a:xfrm>
            <a:off x="1138987" y="-4744096"/>
            <a:ext cx="9991368" cy="9991368"/>
          </a:xfrm>
          <a:prstGeom prst="ellipse">
            <a:avLst/>
          </a:prstGeom>
          <a:blipFill dpi="0" rotWithShape="1">
            <a:blip r:embed="rId10">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LỊCH SỬ </a:t>
            </a:r>
          </a:p>
        </p:txBody>
      </p:sp>
      <p:grpSp>
        <p:nvGrpSpPr>
          <p:cNvPr id="6" name="Group 5"/>
          <p:cNvGrpSpPr/>
          <p:nvPr/>
        </p:nvGrpSpPr>
        <p:grpSpPr>
          <a:xfrm>
            <a:off x="324421" y="1898664"/>
            <a:ext cx="11620500" cy="2698832"/>
            <a:chOff x="1657995" y="1784219"/>
            <a:chExt cx="8807231" cy="2250779"/>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TextBox 16">
              <a:extLst>
                <a:ext uri="{FF2B5EF4-FFF2-40B4-BE49-F238E27FC236}">
                  <a16:creationId xmlns:a16="http://schemas.microsoft.com/office/drawing/2014/main" id="{292FA27B-70C9-4915-82BA-C4B8D0B29D9C}"/>
                </a:ext>
              </a:extLst>
            </p:cNvPr>
            <p:cNvSpPr txBox="1"/>
            <p:nvPr/>
          </p:nvSpPr>
          <p:spPr>
            <a:xfrm>
              <a:off x="1657995" y="2000974"/>
              <a:ext cx="8664796" cy="1206398"/>
            </a:xfrm>
            <a:prstGeom prst="rect">
              <a:avLst/>
            </a:prstGeom>
            <a:noFill/>
          </p:spPr>
          <p:txBody>
            <a:bodyPr wrap="square" rtlCol="0">
              <a:spAutoFit/>
            </a:bodyPr>
            <a:lstStyle/>
            <a:p>
              <a:pPr algn="dist"/>
              <a:r>
                <a:rPr lang="en-US" altLang="zh-CN" sz="88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rPr>
                <a:t>NƯỚC VĂN LANG</a:t>
              </a:r>
              <a:endParaRPr lang="zh-CN" altLang="en-US" sz="88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TextBox 16">
              <a:extLst>
                <a:ext uri="{FF2B5EF4-FFF2-40B4-BE49-F238E27FC236}">
                  <a16:creationId xmlns:a16="http://schemas.microsoft.com/office/drawing/2014/main" id="{75B2A314-1089-491B-B00A-B8CA2A397B0E}"/>
                </a:ext>
              </a:extLst>
            </p:cNvPr>
            <p:cNvSpPr txBox="1"/>
            <p:nvPr/>
          </p:nvSpPr>
          <p:spPr>
            <a:xfrm>
              <a:off x="1728002" y="1983854"/>
              <a:ext cx="8664796" cy="1206398"/>
            </a:xfrm>
            <a:prstGeom prst="rect">
              <a:avLst/>
            </a:prstGeom>
            <a:noFill/>
          </p:spPr>
          <p:txBody>
            <a:bodyPr wrap="square" rtlCol="0">
              <a:spAutoFit/>
            </a:bodyPr>
            <a:lstStyle/>
            <a:p>
              <a:pPr algn="dist"/>
              <a:r>
                <a:rPr lang="en-US" altLang="zh-CN" sz="8800" b="1" dirty="0">
                  <a:ln w="19050">
                    <a:solidFill>
                      <a:schemeClr val="bg1"/>
                    </a:solidFill>
                  </a:ln>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rPr>
                <a:t>NƯỚC VĂN LANG</a:t>
              </a:r>
              <a:endParaRPr lang="zh-CN" altLang="en-US" sz="8800" b="1" dirty="0">
                <a:ln w="19050">
                  <a:solidFill>
                    <a:schemeClr val="bg1"/>
                  </a:solidFill>
                </a:ln>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pic>
        <p:nvPicPr>
          <p:cNvPr id="2" name="Âm thanh 1">
            <a:hlinkClick r:id="" action="ppaction://media"/>
            <a:extLst>
              <a:ext uri="{FF2B5EF4-FFF2-40B4-BE49-F238E27FC236}">
                <a16:creationId xmlns:a16="http://schemas.microsoft.com/office/drawing/2014/main" id="{DF1ABB85-C43D-444C-B5A5-AA2CA6AE5E1E}"/>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53" presetClass="entr" presetSubtype="16" fill="hold" grpId="1"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repeatCount="indefinite" fill="hold" grpId="0" nodeType="withEffect">
                                  <p:stCondLst>
                                    <p:cond delay="0"/>
                                  </p:stCondLst>
                                  <p:childTnLst>
                                    <p:animRot by="21600000">
                                      <p:cBhvr>
                                        <p:cTn id="18" dur="25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2"/>
                </p:tgtEl>
              </p:cMediaNode>
            </p:audio>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4" name="Hộp Văn bản 23">
            <a:extLst>
              <a:ext uri="{FF2B5EF4-FFF2-40B4-BE49-F238E27FC236}">
                <a16:creationId xmlns:a16="http://schemas.microsoft.com/office/drawing/2014/main" id="{4AE2CBAF-08CA-4B54-B415-8237ABC1DFD7}"/>
              </a:ext>
            </a:extLst>
          </p:cNvPr>
          <p:cNvSpPr txBox="1"/>
          <p:nvPr/>
        </p:nvSpPr>
        <p:spPr>
          <a:xfrm>
            <a:off x="1742720" y="694252"/>
            <a:ext cx="9684138" cy="666464"/>
          </a:xfrm>
          <a:prstGeom prst="rect">
            <a:avLst/>
          </a:prstGeom>
          <a:noFill/>
        </p:spPr>
        <p:txBody>
          <a:bodyPr wrap="square">
            <a:spAutoFit/>
          </a:bodyPr>
          <a:lstStyle/>
          <a:p>
            <a:pPr defTabSz="913814"/>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Thứ</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ngày</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tháng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9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2021</a:t>
            </a:r>
            <a:endParaRPr lang="vi-VN" sz="1799" dirty="0">
              <a:solidFill>
                <a:prstClr val="black"/>
              </a:solidFill>
              <a:latin typeface="Arial" panose="020B0604020202020204" pitchFamily="34" charset="0"/>
            </a:endParaRPr>
          </a:p>
        </p:txBody>
      </p:sp>
      <p:sp>
        <p:nvSpPr>
          <p:cNvPr id="33" name="Hộp Văn bản 23">
            <a:extLst>
              <a:ext uri="{FF2B5EF4-FFF2-40B4-BE49-F238E27FC236}">
                <a16:creationId xmlns:a16="http://schemas.microsoft.com/office/drawing/2014/main" id="{BD89434B-782F-4D07-A7FE-1EB3BA739F2D}"/>
              </a:ext>
            </a:extLst>
          </p:cNvPr>
          <p:cNvSpPr txBox="1"/>
          <p:nvPr/>
        </p:nvSpPr>
        <p:spPr>
          <a:xfrm>
            <a:off x="4034450" y="1467187"/>
            <a:ext cx="3004105" cy="666464"/>
          </a:xfrm>
          <a:prstGeom prst="rect">
            <a:avLst/>
          </a:prstGeom>
          <a:noFill/>
        </p:spPr>
        <p:txBody>
          <a:bodyPr wrap="square">
            <a:spAutoFit/>
          </a:bodyPr>
          <a:lstStyle/>
          <a:p>
            <a:pPr defTabSz="913814"/>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Lịch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sử</a:t>
            </a:r>
            <a:endParaRPr lang="vi-VN" sz="1799" dirty="0">
              <a:solidFill>
                <a:prstClr val="black"/>
              </a:solidFill>
              <a:latin typeface="Arial" panose="020B0604020202020204" pitchFamily="34" charset="0"/>
            </a:endParaRPr>
          </a:p>
        </p:txBody>
      </p:sp>
      <p:sp>
        <p:nvSpPr>
          <p:cNvPr id="34" name="Hộp Văn bản 23">
            <a:extLst>
              <a:ext uri="{FF2B5EF4-FFF2-40B4-BE49-F238E27FC236}">
                <a16:creationId xmlns:a16="http://schemas.microsoft.com/office/drawing/2014/main" id="{99B66592-C855-4E54-B7B4-CBE2E3591807}"/>
              </a:ext>
            </a:extLst>
          </p:cNvPr>
          <p:cNvSpPr txBox="1"/>
          <p:nvPr/>
        </p:nvSpPr>
        <p:spPr>
          <a:xfrm>
            <a:off x="2569616" y="2061627"/>
            <a:ext cx="8137570" cy="817211"/>
          </a:xfrm>
          <a:prstGeom prst="rect">
            <a:avLst/>
          </a:prstGeom>
          <a:noFill/>
        </p:spPr>
        <p:txBody>
          <a:bodyPr wrap="square">
            <a:spAutoFit/>
          </a:bodyPr>
          <a:lstStyle/>
          <a:p>
            <a:pPr defTabSz="913814">
              <a:lnSpc>
                <a:spcPct val="135000"/>
              </a:lnSpc>
            </a:pP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2" name="Âm thanh 1">
            <a:hlinkClick r:id="" action="ppaction://media"/>
            <a:extLst>
              <a:ext uri="{FF2B5EF4-FFF2-40B4-BE49-F238E27FC236}">
                <a16:creationId xmlns:a16="http://schemas.microsoft.com/office/drawing/2014/main" id="{CA0004A3-5FA8-47D6-BD5B-CC25107D9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14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30909" y="1874116"/>
            <a:ext cx="11730182" cy="2506869"/>
          </a:xfrm>
          <a:custGeom>
            <a:avLst/>
            <a:gdLst>
              <a:gd name="connsiteX0" fmla="*/ 0 w 11730182"/>
              <a:gd name="connsiteY0" fmla="*/ 417820 h 2506869"/>
              <a:gd name="connsiteX1" fmla="*/ 417820 w 11730182"/>
              <a:gd name="connsiteY1" fmla="*/ 0 h 2506869"/>
              <a:gd name="connsiteX2" fmla="*/ 664381 w 11730182"/>
              <a:gd name="connsiteY2" fmla="*/ 0 h 2506869"/>
              <a:gd name="connsiteX3" fmla="*/ 1128832 w 11730182"/>
              <a:gd name="connsiteY3" fmla="*/ 0 h 2506869"/>
              <a:gd name="connsiteX4" fmla="*/ 1811175 w 11730182"/>
              <a:gd name="connsiteY4" fmla="*/ 0 h 2506869"/>
              <a:gd name="connsiteX5" fmla="*/ 2166681 w 11730182"/>
              <a:gd name="connsiteY5" fmla="*/ 0 h 2506869"/>
              <a:gd name="connsiteX6" fmla="*/ 2957968 w 11730182"/>
              <a:gd name="connsiteY6" fmla="*/ 0 h 2506869"/>
              <a:gd name="connsiteX7" fmla="*/ 3640311 w 11730182"/>
              <a:gd name="connsiteY7" fmla="*/ 0 h 2506869"/>
              <a:gd name="connsiteX8" fmla="*/ 3995817 w 11730182"/>
              <a:gd name="connsiteY8" fmla="*/ 0 h 2506869"/>
              <a:gd name="connsiteX9" fmla="*/ 4678159 w 11730182"/>
              <a:gd name="connsiteY9" fmla="*/ 0 h 2506869"/>
              <a:gd name="connsiteX10" fmla="*/ 5142611 w 11730182"/>
              <a:gd name="connsiteY10" fmla="*/ 0 h 2506869"/>
              <a:gd name="connsiteX11" fmla="*/ 5389172 w 11730182"/>
              <a:gd name="connsiteY11" fmla="*/ 0 h 2506869"/>
              <a:gd name="connsiteX12" fmla="*/ 5635732 w 11730182"/>
              <a:gd name="connsiteY12" fmla="*/ 0 h 2506869"/>
              <a:gd name="connsiteX13" fmla="*/ 5882293 w 11730182"/>
              <a:gd name="connsiteY13" fmla="*/ 0 h 2506869"/>
              <a:gd name="connsiteX14" fmla="*/ 6564635 w 11730182"/>
              <a:gd name="connsiteY14" fmla="*/ 0 h 2506869"/>
              <a:gd name="connsiteX15" fmla="*/ 6811196 w 11730182"/>
              <a:gd name="connsiteY15" fmla="*/ 0 h 2506869"/>
              <a:gd name="connsiteX16" fmla="*/ 7166702 w 11730182"/>
              <a:gd name="connsiteY16" fmla="*/ 0 h 2506869"/>
              <a:gd name="connsiteX17" fmla="*/ 7849044 w 11730182"/>
              <a:gd name="connsiteY17" fmla="*/ 0 h 2506869"/>
              <a:gd name="connsiteX18" fmla="*/ 8204551 w 11730182"/>
              <a:gd name="connsiteY18" fmla="*/ 0 h 2506869"/>
              <a:gd name="connsiteX19" fmla="*/ 8995838 w 11730182"/>
              <a:gd name="connsiteY19" fmla="*/ 0 h 2506869"/>
              <a:gd name="connsiteX20" fmla="*/ 9242399 w 11730182"/>
              <a:gd name="connsiteY20" fmla="*/ 0 h 2506869"/>
              <a:gd name="connsiteX21" fmla="*/ 9815796 w 11730182"/>
              <a:gd name="connsiteY21" fmla="*/ 0 h 2506869"/>
              <a:gd name="connsiteX22" fmla="*/ 10607084 w 11730182"/>
              <a:gd name="connsiteY22" fmla="*/ 0 h 2506869"/>
              <a:gd name="connsiteX23" fmla="*/ 11312362 w 11730182"/>
              <a:gd name="connsiteY23" fmla="*/ 0 h 2506869"/>
              <a:gd name="connsiteX24" fmla="*/ 11730182 w 11730182"/>
              <a:gd name="connsiteY24" fmla="*/ 417820 h 2506869"/>
              <a:gd name="connsiteX25" fmla="*/ 11730182 w 11730182"/>
              <a:gd name="connsiteY25" fmla="*/ 958184 h 2506869"/>
              <a:gd name="connsiteX26" fmla="*/ 11730182 w 11730182"/>
              <a:gd name="connsiteY26" fmla="*/ 1498548 h 2506869"/>
              <a:gd name="connsiteX27" fmla="*/ 11730182 w 11730182"/>
              <a:gd name="connsiteY27" fmla="*/ 2089049 h 2506869"/>
              <a:gd name="connsiteX28" fmla="*/ 11312362 w 11730182"/>
              <a:gd name="connsiteY28" fmla="*/ 2506869 h 2506869"/>
              <a:gd name="connsiteX29" fmla="*/ 10738965 w 11730182"/>
              <a:gd name="connsiteY29" fmla="*/ 2506869 h 2506869"/>
              <a:gd name="connsiteX30" fmla="*/ 10274514 w 11730182"/>
              <a:gd name="connsiteY30" fmla="*/ 2506869 h 2506869"/>
              <a:gd name="connsiteX31" fmla="*/ 9810062 w 11730182"/>
              <a:gd name="connsiteY31" fmla="*/ 2506869 h 2506869"/>
              <a:gd name="connsiteX32" fmla="*/ 9563501 w 11730182"/>
              <a:gd name="connsiteY32" fmla="*/ 2506869 h 2506869"/>
              <a:gd name="connsiteX33" fmla="*/ 9207995 w 11730182"/>
              <a:gd name="connsiteY33" fmla="*/ 2506869 h 2506869"/>
              <a:gd name="connsiteX34" fmla="*/ 8961435 w 11730182"/>
              <a:gd name="connsiteY34" fmla="*/ 2506869 h 2506869"/>
              <a:gd name="connsiteX35" fmla="*/ 8714874 w 11730182"/>
              <a:gd name="connsiteY35" fmla="*/ 2506869 h 2506869"/>
              <a:gd name="connsiteX36" fmla="*/ 8141477 w 11730182"/>
              <a:gd name="connsiteY36" fmla="*/ 2506869 h 2506869"/>
              <a:gd name="connsiteX37" fmla="*/ 7350189 w 11730182"/>
              <a:gd name="connsiteY37" fmla="*/ 2506869 h 2506869"/>
              <a:gd name="connsiteX38" fmla="*/ 6776792 w 11730182"/>
              <a:gd name="connsiteY38" fmla="*/ 2506869 h 2506869"/>
              <a:gd name="connsiteX39" fmla="*/ 6312341 w 11730182"/>
              <a:gd name="connsiteY39" fmla="*/ 2506869 h 2506869"/>
              <a:gd name="connsiteX40" fmla="*/ 5956835 w 11730182"/>
              <a:gd name="connsiteY40" fmla="*/ 2506869 h 2506869"/>
              <a:gd name="connsiteX41" fmla="*/ 5601328 w 11730182"/>
              <a:gd name="connsiteY41" fmla="*/ 2506869 h 2506869"/>
              <a:gd name="connsiteX42" fmla="*/ 5245822 w 11730182"/>
              <a:gd name="connsiteY42" fmla="*/ 2506869 h 2506869"/>
              <a:gd name="connsiteX43" fmla="*/ 4454535 w 11730182"/>
              <a:gd name="connsiteY43" fmla="*/ 2506869 h 2506869"/>
              <a:gd name="connsiteX44" fmla="*/ 3772192 w 11730182"/>
              <a:gd name="connsiteY44" fmla="*/ 2506869 h 2506869"/>
              <a:gd name="connsiteX45" fmla="*/ 2980904 w 11730182"/>
              <a:gd name="connsiteY45" fmla="*/ 2506869 h 2506869"/>
              <a:gd name="connsiteX46" fmla="*/ 2298562 w 11730182"/>
              <a:gd name="connsiteY46" fmla="*/ 2506869 h 2506869"/>
              <a:gd name="connsiteX47" fmla="*/ 1507274 w 11730182"/>
              <a:gd name="connsiteY47" fmla="*/ 2506869 h 2506869"/>
              <a:gd name="connsiteX48" fmla="*/ 417820 w 11730182"/>
              <a:gd name="connsiteY48" fmla="*/ 2506869 h 2506869"/>
              <a:gd name="connsiteX49" fmla="*/ 0 w 11730182"/>
              <a:gd name="connsiteY49" fmla="*/ 2089049 h 2506869"/>
              <a:gd name="connsiteX50" fmla="*/ 0 w 11730182"/>
              <a:gd name="connsiteY50" fmla="*/ 1515260 h 2506869"/>
              <a:gd name="connsiteX51" fmla="*/ 0 w 11730182"/>
              <a:gd name="connsiteY51" fmla="*/ 1008321 h 2506869"/>
              <a:gd name="connsiteX52" fmla="*/ 0 w 11730182"/>
              <a:gd name="connsiteY52" fmla="*/ 417820 h 25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0182" h="2506869" fill="none" extrusionOk="0">
                <a:moveTo>
                  <a:pt x="0" y="417820"/>
                </a:moveTo>
                <a:cubicBezTo>
                  <a:pt x="-51550" y="221060"/>
                  <a:pt x="136175" y="13658"/>
                  <a:pt x="417820" y="0"/>
                </a:cubicBezTo>
                <a:cubicBezTo>
                  <a:pt x="514851" y="-1161"/>
                  <a:pt x="555562" y="4760"/>
                  <a:pt x="664381" y="0"/>
                </a:cubicBezTo>
                <a:cubicBezTo>
                  <a:pt x="773200" y="-4760"/>
                  <a:pt x="1018452" y="4461"/>
                  <a:pt x="1128832" y="0"/>
                </a:cubicBezTo>
                <a:cubicBezTo>
                  <a:pt x="1239212" y="-4461"/>
                  <a:pt x="1599702" y="70864"/>
                  <a:pt x="1811175" y="0"/>
                </a:cubicBezTo>
                <a:cubicBezTo>
                  <a:pt x="2022648" y="-70864"/>
                  <a:pt x="2089496" y="21891"/>
                  <a:pt x="2166681" y="0"/>
                </a:cubicBezTo>
                <a:cubicBezTo>
                  <a:pt x="2243866" y="-21891"/>
                  <a:pt x="2659719" y="58142"/>
                  <a:pt x="2957968" y="0"/>
                </a:cubicBezTo>
                <a:cubicBezTo>
                  <a:pt x="3256217" y="-58142"/>
                  <a:pt x="3419397" y="21816"/>
                  <a:pt x="3640311" y="0"/>
                </a:cubicBezTo>
                <a:cubicBezTo>
                  <a:pt x="3861225" y="-21816"/>
                  <a:pt x="3921048" y="11103"/>
                  <a:pt x="3995817" y="0"/>
                </a:cubicBezTo>
                <a:cubicBezTo>
                  <a:pt x="4070586" y="-11103"/>
                  <a:pt x="4512478" y="35598"/>
                  <a:pt x="4678159" y="0"/>
                </a:cubicBezTo>
                <a:cubicBezTo>
                  <a:pt x="4843840" y="-35598"/>
                  <a:pt x="4951867" y="14862"/>
                  <a:pt x="5142611" y="0"/>
                </a:cubicBezTo>
                <a:cubicBezTo>
                  <a:pt x="5333355" y="-14862"/>
                  <a:pt x="5289233" y="7119"/>
                  <a:pt x="5389172" y="0"/>
                </a:cubicBezTo>
                <a:cubicBezTo>
                  <a:pt x="5489111" y="-7119"/>
                  <a:pt x="5531507" y="22967"/>
                  <a:pt x="5635732" y="0"/>
                </a:cubicBezTo>
                <a:cubicBezTo>
                  <a:pt x="5739957" y="-22967"/>
                  <a:pt x="5778663" y="8445"/>
                  <a:pt x="5882293" y="0"/>
                </a:cubicBezTo>
                <a:cubicBezTo>
                  <a:pt x="5985923" y="-8445"/>
                  <a:pt x="6371172" y="33375"/>
                  <a:pt x="6564635" y="0"/>
                </a:cubicBezTo>
                <a:cubicBezTo>
                  <a:pt x="6758098" y="-33375"/>
                  <a:pt x="6713888" y="19217"/>
                  <a:pt x="6811196" y="0"/>
                </a:cubicBezTo>
                <a:cubicBezTo>
                  <a:pt x="6908504" y="-19217"/>
                  <a:pt x="7057019" y="29016"/>
                  <a:pt x="7166702" y="0"/>
                </a:cubicBezTo>
                <a:cubicBezTo>
                  <a:pt x="7276385" y="-29016"/>
                  <a:pt x="7706829" y="25672"/>
                  <a:pt x="7849044" y="0"/>
                </a:cubicBezTo>
                <a:cubicBezTo>
                  <a:pt x="7991259" y="-25672"/>
                  <a:pt x="8044573" y="27545"/>
                  <a:pt x="8204551" y="0"/>
                </a:cubicBezTo>
                <a:cubicBezTo>
                  <a:pt x="8364529" y="-27545"/>
                  <a:pt x="8798240" y="5547"/>
                  <a:pt x="8995838" y="0"/>
                </a:cubicBezTo>
                <a:cubicBezTo>
                  <a:pt x="9193436" y="-5547"/>
                  <a:pt x="9178850" y="5457"/>
                  <a:pt x="9242399" y="0"/>
                </a:cubicBezTo>
                <a:cubicBezTo>
                  <a:pt x="9305948" y="-5457"/>
                  <a:pt x="9592292" y="37080"/>
                  <a:pt x="9815796" y="0"/>
                </a:cubicBezTo>
                <a:cubicBezTo>
                  <a:pt x="10039300" y="-37080"/>
                  <a:pt x="10283534" y="72548"/>
                  <a:pt x="10607084" y="0"/>
                </a:cubicBezTo>
                <a:cubicBezTo>
                  <a:pt x="10930634" y="-72548"/>
                  <a:pt x="11048674" y="60538"/>
                  <a:pt x="11312362" y="0"/>
                </a:cubicBezTo>
                <a:cubicBezTo>
                  <a:pt x="11553152" y="44115"/>
                  <a:pt x="11713257" y="233227"/>
                  <a:pt x="11730182" y="417820"/>
                </a:cubicBezTo>
                <a:cubicBezTo>
                  <a:pt x="11734127" y="555050"/>
                  <a:pt x="11681578" y="699209"/>
                  <a:pt x="11730182" y="958184"/>
                </a:cubicBezTo>
                <a:cubicBezTo>
                  <a:pt x="11778786" y="1217159"/>
                  <a:pt x="11706731" y="1312480"/>
                  <a:pt x="11730182" y="1498548"/>
                </a:cubicBezTo>
                <a:cubicBezTo>
                  <a:pt x="11753633" y="1684616"/>
                  <a:pt x="11674029" y="1934666"/>
                  <a:pt x="11730182" y="2089049"/>
                </a:cubicBezTo>
                <a:cubicBezTo>
                  <a:pt x="11714584" y="2337421"/>
                  <a:pt x="11550833" y="2504462"/>
                  <a:pt x="11312362" y="2506869"/>
                </a:cubicBezTo>
                <a:cubicBezTo>
                  <a:pt x="11070969" y="2523775"/>
                  <a:pt x="11020400" y="2444848"/>
                  <a:pt x="10738965" y="2506869"/>
                </a:cubicBezTo>
                <a:cubicBezTo>
                  <a:pt x="10457530" y="2568890"/>
                  <a:pt x="10410315" y="2467191"/>
                  <a:pt x="10274514" y="2506869"/>
                </a:cubicBezTo>
                <a:cubicBezTo>
                  <a:pt x="10138713" y="2546547"/>
                  <a:pt x="9932363" y="2473545"/>
                  <a:pt x="9810062" y="2506869"/>
                </a:cubicBezTo>
                <a:cubicBezTo>
                  <a:pt x="9687761" y="2540193"/>
                  <a:pt x="9659878" y="2487848"/>
                  <a:pt x="9563501" y="2506869"/>
                </a:cubicBezTo>
                <a:cubicBezTo>
                  <a:pt x="9467124" y="2525890"/>
                  <a:pt x="9320352" y="2489163"/>
                  <a:pt x="9207995" y="2506869"/>
                </a:cubicBezTo>
                <a:cubicBezTo>
                  <a:pt x="9095638" y="2524575"/>
                  <a:pt x="9035987" y="2505673"/>
                  <a:pt x="8961435" y="2506869"/>
                </a:cubicBezTo>
                <a:cubicBezTo>
                  <a:pt x="8886883" y="2508065"/>
                  <a:pt x="8821693" y="2504879"/>
                  <a:pt x="8714874" y="2506869"/>
                </a:cubicBezTo>
                <a:cubicBezTo>
                  <a:pt x="8608055" y="2508859"/>
                  <a:pt x="8265923" y="2460005"/>
                  <a:pt x="8141477" y="2506869"/>
                </a:cubicBezTo>
                <a:cubicBezTo>
                  <a:pt x="8017031" y="2553733"/>
                  <a:pt x="7578462" y="2424336"/>
                  <a:pt x="7350189" y="2506869"/>
                </a:cubicBezTo>
                <a:cubicBezTo>
                  <a:pt x="7121916" y="2589402"/>
                  <a:pt x="6903516" y="2458560"/>
                  <a:pt x="6776792" y="2506869"/>
                </a:cubicBezTo>
                <a:cubicBezTo>
                  <a:pt x="6650068" y="2555178"/>
                  <a:pt x="6521826" y="2478270"/>
                  <a:pt x="6312341" y="2506869"/>
                </a:cubicBezTo>
                <a:cubicBezTo>
                  <a:pt x="6102856" y="2535468"/>
                  <a:pt x="6047030" y="2497479"/>
                  <a:pt x="5956835" y="2506869"/>
                </a:cubicBezTo>
                <a:cubicBezTo>
                  <a:pt x="5866640" y="2516259"/>
                  <a:pt x="5692691" y="2500127"/>
                  <a:pt x="5601328" y="2506869"/>
                </a:cubicBezTo>
                <a:cubicBezTo>
                  <a:pt x="5509965" y="2513611"/>
                  <a:pt x="5381127" y="2473435"/>
                  <a:pt x="5245822" y="2506869"/>
                </a:cubicBezTo>
                <a:cubicBezTo>
                  <a:pt x="5110517" y="2540303"/>
                  <a:pt x="4819767" y="2457493"/>
                  <a:pt x="4454535" y="2506869"/>
                </a:cubicBezTo>
                <a:cubicBezTo>
                  <a:pt x="4089303" y="2556245"/>
                  <a:pt x="3929597" y="2428209"/>
                  <a:pt x="3772192" y="2506869"/>
                </a:cubicBezTo>
                <a:cubicBezTo>
                  <a:pt x="3614787" y="2585529"/>
                  <a:pt x="3178258" y="2448922"/>
                  <a:pt x="2980904" y="2506869"/>
                </a:cubicBezTo>
                <a:cubicBezTo>
                  <a:pt x="2783550" y="2564816"/>
                  <a:pt x="2455948" y="2480164"/>
                  <a:pt x="2298562" y="2506869"/>
                </a:cubicBezTo>
                <a:cubicBezTo>
                  <a:pt x="2141176" y="2533574"/>
                  <a:pt x="1678666" y="2460078"/>
                  <a:pt x="1507274" y="2506869"/>
                </a:cubicBezTo>
                <a:cubicBezTo>
                  <a:pt x="1335882" y="2553660"/>
                  <a:pt x="911439" y="2485084"/>
                  <a:pt x="417820" y="2506869"/>
                </a:cubicBezTo>
                <a:cubicBezTo>
                  <a:pt x="162785" y="2486241"/>
                  <a:pt x="-5915" y="2320781"/>
                  <a:pt x="0" y="2089049"/>
                </a:cubicBezTo>
                <a:cubicBezTo>
                  <a:pt x="-44365" y="1947246"/>
                  <a:pt x="7748" y="1752727"/>
                  <a:pt x="0" y="1515260"/>
                </a:cubicBezTo>
                <a:cubicBezTo>
                  <a:pt x="-7748" y="1277793"/>
                  <a:pt x="3167" y="1260154"/>
                  <a:pt x="0" y="1008321"/>
                </a:cubicBezTo>
                <a:cubicBezTo>
                  <a:pt x="-3167" y="756488"/>
                  <a:pt x="29823" y="597211"/>
                  <a:pt x="0" y="417820"/>
                </a:cubicBezTo>
                <a:close/>
              </a:path>
              <a:path w="11730182" h="2506869" stroke="0" extrusionOk="0">
                <a:moveTo>
                  <a:pt x="0" y="417820"/>
                </a:moveTo>
                <a:cubicBezTo>
                  <a:pt x="6336" y="192118"/>
                  <a:pt x="216010" y="-37341"/>
                  <a:pt x="417820" y="0"/>
                </a:cubicBezTo>
                <a:cubicBezTo>
                  <a:pt x="646380" y="-91070"/>
                  <a:pt x="825911" y="39916"/>
                  <a:pt x="1209108" y="0"/>
                </a:cubicBezTo>
                <a:cubicBezTo>
                  <a:pt x="1592305" y="-39916"/>
                  <a:pt x="1358980" y="28683"/>
                  <a:pt x="1455668" y="0"/>
                </a:cubicBezTo>
                <a:cubicBezTo>
                  <a:pt x="1552356" y="-28683"/>
                  <a:pt x="1882949" y="28675"/>
                  <a:pt x="2246956" y="0"/>
                </a:cubicBezTo>
                <a:cubicBezTo>
                  <a:pt x="2610963" y="-28675"/>
                  <a:pt x="2439735" y="21879"/>
                  <a:pt x="2493517" y="0"/>
                </a:cubicBezTo>
                <a:cubicBezTo>
                  <a:pt x="2547299" y="-21879"/>
                  <a:pt x="2690302" y="24515"/>
                  <a:pt x="2740078" y="0"/>
                </a:cubicBezTo>
                <a:cubicBezTo>
                  <a:pt x="2789854" y="-24515"/>
                  <a:pt x="3170889" y="2168"/>
                  <a:pt x="3422420" y="0"/>
                </a:cubicBezTo>
                <a:cubicBezTo>
                  <a:pt x="3673951" y="-2168"/>
                  <a:pt x="3715829" y="26756"/>
                  <a:pt x="3886872" y="0"/>
                </a:cubicBezTo>
                <a:cubicBezTo>
                  <a:pt x="4057915" y="-26756"/>
                  <a:pt x="4070492" y="9143"/>
                  <a:pt x="4133432" y="0"/>
                </a:cubicBezTo>
                <a:cubicBezTo>
                  <a:pt x="4196372" y="-9143"/>
                  <a:pt x="4504254" y="67597"/>
                  <a:pt x="4815775" y="0"/>
                </a:cubicBezTo>
                <a:cubicBezTo>
                  <a:pt x="5127296" y="-67597"/>
                  <a:pt x="5057691" y="28435"/>
                  <a:pt x="5171281" y="0"/>
                </a:cubicBezTo>
                <a:cubicBezTo>
                  <a:pt x="5284871" y="-28435"/>
                  <a:pt x="5577291" y="38080"/>
                  <a:pt x="5962568" y="0"/>
                </a:cubicBezTo>
                <a:cubicBezTo>
                  <a:pt x="6347845" y="-38080"/>
                  <a:pt x="6544330" y="58032"/>
                  <a:pt x="6753856" y="0"/>
                </a:cubicBezTo>
                <a:cubicBezTo>
                  <a:pt x="6963382" y="-58032"/>
                  <a:pt x="6929692" y="21567"/>
                  <a:pt x="7000417" y="0"/>
                </a:cubicBezTo>
                <a:cubicBezTo>
                  <a:pt x="7071142" y="-21567"/>
                  <a:pt x="7426983" y="19253"/>
                  <a:pt x="7573814" y="0"/>
                </a:cubicBezTo>
                <a:cubicBezTo>
                  <a:pt x="7720645" y="-19253"/>
                  <a:pt x="7774415" y="1935"/>
                  <a:pt x="7929320" y="0"/>
                </a:cubicBezTo>
                <a:cubicBezTo>
                  <a:pt x="8084225" y="-1935"/>
                  <a:pt x="8410043" y="33536"/>
                  <a:pt x="8611662" y="0"/>
                </a:cubicBezTo>
                <a:cubicBezTo>
                  <a:pt x="8813281" y="-33536"/>
                  <a:pt x="8865874" y="30685"/>
                  <a:pt x="8967168" y="0"/>
                </a:cubicBezTo>
                <a:cubicBezTo>
                  <a:pt x="9068462" y="-30685"/>
                  <a:pt x="9152595" y="21425"/>
                  <a:pt x="9322675" y="0"/>
                </a:cubicBezTo>
                <a:cubicBezTo>
                  <a:pt x="9492755" y="-21425"/>
                  <a:pt x="9657559" y="20100"/>
                  <a:pt x="9896072" y="0"/>
                </a:cubicBezTo>
                <a:cubicBezTo>
                  <a:pt x="10134585" y="-20100"/>
                  <a:pt x="10202829" y="62054"/>
                  <a:pt x="10469468" y="0"/>
                </a:cubicBezTo>
                <a:cubicBezTo>
                  <a:pt x="10736107" y="-62054"/>
                  <a:pt x="10897795" y="59545"/>
                  <a:pt x="11312362" y="0"/>
                </a:cubicBezTo>
                <a:cubicBezTo>
                  <a:pt x="11565926" y="20196"/>
                  <a:pt x="11720120" y="247217"/>
                  <a:pt x="11730182" y="417820"/>
                </a:cubicBezTo>
                <a:cubicBezTo>
                  <a:pt x="11767362" y="672795"/>
                  <a:pt x="11699481" y="821137"/>
                  <a:pt x="11730182" y="991609"/>
                </a:cubicBezTo>
                <a:cubicBezTo>
                  <a:pt x="11760883" y="1162081"/>
                  <a:pt x="11701154" y="1350299"/>
                  <a:pt x="11730182" y="1498548"/>
                </a:cubicBezTo>
                <a:cubicBezTo>
                  <a:pt x="11759210" y="1646797"/>
                  <a:pt x="11674028" y="1924530"/>
                  <a:pt x="11730182" y="2089049"/>
                </a:cubicBezTo>
                <a:cubicBezTo>
                  <a:pt x="11740805" y="2363558"/>
                  <a:pt x="11513105" y="2512693"/>
                  <a:pt x="11312362" y="2506869"/>
                </a:cubicBezTo>
                <a:cubicBezTo>
                  <a:pt x="11094137" y="2576562"/>
                  <a:pt x="10783506" y="2431107"/>
                  <a:pt x="10630020" y="2506869"/>
                </a:cubicBezTo>
                <a:cubicBezTo>
                  <a:pt x="10476534" y="2582631"/>
                  <a:pt x="10445538" y="2468819"/>
                  <a:pt x="10274514" y="2506869"/>
                </a:cubicBezTo>
                <a:cubicBezTo>
                  <a:pt x="10103490" y="2544919"/>
                  <a:pt x="9980267" y="2495330"/>
                  <a:pt x="9701117" y="2506869"/>
                </a:cubicBezTo>
                <a:cubicBezTo>
                  <a:pt x="9421967" y="2518408"/>
                  <a:pt x="9492210" y="2473689"/>
                  <a:pt x="9345610" y="2506869"/>
                </a:cubicBezTo>
                <a:cubicBezTo>
                  <a:pt x="9199010" y="2540049"/>
                  <a:pt x="9177262" y="2505835"/>
                  <a:pt x="9099050" y="2506869"/>
                </a:cubicBezTo>
                <a:cubicBezTo>
                  <a:pt x="9020838" y="2507903"/>
                  <a:pt x="8726227" y="2503097"/>
                  <a:pt x="8525653" y="2506869"/>
                </a:cubicBezTo>
                <a:cubicBezTo>
                  <a:pt x="8325079" y="2510641"/>
                  <a:pt x="8283173" y="2497706"/>
                  <a:pt x="8061201" y="2506869"/>
                </a:cubicBezTo>
                <a:cubicBezTo>
                  <a:pt x="7839229" y="2516032"/>
                  <a:pt x="7878151" y="2484076"/>
                  <a:pt x="7814641" y="2506869"/>
                </a:cubicBezTo>
                <a:cubicBezTo>
                  <a:pt x="7751131" y="2529662"/>
                  <a:pt x="7585652" y="2467050"/>
                  <a:pt x="7459135" y="2506869"/>
                </a:cubicBezTo>
                <a:cubicBezTo>
                  <a:pt x="7332618" y="2546688"/>
                  <a:pt x="7272768" y="2486571"/>
                  <a:pt x="7212574" y="2506869"/>
                </a:cubicBezTo>
                <a:cubicBezTo>
                  <a:pt x="7152380" y="2527167"/>
                  <a:pt x="6788176" y="2505734"/>
                  <a:pt x="6530231" y="2506869"/>
                </a:cubicBezTo>
                <a:cubicBezTo>
                  <a:pt x="6272286" y="2508004"/>
                  <a:pt x="6356332" y="2490186"/>
                  <a:pt x="6283671" y="2506869"/>
                </a:cubicBezTo>
                <a:cubicBezTo>
                  <a:pt x="6211010" y="2523552"/>
                  <a:pt x="5745896" y="2454076"/>
                  <a:pt x="5492383" y="2506869"/>
                </a:cubicBezTo>
                <a:cubicBezTo>
                  <a:pt x="5238870" y="2559662"/>
                  <a:pt x="5179973" y="2464207"/>
                  <a:pt x="5027931" y="2506869"/>
                </a:cubicBezTo>
                <a:cubicBezTo>
                  <a:pt x="4875889" y="2549531"/>
                  <a:pt x="4409522" y="2412974"/>
                  <a:pt x="4236644" y="2506869"/>
                </a:cubicBezTo>
                <a:cubicBezTo>
                  <a:pt x="4063766" y="2600764"/>
                  <a:pt x="3986408" y="2501675"/>
                  <a:pt x="3772192" y="2506869"/>
                </a:cubicBezTo>
                <a:cubicBezTo>
                  <a:pt x="3557976" y="2512063"/>
                  <a:pt x="3210764" y="2438569"/>
                  <a:pt x="2980904" y="2506869"/>
                </a:cubicBezTo>
                <a:cubicBezTo>
                  <a:pt x="2751044" y="2575169"/>
                  <a:pt x="2597526" y="2479331"/>
                  <a:pt x="2298562" y="2506869"/>
                </a:cubicBezTo>
                <a:cubicBezTo>
                  <a:pt x="1999598" y="2534407"/>
                  <a:pt x="1678629" y="2501988"/>
                  <a:pt x="1507274" y="2506869"/>
                </a:cubicBezTo>
                <a:cubicBezTo>
                  <a:pt x="1335919" y="2511750"/>
                  <a:pt x="646674" y="2476806"/>
                  <a:pt x="417820" y="2506869"/>
                </a:cubicBezTo>
                <a:cubicBezTo>
                  <a:pt x="249905" y="2523174"/>
                  <a:pt x="15128" y="2353528"/>
                  <a:pt x="0" y="2089049"/>
                </a:cubicBezTo>
                <a:cubicBezTo>
                  <a:pt x="-61133" y="1975885"/>
                  <a:pt x="36135" y="1776367"/>
                  <a:pt x="0" y="1531973"/>
                </a:cubicBezTo>
                <a:cubicBezTo>
                  <a:pt x="-36135" y="1287579"/>
                  <a:pt x="41354" y="1130996"/>
                  <a:pt x="0" y="991609"/>
                </a:cubicBezTo>
                <a:cubicBezTo>
                  <a:pt x="-41354" y="852222"/>
                  <a:pt x="44701" y="672813"/>
                  <a:pt x="0" y="417820"/>
                </a:cubicBezTo>
                <a:close/>
              </a:path>
            </a:pathLst>
          </a:custGeom>
          <a:solidFill>
            <a:schemeClr val="lt1">
              <a:alpha val="80000"/>
            </a:schemeClr>
          </a:solidFill>
          <a:ln w="28575">
            <a:extLst>
              <a:ext uri="{C807C97D-BFC1-408E-A445-0C87EB9F89A2}">
                <ask:lineSketchStyleProps xmlns="" xmlns:ask="http://schemas.microsoft.com/office/drawing/2018/sketchyshapes" sd="40731655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379D49"/>
                </a:solidFill>
                <a:latin typeface="Times New Roman" panose="02020603050405020304" pitchFamily="18" charset="0"/>
                <a:cs typeface="Times New Roman" panose="02020603050405020304" pitchFamily="18" charset="0"/>
              </a:rPr>
              <a:t>	</a:t>
            </a:r>
            <a:r>
              <a:rPr lang="vi-VN" sz="2800" b="1">
                <a:solidFill>
                  <a:srgbClr val="379D49"/>
                </a:solidFill>
                <a:latin typeface="Times New Roman" panose="02020603050405020304" pitchFamily="18" charset="0"/>
                <a:cs typeface="Times New Roman" panose="02020603050405020304" pitchFamily="18" charset="0"/>
              </a:rPr>
              <a:t>Trên </a:t>
            </a:r>
            <a:r>
              <a:rPr lang="vi-VN" sz="2800" b="1" dirty="0">
                <a:solidFill>
                  <a:srgbClr val="379D49"/>
                </a:solidFill>
                <a:latin typeface="Times New Roman" panose="02020603050405020304" pitchFamily="18" charset="0"/>
                <a:cs typeface="Times New Roman" panose="02020603050405020304" pitchFamily="18" charset="0"/>
              </a:rPr>
              <a:t>đất nước ta, từ xa xưa đã có người sinh sống. Khoảng năm 700 trước Công Nguyên (TCN), trên địa phận Bắc Bộ và Bắc Trung Bộ hiện nay, nước Văn Lang đã ra đời. Nối tiếp Văn Lang là nước Âu Lạc. Đó là buổi đầu dựng nước và giữ nước của dân tộc ta. Lịch sử gọi đây là thời đại </a:t>
            </a:r>
            <a:r>
              <a:rPr lang="vi-VN" sz="2800" b="1">
                <a:solidFill>
                  <a:srgbClr val="379D49"/>
                </a:solidFill>
                <a:latin typeface="Times New Roman" panose="02020603050405020304" pitchFamily="18" charset="0"/>
                <a:cs typeface="Times New Roman" panose="02020603050405020304" pitchFamily="18" charset="0"/>
              </a:rPr>
              <a:t>Hùng Vương</a:t>
            </a:r>
            <a:r>
              <a:rPr lang="en-US" sz="2800" b="1">
                <a:solidFill>
                  <a:srgbClr val="379D49"/>
                </a:solidFill>
                <a:latin typeface="Times New Roman" panose="02020603050405020304" pitchFamily="18" charset="0"/>
                <a:cs typeface="Times New Roman" panose="02020603050405020304" pitchFamily="18" charset="0"/>
              </a:rPr>
              <a:t> </a:t>
            </a:r>
            <a:r>
              <a:rPr lang="vi-VN" sz="2800" b="1">
                <a:solidFill>
                  <a:srgbClr val="379D49"/>
                </a:solidFill>
                <a:latin typeface="Times New Roman" panose="02020603050405020304" pitchFamily="18" charset="0"/>
                <a:cs typeface="Times New Roman" panose="02020603050405020304" pitchFamily="18" charset="0"/>
              </a:rPr>
              <a:t>-</a:t>
            </a:r>
            <a:r>
              <a:rPr lang="en-US" sz="2800" b="1">
                <a:solidFill>
                  <a:srgbClr val="379D49"/>
                </a:solidFill>
                <a:latin typeface="Times New Roman" panose="02020603050405020304" pitchFamily="18" charset="0"/>
                <a:cs typeface="Times New Roman" panose="02020603050405020304" pitchFamily="18" charset="0"/>
              </a:rPr>
              <a:t> </a:t>
            </a:r>
            <a:r>
              <a:rPr lang="vi-VN" sz="2800" b="1">
                <a:solidFill>
                  <a:srgbClr val="379D49"/>
                </a:solidFill>
                <a:latin typeface="Times New Roman" panose="02020603050405020304" pitchFamily="18" charset="0"/>
                <a:cs typeface="Times New Roman" panose="02020603050405020304" pitchFamily="18" charset="0"/>
              </a:rPr>
              <a:t>An </a:t>
            </a:r>
            <a:r>
              <a:rPr lang="vi-VN" sz="2800" b="1" dirty="0">
                <a:solidFill>
                  <a:srgbClr val="379D49"/>
                </a:solidFill>
                <a:latin typeface="Times New Roman" panose="02020603050405020304" pitchFamily="18" charset="0"/>
                <a:cs typeface="Times New Roman" panose="02020603050405020304" pitchFamily="18" charset="0"/>
              </a:rPr>
              <a:t>Dương Vương</a:t>
            </a:r>
            <a:r>
              <a:rPr lang="en-US" sz="2800" b="1" dirty="0">
                <a:solidFill>
                  <a:srgbClr val="379D49"/>
                </a:solidFill>
                <a:latin typeface="Times New Roman" panose="02020603050405020304" pitchFamily="18" charset="0"/>
                <a:cs typeface="Times New Roman" panose="02020603050405020304" pitchFamily="18" charset="0"/>
              </a:rPr>
              <a:t>.</a:t>
            </a:r>
            <a:endParaRPr lang="vi-VN" sz="2800" b="1" dirty="0">
              <a:solidFill>
                <a:srgbClr val="379D49"/>
              </a:solidFill>
              <a:latin typeface="Times New Roman" panose="02020603050405020304" pitchFamily="18" charset="0"/>
              <a:cs typeface="Times New Roman" panose="02020603050405020304" pitchFamily="18" charset="0"/>
            </a:endParaRPr>
          </a:p>
        </p:txBody>
      </p:sp>
      <p:sp>
        <p:nvSpPr>
          <p:cNvPr id="8" name="Rectangle 7"/>
          <p:cNvSpPr/>
          <p:nvPr/>
        </p:nvSpPr>
        <p:spPr>
          <a:xfrm>
            <a:off x="1808018" y="385618"/>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BUỔI ĐẦU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DỰNG NƯỚC VÀ GIỮ </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p>
          <a:p>
            <a:pPr algn="ctr" eaLnBrk="1" hangingPunct="1">
              <a:defRPr/>
            </a:pP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700 TCN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179 TCN)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Âm thanh 5">
            <a:hlinkClick r:id="" action="ppaction://media"/>
            <a:extLst>
              <a:ext uri="{FF2B5EF4-FFF2-40B4-BE49-F238E27FC236}">
                <a16:creationId xmlns:a16="http://schemas.microsoft.com/office/drawing/2014/main" id="{D74E4FA0-79F6-4FC8-A8CE-FAAEEB8875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2075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1</a:t>
            </a:r>
          </a:p>
        </p:txBody>
      </p:sp>
      <p:sp>
        <p:nvSpPr>
          <p:cNvPr id="3" name="Rectangle 2"/>
          <p:cNvSpPr/>
          <p:nvPr/>
        </p:nvSpPr>
        <p:spPr>
          <a:xfrm>
            <a:off x="3174832" y="1674674"/>
            <a:ext cx="6857968" cy="1754326"/>
          </a:xfrm>
          <a:prstGeom prst="rect">
            <a:avLst/>
          </a:prstGeom>
        </p:spPr>
        <p:txBody>
          <a:bodyPr wrap="none">
            <a:spAutoFit/>
          </a:bodyPr>
          <a:lstStyle/>
          <a:p>
            <a:pPr algn="ct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phận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54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Lang </a:t>
            </a:r>
            <a:endParaRPr lang="vi-VN" sz="5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Oval 7"/>
          <p:cNvSpPr/>
          <p:nvPr/>
        </p:nvSpPr>
        <p:spPr>
          <a:xfrm>
            <a:off x="6434316" y="-1141487"/>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Âm thanh 4">
            <a:hlinkClick r:id="" action="ppaction://media"/>
            <a:extLst>
              <a:ext uri="{FF2B5EF4-FFF2-40B4-BE49-F238E27FC236}">
                <a16:creationId xmlns:a16="http://schemas.microsoft.com/office/drawing/2014/main" id="{0F705550-41CF-415F-82CC-88474479C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7">
                                          <p:stCondLst>
                                            <p:cond delay="0"/>
                                          </p:stCondLst>
                                        </p:cTn>
                                        <p:tgtEl>
                                          <p:spTgt spid="11"/>
                                        </p:tgtEl>
                                      </p:cBhvr>
                                    </p:animEffect>
                                    <p:anim calcmode="lin" valueType="num">
                                      <p:cBhvr>
                                        <p:cTn id="13"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8" dur="23">
                                          <p:stCondLst>
                                            <p:cond delay="569"/>
                                          </p:stCondLst>
                                        </p:cTn>
                                        <p:tgtEl>
                                          <p:spTgt spid="11"/>
                                        </p:tgtEl>
                                      </p:cBhvr>
                                      <p:to x="100000" y="60000"/>
                                    </p:animScale>
                                    <p:animScale>
                                      <p:cBhvr>
                                        <p:cTn id="19" dur="145" decel="50000">
                                          <p:stCondLst>
                                            <p:cond delay="592"/>
                                          </p:stCondLst>
                                        </p:cTn>
                                        <p:tgtEl>
                                          <p:spTgt spid="11"/>
                                        </p:tgtEl>
                                      </p:cBhvr>
                                      <p:to x="100000" y="100000"/>
                                    </p:animScale>
                                    <p:animScale>
                                      <p:cBhvr>
                                        <p:cTn id="20" dur="23">
                                          <p:stCondLst>
                                            <p:cond delay="1148"/>
                                          </p:stCondLst>
                                        </p:cTn>
                                        <p:tgtEl>
                                          <p:spTgt spid="11"/>
                                        </p:tgtEl>
                                      </p:cBhvr>
                                      <p:to x="100000" y="80000"/>
                                    </p:animScale>
                                    <p:animScale>
                                      <p:cBhvr>
                                        <p:cTn id="21" dur="145" decel="50000">
                                          <p:stCondLst>
                                            <p:cond delay="1171"/>
                                          </p:stCondLst>
                                        </p:cTn>
                                        <p:tgtEl>
                                          <p:spTgt spid="11"/>
                                        </p:tgtEl>
                                      </p:cBhvr>
                                      <p:to x="100000" y="100000"/>
                                    </p:animScale>
                                    <p:animScale>
                                      <p:cBhvr>
                                        <p:cTn id="22" dur="23">
                                          <p:stCondLst>
                                            <p:cond delay="1437"/>
                                          </p:stCondLst>
                                        </p:cTn>
                                        <p:tgtEl>
                                          <p:spTgt spid="11"/>
                                        </p:tgtEl>
                                      </p:cBhvr>
                                      <p:to x="100000" y="90000"/>
                                    </p:animScale>
                                    <p:animScale>
                                      <p:cBhvr>
                                        <p:cTn id="23" dur="145" decel="50000">
                                          <p:stCondLst>
                                            <p:cond delay="1459"/>
                                          </p:stCondLst>
                                        </p:cTn>
                                        <p:tgtEl>
                                          <p:spTgt spid="11"/>
                                        </p:tgtEl>
                                      </p:cBhvr>
                                      <p:to x="100000" y="100000"/>
                                    </p:animScale>
                                    <p:animScale>
                                      <p:cBhvr>
                                        <p:cTn id="24" dur="23">
                                          <p:stCondLst>
                                            <p:cond delay="1582"/>
                                          </p:stCondLst>
                                        </p:cTn>
                                        <p:tgtEl>
                                          <p:spTgt spid="11"/>
                                        </p:tgtEl>
                                      </p:cBhvr>
                                      <p:to x="100000" y="95000"/>
                                    </p:animScale>
                                    <p:animScale>
                                      <p:cBhvr>
                                        <p:cTn id="25" dur="145" decel="50000">
                                          <p:stCondLst>
                                            <p:cond delay="1605"/>
                                          </p:stCondLst>
                                        </p:cTn>
                                        <p:tgtEl>
                                          <p:spTgt spid="11"/>
                                        </p:tgtEl>
                                      </p:cBhvr>
                                      <p:to x="100000" y="100000"/>
                                    </p:animScale>
                                  </p:childTnLst>
                                </p:cTn>
                              </p:par>
                              <p:par>
                                <p:cTn id="26" presetID="8" presetClass="emph" presetSubtype="0" repeatCount="indefinite" fill="hold" grpId="0" nodeType="withEffect">
                                  <p:stCondLst>
                                    <p:cond delay="0"/>
                                  </p:stCondLst>
                                  <p:childTnLst>
                                    <p:animRot by="21600000">
                                      <p:cBhvr>
                                        <p:cTn id="27" dur="2500" fill="hold"/>
                                        <p:tgtEl>
                                          <p:spTgt spid="8"/>
                                        </p:tgtEl>
                                        <p:attrNameLst>
                                          <p:attrName>r</p:attrName>
                                        </p:attrNameLst>
                                      </p:cBhvr>
                                    </p:animRot>
                                  </p:childTnLst>
                                </p:cTn>
                              </p:par>
                            </p:childTnLst>
                          </p:cTn>
                        </p:par>
                        <p:par>
                          <p:cTn id="28" fill="hold">
                            <p:stCondLst>
                              <p:cond delay="2500"/>
                            </p:stCondLst>
                            <p:childTnLst>
                              <p:par>
                                <p:cTn id="29" presetID="53" presetClass="entr" presetSubtype="16" fill="hold" grpId="1"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31"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11" grpId="0" animBg="1"/>
      <p:bldP spid="3" grpId="0"/>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1" y="295414"/>
            <a:ext cx="11222181" cy="707886"/>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phận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 </a:t>
            </a: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49563" y="1403927"/>
            <a:ext cx="11222181" cy="2615874"/>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4000" b="1">
                <a:solidFill>
                  <a:schemeClr val="tx1"/>
                </a:solidFill>
                <a:latin typeface="Times New Roman" panose="02020603050405020304" pitchFamily="18" charset="0"/>
                <a:cs typeface="Times New Roman" panose="02020603050405020304" pitchFamily="18" charset="0"/>
              </a:rPr>
              <a:t>	Khoảng </a:t>
            </a:r>
            <a:r>
              <a:rPr lang="en-US" sz="4000" b="1" dirty="0" err="1">
                <a:solidFill>
                  <a:schemeClr val="tx1"/>
                </a:solidFill>
                <a:latin typeface="Times New Roman" panose="02020603050405020304" pitchFamily="18" charset="0"/>
                <a:cs typeface="Times New Roman" panose="02020603050405020304" pitchFamily="18" charset="0"/>
              </a:rPr>
              <a:t>năm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700 TCN</a:t>
            </a:r>
            <a:r>
              <a:rPr lang="en-US" sz="4000" b="1" dirty="0">
                <a:solidFill>
                  <a:schemeClr val="tx1"/>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khu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nơi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người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Việt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Lang </a:t>
            </a:r>
            <a:r>
              <a:rPr lang="en-US" sz="4000" b="1" dirty="0" err="1">
                <a:solidFill>
                  <a:srgbClr val="FF0000"/>
                </a:solidFill>
                <a:latin typeface="Times New Roman" panose="02020603050405020304" pitchFamily="18" charset="0"/>
                <a:cs typeface="Times New Roman" panose="02020603050405020304" pitchFamily="18" charset="0"/>
              </a:rPr>
              <a:t>đã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đời</a:t>
            </a:r>
            <a:r>
              <a:rPr lang="en-US" sz="4000" b="1" dirty="0">
                <a:solidFill>
                  <a:srgbClr val="FF0000"/>
                </a:solidFill>
                <a:latin typeface="Times New Roman" panose="02020603050405020304" pitchFamily="18" charset="0"/>
                <a:cs typeface="Times New Roman" panose="02020603050405020304" pitchFamily="18" charset="0"/>
              </a:rPr>
              <a:t>. </a:t>
            </a:r>
          </a:p>
        </p:txBody>
      </p:sp>
      <p:pic>
        <p:nvPicPr>
          <p:cNvPr id="2" name="Âm thanh 1">
            <a:hlinkClick r:id="" action="ppaction://media"/>
            <a:extLst>
              <a:ext uri="{FF2B5EF4-FFF2-40B4-BE49-F238E27FC236}">
                <a16:creationId xmlns:a16="http://schemas.microsoft.com/office/drawing/2014/main" id="{C4B2E69A-5DAF-4194-AF73-67E930C4B2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phận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 </a:t>
            </a: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309" y="1098834"/>
            <a:ext cx="6451600" cy="5421736"/>
          </a:xfrm>
          <a:prstGeom prst="rect">
            <a:avLst/>
          </a:prstGeom>
        </p:spPr>
      </p:pic>
      <p:sp>
        <p:nvSpPr>
          <p:cNvPr id="2" name="Oval 1"/>
          <p:cNvSpPr/>
          <p:nvPr/>
        </p:nvSpPr>
        <p:spPr>
          <a:xfrm rot="2436872">
            <a:off x="3394210" y="2693717"/>
            <a:ext cx="1862325" cy="1507299"/>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p:cNvSpPr/>
          <p:nvPr/>
        </p:nvSpPr>
        <p:spPr>
          <a:xfrm rot="2436872">
            <a:off x="2959923" y="4460106"/>
            <a:ext cx="1494407" cy="886161"/>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Âm thanh 5">
            <a:hlinkClick r:id="" action="ppaction://media"/>
            <a:extLst>
              <a:ext uri="{FF2B5EF4-FFF2-40B4-BE49-F238E27FC236}">
                <a16:creationId xmlns:a16="http://schemas.microsoft.com/office/drawing/2014/main" id="{030485D1-5AF7-44AC-8E54-22DC029672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animBg="1"/>
      <p:bldP spid="10" grpId="0" animBg="1"/>
    </p:bldLst>
  </p:timing>
  <p:extLst mod="1">
    <p:ext uri="{3A86A75C-4F4B-4683-9AE1-C65F6400EC91}">
      <p14:laserTraceLst xmlns:p14="http://schemas.microsoft.com/office/powerpoint/2010/main">
        <p14:tracePtLst>
          <p14:tracePt t="2059" x="3492500" y="6819900"/>
          <p14:tracePt t="2068" x="3492500" y="6807200"/>
          <p14:tracePt t="2082" x="3505200" y="6807200"/>
          <p14:tracePt t="2090" x="3505200" y="6796088"/>
          <p14:tracePt t="2099" x="3517900" y="6796088"/>
          <p14:tracePt t="2115" x="3530600" y="6783388"/>
          <p14:tracePt t="2132" x="3530600" y="6770688"/>
          <p14:tracePt t="2138" x="3541713" y="6770688"/>
          <p14:tracePt t="2168" x="3541713" y="6757988"/>
          <p14:tracePt t="2176" x="3554413" y="6757988"/>
          <p14:tracePt t="2192" x="3554413" y="6745288"/>
          <p14:tracePt t="2224" x="3554413" y="6732588"/>
          <p14:tracePt t="2248" x="3554413" y="6719888"/>
          <p14:tracePt t="2280" x="3554413" y="6707188"/>
          <p14:tracePt t="2297" x="3554413" y="6696075"/>
          <p14:tracePt t="2312" x="3567113" y="6683375"/>
          <p14:tracePt t="2334" x="3579813" y="6670675"/>
          <p14:tracePt t="2351" x="3592513" y="6670675"/>
          <p14:tracePt t="2367" x="3643313" y="6645275"/>
          <p14:tracePt t="2374" x="3667125" y="6645275"/>
          <p14:tracePt t="2383" x="3692525" y="6645275"/>
          <p14:tracePt t="2398" x="3705225" y="6645275"/>
          <p14:tracePt t="2406" x="3717925" y="6645275"/>
          <p14:tracePt t="2422" x="3730625" y="6645275"/>
          <p14:tracePt t="2614" x="3743325" y="6645275"/>
          <p14:tracePt t="2636" x="3756025" y="6645275"/>
          <p14:tracePt t="2642" x="3767138" y="6645275"/>
          <p14:tracePt t="2651" x="3779838" y="6645275"/>
          <p14:tracePt t="2658" x="3792538" y="6645275"/>
          <p14:tracePt t="2668" x="3817938" y="6645275"/>
          <p14:tracePt t="2675" x="3830638" y="6645275"/>
          <p14:tracePt t="2682" x="3843338" y="6645275"/>
          <p14:tracePt t="2700" x="3867150" y="6645275"/>
          <p14:tracePt t="2717" x="3879850" y="6645275"/>
          <p14:tracePt t="2722" x="3879850" y="6632575"/>
          <p14:tracePt t="2730" x="3892550" y="6632575"/>
          <p14:tracePt t="2738" x="3917950" y="6632575"/>
          <p14:tracePt t="2755" x="3943350" y="6619875"/>
          <p14:tracePt t="2762" x="3956050" y="6619875"/>
          <p14:tracePt t="2770" x="3968750" y="6619875"/>
          <p14:tracePt t="2776" x="3992563" y="6619875"/>
          <p14:tracePt t="2785" x="4056063" y="6619875"/>
          <p14:tracePt t="2792" x="4068763" y="6619875"/>
          <p14:tracePt t="2802" x="4081463" y="6619875"/>
          <p14:tracePt t="2808" x="4105275" y="6619875"/>
          <p14:tracePt t="2818" x="4117975" y="6619875"/>
          <p14:tracePt t="2824" x="4143375" y="6619875"/>
          <p14:tracePt t="2840" x="4168775" y="6619875"/>
          <p14:tracePt t="2856" x="4181475" y="6619875"/>
          <p14:tracePt t="2865" x="4192588" y="6619875"/>
          <p14:tracePt t="2872" x="4205288" y="6619875"/>
          <p14:tracePt t="2920" x="4217988" y="6619875"/>
          <p14:tracePt t="3198" x="4243388" y="6632575"/>
          <p14:tracePt t="3206" x="4281488" y="6645275"/>
          <p14:tracePt t="3214" x="4394200" y="6645275"/>
          <p14:tracePt t="3223" x="4468813" y="6632575"/>
          <p14:tracePt t="3228" x="4543425" y="6607175"/>
          <p14:tracePt t="3236" x="4630738" y="6594475"/>
          <p14:tracePt t="3242" x="4743450" y="6545263"/>
          <p14:tracePt t="3252" x="4832350" y="6519863"/>
          <p14:tracePt t="3258" x="4881563" y="6483350"/>
          <p14:tracePt t="3268" x="4981575" y="6419850"/>
          <p14:tracePt t="3274" x="5068888" y="6345238"/>
          <p14:tracePt t="3282" x="5194300" y="6232525"/>
          <p14:tracePt t="3290" x="5307013" y="6119813"/>
          <p14:tracePt t="3299" x="5419725" y="5994400"/>
          <p14:tracePt t="3306" x="5483225" y="5894388"/>
          <p14:tracePt t="3315" x="5557838" y="5756275"/>
          <p14:tracePt t="3322" x="5595938" y="5681663"/>
          <p14:tracePt t="3332" x="5645150" y="5543550"/>
          <p14:tracePt t="3338" x="5683250" y="5430838"/>
          <p14:tracePt t="3346" x="5708650" y="5294313"/>
          <p14:tracePt t="3354" x="5732463" y="5168900"/>
          <p14:tracePt t="3362" x="5732463" y="5068888"/>
          <p14:tracePt t="3370" x="5732463" y="4930775"/>
          <p14:tracePt t="3378" x="5732463" y="4818063"/>
          <p14:tracePt t="3386" x="5719763" y="4667250"/>
          <p14:tracePt t="3392" x="5708650" y="4567238"/>
          <p14:tracePt t="3402" x="5708650" y="4430713"/>
          <p14:tracePt t="3408" x="5695950" y="4305300"/>
          <p14:tracePt t="3417" x="5695950" y="4230688"/>
          <p14:tracePt t="3424" x="5695950" y="4092575"/>
          <p14:tracePt t="3432" x="5695950" y="3992563"/>
          <p14:tracePt t="3440" x="5695950" y="3892550"/>
          <p14:tracePt t="3449" x="5695950" y="3816350"/>
          <p14:tracePt t="3456" x="5719763" y="3716338"/>
          <p14:tracePt t="3465" x="5757863" y="3603625"/>
          <p14:tracePt t="3472" x="5783263" y="3490913"/>
          <p14:tracePt t="3483" x="5795963" y="3378200"/>
          <p14:tracePt t="3488" x="5832475" y="3241675"/>
          <p14:tracePt t="3496" x="5845175" y="3141663"/>
          <p14:tracePt t="3504" x="5870575" y="3003550"/>
          <p14:tracePt t="3512" x="5895975" y="2852738"/>
          <p14:tracePt t="3520" x="5908675" y="2716213"/>
          <p14:tracePt t="3528" x="5921375" y="2616200"/>
          <p14:tracePt t="3536" x="5921375" y="2478088"/>
          <p14:tracePt t="3542" x="5921375" y="2378075"/>
          <p14:tracePt t="3551" x="5921375" y="2314575"/>
          <p14:tracePt t="3558" x="5908675" y="2214563"/>
          <p14:tracePt t="3568" x="5895975" y="2152650"/>
          <p14:tracePt t="3574" x="5857875" y="2089150"/>
          <p14:tracePt t="3583" x="5821363" y="2052638"/>
          <p14:tracePt t="3590" x="5770563" y="1989138"/>
          <p14:tracePt t="3599" x="5708650" y="1927225"/>
          <p14:tracePt t="3606" x="5670550" y="1889125"/>
          <p14:tracePt t="3615" x="5607050" y="1839913"/>
          <p14:tracePt t="3622" x="5545138" y="1801813"/>
          <p14:tracePt t="3632" x="5507038" y="1776413"/>
          <p14:tracePt t="3638" x="5470525" y="1752600"/>
          <p14:tracePt t="3647" x="5394325" y="1714500"/>
          <p14:tracePt t="3654" x="5319713" y="1689100"/>
          <p14:tracePt t="3662" x="5281613" y="1676400"/>
          <p14:tracePt t="3670" x="5207000" y="1639888"/>
          <p14:tracePt t="3678" x="5132388" y="1601788"/>
          <p14:tracePt t="3686" x="5094288" y="1576388"/>
          <p14:tracePt t="3694" x="4994275" y="1527175"/>
          <p14:tracePt t="3701" x="4919663" y="1476375"/>
          <p14:tracePt t="3708" x="4806950" y="1427163"/>
          <p14:tracePt t="3717" x="4719638" y="1363663"/>
          <p14:tracePt t="3724" x="4619625" y="1314450"/>
          <p14:tracePt t="3733" x="4494213" y="1250950"/>
          <p14:tracePt t="3740" x="4406900" y="1227138"/>
          <p14:tracePt t="3749" x="4268788" y="1189038"/>
          <p14:tracePt t="3756" x="4156075" y="1150938"/>
          <p14:tracePt t="3766" x="4043363" y="1125538"/>
          <p14:tracePt t="3772" x="3917950" y="1114425"/>
          <p14:tracePt t="3782" x="3792538" y="1076325"/>
          <p14:tracePt t="3788" x="3654425" y="1050925"/>
          <p14:tracePt t="3796" x="3567113" y="1050925"/>
          <p14:tracePt t="3804" x="3454400" y="1050925"/>
          <p14:tracePt t="3812" x="3354388" y="1025525"/>
          <p14:tracePt t="3820" x="3279775" y="1025525"/>
          <p14:tracePt t="3828" x="3167063" y="1025525"/>
          <p14:tracePt t="3836" x="3079750" y="1025525"/>
          <p14:tracePt t="3844" x="3003550" y="1025525"/>
          <p14:tracePt t="3851" x="2941638" y="1025525"/>
          <p14:tracePt t="3858" x="2879725" y="1038225"/>
          <p14:tracePt t="3868" x="2803525" y="1076325"/>
          <p14:tracePt t="3874" x="2767013" y="1089025"/>
          <p14:tracePt t="3882" x="2690813" y="1114425"/>
          <p14:tracePt t="3890" x="2616200" y="1138238"/>
          <p14:tracePt t="3899" x="2554288" y="1176338"/>
          <p14:tracePt t="3906" x="2465388" y="1227138"/>
          <p14:tracePt t="3916" x="2365375" y="1289050"/>
          <p14:tracePt t="3922" x="2239963" y="1376363"/>
          <p14:tracePt t="3932" x="2152650" y="1450975"/>
          <p14:tracePt t="3938" x="2027238" y="1552575"/>
          <p14:tracePt t="3946" x="1939925" y="1627188"/>
          <p14:tracePt t="3955" x="1890713" y="1689100"/>
          <p14:tracePt t="3962" x="1814513" y="1776413"/>
          <p14:tracePt t="3970" x="1752600" y="1876425"/>
          <p14:tracePt t="3978" x="1689100" y="1965325"/>
          <p14:tracePt t="3987" x="1677988" y="2039938"/>
          <p14:tracePt t="3994" x="1652588" y="2127250"/>
          <p14:tracePt t="4001" x="1601788" y="2227263"/>
          <p14:tracePt t="4009" x="1589088" y="2314575"/>
          <p14:tracePt t="4017" x="1589088" y="2427288"/>
          <p14:tracePt t="4024" x="1589088" y="2565400"/>
          <p14:tracePt t="4033" x="1589088" y="2652713"/>
          <p14:tracePt t="4040" x="1589088" y="2778125"/>
          <p14:tracePt t="4049" x="1589088" y="2928938"/>
          <p14:tracePt t="4056" x="1614488" y="3078163"/>
          <p14:tracePt t="4065" x="1652588" y="3203575"/>
          <p14:tracePt t="4072" x="1701800" y="3341688"/>
          <p14:tracePt t="4082" x="1739900" y="3479800"/>
          <p14:tracePt t="4088" x="1778000" y="3554413"/>
          <p14:tracePt t="4097" x="1839913" y="3679825"/>
          <p14:tracePt t="4104" x="1903413" y="3741738"/>
          <p14:tracePt t="4112" x="1952625" y="3816350"/>
          <p14:tracePt t="4120" x="1978025" y="3867150"/>
          <p14:tracePt t="4128" x="2039938" y="3941763"/>
          <p14:tracePt t="4136" x="2103438" y="4017963"/>
          <p14:tracePt t="4144" x="2127250" y="4079875"/>
          <p14:tracePt t="4152" x="2190750" y="4141788"/>
          <p14:tracePt t="4158" x="2278063" y="4217988"/>
          <p14:tracePt t="4168" x="2378075" y="4341813"/>
          <p14:tracePt t="4174" x="2465388" y="4443413"/>
          <p14:tracePt t="4183" x="2541588" y="4543425"/>
          <p14:tracePt t="4190" x="2603500" y="4630738"/>
          <p14:tracePt t="4199" x="2690813" y="4705350"/>
          <p14:tracePt t="4206" x="2716213" y="4756150"/>
          <p14:tracePt t="4215" x="2778125" y="4818063"/>
          <p14:tracePt t="4222" x="2828925" y="4879975"/>
          <p14:tracePt t="4232" x="2867025" y="4930775"/>
          <p14:tracePt t="4238" x="2890838" y="4968875"/>
          <p14:tracePt t="4246" x="2903538" y="4992688"/>
          <p14:tracePt t="4254" x="2928938" y="5030788"/>
          <p14:tracePt t="4262" x="2928938" y="5056188"/>
          <p14:tracePt t="4270" x="2941638" y="5056188"/>
          <p14:tracePt t="4278" x="2954338" y="5092700"/>
          <p14:tracePt t="4286" x="2954338" y="5105400"/>
          <p14:tracePt t="4294" x="2967038" y="5130800"/>
          <p14:tracePt t="4302" x="2979738" y="5143500"/>
          <p14:tracePt t="4310" x="2979738" y="5156200"/>
          <p14:tracePt t="4318" x="3003550" y="5194300"/>
          <p14:tracePt t="4324" x="3016250" y="5205413"/>
          <p14:tracePt t="4333" x="3016250" y="5230813"/>
          <p14:tracePt t="4340" x="3028950" y="5256213"/>
          <p14:tracePt t="4350" x="3041650" y="5281613"/>
          <p14:tracePt t="4356" x="3054350" y="5305425"/>
          <p14:tracePt t="4365" x="3092450" y="5330825"/>
          <p14:tracePt t="4372" x="3116263" y="5368925"/>
          <p14:tracePt t="4382" x="3128963" y="5381625"/>
          <p14:tracePt t="4388" x="3141663" y="5394325"/>
          <p14:tracePt t="4397" x="3154363" y="5430838"/>
          <p14:tracePt t="4404" x="3192463" y="5456238"/>
          <p14:tracePt t="4412" x="3205163" y="5468938"/>
          <p14:tracePt t="4420" x="3254375" y="5518150"/>
          <p14:tracePt t="4428" x="3267075" y="5543550"/>
          <p14:tracePt t="4436" x="3305175" y="5581650"/>
          <p14:tracePt t="4444" x="3341688" y="5607050"/>
          <p14:tracePt t="4452" x="3379788" y="5630863"/>
          <p14:tracePt t="4460" x="3417888" y="5656263"/>
          <p14:tracePt t="4467" x="3454400" y="5681663"/>
          <p14:tracePt t="4475" x="3505200" y="5707063"/>
          <p14:tracePt t="4482" x="3530600" y="5732463"/>
          <p14:tracePt t="4490" x="3567113" y="5743575"/>
          <p14:tracePt t="4499" x="3605213" y="5768975"/>
          <p14:tracePt t="4506" x="3654425" y="5794375"/>
          <p14:tracePt t="4515" x="3679825" y="5819775"/>
          <p14:tracePt t="4522" x="3717925" y="5832475"/>
          <p14:tracePt t="4532" x="3756025" y="5832475"/>
          <p14:tracePt t="4538" x="3805238" y="5856288"/>
          <p14:tracePt t="4546" x="3843338" y="5868988"/>
          <p14:tracePt t="4554" x="3879850" y="5881688"/>
          <p14:tracePt t="4562" x="3917950" y="5881688"/>
          <p14:tracePt t="4570" x="3956050" y="5881688"/>
          <p14:tracePt t="4578" x="3979863" y="5894388"/>
          <p14:tracePt t="4586" x="4005263" y="5907088"/>
          <p14:tracePt t="4595" x="4030663" y="5907088"/>
          <p14:tracePt t="4603" x="4068763" y="5919788"/>
          <p14:tracePt t="4610" x="4105275" y="5919788"/>
          <p14:tracePt t="4618" x="4143375" y="5919788"/>
          <p14:tracePt t="4624" x="4181475" y="5919788"/>
          <p14:tracePt t="4633" x="4205288" y="5919788"/>
          <p14:tracePt t="4640" x="4230688" y="5919788"/>
          <p14:tracePt t="4649" x="4256088" y="5919788"/>
          <p14:tracePt t="4656" x="4294188" y="5919788"/>
          <p14:tracePt t="4665" x="4318000" y="5919788"/>
          <p14:tracePt t="4672" x="4343400" y="5919788"/>
          <p14:tracePt t="4682" x="4368800" y="5919788"/>
          <p14:tracePt t="4688" x="4394200" y="5919788"/>
          <p14:tracePt t="4696" x="4406900" y="5907088"/>
          <p14:tracePt t="4704" x="4430713" y="5894388"/>
          <p14:tracePt t="4712" x="4456113" y="5894388"/>
          <p14:tracePt t="4720" x="4481513" y="5868988"/>
          <p14:tracePt t="4728" x="4506913" y="5856288"/>
          <p14:tracePt t="4736" x="4530725" y="5832475"/>
          <p14:tracePt t="4744" x="4556125" y="5819775"/>
          <p14:tracePt t="4761" x="4619625" y="5794375"/>
          <p14:tracePt t="4768" x="4656138" y="5756275"/>
          <p14:tracePt t="4774" x="4668838" y="5743575"/>
          <p14:tracePt t="4783" x="4706938" y="5707063"/>
          <p14:tracePt t="4790" x="4732338" y="5694363"/>
          <p14:tracePt t="4799" x="4756150" y="5668963"/>
          <p14:tracePt t="4806" x="4781550" y="5643563"/>
          <p14:tracePt t="4815" x="4806950" y="5630863"/>
          <p14:tracePt t="4822" x="4819650" y="5607050"/>
          <p14:tracePt t="4832" x="4832350" y="5594350"/>
          <p14:tracePt t="4838" x="4843463" y="5568950"/>
          <p14:tracePt t="4846" x="4868863" y="5556250"/>
          <p14:tracePt t="4854" x="4881563" y="5543550"/>
          <p14:tracePt t="4862" x="4894263" y="5518150"/>
          <p14:tracePt t="4870" x="4932363" y="5494338"/>
          <p14:tracePt t="4878" x="4956175" y="5468938"/>
          <p14:tracePt t="4886" x="4981575" y="5443538"/>
          <p14:tracePt t="4900" x="5019675" y="5418138"/>
          <p14:tracePt t="4902" x="5057775" y="5381625"/>
          <p14:tracePt t="4910" x="5106988" y="5356225"/>
          <p14:tracePt t="4920" x="5170488" y="5318125"/>
          <p14:tracePt t="4924" x="5232400" y="5268913"/>
          <p14:tracePt t="4932" x="5281613" y="5230813"/>
          <p14:tracePt t="4940" x="5345113" y="5181600"/>
          <p14:tracePt t="4949" x="5394325" y="5143500"/>
          <p14:tracePt t="4956" x="5507038" y="5005388"/>
          <p14:tracePt t="4965" x="5595938" y="4868863"/>
          <p14:tracePt t="4972" x="5632450" y="4818063"/>
          <p14:tracePt t="4982" x="5670550" y="4743450"/>
          <p14:tracePt t="4988" x="5695950" y="4667250"/>
          <p14:tracePt t="4997" x="5719763" y="4592638"/>
          <p14:tracePt t="5004" x="5757863" y="4492625"/>
          <p14:tracePt t="5012" x="5770563" y="4405313"/>
          <p14:tracePt t="5021" x="5808663" y="4279900"/>
          <p14:tracePt t="5028" x="5808663" y="4179888"/>
          <p14:tracePt t="5037" x="5832475" y="4105275"/>
          <p14:tracePt t="5044" x="5845175" y="4054475"/>
          <p14:tracePt t="5053" x="5857875" y="3992563"/>
          <p14:tracePt t="5060" x="5870575" y="3916363"/>
          <p14:tracePt t="5068" x="5870575" y="3905250"/>
          <p14:tracePt t="5075" x="5883275" y="3841750"/>
          <p14:tracePt t="5082" x="5895975" y="3792538"/>
          <p14:tracePt t="5090" x="5895975" y="3779838"/>
          <p14:tracePt t="5099" x="5895975" y="3754438"/>
          <p14:tracePt t="5106" x="5908675" y="3729038"/>
          <p14:tracePt t="5115" x="5908675" y="3716338"/>
          <p14:tracePt t="5122" x="5908675" y="3703638"/>
          <p14:tracePt t="5132" x="5908675" y="3679825"/>
          <p14:tracePt t="5138" x="5908675" y="3667125"/>
          <p14:tracePt t="5154" x="5908675" y="3641725"/>
          <p14:tracePt t="5162" x="5908675" y="3616325"/>
          <p14:tracePt t="5170" x="5921375" y="3579813"/>
          <p14:tracePt t="5186" x="5921375" y="3567113"/>
          <p14:tracePt t="5195" x="5921375" y="3541713"/>
          <p14:tracePt t="5202" x="5921375" y="3529013"/>
          <p14:tracePt t="5210" x="5921375" y="3503613"/>
          <p14:tracePt t="5218" x="5932488" y="3479800"/>
          <p14:tracePt t="5226" x="5945188" y="3467100"/>
          <p14:tracePt t="5233" x="5945188" y="3429000"/>
          <p14:tracePt t="5240" x="5945188" y="3403600"/>
          <p14:tracePt t="5249" x="5957888" y="3354388"/>
          <p14:tracePt t="5256" x="5970588" y="3328988"/>
          <p14:tracePt t="5265" x="5983288" y="3290888"/>
          <p14:tracePt t="5272" x="5983288" y="3254375"/>
          <p14:tracePt t="5283" x="6008688" y="3216275"/>
          <p14:tracePt t="5288" x="6034088" y="3178175"/>
          <p14:tracePt t="5296" x="6045200" y="3128963"/>
          <p14:tracePt t="5304" x="6070600" y="3090863"/>
          <p14:tracePt t="5312" x="6108700" y="3041650"/>
          <p14:tracePt t="5320" x="6134100" y="3003550"/>
          <p14:tracePt t="5328" x="6157913" y="2978150"/>
          <p14:tracePt t="5336" x="6170613" y="2941638"/>
          <p14:tracePt t="5344" x="6208713" y="2903538"/>
          <p14:tracePt t="5352" x="6221413" y="2878138"/>
          <p14:tracePt t="5360" x="6246813" y="2865438"/>
          <p14:tracePt t="5368" x="6259513" y="2828925"/>
          <p14:tracePt t="5376" x="6270625" y="2816225"/>
          <p14:tracePt t="5384" x="6283325" y="2790825"/>
          <p14:tracePt t="5390" x="6296025" y="2778125"/>
          <p14:tracePt t="5399" x="6308725" y="2752725"/>
          <p14:tracePt t="5406" x="6308725" y="2740025"/>
          <p14:tracePt t="5415" x="6321425" y="2716213"/>
          <p14:tracePt t="5422" x="6334125" y="2716213"/>
          <p14:tracePt t="5432" x="6334125" y="2690813"/>
          <p14:tracePt t="5454" x="6334125" y="2678113"/>
          <p14:tracePt t="6310" x="6296025" y="2678113"/>
          <p14:tracePt t="6317" x="6259513" y="2716213"/>
          <p14:tracePt t="6324" x="6183313" y="2752725"/>
          <p14:tracePt t="6331" x="6108700" y="2790825"/>
          <p14:tracePt t="6338" x="6034088" y="2840038"/>
          <p14:tracePt t="6346" x="5945188" y="2890838"/>
          <p14:tracePt t="6355" x="5857875" y="2952750"/>
          <p14:tracePt t="6362" x="5745163" y="3016250"/>
          <p14:tracePt t="6370" x="5632450" y="3078163"/>
          <p14:tracePt t="6378" x="5557838" y="3154363"/>
          <p14:tracePt t="6386" x="5470525" y="3178175"/>
          <p14:tracePt t="6394" x="5394325" y="3216275"/>
          <p14:tracePt t="6402" x="5307013" y="3278188"/>
          <p14:tracePt t="6410" x="5194300" y="3328988"/>
          <p14:tracePt t="6418" x="5119688" y="3390900"/>
          <p14:tracePt t="6426" x="5032375" y="3429000"/>
          <p14:tracePt t="6435" x="4968875" y="3441700"/>
          <p14:tracePt t="6443" x="4906963" y="3467100"/>
          <p14:tracePt t="6451" x="4832350" y="3490913"/>
          <p14:tracePt t="6458" x="4806950" y="3516313"/>
          <p14:tracePt t="6468" x="4768850" y="3516313"/>
          <p14:tracePt t="6474" x="4732338" y="3516313"/>
          <p14:tracePt t="6482" x="4694238" y="3529013"/>
          <p14:tracePt t="6488" x="4681538" y="3529013"/>
          <p14:tracePt t="6497" x="4656138" y="3529013"/>
          <p14:tracePt t="6569" x="4656138" y="3503613"/>
          <p14:tracePt t="6577" x="4656138" y="3454400"/>
          <p14:tracePt t="6585" x="4668838" y="3378200"/>
          <p14:tracePt t="6593" x="4681538" y="3328988"/>
          <p14:tracePt t="6601" x="4694238" y="3241675"/>
          <p14:tracePt t="6609" x="4706938" y="3178175"/>
          <p14:tracePt t="6617" x="4706938" y="3128963"/>
          <p14:tracePt t="6625" x="4706938" y="3103563"/>
          <p14:tracePt t="6632" x="4706938" y="3054350"/>
          <p14:tracePt t="6638" x="4719638" y="3016250"/>
          <p14:tracePt t="6646" x="4719638" y="2978150"/>
          <p14:tracePt t="6654" x="4743450" y="2941638"/>
          <p14:tracePt t="6662" x="4756150" y="2928938"/>
          <p14:tracePt t="6670" x="4756150" y="2890838"/>
          <p14:tracePt t="6678" x="4756150" y="2878138"/>
          <p14:tracePt t="6686" x="4768850" y="2865438"/>
          <p14:tracePt t="6694" x="4768850" y="2852738"/>
          <p14:tracePt t="6702" x="4768850" y="2828925"/>
          <p14:tracePt t="6718" x="4768850" y="2803525"/>
          <p14:tracePt t="6742" x="4756150" y="2790825"/>
          <p14:tracePt t="6751" x="4732338" y="2790825"/>
          <p14:tracePt t="6758" x="4706938" y="2765425"/>
          <p14:tracePt t="6767" x="4681538" y="2752725"/>
          <p14:tracePt t="6774" x="4656138" y="2752725"/>
          <p14:tracePt t="6782" x="4619625" y="2752725"/>
          <p14:tracePt t="6788" x="4594225" y="2752725"/>
          <p14:tracePt t="6797" x="4568825" y="2740025"/>
          <p14:tracePt t="6804" x="4543425" y="2728913"/>
          <p14:tracePt t="6812" x="4494213" y="2716213"/>
          <p14:tracePt t="6820" x="4468813" y="2716213"/>
          <p14:tracePt t="6828" x="4418013" y="2716213"/>
          <p14:tracePt t="6836" x="4368800" y="2703513"/>
          <p14:tracePt t="6844" x="4318000" y="2690813"/>
          <p14:tracePt t="6852" x="4294188" y="2678113"/>
          <p14:tracePt t="6860" x="4243388" y="2678113"/>
          <p14:tracePt t="6868" x="4192588" y="2678113"/>
          <p14:tracePt t="6876" x="4156075" y="2678113"/>
          <p14:tracePt t="6885" x="4117975" y="2678113"/>
          <p14:tracePt t="6892" x="4092575" y="2678113"/>
          <p14:tracePt t="6902" x="4056063" y="2678113"/>
          <p14:tracePt t="6908" x="4030663" y="2678113"/>
          <p14:tracePt t="6917" x="3992563" y="2678113"/>
          <p14:tracePt t="6924" x="3968750" y="2678113"/>
          <p14:tracePt t="6934" x="3930650" y="2678113"/>
          <p14:tracePt t="6938" x="3892550" y="2678113"/>
          <p14:tracePt t="6946" x="3856038" y="2690813"/>
          <p14:tracePt t="6954" x="3817938" y="2690813"/>
          <p14:tracePt t="6962" x="3767138" y="2716213"/>
          <p14:tracePt t="6970" x="3730625" y="2728913"/>
          <p14:tracePt t="6978" x="3692525" y="2752725"/>
          <p14:tracePt t="6986" x="3667125" y="2765425"/>
          <p14:tracePt t="6995" x="3630613" y="2790825"/>
          <p14:tracePt t="7002" x="3605213" y="2816225"/>
          <p14:tracePt t="7010" x="3592513" y="2828925"/>
          <p14:tracePt t="7018" x="3567113" y="2865438"/>
          <p14:tracePt t="7026" x="3554413" y="2878138"/>
          <p14:tracePt t="7035" x="3541713" y="2890838"/>
          <p14:tracePt t="7042" x="3541713" y="2903538"/>
          <p14:tracePt t="7051" x="3530600" y="2928938"/>
          <p14:tracePt t="7058" x="3517900" y="2941638"/>
          <p14:tracePt t="7068" x="3517900" y="2965450"/>
          <p14:tracePt t="7074" x="3505200" y="2990850"/>
          <p14:tracePt t="7083" x="3492500" y="3016250"/>
          <p14:tracePt t="7088" x="3479800" y="3028950"/>
          <p14:tracePt t="7096" x="3479800" y="3065463"/>
          <p14:tracePt t="7104" x="3467100" y="3090863"/>
          <p14:tracePt t="7112" x="3454400" y="3116263"/>
          <p14:tracePt t="7120" x="3454400" y="3141663"/>
          <p14:tracePt t="7128" x="3454400" y="3178175"/>
          <p14:tracePt t="7136" x="3454400" y="3203575"/>
          <p14:tracePt t="7144" x="3454400" y="3241675"/>
          <p14:tracePt t="7152" x="3454400" y="3267075"/>
          <p14:tracePt t="7160" x="3454400" y="3303588"/>
          <p14:tracePt t="7169" x="3467100" y="3341688"/>
          <p14:tracePt t="7176" x="3492500" y="3403600"/>
          <p14:tracePt t="7185" x="3505200" y="3454400"/>
          <p14:tracePt t="7192" x="3530600" y="3503613"/>
          <p14:tracePt t="7201" x="3579813" y="3567113"/>
          <p14:tracePt t="7208" x="3605213" y="3603625"/>
          <p14:tracePt t="7218" x="3654425" y="3654425"/>
          <p14:tracePt t="7224" x="3692525" y="3692525"/>
          <p14:tracePt t="7232" x="3756025" y="3754438"/>
          <p14:tracePt t="7240" x="3779838" y="3792538"/>
          <p14:tracePt t="7247" x="3843338" y="3854450"/>
          <p14:tracePt t="7254" x="3867150" y="3892550"/>
          <p14:tracePt t="7262" x="3917950" y="3929063"/>
          <p14:tracePt t="7270" x="3943350" y="3954463"/>
          <p14:tracePt t="7278" x="3979863" y="3979863"/>
          <p14:tracePt t="7286" x="3992563" y="4005263"/>
          <p14:tracePt t="7294" x="4017963" y="4017963"/>
          <p14:tracePt t="7302" x="4030663" y="4029075"/>
          <p14:tracePt t="7310" x="4030663" y="4041775"/>
          <p14:tracePt t="7318" x="4043363" y="4054475"/>
          <p14:tracePt t="7326" x="4068763" y="4079875"/>
          <p14:tracePt t="7343" x="4156075" y="4154488"/>
          <p14:tracePt t="7351" x="4230688" y="4205288"/>
          <p14:tracePt t="7358" x="4281488" y="4217988"/>
          <p14:tracePt t="7368" x="4318000" y="4217988"/>
          <p14:tracePt t="7374" x="4368800" y="4241800"/>
          <p14:tracePt t="7383" x="4406900" y="4241800"/>
          <p14:tracePt t="7390" x="4456113" y="4279900"/>
          <p14:tracePt t="7397" x="4494213" y="4292600"/>
          <p14:tracePt t="7404" x="4530725" y="4318000"/>
          <p14:tracePt t="7412" x="4594225" y="4341813"/>
          <p14:tracePt t="7420" x="4619625" y="4354513"/>
          <p14:tracePt t="7428" x="4656138" y="4367213"/>
          <p14:tracePt t="7436" x="4719638" y="4379913"/>
          <p14:tracePt t="7444" x="4768850" y="4392613"/>
          <p14:tracePt t="7452" x="4819650" y="4405313"/>
          <p14:tracePt t="7460" x="4881563" y="4405313"/>
          <p14:tracePt t="7468" x="4919663" y="4405313"/>
          <p14:tracePt t="7476" x="4945063" y="4405313"/>
          <p14:tracePt t="7484" x="4981575" y="4405313"/>
          <p14:tracePt t="7492" x="5006975" y="4405313"/>
          <p14:tracePt t="7501" x="5019675" y="4379913"/>
          <p14:tracePt t="7508" x="5032375" y="4367213"/>
          <p14:tracePt t="7517" x="5045075" y="4341813"/>
          <p14:tracePt t="7524" x="5057775" y="4305300"/>
          <p14:tracePt t="7534" x="5057775" y="4292600"/>
          <p14:tracePt t="7540" x="5068888" y="4254500"/>
          <p14:tracePt t="7549" x="5081588" y="4217988"/>
          <p14:tracePt t="7555" x="5094288" y="4179888"/>
          <p14:tracePt t="7562" x="5094288" y="4154488"/>
          <p14:tracePt t="7570" x="5119688" y="4092575"/>
          <p14:tracePt t="7578" x="5132388" y="4041775"/>
          <p14:tracePt t="7586" x="5132388" y="3992563"/>
          <p14:tracePt t="7594" x="5145088" y="3954463"/>
          <p14:tracePt t="7602" x="5145088" y="3905250"/>
          <p14:tracePt t="7610" x="5157788" y="3854450"/>
          <p14:tracePt t="7618" x="5157788" y="3803650"/>
          <p14:tracePt t="7626" x="5157788" y="3767138"/>
          <p14:tracePt t="7635" x="5157788" y="3729038"/>
          <p14:tracePt t="7642" x="5157788" y="3692525"/>
          <p14:tracePt t="7651" x="5157788" y="3654425"/>
          <p14:tracePt t="7658" x="5157788" y="3629025"/>
          <p14:tracePt t="7668" x="5132388" y="3590925"/>
          <p14:tracePt t="7674" x="5119688" y="3554413"/>
          <p14:tracePt t="7683" x="5006975" y="3403600"/>
          <p14:tracePt t="7690" x="4945063" y="3354388"/>
          <p14:tracePt t="7699" x="4894263" y="3328988"/>
          <p14:tracePt t="7704" x="4832350" y="3278188"/>
          <p14:tracePt t="7713" x="4781550" y="3241675"/>
          <p14:tracePt t="7720" x="4732338" y="3216275"/>
          <p14:tracePt t="7728" x="4706938" y="3190875"/>
          <p14:tracePt t="7736" x="4668838" y="3178175"/>
          <p14:tracePt t="7744" x="4630738" y="3165475"/>
          <p14:tracePt t="7753" x="4619625" y="3141663"/>
          <p14:tracePt t="7760" x="4594225" y="3116263"/>
          <p14:tracePt t="7768" x="4581525" y="3103563"/>
          <p14:tracePt t="7776" x="4568825" y="3103563"/>
          <p14:tracePt t="7800" x="4556125" y="3090863"/>
          <p14:tracePt t="7817" x="4543425" y="3090863"/>
          <p14:tracePt t="7833" x="4530725" y="3090863"/>
          <p14:tracePt t="7862" x="4518025" y="3090863"/>
          <p14:tracePt t="8036" x="4543425" y="3103563"/>
          <p14:tracePt t="8044" x="4543425" y="3116263"/>
          <p14:tracePt t="8052" x="4556125" y="3116263"/>
          <p14:tracePt t="8076" x="4556125" y="3128963"/>
          <p14:tracePt t="8092" x="4581525" y="3165475"/>
          <p14:tracePt t="8101" x="4581525" y="3203575"/>
          <p14:tracePt t="8118" x="4581525" y="3241675"/>
          <p14:tracePt t="8124" x="4581525" y="3254375"/>
          <p14:tracePt t="8133" x="4581525" y="3267075"/>
          <p14:tracePt t="8140" x="4581525" y="3290888"/>
          <p14:tracePt t="8149" x="4581525" y="3328988"/>
          <p14:tracePt t="8156" x="4581525" y="3367088"/>
          <p14:tracePt t="8162" x="4581525" y="3403600"/>
          <p14:tracePt t="8170" x="4581525" y="3429000"/>
          <p14:tracePt t="8178" x="4581525" y="3454400"/>
          <p14:tracePt t="8186" x="4581525" y="3503613"/>
          <p14:tracePt t="8195" x="4556125" y="3654425"/>
          <p14:tracePt t="8202" x="4543425" y="3741738"/>
          <p14:tracePt t="8210" x="4518025" y="3829050"/>
          <p14:tracePt t="8218" x="4494213" y="3916363"/>
          <p14:tracePt t="8226" x="4494213" y="3992563"/>
          <p14:tracePt t="8234" x="4456113" y="4092575"/>
          <p14:tracePt t="8242" x="4430713" y="4154488"/>
          <p14:tracePt t="8251" x="4418013" y="4205288"/>
          <p14:tracePt t="8258" x="4381500" y="4279900"/>
          <p14:tracePt t="8268" x="4356100" y="4330700"/>
          <p14:tracePt t="8275" x="4318000" y="4392613"/>
          <p14:tracePt t="8282" x="4281488" y="4454525"/>
          <p14:tracePt t="8290" x="4256088" y="4492625"/>
          <p14:tracePt t="8299" x="4230688" y="4554538"/>
          <p14:tracePt t="8306" x="4181475" y="4605338"/>
          <p14:tracePt t="8315" x="4168775" y="4643438"/>
          <p14:tracePt t="8320" x="4117975" y="4679950"/>
          <p14:tracePt t="8328" x="4105275" y="4705350"/>
          <p14:tracePt t="8336" x="4081463" y="4743450"/>
          <p14:tracePt t="8352" x="4068763" y="4756150"/>
          <p14:tracePt t="8360" x="4068763" y="4768850"/>
          <p14:tracePt t="8368" x="4068763" y="4779963"/>
          <p14:tracePt t="8392" x="4068763" y="4792663"/>
          <p14:tracePt t="8402" x="4068763" y="4805363"/>
          <p14:tracePt t="8418" x="4068763" y="4818063"/>
          <p14:tracePt t="8425" x="4068763" y="4830763"/>
          <p14:tracePt t="8440" x="4068763" y="4843463"/>
          <p14:tracePt t="8448" x="4068763" y="4856163"/>
          <p14:tracePt t="8465" x="4068763" y="4868863"/>
          <p14:tracePt t="8552" x="4068763" y="4818063"/>
          <p14:tracePt t="8561" x="4056063" y="4792663"/>
          <p14:tracePt t="8568" x="4043363" y="4743450"/>
          <p14:tracePt t="8576" x="4030663" y="4705350"/>
          <p14:tracePt t="8583" x="4017963" y="4656138"/>
          <p14:tracePt t="8590" x="4005263" y="4618038"/>
          <p14:tracePt t="8599" x="3992563" y="4567238"/>
          <p14:tracePt t="8606" x="3979863" y="4554538"/>
          <p14:tracePt t="8615" x="3956050" y="4518025"/>
          <p14:tracePt t="8623" x="3930650" y="4492625"/>
          <p14:tracePt t="8628" x="3905250" y="4479925"/>
          <p14:tracePt t="8636" x="3892550" y="4467225"/>
          <p14:tracePt t="8644" x="3867150" y="4443413"/>
          <p14:tracePt t="8652" x="3843338" y="4418013"/>
          <p14:tracePt t="8660" x="3830638" y="4418013"/>
          <p14:tracePt t="8668" x="3792538" y="4379913"/>
          <p14:tracePt t="8676" x="3756025" y="4379913"/>
          <p14:tracePt t="8685" x="3756025" y="4367213"/>
          <p14:tracePt t="8692" x="3717925" y="4367213"/>
          <p14:tracePt t="8701" x="3705225" y="4367213"/>
          <p14:tracePt t="8708" x="3692525" y="4367213"/>
          <p14:tracePt t="8718" x="3654425" y="4367213"/>
          <p14:tracePt t="8724" x="3643313" y="4367213"/>
          <p14:tracePt t="8733" x="3630613" y="4367213"/>
          <p14:tracePt t="8740" x="3617913" y="4367213"/>
          <p14:tracePt t="8748" x="3605213" y="4367213"/>
          <p14:tracePt t="8756" x="3579813" y="4367213"/>
          <p14:tracePt t="8765" x="3554413" y="4367213"/>
          <p14:tracePt t="8772" x="3530600" y="4367213"/>
          <p14:tracePt t="8778" x="3505200" y="4367213"/>
          <p14:tracePt t="8786" x="3492500" y="4367213"/>
          <p14:tracePt t="8795" x="3479800" y="4367213"/>
          <p14:tracePt t="8802" x="3454400" y="4367213"/>
          <p14:tracePt t="8810" x="3429000" y="4367213"/>
          <p14:tracePt t="8818" x="3417888" y="4367213"/>
          <p14:tracePt t="8826" x="3405188" y="4367213"/>
          <p14:tracePt t="8835" x="3367088" y="4379913"/>
          <p14:tracePt t="8843" x="3341688" y="4379913"/>
          <p14:tracePt t="8851" x="3328988" y="4379913"/>
          <p14:tracePt t="8858" x="3305175" y="4392613"/>
          <p14:tracePt t="8868" x="3292475" y="4392613"/>
          <p14:tracePt t="8875" x="3267075" y="4392613"/>
          <p14:tracePt t="8890" x="3241675" y="4405313"/>
          <p14:tracePt t="8899" x="3228975" y="4418013"/>
          <p14:tracePt t="8915" x="3216275" y="4430713"/>
          <p14:tracePt t="8922" x="3205163" y="4443413"/>
          <p14:tracePt t="8928" x="3192463" y="4454525"/>
          <p14:tracePt t="8937" x="3179763" y="4467225"/>
          <p14:tracePt t="8944" x="3167063" y="4479925"/>
          <p14:tracePt t="8952" x="3154363" y="4492625"/>
          <p14:tracePt t="8960" x="3154363" y="4505325"/>
          <p14:tracePt t="8968" x="3141663" y="4505325"/>
          <p14:tracePt t="8976" x="3141663" y="4518025"/>
          <p14:tracePt t="8984" x="3141663" y="4530725"/>
          <p14:tracePt t="8993" x="3128963" y="4554538"/>
          <p14:tracePt t="9001" x="3116263" y="4567238"/>
          <p14:tracePt t="9009" x="3116263" y="4579938"/>
          <p14:tracePt t="9018" x="3116263" y="4656138"/>
          <p14:tracePt t="9024" x="3116263" y="4667250"/>
          <p14:tracePt t="9033" x="3116263" y="4692650"/>
          <p14:tracePt t="9041" x="3116263" y="4730750"/>
          <p14:tracePt t="9050" x="3116263" y="4756150"/>
          <p14:tracePt t="9056" x="3128963" y="4779963"/>
          <p14:tracePt t="9065" x="3141663" y="4805363"/>
          <p14:tracePt t="9072" x="3154363" y="4843463"/>
          <p14:tracePt t="9082" x="3167063" y="4856163"/>
          <p14:tracePt t="9086" x="3167063" y="4905375"/>
          <p14:tracePt t="9094" x="3192463" y="4930775"/>
          <p14:tracePt t="9103" x="3205163" y="4956175"/>
          <p14:tracePt t="9110" x="3216275" y="4992688"/>
          <p14:tracePt t="9118" x="3228975" y="5018088"/>
          <p14:tracePt t="9126" x="3241675" y="5043488"/>
          <p14:tracePt t="9135" x="3241675" y="5068888"/>
          <p14:tracePt t="9142" x="3254375" y="5081588"/>
          <p14:tracePt t="9151" x="3267075" y="5118100"/>
          <p14:tracePt t="9158" x="3279775" y="5143500"/>
          <p14:tracePt t="9167" x="3292475" y="5168900"/>
          <p14:tracePt t="9174" x="3305175" y="5181600"/>
          <p14:tracePt t="9183" x="3317875" y="5194300"/>
          <p14:tracePt t="9190" x="3328988" y="5218113"/>
          <p14:tracePt t="9199" x="3341688" y="5243513"/>
          <p14:tracePt t="9206" x="3367088" y="5281613"/>
          <p14:tracePt t="9215" x="3379788" y="5305425"/>
          <p14:tracePt t="9222" x="3405188" y="5330825"/>
          <p14:tracePt t="9232" x="3417888" y="5343525"/>
          <p14:tracePt t="9236" x="3441700" y="5381625"/>
          <p14:tracePt t="9244" x="3454400" y="5394325"/>
          <p14:tracePt t="9253" x="3467100" y="5418138"/>
          <p14:tracePt t="9260" x="3467100" y="5443538"/>
          <p14:tracePt t="9268" x="3505200" y="5468938"/>
          <p14:tracePt t="9276" x="3517900" y="5481638"/>
          <p14:tracePt t="9284" x="3541713" y="5507038"/>
          <p14:tracePt t="9292" x="3554413" y="5507038"/>
          <p14:tracePt t="9301" x="3579813" y="5518150"/>
          <p14:tracePt t="9308" x="3592513" y="5530850"/>
          <p14:tracePt t="9318" x="3617913" y="5530850"/>
          <p14:tracePt t="9324" x="3654425" y="5543550"/>
          <p14:tracePt t="9334" x="3679825" y="5543550"/>
          <p14:tracePt t="9340" x="3705225" y="5543550"/>
          <p14:tracePt t="9349" x="3730625" y="5543550"/>
          <p14:tracePt t="9356" x="3779838" y="5543550"/>
          <p14:tracePt t="9365" x="3805238" y="5530850"/>
          <p14:tracePt t="9372" x="3856038" y="5518150"/>
          <p14:tracePt t="9382" x="3892550" y="5518150"/>
          <p14:tracePt t="9388" x="3943350" y="5507038"/>
          <p14:tracePt t="9395" x="3979863" y="5507038"/>
          <p14:tracePt t="9402" x="4017963" y="5494338"/>
          <p14:tracePt t="9410" x="4056063" y="5494338"/>
          <p14:tracePt t="9418" x="4092575" y="5481638"/>
          <p14:tracePt t="9426" x="4117975" y="5481638"/>
          <p14:tracePt t="9435" x="4143375" y="5481638"/>
          <p14:tracePt t="9443" x="4168775" y="5481638"/>
          <p14:tracePt t="9451" x="4181475" y="5456238"/>
          <p14:tracePt t="9458" x="4192588" y="5443538"/>
          <p14:tracePt t="9468" x="4217988" y="5443538"/>
          <p14:tracePt t="9484" x="4230688" y="5443538"/>
          <p14:tracePt t="9490" x="4230688" y="5430838"/>
          <p14:tracePt t="9499" x="4243388" y="5418138"/>
          <p14:tracePt t="9506" x="4256088" y="5407025"/>
          <p14:tracePt t="9515" x="4268788" y="5381625"/>
          <p14:tracePt t="9522" x="4281488" y="5318125"/>
          <p14:tracePt t="9532" x="4281488" y="5294313"/>
          <p14:tracePt t="9538" x="4281488" y="5256213"/>
          <p14:tracePt t="9544" x="4281488" y="5230813"/>
          <p14:tracePt t="9552" x="4281488" y="5205413"/>
          <p14:tracePt t="9560" x="4281488" y="5181600"/>
          <p14:tracePt t="9568" x="4281488" y="5156200"/>
          <p14:tracePt t="9576" x="4281488" y="5118100"/>
          <p14:tracePt t="9584" x="4268788" y="5092700"/>
          <p14:tracePt t="9592" x="4256088" y="5068888"/>
          <p14:tracePt t="9601" x="4243388" y="5056188"/>
          <p14:tracePt t="9608" x="4230688" y="5018088"/>
          <p14:tracePt t="9617" x="4205288" y="5005388"/>
          <p14:tracePt t="9624" x="4192588" y="4981575"/>
          <p14:tracePt t="9634" x="4168775" y="4956175"/>
          <p14:tracePt t="9640" x="4143375" y="4930775"/>
          <p14:tracePt t="9649" x="4130675" y="4918075"/>
          <p14:tracePt t="9656" x="4092575" y="4892675"/>
          <p14:tracePt t="9666" x="4081463" y="4879975"/>
          <p14:tracePt t="9672" x="4068763" y="4856163"/>
          <p14:tracePt t="9682" x="4030663" y="4830763"/>
          <p14:tracePt t="9688" x="4030663" y="4818063"/>
          <p14:tracePt t="9697" x="4005263" y="4768850"/>
          <p14:tracePt t="9702" x="3992563" y="4743450"/>
          <p14:tracePt t="9710" x="3968750" y="4718050"/>
          <p14:tracePt t="9718" x="3956050" y="4692650"/>
          <p14:tracePt t="9726" x="3943350" y="4667250"/>
          <p14:tracePt t="9734" x="3917950" y="4618038"/>
          <p14:tracePt t="9742" x="3905250" y="4592638"/>
          <p14:tracePt t="9756" x="3879850" y="4554538"/>
          <p14:tracePt t="9758" x="3867150" y="4530725"/>
          <p14:tracePt t="9767" x="3843338" y="4505325"/>
          <p14:tracePt t="9774" x="3830638" y="4479925"/>
          <p14:tracePt t="9782" x="3805238" y="4454525"/>
          <p14:tracePt t="9790" x="3792538" y="4430713"/>
          <p14:tracePt t="9799" x="3767138" y="4418013"/>
          <p14:tracePt t="9806" x="3756025" y="4392613"/>
          <p14:tracePt t="9815" x="3730625" y="4379913"/>
          <p14:tracePt t="9822" x="3717925" y="4367213"/>
          <p14:tracePt t="9832" x="3705225" y="4354513"/>
          <p14:tracePt t="9838" x="3679825" y="4354513"/>
          <p14:tracePt t="9847" x="3654425" y="4354513"/>
          <p14:tracePt t="9852" x="3643313" y="4354513"/>
          <p14:tracePt t="9860" x="3630613" y="4354513"/>
          <p14:tracePt t="9868" x="3605213" y="4354513"/>
          <p14:tracePt t="9876" x="3579813" y="4354513"/>
          <p14:tracePt t="9885" x="3567113" y="4354513"/>
          <p14:tracePt t="9900" x="3554413" y="4354513"/>
          <p14:tracePt t="9902" x="3517900" y="4354513"/>
          <p14:tracePt t="9908" x="3492500" y="4354513"/>
          <p14:tracePt t="9917" x="3454400" y="4354513"/>
          <p14:tracePt t="9924" x="3429000" y="4354513"/>
          <p14:tracePt t="9934" x="3405188" y="4354513"/>
          <p14:tracePt t="9940" x="3379788" y="4367213"/>
          <p14:tracePt t="9950" x="3354388" y="4379913"/>
          <p14:tracePt t="9956" x="3317875" y="4379913"/>
          <p14:tracePt t="9965" x="3279775" y="4392613"/>
          <p14:tracePt t="9972" x="3267075" y="4405313"/>
          <p14:tracePt t="9983" x="3254375" y="4418013"/>
          <p14:tracePt t="9988" x="3228975" y="4418013"/>
          <p14:tracePt t="10003" x="3216275" y="4430713"/>
          <p14:tracePt t="10026" x="3205163" y="4443413"/>
          <p14:tracePt t="10042" x="3205163" y="4454525"/>
          <p14:tracePt t="10051" x="3192463" y="4467225"/>
          <p14:tracePt t="10068" x="3192463" y="4479925"/>
          <p14:tracePt t="10074" x="3192463" y="4492625"/>
          <p14:tracePt t="10083" x="3192463" y="4518025"/>
          <p14:tracePt t="10090" x="3192463" y="4530725"/>
          <p14:tracePt t="10099" x="3192463" y="4554538"/>
          <p14:tracePt t="10106" x="3192463" y="4579938"/>
          <p14:tracePt t="10115" x="3192463" y="4605338"/>
          <p14:tracePt t="10122" x="3192463" y="4643438"/>
          <p14:tracePt t="10133" x="3205163" y="4679950"/>
          <p14:tracePt t="10138" x="3228975" y="4718050"/>
          <p14:tracePt t="10147" x="3267075" y="4792663"/>
          <p14:tracePt t="10154" x="3328988" y="4879975"/>
          <p14:tracePt t="10160" x="3354388" y="4905375"/>
          <p14:tracePt t="10168" x="3392488" y="4943475"/>
          <p14:tracePt t="10176" x="3417888" y="4968875"/>
          <p14:tracePt t="10184" x="3441700" y="4992688"/>
          <p14:tracePt t="10192" x="3479800" y="5030788"/>
          <p14:tracePt t="10201" x="3505200" y="5068888"/>
          <p14:tracePt t="10209" x="3554413" y="5092700"/>
          <p14:tracePt t="10218" x="3592513" y="5143500"/>
          <p14:tracePt t="10224" x="3654425" y="5181600"/>
          <p14:tracePt t="10233" x="3679825" y="5194300"/>
          <p14:tracePt t="10240" x="3717925" y="5218113"/>
          <p14:tracePt t="10249" x="3756025" y="5243513"/>
          <p14:tracePt t="10256" x="3779838" y="5268913"/>
          <p14:tracePt t="10265" x="3792538" y="5268913"/>
          <p14:tracePt t="10272" x="3817938" y="5294313"/>
          <p14:tracePt t="10282" x="3817938" y="5305425"/>
          <p14:tracePt t="10288" x="3817938" y="5318125"/>
          <p14:tracePt t="10297" x="3817938" y="5330825"/>
          <p14:tracePt t="10304" x="3830638" y="5330825"/>
          <p14:tracePt t="10310" x="3843338" y="5356225"/>
          <p14:tracePt t="10318" x="3843338" y="5368925"/>
          <p14:tracePt t="10326" x="3856038" y="5381625"/>
          <p14:tracePt t="10334" x="3867150" y="5407025"/>
          <p14:tracePt t="10342" x="3879850" y="5407025"/>
          <p14:tracePt t="10351" x="3892550" y="5430838"/>
          <p14:tracePt t="10358" x="3917950" y="5443538"/>
          <p14:tracePt t="10368" x="3917950" y="5456238"/>
          <p14:tracePt t="10374" x="3930650" y="5456238"/>
          <p14:tracePt t="10383" x="3943350" y="5468938"/>
          <p14:tracePt t="10390" x="3956050" y="5468938"/>
          <p14:tracePt t="10406" x="3979863" y="5481638"/>
          <p14:tracePt t="10415" x="3992563" y="5494338"/>
          <p14:tracePt t="10422" x="4005263" y="5494338"/>
          <p14:tracePt t="10432" x="4017963" y="5494338"/>
          <p14:tracePt t="10438" x="4043363" y="5507038"/>
          <p14:tracePt t="10447" x="4068763" y="5507038"/>
          <p14:tracePt t="10454" x="4105275" y="5507038"/>
          <p14:tracePt t="10460" x="4130675" y="5507038"/>
          <p14:tracePt t="10468" x="4168775" y="5507038"/>
          <p14:tracePt t="10476" x="4192588" y="5507038"/>
          <p14:tracePt t="10485" x="4230688" y="5494338"/>
          <p14:tracePt t="10492" x="4256088" y="5494338"/>
          <p14:tracePt t="10501" x="4281488" y="5481638"/>
          <p14:tracePt t="10508" x="4294188" y="5456238"/>
          <p14:tracePt t="10518" x="4330700" y="5418138"/>
          <p14:tracePt t="10524" x="4330700" y="5407025"/>
          <p14:tracePt t="10533" x="4356100" y="5394325"/>
          <p14:tracePt t="10540" x="4368800" y="5368925"/>
          <p14:tracePt t="10550" x="4381500" y="5343525"/>
          <p14:tracePt t="10556" x="4381500" y="5330825"/>
          <p14:tracePt t="10565" x="4381500" y="5305425"/>
          <p14:tracePt t="10572" x="4381500" y="5268913"/>
          <p14:tracePt t="10582" x="4381500" y="5243513"/>
          <p14:tracePt t="10589" x="4381500" y="5205413"/>
          <p14:tracePt t="10597" x="4381500" y="5181600"/>
          <p14:tracePt t="10604" x="4356100" y="5143500"/>
          <p14:tracePt t="10612" x="4356100" y="5118100"/>
          <p14:tracePt t="10618" x="4330700" y="5092700"/>
          <p14:tracePt t="10626" x="4330700" y="5081588"/>
          <p14:tracePt t="10635" x="4305300" y="5068888"/>
          <p14:tracePt t="10642" x="4294188" y="5056188"/>
          <p14:tracePt t="10651" x="4268788" y="5043488"/>
          <p14:tracePt t="10658" x="4230688" y="5030788"/>
          <p14:tracePt t="10667" x="4205288" y="5030788"/>
          <p14:tracePt t="10675" x="4181475" y="5030788"/>
          <p14:tracePt t="10683" x="4156075" y="5030788"/>
          <p14:tracePt t="10690" x="4117975" y="5030788"/>
          <p14:tracePt t="10698" x="4092575" y="5030788"/>
          <p14:tracePt t="10706" x="4081463" y="5030788"/>
          <p14:tracePt t="10715" x="4056063" y="5030788"/>
          <p14:tracePt t="10732" x="4043363" y="5030788"/>
          <p14:tracePt t="10755" x="4030663" y="5018088"/>
          <p14:tracePt t="10770" x="4017963" y="5005388"/>
          <p14:tracePt t="10776" x="4017963" y="4992688"/>
          <p14:tracePt t="10785" x="4017963" y="4981575"/>
          <p14:tracePt t="10792" x="4005263" y="4956175"/>
          <p14:tracePt t="10801" x="3992563" y="4918075"/>
          <p14:tracePt t="10808" x="3992563" y="4892675"/>
          <p14:tracePt t="10818" x="3968750" y="4843463"/>
          <p14:tracePt t="10824" x="3956050" y="4805363"/>
          <p14:tracePt t="10834" x="3943350" y="4768850"/>
          <p14:tracePt t="10840" x="3943350" y="4718050"/>
          <p14:tracePt t="10850" x="3930650" y="4692650"/>
          <p14:tracePt t="10856" x="3917950" y="4667250"/>
          <p14:tracePt t="10865" x="3905250" y="4656138"/>
          <p14:tracePt t="10872" x="3892550" y="4630738"/>
          <p14:tracePt t="10882" x="3879850" y="4618038"/>
          <p14:tracePt t="10888" x="3867150" y="4592638"/>
          <p14:tracePt t="10896" x="3856038" y="4579938"/>
          <p14:tracePt t="10904" x="3843338" y="4554538"/>
          <p14:tracePt t="10912" x="3817938" y="4530725"/>
          <p14:tracePt t="10920" x="3817938" y="4518025"/>
          <p14:tracePt t="10926" x="3792538" y="4505325"/>
          <p14:tracePt t="10935" x="3767138" y="4479925"/>
          <p14:tracePt t="10942" x="3756025" y="4479925"/>
          <p14:tracePt t="10951" x="3743325" y="4467225"/>
          <p14:tracePt t="10958" x="3730625" y="4467225"/>
          <p14:tracePt t="10967" x="3717925" y="4467225"/>
          <p14:tracePt t="10983" x="3705225" y="4467225"/>
          <p14:tracePt t="10990" x="3692525" y="4467225"/>
          <p14:tracePt t="10999" x="3679825" y="4467225"/>
          <p14:tracePt t="11022" x="3667125" y="4467225"/>
          <p14:tracePt t="11046" x="3654425" y="4467225"/>
          <p14:tracePt t="11062" x="3643313" y="4467225"/>
          <p14:tracePt t="11076" x="3630613" y="4467225"/>
          <p14:tracePt t="11108" x="3643313" y="4443413"/>
          <p14:tracePt t="11117" x="3717925" y="4367213"/>
          <p14:tracePt t="11124" x="3792538" y="4305300"/>
          <p14:tracePt t="11133" x="3879850" y="4230688"/>
          <p14:tracePt t="11140" x="3968750" y="4154488"/>
          <p14:tracePt t="11150" x="4092575" y="4067175"/>
          <p14:tracePt t="11156" x="4256088" y="3992563"/>
          <p14:tracePt t="11165" x="4418013" y="3892550"/>
          <p14:tracePt t="11172" x="4556125" y="3803650"/>
          <p14:tracePt t="11182" x="4681538" y="3729038"/>
          <p14:tracePt t="11188" x="4743450" y="3667125"/>
          <p14:tracePt t="11197" x="4756150" y="3654425"/>
          <p14:tracePt t="11204" x="4768850" y="3629025"/>
          <p14:tracePt t="11220" x="4781550" y="3616325"/>
          <p14:tracePt t="11228" x="4781550" y="3603625"/>
          <p14:tracePt t="11242" x="4781550" y="3579813"/>
          <p14:tracePt t="11258" x="4781550" y="3554413"/>
          <p14:tracePt t="11267" x="4781550" y="3541713"/>
          <p14:tracePt t="11275" x="4781550" y="3529013"/>
          <p14:tracePt t="11283" x="4806950" y="3503613"/>
          <p14:tracePt t="11290" x="4806950" y="3479800"/>
          <p14:tracePt t="11299" x="4806950" y="3454400"/>
          <p14:tracePt t="11306" x="4819650" y="3429000"/>
          <p14:tracePt t="11316" x="4819650" y="3403600"/>
          <p14:tracePt t="11322" x="4819650" y="3390900"/>
          <p14:tracePt t="11332" x="4819650" y="3354388"/>
          <p14:tracePt t="11338" x="4819650" y="3341688"/>
          <p14:tracePt t="11348" x="4819650" y="3328988"/>
          <p14:tracePt t="11355" x="4819650" y="3303588"/>
          <p14:tracePt t="11362" x="4819650" y="3278188"/>
          <p14:tracePt t="11370" x="4819650" y="3241675"/>
          <p14:tracePt t="11378" x="4819650" y="3216275"/>
          <p14:tracePt t="11384" x="4819650" y="3165475"/>
          <p14:tracePt t="11392" x="4819650" y="3128963"/>
          <p14:tracePt t="11401" x="4819650" y="3103563"/>
          <p14:tracePt t="11408" x="4819650" y="3065463"/>
          <p14:tracePt t="11418" x="4819650" y="3041650"/>
          <p14:tracePt t="11424" x="4819650" y="3028950"/>
          <p14:tracePt t="11433" x="4819650" y="3003550"/>
          <p14:tracePt t="11440" x="4806950" y="2978150"/>
          <p14:tracePt t="11449" x="4794250" y="2965450"/>
          <p14:tracePt t="11456" x="4768850" y="2952750"/>
          <p14:tracePt t="11465" x="4768850" y="2941638"/>
          <p14:tracePt t="11472" x="4756150" y="2941638"/>
          <p14:tracePt t="11482" x="4743450" y="2928938"/>
          <p14:tracePt t="11497" x="4719638" y="2916238"/>
          <p14:tracePt t="11504" x="4706938" y="2903538"/>
          <p14:tracePt t="11513" x="4694238" y="2903538"/>
          <p14:tracePt t="11520" x="4681538" y="2903538"/>
          <p14:tracePt t="11528" x="4668838" y="2890838"/>
          <p14:tracePt t="11536" x="4643438" y="2878138"/>
          <p14:tracePt t="11551" x="4630738" y="2865438"/>
          <p14:tracePt t="11558" x="4606925" y="2852738"/>
          <p14:tracePt t="11567" x="4568825" y="2840038"/>
          <p14:tracePt t="11574" x="4543425" y="2816225"/>
          <p14:tracePt t="11583" x="4518025" y="2816225"/>
          <p14:tracePt t="11590" x="4468813" y="2803525"/>
          <p14:tracePt t="11599" x="4430713" y="2790825"/>
          <p14:tracePt t="11606" x="4406900" y="2778125"/>
          <p14:tracePt t="11615" x="4381500" y="2778125"/>
          <p14:tracePt t="11622" x="4330700" y="2765425"/>
          <p14:tracePt t="11632" x="4305300" y="2752725"/>
          <p14:tracePt t="11638" x="4268788" y="2752725"/>
          <p14:tracePt t="11647" x="4243388" y="2752725"/>
          <p14:tracePt t="11654" x="4205288" y="2752725"/>
          <p14:tracePt t="11662" x="4192588" y="2752725"/>
          <p14:tracePt t="11670" x="4168775" y="2752725"/>
          <p14:tracePt t="11678" x="4143375" y="2752725"/>
          <p14:tracePt t="11686" x="4117975" y="2752725"/>
          <p14:tracePt t="11692" x="4092575" y="2752725"/>
          <p14:tracePt t="11701" x="4081463" y="2752725"/>
          <p14:tracePt t="11708" x="4068763" y="2752725"/>
          <p14:tracePt t="11718" x="4043363" y="2752725"/>
          <p14:tracePt t="11724" x="4017963" y="2752725"/>
          <p14:tracePt t="11732" x="3979863" y="2752725"/>
          <p14:tracePt t="11740" x="3956050" y="2752725"/>
          <p14:tracePt t="11749" x="3930650" y="2765425"/>
          <p14:tracePt t="11756" x="3892550" y="2778125"/>
          <p14:tracePt t="11766" x="3867150" y="2790825"/>
          <p14:tracePt t="11772" x="3843338" y="2816225"/>
          <p14:tracePt t="11782" x="3817938" y="2828925"/>
          <p14:tracePt t="11788" x="3792538" y="2840038"/>
          <p14:tracePt t="11797" x="3767138" y="2852738"/>
          <p14:tracePt t="11804" x="3730625" y="2878138"/>
          <p14:tracePt t="11812" x="3717925" y="2903538"/>
          <p14:tracePt t="11820" x="3692525" y="2916238"/>
          <p14:tracePt t="11828" x="3679825" y="2928938"/>
          <p14:tracePt t="11836" x="3654425" y="2952750"/>
          <p14:tracePt t="11844" x="3630613" y="2978150"/>
          <p14:tracePt t="11858" x="3605213" y="2990850"/>
          <p14:tracePt t="11867" x="3605213" y="3016250"/>
          <p14:tracePt t="11875" x="3605213" y="3028950"/>
          <p14:tracePt t="11883" x="3592513" y="3041650"/>
          <p14:tracePt t="11890" x="3592513" y="3065463"/>
          <p14:tracePt t="11899" x="3579813" y="3078163"/>
          <p14:tracePt t="11917" x="3579813" y="3103563"/>
          <p14:tracePt t="11922" x="3579813" y="3116263"/>
          <p14:tracePt t="11932" x="3579813" y="3128963"/>
          <p14:tracePt t="11938" x="3579813" y="3154363"/>
          <p14:tracePt t="11947" x="3579813" y="3165475"/>
          <p14:tracePt t="11954" x="3592513" y="3203575"/>
          <p14:tracePt t="11962" x="3605213" y="3228975"/>
          <p14:tracePt t="11970" x="3605213" y="3254375"/>
          <p14:tracePt t="11978" x="3617913" y="3290888"/>
          <p14:tracePt t="11986" x="3643313" y="3341688"/>
          <p14:tracePt t="11994" x="3654425" y="3378200"/>
          <p14:tracePt t="12001" x="3679825" y="3416300"/>
          <p14:tracePt t="12008" x="3705225" y="3467100"/>
          <p14:tracePt t="12017" x="3705225" y="3503613"/>
          <p14:tracePt t="12024" x="3717925" y="3529013"/>
          <p14:tracePt t="12033" x="3730625" y="3541713"/>
          <p14:tracePt t="12040" x="3743325" y="3579813"/>
          <p14:tracePt t="12048" x="3767138" y="3616325"/>
          <p14:tracePt t="12056" x="3779838" y="3641725"/>
          <p14:tracePt t="12066" x="3779838" y="3667125"/>
          <p14:tracePt t="12072" x="3817938" y="3703638"/>
          <p14:tracePt t="12083" x="3830638" y="3741738"/>
          <p14:tracePt t="12088" x="3843338" y="3767138"/>
          <p14:tracePt t="12097" x="3867150" y="3792538"/>
          <p14:tracePt t="12104" x="3905250" y="3816350"/>
          <p14:tracePt t="12112" x="3917950" y="3854450"/>
          <p14:tracePt t="12120" x="3943350" y="3867150"/>
          <p14:tracePt t="12128" x="3968750" y="3892550"/>
          <p14:tracePt t="12136" x="3992563" y="3916363"/>
          <p14:tracePt t="12144" x="4017963" y="3929063"/>
          <p14:tracePt t="12151" x="4056063" y="3954463"/>
          <p14:tracePt t="12158" x="4081463" y="3967163"/>
          <p14:tracePt t="12167" x="4117975" y="4017963"/>
          <p14:tracePt t="12174" x="4168775" y="4029075"/>
          <p14:tracePt t="12182" x="4205288" y="4054475"/>
          <p14:tracePt t="12190" x="4268788" y="4092575"/>
          <p14:tracePt t="12200" x="4305300" y="4117975"/>
          <p14:tracePt t="12206" x="4356100" y="4129088"/>
          <p14:tracePt t="12215" x="4406900" y="4154488"/>
          <p14:tracePt t="12222" x="4456113" y="4179888"/>
          <p14:tracePt t="12233" x="4481513" y="4192588"/>
          <p14:tracePt t="12238" x="4543425" y="4205288"/>
          <p14:tracePt t="12247" x="4568825" y="4217988"/>
          <p14:tracePt t="12254" x="4594225" y="4230688"/>
          <p14:tracePt t="12262" x="4606925" y="4230688"/>
          <p14:tracePt t="12270" x="4643438" y="4241800"/>
          <p14:tracePt t="12278" x="4656138" y="4254500"/>
          <p14:tracePt t="12286" x="4668838" y="4254500"/>
          <p14:tracePt t="12294" x="4694238" y="4254500"/>
          <p14:tracePt t="12302" x="4706938" y="4267200"/>
          <p14:tracePt t="12308" x="4719638" y="4279900"/>
          <p14:tracePt t="12317" x="4743450" y="4279900"/>
          <p14:tracePt t="12324" x="4756150" y="4279900"/>
          <p14:tracePt t="12332" x="4781550" y="4292600"/>
          <p14:tracePt t="12340" x="4806950" y="4292600"/>
          <p14:tracePt t="12350" x="4832350" y="4292600"/>
          <p14:tracePt t="12356" x="4868863" y="4292600"/>
          <p14:tracePt t="12365" x="4881563" y="4292600"/>
          <p14:tracePt t="12372" x="4919663" y="4292600"/>
          <p14:tracePt t="12381" x="4945063" y="4292600"/>
          <p14:tracePt t="12388" x="4968875" y="4292600"/>
          <p14:tracePt t="12397" x="4994275" y="4292600"/>
          <p14:tracePt t="12404" x="5032375" y="4292600"/>
          <p14:tracePt t="12412" x="5057775" y="4279900"/>
          <p14:tracePt t="12421" x="5081588" y="4267200"/>
          <p14:tracePt t="12428" x="5106988" y="4241800"/>
          <p14:tracePt t="12436" x="5119688" y="4241800"/>
          <p14:tracePt t="12444" x="5132388" y="4217988"/>
          <p14:tracePt t="12453" x="5145088" y="4205288"/>
          <p14:tracePt t="12458" x="5170488" y="4167188"/>
          <p14:tracePt t="12468" x="5181600" y="4141788"/>
          <p14:tracePt t="12474" x="5181600" y="4105275"/>
          <p14:tracePt t="12482" x="5181600" y="4079875"/>
          <p14:tracePt t="12490" x="5181600" y="4029075"/>
          <p14:tracePt t="12498" x="5181600" y="4005263"/>
          <p14:tracePt t="12506" x="5181600" y="3954463"/>
          <p14:tracePt t="12515" x="5181600" y="3916363"/>
          <p14:tracePt t="12522" x="5181600" y="3854450"/>
          <p14:tracePt t="12532" x="5181600" y="3816350"/>
          <p14:tracePt t="12538" x="5170488" y="3767138"/>
          <p14:tracePt t="12547" x="5157788" y="3729038"/>
          <p14:tracePt t="12555" x="5145088" y="3667125"/>
          <p14:tracePt t="12562" x="5145088" y="3629025"/>
          <p14:tracePt t="12570" x="5119688" y="3590925"/>
          <p14:tracePt t="12578" x="5106988" y="3567113"/>
          <p14:tracePt t="12586" x="5081588" y="3516313"/>
          <p14:tracePt t="12594" x="5081588" y="3467100"/>
          <p14:tracePt t="12602" x="5068888" y="3441700"/>
          <p14:tracePt t="12610" x="5057775" y="3416300"/>
          <p14:tracePt t="12618" x="5057775" y="3390900"/>
          <p14:tracePt t="12624" x="5032375" y="3367088"/>
          <p14:tracePt t="12632" x="5019675" y="3354388"/>
          <p14:tracePt t="12640" x="5019675" y="3341688"/>
          <p14:tracePt t="12648" x="5006975" y="3316288"/>
          <p14:tracePt t="12656" x="4994275" y="3316288"/>
          <p14:tracePt t="12704" x="4981575" y="3316288"/>
          <p14:tracePt t="12736" x="4981575" y="3354388"/>
          <p14:tracePt t="12744" x="4981575" y="3378200"/>
          <p14:tracePt t="12752" x="4994275" y="3390900"/>
          <p14:tracePt t="12760" x="5006975" y="3416300"/>
          <p14:tracePt t="12767" x="5019675" y="3441700"/>
          <p14:tracePt t="12784" x="5045075" y="3467100"/>
          <p14:tracePt t="12790" x="5045075" y="3479800"/>
          <p14:tracePt t="12799" x="5057775" y="3490913"/>
          <p14:tracePt t="12815" x="5057775" y="3503613"/>
          <p14:tracePt t="12832" x="5057775" y="3516313"/>
          <p14:tracePt t="12982" x="5057775" y="3529013"/>
          <p14:tracePt t="13008" x="5057775" y="35417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phận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 </a:t>
            </a: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DF6A58F-3330-4DC4-98C9-4A170CA11151}"/>
              </a:ext>
            </a:extLst>
          </p:cNvPr>
          <p:cNvGrpSpPr/>
          <p:nvPr/>
        </p:nvGrpSpPr>
        <p:grpSpPr>
          <a:xfrm>
            <a:off x="2278383" y="1298714"/>
            <a:ext cx="7659943" cy="5102510"/>
            <a:chOff x="2278383" y="1298714"/>
            <a:chExt cx="7659943" cy="510251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8383" y="1298714"/>
              <a:ext cx="7659943" cy="510251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6E10E513-7D0C-4526-BEA2-00DCD4E30C7C}"/>
                </a:ext>
              </a:extLst>
            </p:cNvPr>
            <p:cNvSpPr/>
            <p:nvPr/>
          </p:nvSpPr>
          <p:spPr>
            <a:xfrm>
              <a:off x="2400300" y="5559136"/>
              <a:ext cx="1932709" cy="842088"/>
            </a:xfrm>
            <a:prstGeom prst="ellipse">
              <a:avLst/>
            </a:prstGeom>
            <a:solidFill>
              <a:srgbClr val="FB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6" name="Âm thanh 5">
            <a:hlinkClick r:id="" action="ppaction://media"/>
            <a:extLst>
              <a:ext uri="{FF2B5EF4-FFF2-40B4-BE49-F238E27FC236}">
                <a16:creationId xmlns:a16="http://schemas.microsoft.com/office/drawing/2014/main" id="{E8037C2D-2515-499F-AC19-8DB12A165C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271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500" x="2228850" y="3378200"/>
          <p14:tracePt t="510" x="2228850" y="3403600"/>
          <p14:tracePt t="517" x="2203450" y="3479800"/>
          <p14:tracePt t="526" x="2190750" y="3516313"/>
          <p14:tracePt t="535" x="2190750" y="3554413"/>
          <p14:tracePt t="542" x="2190750" y="3590925"/>
          <p14:tracePt t="550" x="2190750" y="3629025"/>
          <p14:tracePt t="558" x="2190750" y="3703638"/>
          <p14:tracePt t="566" x="2190750" y="3754438"/>
          <p14:tracePt t="573" x="2216150" y="3816350"/>
          <p14:tracePt t="581" x="2239963" y="3905250"/>
          <p14:tracePt t="589" x="2265363" y="3992563"/>
          <p14:tracePt t="596" x="2303463" y="4079875"/>
          <p14:tracePt t="604" x="2339975" y="4154488"/>
          <p14:tracePt t="611" x="2390775" y="4217988"/>
          <p14:tracePt t="621" x="2428875" y="4305300"/>
          <p14:tracePt t="627" x="2490788" y="4354513"/>
          <p14:tracePt t="637" x="2554288" y="4405313"/>
          <p14:tracePt t="644" x="2590800" y="4454525"/>
          <p14:tracePt t="653" x="2667000" y="4530725"/>
          <p14:tracePt t="659" x="2716213" y="4554538"/>
          <p14:tracePt t="669" x="2778125" y="4592638"/>
          <p14:tracePt t="676" x="2854325" y="4643438"/>
          <p14:tracePt t="685" x="2903538" y="4692650"/>
          <p14:tracePt t="691" x="2954338" y="4756150"/>
          <p14:tracePt t="700" x="3016250" y="4805363"/>
          <p14:tracePt t="708" x="3092450" y="4843463"/>
          <p14:tracePt t="716" x="3141663" y="4879975"/>
          <p14:tracePt t="723" x="3192463" y="4918075"/>
          <p14:tracePt t="731" x="3254375" y="4956175"/>
          <p14:tracePt t="740" x="3292475" y="4981575"/>
          <p14:tracePt t="746" x="3354388" y="5005388"/>
          <p14:tracePt t="754" x="3405188" y="5030788"/>
          <p14:tracePt t="761" x="3454400" y="5056188"/>
          <p14:tracePt t="771" x="3492500" y="5068888"/>
          <p14:tracePt t="777" x="3517900" y="5092700"/>
          <p14:tracePt t="787" x="3567113" y="5105400"/>
          <p14:tracePt t="794" x="3630613" y="5118100"/>
          <p14:tracePt t="801" x="3667125" y="5118100"/>
          <p14:tracePt t="809" x="3705225" y="5118100"/>
          <p14:tracePt t="819" x="3743325" y="5118100"/>
          <p14:tracePt t="825" x="3779838" y="5118100"/>
          <p14:tracePt t="835" x="3830638" y="5143500"/>
          <p14:tracePt t="841" x="3892550" y="5168900"/>
          <p14:tracePt t="850" x="3930650" y="5205413"/>
          <p14:tracePt t="857" x="3979863" y="5205413"/>
          <p14:tracePt t="866" x="4030663" y="5230813"/>
          <p14:tracePt t="873" x="4068763" y="5243513"/>
          <p14:tracePt t="881" x="4092575" y="5268913"/>
          <p14:tracePt t="889" x="4130675" y="5294313"/>
          <p14:tracePt t="897" x="4192588" y="5330825"/>
          <p14:tracePt t="905" x="4217988" y="5343525"/>
          <p14:tracePt t="911" x="4256088" y="5368925"/>
          <p14:tracePt t="921" x="4294188" y="5418138"/>
          <p14:tracePt t="927" x="4318000" y="5443538"/>
          <p14:tracePt t="935" x="4343400" y="5443538"/>
          <p14:tracePt t="943" x="4368800" y="5481638"/>
          <p14:tracePt t="952" x="4381500" y="5494338"/>
          <p14:tracePt t="959" x="4406900" y="5507038"/>
          <p14:tracePt t="968" x="4418013" y="5507038"/>
          <p14:tracePt t="975" x="4430713" y="5507038"/>
          <p14:tracePt t="985" x="4456113" y="5507038"/>
          <p14:tracePt t="1000" x="4468813" y="5507038"/>
          <p14:tracePt t="1016" x="4481513" y="5507038"/>
          <p14:tracePt t="1023" x="4494213" y="5507038"/>
          <p14:tracePt t="1031" x="4506913" y="5507038"/>
          <p14:tracePt t="1047" x="4530725" y="5507038"/>
          <p14:tracePt t="1054" x="4556125" y="5507038"/>
          <p14:tracePt t="1061" x="4568825" y="5507038"/>
          <p14:tracePt t="1071" x="4581525" y="5507038"/>
          <p14:tracePt t="1077" x="4606925" y="5507038"/>
          <p14:tracePt t="1087" x="4619625" y="5507038"/>
          <p14:tracePt t="1093" x="4630738" y="5507038"/>
          <p14:tracePt t="1101" x="4656138" y="5507038"/>
          <p14:tracePt t="1110" x="4681538" y="5507038"/>
          <p14:tracePt t="1125" x="4694238" y="5507038"/>
          <p14:tracePt t="1141" x="4706938" y="5507038"/>
          <p14:tracePt t="1158" x="4732338" y="5507038"/>
          <p14:tracePt t="1166" x="4743450" y="5518150"/>
          <p14:tracePt t="1173" x="4756150" y="5518150"/>
          <p14:tracePt t="1182" x="4781550" y="5530850"/>
          <p14:tracePt t="1189" x="4794250" y="5543550"/>
          <p14:tracePt t="1198" x="4832350" y="5556250"/>
          <p14:tracePt t="1205" x="4843463" y="5568950"/>
          <p14:tracePt t="1211" x="4868863" y="5581650"/>
          <p14:tracePt t="1221" x="4881563" y="5594350"/>
          <p14:tracePt t="1227" x="4906963" y="5619750"/>
          <p14:tracePt t="1237" x="4919663" y="5630863"/>
          <p14:tracePt t="1244" x="4945063" y="5643563"/>
          <p14:tracePt t="1252" x="4956175" y="5668963"/>
          <p14:tracePt t="1260" x="4968875" y="5694363"/>
          <p14:tracePt t="1268" x="4968875" y="5707063"/>
          <p14:tracePt t="1275" x="4981575" y="5719763"/>
          <p14:tracePt t="1285" x="4994275" y="5743575"/>
          <p14:tracePt t="1291" x="4994275" y="5756275"/>
          <p14:tracePt t="1300" x="5006975" y="5768975"/>
          <p14:tracePt t="1307" x="5019675" y="5768975"/>
          <p14:tracePt t="1315" x="5019675" y="5781675"/>
          <p14:tracePt t="1355" x="5019675" y="5794375"/>
          <p14:tracePt t="1370" x="5019675" y="5807075"/>
          <p14:tracePt t="1378" x="5019675" y="5819775"/>
          <p14:tracePt t="1403" x="5019675" y="5832475"/>
          <p14:tracePt t="1500" x="5006975" y="5832475"/>
          <p14:tracePt t="1525" x="4994275" y="5832475"/>
          <p14:tracePt t="1537" x="4968875" y="5832475"/>
          <p14:tracePt t="1543" x="4945063" y="5832475"/>
          <p14:tracePt t="1560" x="4919663" y="5832475"/>
          <p14:tracePt t="1567" x="4894263" y="5832475"/>
          <p14:tracePt t="1575" x="4881563" y="5832475"/>
          <p14:tracePt t="1586" x="4868863" y="5832475"/>
          <p14:tracePt t="1601" x="4856163" y="5832475"/>
          <p14:tracePt t="1616" x="4843463" y="5832475"/>
          <p14:tracePt t="1624" x="4832350" y="5832475"/>
          <p14:tracePt t="1631" x="4819650" y="5832475"/>
          <p14:tracePt t="1639" x="4794250" y="5832475"/>
          <p14:tracePt t="1647" x="4781550" y="5832475"/>
          <p14:tracePt t="1655" x="4743450" y="5832475"/>
          <p14:tracePt t="1663" x="4732338" y="5832475"/>
          <p14:tracePt t="1671" x="4719638" y="5832475"/>
          <p14:tracePt t="1677" x="4694238" y="5832475"/>
          <p14:tracePt t="1685" x="4668838" y="5832475"/>
          <p14:tracePt t="1693" x="4656138" y="5832475"/>
          <p14:tracePt t="1701" x="4643438" y="5832475"/>
          <p14:tracePt t="1709" x="4606925" y="5832475"/>
          <p14:tracePt t="1845" x="4619625" y="5832475"/>
          <p14:tracePt t="1853" x="4643438" y="5832475"/>
          <p14:tracePt t="1861" x="4656138" y="5832475"/>
          <p14:tracePt t="1869" x="4681538" y="5832475"/>
          <p14:tracePt t="1886" x="4694238" y="5832475"/>
          <p14:tracePt t="1892" x="4706938" y="5832475"/>
          <p14:tracePt t="1903" x="4719638" y="5832475"/>
          <p14:tracePt t="1908" x="4732338" y="5832475"/>
          <p14:tracePt t="1915" x="4756150" y="5832475"/>
          <p14:tracePt t="1932" x="4781550" y="5832475"/>
          <p14:tracePt t="1940" x="4794250" y="5832475"/>
          <p14:tracePt t="1955" x="4806950" y="5832475"/>
          <p14:tracePt t="1963" x="4819650" y="5832475"/>
          <p14:tracePt t="1971" x="4832350" y="5832475"/>
          <p14:tracePt t="1994" x="4843463" y="5832475"/>
          <p14:tracePt t="2050" x="4856163" y="5832475"/>
          <p14:tracePt t="2160" x="4856163" y="5819775"/>
          <p14:tracePt t="2184" x="4856163" y="5794375"/>
          <p14:tracePt t="2192" x="4843463" y="5743575"/>
          <p14:tracePt t="2200" x="4832350" y="5707063"/>
          <p14:tracePt t="2207" x="4832350" y="5681663"/>
          <p14:tracePt t="2216" x="4819650" y="5643563"/>
          <p14:tracePt t="2223" x="4819650" y="5607050"/>
          <p14:tracePt t="2231" x="4819650" y="5581650"/>
          <p14:tracePt t="2239" x="4806950" y="5568950"/>
          <p14:tracePt t="2247" x="4806950" y="5543550"/>
          <p14:tracePt t="2255" x="4806950" y="5530850"/>
          <p14:tracePt t="2263" x="4806950" y="5507038"/>
          <p14:tracePt t="2271" x="4806950" y="5494338"/>
          <p14:tracePt t="2278" x="4806950" y="5481638"/>
          <p14:tracePt t="2286" x="4794250" y="5456238"/>
          <p14:tracePt t="2293" x="4794250" y="5443538"/>
          <p14:tracePt t="2302" x="4794250" y="5430838"/>
          <p14:tracePt t="2309" x="4794250" y="5407025"/>
          <p14:tracePt t="2318" x="4781550" y="5407025"/>
          <p14:tracePt t="2325" x="4781550" y="5394325"/>
          <p14:tracePt t="2335" x="4768850" y="5381625"/>
          <p14:tracePt t="2341" x="4768850" y="5368925"/>
          <p14:tracePt t="2351" x="4756150" y="5356225"/>
          <p14:tracePt t="2357" x="4743450" y="5343525"/>
          <p14:tracePt t="2366" x="4732338" y="5343525"/>
          <p14:tracePt t="2381" x="4719638" y="5330825"/>
          <p14:tracePt t="2397" x="4719638" y="5318125"/>
          <p14:tracePt t="2413" x="4706938" y="5294313"/>
          <p14:tracePt t="2422" x="4694238" y="5294313"/>
          <p14:tracePt t="2429" x="4694238" y="5281613"/>
          <p14:tracePt t="2437" x="4681538" y="5281613"/>
          <p14:tracePt t="2443" x="4681538" y="5268913"/>
          <p14:tracePt t="2451" x="4681538" y="5256213"/>
          <p14:tracePt t="2468" x="4668838" y="5243513"/>
          <p14:tracePt t="2485" x="4656138" y="5243513"/>
          <p14:tracePt t="2492" x="4656138" y="5230813"/>
          <p14:tracePt t="2501" x="4643438" y="5218113"/>
          <p14:tracePt t="2507" x="4630738" y="5218113"/>
          <p14:tracePt t="2516" x="4630738" y="5205413"/>
          <p14:tracePt t="2523" x="4619625" y="5205413"/>
          <p14:tracePt t="2532" x="4619625" y="5194300"/>
          <p14:tracePt t="2540" x="4606925" y="5194300"/>
          <p14:tracePt t="2564" x="4594225" y="5181600"/>
          <p14:tracePt t="2580" x="4581525" y="5168900"/>
          <p14:tracePt t="2587" x="4581525" y="5156200"/>
          <p14:tracePt t="2609" x="4581525" y="5143500"/>
          <p14:tracePt t="2618" x="4581525" y="5130800"/>
          <p14:tracePt t="2625" x="4581525" y="5118100"/>
          <p14:tracePt t="2634" x="4581525" y="5105400"/>
          <p14:tracePt t="2651" x="4581525" y="5081588"/>
          <p14:tracePt t="2657" x="4581525" y="5068888"/>
          <p14:tracePt t="2666" x="4581525" y="5056188"/>
          <p14:tracePt t="2673" x="4581525" y="5043488"/>
          <p14:tracePt t="2681" x="4581525" y="5018088"/>
          <p14:tracePt t="2689" x="4581525" y="5005388"/>
          <p14:tracePt t="2697" x="4581525" y="4992688"/>
          <p14:tracePt t="2706" x="4581525" y="4968875"/>
          <p14:tracePt t="2713" x="4581525" y="4956175"/>
          <p14:tracePt t="2722" x="4581525" y="4943475"/>
          <p14:tracePt t="2729" x="4594225" y="4918075"/>
          <p14:tracePt t="2737" x="4594225" y="4905375"/>
          <p14:tracePt t="2744" x="4606925" y="4892675"/>
          <p14:tracePt t="2751" x="4606925" y="4868863"/>
          <p14:tracePt t="2760" x="4606925" y="4856163"/>
          <p14:tracePt t="2770" x="4606925" y="4843463"/>
          <p14:tracePt t="2775" x="4606925" y="4830763"/>
          <p14:tracePt t="2785" x="4606925" y="4805363"/>
          <p14:tracePt t="2791" x="4606925" y="4792663"/>
          <p14:tracePt t="2808" x="4606925" y="4768850"/>
          <p14:tracePt t="2824" x="4606925" y="4756150"/>
          <p14:tracePt t="2832" x="4606925" y="4743450"/>
          <p14:tracePt t="2840" x="4606925" y="4730750"/>
          <p14:tracePt t="2855" x="4606925" y="4718050"/>
          <p14:tracePt t="2871" x="4606925" y="4705350"/>
          <p14:tracePt t="2880" x="4606925" y="4692650"/>
          <p14:tracePt t="2887" x="4606925" y="4679950"/>
          <p14:tracePt t="2903" x="4606925" y="4667250"/>
          <p14:tracePt t="2918" x="4606925" y="4656138"/>
          <p14:tracePt t="2925" x="4606925" y="4643438"/>
          <p14:tracePt t="2935" x="4643438" y="4592638"/>
          <p14:tracePt t="2941" x="4668838" y="4567238"/>
          <p14:tracePt t="2951" x="4668838" y="4554538"/>
          <p14:tracePt t="2957" x="4694238" y="4543425"/>
          <p14:tracePt t="2965" x="4706938" y="4492625"/>
          <p14:tracePt t="2973" x="4732338" y="4479925"/>
          <p14:tracePt t="2981" x="4743450" y="4467225"/>
          <p14:tracePt t="2989" x="4756150" y="4430713"/>
          <p14:tracePt t="2997" x="4768850" y="4418013"/>
          <p14:tracePt t="3006" x="4781550" y="4405313"/>
          <p14:tracePt t="3021" x="4794250" y="4392613"/>
          <p14:tracePt t="3029" x="4794250" y="4379913"/>
          <p14:tracePt t="3038" x="4806950" y="4354513"/>
          <p14:tracePt t="3052" x="4819650" y="4354513"/>
          <p14:tracePt t="3060" x="4819650" y="4341813"/>
          <p14:tracePt t="3076" x="4819650" y="4330700"/>
          <p14:tracePt t="3084" x="4819650" y="4318000"/>
          <p14:tracePt t="3092" x="4819650" y="4305300"/>
          <p14:tracePt t="3108" x="4832350" y="4305300"/>
          <p14:tracePt t="3203" x="4843463" y="4305300"/>
          <p14:tracePt t="3211" x="4856163" y="4279900"/>
          <p14:tracePt t="3218" x="4881563" y="4279900"/>
          <p14:tracePt t="3225" x="4906963" y="4267200"/>
          <p14:tracePt t="3235" x="4945063" y="4241800"/>
          <p14:tracePt t="3241" x="4968875" y="4241800"/>
          <p14:tracePt t="3252" x="4994275" y="4230688"/>
          <p14:tracePt t="3257" x="5019675" y="4217988"/>
          <p14:tracePt t="3266" x="5045075" y="4205288"/>
          <p14:tracePt t="3274" x="5057775" y="4192588"/>
          <p14:tracePt t="3281" x="5081588" y="4179888"/>
          <p14:tracePt t="3297" x="5094288" y="4167188"/>
          <p14:tracePt t="3321" x="5106988" y="4154488"/>
          <p14:tracePt t="3329" x="5106988" y="4141788"/>
          <p14:tracePt t="3337" x="5106988" y="4129088"/>
          <p14:tracePt t="3346" x="5119688" y="4129088"/>
          <p14:tracePt t="3383" x="5119688" y="4117975"/>
          <p14:tracePt t="3400" x="5132388" y="4117975"/>
          <p14:tracePt t="3415" x="5132388" y="4105275"/>
          <p14:tracePt t="3423" x="5145088" y="4092575"/>
          <p14:tracePt t="3439" x="5157788" y="4079875"/>
          <p14:tracePt t="3447" x="5170488" y="4067175"/>
          <p14:tracePt t="3455" x="5170488" y="4054475"/>
          <p14:tracePt t="3463" x="5170488" y="4041775"/>
          <p14:tracePt t="3471" x="5170488" y="4017963"/>
          <p14:tracePt t="3479" x="5170488" y="4005263"/>
          <p14:tracePt t="3487" x="5170488" y="3979863"/>
          <p14:tracePt t="3495" x="5170488" y="3967163"/>
          <p14:tracePt t="3504" x="5145088" y="3841750"/>
          <p14:tracePt t="3509" x="5132388" y="3803650"/>
          <p14:tracePt t="3519" x="5106988" y="3767138"/>
          <p14:tracePt t="3525" x="5094288" y="3716338"/>
          <p14:tracePt t="3534" x="5081588" y="3679825"/>
          <p14:tracePt t="3541" x="5057775" y="3654425"/>
          <p14:tracePt t="3551" x="5057775" y="3629025"/>
          <p14:tracePt t="3558" x="5032375" y="3603625"/>
          <p14:tracePt t="3566" x="5019675" y="3590925"/>
          <p14:tracePt t="3573" x="4981575" y="3567113"/>
          <p14:tracePt t="3581" x="4968875" y="3541713"/>
          <p14:tracePt t="3591" x="4956175" y="3529013"/>
          <p14:tracePt t="3597" x="4932363" y="3529013"/>
          <p14:tracePt t="3606" x="4919663" y="3529013"/>
          <p14:tracePt t="3613" x="4906963" y="3529013"/>
          <p14:tracePt t="3622" x="4881563" y="3529013"/>
          <p14:tracePt t="3629" x="4856163" y="3529013"/>
          <p14:tracePt t="3637" x="4843463" y="3529013"/>
          <p14:tracePt t="3645" x="4819650" y="3529013"/>
          <p14:tracePt t="3654" x="4806950" y="3529013"/>
          <p14:tracePt t="3661" x="4794250" y="3529013"/>
          <p14:tracePt t="3669" x="4768850" y="3529013"/>
          <p14:tracePt t="3675" x="4756150" y="3529013"/>
          <p14:tracePt t="3685" x="4756150" y="3516313"/>
          <p14:tracePt t="3691" x="4732338" y="3516313"/>
          <p14:tracePt t="3701" x="4719638" y="3516313"/>
          <p14:tracePt t="3707" x="4694238" y="3516313"/>
          <p14:tracePt t="3716" x="4681538" y="3516313"/>
          <p14:tracePt t="3723" x="4656138" y="3503613"/>
          <p14:tracePt t="3732" x="4643438" y="3503613"/>
          <p14:tracePt t="3739" x="4630738" y="3490913"/>
          <p14:tracePt t="3747" x="4619625" y="3479800"/>
          <p14:tracePt t="3755" x="4581525" y="3479800"/>
          <p14:tracePt t="3763" x="4581525" y="3467100"/>
          <p14:tracePt t="3772" x="4568825" y="3454400"/>
          <p14:tracePt t="3779" x="4543425" y="3429000"/>
          <p14:tracePt t="3787" x="4518025" y="3416300"/>
          <p14:tracePt t="3796" x="4506913" y="3403600"/>
          <p14:tracePt t="3803" x="4481513" y="3378200"/>
          <p14:tracePt t="3812" x="4456113" y="3367088"/>
          <p14:tracePt t="3818" x="4430713" y="3367088"/>
          <p14:tracePt t="3825" x="4406900" y="3341688"/>
          <p14:tracePt t="3841" x="4381500" y="3316288"/>
          <p14:tracePt t="3850" x="4356100" y="3316288"/>
          <p14:tracePt t="3857" x="4356100" y="3303588"/>
          <p14:tracePt t="3865" x="4343400" y="3303588"/>
          <p14:tracePt t="3873" x="4343400" y="3290888"/>
          <p14:tracePt t="3881" x="4330700" y="3278188"/>
          <p14:tracePt t="3900" x="4318000" y="3267075"/>
          <p14:tracePt t="3905" x="4305300" y="3267075"/>
          <p14:tracePt t="3923" x="4294188" y="3254375"/>
          <p14:tracePt t="3929" x="4281488" y="3254375"/>
          <p14:tracePt t="3939" x="4268788" y="3254375"/>
          <p14:tracePt t="3945" x="4243388" y="3254375"/>
          <p14:tracePt t="3955" x="4205288" y="3241675"/>
          <p14:tracePt t="3961" x="4181475" y="3241675"/>
          <p14:tracePt t="3968" x="4143375" y="3228975"/>
          <p14:tracePt t="3975" x="4105275" y="3216275"/>
          <p14:tracePt t="3989" x="4068763" y="3216275"/>
          <p14:tracePt t="3993" x="4030663" y="3203575"/>
          <p14:tracePt t="4002" x="4005263" y="3203575"/>
          <p14:tracePt t="4008" x="3968750" y="3203575"/>
          <p14:tracePt t="4016" x="3930650" y="3203575"/>
          <p14:tracePt t="4024" x="3879850" y="3178175"/>
          <p14:tracePt t="4032" x="3843338" y="3178175"/>
          <p14:tracePt t="4040" x="3792538" y="3178175"/>
          <p14:tracePt t="4048" x="3756025" y="3178175"/>
          <p14:tracePt t="4056" x="3705225" y="3178175"/>
          <p14:tracePt t="4064" x="3679825" y="3178175"/>
          <p14:tracePt t="4072" x="3643313" y="3178175"/>
          <p14:tracePt t="4081" x="3605213" y="3178175"/>
          <p14:tracePt t="4089" x="3592513" y="3178175"/>
          <p14:tracePt t="4097" x="3567113" y="3178175"/>
          <p14:tracePt t="4105" x="3541713" y="3190875"/>
          <p14:tracePt t="4112" x="3530600" y="3190875"/>
          <p14:tracePt t="4121" x="3505200" y="3216275"/>
          <p14:tracePt t="4126" x="3492500" y="3216275"/>
          <p14:tracePt t="4136" x="3492500" y="3241675"/>
          <p14:tracePt t="4152" x="3479800" y="3254375"/>
          <p14:tracePt t="4157" x="3479800" y="3278188"/>
          <p14:tracePt t="4173" x="3479800" y="3290888"/>
          <p14:tracePt t="4181" x="3479800" y="3316288"/>
          <p14:tracePt t="4190" x="3479800" y="3341688"/>
          <p14:tracePt t="4197" x="3479800" y="3367088"/>
          <p14:tracePt t="4206" x="3479800" y="3403600"/>
          <p14:tracePt t="4213" x="3479800" y="3467100"/>
          <p14:tracePt t="4222" x="3505200" y="3490913"/>
          <p14:tracePt t="4230" x="3505200" y="3541713"/>
          <p14:tracePt t="4239" x="3517900" y="3590925"/>
          <p14:tracePt t="4246" x="3530600" y="3641725"/>
          <p14:tracePt t="4255" x="3541713" y="3692525"/>
          <p14:tracePt t="4262" x="3567113" y="3779838"/>
          <p14:tracePt t="4271" x="3592513" y="3854450"/>
          <p14:tracePt t="4276" x="3617913" y="3905250"/>
          <p14:tracePt t="4286" x="3643313" y="3967163"/>
          <p14:tracePt t="4292" x="3643313" y="4005263"/>
          <p14:tracePt t="4303" x="3667125" y="4029075"/>
          <p14:tracePt t="4309" x="3679825" y="4067175"/>
          <p14:tracePt t="4316" x="3692525" y="4129088"/>
          <p14:tracePt t="4323" x="3717925" y="4167188"/>
          <p14:tracePt t="4332" x="3730625" y="4205288"/>
          <p14:tracePt t="4339" x="3730625" y="4230688"/>
          <p14:tracePt t="4348" x="3743325" y="4267200"/>
          <p14:tracePt t="4356" x="3756025" y="4292600"/>
          <p14:tracePt t="4364" x="3756025" y="4318000"/>
          <p14:tracePt t="4372" x="3767138" y="4330700"/>
          <p14:tracePt t="4380" x="3767138" y="4354513"/>
          <p14:tracePt t="4389" x="3767138" y="4379913"/>
          <p14:tracePt t="4395" x="3767138" y="4405313"/>
          <p14:tracePt t="4405" x="3767138" y="4418013"/>
          <p14:tracePt t="4412" x="3767138" y="4467225"/>
          <p14:tracePt t="4421" x="3767138" y="4492625"/>
          <p14:tracePt t="4426" x="3767138" y="4543425"/>
          <p14:tracePt t="4435" x="3767138" y="4567238"/>
          <p14:tracePt t="4441" x="3767138" y="4592638"/>
          <p14:tracePt t="4451" x="3767138" y="4630738"/>
          <p14:tracePt t="4459" x="3767138" y="4656138"/>
          <p14:tracePt t="4468" x="3767138" y="4667250"/>
          <p14:tracePt t="4474" x="3767138" y="4679950"/>
          <p14:tracePt t="4481" x="3767138" y="4705350"/>
          <p14:tracePt t="4490" x="3767138" y="4718050"/>
          <p14:tracePt t="4508" x="3767138" y="4730750"/>
          <p14:tracePt t="4514" x="3767138" y="4743450"/>
          <p14:tracePt t="4523" x="3767138" y="4756150"/>
          <p14:tracePt t="4529" x="3767138" y="4779963"/>
          <p14:tracePt t="4538" x="3767138" y="4792663"/>
          <p14:tracePt t="4545" x="3767138" y="4805363"/>
          <p14:tracePt t="4554" x="3767138" y="4818063"/>
          <p14:tracePt t="4561" x="3767138" y="4830763"/>
          <p14:tracePt t="4570" x="3767138" y="4843463"/>
          <p14:tracePt t="4578" x="3767138" y="4856163"/>
          <p14:tracePt t="4589" x="3767138" y="4868863"/>
          <p14:tracePt t="4594" x="3767138" y="4879975"/>
          <p14:tracePt t="4605" x="3767138" y="4892675"/>
          <p14:tracePt t="4610" x="3767138" y="4905375"/>
          <p14:tracePt t="4616" x="3767138" y="4918075"/>
          <p14:tracePt t="4632" x="3767138" y="4943475"/>
          <p14:tracePt t="4640" x="3767138" y="4956175"/>
          <p14:tracePt t="4648" x="3767138" y="4968875"/>
          <p14:tracePt t="4656" x="3767138" y="4981575"/>
          <p14:tracePt t="4664" x="3767138" y="4992688"/>
          <p14:tracePt t="4688" x="3767138" y="5105400"/>
          <p14:tracePt t="4696" x="3779838" y="5156200"/>
          <p14:tracePt t="4704" x="3779838" y="5181600"/>
          <p14:tracePt t="4712" x="3792538" y="5218113"/>
          <p14:tracePt t="4721" x="3792538" y="5243513"/>
          <p14:tracePt t="4727" x="3805238" y="5268913"/>
          <p14:tracePt t="4736" x="3817938" y="5305425"/>
          <p14:tracePt t="4742" x="3843338" y="5318125"/>
          <p14:tracePt t="4752" x="3879850" y="5356225"/>
          <p14:tracePt t="4758" x="3917950" y="5381625"/>
          <p14:tracePt t="4766" x="3979863" y="5418138"/>
          <p14:tracePt t="4773" x="3992563" y="5443538"/>
          <p14:tracePt t="4782" x="4043363" y="5468938"/>
          <p14:tracePt t="4790" x="4092575" y="5507038"/>
          <p14:tracePt t="4798" x="4168775" y="5530850"/>
          <p14:tracePt t="4806" x="4230688" y="5568950"/>
          <p14:tracePt t="4814" x="4318000" y="5607050"/>
          <p14:tracePt t="4822" x="4381500" y="5619750"/>
          <p14:tracePt t="4830" x="4443413" y="5643563"/>
          <p14:tracePt t="4838" x="4481513" y="5668963"/>
          <p14:tracePt t="4845" x="4518025" y="5681663"/>
          <p14:tracePt t="4855" x="4556125" y="5681663"/>
          <p14:tracePt t="4862" x="4581525" y="5681663"/>
          <p14:tracePt t="4871" x="4594225" y="5694363"/>
          <p14:tracePt t="4877" x="4606925" y="5707063"/>
          <p14:tracePt t="4901" x="4619625" y="5707063"/>
          <p14:tracePt t="4916" x="4619625" y="5719763"/>
          <p14:tracePt t="4932" x="4630738" y="5719763"/>
          <p14:tracePt t="4948" x="4643438" y="5732463"/>
          <p14:tracePt t="4964" x="4656138" y="5743575"/>
          <p14:tracePt t="4972" x="4656138" y="5756275"/>
          <p14:tracePt t="4980" x="4668838" y="5756275"/>
          <p14:tracePt t="4988" x="4681538" y="5768975"/>
          <p14:tracePt t="5005" x="4694238" y="5781675"/>
          <p14:tracePt t="5012" x="4706938" y="5794375"/>
          <p14:tracePt t="5021" x="4719638" y="5794375"/>
          <p14:tracePt t="5028" x="4732338" y="5807075"/>
          <p14:tracePt t="5050" x="4743450" y="5807075"/>
          <p14:tracePt t="5090" x="4756150" y="5807075"/>
          <p14:tracePt t="5098" x="4756150" y="5819775"/>
          <p14:tracePt t="5146" x="4768850" y="5819775"/>
          <p14:tracePt t="5170" x="4781550" y="5832475"/>
          <p14:tracePt t="5200" x="4794250" y="5843588"/>
          <p14:tracePt t="5208" x="4806950" y="5843588"/>
          <p14:tracePt t="5224" x="4819650" y="5856288"/>
          <p14:tracePt t="5240" x="4832350" y="5856288"/>
          <p14:tracePt t="5256" x="4843463" y="5856288"/>
          <p14:tracePt t="5272" x="4868863" y="5868988"/>
          <p14:tracePt t="5279" x="4881563" y="5881688"/>
          <p14:tracePt t="5288" x="4906963" y="5881688"/>
          <p14:tracePt t="5296" x="4919663" y="5894388"/>
          <p14:tracePt t="5304" x="4945063" y="5907088"/>
          <p14:tracePt t="5311" x="4956175" y="5907088"/>
          <p14:tracePt t="5321" x="4968875" y="5907088"/>
          <p14:tracePt t="5328" x="4994275" y="5919788"/>
          <p14:tracePt t="5337" x="5006975" y="5919788"/>
          <p14:tracePt t="5421" x="5006975" y="5907088"/>
          <p14:tracePt t="5429" x="5006975" y="5894388"/>
          <p14:tracePt t="5437" x="5006975" y="5881688"/>
          <p14:tracePt t="5445" x="5006975" y="5819775"/>
          <p14:tracePt t="5454" x="5006975" y="5756275"/>
          <p14:tracePt t="5461" x="4994275" y="5694363"/>
          <p14:tracePt t="5471" x="4968875" y="5619750"/>
          <p14:tracePt t="5477" x="4932363" y="5543550"/>
          <p14:tracePt t="5487" x="4881563" y="5468938"/>
          <p14:tracePt t="5494" x="4843463" y="5418138"/>
          <p14:tracePt t="5501" x="4819650" y="5368925"/>
          <p14:tracePt t="5507" x="4768850" y="5294313"/>
          <p14:tracePt t="5516" x="4743450" y="5256213"/>
          <p14:tracePt t="5523" x="4706938" y="5205413"/>
          <p14:tracePt t="5532" x="4668838" y="5143500"/>
          <p14:tracePt t="5540" x="4643438" y="5105400"/>
          <p14:tracePt t="5548" x="4619625" y="5081588"/>
          <p14:tracePt t="5555" x="4606925" y="5043488"/>
          <p14:tracePt t="5563" x="4594225" y="5018088"/>
          <p14:tracePt t="5571" x="4581525" y="5018088"/>
          <p14:tracePt t="5579" x="4581525" y="5005388"/>
          <p14:tracePt t="5596" x="4568825" y="4992688"/>
          <p14:tracePt t="5619" x="4568825" y="4981575"/>
          <p14:tracePt t="5644" x="4568825" y="4968875"/>
          <p14:tracePt t="5665" x="4568825" y="4956175"/>
          <p14:tracePt t="5681" x="4568825" y="4943475"/>
          <p14:tracePt t="5689" x="4581525" y="4930775"/>
          <p14:tracePt t="5697" x="4594225" y="4918075"/>
          <p14:tracePt t="5705" x="4594225" y="4892675"/>
          <p14:tracePt t="5713" x="4606925" y="4879975"/>
          <p14:tracePt t="5721" x="4619625" y="4856163"/>
          <p14:tracePt t="5729" x="4630738" y="4843463"/>
          <p14:tracePt t="5737" x="4643438" y="4818063"/>
          <p14:tracePt t="5745" x="4668838" y="4805363"/>
          <p14:tracePt t="5761" x="4694238" y="4779963"/>
          <p14:tracePt t="5771" x="4706938" y="4768850"/>
          <p14:tracePt t="5777" x="4719638" y="4743450"/>
          <p14:tracePt t="5793" x="4743450" y="4730750"/>
          <p14:tracePt t="5801" x="4756150" y="4730750"/>
          <p14:tracePt t="5809" x="4768850" y="4718050"/>
          <p14:tracePt t="5816" x="4768850" y="4705350"/>
          <p14:tracePt t="5824" x="4781550" y="4692650"/>
          <p14:tracePt t="5831" x="4794250" y="4692650"/>
          <p14:tracePt t="5839" x="4806950" y="4679950"/>
          <p14:tracePt t="5855" x="4806950" y="4667250"/>
          <p14:tracePt t="5863" x="4819650" y="4656138"/>
          <p14:tracePt t="5871" x="4819650" y="4643438"/>
          <p14:tracePt t="5887" x="4832350" y="4630738"/>
          <p14:tracePt t="5888" x="4843463" y="4605338"/>
          <p14:tracePt t="5895" x="4868863" y="4592638"/>
          <p14:tracePt t="5905" x="4881563" y="4579938"/>
          <p14:tracePt t="5911" x="4906963" y="4567238"/>
          <p14:tracePt t="5921" x="4906963" y="4554538"/>
          <p14:tracePt t="5927" x="4919663" y="4543425"/>
          <p14:tracePt t="5937" x="4945063" y="4530725"/>
          <p14:tracePt t="5944" x="4968875" y="4518025"/>
          <p14:tracePt t="5951" x="4994275" y="4492625"/>
          <p14:tracePt t="5960" x="5006975" y="4479925"/>
          <p14:tracePt t="5966" x="5019675" y="4454525"/>
          <p14:tracePt t="5973" x="5057775" y="4443413"/>
          <p14:tracePt t="5982" x="5068888" y="4418013"/>
          <p14:tracePt t="5989" x="5081588" y="4405313"/>
          <p14:tracePt t="5997" x="5106988" y="4392613"/>
          <p14:tracePt t="6006" x="5132388" y="4354513"/>
          <p14:tracePt t="6013" x="5145088" y="4354513"/>
          <p14:tracePt t="6021" x="5145088" y="4341813"/>
          <p14:tracePt t="6029" x="5157788" y="4341813"/>
          <p14:tracePt t="6037" x="5170488" y="4318000"/>
          <p14:tracePt t="6045" x="5181600" y="4305300"/>
          <p14:tracePt t="6054" x="5194300" y="4279900"/>
          <p14:tracePt t="6061" x="5207000" y="4267200"/>
          <p14:tracePt t="6070" x="5219700" y="4254500"/>
          <p14:tracePt t="6077" x="5232400" y="4230688"/>
          <p14:tracePt t="6087" x="5245100" y="4217988"/>
          <p14:tracePt t="6093" x="5245100" y="4205288"/>
          <p14:tracePt t="6103" x="5257800" y="4179888"/>
          <p14:tracePt t="6109" x="5270500" y="4167188"/>
          <p14:tracePt t="6115" x="5270500" y="4154488"/>
          <p14:tracePt t="6123" x="5270500" y="4141788"/>
          <p14:tracePt t="6132" x="5270500" y="4129088"/>
          <p14:tracePt t="6140" x="5281613" y="4129088"/>
          <p14:tracePt t="6147" x="5294313" y="4117975"/>
          <p14:tracePt t="6155" x="5294313" y="4105275"/>
          <p14:tracePt t="6163" x="5294313" y="4092575"/>
          <p14:tracePt t="6172" x="5294313" y="4079875"/>
          <p14:tracePt t="6179" x="5307013" y="4067175"/>
          <p14:tracePt t="6187" x="5307013" y="4054475"/>
          <p14:tracePt t="6211" x="5307013" y="4041775"/>
          <p14:tracePt t="6228" x="5307013" y="4029075"/>
          <p14:tracePt t="6243" x="5307013" y="4017963"/>
          <p14:tracePt t="6252" x="5307013" y="4005263"/>
          <p14:tracePt t="6281" x="5294313" y="3992563"/>
          <p14:tracePt t="6356" x="5281613" y="3992563"/>
          <p14:tracePt t="6412" x="5281613" y="4005263"/>
          <p14:tracePt t="6420" x="5281613" y="4017963"/>
          <p14:tracePt t="6425" x="5281613" y="4041775"/>
          <p14:tracePt t="6435" x="5281613" y="4054475"/>
          <p14:tracePt t="6441" x="5281613" y="4079875"/>
          <p14:tracePt t="6448" x="5270500" y="4105275"/>
          <p14:tracePt t="6463" x="5270500" y="4129088"/>
          <p14:tracePt t="6471" x="5257800" y="4154488"/>
          <p14:tracePt t="6479" x="5245100" y="4154488"/>
          <p14:tracePt t="6487" x="5245100" y="4167188"/>
          <p14:tracePt t="6495" x="5245100" y="4179888"/>
          <p14:tracePt t="6527" x="5245100" y="4192588"/>
          <p14:tracePt t="6544" x="5232400" y="4192588"/>
          <p14:tracePt t="6559" x="5232400" y="42052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10437536" cy="707886"/>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phận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 </a:t>
            </a: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7" name="Group 10"/>
          <p:cNvGrpSpPr>
            <a:grpSpLocks/>
          </p:cNvGrpSpPr>
          <p:nvPr/>
        </p:nvGrpSpPr>
        <p:grpSpPr bwMode="auto">
          <a:xfrm>
            <a:off x="1200727" y="1298714"/>
            <a:ext cx="9931399" cy="3079322"/>
            <a:chOff x="152400" y="1600200"/>
            <a:chExt cx="8763000" cy="2228850"/>
          </a:xfrm>
        </p:grpSpPr>
        <p:sp>
          <p:nvSpPr>
            <p:cNvPr id="8" name="Rectangle 7"/>
            <p:cNvSpPr/>
            <p:nvPr/>
          </p:nvSpPr>
          <p:spPr>
            <a:xfrm>
              <a:off x="152400" y="1600200"/>
              <a:ext cx="8763000" cy="6096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2400" y="2209800"/>
              <a:ext cx="3581400" cy="5238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Tên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nước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2400" y="2733675"/>
              <a:ext cx="3581400" cy="5619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đời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52400" y="3295650"/>
              <a:ext cx="3581400" cy="5334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chemeClr val="tx1"/>
                  </a:solidFill>
                  <a:latin typeface="Times New Roman" panose="02020603050405020304" pitchFamily="18" charset="0"/>
                  <a:cs typeface="Times New Roman" panose="02020603050405020304" pitchFamily="18" charset="0"/>
                </a:rPr>
                <a:t>Khu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12" name="Rectangle 11"/>
          <p:cNvSpPr/>
          <p:nvPr/>
        </p:nvSpPr>
        <p:spPr>
          <a:xfrm>
            <a:off x="5259646" y="2140922"/>
            <a:ext cx="5872479" cy="7237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rgbClr val="FE6A80"/>
                </a:solidFill>
                <a:latin typeface="Times New Roman" panose="02020603050405020304" pitchFamily="18" charset="0"/>
                <a:cs typeface="Times New Roman" panose="02020603050405020304" pitchFamily="18" charset="0"/>
              </a:rPr>
              <a:t>Văn</a:t>
            </a:r>
            <a:r>
              <a:rPr lang="en-US" sz="2800" b="1" dirty="0">
                <a:solidFill>
                  <a:srgbClr val="FE6A80"/>
                </a:solidFill>
                <a:latin typeface="Times New Roman" panose="02020603050405020304" pitchFamily="18" charset="0"/>
                <a:cs typeface="Times New Roman" panose="02020603050405020304" pitchFamily="18" charset="0"/>
              </a:rPr>
              <a:t> Lang</a:t>
            </a:r>
          </a:p>
        </p:txBody>
      </p:sp>
      <p:sp>
        <p:nvSpPr>
          <p:cNvPr id="13" name="Rectangle 12"/>
          <p:cNvSpPr/>
          <p:nvPr/>
        </p:nvSpPr>
        <p:spPr>
          <a:xfrm>
            <a:off x="5259646" y="2864694"/>
            <a:ext cx="5872479" cy="77641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E6A80"/>
                </a:solidFill>
                <a:latin typeface="Times New Roman" panose="02020603050405020304" pitchFamily="18" charset="0"/>
                <a:cs typeface="Times New Roman" panose="02020603050405020304" pitchFamily="18" charset="0"/>
              </a:rPr>
              <a:t>Khoảng</a:t>
            </a:r>
            <a:r>
              <a:rPr lang="en-US" sz="2800" b="1" dirty="0">
                <a:solidFill>
                  <a:srgbClr val="FE6A80"/>
                </a:solidFill>
                <a:latin typeface="Times New Roman" panose="02020603050405020304" pitchFamily="18" charset="0"/>
                <a:cs typeface="Times New Roman" panose="02020603050405020304" pitchFamily="18" charset="0"/>
              </a:rPr>
              <a:t> 700 </a:t>
            </a:r>
            <a:r>
              <a:rPr lang="en-US" sz="2800" b="1" dirty="0" err="1">
                <a:solidFill>
                  <a:srgbClr val="FE6A80"/>
                </a:solidFill>
                <a:latin typeface="Times New Roman" panose="02020603050405020304" pitchFamily="18" charset="0"/>
                <a:cs typeface="Times New Roman" panose="02020603050405020304" pitchFamily="18" charset="0"/>
              </a:rPr>
              <a:t>năm</a:t>
            </a:r>
            <a:r>
              <a:rPr lang="en-US" sz="2800" b="1" dirty="0">
                <a:solidFill>
                  <a:srgbClr val="FE6A80"/>
                </a:solidFill>
                <a:latin typeface="Times New Roman" panose="02020603050405020304" pitchFamily="18" charset="0"/>
                <a:cs typeface="Times New Roman" panose="02020603050405020304" pitchFamily="18" charset="0"/>
              </a:rPr>
              <a:t> TCN</a:t>
            </a:r>
          </a:p>
        </p:txBody>
      </p:sp>
      <p:sp>
        <p:nvSpPr>
          <p:cNvPr id="14" name="Rectangle 13"/>
          <p:cNvSpPr/>
          <p:nvPr/>
        </p:nvSpPr>
        <p:spPr>
          <a:xfrm>
            <a:off x="5259646" y="3641104"/>
            <a:ext cx="5872479" cy="7369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200" b="1" dirty="0" err="1">
                <a:solidFill>
                  <a:srgbClr val="FE6A80"/>
                </a:solidFill>
                <a:latin typeface="Times New Roman" panose="02020603050405020304" pitchFamily="18" charset="0"/>
                <a:cs typeface="Times New Roman" panose="02020603050405020304" pitchFamily="18" charset="0"/>
              </a:rPr>
              <a:t>Khu</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vực</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sông</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Hồng</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sông</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Cả</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và</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sông</a:t>
            </a:r>
            <a:r>
              <a:rPr lang="en-US" sz="2200" b="1" dirty="0">
                <a:solidFill>
                  <a:srgbClr val="FE6A80"/>
                </a:solidFill>
                <a:latin typeface="Times New Roman" panose="02020603050405020304" pitchFamily="18" charset="0"/>
                <a:cs typeface="Times New Roman" panose="02020603050405020304" pitchFamily="18" charset="0"/>
              </a:rPr>
              <a:t> </a:t>
            </a:r>
            <a:r>
              <a:rPr lang="en-US" sz="2200" b="1" dirty="0" err="1">
                <a:solidFill>
                  <a:srgbClr val="FE6A80"/>
                </a:solidFill>
                <a:latin typeface="Times New Roman" panose="02020603050405020304" pitchFamily="18" charset="0"/>
                <a:cs typeface="Times New Roman" panose="02020603050405020304" pitchFamily="18" charset="0"/>
              </a:rPr>
              <a:t>Mã</a:t>
            </a:r>
            <a:endParaRPr lang="en-US" sz="2200" b="1" dirty="0">
              <a:solidFill>
                <a:srgbClr val="FE6A8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294536" y="5595954"/>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smtClean="0">
                <a:solidFill>
                  <a:schemeClr val="tx1"/>
                </a:solidFill>
                <a:latin typeface="Times New Roman" panose="02020603050405020304" pitchFamily="18" charset="0"/>
                <a:cs typeface="Times New Roman" panose="02020603050405020304" pitchFamily="18" charset="0"/>
              </a:rPr>
              <a:t>2022</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497483" y="5636257"/>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rgbClr val="FF0000"/>
                </a:solidFill>
                <a:latin typeface="Times New Roman" panose="02020603050405020304" pitchFamily="18" charset="0"/>
                <a:cs typeface="Times New Roman" panose="02020603050405020304" pitchFamily="18" charset="0"/>
              </a:rPr>
              <a:t>CN</a:t>
            </a:r>
          </a:p>
        </p:txBody>
      </p:sp>
      <p:grpSp>
        <p:nvGrpSpPr>
          <p:cNvPr id="28" name="Group 26"/>
          <p:cNvGrpSpPr>
            <a:grpSpLocks/>
          </p:cNvGrpSpPr>
          <p:nvPr/>
        </p:nvGrpSpPr>
        <p:grpSpPr bwMode="auto">
          <a:xfrm>
            <a:off x="1682094" y="5173840"/>
            <a:ext cx="9198341" cy="327025"/>
            <a:chOff x="771525" y="5362575"/>
            <a:chExt cx="7010400" cy="248444"/>
          </a:xfrm>
        </p:grpSpPr>
        <p:cxnSp>
          <p:nvCxnSpPr>
            <p:cNvPr id="29" name="Straight Arrow Connector 28"/>
            <p:cNvCxnSpPr/>
            <p:nvPr/>
          </p:nvCxnSpPr>
          <p:spPr>
            <a:xfrm>
              <a:off x="771525" y="5486006"/>
              <a:ext cx="7010400" cy="15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96465" y="5495495"/>
              <a:ext cx="227872" cy="31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239658" y="5475717"/>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020458" y="5485212"/>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925480" y="5763219"/>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chemeClr val="tx1"/>
                </a:solidFill>
                <a:latin typeface="Times New Roman" panose="02020603050405020304" pitchFamily="18" charset="0"/>
                <a:cs typeface="Times New Roman" panose="02020603050405020304" pitchFamily="18" charset="0"/>
              </a:rPr>
              <a:t>700 TCN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262909" y="4817630"/>
            <a:ext cx="2535381"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00B050"/>
                </a:solidFill>
                <a:latin typeface="Times New Roman" panose="02020603050405020304" pitchFamily="18" charset="0"/>
                <a:cs typeface="Times New Roman" panose="02020603050405020304" pitchFamily="18" charset="0"/>
              </a:rPr>
              <a:t>nước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Văn</a:t>
            </a:r>
            <a:r>
              <a:rPr lang="en-US" sz="2400" b="1" dirty="0">
                <a:solidFill>
                  <a:srgbClr val="00B050"/>
                </a:solidFill>
                <a:latin typeface="Times New Roman" panose="02020603050405020304" pitchFamily="18" charset="0"/>
                <a:cs typeface="Times New Roman" panose="02020603050405020304" pitchFamily="18" charset="0"/>
              </a:rPr>
              <a:t> Lang</a:t>
            </a:r>
          </a:p>
        </p:txBody>
      </p:sp>
      <p:pic>
        <p:nvPicPr>
          <p:cNvPr id="5" name="Âm thanh 4">
            <a:hlinkClick r:id="" action="ppaction://media"/>
            <a:extLst>
              <a:ext uri="{FF2B5EF4-FFF2-40B4-BE49-F238E27FC236}">
                <a16:creationId xmlns:a16="http://schemas.microsoft.com/office/drawing/2014/main" id="{C10F454C-A1CD-48BE-B1B9-CB3C744C42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amond(i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linds(horizont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checkerboard(across)">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
                </p:tgtEl>
              </p:cMediaNode>
            </p:audio>
          </p:childTnLst>
        </p:cTn>
      </p:par>
    </p:tnLst>
    <p:bldLst>
      <p:bldP spid="12" grpId="0" animBg="1"/>
      <p:bldP spid="13" grpId="0" animBg="1"/>
      <p:bldP spid="14" grpId="0" animBg="1"/>
      <p:bldP spid="26" grpId="0"/>
      <p:bldP spid="27" grpId="0"/>
      <p:bldP spid="36" grpId="0"/>
      <p:bldP spid="37" grpId="0"/>
    </p:bldLst>
  </p:timing>
  <p:extLst mod="1">
    <p:ext uri="{3A86A75C-4F4B-4683-9AE1-C65F6400EC91}">
      <p14:laserTraceLst xmlns:p14="http://schemas.microsoft.com/office/powerpoint/2010/main">
        <p14:tracePtLst>
          <p14:tracePt t="24" x="2152650" y="6532563"/>
          <p14:tracePt t="34" x="2139950" y="6519863"/>
          <p14:tracePt t="41" x="2103438" y="6457950"/>
          <p14:tracePt t="50" x="2065338" y="6445250"/>
          <p14:tracePt t="57" x="2052638" y="6432550"/>
          <p14:tracePt t="67" x="2014538" y="6419850"/>
          <p14:tracePt t="73" x="1978025" y="6419850"/>
          <p14:tracePt t="81" x="1939925" y="6419850"/>
          <p14:tracePt t="87" x="1914525" y="6419850"/>
          <p14:tracePt t="95" x="1903413" y="6419850"/>
          <p14:tracePt t="103" x="1878013" y="6407150"/>
          <p14:tracePt t="111" x="1852613" y="6381750"/>
          <p14:tracePt t="118" x="1814513" y="6381750"/>
          <p14:tracePt t="126" x="1801813" y="6381750"/>
          <p14:tracePt t="136" x="1765300" y="6370638"/>
          <p14:tracePt t="143" x="1714500" y="6357938"/>
          <p14:tracePt t="152" x="1652588" y="6370638"/>
          <p14:tracePt t="159" x="1627188" y="6370638"/>
          <p14:tracePt t="168" x="1589088" y="6370638"/>
          <p14:tracePt t="175" x="1527175" y="6381750"/>
          <p14:tracePt t="185" x="1401763" y="6419850"/>
          <p14:tracePt t="191" x="1327150" y="6445250"/>
          <p14:tracePt t="201" x="1214438" y="6494463"/>
          <p14:tracePt t="206" x="1076325" y="6532563"/>
          <p14:tracePt t="217" x="963613" y="6583363"/>
          <p14:tracePt t="223" x="863600" y="6619875"/>
          <p14:tracePt t="231" x="788988" y="6645275"/>
          <p14:tracePt t="239" x="701675" y="6696075"/>
          <p14:tracePt t="247" x="625475" y="6732588"/>
          <p14:tracePt t="255" x="588963" y="6745288"/>
          <p14:tracePt t="263" x="563563" y="6757988"/>
          <p14:tracePt t="270" x="550863" y="6757988"/>
          <p14:tracePt t="309" x="538163" y="6770688"/>
          <p14:tracePt t="325" x="525463" y="6770688"/>
          <p14:tracePt t="332" x="512763" y="6770688"/>
          <p14:tracePt t="349" x="488950" y="6796088"/>
          <p14:tracePt t="357" x="476250" y="6796088"/>
          <p14:tracePt t="378" x="450850" y="6796088"/>
          <p14:tracePt t="381" x="425450" y="6796088"/>
          <p14:tracePt t="397" x="376238" y="6796088"/>
          <p14:tracePt t="405" x="274638" y="6796088"/>
          <p14:tracePt t="413" x="112713" y="6796088"/>
          <p14:tracePt t="420" x="12700" y="6796088"/>
          <p14:tracePt t="17063" x="212725" y="6745288"/>
          <p14:tracePt t="17071" x="363538" y="6745288"/>
          <p14:tracePt t="17079" x="512763" y="6745288"/>
          <p14:tracePt t="17086" x="663575" y="6745288"/>
          <p14:tracePt t="17095" x="889000" y="6745288"/>
          <p14:tracePt t="17103" x="1163638" y="6745288"/>
          <p14:tracePt t="17111" x="1476375" y="6745288"/>
          <p14:tracePt t="17119" x="1814513" y="6745288"/>
          <p14:tracePt t="17127" x="2152650" y="6745288"/>
          <p14:tracePt t="17135" x="2503488" y="6770688"/>
          <p14:tracePt t="17143" x="2879725" y="6770688"/>
          <p14:tracePt t="17152" x="3216275" y="6770688"/>
          <p14:tracePt t="17159" x="3429000" y="6770688"/>
          <p14:tracePt t="17166" x="3592513" y="6770688"/>
          <p14:tracePt t="17173" x="3756025" y="6770688"/>
          <p14:tracePt t="17183" x="3830638" y="6770688"/>
          <p14:tracePt t="17189" x="3930650" y="6770688"/>
          <p14:tracePt t="17197" x="3992563" y="6770688"/>
          <p14:tracePt t="17205" x="4043363" y="6770688"/>
          <p14:tracePt t="17213" x="4068763" y="6770688"/>
          <p14:tracePt t="17221" x="4081463" y="6770688"/>
          <p14:tracePt t="17285" x="4081463" y="6757988"/>
          <p14:tracePt t="17293" x="4081463" y="6683375"/>
          <p14:tracePt t="17301" x="4081463" y="6657975"/>
          <p14:tracePt t="17309" x="4068763" y="6632575"/>
          <p14:tracePt t="17317" x="4030663" y="6619875"/>
          <p14:tracePt t="17323" x="4005263" y="6583363"/>
          <p14:tracePt t="17334" x="3943350" y="6532563"/>
          <p14:tracePt t="17339" x="3867150" y="6483350"/>
          <p14:tracePt t="17347" x="3792538" y="6419850"/>
          <p14:tracePt t="17355" x="3730625" y="6345238"/>
          <p14:tracePt t="17363" x="3667125" y="6269038"/>
          <p14:tracePt t="17370" x="3605213" y="6245225"/>
          <p14:tracePt t="17379" x="3479800" y="6181725"/>
          <p14:tracePt t="17387" x="3392488" y="6145213"/>
          <p14:tracePt t="17395" x="3254375" y="6081713"/>
          <p14:tracePt t="17403" x="3092450" y="6045200"/>
          <p14:tracePt t="17411" x="2954338" y="6007100"/>
          <p14:tracePt t="17419" x="2754313" y="5919788"/>
          <p14:tracePt t="17427" x="2565400" y="5843588"/>
          <p14:tracePt t="17435" x="2378075" y="5768975"/>
          <p14:tracePt t="17443" x="2252663" y="5719763"/>
          <p14:tracePt t="17452" x="2116138" y="5643563"/>
          <p14:tracePt t="17459" x="1978025" y="5581650"/>
          <p14:tracePt t="17468" x="1890713" y="5556250"/>
          <p14:tracePt t="17473" x="1790700" y="5518150"/>
          <p14:tracePt t="17484" x="1714500" y="5481638"/>
          <p14:tracePt t="17489" x="1652588" y="5468938"/>
          <p14:tracePt t="17497" x="1627188" y="5456238"/>
          <p14:tracePt t="17504" x="1589088" y="5456238"/>
          <p14:tracePt t="17521" x="1589088" y="5443538"/>
          <p14:tracePt t="17545" x="1589088" y="5430838"/>
          <p14:tracePt t="17552" x="1627188" y="5418138"/>
          <p14:tracePt t="17561" x="1652588" y="5418138"/>
          <p14:tracePt t="17569" x="1665288" y="5418138"/>
          <p14:tracePt t="17586" x="1689100" y="5407025"/>
          <p14:tracePt t="17602" x="1714500" y="5394325"/>
          <p14:tracePt t="17609" x="1727200" y="5394325"/>
          <p14:tracePt t="17618" x="1752600" y="5394325"/>
          <p14:tracePt t="17625" x="1752600" y="5381625"/>
          <p14:tracePt t="17633" x="1778000" y="5381625"/>
          <p14:tracePt t="17639" x="1801813" y="5368925"/>
          <p14:tracePt t="17647" x="1827213" y="5368925"/>
          <p14:tracePt t="17655" x="1839913" y="5368925"/>
          <p14:tracePt t="17663" x="1903413" y="5356225"/>
          <p14:tracePt t="17671" x="2003425" y="5356225"/>
          <p14:tracePt t="17679" x="2052638" y="5356225"/>
          <p14:tracePt t="17687" x="2116138" y="5356225"/>
          <p14:tracePt t="17695" x="2152650" y="5343525"/>
          <p14:tracePt t="17702" x="2190750" y="5343525"/>
          <p14:tracePt t="17711" x="2239963" y="5343525"/>
          <p14:tracePt t="17719" x="2290763" y="5343525"/>
          <p14:tracePt t="17727" x="2339975" y="5343525"/>
          <p14:tracePt t="17736" x="2390775" y="5343525"/>
          <p14:tracePt t="17743" x="2441575" y="5343525"/>
          <p14:tracePt t="17752" x="2465388" y="5343525"/>
          <p14:tracePt t="17759" x="2503488" y="5343525"/>
          <p14:tracePt t="17768" x="2578100" y="5368925"/>
          <p14:tracePt t="17774" x="2654300" y="5381625"/>
          <p14:tracePt t="17784" x="2728913" y="5381625"/>
          <p14:tracePt t="17789" x="2854325" y="5381625"/>
          <p14:tracePt t="17797" x="2954338" y="5381625"/>
          <p14:tracePt t="17805" x="3067050" y="5407025"/>
          <p14:tracePt t="17813" x="3154363" y="5407025"/>
          <p14:tracePt t="17821" x="3305175" y="5443538"/>
          <p14:tracePt t="17829" x="3379788" y="5456238"/>
          <p14:tracePt t="17837" x="3467100" y="5468938"/>
          <p14:tracePt t="17845" x="3554413" y="5481638"/>
          <p14:tracePt t="17853" x="3617913" y="5494338"/>
          <p14:tracePt t="17861" x="3679825" y="5507038"/>
          <p14:tracePt t="17869" x="3717925" y="5518150"/>
          <p14:tracePt t="17877" x="3756025" y="5530850"/>
          <p14:tracePt t="17885" x="3830638" y="5530850"/>
          <p14:tracePt t="17893" x="3879850" y="5543550"/>
          <p14:tracePt t="17902" x="3968750" y="5556250"/>
          <p14:tracePt t="17909" x="4017963" y="5556250"/>
          <p14:tracePt t="17918" x="4081463" y="5556250"/>
          <p14:tracePt t="17925" x="4168775" y="5556250"/>
          <p14:tracePt t="17933" x="4217988" y="5556250"/>
          <p14:tracePt t="17938" x="4268788" y="5556250"/>
          <p14:tracePt t="17947" x="4343400" y="5556250"/>
          <p14:tracePt t="17955" x="4394200" y="5556250"/>
          <p14:tracePt t="17963" x="4430713" y="5556250"/>
          <p14:tracePt t="17971" x="4468813" y="5556250"/>
          <p14:tracePt t="17979" x="4530725" y="5556250"/>
          <p14:tracePt t="17987" x="4581525" y="5556250"/>
          <p14:tracePt t="17995" x="4619625" y="5556250"/>
          <p14:tracePt t="18003" x="4681538" y="5556250"/>
          <p14:tracePt t="18011" x="4743450" y="5556250"/>
          <p14:tracePt t="18018" x="4819650" y="5556250"/>
          <p14:tracePt t="18027" x="4881563" y="5556250"/>
          <p14:tracePt t="18035" x="4956175" y="5556250"/>
          <p14:tracePt t="18043" x="5006975" y="5556250"/>
          <p14:tracePt t="18051" x="5057775" y="5556250"/>
          <p14:tracePt t="18059" x="5119688" y="5556250"/>
          <p14:tracePt t="18068" x="5170488" y="5556250"/>
          <p14:tracePt t="18074" x="5270500" y="5556250"/>
          <p14:tracePt t="18084" x="5357813" y="5556250"/>
          <p14:tracePt t="18089" x="5432425" y="5556250"/>
          <p14:tracePt t="18097" x="5532438" y="5556250"/>
          <p14:tracePt t="18105" x="5632450" y="5556250"/>
          <p14:tracePt t="18113" x="5708650" y="5556250"/>
          <p14:tracePt t="18121" x="5808663" y="5556250"/>
          <p14:tracePt t="18128" x="5945188" y="5556250"/>
          <p14:tracePt t="18137" x="6057900" y="5556250"/>
          <p14:tracePt t="18145" x="6146800" y="5556250"/>
          <p14:tracePt t="18153" x="6259513" y="5556250"/>
          <p14:tracePt t="18161" x="6396038" y="5556250"/>
          <p14:tracePt t="18170" x="6496050" y="5556250"/>
          <p14:tracePt t="18177" x="6634163" y="5556250"/>
          <p14:tracePt t="18185" x="6759575" y="5556250"/>
          <p14:tracePt t="18193" x="6884988" y="5556250"/>
          <p14:tracePt t="18203" x="6985000" y="5556250"/>
          <p14:tracePt t="18209" x="7085013" y="5543550"/>
          <p14:tracePt t="18218" x="7197725" y="5530850"/>
          <p14:tracePt t="18225" x="7285038" y="5507038"/>
          <p14:tracePt t="18234" x="7410450" y="5507038"/>
          <p14:tracePt t="18239" x="7523163" y="5494338"/>
          <p14:tracePt t="18247" x="7623175" y="5494338"/>
          <p14:tracePt t="18255" x="7773988" y="5481638"/>
          <p14:tracePt t="18262" x="7923213" y="5481638"/>
          <p14:tracePt t="18271" x="8074025" y="5481638"/>
          <p14:tracePt t="18279" x="8186738" y="5481638"/>
          <p14:tracePt t="18286" x="8335963" y="5481638"/>
          <p14:tracePt t="18295" x="8524875" y="5481638"/>
          <p14:tracePt t="18302" x="8650288" y="5481638"/>
          <p14:tracePt t="18311" x="8799513" y="5481638"/>
          <p14:tracePt t="18319" x="8975725" y="5481638"/>
          <p14:tracePt t="18327" x="9124950" y="5481638"/>
          <p14:tracePt t="18335" x="9250363" y="5481638"/>
          <p14:tracePt t="18343" x="9401175" y="5481638"/>
          <p14:tracePt t="18352" x="9537700" y="5481638"/>
          <p14:tracePt t="18359" x="9637713" y="5481638"/>
          <p14:tracePt t="18368" x="9750425" y="5481638"/>
          <p14:tracePt t="18375" x="9839325" y="5481638"/>
          <p14:tracePt t="18384" x="9888538" y="5481638"/>
          <p14:tracePt t="18389" x="9963150" y="5481638"/>
          <p14:tracePt t="18397" x="10013950" y="5481638"/>
          <p14:tracePt t="18405" x="10052050" y="5481638"/>
          <p14:tracePt t="18413" x="10075863" y="5481638"/>
          <p14:tracePt t="18421" x="10101263" y="5481638"/>
          <p14:tracePt t="18429" x="10126663" y="5481638"/>
          <p14:tracePt t="18436" x="10152063" y="5481638"/>
          <p14:tracePt t="18444" x="10188575" y="5481638"/>
          <p14:tracePt t="18452" x="10213975" y="5481638"/>
          <p14:tracePt t="18460" x="10252075" y="5481638"/>
          <p14:tracePt t="18469" x="10301288" y="5481638"/>
          <p14:tracePt t="18477" x="10339388" y="5481638"/>
          <p14:tracePt t="18485" x="10364788" y="5481638"/>
          <p14:tracePt t="18493" x="10401300" y="5481638"/>
          <p14:tracePt t="18502" x="10439400" y="5481638"/>
          <p14:tracePt t="18509" x="10452100" y="5481638"/>
          <p14:tracePt t="18518" x="10464800" y="5481638"/>
          <p14:tracePt t="18525" x="10477500" y="5481638"/>
          <p14:tracePt t="18534" x="10490200" y="5481638"/>
          <p14:tracePt t="18541" x="10502900" y="5481638"/>
          <p14:tracePt t="18571" x="10514013" y="5481638"/>
          <p14:tracePt t="19227" x="10514013" y="5494338"/>
          <p14:tracePt t="19243" x="10514013" y="5507038"/>
          <p14:tracePt t="19275" x="10514013" y="5518150"/>
          <p14:tracePt t="19291" x="10502900" y="5543550"/>
          <p14:tracePt t="19301" x="10490200" y="5543550"/>
          <p14:tracePt t="19307" x="10490200" y="5556250"/>
          <p14:tracePt t="19313" x="10464800" y="5568950"/>
          <p14:tracePt t="19320" x="10452100" y="5581650"/>
          <p14:tracePt t="19329" x="10439400" y="5594350"/>
          <p14:tracePt t="19336" x="10401300" y="5619750"/>
          <p14:tracePt t="19345" x="10377488" y="5630863"/>
          <p14:tracePt t="19353" x="10339388" y="5643563"/>
          <p14:tracePt t="19361" x="10288588" y="5643563"/>
          <p14:tracePt t="19369" x="10252075" y="5656263"/>
          <p14:tracePt t="19377" x="10213975" y="5668963"/>
          <p14:tracePt t="19385" x="10152063" y="5681663"/>
          <p14:tracePt t="19393" x="10126663" y="5681663"/>
          <p14:tracePt t="19402" x="10101263" y="5694363"/>
          <p14:tracePt t="19409" x="10075863" y="5707063"/>
          <p14:tracePt t="19418" x="10013950" y="5707063"/>
          <p14:tracePt t="19424" x="9963150" y="5732463"/>
          <p14:tracePt t="19434" x="9875838" y="5743575"/>
          <p14:tracePt t="19441" x="9801225" y="5756275"/>
          <p14:tracePt t="19451" x="9713913" y="5756275"/>
          <p14:tracePt t="19457" x="9575800" y="5768975"/>
          <p14:tracePt t="19463" x="9437688" y="5843588"/>
          <p14:tracePt t="19470" x="9275763" y="5868988"/>
          <p14:tracePt t="19479" x="9112250" y="5907088"/>
          <p14:tracePt t="19486" x="8999538" y="5932488"/>
          <p14:tracePt t="19495" x="8850313" y="5945188"/>
          <p14:tracePt t="19502" x="8699500" y="6007100"/>
          <p14:tracePt t="19511" x="8537575" y="6019800"/>
          <p14:tracePt t="19519" x="8386763" y="6056313"/>
          <p14:tracePt t="19527" x="8235950" y="6069013"/>
          <p14:tracePt t="19535" x="8135938" y="6081713"/>
          <p14:tracePt t="19543" x="8023225" y="6107113"/>
          <p14:tracePt t="19551" x="7848600" y="6119813"/>
          <p14:tracePt t="19559" x="7661275" y="6145213"/>
          <p14:tracePt t="19568" x="7510463" y="6157913"/>
          <p14:tracePt t="19574" x="7335838" y="6157913"/>
          <p14:tracePt t="19583" x="7146925" y="6169025"/>
          <p14:tracePt t="19590" x="6985000" y="6169025"/>
          <p14:tracePt t="19601" x="6872288" y="6169025"/>
          <p14:tracePt t="19606" x="6734175" y="6169025"/>
          <p14:tracePt t="19616" x="6621463" y="6169025"/>
          <p14:tracePt t="19620" x="6546850" y="6169025"/>
          <p14:tracePt t="19629" x="6483350" y="6169025"/>
          <p14:tracePt t="19637" x="6446838" y="6157913"/>
          <p14:tracePt t="19645" x="6408738" y="6157913"/>
          <p14:tracePt t="19653" x="6383338" y="6132513"/>
          <p14:tracePt t="19661" x="6370638" y="6132513"/>
          <p14:tracePt t="19668" x="6359525" y="6107113"/>
          <p14:tracePt t="19677" x="6346825" y="6107113"/>
          <p14:tracePt t="19685" x="6346825" y="6081713"/>
          <p14:tracePt t="19693" x="6334125" y="6069013"/>
          <p14:tracePt t="19709" x="6321425" y="6056313"/>
          <p14:tracePt t="19718" x="6308725" y="6045200"/>
          <p14:tracePt t="19725" x="6296025" y="6032500"/>
          <p14:tracePt t="19734" x="6270625" y="6007100"/>
          <p14:tracePt t="19741" x="6246813" y="5994400"/>
          <p14:tracePt t="19751" x="6183313" y="5969000"/>
          <p14:tracePt t="19758" x="6034088" y="5932488"/>
          <p14:tracePt t="19767" x="5857875" y="5919788"/>
          <p14:tracePt t="19770" x="5708650" y="5868988"/>
          <p14:tracePt t="19779" x="5545138" y="5856288"/>
          <p14:tracePt t="19786" x="5394325" y="5856288"/>
          <p14:tracePt t="19794" x="5294313" y="5856288"/>
          <p14:tracePt t="19803" x="5207000" y="5843588"/>
          <p14:tracePt t="19811" x="5157788" y="5819775"/>
          <p14:tracePt t="19819" x="5094288" y="5807075"/>
          <p14:tracePt t="19826" x="5057775" y="5768975"/>
          <p14:tracePt t="19835" x="5032375" y="5756275"/>
          <p14:tracePt t="19843" x="5019675" y="5719763"/>
          <p14:tracePt t="19859" x="5019675" y="5707063"/>
          <p14:tracePt t="19868" x="5019675" y="5668963"/>
          <p14:tracePt t="19875" x="5019675" y="5656263"/>
          <p14:tracePt t="19885" x="5019675" y="5630863"/>
          <p14:tracePt t="19891" x="5019675" y="5619750"/>
          <p14:tracePt t="19899" x="5019675" y="5607050"/>
          <p14:tracePt t="19907" x="5019675" y="5594350"/>
          <p14:tracePt t="19916" x="5019675" y="5581650"/>
          <p14:tracePt t="19920" x="5019675" y="5556250"/>
          <p14:tracePt t="19929" x="5019675" y="5543550"/>
          <p14:tracePt t="19944" x="5019675" y="5518150"/>
          <p14:tracePt t="19953" x="5019675" y="5507038"/>
          <p14:tracePt t="19961" x="5019675" y="5494338"/>
          <p14:tracePt t="19968" x="5019675" y="5481638"/>
          <p14:tracePt t="19986" x="5019675" y="5468938"/>
          <p14:tracePt t="19993" x="5019675" y="5456238"/>
          <p14:tracePt t="20002" x="5019675" y="5430838"/>
          <p14:tracePt t="20009" x="5019675" y="5418138"/>
          <p14:tracePt t="20017" x="5019675" y="5407025"/>
          <p14:tracePt t="20025" x="5006975" y="5394325"/>
          <p14:tracePt t="20034" x="4994275" y="5368925"/>
          <p14:tracePt t="20041" x="4981575" y="5356225"/>
          <p14:tracePt t="20051" x="4968875" y="5343525"/>
          <p14:tracePt t="20057" x="4968875" y="5318125"/>
          <p14:tracePt t="20067" x="4968875" y="5294313"/>
          <p14:tracePt t="20072" x="4968875" y="5268913"/>
          <p14:tracePt t="20079" x="4968875" y="5256213"/>
          <p14:tracePt t="20087" x="4968875" y="5243513"/>
          <p14:tracePt t="20095" x="4956175" y="5218113"/>
          <p14:tracePt t="20102" x="4956175" y="5205413"/>
          <p14:tracePt t="20111" x="4956175" y="5194300"/>
          <p14:tracePt t="20119" x="4956175" y="5156200"/>
          <p14:tracePt t="20127" x="4956175" y="5143500"/>
          <p14:tracePt t="20135" x="4956175" y="5130800"/>
          <p14:tracePt t="20143" x="4968875" y="5105400"/>
          <p14:tracePt t="20151" x="4994275" y="5081588"/>
          <p14:tracePt t="20159" x="4994275" y="5068888"/>
          <p14:tracePt t="20167" x="5006975" y="5043488"/>
          <p14:tracePt t="20175" x="5019675" y="5030788"/>
          <p14:tracePt t="20184" x="5019675" y="5018088"/>
          <p14:tracePt t="20191" x="5019675" y="5005388"/>
          <p14:tracePt t="20214" x="5032375" y="4981575"/>
          <p14:tracePt t="20516" x="5032375" y="4992688"/>
          <p14:tracePt t="20533" x="5032375" y="5043488"/>
          <p14:tracePt t="20540" x="5032375" y="5056188"/>
          <p14:tracePt t="20546" x="5032375" y="5081588"/>
          <p14:tracePt t="20553" x="5032375" y="5092700"/>
          <p14:tracePt t="20561" x="5032375" y="5105400"/>
          <p14:tracePt t="20568" x="5032375" y="5130800"/>
          <p14:tracePt t="20577" x="5032375" y="5156200"/>
          <p14:tracePt t="20585" x="5032375" y="5181600"/>
          <p14:tracePt t="20602" x="5032375" y="5205413"/>
          <p14:tracePt t="20609" x="5032375" y="5230813"/>
          <p14:tracePt t="20625" x="5032375" y="5243513"/>
          <p14:tracePt t="20634" x="5045075" y="5281613"/>
          <p14:tracePt t="20651" x="5057775" y="5294313"/>
          <p14:tracePt t="20657" x="5057775" y="5330825"/>
          <p14:tracePt t="20667" x="5057775" y="5356225"/>
          <p14:tracePt t="20673" x="5057775" y="5368925"/>
          <p14:tracePt t="20683" x="5068888" y="5394325"/>
          <p14:tracePt t="20689" x="5068888" y="5407025"/>
          <p14:tracePt t="20695" x="5068888" y="5443538"/>
          <p14:tracePt t="20702" x="5068888" y="5468938"/>
          <p14:tracePt t="20711" x="5068888" y="5481638"/>
          <p14:tracePt t="20719" x="5081588" y="5507038"/>
          <p14:tracePt t="20727" x="5081588" y="5518150"/>
          <p14:tracePt t="20750" x="5081588" y="5530850"/>
          <p14:tracePt t="20775" x="5081588" y="5543550"/>
          <p14:tracePt t="21004" x="5081588" y="5530850"/>
          <p14:tracePt t="21012" x="5094288" y="5530850"/>
          <p14:tracePt t="21020" x="5106988" y="5468938"/>
          <p14:tracePt t="21028" x="5119688" y="5430838"/>
          <p14:tracePt t="21037" x="5132388" y="5418138"/>
          <p14:tracePt t="21042" x="5132388" y="5394325"/>
          <p14:tracePt t="21051" x="5132388" y="5368925"/>
          <p14:tracePt t="21059" x="5132388" y="5330825"/>
          <p14:tracePt t="21067" x="5132388" y="5318125"/>
          <p14:tracePt t="21075" x="5145088" y="5305425"/>
          <p14:tracePt t="21084" x="5145088" y="5281613"/>
          <p14:tracePt t="21101" x="5145088" y="5268913"/>
          <p14:tracePt t="21117" x="5145088" y="5256213"/>
          <p14:tracePt t="21135" x="5145088" y="5243513"/>
          <p14:tracePt t="21771" x="5145088" y="5256213"/>
          <p14:tracePt t="21777" x="5145088" y="5268913"/>
          <p14:tracePt t="21784" x="5145088" y="5281613"/>
          <p14:tracePt t="21793" x="5145088" y="5305425"/>
          <p14:tracePt t="21809" x="5145088" y="5318125"/>
          <p14:tracePt t="21825" x="5145088" y="5330825"/>
          <p14:tracePt t="21841" x="5145088" y="5343525"/>
          <p14:tracePt t="21856" x="5145088" y="5356225"/>
          <p14:tracePt t="21976" x="5145088" y="5368925"/>
          <p14:tracePt t="21999" x="5145088" y="5381625"/>
          <p14:tracePt t="22015" x="5145088" y="5394325"/>
          <p14:tracePt t="22047" x="5145088" y="5407025"/>
          <p14:tracePt t="22085" x="5145088" y="5418138"/>
          <p14:tracePt t="22125" x="5145088" y="5430838"/>
          <p14:tracePt t="22149" x="5145088" y="5443538"/>
          <p14:tracePt t="22157" x="5145088" y="5456238"/>
          <p14:tracePt t="22189" x="5145088" y="5468938"/>
          <p14:tracePt t="22205" x="5145088" y="5481638"/>
          <p14:tracePt t="22229" x="5145088" y="5494338"/>
          <p14:tracePt t="22243" x="5145088" y="5507038"/>
          <p14:tracePt t="22441" x="5145088" y="5530850"/>
          <p14:tracePt t="22449" x="5145088" y="5543550"/>
          <p14:tracePt t="22457" x="5145088" y="5556250"/>
          <p14:tracePt t="22464" x="5157788" y="5568950"/>
          <p14:tracePt t="22473" x="5181600" y="5568950"/>
          <p14:tracePt t="22483" x="5181600" y="5581650"/>
          <p14:tracePt t="22489" x="5207000" y="5594350"/>
          <p14:tracePt t="22499" x="5232400" y="5607050"/>
          <p14:tracePt t="22505" x="5257800" y="5619750"/>
          <p14:tracePt t="22513" x="5270500" y="5643563"/>
          <p14:tracePt t="22520" x="5307013" y="5656263"/>
          <p14:tracePt t="22537" x="5319713" y="5668963"/>
          <p14:tracePt t="22543" x="5357813" y="5681663"/>
          <p14:tracePt t="22559" x="5370513" y="5681663"/>
          <p14:tracePt t="22568" x="5370513" y="5694363"/>
          <p14:tracePt t="22725" x="5357813" y="5668963"/>
          <p14:tracePt t="22734" x="5345113" y="5668963"/>
          <p14:tracePt t="22742" x="5332413" y="5668963"/>
          <p14:tracePt t="22752" x="5319713" y="5668963"/>
          <p14:tracePt t="22757" x="5294313" y="5656263"/>
          <p14:tracePt t="22766" x="5270500" y="5643563"/>
          <p14:tracePt t="22773" x="5245100" y="5643563"/>
          <p14:tracePt t="22784" x="5232400" y="5643563"/>
          <p14:tracePt t="22789" x="5207000" y="5643563"/>
          <p14:tracePt t="22797" x="5181600" y="5643563"/>
          <p14:tracePt t="22805" x="5170488" y="5643563"/>
          <p14:tracePt t="22813" x="5145088" y="5630863"/>
          <p14:tracePt t="22821" x="5132388" y="5630863"/>
          <p14:tracePt t="22828" x="5094288" y="5630863"/>
          <p14:tracePt t="22836" x="5068888" y="5630863"/>
          <p14:tracePt t="22845" x="5032375" y="5630863"/>
          <p14:tracePt t="22851" x="5006975" y="5630863"/>
          <p14:tracePt t="22859" x="4956175" y="5630863"/>
          <p14:tracePt t="22868" x="4932363" y="5630863"/>
          <p14:tracePt t="22875" x="4881563" y="5630863"/>
          <p14:tracePt t="22886" x="4856163" y="5630863"/>
          <p14:tracePt t="22890" x="4832350" y="5630863"/>
          <p14:tracePt t="22899" x="4794250" y="5630863"/>
          <p14:tracePt t="22907" x="4756150" y="5630863"/>
          <p14:tracePt t="22918" x="4732338" y="5630863"/>
          <p14:tracePt t="22923" x="4694238" y="5630863"/>
          <p14:tracePt t="22935" x="4668838" y="5630863"/>
          <p14:tracePt t="22939" x="4630738" y="5630863"/>
          <p14:tracePt t="22947" x="4606925" y="5630863"/>
          <p14:tracePt t="22954" x="4581525" y="5630863"/>
          <p14:tracePt t="22963" x="4543425" y="5630863"/>
          <p14:tracePt t="22970" x="4530725" y="5630863"/>
          <p14:tracePt t="22979" x="4506913" y="5643563"/>
          <p14:tracePt t="22986" x="4494213" y="5643563"/>
          <p14:tracePt t="22995" x="4468813" y="5656263"/>
          <p14:tracePt t="23001" x="4456113" y="5656263"/>
          <p14:tracePt t="23009" x="4443413" y="5668963"/>
          <p14:tracePt t="23018" x="4430713" y="5681663"/>
          <p14:tracePt t="23025" x="4430713" y="5694363"/>
          <p14:tracePt t="23034" x="4418013" y="5694363"/>
          <p14:tracePt t="23041" x="4418013" y="5707063"/>
          <p14:tracePt t="23051" x="4418013" y="5719763"/>
          <p14:tracePt t="23067" x="4418013" y="5732463"/>
          <p14:tracePt t="23083" x="4406900" y="5743575"/>
          <p14:tracePt t="23089" x="4406900" y="5768975"/>
          <p14:tracePt t="23105" x="4406900" y="5781675"/>
          <p14:tracePt t="23113" x="4406900" y="5807075"/>
          <p14:tracePt t="23121" x="4406900" y="5819775"/>
          <p14:tracePt t="23129" x="4406900" y="5832475"/>
          <p14:tracePt t="23144" x="4406900" y="5843588"/>
          <p14:tracePt t="23159" x="4406900" y="5856288"/>
          <p14:tracePt t="23174" x="4418013" y="5881688"/>
          <p14:tracePt t="23190" x="4418013" y="5894388"/>
          <p14:tracePt t="23200" x="4418013" y="5907088"/>
          <p14:tracePt t="23207" x="4430713" y="5919788"/>
          <p14:tracePt t="23218" x="4443413" y="5932488"/>
          <p14:tracePt t="23233" x="4443413" y="5945188"/>
          <p14:tracePt t="23239" x="4443413" y="5956300"/>
          <p14:tracePt t="23255" x="4456113" y="5969000"/>
          <p14:tracePt t="23271" x="4456113" y="5981700"/>
          <p14:tracePt t="23279" x="4468813" y="5981700"/>
          <p14:tracePt t="23287" x="4468813" y="5994400"/>
          <p14:tracePt t="23295" x="4468813" y="6007100"/>
          <p14:tracePt t="23302" x="4494213" y="6032500"/>
          <p14:tracePt t="23309" x="4530725" y="6056313"/>
          <p14:tracePt t="23318" x="4568825" y="6069013"/>
          <p14:tracePt t="23324" x="4594225" y="6081713"/>
          <p14:tracePt t="23334" x="4630738" y="6094413"/>
          <p14:tracePt t="23340" x="4643438" y="6094413"/>
          <p14:tracePt t="23351" x="4668838" y="6107113"/>
          <p14:tracePt t="23357" x="4706938" y="6107113"/>
          <p14:tracePt t="23367" x="4732338" y="6107113"/>
          <p14:tracePt t="23372" x="4781550" y="6107113"/>
          <p14:tracePt t="23383" x="4843463" y="6119813"/>
          <p14:tracePt t="23389" x="4894263" y="6119813"/>
          <p14:tracePt t="23400" x="4968875" y="6119813"/>
          <p14:tracePt t="23405" x="4994275" y="6119813"/>
          <p14:tracePt t="23413" x="5019675" y="6119813"/>
          <p14:tracePt t="23421" x="5045075" y="6119813"/>
          <p14:tracePt t="23429" x="5068888" y="6132513"/>
          <p14:tracePt t="23437" x="5106988" y="6132513"/>
          <p14:tracePt t="23452" x="5119688" y="6132513"/>
          <p14:tracePt t="23468" x="5132388" y="6132513"/>
          <p14:tracePt t="23475" x="5145088" y="6132513"/>
          <p14:tracePt t="24268" x="5157788" y="6132513"/>
          <p14:tracePt t="24273" x="5232400" y="6132513"/>
          <p14:tracePt t="24284" x="5345113" y="6132513"/>
          <p14:tracePt t="24289" x="5457825" y="6145213"/>
          <p14:tracePt t="24297" x="5607050" y="6145213"/>
          <p14:tracePt t="24304" x="5745163" y="6119813"/>
          <p14:tracePt t="24312" x="5945188" y="6119813"/>
          <p14:tracePt t="24321" x="6157913" y="6119813"/>
          <p14:tracePt t="24329" x="6434138" y="6119813"/>
          <p14:tracePt t="24337" x="6608763" y="6119813"/>
          <p14:tracePt t="24345" x="6808788" y="6119813"/>
          <p14:tracePt t="24353" x="6997700" y="6132513"/>
          <p14:tracePt t="24361" x="7146925" y="6132513"/>
          <p14:tracePt t="24369" x="7285038" y="6132513"/>
          <p14:tracePt t="24377" x="7410450" y="6132513"/>
          <p14:tracePt t="24383" x="7548563" y="6132513"/>
          <p14:tracePt t="24391" x="7635875" y="6132513"/>
          <p14:tracePt t="24401" x="7697788" y="6132513"/>
          <p14:tracePt t="24407" x="7773988" y="6119813"/>
          <p14:tracePt t="24418" x="7797800" y="6119813"/>
          <p14:tracePt t="24423" x="7823200" y="6107113"/>
          <p14:tracePt t="24434" x="7835900" y="6107113"/>
          <p14:tracePt t="24439" x="7861300" y="6094413"/>
          <p14:tracePt t="24449" x="7886700" y="6094413"/>
          <p14:tracePt t="24455" x="7897813" y="6094413"/>
          <p14:tracePt t="24463" x="7923213" y="6081713"/>
          <p14:tracePt t="24470" x="7974013" y="6081713"/>
          <p14:tracePt t="24478" x="8035925" y="6069013"/>
          <p14:tracePt t="24486" x="8099425" y="6069013"/>
          <p14:tracePt t="24495" x="8174038" y="6069013"/>
          <p14:tracePt t="24502" x="8248650" y="6056313"/>
          <p14:tracePt t="24511" x="8312150" y="6056313"/>
          <p14:tracePt t="24519" x="8424863" y="6045200"/>
          <p14:tracePt t="24527" x="8524875" y="6045200"/>
          <p14:tracePt t="24534" x="8624888" y="6045200"/>
          <p14:tracePt t="24541" x="8724900" y="6032500"/>
          <p14:tracePt t="24550" x="8799513" y="6032500"/>
          <p14:tracePt t="24557" x="8886825" y="6019800"/>
          <p14:tracePt t="24567" x="8963025" y="6019800"/>
          <p14:tracePt t="24573" x="9037638" y="6007100"/>
          <p14:tracePt t="24583" x="9088438" y="6007100"/>
          <p14:tracePt t="24589" x="9137650" y="6007100"/>
          <p14:tracePt t="24601" x="9175750" y="6007100"/>
          <p14:tracePt t="24605" x="9199563" y="6007100"/>
          <p14:tracePt t="24613" x="9237663" y="5994400"/>
          <p14:tracePt t="24620" x="9275763" y="5994400"/>
          <p14:tracePt t="24629" x="9301163" y="5994400"/>
          <p14:tracePt t="24637" x="9312275" y="5994400"/>
          <p14:tracePt t="24645" x="9337675" y="5994400"/>
          <p14:tracePt t="24653" x="9363075" y="5994400"/>
          <p14:tracePt t="24661" x="9401175" y="5994400"/>
          <p14:tracePt t="24668" x="9463088" y="5994400"/>
          <p14:tracePt t="24677" x="9513888" y="5994400"/>
          <p14:tracePt t="24685" x="9588500" y="5994400"/>
          <p14:tracePt t="24691" x="9675813" y="5994400"/>
          <p14:tracePt t="24701" x="9739313" y="5994400"/>
          <p14:tracePt t="24707" x="9826625" y="5994400"/>
          <p14:tracePt t="24718" x="9939338" y="5994400"/>
          <p14:tracePt t="24723" x="10039350" y="5994400"/>
          <p14:tracePt t="24734" x="10126663" y="5994400"/>
          <p14:tracePt t="24739" x="10213975" y="5994400"/>
          <p14:tracePt t="24749" x="10277475" y="5994400"/>
          <p14:tracePt t="24755" x="10313988" y="5994400"/>
          <p14:tracePt t="24763" x="10352088" y="5994400"/>
          <p14:tracePt t="24771" x="10364788" y="5994400"/>
          <p14:tracePt t="24779" x="10377488" y="5994400"/>
          <p14:tracePt t="24819" x="10390188" y="5994400"/>
          <p14:tracePt t="24849" x="10401300" y="5994400"/>
          <p14:tracePt t="24881" x="10414000" y="5994400"/>
          <p14:tracePt t="24889" x="10414000" y="5981700"/>
          <p14:tracePt t="24898" x="10414000" y="5969000"/>
          <p14:tracePt t="24905" x="10414000" y="5945188"/>
          <p14:tracePt t="24913" x="10439400" y="5907088"/>
          <p14:tracePt t="24921" x="10452100" y="5894388"/>
          <p14:tracePt t="24929" x="10452100" y="5881688"/>
          <p14:tracePt t="24937" x="10464800" y="5856288"/>
          <p14:tracePt t="24945" x="10477500" y="5832475"/>
          <p14:tracePt t="24953" x="10477500" y="5807075"/>
          <p14:tracePt t="24961" x="10477500" y="5781675"/>
          <p14:tracePt t="24969" x="10477500" y="5743575"/>
          <p14:tracePt t="24977" x="10477500" y="5732463"/>
          <p14:tracePt t="24985" x="10477500" y="5707063"/>
          <p14:tracePt t="24991" x="10477500" y="5694363"/>
          <p14:tracePt t="25001" x="10477500" y="5668963"/>
          <p14:tracePt t="25007" x="10477500" y="5643563"/>
          <p14:tracePt t="25023" x="10477500" y="5630863"/>
          <p14:tracePt t="25034" x="10464800" y="5619750"/>
          <p14:tracePt t="25039" x="10452100" y="5619750"/>
          <p14:tracePt t="25051" x="10452100" y="5607050"/>
          <p14:tracePt t="25055" x="10439400" y="5607050"/>
          <p14:tracePt t="25063" x="10414000" y="5607050"/>
          <p14:tracePt t="25071" x="10401300" y="5594350"/>
          <p14:tracePt t="25079" x="10377488" y="5581650"/>
          <p14:tracePt t="25087" x="10352088" y="5568950"/>
          <p14:tracePt t="25095" x="10339388" y="5556250"/>
          <p14:tracePt t="25103" x="10313988" y="5543550"/>
          <p14:tracePt t="25111" x="10301288" y="5543550"/>
          <p14:tracePt t="25119" x="10277475" y="5543550"/>
          <p14:tracePt t="25127" x="10264775" y="5530850"/>
          <p14:tracePt t="25135" x="10239375" y="5518150"/>
          <p14:tracePt t="25143" x="10226675" y="5518150"/>
          <p14:tracePt t="25152" x="10213975" y="5518150"/>
          <p14:tracePt t="25157" x="10188575" y="5518150"/>
          <p14:tracePt t="25173" x="10177463" y="5518150"/>
          <p14:tracePt t="25189" x="10164763" y="5518150"/>
          <p14:tracePt t="25201" x="10152063" y="5518150"/>
          <p14:tracePt t="25205" x="10139363" y="5518150"/>
          <p14:tracePt t="25213" x="10126663" y="5518150"/>
          <p14:tracePt t="25229" x="10113963" y="5518150"/>
          <p14:tracePt t="25238" x="10088563" y="5518150"/>
          <p14:tracePt t="25245" x="10075863" y="5518150"/>
          <p14:tracePt t="25253" x="10064750" y="5518150"/>
          <p14:tracePt t="25261" x="10052050" y="5518150"/>
          <p14:tracePt t="25269" x="10026650" y="5518150"/>
          <p14:tracePt t="25277" x="10013950" y="5518150"/>
          <p14:tracePt t="25285" x="9988550" y="5518150"/>
          <p14:tracePt t="25293" x="9975850" y="5518150"/>
          <p14:tracePt t="25302" x="9952038" y="5518150"/>
          <p14:tracePt t="25307" x="9939338" y="5518150"/>
          <p14:tracePt t="25317" x="9926638" y="5518150"/>
          <p14:tracePt t="25334" x="9913938" y="5518150"/>
          <p14:tracePt t="25339" x="9901238" y="5507038"/>
          <p14:tracePt t="25349" x="9888538" y="5507038"/>
          <p14:tracePt t="25355" x="9875838" y="5507038"/>
          <p14:tracePt t="25363" x="9852025" y="5494338"/>
          <p14:tracePt t="25371" x="9839325" y="5481638"/>
          <p14:tracePt t="25379" x="9826625" y="5468938"/>
          <p14:tracePt t="25387" x="9801225" y="5456238"/>
          <p14:tracePt t="25408" x="9688513" y="5356225"/>
          <p14:tracePt t="25411" x="9688513" y="5343525"/>
          <p14:tracePt t="25419" x="9688513" y="5318125"/>
          <p14:tracePt t="25443" x="9675813" y="5305425"/>
          <p14:tracePt t="25451" x="9675813" y="5294313"/>
          <p14:tracePt t="25457" x="9675813" y="5281613"/>
          <p14:tracePt t="25467" x="9675813" y="5268913"/>
          <p14:tracePt t="25473" x="9675813" y="5256213"/>
          <p14:tracePt t="25505" x="9675813" y="5243513"/>
          <p14:tracePt t="25520" x="9675813" y="5230813"/>
          <p14:tracePt t="25553" x="9675813" y="5218113"/>
          <p14:tracePt t="25602" x="9688513" y="5218113"/>
          <p14:tracePt t="25632" x="9701213" y="5218113"/>
          <p14:tracePt t="25688" x="9713913" y="5230813"/>
          <p14:tracePt t="25697" x="9713913" y="5243513"/>
          <p14:tracePt t="25706" x="9713913" y="5305425"/>
          <p14:tracePt t="25712" x="9713913" y="5343525"/>
          <p14:tracePt t="25720" x="9726613" y="5381625"/>
          <p14:tracePt t="25727" x="9726613" y="5394325"/>
          <p14:tracePt t="25734" x="9726613" y="5418138"/>
          <p14:tracePt t="25743" x="9739313" y="5430838"/>
          <p14:tracePt t="25751" x="9739313" y="5443538"/>
          <p14:tracePt t="25767" x="9739313" y="5468938"/>
          <p14:tracePt t="25917" x="9750425" y="5418138"/>
          <p14:tracePt t="25925" x="9750425" y="5381625"/>
          <p14:tracePt t="25934" x="9750425" y="5356225"/>
          <p14:tracePt t="25940" x="9750425" y="5318125"/>
          <p14:tracePt t="25947" x="9750425" y="5294313"/>
          <p14:tracePt t="25954" x="9750425" y="5268913"/>
          <p14:tracePt t="25963" x="9750425" y="5230813"/>
          <p14:tracePt t="25971" x="9750425" y="5218113"/>
          <p14:tracePt t="25979" x="9750425" y="5205413"/>
          <p14:tracePt t="25987" x="9750425" y="5194300"/>
          <p14:tracePt t="25995" x="9750425" y="5181600"/>
          <p14:tracePt t="26019" x="9750425" y="5168900"/>
          <p14:tracePt t="26065" x="9763125" y="5168900"/>
          <p14:tracePt t="26088" x="9775825" y="5168900"/>
          <p14:tracePt t="26105" x="9788525" y="5168900"/>
          <p14:tracePt t="26129" x="9801225" y="5168900"/>
          <p14:tracePt t="26219" x="9801225" y="5181600"/>
          <p14:tracePt t="26234" x="9801225" y="5205413"/>
          <p14:tracePt t="26244" x="9801225" y="5243513"/>
          <p14:tracePt t="26250" x="9801225" y="5256213"/>
          <p14:tracePt t="26261" x="9801225" y="5281613"/>
          <p14:tracePt t="26264" x="9801225" y="5305425"/>
          <p14:tracePt t="26273" x="9801225" y="5318125"/>
          <p14:tracePt t="26279" x="9801225" y="5330825"/>
          <p14:tracePt t="26287" x="9801225" y="5343525"/>
          <p14:tracePt t="26295" x="9801225" y="5356225"/>
          <p14:tracePt t="26311" x="9801225" y="5368925"/>
          <p14:tracePt t="26319" x="9801225" y="5381625"/>
          <p14:tracePt t="26327" x="9801225" y="5394325"/>
          <p14:tracePt t="26479" x="9813925" y="5394325"/>
          <p14:tracePt t="26487" x="9813925" y="5381625"/>
          <p14:tracePt t="26501" x="9826625" y="5368925"/>
          <p14:tracePt t="26509" x="9839325" y="5368925"/>
          <p14:tracePt t="26518" x="9839325" y="5356225"/>
          <p14:tracePt t="26525" x="9852025" y="5281613"/>
          <p14:tracePt t="26534" x="9875838" y="5243513"/>
          <p14:tracePt t="26539" x="9875838" y="5205413"/>
          <p14:tracePt t="26550" x="9875838" y="5181600"/>
          <p14:tracePt t="26554" x="9888538" y="5156200"/>
          <p14:tracePt t="26562" x="9888538" y="5130800"/>
          <p14:tracePt t="26770" x="9888538" y="5143500"/>
          <p14:tracePt t="26778" x="9888538" y="5156200"/>
          <p14:tracePt t="26785" x="9888538" y="5168900"/>
          <p14:tracePt t="26792" x="9888538" y="5181600"/>
          <p14:tracePt t="26801" x="9888538" y="5194300"/>
          <p14:tracePt t="26809" x="9888538" y="5205413"/>
          <p14:tracePt t="26818" x="9888538" y="5218113"/>
          <p14:tracePt t="26838" x="9888538" y="5230813"/>
          <p14:tracePt t="26855" x="9888538" y="5243513"/>
          <p14:tracePt t="26879" x="9888538" y="5256213"/>
          <p14:tracePt t="26911" x="9888538" y="5268913"/>
          <p14:tracePt t="26934" x="9888538" y="5281613"/>
          <p14:tracePt t="26959" x="9888538" y="5294313"/>
          <p14:tracePt t="26975" x="9888538" y="5305425"/>
          <p14:tracePt t="26984" x="9888538" y="5318125"/>
          <p14:tracePt t="26988" x="9888538" y="5330825"/>
          <p14:tracePt t="27020" x="9875838" y="5343525"/>
          <p14:tracePt t="27028" x="9875838" y="5356225"/>
          <p14:tracePt t="27037" x="9875838" y="5368925"/>
          <p14:tracePt t="27052" x="9875838" y="5381625"/>
          <p14:tracePt t="27077" x="9875838" y="5394325"/>
          <p14:tracePt t="27085" x="9875838" y="5407025"/>
          <p14:tracePt t="27101" x="9875838" y="5418138"/>
          <p14:tracePt t="27118" x="9875838" y="5430838"/>
          <p14:tracePt t="27890" x="9875838" y="5407025"/>
          <p14:tracePt t="27907" x="9875838" y="5394325"/>
          <p14:tracePt t="27921" x="9875838" y="5381625"/>
          <p14:tracePt t="28168" x="9875838" y="5368925"/>
          <p14:tracePt t="30501" x="9863138" y="5368925"/>
          <p14:tracePt t="30505" x="9775825" y="5381625"/>
          <p14:tracePt t="30513" x="9663113" y="5418138"/>
          <p14:tracePt t="30520" x="9537700" y="5468938"/>
          <p14:tracePt t="30526" x="9424988" y="5507038"/>
          <p14:tracePt t="30535" x="9312275" y="5518150"/>
          <p14:tracePt t="30542" x="9188450" y="5556250"/>
          <p14:tracePt t="30551" x="9050338" y="5594350"/>
          <p14:tracePt t="30559" x="8863013" y="5643563"/>
          <p14:tracePt t="30568" x="8612188" y="5732463"/>
          <p14:tracePt t="30575" x="8374063" y="5732463"/>
          <p14:tracePt t="30584" x="7999413" y="5856288"/>
          <p14:tracePt t="30591" x="7723188" y="5856288"/>
          <p14:tracePt t="30600" x="7397750" y="5894388"/>
          <p14:tracePt t="30607" x="7059613" y="5994400"/>
          <p14:tracePt t="30617" x="6746875" y="6094413"/>
          <p14:tracePt t="30623" x="6496050" y="6219825"/>
          <p14:tracePt t="30632" x="6208713" y="6319838"/>
          <p14:tracePt t="30639" x="6057900" y="6370638"/>
          <p14:tracePt t="30650" x="5908675" y="6394450"/>
          <p14:tracePt t="30655" x="5783263" y="6419850"/>
          <p14:tracePt t="30663" x="5695950" y="6432550"/>
          <p14:tracePt t="30671" x="5632450" y="6445250"/>
          <p14:tracePt t="30677" x="5583238" y="6457950"/>
          <p14:tracePt t="30684" x="5545138" y="6457950"/>
          <p14:tracePt t="30693" x="5507038" y="6457950"/>
          <p14:tracePt t="30700" x="5495925" y="6457950"/>
          <p14:tracePt t="30709" x="5483225" y="6457950"/>
          <p14:tracePt t="30875" x="5495925" y="6445250"/>
          <p14:tracePt t="30884" x="5495925" y="6432550"/>
          <p14:tracePt t="30891" x="5507038" y="6419850"/>
          <p14:tracePt t="30900" x="5519738" y="6394450"/>
          <p14:tracePt t="30906" x="5532438" y="6370638"/>
          <p14:tracePt t="30917" x="5532438" y="6357938"/>
          <p14:tracePt t="30922" x="5545138" y="6345238"/>
          <p14:tracePt t="30934" x="5545138" y="6332538"/>
          <p14:tracePt t="30939" x="5545138" y="6319838"/>
          <p14:tracePt t="30950" x="5545138" y="6307138"/>
          <p14:tracePt t="30954" x="5545138" y="6269038"/>
          <p14:tracePt t="30963" x="5545138" y="6245225"/>
          <p14:tracePt t="30970" x="5545138" y="6219825"/>
          <p14:tracePt t="30979" x="5545138" y="6207125"/>
          <p14:tracePt t="30986" x="5532438" y="6181725"/>
          <p14:tracePt t="30993" x="5532438" y="6145213"/>
          <p14:tracePt t="31001" x="5519738" y="6119813"/>
          <p14:tracePt t="31009" x="5495925" y="6069013"/>
          <p14:tracePt t="31017" x="5483225" y="6032500"/>
          <p14:tracePt t="31025" x="5483225" y="5981700"/>
          <p14:tracePt t="31034" x="5483225" y="5945188"/>
          <p14:tracePt t="31040" x="5483225" y="5907088"/>
          <p14:tracePt t="31049" x="5483225" y="5894388"/>
          <p14:tracePt t="31056" x="5483225" y="5868988"/>
          <p14:tracePt t="31067" x="5483225" y="5843588"/>
          <p14:tracePt t="31073" x="5483225" y="5819775"/>
          <p14:tracePt t="31084" x="5483225" y="5807075"/>
          <p14:tracePt t="31089" x="5483225" y="5794375"/>
          <p14:tracePt t="31100" x="5483225" y="5781675"/>
          <p14:tracePt t="31105" x="5483225" y="5768975"/>
          <p14:tracePt t="31137" x="5483225" y="5756275"/>
          <p14:tracePt t="31159" x="5470525" y="5756275"/>
          <p14:tracePt t="31167" x="5457825" y="5756275"/>
          <p14:tracePt t="31175" x="5445125" y="5756275"/>
          <p14:tracePt t="31184" x="5432425" y="5756275"/>
          <p14:tracePt t="31191" x="5419725" y="5756275"/>
          <p14:tracePt t="31200" x="5407025" y="5756275"/>
          <p14:tracePt t="31206" x="5383213" y="5756275"/>
          <p14:tracePt t="31217" x="5357813" y="5743575"/>
          <p14:tracePt t="31222" x="5332413" y="5743575"/>
          <p14:tracePt t="31233" x="5319713" y="5732463"/>
          <p14:tracePt t="31239" x="5294313" y="5732463"/>
          <p14:tracePt t="31250" x="5270500" y="5719763"/>
          <p14:tracePt t="31255" x="5245100" y="5694363"/>
          <p14:tracePt t="31270" x="5232400" y="5694363"/>
          <p14:tracePt t="31279" x="5232400" y="5681663"/>
          <p14:tracePt t="31287" x="5219700" y="5668963"/>
          <p14:tracePt t="31292" x="5194300" y="5656263"/>
          <p14:tracePt t="31301" x="5181600" y="5643563"/>
          <p14:tracePt t="31309" x="5170488" y="5630863"/>
          <p14:tracePt t="31317" x="5157788" y="5619750"/>
          <p14:tracePt t="31325" x="5145088" y="5594350"/>
          <p14:tracePt t="31334" x="5132388" y="5594350"/>
          <p14:tracePt t="31341" x="5132388" y="5581650"/>
          <p14:tracePt t="31350" x="5119688" y="5568950"/>
          <p14:tracePt t="31357" x="5119688" y="5556250"/>
          <p14:tracePt t="31365" x="5119688" y="5543550"/>
          <p14:tracePt t="31372" x="5106988" y="5518150"/>
          <p14:tracePt t="31389" x="5094288" y="5518150"/>
          <p14:tracePt t="31413" x="5094288" y="5507038"/>
          <p14:tracePt t="31421" x="5094288" y="5494338"/>
          <p14:tracePt t="31429" x="5081588" y="5494338"/>
          <p14:tracePt t="31437" x="5081588" y="5481638"/>
          <p14:tracePt t="31445" x="5068888" y="5481638"/>
          <p14:tracePt t="31459" x="5068888" y="5468938"/>
          <p14:tracePt t="31572" x="5081588" y="5468938"/>
          <p14:tracePt t="31588" x="5094288" y="5468938"/>
          <p14:tracePt t="31597" x="5119688" y="5468938"/>
          <p14:tracePt t="31601" x="5145088" y="5468938"/>
          <p14:tracePt t="31609" x="5207000" y="5543550"/>
          <p14:tracePt t="31618" x="5232400" y="5581650"/>
          <p14:tracePt t="31624" x="5281613" y="5630863"/>
          <p14:tracePt t="31634" x="5332413" y="5681663"/>
          <p14:tracePt t="31640" x="5357813" y="5707063"/>
          <p14:tracePt t="31649" x="5383213" y="5732463"/>
          <p14:tracePt t="31656" x="5432425" y="5768975"/>
          <p14:tracePt t="31667" x="5470525" y="5794375"/>
          <p14:tracePt t="31672" x="5495925" y="5794375"/>
          <p14:tracePt t="31683" x="5532438" y="5794375"/>
          <p14:tracePt t="31689" x="5557838" y="5794375"/>
          <p14:tracePt t="31700" x="5583238" y="5794375"/>
          <p14:tracePt t="31713" x="5595938" y="5794375"/>
          <p14:tracePt t="31729" x="5607050" y="5794375"/>
          <p14:tracePt t="31737" x="5619750" y="5794375"/>
          <p14:tracePt t="31745" x="5632450" y="5794375"/>
          <p14:tracePt t="31759" x="5645150" y="5807075"/>
          <p14:tracePt t="31783" x="5670550" y="5807075"/>
          <p14:tracePt t="31800" x="5683250" y="5807075"/>
          <p14:tracePt t="31806" x="5708650" y="5807075"/>
          <p14:tracePt t="31823" x="5745163" y="5807075"/>
          <p14:tracePt t="31832" x="5770563" y="5807075"/>
          <p14:tracePt t="31839" x="5821363" y="5807075"/>
          <p14:tracePt t="31849" x="5883275" y="5807075"/>
          <p14:tracePt t="31855" x="5921375" y="5807075"/>
          <p14:tracePt t="31863" x="5995988" y="5819775"/>
          <p14:tracePt t="31871" x="6070600" y="5819775"/>
          <p14:tracePt t="31884" x="6157913" y="5832475"/>
          <p14:tracePt t="31886" x="6234113" y="5832475"/>
          <p14:tracePt t="31895" x="6296025" y="5832475"/>
          <p14:tracePt t="31902" x="6370638" y="5856288"/>
          <p14:tracePt t="31909" x="6434138" y="5868988"/>
          <p14:tracePt t="31917" x="6521450" y="5881688"/>
          <p14:tracePt t="31925" x="6608763" y="5894388"/>
          <p14:tracePt t="31934" x="6696075" y="5894388"/>
          <p14:tracePt t="31941" x="6746875" y="5894388"/>
          <p14:tracePt t="31950" x="6797675" y="5894388"/>
          <p14:tracePt t="31957" x="6872288" y="5894388"/>
          <p14:tracePt t="31967" x="6910388" y="5894388"/>
          <p14:tracePt t="31972" x="6959600" y="5894388"/>
          <p14:tracePt t="31983" x="6997700" y="5894388"/>
          <p14:tracePt t="31988" x="7021513" y="5894388"/>
          <p14:tracePt t="32000" x="7034213" y="5894388"/>
          <p14:tracePt t="32005" x="7059613" y="5894388"/>
          <p14:tracePt t="32013" x="7072313" y="5894388"/>
          <p14:tracePt t="32020" x="7085013" y="5894388"/>
          <p14:tracePt t="32037" x="7097713" y="5894388"/>
          <p14:tracePt t="32053" x="7110413" y="5894388"/>
          <p14:tracePt t="32068" x="7123113" y="5894388"/>
          <p14:tracePt t="32084" x="7146925" y="5894388"/>
          <p14:tracePt t="32090" x="7159625" y="5894388"/>
          <p14:tracePt t="32101" x="7185025" y="5894388"/>
          <p14:tracePt t="32107" x="7197725" y="5894388"/>
          <p14:tracePt t="32116" x="7235825" y="5894388"/>
          <p14:tracePt t="32122" x="7272338" y="5894388"/>
          <p14:tracePt t="32132" x="7310438" y="5894388"/>
          <p14:tracePt t="32138" x="7372350" y="5894388"/>
          <p14:tracePt t="32148" x="7423150" y="5894388"/>
          <p14:tracePt t="32155" x="7510463" y="5894388"/>
          <p14:tracePt t="32163" x="7561263" y="5894388"/>
          <p14:tracePt t="32170" x="7648575" y="5894388"/>
          <p14:tracePt t="32179" x="7710488" y="5894388"/>
          <p14:tracePt t="32187" x="7797800" y="5894388"/>
          <p14:tracePt t="32195" x="7874000" y="5894388"/>
          <p14:tracePt t="32203" x="7974013" y="5894388"/>
          <p14:tracePt t="32210" x="8061325" y="5894388"/>
          <p14:tracePt t="32218" x="8123238" y="5894388"/>
          <p14:tracePt t="32224" x="8223250" y="5894388"/>
          <p14:tracePt t="32233" x="8299450" y="5881688"/>
          <p14:tracePt t="32241" x="8361363" y="5881688"/>
          <p14:tracePt t="32250" x="8412163" y="5881688"/>
          <p14:tracePt t="32257" x="8486775" y="5881688"/>
          <p14:tracePt t="32266" x="8537575" y="5881688"/>
          <p14:tracePt t="32272" x="8586788" y="5881688"/>
          <p14:tracePt t="32283" x="8624888" y="5881688"/>
          <p14:tracePt t="32289" x="8674100" y="5881688"/>
          <p14:tracePt t="32299" x="8712200" y="5881688"/>
          <p14:tracePt t="32305" x="8750300" y="5881688"/>
          <p14:tracePt t="32313" x="8786813" y="5881688"/>
          <p14:tracePt t="32321" x="8824913" y="5881688"/>
          <p14:tracePt t="32329" x="8863013" y="5881688"/>
          <p14:tracePt t="32336" x="8912225" y="5881688"/>
          <p14:tracePt t="32344" x="8937625" y="5881688"/>
          <p14:tracePt t="32353" x="8986838" y="5881688"/>
          <p14:tracePt t="32361" x="9012238" y="5868988"/>
          <p14:tracePt t="32367" x="9063038" y="5868988"/>
          <p14:tracePt t="32375" x="9099550" y="5856288"/>
          <p14:tracePt t="32384" x="9124950" y="5856288"/>
          <p14:tracePt t="32391" x="9163050" y="5843588"/>
          <p14:tracePt t="32401" x="9199563" y="5843588"/>
          <p14:tracePt t="32407" x="9237663" y="5819775"/>
          <p14:tracePt t="32415" x="9263063" y="5807075"/>
          <p14:tracePt t="32423" x="9301163" y="5807075"/>
          <p14:tracePt t="32433" x="9324975" y="5807075"/>
          <p14:tracePt t="32439" x="9363075" y="5807075"/>
          <p14:tracePt t="32450" x="9375775" y="5794375"/>
          <p14:tracePt t="32455" x="9413875" y="5781675"/>
          <p14:tracePt t="32463" x="9437688" y="5768975"/>
          <p14:tracePt t="32471" x="9463088" y="5768975"/>
          <p14:tracePt t="32479" x="9475788" y="5768975"/>
          <p14:tracePt t="32487" x="9501188" y="5756275"/>
          <p14:tracePt t="32495" x="9513888" y="5756275"/>
          <p14:tracePt t="32502" x="9525000" y="5743575"/>
          <p14:tracePt t="32511" x="9537700" y="5743575"/>
          <p14:tracePt t="32519" x="9537700" y="5732463"/>
          <p14:tracePt t="32525" x="9563100" y="5719763"/>
          <p14:tracePt t="32534" x="9563100" y="5707063"/>
          <p14:tracePt t="32540" x="9588500" y="5707063"/>
          <p14:tracePt t="32557" x="9601200" y="5694363"/>
          <p14:tracePt t="32572" x="9626600" y="5681663"/>
          <p14:tracePt t="32583" x="9626600" y="5668963"/>
          <p14:tracePt t="32589" x="9637713" y="5656263"/>
          <p14:tracePt t="32599" x="9650413" y="5656263"/>
          <p14:tracePt t="32605" x="9650413" y="5643563"/>
          <p14:tracePt t="32613" x="9663113" y="5630863"/>
          <p14:tracePt t="32629" x="9675813" y="5619750"/>
          <p14:tracePt t="32645" x="9688513" y="5619750"/>
          <p14:tracePt t="32653" x="9701213" y="5607050"/>
          <p14:tracePt t="32660" x="9713913" y="5607050"/>
          <p14:tracePt t="32668" x="9726613" y="5607050"/>
          <p14:tracePt t="32675" x="9739313" y="5594350"/>
          <p14:tracePt t="32684" x="9750425" y="5568950"/>
          <p14:tracePt t="32691" x="9763125" y="5568950"/>
          <p14:tracePt t="32700" x="9775825" y="5556250"/>
          <p14:tracePt t="32707" x="9801225" y="5543550"/>
          <p14:tracePt t="32717" x="9801225" y="5530850"/>
          <p14:tracePt t="32723" x="9813925" y="5518150"/>
          <p14:tracePt t="32733" x="9826625" y="5507038"/>
          <p14:tracePt t="32749" x="9839325" y="5494338"/>
          <p14:tracePt t="32771" x="9839325" y="5481638"/>
          <p14:tracePt t="32779" x="9852025" y="5481638"/>
          <p14:tracePt t="32810" x="9852025" y="5468938"/>
          <p14:tracePt t="32979" x="9863138" y="5468938"/>
          <p14:tracePt t="35180" x="9839325" y="5481638"/>
          <p14:tracePt t="35187" x="9801225" y="5494338"/>
          <p14:tracePt t="35195" x="9750425" y="5543550"/>
          <p14:tracePt t="35203" x="9675813" y="5568950"/>
          <p14:tracePt t="35211" x="9588500" y="5594350"/>
          <p14:tracePt t="35218" x="9537700" y="5619750"/>
          <p14:tracePt t="35227" x="9437688" y="5656263"/>
          <p14:tracePt t="35234" x="9388475" y="5707063"/>
          <p14:tracePt t="35243" x="9301163" y="5743575"/>
          <p14:tracePt t="35251" x="9212263" y="5807075"/>
          <p14:tracePt t="35259" x="9150350" y="5843588"/>
          <p14:tracePt t="35267" x="9063038" y="5894388"/>
          <p14:tracePt t="35275" x="8975725" y="5919788"/>
          <p14:tracePt t="35284" x="8886825" y="5981700"/>
          <p14:tracePt t="35290" x="8786813" y="6032500"/>
          <p14:tracePt t="35299" x="8674100" y="6094413"/>
          <p14:tracePt t="35305" x="8561388" y="6107113"/>
          <p14:tracePt t="35313" x="8424863" y="6157913"/>
          <p14:tracePt t="35320" x="8299450" y="6181725"/>
          <p14:tracePt t="35329" x="8161338" y="6219825"/>
          <p14:tracePt t="35336" x="8023225" y="6281738"/>
          <p14:tracePt t="35345" x="7886700" y="6294438"/>
          <p14:tracePt t="35353" x="7735888" y="6332538"/>
          <p14:tracePt t="35361" x="7597775" y="6357938"/>
          <p14:tracePt t="35369" x="7448550" y="6394450"/>
          <p14:tracePt t="35377" x="7297738" y="6394450"/>
          <p14:tracePt t="35384" x="7159625" y="6432550"/>
          <p14:tracePt t="35393" x="7010400" y="6432550"/>
          <p14:tracePt t="35401" x="6846888" y="6445250"/>
          <p14:tracePt t="35411" x="6621463" y="6445250"/>
          <p14:tracePt t="35417" x="6472238" y="6445250"/>
          <p14:tracePt t="35425" x="6334125" y="6445250"/>
          <p14:tracePt t="35433" x="6157913" y="6445250"/>
          <p14:tracePt t="35441" x="6021388" y="6457950"/>
          <p14:tracePt t="35450" x="5908675" y="6470650"/>
          <p14:tracePt t="35455" x="5757863" y="6470650"/>
          <p14:tracePt t="35463" x="5607050" y="6483350"/>
          <p14:tracePt t="35470" x="5483225" y="6483350"/>
          <p14:tracePt t="35479" x="5370513" y="6483350"/>
          <p14:tracePt t="35486" x="5307013" y="6483350"/>
          <p14:tracePt t="35495" x="5232400" y="6483350"/>
          <p14:tracePt t="35502" x="5181600" y="6483350"/>
          <p14:tracePt t="35511" x="5119688" y="6483350"/>
          <p14:tracePt t="35518" x="5081588" y="6483350"/>
          <p14:tracePt t="35527" x="5045075" y="6483350"/>
          <p14:tracePt t="35535" x="5032375" y="6470650"/>
          <p14:tracePt t="35542" x="5019675" y="6470650"/>
          <p14:tracePt t="35551" x="5019675" y="6457950"/>
          <p14:tracePt t="35567" x="5006975" y="6445250"/>
          <p14:tracePt t="35584" x="5006975" y="6432550"/>
          <p14:tracePt t="35591" x="5006975" y="6419850"/>
          <p14:tracePt t="35599" x="5006975" y="6407150"/>
          <p14:tracePt t="35605" x="5006975" y="6394450"/>
          <p14:tracePt t="35613" x="4994275" y="6381750"/>
          <p14:tracePt t="35620" x="4994275" y="6357938"/>
          <p14:tracePt t="35629" x="4981575" y="6332538"/>
          <p14:tracePt t="35637" x="4981575" y="6319838"/>
          <p14:tracePt t="35644" x="4981575" y="6294438"/>
          <p14:tracePt t="35652" x="4981575" y="6269038"/>
          <p14:tracePt t="35661" x="4968875" y="6245225"/>
          <p14:tracePt t="35668" x="4968875" y="6232525"/>
          <p14:tracePt t="35677" x="4956175" y="6207125"/>
          <p14:tracePt t="35685" x="4945063" y="6181725"/>
          <p14:tracePt t="35693" x="4945063" y="6169025"/>
          <p14:tracePt t="35700" x="4945063" y="6145213"/>
          <p14:tracePt t="35709" x="4945063" y="6132513"/>
          <p14:tracePt t="35717" x="4945063" y="6107113"/>
          <p14:tracePt t="35725" x="4945063" y="6081713"/>
          <p14:tracePt t="35734" x="4945063" y="6069013"/>
          <p14:tracePt t="35741" x="4945063" y="6056313"/>
          <p14:tracePt t="35750" x="4968875" y="6032500"/>
          <p14:tracePt t="35755" x="4968875" y="6007100"/>
          <p14:tracePt t="35763" x="4994275" y="5981700"/>
          <p14:tracePt t="35770" x="5006975" y="5956300"/>
          <p14:tracePt t="35779" x="5032375" y="5932488"/>
          <p14:tracePt t="35787" x="5045075" y="5919788"/>
          <p14:tracePt t="35795" x="5068888" y="5894388"/>
          <p14:tracePt t="35803" x="5068888" y="5881688"/>
          <p14:tracePt t="35811" x="5081588" y="5868988"/>
          <p14:tracePt t="35818" x="5094288" y="5843588"/>
          <p14:tracePt t="35826" x="5094288" y="5819775"/>
          <p14:tracePt t="35834" x="5106988" y="5807075"/>
          <p14:tracePt t="35843" x="5119688" y="5781675"/>
          <p14:tracePt t="35851" x="5119688" y="5768975"/>
          <p14:tracePt t="35859" x="5119688" y="5732463"/>
          <p14:tracePt t="35867" x="5119688" y="5719763"/>
          <p14:tracePt t="35884" x="5119688" y="5707063"/>
          <p14:tracePt t="35891" x="5119688" y="5681663"/>
          <p14:tracePt t="35921" x="5119688" y="5668963"/>
          <p14:tracePt t="35936" x="5119688" y="5656263"/>
          <p14:tracePt t="35952" x="5119688" y="5643563"/>
          <p14:tracePt t="35960" x="5119688" y="5630863"/>
          <p14:tracePt t="35969" x="5119688" y="5619750"/>
          <p14:tracePt t="35976" x="5119688" y="5607050"/>
          <p14:tracePt t="35984" x="5119688" y="5594350"/>
          <p14:tracePt t="35992" x="5119688" y="5568950"/>
          <p14:tracePt t="36001" x="5119688" y="5556250"/>
          <p14:tracePt t="36008" x="5119688" y="5543550"/>
          <p14:tracePt t="36018" x="5119688" y="5530850"/>
          <p14:tracePt t="36024" x="5119688" y="5507038"/>
          <p14:tracePt t="36034" x="5119688" y="5494338"/>
          <p14:tracePt t="36041" x="5119688" y="5481638"/>
          <p14:tracePt t="36049" x="5119688" y="5456238"/>
          <p14:tracePt t="36063" x="5119688" y="5443538"/>
          <p14:tracePt t="36071" x="5119688" y="5430838"/>
          <p14:tracePt t="36094" x="5119688" y="5418138"/>
          <p14:tracePt t="36110" x="5119688" y="5407025"/>
          <p14:tracePt t="36252" x="5119688" y="5394325"/>
          <p14:tracePt t="36269" x="5119688" y="5381625"/>
          <p14:tracePt t="36277" x="5119688" y="5368925"/>
          <p14:tracePt t="36285" x="5119688" y="5356225"/>
          <p14:tracePt t="36301" x="5119688" y="5343525"/>
          <p14:tracePt t="36318" x="5119688" y="5330825"/>
          <p14:tracePt t="36325" x="5119688" y="5318125"/>
          <p14:tracePt t="36334" x="5119688" y="5305425"/>
          <p14:tracePt t="36348" x="5132388" y="5294313"/>
          <p14:tracePt t="36380" x="5132388" y="5281613"/>
          <p14:tracePt t="36402" x="5132388" y="5268913"/>
          <p14:tracePt t="36492" x="5119688" y="5268913"/>
          <p14:tracePt t="36546" x="5106988" y="5281613"/>
          <p14:tracePt t="36562" x="5094288" y="5281613"/>
          <p14:tracePt t="36578" x="5094288" y="5294313"/>
          <p14:tracePt t="36610" x="5081588" y="5294313"/>
          <p14:tracePt t="36618" x="5081588" y="5305425"/>
          <p14:tracePt t="36641" x="5068888" y="5305425"/>
          <p14:tracePt t="36650" x="5068888" y="5318125"/>
          <p14:tracePt t="36665" x="5057775" y="5330825"/>
          <p14:tracePt t="36679" x="5045075" y="5330825"/>
          <p14:tracePt t="36695" x="5045075" y="5343525"/>
          <p14:tracePt t="36703" x="5032375" y="5343525"/>
          <p14:tracePt t="36711" x="5032375" y="5356225"/>
          <p14:tracePt t="36726" x="5032375" y="5368925"/>
          <p14:tracePt t="36735" x="5019675" y="5381625"/>
          <p14:tracePt t="36751" x="5019675" y="5394325"/>
          <p14:tracePt t="36768" x="5019675" y="5407025"/>
          <p14:tracePt t="36774" x="5006975" y="5407025"/>
          <p14:tracePt t="36784" x="5006975" y="5418138"/>
          <p14:tracePt t="36808" x="5006975" y="5430838"/>
          <p14:tracePt t="36822" x="5006975" y="5443538"/>
          <p14:tracePt t="36831" x="4994275" y="5456238"/>
          <p14:tracePt t="36878" x="4994275" y="5468938"/>
          <p14:tracePt t="36902" x="4994275" y="5481638"/>
          <p14:tracePt t="36918" x="4981575" y="5494338"/>
          <p14:tracePt t="36950" x="4981575" y="5507038"/>
          <p14:tracePt t="36974" x="4968875" y="5518150"/>
          <p14:tracePt t="37012" x="4956175" y="5530850"/>
          <p14:tracePt t="37020" x="4956175" y="5543550"/>
          <p14:tracePt t="37037" x="4945063" y="5543550"/>
          <p14:tracePt t="37049" x="4932363" y="5556250"/>
          <p14:tracePt t="37059" x="4919663" y="5556250"/>
          <p14:tracePt t="37075" x="4894263" y="5556250"/>
          <p14:tracePt t="37090" x="4881563" y="5568950"/>
          <p14:tracePt t="37100" x="4868863" y="5568950"/>
          <p14:tracePt t="37117" x="4843463" y="5581650"/>
          <p14:tracePt t="37133" x="4819650" y="5581650"/>
          <p14:tracePt t="37145" x="4806950" y="5581650"/>
          <p14:tracePt t="37152" x="4794250" y="5581650"/>
          <p14:tracePt t="37169" x="4781550" y="5581650"/>
          <p14:tracePt t="37177" x="4768850" y="5594350"/>
          <p14:tracePt t="37185" x="4756150" y="5594350"/>
          <p14:tracePt t="37201" x="4743450" y="5594350"/>
          <p14:tracePt t="37209" x="4732338" y="5594350"/>
          <p14:tracePt t="37217" x="4719638" y="5607050"/>
          <p14:tracePt t="37225" x="4706938" y="5607050"/>
          <p14:tracePt t="37234" x="4694238" y="5619750"/>
          <p14:tracePt t="37241" x="4681538" y="5619750"/>
          <p14:tracePt t="37250" x="4668838" y="5619750"/>
          <p14:tracePt t="37256" x="4656138" y="5630863"/>
          <p14:tracePt t="37266" x="4643438" y="5630863"/>
          <p14:tracePt t="37273" x="4630738" y="5630863"/>
          <p14:tracePt t="37283" x="4619625" y="5630863"/>
          <p14:tracePt t="37287" x="4606925" y="5630863"/>
          <p14:tracePt t="37295" x="4594225" y="5630863"/>
          <p14:tracePt t="37303" x="4581525" y="5643563"/>
          <p14:tracePt t="37319" x="4556125" y="5656263"/>
          <p14:tracePt t="37327" x="4543425" y="5656263"/>
          <p14:tracePt t="37335" x="4530725" y="5656263"/>
          <p14:tracePt t="37343" x="4518025" y="5668963"/>
          <p14:tracePt t="37351" x="4506913" y="5668963"/>
          <p14:tracePt t="37359" x="4494213" y="5681663"/>
          <p14:tracePt t="37367" x="4481513" y="5681663"/>
          <p14:tracePt t="37375" x="4468813" y="5681663"/>
          <p14:tracePt t="37384" x="4443413" y="5681663"/>
          <p14:tracePt t="37391" x="4430713" y="5694363"/>
          <p14:tracePt t="37400" x="4418013" y="5707063"/>
          <p14:tracePt t="37406" x="4394200" y="5707063"/>
          <p14:tracePt t="37416" x="4368800" y="5707063"/>
          <p14:tracePt t="37422" x="4356100" y="5707063"/>
          <p14:tracePt t="37432" x="4330700" y="5707063"/>
          <p14:tracePt t="37439" x="4305300" y="5707063"/>
          <p14:tracePt t="37445" x="4281488" y="5719763"/>
          <p14:tracePt t="37452" x="4268788" y="5719763"/>
          <p14:tracePt t="37461" x="4256088" y="5719763"/>
          <p14:tracePt t="37468" x="4230688" y="5719763"/>
          <p14:tracePt t="37476" x="4205288" y="5719763"/>
          <p14:tracePt t="37485" x="4192588" y="5732463"/>
          <p14:tracePt t="37493" x="4181475" y="5732463"/>
          <p14:tracePt t="37501" x="4168775" y="5732463"/>
          <p14:tracePt t="37509" x="4156075" y="5732463"/>
          <p14:tracePt t="37517" x="4081463" y="5732463"/>
          <p14:tracePt t="37525" x="4030663" y="5732463"/>
          <p14:tracePt t="37534" x="3992563" y="5732463"/>
          <p14:tracePt t="37541" x="3968750" y="5732463"/>
          <p14:tracePt t="37550" x="3930650" y="5732463"/>
          <p14:tracePt t="37557" x="3892550" y="5732463"/>
          <p14:tracePt t="37566" x="3867150" y="5732463"/>
          <p14:tracePt t="37573" x="3843338" y="5732463"/>
          <p14:tracePt t="37583" x="3817938" y="5732463"/>
          <p14:tracePt t="37589" x="3792538" y="5732463"/>
          <p14:tracePt t="37595" x="3767138" y="5732463"/>
          <p14:tracePt t="37602" x="3756025" y="5732463"/>
          <p14:tracePt t="37619" x="3730625" y="5732463"/>
          <p14:tracePt t="37634" x="3717925" y="5732463"/>
          <p14:tracePt t="37643" x="3705225" y="5732463"/>
          <p14:tracePt t="37652" x="3692525" y="5732463"/>
          <p14:tracePt t="37659" x="3679825" y="5732463"/>
          <p14:tracePt t="37667" x="3667125" y="5732463"/>
          <p14:tracePt t="37675" x="3654425" y="5732463"/>
          <p14:tracePt t="37684" x="3643313" y="5719763"/>
          <p14:tracePt t="37691" x="3630613" y="5719763"/>
          <p14:tracePt t="37700" x="3605213" y="5719763"/>
          <p14:tracePt t="37706" x="3592513" y="5707063"/>
          <p14:tracePt t="37717" x="3579813" y="5707063"/>
          <p14:tracePt t="37733" x="3567113" y="5694363"/>
          <p14:tracePt t="37739" x="3554413" y="5694363"/>
          <p14:tracePt t="37750" x="3541713" y="5694363"/>
          <p14:tracePt t="37761" x="3530600" y="5694363"/>
          <p14:tracePt t="37817" x="3530600" y="5681663"/>
          <p14:tracePt t="37934" x="3530600" y="5668963"/>
          <p14:tracePt t="37990" x="3530600" y="5656263"/>
          <p14:tracePt t="38048" x="3530600" y="5643563"/>
          <p14:tracePt t="38079" x="3530600" y="5630863"/>
          <p14:tracePt t="40384" x="3467100" y="5543550"/>
          <p14:tracePt t="40392" x="3429000" y="5507038"/>
          <p14:tracePt t="40400" x="3392488" y="5456238"/>
          <p14:tracePt t="40411" x="3354388" y="5381625"/>
          <p14:tracePt t="40417" x="3341688" y="5343525"/>
          <p14:tracePt t="40423" x="3305175" y="5281613"/>
          <p14:tracePt t="40433" x="3267075" y="5243513"/>
          <p14:tracePt t="40439" x="3241675" y="5194300"/>
          <p14:tracePt t="40450" x="3228975" y="5181600"/>
          <p14:tracePt t="40455" x="3216275" y="5168900"/>
          <p14:tracePt t="40466" x="3216275" y="5143500"/>
          <p14:tracePt t="40479" x="3216275" y="5130800"/>
          <p14:tracePt t="40511" x="3216275" y="5118100"/>
          <p14:tracePt t="40550" x="3216275" y="5105400"/>
          <p14:tracePt t="40662" x="3228975" y="5105400"/>
          <p14:tracePt t="40677" x="3241675" y="5105400"/>
          <p14:tracePt t="40683" x="3254375" y="5105400"/>
          <p14:tracePt t="40700" x="3267075" y="5105400"/>
          <p14:tracePt t="40723" x="3279775" y="5105400"/>
          <p14:tracePt t="40739" x="3305175" y="5105400"/>
          <p14:tracePt t="40746" x="3317875" y="5105400"/>
          <p14:tracePt t="40754" x="3328988" y="5105400"/>
          <p14:tracePt t="40765" x="3354388" y="5118100"/>
          <p14:tracePt t="40771" x="3379788" y="5130800"/>
          <p14:tracePt t="40779" x="3405188" y="5143500"/>
          <p14:tracePt t="40786" x="3429000" y="5168900"/>
          <p14:tracePt t="40795" x="3441700" y="5194300"/>
          <p14:tracePt t="40803" x="3454400" y="5243513"/>
          <p14:tracePt t="40811" x="3467100" y="5281613"/>
          <p14:tracePt t="40818" x="3467100" y="5294313"/>
          <p14:tracePt t="40825" x="3479800" y="5294313"/>
          <p14:tracePt t="40833" x="3479800" y="5305425"/>
          <p14:tracePt t="40841" x="3479800" y="5330825"/>
          <p14:tracePt t="40857" x="3479800" y="5343525"/>
          <p14:tracePt t="40867" x="3479800" y="5368925"/>
          <p14:tracePt t="40873" x="3479800" y="5381625"/>
          <p14:tracePt t="40883" x="3479800" y="5394325"/>
          <p14:tracePt t="40897" x="3479800" y="5418138"/>
          <p14:tracePt t="40905" x="3479800" y="5443538"/>
          <p14:tracePt t="40915" x="3479800" y="5468938"/>
          <p14:tracePt t="40921" x="3467100" y="5468938"/>
          <p14:tracePt t="40930" x="3467100" y="5494338"/>
          <p14:tracePt t="40936" x="3454400" y="5507038"/>
          <p14:tracePt t="40944" x="3441700" y="5518150"/>
          <p14:tracePt t="40953" x="3441700" y="5530850"/>
          <p14:tracePt t="40969" x="3429000" y="5543550"/>
          <p14:tracePt t="41142" x="3429000" y="5530850"/>
          <p14:tracePt t="41150" x="3429000" y="5518150"/>
          <p14:tracePt t="41159" x="3429000" y="5507038"/>
          <p14:tracePt t="41166" x="3429000" y="5481638"/>
          <p14:tracePt t="41174" x="3429000" y="5468938"/>
          <p14:tracePt t="41183" x="3429000" y="5443538"/>
          <p14:tracePt t="41189" x="3429000" y="5430838"/>
          <p14:tracePt t="41200" x="3454400" y="5394325"/>
          <p14:tracePt t="41205" x="3479800" y="5356225"/>
          <p14:tracePt t="41216" x="3479800" y="5318125"/>
          <p14:tracePt t="41237" x="3479800" y="5305425"/>
          <p14:tracePt t="41298" x="3505200" y="5294313"/>
          <p14:tracePt t="41490" x="3505200" y="5305425"/>
          <p14:tracePt t="41514" x="3505200" y="5318125"/>
          <p14:tracePt t="41521" x="3492500" y="5330825"/>
          <p14:tracePt t="41529" x="3492500" y="5356225"/>
          <p14:tracePt t="41536" x="3479800" y="5356225"/>
          <p14:tracePt t="41545" x="3467100" y="5381625"/>
          <p14:tracePt t="41553" x="3454400" y="5407025"/>
          <p14:tracePt t="41561" x="3454400" y="5430838"/>
          <p14:tracePt t="41568" x="3441700" y="5443538"/>
          <p14:tracePt t="41577" x="3441700" y="5468938"/>
          <p14:tracePt t="41585" x="3429000" y="5494338"/>
          <p14:tracePt t="41591" x="3429000" y="5507038"/>
          <p14:tracePt t="41600" x="3417888" y="5518150"/>
          <p14:tracePt t="41607" x="3405188" y="5543550"/>
          <p14:tracePt t="41616" x="3405188" y="5556250"/>
          <p14:tracePt t="41623" x="3392488" y="5568950"/>
          <p14:tracePt t="41639" x="3392488" y="5581650"/>
          <p14:tracePt t="41650" x="3392488" y="5594350"/>
          <p14:tracePt t="41655" x="3379788" y="5607050"/>
          <p14:tracePt t="41666" x="3367088" y="5630863"/>
          <p14:tracePt t="41783" x="3367088" y="5619750"/>
          <p14:tracePt t="41792" x="3367088" y="5594350"/>
          <p14:tracePt t="41799" x="3367088" y="5568950"/>
          <p14:tracePt t="41806" x="3367088" y="5556250"/>
          <p14:tracePt t="41821" x="3367088" y="5530850"/>
          <p14:tracePt t="41828" x="3367088" y="5507038"/>
          <p14:tracePt t="41837" x="3367088" y="5481638"/>
          <p14:tracePt t="41852" x="3367088" y="5468938"/>
          <p14:tracePt t="41861" x="3367088" y="5456238"/>
          <p14:tracePt t="41876" x="3367088" y="5443538"/>
          <p14:tracePt t="43029" x="3367088" y="5456238"/>
          <p14:tracePt t="43039" x="3367088" y="5468938"/>
          <p14:tracePt t="43053" x="3367088" y="5481638"/>
          <p14:tracePt t="43061" x="3367088" y="5494338"/>
          <p14:tracePt t="43069" x="3367088" y="5507038"/>
          <p14:tracePt t="43077" x="3367088" y="5530850"/>
          <p14:tracePt t="43085" x="3367088" y="5556250"/>
          <p14:tracePt t="43109" x="3367088" y="5568950"/>
          <p14:tracePt t="43125" x="3367088" y="5594350"/>
          <p14:tracePt t="43141" x="3367088" y="5630863"/>
          <p14:tracePt t="43150" x="3367088" y="5643563"/>
          <p14:tracePt t="44743" x="3354388" y="5643563"/>
          <p14:tracePt t="44751" x="3317875" y="5607050"/>
          <p14:tracePt t="44759" x="3292475" y="5530850"/>
          <p14:tracePt t="44767" x="3205163" y="5468938"/>
          <p14:tracePt t="44774" x="3116263" y="5368925"/>
          <p14:tracePt t="44783" x="3003550" y="5256213"/>
          <p14:tracePt t="44790" x="2916238" y="5143500"/>
          <p14:tracePt t="44800" x="2828925" y="4981575"/>
          <p14:tracePt t="44807" x="2667000" y="4768850"/>
          <p14:tracePt t="44816" x="2554288" y="4567238"/>
          <p14:tracePt t="44822" x="2428875" y="4379913"/>
          <p14:tracePt t="44833" x="2290763" y="4167188"/>
          <p14:tracePt t="44839" x="2127250" y="3905250"/>
          <p14:tracePt t="44849" x="1965325" y="3603625"/>
          <p14:tracePt t="44855" x="1827213" y="3316288"/>
          <p14:tracePt t="44865" x="1677988" y="2928938"/>
          <p14:tracePt t="44871" x="1552575" y="2665413"/>
          <p14:tracePt t="44877" x="1465263" y="2427288"/>
          <p14:tracePt t="44884" x="1376363" y="1989138"/>
          <p14:tracePt t="44893" x="1301750" y="1652588"/>
          <p14:tracePt t="44902" x="1214438" y="1314450"/>
          <p14:tracePt t="44909" x="1139825" y="989013"/>
          <p14:tracePt t="44917" x="989013" y="600075"/>
          <p14:tracePt t="44925" x="925513" y="363538"/>
          <p14:tracePt t="44934" x="838200" y="254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4" name="Hộp Văn bản 23">
            <a:extLst>
              <a:ext uri="{FF2B5EF4-FFF2-40B4-BE49-F238E27FC236}">
                <a16:creationId xmlns:a16="http://schemas.microsoft.com/office/drawing/2014/main" id="{4AE2CBAF-08CA-4B54-B415-8237ABC1DFD7}"/>
              </a:ext>
            </a:extLst>
          </p:cNvPr>
          <p:cNvSpPr txBox="1"/>
          <p:nvPr/>
        </p:nvSpPr>
        <p:spPr>
          <a:xfrm>
            <a:off x="1742720" y="694252"/>
            <a:ext cx="9684138" cy="666464"/>
          </a:xfrm>
          <a:prstGeom prst="rect">
            <a:avLst/>
          </a:prstGeom>
          <a:noFill/>
        </p:spPr>
        <p:txBody>
          <a:bodyPr wrap="square">
            <a:spAutoFit/>
          </a:bodyPr>
          <a:lstStyle/>
          <a:p>
            <a:pPr defTabSz="913814"/>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Thứ</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smtClean="0">
                <a:solidFill>
                  <a:srgbClr val="000000"/>
                </a:solidFill>
                <a:latin typeface="HP001 5H" panose="020B0603050302020204" pitchFamily="34" charset="0"/>
                <a:cs typeface="HP001 5H" panose="020B0603050302020204" pitchFamily="34" charset="0"/>
                <a:sym typeface="Arial" panose="020B0604020202020204"/>
              </a:rPr>
              <a:t>ba</a:t>
            </a:r>
            <a:r>
              <a:rPr lang="en-US" sz="3731" kern="0" dirty="0" smtClean="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ngày</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smtClean="0">
                <a:solidFill>
                  <a:srgbClr val="000000"/>
                </a:solidFill>
                <a:latin typeface="HP001 5H" panose="020B0603050302020204" pitchFamily="34" charset="0"/>
                <a:cs typeface="HP001 5H" panose="020B0603050302020204" pitchFamily="34" charset="0"/>
                <a:sym typeface="Arial" panose="020B0604020202020204"/>
              </a:rPr>
              <a:t>20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tháng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9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smtClean="0">
                <a:solidFill>
                  <a:srgbClr val="000000"/>
                </a:solidFill>
                <a:latin typeface="HP001 5H" panose="020B0603050302020204" pitchFamily="34" charset="0"/>
                <a:cs typeface="HP001 5H" panose="020B0603050302020204" pitchFamily="34" charset="0"/>
                <a:sym typeface="Arial" panose="020B0604020202020204"/>
              </a:rPr>
              <a:t>2022</a:t>
            </a:r>
            <a:endParaRPr lang="vi-VN" sz="1799" dirty="0">
              <a:solidFill>
                <a:prstClr val="black"/>
              </a:solidFill>
              <a:latin typeface="Arial" panose="020B0604020202020204" pitchFamily="34" charset="0"/>
            </a:endParaRPr>
          </a:p>
        </p:txBody>
      </p:sp>
      <p:sp>
        <p:nvSpPr>
          <p:cNvPr id="33" name="Hộp Văn bản 23">
            <a:extLst>
              <a:ext uri="{FF2B5EF4-FFF2-40B4-BE49-F238E27FC236}">
                <a16:creationId xmlns:a16="http://schemas.microsoft.com/office/drawing/2014/main" id="{BD89434B-782F-4D07-A7FE-1EB3BA739F2D}"/>
              </a:ext>
            </a:extLst>
          </p:cNvPr>
          <p:cNvSpPr txBox="1"/>
          <p:nvPr/>
        </p:nvSpPr>
        <p:spPr>
          <a:xfrm>
            <a:off x="4034450" y="1467187"/>
            <a:ext cx="3004105" cy="666464"/>
          </a:xfrm>
          <a:prstGeom prst="rect">
            <a:avLst/>
          </a:prstGeom>
          <a:noFill/>
        </p:spPr>
        <p:txBody>
          <a:bodyPr wrap="square">
            <a:spAutoFit/>
          </a:bodyPr>
          <a:lstStyle/>
          <a:p>
            <a:pPr defTabSz="913814"/>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Lịch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sử</a:t>
            </a:r>
            <a:endParaRPr lang="vi-VN" sz="1799" dirty="0">
              <a:solidFill>
                <a:prstClr val="black"/>
              </a:solidFill>
              <a:latin typeface="Arial" panose="020B0604020202020204" pitchFamily="34" charset="0"/>
            </a:endParaRPr>
          </a:p>
        </p:txBody>
      </p:sp>
      <p:sp>
        <p:nvSpPr>
          <p:cNvPr id="34" name="Hộp Văn bản 23">
            <a:extLst>
              <a:ext uri="{FF2B5EF4-FFF2-40B4-BE49-F238E27FC236}">
                <a16:creationId xmlns:a16="http://schemas.microsoft.com/office/drawing/2014/main" id="{99B66592-C855-4E54-B7B4-CBE2E3591807}"/>
              </a:ext>
            </a:extLst>
          </p:cNvPr>
          <p:cNvSpPr txBox="1"/>
          <p:nvPr/>
        </p:nvSpPr>
        <p:spPr>
          <a:xfrm>
            <a:off x="2569616" y="2061627"/>
            <a:ext cx="8137570" cy="817211"/>
          </a:xfrm>
          <a:prstGeom prst="rect">
            <a:avLst/>
          </a:prstGeom>
          <a:noFill/>
        </p:spPr>
        <p:txBody>
          <a:bodyPr wrap="square">
            <a:spAutoFit/>
          </a:bodyPr>
          <a:lstStyle/>
          <a:p>
            <a:pPr defTabSz="913814">
              <a:lnSpc>
                <a:spcPct val="135000"/>
              </a:lnSpc>
            </a:pP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0" name="Hộp Văn bản 23">
            <a:extLst>
              <a:ext uri="{FF2B5EF4-FFF2-40B4-BE49-F238E27FC236}">
                <a16:creationId xmlns:a16="http://schemas.microsoft.com/office/drawing/2014/main" id="{FF57D981-3B36-4AC2-AE7C-F83B5E3819F1}"/>
              </a:ext>
            </a:extLst>
          </p:cNvPr>
          <p:cNvSpPr txBox="1"/>
          <p:nvPr/>
        </p:nvSpPr>
        <p:spPr>
          <a:xfrm>
            <a:off x="1813059" y="2838814"/>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1.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gian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địa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phận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của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2" name="Hộp Văn bản 23">
            <a:extLst>
              <a:ext uri="{FF2B5EF4-FFF2-40B4-BE49-F238E27FC236}">
                <a16:creationId xmlns:a16="http://schemas.microsoft.com/office/drawing/2014/main" id="{056B64E3-6F8C-490D-B726-611E25081850}"/>
              </a:ext>
            </a:extLst>
          </p:cNvPr>
          <p:cNvSpPr txBox="1"/>
          <p:nvPr/>
        </p:nvSpPr>
        <p:spPr>
          <a:xfrm>
            <a:off x="1080306" y="3612761"/>
            <a:ext cx="11018932" cy="3149260"/>
          </a:xfrm>
          <a:prstGeom prst="rect">
            <a:avLst/>
          </a:prstGeom>
          <a:noFill/>
        </p:spPr>
        <p:txBody>
          <a:bodyPr wrap="square">
            <a:spAutoFit/>
          </a:bodyPr>
          <a:lstStyle/>
          <a:p>
            <a:pPr indent="688975" defTabSz="913814">
              <a:lnSpc>
                <a:spcPct val="135000"/>
              </a:lnSpc>
            </a:pP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Tên</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Lang.</a:t>
            </a:r>
          </a:p>
          <a:p>
            <a:pPr indent="688975" defTabSz="913814">
              <a:lnSpc>
                <a:spcPct val="135000"/>
              </a:lnSpc>
            </a:pP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Thời</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điểm</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ra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Khoảng</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700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a:solidFill>
                  <a:srgbClr val="000000"/>
                </a:solidFill>
                <a:latin typeface="Times New Roman" panose="02020603050405020304" pitchFamily="18" charset="0"/>
                <a:cs typeface="Times New Roman" panose="02020603050405020304" pitchFamily="18" charset="0"/>
                <a:sym typeface="Arial" panose="020B0604020202020204"/>
              </a:rPr>
              <a:t>TCN.</a:t>
            </a:r>
          </a:p>
          <a:p>
            <a:pPr indent="688975" defTabSz="913814">
              <a:lnSpc>
                <a:spcPct val="135000"/>
              </a:lnSpc>
            </a:pP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Khu</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vực</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hình</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thành</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Hồng</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Cả</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600" kern="0" dirty="0" err="1">
                <a:solidFill>
                  <a:srgbClr val="000000"/>
                </a:solidFill>
                <a:latin typeface="HP001 5H" panose="020B0603050302020204" pitchFamily="34" charset="0"/>
                <a:cs typeface="HP001 5H" panose="020B0603050302020204" pitchFamily="34" charset="0"/>
                <a:sym typeface="Arial" panose="020B0604020202020204"/>
              </a:rPr>
              <a:t>Mã</a:t>
            </a:r>
            <a:r>
              <a:rPr lang="en-US" sz="3600" kern="0" dirty="0">
                <a:solidFill>
                  <a:srgbClr val="000000"/>
                </a:solidFill>
                <a:latin typeface="HP001 5H" panose="020B0603050302020204" pitchFamily="34" charset="0"/>
                <a:cs typeface="HP001 5H" panose="020B0603050302020204" pitchFamily="34" charset="0"/>
                <a:sym typeface="Arial" panose="020B0604020202020204"/>
              </a:rPr>
              <a:t>.</a:t>
            </a:r>
          </a:p>
        </p:txBody>
      </p:sp>
      <p:pic>
        <p:nvPicPr>
          <p:cNvPr id="2" name="Âm thanh 1">
            <a:hlinkClick r:id="" action="ppaction://media"/>
            <a:extLst>
              <a:ext uri="{FF2B5EF4-FFF2-40B4-BE49-F238E27FC236}">
                <a16:creationId xmlns:a16="http://schemas.microsoft.com/office/drawing/2014/main" id="{A6046672-30A8-41FA-9B9B-224551A54B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577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937" x="3405188" y="6419850"/>
          <p14:tracePt t="957" x="3392488" y="6419850"/>
          <p14:tracePt t="965" x="3354388" y="6419850"/>
          <p14:tracePt t="971" x="3317875" y="6419850"/>
          <p14:tracePt t="980" x="3254375" y="6419850"/>
          <p14:tracePt t="987" x="3179763" y="6419850"/>
          <p14:tracePt t="995" x="3054350" y="6419850"/>
          <p14:tracePt t="1004" x="2928938" y="6419850"/>
          <p14:tracePt t="1012" x="2741613" y="6419850"/>
          <p14:tracePt t="1019" x="2516188" y="6419850"/>
          <p14:tracePt t="1028" x="2278063" y="6419850"/>
          <p14:tracePt t="1035" x="1939925" y="6419850"/>
          <p14:tracePt t="1044" x="1552575" y="6407150"/>
          <p14:tracePt t="1051" x="1176338" y="6381750"/>
          <p14:tracePt t="1060" x="889000" y="6370638"/>
          <p14:tracePt t="1067" x="525463" y="6307138"/>
          <p14:tracePt t="1075" x="200025" y="62690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2</a:t>
            </a:r>
          </a:p>
        </p:txBody>
      </p:sp>
      <p:sp>
        <p:nvSpPr>
          <p:cNvPr id="5" name="Oval 4"/>
          <p:cNvSpPr/>
          <p:nvPr/>
        </p:nvSpPr>
        <p:spPr>
          <a:xfrm>
            <a:off x="6927802" y="-1187993"/>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3325011" y="2053365"/>
            <a:ext cx="7877478" cy="1754326"/>
          </a:xfrm>
          <a:prstGeom prst="rect">
            <a:avLst/>
          </a:prstGeom>
        </p:spPr>
        <p:txBody>
          <a:bodyPr wrap="none">
            <a:spAutoFit/>
          </a:bodyPr>
          <a:lstStyle/>
          <a:p>
            <a:pPr algn="ctr"/>
            <a:r>
              <a:rPr lang="en-US" sz="5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tầng</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hội</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54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Lang</a:t>
            </a:r>
          </a:p>
        </p:txBody>
      </p:sp>
      <p:pic>
        <p:nvPicPr>
          <p:cNvPr id="4" name="Âm thanh 3">
            <a:hlinkClick r:id="" action="ppaction://media"/>
            <a:extLst>
              <a:ext uri="{FF2B5EF4-FFF2-40B4-BE49-F238E27FC236}">
                <a16:creationId xmlns:a16="http://schemas.microsoft.com/office/drawing/2014/main" id="{31491D8F-3527-44AE-8183-8DE9F6AFF4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2576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7">
                                          <p:stCondLst>
                                            <p:cond delay="0"/>
                                          </p:stCondLst>
                                        </p:cTn>
                                        <p:tgtEl>
                                          <p:spTgt spid="11"/>
                                        </p:tgtEl>
                                      </p:cBhvr>
                                    </p:animEffect>
                                    <p:anim calcmode="lin" valueType="num">
                                      <p:cBhvr>
                                        <p:cTn id="13"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8" dur="23">
                                          <p:stCondLst>
                                            <p:cond delay="569"/>
                                          </p:stCondLst>
                                        </p:cTn>
                                        <p:tgtEl>
                                          <p:spTgt spid="11"/>
                                        </p:tgtEl>
                                      </p:cBhvr>
                                      <p:to x="100000" y="60000"/>
                                    </p:animScale>
                                    <p:animScale>
                                      <p:cBhvr>
                                        <p:cTn id="19" dur="145" decel="50000">
                                          <p:stCondLst>
                                            <p:cond delay="592"/>
                                          </p:stCondLst>
                                        </p:cTn>
                                        <p:tgtEl>
                                          <p:spTgt spid="11"/>
                                        </p:tgtEl>
                                      </p:cBhvr>
                                      <p:to x="100000" y="100000"/>
                                    </p:animScale>
                                    <p:animScale>
                                      <p:cBhvr>
                                        <p:cTn id="20" dur="23">
                                          <p:stCondLst>
                                            <p:cond delay="1148"/>
                                          </p:stCondLst>
                                        </p:cTn>
                                        <p:tgtEl>
                                          <p:spTgt spid="11"/>
                                        </p:tgtEl>
                                      </p:cBhvr>
                                      <p:to x="100000" y="80000"/>
                                    </p:animScale>
                                    <p:animScale>
                                      <p:cBhvr>
                                        <p:cTn id="21" dur="145" decel="50000">
                                          <p:stCondLst>
                                            <p:cond delay="1171"/>
                                          </p:stCondLst>
                                        </p:cTn>
                                        <p:tgtEl>
                                          <p:spTgt spid="11"/>
                                        </p:tgtEl>
                                      </p:cBhvr>
                                      <p:to x="100000" y="100000"/>
                                    </p:animScale>
                                    <p:animScale>
                                      <p:cBhvr>
                                        <p:cTn id="22" dur="23">
                                          <p:stCondLst>
                                            <p:cond delay="1437"/>
                                          </p:stCondLst>
                                        </p:cTn>
                                        <p:tgtEl>
                                          <p:spTgt spid="11"/>
                                        </p:tgtEl>
                                      </p:cBhvr>
                                      <p:to x="100000" y="90000"/>
                                    </p:animScale>
                                    <p:animScale>
                                      <p:cBhvr>
                                        <p:cTn id="23" dur="145" decel="50000">
                                          <p:stCondLst>
                                            <p:cond delay="1459"/>
                                          </p:stCondLst>
                                        </p:cTn>
                                        <p:tgtEl>
                                          <p:spTgt spid="11"/>
                                        </p:tgtEl>
                                      </p:cBhvr>
                                      <p:to x="100000" y="100000"/>
                                    </p:animScale>
                                    <p:animScale>
                                      <p:cBhvr>
                                        <p:cTn id="24" dur="23">
                                          <p:stCondLst>
                                            <p:cond delay="1582"/>
                                          </p:stCondLst>
                                        </p:cTn>
                                        <p:tgtEl>
                                          <p:spTgt spid="11"/>
                                        </p:tgtEl>
                                      </p:cBhvr>
                                      <p:to x="100000" y="95000"/>
                                    </p:animScale>
                                    <p:animScale>
                                      <p:cBhvr>
                                        <p:cTn id="25" dur="145" decel="50000">
                                          <p:stCondLst>
                                            <p:cond delay="1605"/>
                                          </p:stCondLst>
                                        </p:cTn>
                                        <p:tgtEl>
                                          <p:spTgt spid="11"/>
                                        </p:tgtEl>
                                      </p:cBhvr>
                                      <p:to x="100000" y="100000"/>
                                    </p:animScale>
                                  </p:childTnLst>
                                </p:cTn>
                              </p:par>
                            </p:childTnLst>
                          </p:cTn>
                        </p:par>
                        <p:par>
                          <p:cTn id="26" fill="hold">
                            <p:stCondLst>
                              <p:cond delay="1750"/>
                            </p:stCondLst>
                            <p:childTnLst>
                              <p:par>
                                <p:cTn id="27" presetID="53" presetClass="entr" presetSubtype="16" fill="hold" grpId="1"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2250"/>
                            </p:stCondLst>
                            <p:childTnLst>
                              <p:par>
                                <p:cTn id="33" presetID="8" presetClass="emph" presetSubtype="0" repeatCount="indefinite" fill="hold" grpId="0" nodeType="afterEffect">
                                  <p:stCondLst>
                                    <p:cond delay="0"/>
                                  </p:stCondLst>
                                  <p:childTnLst>
                                    <p:animRot by="21600000">
                                      <p:cBhvr>
                                        <p:cTn id="34" dur="2500" fill="hold"/>
                                        <p:tgtEl>
                                          <p:spTgt spid="5"/>
                                        </p:tgtEl>
                                        <p:attrNameLst>
                                          <p:attrName>r</p:attrName>
                                        </p:attrNameLst>
                                      </p:cBhvr>
                                    </p:animRot>
                                  </p:childTnLst>
                                </p:cTn>
                              </p:par>
                            </p:childTnLst>
                          </p:cTn>
                        </p:par>
                        <p:par>
                          <p:cTn id="35" fill="hold">
                            <p:stCondLst>
                              <p:cond delay="475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11" grpId="0" animBg="1"/>
      <p:bldP spid="5" grpId="0" animBg="1"/>
      <p:bldP spid="5" grpId="1" animBg="1"/>
      <p:bldP spid="3" grpId="0"/>
    </p:bldLst>
  </p:timing>
  <p:extLst mod="1">
    <p:ext uri="{3A86A75C-4F4B-4683-9AE1-C65F6400EC91}">
      <p14:laserTraceLst xmlns:p14="http://schemas.microsoft.com/office/powerpoint/2010/main">
        <p14:tracePtLst>
          <p14:tracePt t="5201"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p:cNvGrpSpPr/>
          <p:nvPr/>
        </p:nvGrpSpPr>
        <p:grpSpPr>
          <a:xfrm>
            <a:off x="1523952" y="783469"/>
            <a:ext cx="9144095" cy="2133183"/>
            <a:chOff x="2300626" y="1680854"/>
            <a:chExt cx="7670765" cy="2133183"/>
          </a:xfrm>
        </p:grpSpPr>
        <p:sp>
          <p:nvSpPr>
            <p:cNvPr id="39" name="TextBox 16"/>
            <p:cNvSpPr txBox="1"/>
            <p:nvPr/>
          </p:nvSpPr>
          <p:spPr>
            <a:xfrm>
              <a:off x="2350732" y="1680854"/>
              <a:ext cx="7620659" cy="2123658"/>
            </a:xfrm>
            <a:prstGeom prst="rect">
              <a:avLst/>
            </a:prstGeom>
            <a:noFill/>
          </p:spPr>
          <p:txBody>
            <a:bodyPr wrap="square" rtlCol="0">
              <a:spAutoFit/>
            </a:bodyPr>
            <a:lstStyle/>
            <a:p>
              <a:pPr algn="dist"/>
              <a:r>
                <a:rPr lang="en-US" altLang="zh-CN" sz="66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rPr>
                <a:t>THÔNG ĐIỆP BÍ ẨN</a:t>
              </a:r>
              <a:endParaRPr lang="zh-CN" altLang="en-US" sz="66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0" name="TextBox 16"/>
            <p:cNvSpPr txBox="1"/>
            <p:nvPr/>
          </p:nvSpPr>
          <p:spPr>
            <a:xfrm>
              <a:off x="2300626" y="1690379"/>
              <a:ext cx="7620659" cy="2123658"/>
            </a:xfrm>
            <a:prstGeom prst="rect">
              <a:avLst/>
            </a:prstGeom>
            <a:noFill/>
          </p:spPr>
          <p:txBody>
            <a:bodyPr wrap="square" rtlCol="0">
              <a:spAutoFit/>
            </a:bodyPr>
            <a:lstStyle/>
            <a:p>
              <a:pPr algn="dist"/>
              <a:r>
                <a:rPr lang="en-US" altLang="zh-CN" sz="6600" b="1" dirty="0">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rPr>
                <a:t>THÔNG ĐIỆP BÍ ẨN</a:t>
              </a:r>
              <a:endParaRPr lang="zh-CN" altLang="en-US" sz="6600" b="1" dirty="0">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41" name="TextBox 15"/>
          <p:cNvSpPr txBox="1"/>
          <p:nvPr/>
        </p:nvSpPr>
        <p:spPr>
          <a:xfrm>
            <a:off x="1423540" y="175618"/>
            <a:ext cx="291012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TRÒ CHƠI</a:t>
            </a:r>
          </a:p>
        </p:txBody>
      </p:sp>
      <p:sp>
        <p:nvSpPr>
          <p:cNvPr id="2" name="Rounded Rectangle 1"/>
          <p:cNvSpPr/>
          <p:nvPr/>
        </p:nvSpPr>
        <p:spPr>
          <a:xfrm>
            <a:off x="230909" y="2063523"/>
            <a:ext cx="11730182" cy="1745673"/>
          </a:xfrm>
          <a:prstGeom prst="roundRect">
            <a:avLst/>
          </a:prstGeom>
          <a:solidFill>
            <a:schemeClr val="accent6">
              <a:lumMod val="20000"/>
              <a:lumOff val="80000"/>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79D49"/>
                </a:solidFill>
                <a:latin typeface="Times New Roman" panose="02020603050405020304" pitchFamily="18" charset="0"/>
                <a:cs typeface="Times New Roman" panose="02020603050405020304" pitchFamily="18" charset="0"/>
              </a:rPr>
              <a:t>Trong</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thời</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gian</a:t>
            </a:r>
            <a:r>
              <a:rPr lang="en-US" sz="2800" b="1" dirty="0">
                <a:solidFill>
                  <a:srgbClr val="379D49"/>
                </a:solidFill>
                <a:latin typeface="Times New Roman" panose="02020603050405020304" pitchFamily="18" charset="0"/>
                <a:cs typeface="Times New Roman" panose="02020603050405020304" pitchFamily="18" charset="0"/>
              </a:rPr>
              <a:t> 15s, </a:t>
            </a:r>
            <a:r>
              <a:rPr lang="en-US" sz="2800" b="1" dirty="0" err="1">
                <a:solidFill>
                  <a:srgbClr val="379D49"/>
                </a:solidFill>
                <a:latin typeface="Times New Roman" panose="02020603050405020304" pitchFamily="18" charset="0"/>
                <a:cs typeface="Times New Roman" panose="02020603050405020304" pitchFamily="18" charset="0"/>
              </a:rPr>
              <a:t>các</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em</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sẽ</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được</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xem</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lần</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lượt</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những</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gợi</a:t>
            </a:r>
            <a:r>
              <a:rPr lang="en-US" sz="2800" b="1" dirty="0">
                <a:solidFill>
                  <a:srgbClr val="379D49"/>
                </a:solidFill>
                <a:latin typeface="Times New Roman" panose="02020603050405020304" pitchFamily="18" charset="0"/>
                <a:cs typeface="Times New Roman" panose="02020603050405020304" pitchFamily="18" charset="0"/>
              </a:rPr>
              <a:t> ý </a:t>
            </a:r>
            <a:r>
              <a:rPr lang="en-US" sz="2800" b="1" dirty="0" err="1">
                <a:solidFill>
                  <a:srgbClr val="379D49"/>
                </a:solidFill>
                <a:latin typeface="Times New Roman" panose="02020603050405020304" pitchFamily="18" charset="0"/>
                <a:cs typeface="Times New Roman" panose="02020603050405020304" pitchFamily="18" charset="0"/>
              </a:rPr>
              <a:t>về</a:t>
            </a:r>
            <a:r>
              <a:rPr lang="en-US" sz="2800" b="1" dirty="0">
                <a:solidFill>
                  <a:srgbClr val="379D49"/>
                </a:solidFill>
                <a:latin typeface="Times New Roman" panose="02020603050405020304" pitchFamily="18" charset="0"/>
                <a:cs typeface="Times New Roman" panose="02020603050405020304" pitchFamily="18" charset="0"/>
              </a:rPr>
              <a:t> 1 </a:t>
            </a:r>
            <a:r>
              <a:rPr lang="en-US" sz="2800" b="1" dirty="0" err="1">
                <a:solidFill>
                  <a:srgbClr val="379D49"/>
                </a:solidFill>
                <a:latin typeface="Times New Roman" panose="02020603050405020304" pitchFamily="18" charset="0"/>
                <a:cs typeface="Times New Roman" panose="02020603050405020304" pitchFamily="18" charset="0"/>
              </a:rPr>
              <a:t>câu</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chuyện</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truyền</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thuyết</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của</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Việt</a:t>
            </a:r>
            <a:r>
              <a:rPr lang="en-US" sz="2800" b="1" dirty="0">
                <a:solidFill>
                  <a:srgbClr val="379D49"/>
                </a:solidFill>
                <a:latin typeface="Times New Roman" panose="02020603050405020304" pitchFamily="18" charset="0"/>
                <a:cs typeface="Times New Roman" panose="02020603050405020304" pitchFamily="18" charset="0"/>
              </a:rPr>
              <a:t> Nam</a:t>
            </a:r>
            <a:r>
              <a:rPr lang="en-US" sz="2800" b="1">
                <a:solidFill>
                  <a:srgbClr val="379D49"/>
                </a:solidFill>
                <a:latin typeface="Times New Roman" panose="02020603050405020304" pitchFamily="18" charset="0"/>
                <a:cs typeface="Times New Roman" panose="02020603050405020304" pitchFamily="18" charset="0"/>
              </a:rPr>
              <a:t>. </a:t>
            </a:r>
          </a:p>
          <a:p>
            <a:pPr algn="ctr"/>
            <a:r>
              <a:rPr lang="en-US" sz="2800" b="1">
                <a:solidFill>
                  <a:srgbClr val="379D49"/>
                </a:solidFill>
                <a:latin typeface="Times New Roman" panose="02020603050405020304" pitchFamily="18" charset="0"/>
                <a:cs typeface="Times New Roman" panose="02020603050405020304" pitchFamily="18" charset="0"/>
              </a:rPr>
              <a:t>Hãy </a:t>
            </a:r>
            <a:r>
              <a:rPr lang="en-US" sz="2800" b="1" dirty="0" err="1">
                <a:solidFill>
                  <a:srgbClr val="FF0000"/>
                </a:solidFill>
                <a:highlight>
                  <a:srgbClr val="00FF00"/>
                </a:highlight>
                <a:latin typeface="Times New Roman" panose="02020603050405020304" pitchFamily="18" charset="0"/>
                <a:cs typeface="Times New Roman" panose="02020603050405020304" pitchFamily="18" charset="0"/>
              </a:rPr>
              <a:t>đoán</a:t>
            </a:r>
            <a:r>
              <a:rPr lang="en-US" sz="28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2800" b="1" dirty="0" err="1">
                <a:solidFill>
                  <a:srgbClr val="FF0000"/>
                </a:solidFill>
                <a:highlight>
                  <a:srgbClr val="00FF00"/>
                </a:highlight>
                <a:latin typeface="Times New Roman" panose="02020603050405020304" pitchFamily="18" charset="0"/>
                <a:cs typeface="Times New Roman" panose="02020603050405020304" pitchFamily="18" charset="0"/>
              </a:rPr>
              <a:t>tên</a:t>
            </a:r>
            <a:r>
              <a:rPr lang="en-US" sz="28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2800" b="1" dirty="0" err="1">
                <a:solidFill>
                  <a:srgbClr val="FF0000"/>
                </a:solidFill>
                <a:highlight>
                  <a:srgbClr val="00FF00"/>
                </a:highlight>
                <a:latin typeface="Times New Roman" panose="02020603050405020304" pitchFamily="18" charset="0"/>
                <a:cs typeface="Times New Roman" panose="02020603050405020304" pitchFamily="18" charset="0"/>
              </a:rPr>
              <a:t>câu</a:t>
            </a:r>
            <a:r>
              <a:rPr lang="en-US" sz="28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2800" b="1" dirty="0" err="1">
                <a:solidFill>
                  <a:srgbClr val="FF0000"/>
                </a:solidFill>
                <a:highlight>
                  <a:srgbClr val="00FF00"/>
                </a:highlight>
                <a:latin typeface="Times New Roman" panose="02020603050405020304" pitchFamily="18" charset="0"/>
                <a:cs typeface="Times New Roman" panose="02020603050405020304" pitchFamily="18" charset="0"/>
              </a:rPr>
              <a:t>chuyện</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càng</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nhanh</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càng</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tốt</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để</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nhận</a:t>
            </a:r>
            <a:r>
              <a:rPr lang="en-US" sz="2800" b="1" dirty="0">
                <a:solidFill>
                  <a:srgbClr val="379D49"/>
                </a:solidFill>
                <a:latin typeface="Times New Roman" panose="02020603050405020304" pitchFamily="18" charset="0"/>
                <a:cs typeface="Times New Roman" panose="02020603050405020304" pitchFamily="18" charset="0"/>
              </a:rPr>
              <a:t> 1 </a:t>
            </a:r>
            <a:r>
              <a:rPr lang="en-US" sz="2800" b="1" dirty="0" err="1">
                <a:solidFill>
                  <a:srgbClr val="379D49"/>
                </a:solidFill>
                <a:latin typeface="Times New Roman" panose="02020603050405020304" pitchFamily="18" charset="0"/>
                <a:cs typeface="Times New Roman" panose="02020603050405020304" pitchFamily="18" charset="0"/>
              </a:rPr>
              <a:t>thông</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điệp</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bí</a:t>
            </a:r>
            <a:r>
              <a:rPr lang="en-US" sz="2800" b="1" dirty="0">
                <a:solidFill>
                  <a:srgbClr val="379D49"/>
                </a:solidFill>
                <a:latin typeface="Times New Roman" panose="02020603050405020304" pitchFamily="18" charset="0"/>
                <a:cs typeface="Times New Roman" panose="02020603050405020304" pitchFamily="18" charset="0"/>
              </a:rPr>
              <a:t> </a:t>
            </a:r>
            <a:r>
              <a:rPr lang="en-US" sz="2800" b="1" dirty="0" err="1">
                <a:solidFill>
                  <a:srgbClr val="379D49"/>
                </a:solidFill>
                <a:latin typeface="Times New Roman" panose="02020603050405020304" pitchFamily="18" charset="0"/>
                <a:cs typeface="Times New Roman" panose="02020603050405020304" pitchFamily="18" charset="0"/>
              </a:rPr>
              <a:t>ẩn</a:t>
            </a:r>
            <a:r>
              <a:rPr lang="en-US" sz="2800" b="1" dirty="0">
                <a:solidFill>
                  <a:srgbClr val="379D49"/>
                </a:solidFill>
                <a:latin typeface="Times New Roman" panose="02020603050405020304" pitchFamily="18" charset="0"/>
                <a:cs typeface="Times New Roman" panose="02020603050405020304" pitchFamily="18" charset="0"/>
              </a:rPr>
              <a:t>. </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Âm thanh 2">
            <a:hlinkClick r:id="" action="ppaction://media"/>
            <a:extLst>
              <a:ext uri="{FF2B5EF4-FFF2-40B4-BE49-F238E27FC236}">
                <a16:creationId xmlns:a16="http://schemas.microsoft.com/office/drawing/2014/main" id="{A08F675A-076A-4182-8479-85AB014C4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barn(inVertical)">
                                      <p:cBhvr>
                                        <p:cTn id="9" dur="500"/>
                                        <p:tgtEl>
                                          <p:spTgt spid="3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41" grpId="0" bldLvl="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0" name="Hộp Văn bản 23">
            <a:extLst>
              <a:ext uri="{FF2B5EF4-FFF2-40B4-BE49-F238E27FC236}">
                <a16:creationId xmlns:a16="http://schemas.microsoft.com/office/drawing/2014/main" id="{FF57D981-3B36-4AC2-AE7C-F83B5E3819F1}"/>
              </a:ext>
            </a:extLst>
          </p:cNvPr>
          <p:cNvSpPr txBox="1"/>
          <p:nvPr/>
        </p:nvSpPr>
        <p:spPr>
          <a:xfrm>
            <a:off x="1779210" y="602050"/>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1.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gian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địa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phận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của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2" name="Hộp Văn bản 23">
            <a:extLst>
              <a:ext uri="{FF2B5EF4-FFF2-40B4-BE49-F238E27FC236}">
                <a16:creationId xmlns:a16="http://schemas.microsoft.com/office/drawing/2014/main" id="{056B64E3-6F8C-490D-B726-611E25081850}"/>
              </a:ext>
            </a:extLst>
          </p:cNvPr>
          <p:cNvSpPr txBox="1"/>
          <p:nvPr/>
        </p:nvSpPr>
        <p:spPr>
          <a:xfrm>
            <a:off x="1145663" y="1333793"/>
            <a:ext cx="10933794" cy="3149260"/>
          </a:xfrm>
          <a:prstGeom prst="rect">
            <a:avLst/>
          </a:prstGeom>
          <a:noFill/>
        </p:spPr>
        <p:txBody>
          <a:bodyPr wrap="square">
            <a:spAutoFit/>
          </a:bodyPr>
          <a:lstStyle/>
          <a:p>
            <a:pPr indent="688975" defTabSz="913814">
              <a:lnSpc>
                <a:spcPct val="135000"/>
              </a:lnSpc>
              <a:buFontTx/>
              <a:buChar char="-"/>
            </a:pP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p>
          <a:p>
            <a:pPr indent="688975" defTabSz="913814">
              <a:lnSpc>
                <a:spcPct val="135000"/>
              </a:lnSpc>
              <a:buFontTx/>
              <a:buChar char="-"/>
            </a:pP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điểm</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ra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Khoảng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700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a:solidFill>
                  <a:srgbClr val="000000"/>
                </a:solidFill>
                <a:latin typeface="Times New Roman" panose="02020603050405020304" pitchFamily="18" charset="0"/>
                <a:cs typeface="Times New Roman" panose="02020603050405020304" pitchFamily="18" charset="0"/>
                <a:sym typeface="Arial" panose="020B0604020202020204"/>
              </a:rPr>
              <a:t>TCN.</a:t>
            </a:r>
          </a:p>
          <a:p>
            <a:pPr indent="688975" defTabSz="913814">
              <a:lnSpc>
                <a:spcPct val="135000"/>
              </a:lnSpc>
              <a:buFontTx/>
              <a:buChar char="-"/>
            </a:pP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Khu</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vực</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hình</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thành</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Hồng</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Cả</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sông</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48" kern="0" dirty="0" err="1">
                <a:solidFill>
                  <a:srgbClr val="000000"/>
                </a:solidFill>
                <a:latin typeface="HP001 5H" panose="020B0603050302020204" pitchFamily="34" charset="0"/>
                <a:cs typeface="HP001 5H" panose="020B0603050302020204" pitchFamily="34" charset="0"/>
                <a:sym typeface="Arial" panose="020B0604020202020204"/>
              </a:rPr>
              <a:t>Mã</a:t>
            </a:r>
            <a:r>
              <a:rPr lang="en-US" sz="3748" kern="0" dirty="0">
                <a:solidFill>
                  <a:srgbClr val="000000"/>
                </a:solidFill>
                <a:latin typeface="HP001 5H" panose="020B0603050302020204" pitchFamily="34" charset="0"/>
                <a:cs typeface="HP001 5H" panose="020B0603050302020204" pitchFamily="34" charset="0"/>
                <a:sym typeface="Arial" panose="020B0604020202020204"/>
              </a:rPr>
              <a:t>.</a:t>
            </a:r>
          </a:p>
        </p:txBody>
      </p:sp>
      <p:sp>
        <p:nvSpPr>
          <p:cNvPr id="23" name="Hộp Văn bản 23">
            <a:extLst>
              <a:ext uri="{FF2B5EF4-FFF2-40B4-BE49-F238E27FC236}">
                <a16:creationId xmlns:a16="http://schemas.microsoft.com/office/drawing/2014/main" id="{8F5F08A6-5FB9-4F5D-A43B-8F8BA2F5C33A}"/>
              </a:ext>
            </a:extLst>
          </p:cNvPr>
          <p:cNvSpPr txBox="1"/>
          <p:nvPr/>
        </p:nvSpPr>
        <p:spPr>
          <a:xfrm>
            <a:off x="1850572" y="4315110"/>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2.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Các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tầng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lớp</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trong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xã</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hội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5" name="Âm thanh 4">
            <a:hlinkClick r:id="" action="ppaction://media"/>
            <a:extLst>
              <a:ext uri="{FF2B5EF4-FFF2-40B4-BE49-F238E27FC236}">
                <a16:creationId xmlns:a16="http://schemas.microsoft.com/office/drawing/2014/main" id="{366677C8-8C6E-47D3-9477-0233DE5B0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201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tầng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hội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a:t>
            </a: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5735030-1359-43FC-AF0D-BECC21C5CD90}"/>
              </a:ext>
            </a:extLst>
          </p:cNvPr>
          <p:cNvSpPr/>
          <p:nvPr/>
        </p:nvSpPr>
        <p:spPr>
          <a:xfrm>
            <a:off x="549563" y="1377373"/>
            <a:ext cx="11222181" cy="4103253"/>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a:solidFill>
                  <a:schemeClr val="tx1"/>
                </a:solidFill>
                <a:latin typeface="Times New Roman" panose="02020603050405020304" pitchFamily="18" charset="0"/>
                <a:cs typeface="Times New Roman" panose="02020603050405020304" pitchFamily="18" charset="0"/>
              </a:rPr>
              <a:t>	</a:t>
            </a:r>
            <a:r>
              <a:rPr lang="en-US" sz="4000" b="1">
                <a:solidFill>
                  <a:srgbClr val="00B050"/>
                </a:solidFill>
                <a:latin typeface="Times New Roman" panose="02020603050405020304" pitchFamily="18" charset="0"/>
                <a:cs typeface="Times New Roman" panose="02020603050405020304" pitchFamily="18" charset="0"/>
              </a:rPr>
              <a:t> Đứng đầu nhà nước có </a:t>
            </a:r>
            <a:r>
              <a:rPr lang="en-US" sz="4000" b="1">
                <a:solidFill>
                  <a:srgbClr val="FF0000"/>
                </a:solidFill>
                <a:latin typeface="Times New Roman" panose="02020603050405020304" pitchFamily="18" charset="0"/>
                <a:cs typeface="Times New Roman" panose="02020603050405020304" pitchFamily="18" charset="0"/>
              </a:rPr>
              <a:t>vua</a:t>
            </a:r>
            <a:r>
              <a:rPr lang="en-US" sz="4000" b="1">
                <a:solidFill>
                  <a:srgbClr val="00B050"/>
                </a:solidFill>
                <a:latin typeface="Times New Roman" panose="02020603050405020304" pitchFamily="18" charset="0"/>
                <a:cs typeface="Times New Roman" panose="02020603050405020304" pitchFamily="18" charset="0"/>
              </a:rPr>
              <a:t>, gọi là </a:t>
            </a:r>
            <a:r>
              <a:rPr lang="en-US" sz="4000" b="1">
                <a:solidFill>
                  <a:srgbClr val="FF0000"/>
                </a:solidFill>
                <a:latin typeface="Times New Roman" panose="02020603050405020304" pitchFamily="18" charset="0"/>
                <a:cs typeface="Times New Roman" panose="02020603050405020304" pitchFamily="18" charset="0"/>
              </a:rPr>
              <a:t>Hùng Vương. </a:t>
            </a:r>
            <a:r>
              <a:rPr lang="en-US" sz="4000" b="1">
                <a:solidFill>
                  <a:srgbClr val="00B050"/>
                </a:solidFill>
                <a:latin typeface="Times New Roman" panose="02020603050405020304" pitchFamily="18" charset="0"/>
                <a:cs typeface="Times New Roman" panose="02020603050405020304" pitchFamily="18" charset="0"/>
              </a:rPr>
              <a:t>Giúp vua Hùng cai quản đất nước có các </a:t>
            </a:r>
            <a:r>
              <a:rPr lang="en-US" sz="4000" b="1">
                <a:solidFill>
                  <a:srgbClr val="FF0000"/>
                </a:solidFill>
                <a:latin typeface="Times New Roman" panose="02020603050405020304" pitchFamily="18" charset="0"/>
                <a:cs typeface="Times New Roman" panose="02020603050405020304" pitchFamily="18" charset="0"/>
              </a:rPr>
              <a:t>lạc hầu, lạc tướng</a:t>
            </a:r>
            <a:r>
              <a:rPr lang="en-US" sz="4000" b="1">
                <a:solidFill>
                  <a:srgbClr val="00B050"/>
                </a:solidFill>
                <a:latin typeface="Times New Roman" panose="02020603050405020304" pitchFamily="18" charset="0"/>
                <a:cs typeface="Times New Roman" panose="02020603050405020304" pitchFamily="18" charset="0"/>
              </a:rPr>
              <a:t>. Vua, lạc hầu, lạc tướng thuộc tầng lớp giàu có trong xã hội. Dân thường thì được gọi là </a:t>
            </a:r>
            <a:r>
              <a:rPr lang="en-US" sz="4000" b="1">
                <a:solidFill>
                  <a:srgbClr val="FF0000"/>
                </a:solidFill>
                <a:latin typeface="Times New Roman" panose="02020603050405020304" pitchFamily="18" charset="0"/>
                <a:cs typeface="Times New Roman" panose="02020603050405020304" pitchFamily="18" charset="0"/>
              </a:rPr>
              <a:t>lạc dân</a:t>
            </a:r>
            <a:r>
              <a:rPr lang="en-US" sz="4000" b="1">
                <a:solidFill>
                  <a:srgbClr val="00B050"/>
                </a:solidFill>
                <a:latin typeface="Times New Roman" panose="02020603050405020304" pitchFamily="18" charset="0"/>
                <a:cs typeface="Times New Roman" panose="02020603050405020304" pitchFamily="18" charset="0"/>
              </a:rPr>
              <a:t>, tầng lớp thấp kém, nghèo hèn nhất là </a:t>
            </a:r>
            <a:r>
              <a:rPr lang="en-US" sz="4000" b="1">
                <a:solidFill>
                  <a:srgbClr val="FF0000"/>
                </a:solidFill>
                <a:latin typeface="Times New Roman" panose="02020603050405020304" pitchFamily="18" charset="0"/>
                <a:cs typeface="Times New Roman" panose="02020603050405020304" pitchFamily="18" charset="0"/>
              </a:rPr>
              <a:t>nô tì.</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 name="Âm thanh 2">
            <a:hlinkClick r:id="" action="ppaction://media"/>
            <a:extLst>
              <a:ext uri="{FF2B5EF4-FFF2-40B4-BE49-F238E27FC236}">
                <a16:creationId xmlns:a16="http://schemas.microsoft.com/office/drawing/2014/main" id="{654550C2-BEC0-42BC-B13A-9952B27FD7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tầng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hội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Lang</a:t>
            </a: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579706" y="1216026"/>
            <a:ext cx="2603500"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anose="02020603050405020304" pitchFamily="18" charset="0"/>
                <a:cs typeface="Times New Roman" panose="02020603050405020304" pitchFamily="18" charset="0"/>
              </a:rPr>
              <a:t>Vua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Hùng</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503381" y="2625726"/>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anose="02020603050405020304" pitchFamily="18" charset="0"/>
                <a:cs typeface="Times New Roman" panose="02020603050405020304" pitchFamily="18" charset="0"/>
              </a:rPr>
              <a:t>Lạc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hầu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tướng</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1417781" y="4016376"/>
            <a:ext cx="2943225" cy="7905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anose="02020603050405020304" pitchFamily="18" charset="0"/>
                <a:cs typeface="Times New Roman" panose="02020603050405020304" pitchFamily="18" charset="0"/>
              </a:rPr>
              <a:t>Lạc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dân</a:t>
            </a:r>
            <a:r>
              <a:rPr lang="en-US" sz="4000" b="1" dirty="0">
                <a:solidFill>
                  <a:schemeClr val="bg1"/>
                </a:solidFill>
                <a:latin typeface="Times New Roman" panose="02020603050405020304" pitchFamily="18" charset="0"/>
                <a:cs typeface="Times New Roman" panose="02020603050405020304" pitchFamily="18" charset="0"/>
              </a:rPr>
              <a:t> </a:t>
            </a:r>
          </a:p>
        </p:txBody>
      </p:sp>
      <p:sp>
        <p:nvSpPr>
          <p:cNvPr id="11" name="Rectangle 10"/>
          <p:cNvSpPr/>
          <p:nvPr/>
        </p:nvSpPr>
        <p:spPr>
          <a:xfrm>
            <a:off x="2084531" y="5445126"/>
            <a:ext cx="1698625"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anose="02020603050405020304" pitchFamily="18" charset="0"/>
                <a:cs typeface="Times New Roman" panose="02020603050405020304" pitchFamily="18" charset="0"/>
              </a:rPr>
              <a:t>Nô</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tì</a:t>
            </a:r>
            <a:r>
              <a:rPr lang="en-US" sz="4000" b="1" dirty="0">
                <a:solidFill>
                  <a:schemeClr val="bg1"/>
                </a:solidFill>
                <a:latin typeface="Times New Roman" panose="02020603050405020304" pitchFamily="18" charset="0"/>
                <a:cs typeface="Times New Roman" panose="02020603050405020304" pitchFamily="18" charset="0"/>
              </a:rPr>
              <a:t> </a:t>
            </a:r>
          </a:p>
        </p:txBody>
      </p:sp>
      <p:cxnSp>
        <p:nvCxnSpPr>
          <p:cNvPr id="12" name="Straight Arrow Connector 11"/>
          <p:cNvCxnSpPr/>
          <p:nvPr/>
        </p:nvCxnSpPr>
        <p:spPr>
          <a:xfrm rot="16200000" flipH="1">
            <a:off x="2564750" y="231695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2583800" y="37076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621900" y="51173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37" y="1185046"/>
            <a:ext cx="4464779" cy="5050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Âm thanh 5">
            <a:hlinkClick r:id="" action="ppaction://media"/>
            <a:extLst>
              <a:ext uri="{FF2B5EF4-FFF2-40B4-BE49-F238E27FC236}">
                <a16:creationId xmlns:a16="http://schemas.microsoft.com/office/drawing/2014/main" id="{E7C191B5-0C95-43C0-90E6-0BEA024A948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6345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8"/>
                                        </p:tgtEl>
                                        <p:attrNameLst>
                                          <p:attrName>style.visibility</p:attrName>
                                        </p:attrNameLst>
                                      </p:cBhvr>
                                      <p:to>
                                        <p:strVal val="visible"/>
                                      </p:to>
                                    </p:set>
                                    <p:set>
                                      <p:cBhvr>
                                        <p:cTn id="11" dur="228" fill="hold">
                                          <p:stCondLst>
                                            <p:cond delay="0"/>
                                          </p:stCondLst>
                                        </p:cTn>
                                        <p:tgtEl>
                                          <p:spTgt spid="8"/>
                                        </p:tgtEl>
                                        <p:attrNameLst>
                                          <p:attrName>style.rotation</p:attrName>
                                        </p:attrNameLst>
                                      </p:cBhvr>
                                      <p:to>
                                        <p:strVal val="-45.0"/>
                                      </p:to>
                                    </p:set>
                                    <p:anim calcmode="lin" valueType="num">
                                      <p:cBhvr>
                                        <p:cTn id="12"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3"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9"/>
                                        </p:tgtEl>
                                        <p:attrNameLst>
                                          <p:attrName>style.visibility</p:attrName>
                                        </p:attrNameLst>
                                      </p:cBhvr>
                                      <p:to>
                                        <p:strVal val="visible"/>
                                      </p:to>
                                    </p:set>
                                    <p:set>
                                      <p:cBhvr>
                                        <p:cTn id="25" dur="228" fill="hold">
                                          <p:stCondLst>
                                            <p:cond delay="0"/>
                                          </p:stCondLst>
                                        </p:cTn>
                                        <p:tgtEl>
                                          <p:spTgt spid="9"/>
                                        </p:tgtEl>
                                        <p:attrNameLst>
                                          <p:attrName>style.rotation</p:attrName>
                                        </p:attrNameLst>
                                      </p:cBhvr>
                                      <p:to>
                                        <p:strVal val="-45.0"/>
                                      </p:to>
                                    </p:set>
                                    <p:anim calcmode="lin" valueType="num">
                                      <p:cBhvr>
                                        <p:cTn id="26"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7"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8" presetClass="entr" presetSubtype="0" accel="50000" fill="hold" grpId="0" nodeType="clickEffect">
                                  <p:stCondLst>
                                    <p:cond delay="0"/>
                                  </p:stCondLst>
                                  <p:iterate type="lt">
                                    <p:tmPct val="50000"/>
                                  </p:iterate>
                                  <p:childTnLst>
                                    <p:set>
                                      <p:cBhvr>
                                        <p:cTn id="38" dur="1" fill="hold">
                                          <p:stCondLst>
                                            <p:cond delay="0"/>
                                          </p:stCondLst>
                                        </p:cTn>
                                        <p:tgtEl>
                                          <p:spTgt spid="10"/>
                                        </p:tgtEl>
                                        <p:attrNameLst>
                                          <p:attrName>style.visibility</p:attrName>
                                        </p:attrNameLst>
                                      </p:cBhvr>
                                      <p:to>
                                        <p:strVal val="visible"/>
                                      </p:to>
                                    </p:set>
                                    <p:set>
                                      <p:cBhvr>
                                        <p:cTn id="39" dur="228" fill="hold">
                                          <p:stCondLst>
                                            <p:cond delay="0"/>
                                          </p:stCondLst>
                                        </p:cTn>
                                        <p:tgtEl>
                                          <p:spTgt spid="10"/>
                                        </p:tgtEl>
                                        <p:attrNameLst>
                                          <p:attrName>style.rotation</p:attrName>
                                        </p:attrNameLst>
                                      </p:cBhvr>
                                      <p:to>
                                        <p:strVal val="-45.0"/>
                                      </p:to>
                                    </p:set>
                                    <p:anim calcmode="lin" valueType="num">
                                      <p:cBhvr>
                                        <p:cTn id="40"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1"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2"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3"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8" presetClass="entr" presetSubtype="0" accel="50000" fill="hold" grpId="0" nodeType="clickEffect">
                                  <p:stCondLst>
                                    <p:cond delay="0"/>
                                  </p:stCondLst>
                                  <p:iterate type="lt">
                                    <p:tmPct val="50000"/>
                                  </p:iterate>
                                  <p:childTnLst>
                                    <p:set>
                                      <p:cBhvr>
                                        <p:cTn id="52" dur="1" fill="hold">
                                          <p:stCondLst>
                                            <p:cond delay="0"/>
                                          </p:stCondLst>
                                        </p:cTn>
                                        <p:tgtEl>
                                          <p:spTgt spid="11"/>
                                        </p:tgtEl>
                                        <p:attrNameLst>
                                          <p:attrName>style.visibility</p:attrName>
                                        </p:attrNameLst>
                                      </p:cBhvr>
                                      <p:to>
                                        <p:strVal val="visible"/>
                                      </p:to>
                                    </p:set>
                                    <p:set>
                                      <p:cBhvr>
                                        <p:cTn id="53" dur="228" fill="hold">
                                          <p:stCondLst>
                                            <p:cond delay="0"/>
                                          </p:stCondLst>
                                        </p:cTn>
                                        <p:tgtEl>
                                          <p:spTgt spid="11"/>
                                        </p:tgtEl>
                                        <p:attrNameLst>
                                          <p:attrName>style.rotation</p:attrName>
                                        </p:attrNameLst>
                                      </p:cBhvr>
                                      <p:to>
                                        <p:strVal val="-45.0"/>
                                      </p:to>
                                    </p:set>
                                    <p:anim calcmode="lin" valueType="num">
                                      <p:cBhvr>
                                        <p:cTn id="54" dur="228" fill="hold">
                                          <p:stCondLst>
                                            <p:cond delay="228"/>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55" dur="228"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56" dur="78" decel="50000" autoRev="1" fill="hold">
                                          <p:stCondLst>
                                            <p:cond delay="228"/>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57"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circle(in)">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3" name="Hộp Văn bản 23">
            <a:extLst>
              <a:ext uri="{FF2B5EF4-FFF2-40B4-BE49-F238E27FC236}">
                <a16:creationId xmlns:a16="http://schemas.microsoft.com/office/drawing/2014/main" id="{8F5F08A6-5FB9-4F5D-A43B-8F8BA2F5C33A}"/>
              </a:ext>
            </a:extLst>
          </p:cNvPr>
          <p:cNvSpPr txBox="1"/>
          <p:nvPr/>
        </p:nvSpPr>
        <p:spPr>
          <a:xfrm>
            <a:off x="1780234" y="615307"/>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2.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Các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tầng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lớp</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trong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xã</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hội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4" name="Hộp Văn bản 23">
            <a:extLst>
              <a:ext uri="{FF2B5EF4-FFF2-40B4-BE49-F238E27FC236}">
                <a16:creationId xmlns:a16="http://schemas.microsoft.com/office/drawing/2014/main" id="{540D48D8-87F8-4B74-B8FE-355739BE8A3D}"/>
              </a:ext>
            </a:extLst>
          </p:cNvPr>
          <p:cNvSpPr txBox="1"/>
          <p:nvPr/>
        </p:nvSpPr>
        <p:spPr>
          <a:xfrm>
            <a:off x="1087841" y="1388593"/>
            <a:ext cx="10921276" cy="4526688"/>
          </a:xfrm>
          <a:prstGeom prst="rect">
            <a:avLst/>
          </a:prstGeom>
          <a:noFill/>
        </p:spPr>
        <p:txBody>
          <a:bodyPr wrap="square">
            <a:spAutoFit/>
          </a:bodyPr>
          <a:lstStyle/>
          <a:p>
            <a:pPr indent="688975" defTabSz="913814">
              <a:lnSpc>
                <a:spcPct val="130000"/>
              </a:lnSpc>
            </a:pP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Vua</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là</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người</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đứng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đầu</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được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gọi</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là</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Hùng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Vương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a:t>
            </a:r>
          </a:p>
          <a:p>
            <a:pPr indent="688975" defTabSz="913814">
              <a:lnSpc>
                <a:spcPct val="130000"/>
              </a:lnSpc>
            </a:pP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Giúp</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vua</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Hùng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cai</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quản</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đất</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có</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lạc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hầu</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lạc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tướng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a:t>
            </a:r>
          </a:p>
          <a:p>
            <a:pPr indent="688975" defTabSz="913814">
              <a:lnSpc>
                <a:spcPct val="130000"/>
              </a:lnSpc>
            </a:pP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Dân</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thường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thì</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được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gọi</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là</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lạc</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dân</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a:t>
            </a:r>
          </a:p>
          <a:p>
            <a:pPr indent="688975" defTabSz="913814">
              <a:lnSpc>
                <a:spcPct val="130000"/>
              </a:lnSpc>
            </a:pP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Tầng</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lớp</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thấp</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kém</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nhất</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là</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nô</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0" kern="0" dirty="0" err="1">
                <a:solidFill>
                  <a:srgbClr val="000000"/>
                </a:solidFill>
                <a:latin typeface="HP001 5H" panose="020B0603050302020204" pitchFamily="34" charset="0"/>
                <a:cs typeface="HP001 5H" panose="020B0603050302020204" pitchFamily="34" charset="0"/>
                <a:sym typeface="Arial" panose="020B0604020202020204"/>
              </a:rPr>
              <a:t>tì</a:t>
            </a:r>
            <a:r>
              <a:rPr lang="en-US" sz="3730" kern="0" dirty="0">
                <a:solidFill>
                  <a:srgbClr val="000000"/>
                </a:solidFill>
                <a:latin typeface="HP001 5H" panose="020B0603050302020204" pitchFamily="34" charset="0"/>
                <a:cs typeface="HP001 5H" panose="020B0603050302020204" pitchFamily="34" charset="0"/>
                <a:sym typeface="Arial" panose="020B0604020202020204"/>
              </a:rPr>
              <a:t>.</a:t>
            </a:r>
          </a:p>
        </p:txBody>
      </p:sp>
      <p:pic>
        <p:nvPicPr>
          <p:cNvPr id="5" name="Âm thanh 4">
            <a:hlinkClick r:id="" action="ppaction://media"/>
            <a:extLst>
              <a:ext uri="{FF2B5EF4-FFF2-40B4-BE49-F238E27FC236}">
                <a16:creationId xmlns:a16="http://schemas.microsoft.com/office/drawing/2014/main" id="{681030EE-0082-4CBE-8833-C781FB8C0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33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3</a:t>
            </a:r>
          </a:p>
        </p:txBody>
      </p:sp>
      <p:sp>
        <p:nvSpPr>
          <p:cNvPr id="5" name="Oval 4"/>
          <p:cNvSpPr/>
          <p:nvPr/>
        </p:nvSpPr>
        <p:spPr>
          <a:xfrm>
            <a:off x="6434316" y="-1141487"/>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3325011" y="2088851"/>
            <a:ext cx="9070112" cy="923330"/>
          </a:xfrm>
          <a:prstGeom prst="rect">
            <a:avLst/>
          </a:prstGeom>
        </p:spPr>
        <p:txBody>
          <a:bodyPr wrap="none">
            <a:spAutoFit/>
          </a:bodyPr>
          <a:lstStyle/>
          <a:p>
            <a:pPr algn="ct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5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Âm thanh 5">
            <a:hlinkClick r:id="" action="ppaction://media"/>
            <a:extLst>
              <a:ext uri="{FF2B5EF4-FFF2-40B4-BE49-F238E27FC236}">
                <a16:creationId xmlns:a16="http://schemas.microsoft.com/office/drawing/2014/main" id="{5D2F3365-7B3B-4A36-9FBD-DD7EB6659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0901543"/>
      </p:ext>
    </p:extLst>
  </p:cSld>
  <p:clrMapOvr>
    <a:masterClrMapping/>
  </p:clrMapOvr>
  <mc:AlternateContent xmlns:mc="http://schemas.openxmlformats.org/markup-compatibility/2006" xmlns:p14="http://schemas.microsoft.com/office/powerpoint/2010/main">
    <mc:Choice Requires="p14">
      <p:transition spd="slow" p14:dur="1500" advTm="8849">
        <p:random/>
      </p:transition>
    </mc:Choice>
    <mc:Fallback xmlns="">
      <p:transition spd="slow" advTm="884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7">
                                          <p:stCondLst>
                                            <p:cond delay="0"/>
                                          </p:stCondLst>
                                        </p:cTn>
                                        <p:tgtEl>
                                          <p:spTgt spid="11"/>
                                        </p:tgtEl>
                                      </p:cBhvr>
                                    </p:animEffect>
                                    <p:anim calcmode="lin" valueType="num">
                                      <p:cBhvr>
                                        <p:cTn id="13"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8" dur="23">
                                          <p:stCondLst>
                                            <p:cond delay="569"/>
                                          </p:stCondLst>
                                        </p:cTn>
                                        <p:tgtEl>
                                          <p:spTgt spid="11"/>
                                        </p:tgtEl>
                                      </p:cBhvr>
                                      <p:to x="100000" y="60000"/>
                                    </p:animScale>
                                    <p:animScale>
                                      <p:cBhvr>
                                        <p:cTn id="19" dur="145" decel="50000">
                                          <p:stCondLst>
                                            <p:cond delay="592"/>
                                          </p:stCondLst>
                                        </p:cTn>
                                        <p:tgtEl>
                                          <p:spTgt spid="11"/>
                                        </p:tgtEl>
                                      </p:cBhvr>
                                      <p:to x="100000" y="100000"/>
                                    </p:animScale>
                                    <p:animScale>
                                      <p:cBhvr>
                                        <p:cTn id="20" dur="23">
                                          <p:stCondLst>
                                            <p:cond delay="1148"/>
                                          </p:stCondLst>
                                        </p:cTn>
                                        <p:tgtEl>
                                          <p:spTgt spid="11"/>
                                        </p:tgtEl>
                                      </p:cBhvr>
                                      <p:to x="100000" y="80000"/>
                                    </p:animScale>
                                    <p:animScale>
                                      <p:cBhvr>
                                        <p:cTn id="21" dur="145" decel="50000">
                                          <p:stCondLst>
                                            <p:cond delay="1171"/>
                                          </p:stCondLst>
                                        </p:cTn>
                                        <p:tgtEl>
                                          <p:spTgt spid="11"/>
                                        </p:tgtEl>
                                      </p:cBhvr>
                                      <p:to x="100000" y="100000"/>
                                    </p:animScale>
                                    <p:animScale>
                                      <p:cBhvr>
                                        <p:cTn id="22" dur="23">
                                          <p:stCondLst>
                                            <p:cond delay="1437"/>
                                          </p:stCondLst>
                                        </p:cTn>
                                        <p:tgtEl>
                                          <p:spTgt spid="11"/>
                                        </p:tgtEl>
                                      </p:cBhvr>
                                      <p:to x="100000" y="90000"/>
                                    </p:animScale>
                                    <p:animScale>
                                      <p:cBhvr>
                                        <p:cTn id="23" dur="145" decel="50000">
                                          <p:stCondLst>
                                            <p:cond delay="1459"/>
                                          </p:stCondLst>
                                        </p:cTn>
                                        <p:tgtEl>
                                          <p:spTgt spid="11"/>
                                        </p:tgtEl>
                                      </p:cBhvr>
                                      <p:to x="100000" y="100000"/>
                                    </p:animScale>
                                    <p:animScale>
                                      <p:cBhvr>
                                        <p:cTn id="24" dur="23">
                                          <p:stCondLst>
                                            <p:cond delay="1582"/>
                                          </p:stCondLst>
                                        </p:cTn>
                                        <p:tgtEl>
                                          <p:spTgt spid="11"/>
                                        </p:tgtEl>
                                      </p:cBhvr>
                                      <p:to x="100000" y="95000"/>
                                    </p:animScale>
                                    <p:animScale>
                                      <p:cBhvr>
                                        <p:cTn id="25" dur="145" decel="50000">
                                          <p:stCondLst>
                                            <p:cond delay="1605"/>
                                          </p:stCondLst>
                                        </p:cTn>
                                        <p:tgtEl>
                                          <p:spTgt spid="11"/>
                                        </p:tgtEl>
                                      </p:cBhvr>
                                      <p:to x="100000" y="100000"/>
                                    </p:animScale>
                                  </p:childTnLst>
                                </p:cTn>
                              </p:par>
                            </p:childTnLst>
                          </p:cTn>
                        </p:par>
                        <p:par>
                          <p:cTn id="26" fill="hold">
                            <p:stCondLst>
                              <p:cond delay="1750"/>
                            </p:stCondLst>
                            <p:childTnLst>
                              <p:par>
                                <p:cTn id="27" presetID="53" presetClass="entr" presetSubtype="16" fill="hold" grpId="1"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2250"/>
                            </p:stCondLst>
                            <p:childTnLst>
                              <p:par>
                                <p:cTn id="33" presetID="8" presetClass="emph" presetSubtype="0" repeatCount="indefinite" fill="hold" grpId="0" nodeType="afterEffect">
                                  <p:stCondLst>
                                    <p:cond delay="0"/>
                                  </p:stCondLst>
                                  <p:childTnLst>
                                    <p:animRot by="21600000">
                                      <p:cBhvr>
                                        <p:cTn id="34" dur="2500" fill="hold"/>
                                        <p:tgtEl>
                                          <p:spTgt spid="5"/>
                                        </p:tgtEl>
                                        <p:attrNameLst>
                                          <p:attrName>r</p:attrName>
                                        </p:attrNameLst>
                                      </p:cBhvr>
                                    </p:animRot>
                                  </p:childTnLst>
                                </p:cTn>
                              </p:par>
                            </p:childTnLst>
                          </p:cTn>
                        </p:par>
                        <p:par>
                          <p:cTn id="35" fill="hold">
                            <p:stCondLst>
                              <p:cond delay="4750"/>
                            </p:stCondLst>
                            <p:childTnLst>
                              <p:par>
                                <p:cTn id="36" presetID="31"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1000" fill="hold"/>
                                        <p:tgtEl>
                                          <p:spTgt spid="3"/>
                                        </p:tgtEl>
                                        <p:attrNameLst>
                                          <p:attrName>ppt_w</p:attrName>
                                        </p:attrNameLst>
                                      </p:cBhvr>
                                      <p:tavLst>
                                        <p:tav tm="0">
                                          <p:val>
                                            <p:fltVal val="0"/>
                                          </p:val>
                                        </p:tav>
                                        <p:tav tm="100000">
                                          <p:val>
                                            <p:strVal val="#ppt_w"/>
                                          </p:val>
                                        </p:tav>
                                      </p:tavLst>
                                    </p:anim>
                                    <p:anim calcmode="lin" valueType="num">
                                      <p:cBhvr>
                                        <p:cTn id="39" dur="1000" fill="hold"/>
                                        <p:tgtEl>
                                          <p:spTgt spid="3"/>
                                        </p:tgtEl>
                                        <p:attrNameLst>
                                          <p:attrName>ppt_h</p:attrName>
                                        </p:attrNameLst>
                                      </p:cBhvr>
                                      <p:tavLst>
                                        <p:tav tm="0">
                                          <p:val>
                                            <p:fltVal val="0"/>
                                          </p:val>
                                        </p:tav>
                                        <p:tav tm="100000">
                                          <p:val>
                                            <p:strVal val="#ppt_h"/>
                                          </p:val>
                                        </p:tav>
                                      </p:tavLst>
                                    </p:anim>
                                    <p:anim calcmode="lin" valueType="num">
                                      <p:cBhvr>
                                        <p:cTn id="40" dur="1000" fill="hold"/>
                                        <p:tgtEl>
                                          <p:spTgt spid="3"/>
                                        </p:tgtEl>
                                        <p:attrNameLst>
                                          <p:attrName>style.rotation</p:attrName>
                                        </p:attrNameLst>
                                      </p:cBhvr>
                                      <p:tavLst>
                                        <p:tav tm="0">
                                          <p:val>
                                            <p:fltVal val="90"/>
                                          </p:val>
                                        </p:tav>
                                        <p:tav tm="100000">
                                          <p:val>
                                            <p:fltVal val="0"/>
                                          </p:val>
                                        </p:tav>
                                      </p:tavLst>
                                    </p:anim>
                                    <p:animEffect transition="in" filter="fade">
                                      <p:cBhvr>
                                        <p:cTn id="4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11" grpId="0" animBg="1"/>
      <p:bldP spid="5" grpId="0" animBg="1"/>
      <p:bldP spid="5" grpId="1"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3" name="Hộp Văn bản 23">
            <a:extLst>
              <a:ext uri="{FF2B5EF4-FFF2-40B4-BE49-F238E27FC236}">
                <a16:creationId xmlns:a16="http://schemas.microsoft.com/office/drawing/2014/main" id="{8F5F08A6-5FB9-4F5D-A43B-8F8BA2F5C33A}"/>
              </a:ext>
            </a:extLst>
          </p:cNvPr>
          <p:cNvSpPr txBox="1"/>
          <p:nvPr/>
        </p:nvSpPr>
        <p:spPr>
          <a:xfrm>
            <a:off x="1780234" y="615307"/>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3.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vật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chất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tinh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thần</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2" name="Âm thanh 1">
            <a:hlinkClick r:id="" action="ppaction://media"/>
            <a:extLst>
              <a:ext uri="{FF2B5EF4-FFF2-40B4-BE49-F238E27FC236}">
                <a16:creationId xmlns:a16="http://schemas.microsoft.com/office/drawing/2014/main" id="{7279FF0F-5E0C-43EE-A21B-79B3CF30D4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131471"/>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14926" y="1263649"/>
            <a:ext cx="11122891" cy="4347437"/>
          </a:xfrm>
          <a:prstGeom prst="rect">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Dựa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vào</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hiện</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xưa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để</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lại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nhà</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sử</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cho</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biết</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Dưới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thời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vua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Hùng</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ruộng</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trồng</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lúa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khoai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đỗ</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cây</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ăn</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quả</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rau</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dưa</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hấu</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Họ</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cũng</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biết</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nấu</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xôi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gói</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bánh</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chưng</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làm</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bánh</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giầy</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làm</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mắm</a:t>
            </a:r>
            <a:r>
              <a:rPr lang="en-US" sz="40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2" name="Âm thanh 1">
            <a:hlinkClick r:id="" action="ppaction://media"/>
            <a:extLst>
              <a:ext uri="{FF2B5EF4-FFF2-40B4-BE49-F238E27FC236}">
                <a16:creationId xmlns:a16="http://schemas.microsoft.com/office/drawing/2014/main" id="{C6195F80-BD5F-4709-AC32-8BD0F953CD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839382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2479" y="1296718"/>
            <a:ext cx="11315411" cy="4557982"/>
          </a:xfrm>
          <a:prstGeom prst="rect">
            <a:avLst/>
          </a:prstGeom>
          <a:solidFill>
            <a:srgbClr val="FFCCFF"/>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rgbClr val="7030A0"/>
                </a:solidFill>
                <a:latin typeface="Times New Roman" panose="02020603050405020304" pitchFamily="18" charset="0"/>
                <a:cs typeface="Times New Roman" panose="02020603050405020304" pitchFamily="18" charset="0"/>
              </a:rPr>
              <a:t>	</a:t>
            </a:r>
            <a:r>
              <a:rPr lang="en-US" sz="4000" b="1">
                <a:solidFill>
                  <a:srgbClr val="7030A0"/>
                </a:solidFill>
                <a:latin typeface="Times New Roman" panose="02020603050405020304" pitchFamily="18" charset="0"/>
                <a:cs typeface="Times New Roman" panose="02020603050405020304" pitchFamily="18" charset="0"/>
              </a:rPr>
              <a:t>Ngoài </a:t>
            </a:r>
            <a:r>
              <a:rPr lang="en-US" sz="4000" b="1" dirty="0" err="1">
                <a:solidFill>
                  <a:srgbClr val="7030A0"/>
                </a:solidFill>
                <a:latin typeface="Times New Roman" panose="02020603050405020304" pitchFamily="18" charset="0"/>
                <a:cs typeface="Times New Roman" panose="02020603050405020304" pitchFamily="18" charset="0"/>
              </a:rPr>
              <a:t>ra</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người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Lạc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Việt</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còn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biết</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nuôi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tằm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ươm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dệt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vải</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Họ</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cũng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đúc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làm</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giáo</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mác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mũi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tên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lưỡi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rìu</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lưỡi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cày</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vòng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tay</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hoa</a:t>
            </a:r>
            <a:r>
              <a:rPr lang="en-US" sz="4000" b="1" dirty="0">
                <a:solidFill>
                  <a:srgbClr val="7030A0"/>
                </a:solidFill>
                <a:latin typeface="Times New Roman" panose="02020603050405020304" pitchFamily="18" charset="0"/>
                <a:cs typeface="Times New Roman" panose="02020603050405020304" pitchFamily="18" charset="0"/>
              </a:rPr>
              <a:t> tai, </a:t>
            </a:r>
            <a:r>
              <a:rPr lang="en-US" sz="4000" b="1" dirty="0" err="1">
                <a:solidFill>
                  <a:srgbClr val="7030A0"/>
                </a:solidFill>
                <a:latin typeface="Times New Roman" panose="02020603050405020304" pitchFamily="18" charset="0"/>
                <a:cs typeface="Times New Roman" panose="02020603050405020304" pitchFamily="18" charset="0"/>
              </a:rPr>
              <a:t>trống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chiêng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lục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lạc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nặn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nồi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niêu</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đan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rổ</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rá</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gùi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nong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đan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thuyền</a:t>
            </a:r>
            <a:r>
              <a:rPr lang="en-US" sz="4000" b="1" dirty="0">
                <a:solidFill>
                  <a:srgbClr val="7030A0"/>
                </a:solidFill>
                <a:latin typeface="Times New Roman" panose="02020603050405020304" pitchFamily="18" charset="0"/>
                <a:cs typeface="Times New Roman" panose="02020603050405020304" pitchFamily="18" charset="0"/>
              </a:rPr>
              <a:t> nan, </a:t>
            </a:r>
            <a:r>
              <a:rPr lang="en-US" sz="4000" b="1" dirty="0" err="1">
                <a:solidFill>
                  <a:srgbClr val="7030A0"/>
                </a:solidFill>
                <a:latin typeface="Times New Roman" panose="02020603050405020304" pitchFamily="18" charset="0"/>
                <a:cs typeface="Times New Roman" panose="02020603050405020304" pitchFamily="18" charset="0"/>
              </a:rPr>
              <a:t>đóng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thuyền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err="1">
                <a:solidFill>
                  <a:srgbClr val="7030A0"/>
                </a:solidFill>
                <a:latin typeface="Times New Roman" panose="02020603050405020304" pitchFamily="18" charset="0"/>
                <a:cs typeface="Times New Roman" panose="02020603050405020304" pitchFamily="18" charset="0"/>
              </a:rPr>
              <a:t>gỗ</a:t>
            </a:r>
            <a:r>
              <a:rPr lang="en-US" sz="4000" b="1">
                <a:solidFill>
                  <a:srgbClr val="7030A0"/>
                </a:solidFill>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2" name="Âm thanh 1">
            <a:hlinkClick r:id="" action="ppaction://media"/>
            <a:extLst>
              <a:ext uri="{FF2B5EF4-FFF2-40B4-BE49-F238E27FC236}">
                <a16:creationId xmlns:a16="http://schemas.microsoft.com/office/drawing/2014/main" id="{9BFB2ADA-4FF7-4E52-B87F-5D031E978B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789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12437"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Picture 7" descr="0_Luoi_cay_dong_jpg.jpg"/>
          <p:cNvPicPr>
            <a:picLocks noChangeAspect="1"/>
          </p:cNvPicPr>
          <p:nvPr/>
        </p:nvPicPr>
        <p:blipFill>
          <a:blip r:embed="rId7"/>
          <a:srcRect/>
          <a:stretch>
            <a:fillRect/>
          </a:stretch>
        </p:blipFill>
        <p:spPr bwMode="auto">
          <a:xfrm>
            <a:off x="1083610" y="1220932"/>
            <a:ext cx="4661357" cy="402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1943272" y="5326653"/>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Lưỡi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cày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 name="Picture 9" descr="riu luoi xeo.jpg"/>
          <p:cNvPicPr>
            <a:picLocks noChangeAspect="1"/>
          </p:cNvPicPr>
          <p:nvPr/>
        </p:nvPicPr>
        <p:blipFill>
          <a:blip r:embed="rId8"/>
          <a:srcRect/>
          <a:stretch>
            <a:fillRect/>
          </a:stretch>
        </p:blipFill>
        <p:spPr bwMode="auto">
          <a:xfrm>
            <a:off x="6166244" y="1220932"/>
            <a:ext cx="51855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7231667" y="5278897"/>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Lưỡi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rìu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Âm thanh 4">
            <a:hlinkClick r:id="" action="ppaction://media"/>
            <a:extLst>
              <a:ext uri="{FF2B5EF4-FFF2-40B4-BE49-F238E27FC236}">
                <a16:creationId xmlns:a16="http://schemas.microsoft.com/office/drawing/2014/main" id="{3B710E5F-278D-4FDC-B557-4AF384E210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188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2" name="Picture 11" descr="images trang suc bang dong.jpg"/>
          <p:cNvPicPr>
            <a:picLocks noChangeAspect="1"/>
          </p:cNvPicPr>
          <p:nvPr/>
        </p:nvPicPr>
        <p:blipFill>
          <a:blip r:embed="rId7"/>
          <a:srcRect/>
          <a:stretch>
            <a:fillRect/>
          </a:stretch>
        </p:blipFill>
        <p:spPr bwMode="auto">
          <a:xfrm>
            <a:off x="891309" y="1506846"/>
            <a:ext cx="4300093" cy="32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400308" y="4959405"/>
            <a:ext cx="328209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sức</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descr="images muong va muoi dong son.jpg"/>
          <p:cNvPicPr>
            <a:picLocks noChangeAspect="1"/>
          </p:cNvPicPr>
          <p:nvPr/>
        </p:nvPicPr>
        <p:blipFill>
          <a:blip r:embed="rId8"/>
          <a:srcRect/>
          <a:stretch>
            <a:fillRect/>
          </a:stretch>
        </p:blipFill>
        <p:spPr bwMode="auto">
          <a:xfrm>
            <a:off x="5641322" y="1500112"/>
            <a:ext cx="6100758" cy="3762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6160654" y="5492805"/>
            <a:ext cx="52878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Muôi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môi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Âm thanh 3">
            <a:hlinkClick r:id="" action="ppaction://media"/>
            <a:extLst>
              <a:ext uri="{FF2B5EF4-FFF2-40B4-BE49-F238E27FC236}">
                <a16:creationId xmlns:a16="http://schemas.microsoft.com/office/drawing/2014/main" id="{569719D1-49D4-4CE5-AFE2-86279D998B5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8522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ox(in)">
                                      <p:cBhvr>
                                        <p:cTn id="11" dur="500"/>
                                        <p:tgtEl>
                                          <p:spTgt spid="12"/>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ox(i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tám</a:t>
            </a:r>
            <a:r>
              <a:rPr lang="en-US" sz="2800" b="1" dirty="0">
                <a:latin typeface="Times New Roman" panose="02020603050405020304" pitchFamily="18" charset="0"/>
                <a:cs typeface="Times New Roman" panose="02020603050405020304" pitchFamily="18" charset="0"/>
              </a:rPr>
              <a:t>. </a:t>
            </a:r>
          </a:p>
        </p:txBody>
      </p:sp>
      <p:sp>
        <p:nvSpPr>
          <p:cNvPr id="9" name="Oval 8"/>
          <p:cNvSpPr/>
          <p:nvPr/>
        </p:nvSpPr>
        <p:spPr>
          <a:xfrm>
            <a:off x="473083" y="4947804"/>
            <a:ext cx="1044432" cy="1044432"/>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ounded Rectangle 27"/>
          <p:cNvSpPr/>
          <p:nvPr/>
        </p:nvSpPr>
        <p:spPr>
          <a:xfrm>
            <a:off x="1585608" y="2174132"/>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a:t>
            </a:r>
          </a:p>
        </p:txBody>
      </p:sp>
      <p:sp>
        <p:nvSpPr>
          <p:cNvPr id="30" name="Rounded Rectangle 29"/>
          <p:cNvSpPr/>
          <p:nvPr/>
        </p:nvSpPr>
        <p:spPr>
          <a:xfrm>
            <a:off x="1585608" y="3190673"/>
            <a:ext cx="10447507" cy="84630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xưa</a:t>
            </a:r>
            <a:r>
              <a:rPr lang="en-US" sz="2800" b="1" dirty="0">
                <a:latin typeface="Times New Roman" panose="02020603050405020304" pitchFamily="18" charset="0"/>
                <a:cs typeface="Times New Roman" panose="02020603050405020304" pitchFamily="18" charset="0"/>
              </a:rPr>
              <a:t>. </a:t>
            </a:r>
          </a:p>
        </p:txBody>
      </p:sp>
      <p:sp>
        <p:nvSpPr>
          <p:cNvPr id="31" name="Rounded Rectangle 30"/>
          <p:cNvSpPr/>
          <p:nvPr/>
        </p:nvSpPr>
        <p:spPr>
          <a:xfrm>
            <a:off x="1585606" y="416830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Nương</a:t>
            </a:r>
            <a:endParaRPr lang="en-US" sz="2800" b="1" dirty="0">
              <a:latin typeface="Times New Roman" panose="02020603050405020304" pitchFamily="18" charset="0"/>
              <a:cs typeface="Times New Roman" panose="02020603050405020304" pitchFamily="18" charset="0"/>
            </a:endParaRPr>
          </a:p>
        </p:txBody>
      </p:sp>
      <p:pic>
        <p:nvPicPr>
          <p:cNvPr id="4" name="Âm thanh 3">
            <a:hlinkClick r:id="" action="ppaction://media"/>
            <a:extLst>
              <a:ext uri="{FF2B5EF4-FFF2-40B4-BE49-F238E27FC236}">
                <a16:creationId xmlns:a16="http://schemas.microsoft.com/office/drawing/2014/main" id="{40328A64-410D-439C-BEDB-10225B80C0D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000" fill="hold"/>
                                        <p:tgtEl>
                                          <p:spTgt spid="6"/>
                                        </p:tgtEl>
                                        <p:attrNameLst>
                                          <p:attrName>ppt_x</p:attrName>
                                        </p:attrNameLst>
                                      </p:cBhvr>
                                      <p:tavLst>
                                        <p:tav tm="0">
                                          <p:val>
                                            <p:strVal val="1+#ppt_w/2"/>
                                          </p:val>
                                        </p:tav>
                                        <p:tav tm="100000">
                                          <p:val>
                                            <p:strVal val="#ppt_x"/>
                                          </p:val>
                                        </p:tav>
                                      </p:tavLst>
                                    </p:anim>
                                    <p:anim calcmode="lin" valueType="num">
                                      <p:cBhvr additive="base">
                                        <p:cTn id="21" dur="2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3000" fill="hold"/>
                                        <p:tgtEl>
                                          <p:spTgt spid="28"/>
                                        </p:tgtEl>
                                        <p:attrNameLst>
                                          <p:attrName>ppt_x</p:attrName>
                                        </p:attrNameLst>
                                      </p:cBhvr>
                                      <p:tavLst>
                                        <p:tav tm="0">
                                          <p:val>
                                            <p:strVal val="1+#ppt_w/2"/>
                                          </p:val>
                                        </p:tav>
                                        <p:tav tm="100000">
                                          <p:val>
                                            <p:strVal val="#ppt_x"/>
                                          </p:val>
                                        </p:tav>
                                      </p:tavLst>
                                    </p:anim>
                                    <p:anim calcmode="lin" valueType="num">
                                      <p:cBhvr additive="base">
                                        <p:cTn id="26" dur="30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 presetClass="entr" presetSubtype="2"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3000" fill="hold"/>
                                        <p:tgtEl>
                                          <p:spTgt spid="30"/>
                                        </p:tgtEl>
                                        <p:attrNameLst>
                                          <p:attrName>ppt_x</p:attrName>
                                        </p:attrNameLst>
                                      </p:cBhvr>
                                      <p:tavLst>
                                        <p:tav tm="0">
                                          <p:val>
                                            <p:strVal val="1+#ppt_w/2"/>
                                          </p:val>
                                        </p:tav>
                                        <p:tav tm="100000">
                                          <p:val>
                                            <p:strVal val="#ppt_x"/>
                                          </p:val>
                                        </p:tav>
                                      </p:tavLst>
                                    </p:anim>
                                    <p:anim calcmode="lin" valueType="num">
                                      <p:cBhvr additive="base">
                                        <p:cTn id="31" dur="30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8000"/>
                            </p:stCondLst>
                            <p:childTnLst>
                              <p:par>
                                <p:cTn id="33" presetID="2" presetClass="entr" presetSubtype="2"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2000" fill="hold"/>
                                        <p:tgtEl>
                                          <p:spTgt spid="31"/>
                                        </p:tgtEl>
                                        <p:attrNameLst>
                                          <p:attrName>ppt_x</p:attrName>
                                        </p:attrNameLst>
                                      </p:cBhvr>
                                      <p:tavLst>
                                        <p:tav tm="0">
                                          <p:val>
                                            <p:strVal val="1+#ppt_w/2"/>
                                          </p:val>
                                        </p:tav>
                                        <p:tav tm="100000">
                                          <p:val>
                                            <p:strVal val="#ppt_x"/>
                                          </p:val>
                                        </p:tav>
                                      </p:tavLst>
                                    </p:anim>
                                    <p:anim calcmode="lin" valueType="num">
                                      <p:cBhvr additive="base">
                                        <p:cTn id="36" dur="2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8" presetClass="emph" presetSubtype="0" repeatCount="indefinite" fill="hold" grpId="0" nodeType="clickEffect">
                                  <p:stCondLst>
                                    <p:cond delay="0"/>
                                  </p:stCondLst>
                                  <p:childTnLst>
                                    <p:animRot by="21600000">
                                      <p:cBhvr>
                                        <p:cTn id="41" dur="2000" fill="hold"/>
                                        <p:tgtEl>
                                          <p:spTgt spid="9"/>
                                        </p:tgtEl>
                                        <p:attrNameLst>
                                          <p:attrName>r</p:attrName>
                                        </p:attrNameLst>
                                      </p:cBhvr>
                                    </p:animRot>
                                  </p:childTnLst>
                                </p:cTn>
                              </p:par>
                              <p:par>
                                <p:cTn id="42" presetID="22" presetClass="exit" presetSubtype="4" fill="hold" grpId="1" nodeType="withEffect">
                                  <p:stCondLst>
                                    <p:cond delay="0"/>
                                  </p:stCondLst>
                                  <p:childTnLst>
                                    <p:animEffect transition="out" filter="wipe(down)">
                                      <p:cBhvr>
                                        <p:cTn id="43" dur="15000"/>
                                        <p:tgtEl>
                                          <p:spTgt spid="5"/>
                                        </p:tgtEl>
                                      </p:cBhvr>
                                    </p:animEffect>
                                    <p:set>
                                      <p:cBhvr>
                                        <p:cTn id="44" dur="1" fill="hold">
                                          <p:stCondLst>
                                            <p:cond delay="14999"/>
                                          </p:stCondLst>
                                        </p:cTn>
                                        <p:tgtEl>
                                          <p:spTgt spid="5"/>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6.25E-7 4.81481E-6 L -0.00182 -0.70718 " pathEditMode="relative" rAng="0" ptsTypes="AA">
                                      <p:cBhvr>
                                        <p:cTn id="46"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09800" y="5382546"/>
            <a:ext cx="2743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Trống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8796" y="5915946"/>
            <a:ext cx="2743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Mũi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6" name="Picture 15" descr="images trong dong nguyen cai.jpg"/>
          <p:cNvPicPr>
            <a:picLocks noChangeAspect="1"/>
          </p:cNvPicPr>
          <p:nvPr/>
        </p:nvPicPr>
        <p:blipFill>
          <a:blip r:embed="rId7"/>
          <a:srcRect/>
          <a:stretch>
            <a:fillRect/>
          </a:stretch>
        </p:blipFill>
        <p:spPr bwMode="auto">
          <a:xfrm>
            <a:off x="1662371" y="1219200"/>
            <a:ext cx="3838058" cy="400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h3"/>
          <p:cNvPicPr>
            <a:picLocks noChangeAspect="1" noChangeArrowheads="1"/>
          </p:cNvPicPr>
          <p:nvPr/>
        </p:nvPicPr>
        <p:blipFill>
          <a:blip r:embed="rId8">
            <a:lum contrast="72000"/>
          </a:blip>
          <a:srcRect/>
          <a:stretch>
            <a:fillRect/>
          </a:stretch>
        </p:blipFill>
        <p:spPr bwMode="auto">
          <a:xfrm>
            <a:off x="6858000" y="1219200"/>
            <a:ext cx="3704793" cy="460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Âm thanh 1">
            <a:hlinkClick r:id="" action="ppaction://media"/>
            <a:extLst>
              <a:ext uri="{FF2B5EF4-FFF2-40B4-BE49-F238E27FC236}">
                <a16:creationId xmlns:a16="http://schemas.microsoft.com/office/drawing/2014/main" id="{260EF99F-A534-4445-8FEC-1D11BEBEC15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210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07554" y="1428482"/>
            <a:ext cx="11506200" cy="1438275"/>
          </a:xfrm>
          <a:prstGeom prst="rect">
            <a:avLst/>
          </a:prstGeom>
          <a:solidFill>
            <a:srgbClr val="00FFCC"/>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latin typeface="Times New Roman" panose="02020603050405020304" pitchFamily="18" charset="0"/>
                <a:cs typeface="Times New Roman" panose="02020603050405020304" pitchFamily="18" charset="0"/>
              </a:rPr>
              <a:t>	Người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còn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ở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sàn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thú</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dữ</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họp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nhau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Họ</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thờ</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Mặt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Trời</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407554" y="3291938"/>
            <a:ext cx="11506200" cy="1935843"/>
          </a:xfrm>
          <a:prstGeom prst="rect">
            <a:avLst/>
          </a:prstGeom>
          <a:solidFill>
            <a:srgbClr val="99CCFF"/>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latin typeface="Times New Roman" panose="02020603050405020304" pitchFamily="18" charset="0"/>
                <a:cs typeface="Times New Roman" panose="02020603050405020304" pitchFamily="18" charset="0"/>
              </a:rPr>
              <a:t>	Những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ngày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hội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mọi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vui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chơi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nhảy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múa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theo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nhịp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trống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r>
              <a:rPr lang="en-US" sz="3200" b="1">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a:solidFill>
                  <a:schemeClr val="accent6">
                    <a:lumMod val="50000"/>
                  </a:schemeClr>
                </a:solidFill>
                <a:latin typeface="Times New Roman" panose="02020603050405020304" pitchFamily="18" charset="0"/>
                <a:cs typeface="Times New Roman" panose="02020603050405020304" pitchFamily="18" charset="0"/>
              </a:rPr>
              <a:t>C</a:t>
            </a:r>
            <a:r>
              <a:rPr lang="en-US" sz="3200" b="1">
                <a:solidFill>
                  <a:schemeClr val="accent6">
                    <a:lumMod val="50000"/>
                  </a:schemeClr>
                </a:solidFill>
                <a:latin typeface="Times New Roman" panose="02020603050405020304" pitchFamily="18" charset="0"/>
                <a:cs typeface="Times New Roman" panose="02020603050405020304" pitchFamily="18" charset="0"/>
              </a:rPr>
              <a:t>ác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trai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đua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thuyền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hoặc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đấu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rộng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 name="Âm thanh 1">
            <a:hlinkClick r:id="" action="ppaction://media"/>
            <a:extLst>
              <a:ext uri="{FF2B5EF4-FFF2-40B4-BE49-F238E27FC236}">
                <a16:creationId xmlns:a16="http://schemas.microsoft.com/office/drawing/2014/main" id="{1DC9F62B-471F-41E4-9DFA-E380E09317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1171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9">
            <a:extLst>
              <a:ext uri="{FF2B5EF4-FFF2-40B4-BE49-F238E27FC236}">
                <a16:creationId xmlns:a16="http://schemas.microsoft.com/office/drawing/2014/main" id="{447EFD90-48C8-4A42-999E-CE53067B8C0D}"/>
              </a:ext>
            </a:extLst>
          </p:cNvPr>
          <p:cNvGrpSpPr/>
          <p:nvPr/>
        </p:nvGrpSpPr>
        <p:grpSpPr>
          <a:xfrm>
            <a:off x="0" y="0"/>
            <a:ext cx="12192000" cy="6858000"/>
            <a:chOff x="0" y="0"/>
            <a:chExt cx="12192000" cy="6858000"/>
          </a:xfrm>
        </p:grpSpPr>
        <p:pic>
          <p:nvPicPr>
            <p:cNvPr id="7" name="图片 30">
              <a:extLst>
                <a:ext uri="{FF2B5EF4-FFF2-40B4-BE49-F238E27FC236}">
                  <a16:creationId xmlns:a16="http://schemas.microsoft.com/office/drawing/2014/main" id="{BF710B1D-1DC6-4F0B-BB6F-9E452B063F19}"/>
                </a:ext>
              </a:extLst>
            </p:cNvPr>
            <p:cNvPicPr>
              <a:picLocks noChangeAspect="1"/>
            </p:cNvPicPr>
            <p:nvPr/>
          </p:nvPicPr>
          <p:blipFill rotWithShape="1">
            <a:blip r:embed="rId4">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8" name="直接连接符 37">
              <a:extLst>
                <a:ext uri="{FF2B5EF4-FFF2-40B4-BE49-F238E27FC236}">
                  <a16:creationId xmlns:a16="http://schemas.microsoft.com/office/drawing/2014/main" id="{4570ADC2-08C8-4F9F-8C53-E93D8A9A1C56}"/>
                </a:ext>
              </a:extLst>
            </p:cNvPr>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27E8BD3-C41C-4146-85DC-292C47D23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844" y="3605424"/>
            <a:ext cx="4038600" cy="3023976"/>
          </a:xfrm>
          <a:prstGeom prst="rect">
            <a:avLst/>
          </a:prstGeom>
        </p:spPr>
      </p:pic>
      <p:pic>
        <p:nvPicPr>
          <p:cNvPr id="3" name="Picture 2">
            <a:extLst>
              <a:ext uri="{FF2B5EF4-FFF2-40B4-BE49-F238E27FC236}">
                <a16:creationId xmlns:a16="http://schemas.microsoft.com/office/drawing/2014/main" id="{2C1B2DA8-7025-405D-8154-EBD4A0425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644" y="261873"/>
            <a:ext cx="4318000" cy="3167127"/>
          </a:xfrm>
          <a:prstGeom prst="rect">
            <a:avLst/>
          </a:prstGeom>
        </p:spPr>
      </p:pic>
      <p:pic>
        <p:nvPicPr>
          <p:cNvPr id="4" name="Picture 3">
            <a:extLst>
              <a:ext uri="{FF2B5EF4-FFF2-40B4-BE49-F238E27FC236}">
                <a16:creationId xmlns:a16="http://schemas.microsoft.com/office/drawing/2014/main" id="{6ED8A582-6623-4E5C-9972-FC29FA2FD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3644" y="3605424"/>
            <a:ext cx="4295372" cy="3023976"/>
          </a:xfrm>
          <a:prstGeom prst="rect">
            <a:avLst/>
          </a:prstGeom>
        </p:spPr>
      </p:pic>
      <p:pic>
        <p:nvPicPr>
          <p:cNvPr id="5" name="Picture 4">
            <a:extLst>
              <a:ext uri="{FF2B5EF4-FFF2-40B4-BE49-F238E27FC236}">
                <a16:creationId xmlns:a16="http://schemas.microsoft.com/office/drawing/2014/main" id="{D5287D31-A1D9-467E-8786-A99D906355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6144" y="152400"/>
            <a:ext cx="4015972" cy="3338956"/>
          </a:xfrm>
          <a:prstGeom prst="rect">
            <a:avLst/>
          </a:prstGeom>
        </p:spPr>
      </p:pic>
      <p:pic>
        <p:nvPicPr>
          <p:cNvPr id="9" name="Âm thanh 8">
            <a:hlinkClick r:id="" action="ppaction://media"/>
            <a:extLst>
              <a:ext uri="{FF2B5EF4-FFF2-40B4-BE49-F238E27FC236}">
                <a16:creationId xmlns:a16="http://schemas.microsoft.com/office/drawing/2014/main" id="{E50170CA-4484-4CEC-B09C-91031A2313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031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00" y="1394229"/>
            <a:ext cx="5532120" cy="467106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980" y="1222779"/>
            <a:ext cx="3749040" cy="5013960"/>
          </a:xfrm>
          <a:prstGeom prst="rect">
            <a:avLst/>
          </a:prstGeom>
        </p:spPr>
      </p:pic>
      <p:pic>
        <p:nvPicPr>
          <p:cNvPr id="4" name="Âm thanh 3">
            <a:hlinkClick r:id="" action="ppaction://media"/>
            <a:extLst>
              <a:ext uri="{FF2B5EF4-FFF2-40B4-BE49-F238E27FC236}">
                <a16:creationId xmlns:a16="http://schemas.microsoft.com/office/drawing/2014/main" id="{36B0EBB5-5C51-4760-B0C9-19B8D4E9BD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231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3.Đời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thần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vi-VN"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454" y="1221971"/>
            <a:ext cx="10058400" cy="4684340"/>
          </a:xfrm>
          <a:prstGeom prst="rect">
            <a:avLst/>
          </a:prstGeom>
        </p:spPr>
      </p:pic>
      <p:pic>
        <p:nvPicPr>
          <p:cNvPr id="2" name="Âm thanh 1">
            <a:hlinkClick r:id="" action="ppaction://media"/>
            <a:extLst>
              <a:ext uri="{FF2B5EF4-FFF2-40B4-BE49-F238E27FC236}">
                <a16:creationId xmlns:a16="http://schemas.microsoft.com/office/drawing/2014/main" id="{020FD891-3EE2-4705-B7C4-9E932C0EEF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0592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3" name="Hộp Văn bản 23">
            <a:extLst>
              <a:ext uri="{FF2B5EF4-FFF2-40B4-BE49-F238E27FC236}">
                <a16:creationId xmlns:a16="http://schemas.microsoft.com/office/drawing/2014/main" id="{8F5F08A6-5FB9-4F5D-A43B-8F8BA2F5C33A}"/>
              </a:ext>
            </a:extLst>
          </p:cNvPr>
          <p:cNvSpPr txBox="1"/>
          <p:nvPr/>
        </p:nvSpPr>
        <p:spPr>
          <a:xfrm>
            <a:off x="1780234" y="615307"/>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3.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vật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chất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tinh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thần</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0" name="Hộp Văn bản 23">
            <a:extLst>
              <a:ext uri="{FF2B5EF4-FFF2-40B4-BE49-F238E27FC236}">
                <a16:creationId xmlns:a16="http://schemas.microsoft.com/office/drawing/2014/main" id="{43FE145E-AF5B-4AE7-8CC5-B96EA56E77A2}"/>
              </a:ext>
            </a:extLst>
          </p:cNvPr>
          <p:cNvSpPr txBox="1"/>
          <p:nvPr/>
        </p:nvSpPr>
        <p:spPr>
          <a:xfrm>
            <a:off x="992490" y="1346389"/>
            <a:ext cx="11016628" cy="1592295"/>
          </a:xfrm>
          <a:prstGeom prst="rect">
            <a:avLst/>
          </a:prstGeom>
          <a:noFill/>
        </p:spPr>
        <p:txBody>
          <a:bodyPr wrap="square">
            <a:spAutoFit/>
          </a:bodyPr>
          <a:lstStyle/>
          <a:p>
            <a:pPr indent="801688"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Cuộc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ở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làng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bản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giản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dị</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vui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tươi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hoà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hợp</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với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có</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nhiều</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tục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lệ</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riêng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2" name="Âm thanh 1">
            <a:hlinkClick r:id="" action="ppaction://media"/>
            <a:extLst>
              <a:ext uri="{FF2B5EF4-FFF2-40B4-BE49-F238E27FC236}">
                <a16:creationId xmlns:a16="http://schemas.microsoft.com/office/drawing/2014/main" id="{BCA4D69D-E741-4564-9CD8-5AFE5FA3F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164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4</a:t>
            </a:r>
          </a:p>
        </p:txBody>
      </p:sp>
      <p:sp>
        <p:nvSpPr>
          <p:cNvPr id="5" name="Oval 4"/>
          <p:cNvSpPr/>
          <p:nvPr/>
        </p:nvSpPr>
        <p:spPr>
          <a:xfrm>
            <a:off x="6434316" y="-1141487"/>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3190360" y="2088851"/>
            <a:ext cx="8965916" cy="923330"/>
          </a:xfrm>
          <a:prstGeom prst="rect">
            <a:avLst/>
          </a:prstGeom>
        </p:spPr>
        <p:txBody>
          <a:bodyPr wrap="none">
            <a:spAutoFit/>
          </a:bodyPr>
          <a:lstStyle/>
          <a:p>
            <a:pPr algn="ctr"/>
            <a:r>
              <a:rPr lang="vi-VN" sz="5400" b="1" dirty="0">
                <a:solidFill>
                  <a:schemeClr val="accent6">
                    <a:lumMod val="50000"/>
                  </a:schemeClr>
                </a:solidFill>
                <a:latin typeface="Times New Roman" panose="02020603050405020304" pitchFamily="18" charset="0"/>
                <a:cs typeface="Times New Roman" panose="02020603050405020304" pitchFamily="18" charset="0"/>
              </a:rPr>
              <a:t>Phong tục của </a:t>
            </a:r>
            <a:r>
              <a:rPr lang="vi-VN" sz="54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vi-VN"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a:solidFill>
                  <a:schemeClr val="accent6">
                    <a:lumMod val="50000"/>
                  </a:schemeClr>
                </a:solidFill>
                <a:latin typeface="Times New Roman" panose="02020603050405020304" pitchFamily="18" charset="0"/>
                <a:cs typeface="Times New Roman" panose="02020603050405020304" pitchFamily="18" charset="0"/>
              </a:rPr>
              <a:t>L</a:t>
            </a:r>
            <a:r>
              <a:rPr lang="vi-VN" sz="5400" b="1" dirty="0" err="1">
                <a:solidFill>
                  <a:schemeClr val="accent6">
                    <a:lumMod val="50000"/>
                  </a:schemeClr>
                </a:solidFill>
                <a:latin typeface="Times New Roman" panose="02020603050405020304" pitchFamily="18" charset="0"/>
                <a:cs typeface="Times New Roman" panose="02020603050405020304" pitchFamily="18" charset="0"/>
              </a:rPr>
              <a:t>ạc</a:t>
            </a:r>
            <a:r>
              <a:rPr lang="vi-VN" sz="5400" b="1" dirty="0">
                <a:solidFill>
                  <a:schemeClr val="accent6">
                    <a:lumMod val="50000"/>
                  </a:schemeClr>
                </a:solidFill>
                <a:latin typeface="Times New Roman" panose="02020603050405020304" pitchFamily="18" charset="0"/>
                <a:cs typeface="Times New Roman" panose="02020603050405020304" pitchFamily="18" charset="0"/>
              </a:rPr>
              <a:t> Việt</a:t>
            </a:r>
          </a:p>
        </p:txBody>
      </p:sp>
      <p:pic>
        <p:nvPicPr>
          <p:cNvPr id="2" name="Âm thanh 1">
            <a:hlinkClick r:id="" action="ppaction://media"/>
            <a:extLst>
              <a:ext uri="{FF2B5EF4-FFF2-40B4-BE49-F238E27FC236}">
                <a16:creationId xmlns:a16="http://schemas.microsoft.com/office/drawing/2014/main" id="{A5A0EFF4-F6BF-429E-B72A-34885AFE02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20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7">
                                          <p:stCondLst>
                                            <p:cond delay="0"/>
                                          </p:stCondLst>
                                        </p:cTn>
                                        <p:tgtEl>
                                          <p:spTgt spid="11"/>
                                        </p:tgtEl>
                                      </p:cBhvr>
                                    </p:animEffect>
                                    <p:anim calcmode="lin" valueType="num">
                                      <p:cBhvr>
                                        <p:cTn id="13"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8" dur="23">
                                          <p:stCondLst>
                                            <p:cond delay="569"/>
                                          </p:stCondLst>
                                        </p:cTn>
                                        <p:tgtEl>
                                          <p:spTgt spid="11"/>
                                        </p:tgtEl>
                                      </p:cBhvr>
                                      <p:to x="100000" y="60000"/>
                                    </p:animScale>
                                    <p:animScale>
                                      <p:cBhvr>
                                        <p:cTn id="19" dur="145" decel="50000">
                                          <p:stCondLst>
                                            <p:cond delay="592"/>
                                          </p:stCondLst>
                                        </p:cTn>
                                        <p:tgtEl>
                                          <p:spTgt spid="11"/>
                                        </p:tgtEl>
                                      </p:cBhvr>
                                      <p:to x="100000" y="100000"/>
                                    </p:animScale>
                                    <p:animScale>
                                      <p:cBhvr>
                                        <p:cTn id="20" dur="23">
                                          <p:stCondLst>
                                            <p:cond delay="1148"/>
                                          </p:stCondLst>
                                        </p:cTn>
                                        <p:tgtEl>
                                          <p:spTgt spid="11"/>
                                        </p:tgtEl>
                                      </p:cBhvr>
                                      <p:to x="100000" y="80000"/>
                                    </p:animScale>
                                    <p:animScale>
                                      <p:cBhvr>
                                        <p:cTn id="21" dur="145" decel="50000">
                                          <p:stCondLst>
                                            <p:cond delay="1171"/>
                                          </p:stCondLst>
                                        </p:cTn>
                                        <p:tgtEl>
                                          <p:spTgt spid="11"/>
                                        </p:tgtEl>
                                      </p:cBhvr>
                                      <p:to x="100000" y="100000"/>
                                    </p:animScale>
                                    <p:animScale>
                                      <p:cBhvr>
                                        <p:cTn id="22" dur="23">
                                          <p:stCondLst>
                                            <p:cond delay="1437"/>
                                          </p:stCondLst>
                                        </p:cTn>
                                        <p:tgtEl>
                                          <p:spTgt spid="11"/>
                                        </p:tgtEl>
                                      </p:cBhvr>
                                      <p:to x="100000" y="90000"/>
                                    </p:animScale>
                                    <p:animScale>
                                      <p:cBhvr>
                                        <p:cTn id="23" dur="145" decel="50000">
                                          <p:stCondLst>
                                            <p:cond delay="1459"/>
                                          </p:stCondLst>
                                        </p:cTn>
                                        <p:tgtEl>
                                          <p:spTgt spid="11"/>
                                        </p:tgtEl>
                                      </p:cBhvr>
                                      <p:to x="100000" y="100000"/>
                                    </p:animScale>
                                    <p:animScale>
                                      <p:cBhvr>
                                        <p:cTn id="24" dur="23">
                                          <p:stCondLst>
                                            <p:cond delay="1582"/>
                                          </p:stCondLst>
                                        </p:cTn>
                                        <p:tgtEl>
                                          <p:spTgt spid="11"/>
                                        </p:tgtEl>
                                      </p:cBhvr>
                                      <p:to x="100000" y="95000"/>
                                    </p:animScale>
                                    <p:animScale>
                                      <p:cBhvr>
                                        <p:cTn id="25" dur="145" decel="50000">
                                          <p:stCondLst>
                                            <p:cond delay="1605"/>
                                          </p:stCondLst>
                                        </p:cTn>
                                        <p:tgtEl>
                                          <p:spTgt spid="11"/>
                                        </p:tgtEl>
                                      </p:cBhvr>
                                      <p:to x="100000" y="100000"/>
                                    </p:animScale>
                                  </p:childTnLst>
                                </p:cTn>
                              </p:par>
                            </p:childTnLst>
                          </p:cTn>
                        </p:par>
                        <p:par>
                          <p:cTn id="26" fill="hold">
                            <p:stCondLst>
                              <p:cond delay="1750"/>
                            </p:stCondLst>
                            <p:childTnLst>
                              <p:par>
                                <p:cTn id="27" presetID="53" presetClass="entr" presetSubtype="16" fill="hold" grpId="1"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8" presetClass="emph" presetSubtype="0" repeatCount="indefinite" fill="hold" grpId="0" nodeType="withEffect">
                                  <p:stCondLst>
                                    <p:cond delay="0"/>
                                  </p:stCondLst>
                                  <p:childTnLst>
                                    <p:animRot by="21600000">
                                      <p:cBhvr>
                                        <p:cTn id="33" dur="2500" fill="hold"/>
                                        <p:tgtEl>
                                          <p:spTgt spid="5"/>
                                        </p:tgtEl>
                                        <p:attrNameLst>
                                          <p:attrName>r</p:attrName>
                                        </p:attrNameLst>
                                      </p:cBhvr>
                                    </p:animRot>
                                  </p:childTnLst>
                                </p:cTn>
                              </p:par>
                              <p:par>
                                <p:cTn id="34" presetID="31"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11" grpId="0" animBg="1"/>
      <p:bldP spid="5" grpId="0" animBg="1"/>
      <p:bldP spid="5" grpId="1"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3" name="Hộp Văn bản 23">
            <a:extLst>
              <a:ext uri="{FF2B5EF4-FFF2-40B4-BE49-F238E27FC236}">
                <a16:creationId xmlns:a16="http://schemas.microsoft.com/office/drawing/2014/main" id="{8F5F08A6-5FB9-4F5D-A43B-8F8BA2F5C33A}"/>
              </a:ext>
            </a:extLst>
          </p:cNvPr>
          <p:cNvSpPr txBox="1"/>
          <p:nvPr/>
        </p:nvSpPr>
        <p:spPr>
          <a:xfrm>
            <a:off x="1780234" y="615307"/>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3.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vật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chất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tinh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thần</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0" name="Hộp Văn bản 23">
            <a:extLst>
              <a:ext uri="{FF2B5EF4-FFF2-40B4-BE49-F238E27FC236}">
                <a16:creationId xmlns:a16="http://schemas.microsoft.com/office/drawing/2014/main" id="{43FE145E-AF5B-4AE7-8CC5-B96EA56E77A2}"/>
              </a:ext>
            </a:extLst>
          </p:cNvPr>
          <p:cNvSpPr txBox="1"/>
          <p:nvPr/>
        </p:nvSpPr>
        <p:spPr>
          <a:xfrm>
            <a:off x="1094374" y="1346389"/>
            <a:ext cx="10914744" cy="1592295"/>
          </a:xfrm>
          <a:prstGeom prst="rect">
            <a:avLst/>
          </a:prstGeom>
          <a:noFill/>
        </p:spPr>
        <p:txBody>
          <a:bodyPr wrap="square">
            <a:spAutoFit/>
          </a:bodyPr>
          <a:lstStyle/>
          <a:p>
            <a:pPr indent="746125"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Cuộc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ở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làng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bản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giản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dị</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vui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tươi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hoà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hợp</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với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2" name="Hộp Văn bản 23">
            <a:extLst>
              <a:ext uri="{FF2B5EF4-FFF2-40B4-BE49-F238E27FC236}">
                <a16:creationId xmlns:a16="http://schemas.microsoft.com/office/drawing/2014/main" id="{13E82828-0C1A-461A-B956-D355DA3913E9}"/>
              </a:ext>
            </a:extLst>
          </p:cNvPr>
          <p:cNvSpPr txBox="1"/>
          <p:nvPr/>
        </p:nvSpPr>
        <p:spPr>
          <a:xfrm>
            <a:off x="1780234" y="2824421"/>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4.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Phong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tục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của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người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Lạc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Việt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2" name="Âm thanh 1">
            <a:hlinkClick r:id="" action="ppaction://media"/>
            <a:extLst>
              <a:ext uri="{FF2B5EF4-FFF2-40B4-BE49-F238E27FC236}">
                <a16:creationId xmlns:a16="http://schemas.microsoft.com/office/drawing/2014/main" id="{11049EBC-875B-4894-A7B2-E23F42F0CE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720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707886"/>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 </a:t>
            </a:r>
            <a:r>
              <a:rPr lang="vi-VN" sz="4000" b="1" dirty="0">
                <a:solidFill>
                  <a:schemeClr val="accent6">
                    <a:lumMod val="50000"/>
                  </a:schemeClr>
                </a:solidFill>
                <a:latin typeface="Times New Roman" panose="02020603050405020304" pitchFamily="18" charset="0"/>
                <a:cs typeface="Times New Roman" panose="02020603050405020304" pitchFamily="18" charset="0"/>
              </a:rPr>
              <a:t>Phong tục của </a:t>
            </a:r>
            <a:r>
              <a:rPr lang="vi-VN" sz="4000" b="1">
                <a:solidFill>
                  <a:schemeClr val="accent6">
                    <a:lumMod val="50000"/>
                  </a:schemeClr>
                </a:solidFill>
                <a:latin typeface="Times New Roman" panose="02020603050405020304" pitchFamily="18" charset="0"/>
                <a:cs typeface="Times New Roman" panose="02020603050405020304" pitchFamily="18" charset="0"/>
              </a:rPr>
              <a:t>người </a:t>
            </a:r>
            <a:r>
              <a:rPr lang="en-US" sz="4000" b="1">
                <a:solidFill>
                  <a:schemeClr val="accent6">
                    <a:lumMod val="50000"/>
                  </a:schemeClr>
                </a:solidFill>
                <a:latin typeface="Times New Roman" panose="02020603050405020304" pitchFamily="18" charset="0"/>
                <a:cs typeface="Times New Roman" panose="02020603050405020304" pitchFamily="18" charset="0"/>
              </a:rPr>
              <a:t>L</a:t>
            </a:r>
            <a:r>
              <a:rPr lang="vi-VN" sz="4000" b="1">
                <a:solidFill>
                  <a:schemeClr val="accent6">
                    <a:lumMod val="50000"/>
                  </a:schemeClr>
                </a:solidFill>
                <a:latin typeface="Times New Roman" panose="02020603050405020304" pitchFamily="18" charset="0"/>
                <a:cs typeface="Times New Roman" panose="02020603050405020304" pitchFamily="18" charset="0"/>
              </a:rPr>
              <a:t>ạc </a:t>
            </a:r>
            <a:r>
              <a:rPr lang="vi-VN" sz="4000" b="1" dirty="0">
                <a:solidFill>
                  <a:schemeClr val="accent6">
                    <a:lumMod val="50000"/>
                  </a:schemeClr>
                </a:solidFill>
                <a:latin typeface="Times New Roman" panose="02020603050405020304" pitchFamily="18" charset="0"/>
                <a:cs typeface="Times New Roman" panose="02020603050405020304" pitchFamily="18" charset="0"/>
              </a:rPr>
              <a:t>Việt</a:t>
            </a:r>
          </a:p>
        </p:txBody>
      </p:sp>
      <p:sp>
        <p:nvSpPr>
          <p:cNvPr id="7" name="Rectangle 6"/>
          <p:cNvSpPr/>
          <p:nvPr/>
        </p:nvSpPr>
        <p:spPr>
          <a:xfrm>
            <a:off x="596899" y="1391046"/>
            <a:ext cx="5351079" cy="3208663"/>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latin typeface="Times New Roman" panose="02020603050405020304" pitchFamily="18" charset="0"/>
                <a:cs typeface="Times New Roman" panose="02020603050405020304" pitchFamily="18" charset="0"/>
              </a:rPr>
              <a:t>	Người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tục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nhuộm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răng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đen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trầu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búi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cạo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trọc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Phụ</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nữ</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thích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đeo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hoa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tai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vòng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tay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đá</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đồng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544" y="1391046"/>
            <a:ext cx="5427895" cy="361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0017" y="1354757"/>
            <a:ext cx="5116947" cy="5197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125D40C-7ADF-426E-8E39-84E10D6158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888" y="1308591"/>
            <a:ext cx="5705658" cy="3932473"/>
          </a:xfrm>
          <a:prstGeom prst="rect">
            <a:avLst/>
          </a:prstGeom>
        </p:spPr>
      </p:pic>
      <p:pic>
        <p:nvPicPr>
          <p:cNvPr id="4" name="Âm thanh 3">
            <a:hlinkClick r:id="" action="ppaction://media"/>
            <a:extLst>
              <a:ext uri="{FF2B5EF4-FFF2-40B4-BE49-F238E27FC236}">
                <a16:creationId xmlns:a16="http://schemas.microsoft.com/office/drawing/2014/main" id="{F77F5869-CCA2-4AAD-9EF5-C6C406C1F5B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01373825"/>
      </p:ext>
    </p:extLst>
  </p:cSld>
  <p:clrMapOvr>
    <a:masterClrMapping/>
  </p:clrMapOvr>
  <mc:AlternateContent xmlns:mc="http://schemas.openxmlformats.org/markup-compatibility/2006" xmlns:p14="http://schemas.microsoft.com/office/powerpoint/2010/main">
    <mc:Choice Requires="p14">
      <p:transition spd="slow" p14:dur="1500" advTm="18493">
        <p:random/>
      </p:transition>
    </mc:Choice>
    <mc:Fallback xmlns="">
      <p:transition spd="slow" advTm="1849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120073"/>
            <a:ext cx="12192000" cy="6858000"/>
            <a:chOff x="0" y="0"/>
            <a:chExt cx="12192000" cy="6858000"/>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21672" y="185222"/>
            <a:ext cx="7213599" cy="707886"/>
          </a:xfrm>
          <a:prstGeom prst="rect">
            <a:avLst/>
          </a:prstGeom>
        </p:spPr>
        <p:txBody>
          <a:bodyPr wrap="square">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 </a:t>
            </a:r>
            <a:r>
              <a:rPr lang="vi-VN" sz="4000" b="1" dirty="0">
                <a:solidFill>
                  <a:schemeClr val="accent6">
                    <a:lumMod val="50000"/>
                  </a:schemeClr>
                </a:solidFill>
                <a:latin typeface="Times New Roman" panose="02020603050405020304" pitchFamily="18" charset="0"/>
                <a:cs typeface="Times New Roman" panose="02020603050405020304" pitchFamily="18" charset="0"/>
              </a:rPr>
              <a:t>Phong tục của </a:t>
            </a:r>
            <a:r>
              <a:rPr lang="vi-VN" sz="4000" b="1">
                <a:solidFill>
                  <a:schemeClr val="accent6">
                    <a:lumMod val="50000"/>
                  </a:schemeClr>
                </a:solidFill>
                <a:latin typeface="Times New Roman" panose="02020603050405020304" pitchFamily="18" charset="0"/>
                <a:cs typeface="Times New Roman" panose="02020603050405020304" pitchFamily="18" charset="0"/>
              </a:rPr>
              <a:t>người </a:t>
            </a:r>
            <a:r>
              <a:rPr lang="en-US" sz="4000" b="1">
                <a:solidFill>
                  <a:schemeClr val="accent6">
                    <a:lumMod val="50000"/>
                  </a:schemeClr>
                </a:solidFill>
                <a:latin typeface="Times New Roman" panose="02020603050405020304" pitchFamily="18" charset="0"/>
                <a:cs typeface="Times New Roman" panose="02020603050405020304" pitchFamily="18" charset="0"/>
              </a:rPr>
              <a:t>L</a:t>
            </a:r>
            <a:r>
              <a:rPr lang="vi-VN" sz="4000" b="1">
                <a:solidFill>
                  <a:schemeClr val="accent6">
                    <a:lumMod val="50000"/>
                  </a:schemeClr>
                </a:solidFill>
                <a:latin typeface="Times New Roman" panose="02020603050405020304" pitchFamily="18" charset="0"/>
                <a:cs typeface="Times New Roman" panose="02020603050405020304" pitchFamily="18" charset="0"/>
              </a:rPr>
              <a:t>ạc </a:t>
            </a:r>
            <a:r>
              <a:rPr lang="vi-VN" sz="4000" b="1" dirty="0">
                <a:solidFill>
                  <a:schemeClr val="accent6">
                    <a:lumMod val="50000"/>
                  </a:schemeClr>
                </a:solidFill>
                <a:latin typeface="Times New Roman" panose="02020603050405020304" pitchFamily="18" charset="0"/>
                <a:cs typeface="Times New Roman" panose="02020603050405020304" pitchFamily="18" charset="0"/>
              </a:rPr>
              <a:t>Việt</a:t>
            </a:r>
          </a:p>
        </p:txBody>
      </p:sp>
      <p:sp>
        <p:nvSpPr>
          <p:cNvPr id="7" name="Rectangle 6"/>
          <p:cNvSpPr/>
          <p:nvPr/>
        </p:nvSpPr>
        <p:spPr>
          <a:xfrm>
            <a:off x="454890" y="1198402"/>
            <a:ext cx="11411527"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Lang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tồn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qua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mười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tám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vua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Hùng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9012" y="2367940"/>
            <a:ext cx="7323282" cy="3844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Âm thanh 7">
            <a:hlinkClick r:id="" action="ppaction://media"/>
            <a:extLst>
              <a:ext uri="{FF2B5EF4-FFF2-40B4-BE49-F238E27FC236}">
                <a16:creationId xmlns:a16="http://schemas.microsoft.com/office/drawing/2014/main" id="{2DC0CC6B-24AF-4798-807E-1B3C278734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525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p:blipFill>
        <p:spPr>
          <a:xfrm>
            <a:off x="1287625" y="223935"/>
            <a:ext cx="9694506" cy="4838506"/>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Times New Roman" panose="02020603050405020304" pitchFamily="18" charset="0"/>
                <a:cs typeface="Times New Roman" panose="02020603050405020304" pitchFamily="18" charset="0"/>
              </a:rPr>
              <a:t>TRUYỀN THUYẾT SƠN TINH – THỦY TINH </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Âm thanh 3">
            <a:hlinkClick r:id="" action="ppaction://media"/>
            <a:extLst>
              <a:ext uri="{FF2B5EF4-FFF2-40B4-BE49-F238E27FC236}">
                <a16:creationId xmlns:a16="http://schemas.microsoft.com/office/drawing/2014/main" id="{6A6C59D7-60EA-4176-A615-76F5F3053D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030019" y="-115775"/>
            <a:ext cx="12008580" cy="8289898"/>
          </a:xfrm>
          <a:prstGeom prst="rect">
            <a:avLst/>
          </a:prstGeom>
          <a:noFill/>
        </p:spPr>
        <p:txBody>
          <a:bodyPr wrap="square" rtlCol="0">
            <a:spAutoFit/>
          </a:bodyPr>
          <a:lstStyle/>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r>
              <a:rPr lang="vi-VN" sz="3731"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3731" kern="0" dirty="0">
              <a:solidFill>
                <a:srgbClr val="000000"/>
              </a:solidFill>
              <a:latin typeface="Times New Roman" panose="02020603050405020304" pitchFamily="18" charset="0"/>
              <a:cs typeface="Arial" panose="020B0604020202020204"/>
              <a:sym typeface="Arial" panose="020B0604020202020204"/>
            </a:endParaRPr>
          </a:p>
          <a:p>
            <a:pPr defTabSz="1218397">
              <a:lnSpc>
                <a:spcPct val="131000"/>
              </a:lnSpc>
              <a:buClr>
                <a:srgbClr val="000000"/>
              </a:buClr>
              <a:defRPr/>
            </a:pPr>
            <a:endParaRPr lang="vi-VN" sz="3731"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62454" y="-180077"/>
            <a:ext cx="1150294" cy="7213979"/>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3" name="Hộp Văn bản 23">
            <a:extLst>
              <a:ext uri="{FF2B5EF4-FFF2-40B4-BE49-F238E27FC236}">
                <a16:creationId xmlns:a16="http://schemas.microsoft.com/office/drawing/2014/main" id="{8F5F08A6-5FB9-4F5D-A43B-8F8BA2F5C33A}"/>
              </a:ext>
            </a:extLst>
          </p:cNvPr>
          <p:cNvSpPr txBox="1"/>
          <p:nvPr/>
        </p:nvSpPr>
        <p:spPr>
          <a:xfrm>
            <a:off x="1780234" y="615307"/>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3.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vật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chất</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tinh</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thần</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0" name="Hộp Văn bản 23">
            <a:extLst>
              <a:ext uri="{FF2B5EF4-FFF2-40B4-BE49-F238E27FC236}">
                <a16:creationId xmlns:a16="http://schemas.microsoft.com/office/drawing/2014/main" id="{43FE145E-AF5B-4AE7-8CC5-B96EA56E77A2}"/>
              </a:ext>
            </a:extLst>
          </p:cNvPr>
          <p:cNvSpPr txBox="1"/>
          <p:nvPr/>
        </p:nvSpPr>
        <p:spPr>
          <a:xfrm>
            <a:off x="1152196" y="1346389"/>
            <a:ext cx="10856922" cy="1592295"/>
          </a:xfrm>
          <a:prstGeom prst="rect">
            <a:avLst/>
          </a:prstGeom>
          <a:noFill/>
        </p:spPr>
        <p:txBody>
          <a:bodyPr wrap="square">
            <a:spAutoFit/>
          </a:bodyPr>
          <a:lstStyle/>
          <a:p>
            <a:pPr indent="688975"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Cuộc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sống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ở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làng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bản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giản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dị</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vui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tươi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hoà</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hợp</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với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nhiên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2" name="Hộp Văn bản 23">
            <a:extLst>
              <a:ext uri="{FF2B5EF4-FFF2-40B4-BE49-F238E27FC236}">
                <a16:creationId xmlns:a16="http://schemas.microsoft.com/office/drawing/2014/main" id="{13E82828-0C1A-461A-B956-D355DA3913E9}"/>
              </a:ext>
            </a:extLst>
          </p:cNvPr>
          <p:cNvSpPr txBox="1"/>
          <p:nvPr/>
        </p:nvSpPr>
        <p:spPr>
          <a:xfrm>
            <a:off x="1780234" y="2824421"/>
            <a:ext cx="10228883" cy="817211"/>
          </a:xfrm>
          <a:prstGeom prst="rect">
            <a:avLst/>
          </a:prstGeom>
          <a:noFill/>
        </p:spPr>
        <p:txBody>
          <a:bodyPr wrap="square">
            <a:spAutoFit/>
          </a:bodyPr>
          <a:lstStyle/>
          <a:p>
            <a:pPr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4.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Phong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tục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của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người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Lạc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Việt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4" name="Hộp Văn bản 23">
            <a:extLst>
              <a:ext uri="{FF2B5EF4-FFF2-40B4-BE49-F238E27FC236}">
                <a16:creationId xmlns:a16="http://schemas.microsoft.com/office/drawing/2014/main" id="{AA2787AB-3D68-4B10-94B7-7FBB5894386E}"/>
              </a:ext>
            </a:extLst>
          </p:cNvPr>
          <p:cNvSpPr txBox="1"/>
          <p:nvPr/>
        </p:nvSpPr>
        <p:spPr>
          <a:xfrm>
            <a:off x="1016952" y="3597784"/>
            <a:ext cx="10992165" cy="1592295"/>
          </a:xfrm>
          <a:prstGeom prst="rect">
            <a:avLst/>
          </a:prstGeom>
          <a:noFill/>
        </p:spPr>
        <p:txBody>
          <a:bodyPr wrap="square">
            <a:spAutoFit/>
          </a:bodyPr>
          <a:lstStyle/>
          <a:p>
            <a:pPr indent="746125" defTabSz="913814">
              <a:lnSpc>
                <a:spcPct val="135000"/>
              </a:lnSpc>
            </a:pP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Nước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Văn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Lang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tồn</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tại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qua 18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đời</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vua</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Hùng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có</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nhiều</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tục</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lệ</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 </a:t>
            </a:r>
            <a:r>
              <a:rPr lang="en-US" sz="3731" kern="0" dirty="0" err="1">
                <a:solidFill>
                  <a:srgbClr val="000000"/>
                </a:solidFill>
                <a:latin typeface="HP001 5H" panose="020B0603050302020204" pitchFamily="34" charset="0"/>
                <a:cs typeface="HP001 5H" panose="020B0603050302020204" pitchFamily="34" charset="0"/>
                <a:sym typeface="Arial" panose="020B0604020202020204"/>
              </a:rPr>
              <a:t>riêng</a:t>
            </a:r>
            <a:r>
              <a:rPr lang="en-US" sz="3731" kern="0" dirty="0">
                <a:solidFill>
                  <a:srgbClr val="000000"/>
                </a:solidFill>
                <a:latin typeface="HP001 5H" panose="020B0603050302020204" pitchFamily="34" charset="0"/>
                <a:cs typeface="HP001 5H" panose="020B0603050302020204" pitchFamily="34" charset="0"/>
                <a:sym typeface="Arial" panose="020B0604020202020204"/>
              </a:rPr>
              <a:t>.</a:t>
            </a:r>
            <a:endParaRPr lang="en-US" sz="3748" kern="0" dirty="0">
              <a:solidFill>
                <a:srgbClr val="000000"/>
              </a:solidFill>
              <a:latin typeface="HP001 5H" panose="020B0603050302020204" pitchFamily="34" charset="0"/>
              <a:cs typeface="HP001 5H" panose="020B0603050302020204" pitchFamily="34" charset="0"/>
              <a:sym typeface="Arial" panose="020B0604020202020204"/>
            </a:endParaRPr>
          </a:p>
        </p:txBody>
      </p:sp>
      <p:pic>
        <p:nvPicPr>
          <p:cNvPr id="2" name="Âm thanh 1">
            <a:hlinkClick r:id="" action="ppaction://media"/>
            <a:extLst>
              <a:ext uri="{FF2B5EF4-FFF2-40B4-BE49-F238E27FC236}">
                <a16:creationId xmlns:a16="http://schemas.microsoft.com/office/drawing/2014/main" id="{36E1C0F9-3376-40F8-8696-0A4BFB3334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292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2" name="Oval 51"/>
          <p:cNvSpPr/>
          <p:nvPr/>
        </p:nvSpPr>
        <p:spPr>
          <a:xfrm>
            <a:off x="1199606" y="-5326970"/>
            <a:ext cx="9991368" cy="9991368"/>
          </a:xfrm>
          <a:prstGeom prst="ellipse">
            <a:avLst/>
          </a:prstGeom>
          <a:blipFill dpi="0" rotWithShape="1">
            <a:blip r:embed="rId7">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8" name="Rectangle 47"/>
          <p:cNvSpPr/>
          <p:nvPr/>
        </p:nvSpPr>
        <p:spPr>
          <a:xfrm>
            <a:off x="891309" y="1447800"/>
            <a:ext cx="10607963" cy="4334164"/>
          </a:xfrm>
          <a:prstGeom prst="rect">
            <a:avLst/>
          </a:prstGeom>
          <a:solidFill>
            <a:srgbClr val="66FF99"/>
          </a:solidFill>
          <a:ln>
            <a:noFill/>
          </a:ln>
          <a:effectLst>
            <a:glow rad="63500">
              <a:schemeClr val="accent1">
                <a:satMod val="175000"/>
                <a:alpha val="40000"/>
              </a:schemeClr>
            </a:glo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Khoảng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năm</a:t>
            </a:r>
            <a:r>
              <a:rPr lang="en-US" sz="3600" b="1" dirty="0">
                <a:solidFill>
                  <a:schemeClr val="accent6">
                    <a:lumMod val="50000"/>
                  </a:schemeClr>
                </a:solidFill>
                <a:latin typeface="Times New Roman" panose="02020603050405020304" pitchFamily="18" charset="0"/>
                <a:cs typeface="Times New Roman" panose="02020603050405020304" pitchFamily="18" charset="0"/>
              </a:rPr>
              <a:t> 700 TCN,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tiên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đã</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ra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Tên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Lang.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Vua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gọi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Hùng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Lạc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ruộng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ươm</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tơ</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dệt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lụa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đúc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đồng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vũ</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khí</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công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cụ</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cuộc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ở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giản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dị</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vui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tươi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hòa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hợp</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thiên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nhiên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tục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lệ</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riêng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51" name="Rectangle 50"/>
          <p:cNvSpPr/>
          <p:nvPr/>
        </p:nvSpPr>
        <p:spPr>
          <a:xfrm>
            <a:off x="2669308" y="169902"/>
            <a:ext cx="7213599" cy="1107996"/>
          </a:xfrm>
          <a:prstGeom prst="rect">
            <a:avLst/>
          </a:prstGeom>
        </p:spPr>
        <p:txBody>
          <a:bodyPr wrap="square">
            <a:spAutoFit/>
          </a:bodyPr>
          <a:lstStyle/>
          <a:p>
            <a:pPr algn="ctr"/>
            <a:r>
              <a:rPr lang="en-US" sz="6600" b="1" dirty="0">
                <a:solidFill>
                  <a:srgbClr val="FFC000"/>
                </a:solidFill>
                <a:latin typeface="Times New Roman" panose="02020603050405020304" pitchFamily="18" charset="0"/>
                <a:cs typeface="Times New Roman" panose="02020603050405020304" pitchFamily="18" charset="0"/>
              </a:rPr>
              <a:t>GHI NHỚ</a:t>
            </a:r>
            <a:endParaRPr lang="vi-VN" sz="6600" b="1" dirty="0">
              <a:solidFill>
                <a:srgbClr val="FFC000"/>
              </a:solidFill>
              <a:latin typeface="Times New Roman" panose="02020603050405020304" pitchFamily="18" charset="0"/>
              <a:cs typeface="Times New Roman" panose="02020603050405020304" pitchFamily="18" charset="0"/>
            </a:endParaRPr>
          </a:p>
        </p:txBody>
      </p:sp>
      <p:pic>
        <p:nvPicPr>
          <p:cNvPr id="2" name="Âm thanh 1">
            <a:hlinkClick r:id="" action="ppaction://media"/>
            <a:extLst>
              <a:ext uri="{FF2B5EF4-FFF2-40B4-BE49-F238E27FC236}">
                <a16:creationId xmlns:a16="http://schemas.microsoft.com/office/drawing/2014/main" id="{E7A5F067-134A-43D6-B239-A38B973F80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1" nodeType="after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par>
                                <p:cTn id="13" presetID="8" presetClass="emph" presetSubtype="0" repeatCount="indefinite" fill="hold" grpId="0" nodeType="withEffect">
                                  <p:stCondLst>
                                    <p:cond delay="0"/>
                                  </p:stCondLst>
                                  <p:childTnLst>
                                    <p:animRot by="21600000">
                                      <p:cBhvr>
                                        <p:cTn id="14" dur="2500" fill="hold"/>
                                        <p:tgtEl>
                                          <p:spTgt spid="52"/>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checkerboard(across)">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2" grpId="0" animBg="1"/>
      <p:bldP spid="52" grpId="1" animBg="1"/>
      <p:bldP spid="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7">
            <a:extLst>
              <a:ext uri="{FF2B5EF4-FFF2-40B4-BE49-F238E27FC236}">
                <a16:creationId xmlns:a16="http://schemas.microsoft.com/office/drawing/2014/main" id="{65A8FE52-3406-42B8-ACCA-906F0874F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AF2EC4E-86E4-48EA-8741-ED69820A8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13" name="Rectangle 12">
            <a:extLst>
              <a:ext uri="{FF2B5EF4-FFF2-40B4-BE49-F238E27FC236}">
                <a16:creationId xmlns:a16="http://schemas.microsoft.com/office/drawing/2014/main" id="{21B2486B-33BE-4A70-9CEE-0711B56E3F63}"/>
              </a:ext>
            </a:extLst>
          </p:cNvPr>
          <p:cNvSpPr/>
          <p:nvPr/>
        </p:nvSpPr>
        <p:spPr>
          <a:xfrm>
            <a:off x="1449658" y="161338"/>
            <a:ext cx="3581061"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chemeClr val="accent6">
                    <a:lumMod val="50000"/>
                  </a:schemeClr>
                </a:solidFill>
                <a:latin typeface="Times New Roman" panose="02020603050405020304" pitchFamily="18" charset="0"/>
                <a:cs typeface="Times New Roman" panose="02020603050405020304" pitchFamily="18" charset="0"/>
              </a:rPr>
              <a:t>Liên hệ thực tế</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Âm thanh 1">
            <a:hlinkClick r:id="" action="ppaction://media"/>
            <a:extLst>
              <a:ext uri="{FF2B5EF4-FFF2-40B4-BE49-F238E27FC236}">
                <a16:creationId xmlns:a16="http://schemas.microsoft.com/office/drawing/2014/main" id="{B6FF28E3-ACA7-46D2-9535-9440A892F8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13771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4674" y="1222086"/>
            <a:ext cx="8355041" cy="476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090062" y="247576"/>
            <a:ext cx="8084264" cy="646331"/>
          </a:xfrm>
          <a:prstGeom prst="rect">
            <a:avLst/>
          </a:prstGeom>
        </p:spPr>
        <p:txBody>
          <a:bodyPr wrap="none">
            <a:spAutoFit/>
          </a:bodyPr>
          <a:lstStyle/>
          <a:p>
            <a:pPr algn="ctr"/>
            <a:r>
              <a:rPr lang="en-US" sz="3600" b="1" dirty="0">
                <a:solidFill>
                  <a:srgbClr val="FFC000"/>
                </a:solidFill>
                <a:latin typeface="Times New Roman" panose="02020603050405020304" pitchFamily="18" charset="0"/>
                <a:cs typeface="Times New Roman" panose="02020603050405020304" pitchFamily="18" charset="0"/>
              </a:rPr>
              <a:t>ĐỀN THỜ VUA HÙNG TẠI PHÚ THỌ</a:t>
            </a:r>
            <a:endParaRPr lang="vi-VN" sz="3600" b="1" dirty="0">
              <a:solidFill>
                <a:srgbClr val="FFC000"/>
              </a:solidFill>
              <a:latin typeface="Times New Roman" panose="02020603050405020304" pitchFamily="18" charset="0"/>
              <a:cs typeface="Times New Roman" panose="02020603050405020304" pitchFamily="18" charset="0"/>
            </a:endParaRPr>
          </a:p>
        </p:txBody>
      </p:sp>
      <p:pic>
        <p:nvPicPr>
          <p:cNvPr id="3" name="Âm thanh 2">
            <a:hlinkClick r:id="" action="ppaction://media"/>
            <a:extLst>
              <a:ext uri="{FF2B5EF4-FFF2-40B4-BE49-F238E27FC236}">
                <a16:creationId xmlns:a16="http://schemas.microsoft.com/office/drawing/2014/main" id="{664E0AE7-8C6F-46FE-AAA7-7CF8CF07C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231126" y="247576"/>
            <a:ext cx="7802136" cy="646331"/>
          </a:xfrm>
          <a:prstGeom prst="rect">
            <a:avLst/>
          </a:prstGeom>
        </p:spPr>
        <p:txBody>
          <a:bodyPr wrap="none">
            <a:spAutoFit/>
          </a:bodyPr>
          <a:lstStyle/>
          <a:p>
            <a:pPr algn="ctr"/>
            <a:r>
              <a:rPr lang="en-US" sz="3600" b="1" dirty="0">
                <a:solidFill>
                  <a:srgbClr val="FFC000"/>
                </a:solidFill>
                <a:latin typeface="Times New Roman" panose="02020603050405020304" pitchFamily="18" charset="0"/>
                <a:cs typeface="Times New Roman" panose="02020603050405020304" pitchFamily="18" charset="0"/>
              </a:rPr>
              <a:t>ĐỀN THỜ VUA HÙNG TẠI TP.HCM</a:t>
            </a:r>
            <a:endParaRPr lang="vi-VN" sz="3600" b="1" dirty="0">
              <a:solidFill>
                <a:srgbClr val="FFC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416" y="1221508"/>
            <a:ext cx="8058583" cy="5372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Âm thanh 1">
            <a:hlinkClick r:id="" action="ppaction://media"/>
            <a:extLst>
              <a:ext uri="{FF2B5EF4-FFF2-40B4-BE49-F238E27FC236}">
                <a16:creationId xmlns:a16="http://schemas.microsoft.com/office/drawing/2014/main" id="{82172725-4B8F-4EB6-A136-F2325DC1C3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14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13707" y="247576"/>
            <a:ext cx="11036996" cy="584775"/>
          </a:xfrm>
          <a:prstGeom prst="rect">
            <a:avLst/>
          </a:prstGeom>
        </p:spPr>
        <p:txBody>
          <a:bodyPr wrap="none">
            <a:sp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LỄ HỘI GIỖ TỔ HÙNG VƯƠNG KHẮP CÁC VÙNG MIỀN</a:t>
            </a:r>
            <a:endParaRPr lang="vi-VN" sz="3200" b="1" dirty="0">
              <a:solidFill>
                <a:srgbClr val="FFC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419" y="4348387"/>
            <a:ext cx="2907277"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18" y="1158126"/>
            <a:ext cx="5968872" cy="3025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9079" y="4348387"/>
            <a:ext cx="3617498"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18" y="4355468"/>
            <a:ext cx="4617528" cy="2201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3512" y="1202584"/>
            <a:ext cx="4887777" cy="2946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Âm thanh 8">
            <a:hlinkClick r:id="" action="ppaction://media"/>
            <a:extLst>
              <a:ext uri="{FF2B5EF4-FFF2-40B4-BE49-F238E27FC236}">
                <a16:creationId xmlns:a16="http://schemas.microsoft.com/office/drawing/2014/main" id="{8A8BA62F-D304-4346-9DEC-DAF5859DD7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55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Group 5"/>
          <p:cNvGrpSpPr/>
          <p:nvPr/>
        </p:nvGrpSpPr>
        <p:grpSpPr>
          <a:xfrm>
            <a:off x="1666792" y="1982694"/>
            <a:ext cx="9596293" cy="2594784"/>
            <a:chOff x="2439802" y="1781714"/>
            <a:chExt cx="7693144" cy="2594784"/>
          </a:xfrm>
        </p:grpSpPr>
        <p:sp>
          <p:nvSpPr>
            <p:cNvPr id="8" name="TextBox 16"/>
            <p:cNvSpPr txBox="1"/>
            <p:nvPr/>
          </p:nvSpPr>
          <p:spPr>
            <a:xfrm>
              <a:off x="2439802" y="1821953"/>
              <a:ext cx="7620659" cy="2554545"/>
            </a:xfrm>
            <a:prstGeom prst="rect">
              <a:avLst/>
            </a:prstGeom>
            <a:noFill/>
          </p:spPr>
          <p:txBody>
            <a:bodyPr wrap="square" rtlCol="0">
              <a:spAutoFit/>
            </a:bodyPr>
            <a:lstStyle/>
            <a:p>
              <a:pPr algn="dist"/>
              <a:r>
                <a:rPr lang="en-US" altLang="zh-CN" sz="80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rPr>
                <a:t>CHÀO TẠM BIỆT!</a:t>
              </a:r>
              <a:endParaRPr lang="zh-CN" altLang="en-US" sz="8000" b="1" dirty="0">
                <a:solidFill>
                  <a:srgbClr val="C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TextBox 16"/>
            <p:cNvSpPr txBox="1"/>
            <p:nvPr/>
          </p:nvSpPr>
          <p:spPr>
            <a:xfrm>
              <a:off x="2512287" y="1781714"/>
              <a:ext cx="7620659" cy="2554545"/>
            </a:xfrm>
            <a:prstGeom prst="rect">
              <a:avLst/>
            </a:prstGeom>
            <a:noFill/>
          </p:spPr>
          <p:txBody>
            <a:bodyPr wrap="square" rtlCol="0">
              <a:spAutoFit/>
            </a:bodyPr>
            <a:lstStyle/>
            <a:p>
              <a:pPr algn="dist"/>
              <a:r>
                <a:rPr lang="en-US" altLang="zh-CN" sz="8000" b="1" dirty="0">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rPr>
                <a:t>CHÀO TẠM BIỆT!</a:t>
              </a:r>
              <a:endParaRPr lang="zh-CN" altLang="en-US" sz="8000" b="1" dirty="0">
                <a:solidFill>
                  <a:srgbClr val="FE6A8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pic>
        <p:nvPicPr>
          <p:cNvPr id="3" name="Âm thanh 2">
            <a:hlinkClick r:id="" action="ppaction://media"/>
            <a:extLst>
              <a:ext uri="{FF2B5EF4-FFF2-40B4-BE49-F238E27FC236}">
                <a16:creationId xmlns:a16="http://schemas.microsoft.com/office/drawing/2014/main" id="{38ADB7A9-3204-423F-BB6F-4A777AF46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8" presetClass="emph" presetSubtype="0" repeatCount="indefinite" fill="hold" grpId="0" nodeType="withEffect">
                                  <p:stCondLst>
                                    <p:cond delay="0"/>
                                  </p:stCondLst>
                                  <p:childTnLst>
                                    <p:animRot by="21600000">
                                      <p:cBhvr>
                                        <p:cTn id="17" dur="2500" fill="hold"/>
                                        <p:tgtEl>
                                          <p:spTgt spid="4"/>
                                        </p:tgtEl>
                                        <p:attrNameLst>
                                          <p:attrName>r</p:attrName>
                                        </p:attrNameLst>
                                      </p:cBhvr>
                                    </p:animRot>
                                  </p:childTnLst>
                                </p:cTn>
                              </p:par>
                            </p:childTnLst>
                          </p:cTn>
                        </p:par>
                        <p:par>
                          <p:cTn id="18" fill="hold">
                            <p:stCondLst>
                              <p:cond delay="3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sáu</a:t>
            </a:r>
            <a:r>
              <a:rPr lang="en-US" sz="2800" b="1" dirty="0">
                <a:latin typeface="Times New Roman" panose="02020603050405020304" pitchFamily="18" charset="0"/>
                <a:cs typeface="Times New Roman" panose="02020603050405020304" pitchFamily="18" charset="0"/>
              </a:rPr>
              <a:t>. </a:t>
            </a:r>
          </a:p>
        </p:txBody>
      </p:sp>
      <p:sp>
        <p:nvSpPr>
          <p:cNvPr id="9" name="Oval 8"/>
          <p:cNvSpPr/>
          <p:nvPr/>
        </p:nvSpPr>
        <p:spPr>
          <a:xfrm>
            <a:off x="473083" y="4947804"/>
            <a:ext cx="1044432" cy="1044432"/>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ounded Rectangle 27"/>
          <p:cNvSpPr/>
          <p:nvPr/>
        </p:nvSpPr>
        <p:spPr>
          <a:xfrm>
            <a:off x="1558660" y="3225837"/>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Tết</a:t>
            </a:r>
            <a:r>
              <a:rPr lang="en-US" sz="2800" b="1" dirty="0">
                <a:latin typeface="Times New Roman" panose="02020603050405020304" pitchFamily="18" charset="0"/>
                <a:cs typeface="Times New Roman" panose="02020603050405020304" pitchFamily="18" charset="0"/>
              </a:rPr>
              <a:t>.</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a:t>
            </a:r>
          </a:p>
        </p:txBody>
      </p:sp>
      <p:sp>
        <p:nvSpPr>
          <p:cNvPr id="30" name="Rounded Rectangle 29"/>
          <p:cNvSpPr/>
          <p:nvPr/>
        </p:nvSpPr>
        <p:spPr>
          <a:xfrm>
            <a:off x="1517515" y="4250594"/>
            <a:ext cx="10447507" cy="92823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p>
          <a:p>
            <a:pPr algn="ctr"/>
            <a:r>
              <a:rPr lang="en-US" sz="2800" b="1" dirty="0" err="1">
                <a:latin typeface="Times New Roman" panose="02020603050405020304" pitchFamily="18" charset="0"/>
                <a:cs typeface="Times New Roman" panose="02020603050405020304" pitchFamily="18" charset="0"/>
              </a:rPr>
              <a:t>bánh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p>
        </p:txBody>
      </p:sp>
      <p:sp>
        <p:nvSpPr>
          <p:cNvPr id="31" name="Rounded Rectangle 30"/>
          <p:cNvSpPr/>
          <p:nvPr/>
        </p:nvSpPr>
        <p:spPr>
          <a:xfrm>
            <a:off x="1585606" y="221902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a:t>
            </a:r>
          </a:p>
        </p:txBody>
      </p:sp>
      <p:pic>
        <p:nvPicPr>
          <p:cNvPr id="3" name="Âm thanh 2">
            <a:hlinkClick r:id="" action="ppaction://media"/>
            <a:extLst>
              <a:ext uri="{FF2B5EF4-FFF2-40B4-BE49-F238E27FC236}">
                <a16:creationId xmlns:a16="http://schemas.microsoft.com/office/drawing/2014/main" id="{65FCE21A-4A4D-4787-9DB1-EFFFB606C4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2245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000" fill="hold"/>
                                        <p:tgtEl>
                                          <p:spTgt spid="6"/>
                                        </p:tgtEl>
                                        <p:attrNameLst>
                                          <p:attrName>ppt_x</p:attrName>
                                        </p:attrNameLst>
                                      </p:cBhvr>
                                      <p:tavLst>
                                        <p:tav tm="0">
                                          <p:val>
                                            <p:strVal val="1+#ppt_w/2"/>
                                          </p:val>
                                        </p:tav>
                                        <p:tav tm="100000">
                                          <p:val>
                                            <p:strVal val="#ppt_x"/>
                                          </p:val>
                                        </p:tav>
                                      </p:tavLst>
                                    </p:anim>
                                    <p:anim calcmode="lin" valueType="num">
                                      <p:cBhvr additive="base">
                                        <p:cTn id="21" dur="2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2000" fill="hold"/>
                                        <p:tgtEl>
                                          <p:spTgt spid="31"/>
                                        </p:tgtEl>
                                        <p:attrNameLst>
                                          <p:attrName>ppt_x</p:attrName>
                                        </p:attrNameLst>
                                      </p:cBhvr>
                                      <p:tavLst>
                                        <p:tav tm="0">
                                          <p:val>
                                            <p:strVal val="1+#ppt_w/2"/>
                                          </p:val>
                                        </p:tav>
                                        <p:tav tm="100000">
                                          <p:val>
                                            <p:strVal val="#ppt_x"/>
                                          </p:val>
                                        </p:tav>
                                      </p:tavLst>
                                    </p:anim>
                                    <p:anim calcmode="lin" valueType="num">
                                      <p:cBhvr additive="base">
                                        <p:cTn id="26" dur="2000" fill="hold"/>
                                        <p:tgtEl>
                                          <p:spTgt spid="31"/>
                                        </p:tgtEl>
                                        <p:attrNameLst>
                                          <p:attrName>ppt_y</p:attrName>
                                        </p:attrNameLst>
                                      </p:cBhvr>
                                      <p:tavLst>
                                        <p:tav tm="0">
                                          <p:val>
                                            <p:strVal val="#ppt_y"/>
                                          </p:val>
                                        </p:tav>
                                        <p:tav tm="100000">
                                          <p:val>
                                            <p:strVal val="#ppt_y"/>
                                          </p:val>
                                        </p:tav>
                                      </p:tavLst>
                                    </p:anim>
                                  </p:childTnLst>
                                </p:cTn>
                              </p:par>
                            </p:childTnLst>
                          </p:cTn>
                        </p:par>
                        <p:par>
                          <p:cTn id="27" fill="hold">
                            <p:stCondLst>
                              <p:cond delay="4000"/>
                            </p:stCondLst>
                            <p:childTnLst>
                              <p:par>
                                <p:cTn id="28" presetID="2" presetClass="entr" presetSubtype="2"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3000" fill="hold"/>
                                        <p:tgtEl>
                                          <p:spTgt spid="28"/>
                                        </p:tgtEl>
                                        <p:attrNameLst>
                                          <p:attrName>ppt_x</p:attrName>
                                        </p:attrNameLst>
                                      </p:cBhvr>
                                      <p:tavLst>
                                        <p:tav tm="0">
                                          <p:val>
                                            <p:strVal val="1+#ppt_w/2"/>
                                          </p:val>
                                        </p:tav>
                                        <p:tav tm="100000">
                                          <p:val>
                                            <p:strVal val="#ppt_x"/>
                                          </p:val>
                                        </p:tav>
                                      </p:tavLst>
                                    </p:anim>
                                    <p:anim calcmode="lin" valueType="num">
                                      <p:cBhvr additive="base">
                                        <p:cTn id="31" dur="30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70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3000" fill="hold"/>
                                        <p:tgtEl>
                                          <p:spTgt spid="30"/>
                                        </p:tgtEl>
                                        <p:attrNameLst>
                                          <p:attrName>ppt_x</p:attrName>
                                        </p:attrNameLst>
                                      </p:cBhvr>
                                      <p:tavLst>
                                        <p:tav tm="0">
                                          <p:val>
                                            <p:strVal val="1+#ppt_w/2"/>
                                          </p:val>
                                        </p:tav>
                                        <p:tav tm="100000">
                                          <p:val>
                                            <p:strVal val="#ppt_x"/>
                                          </p:val>
                                        </p:tav>
                                      </p:tavLst>
                                    </p:anim>
                                    <p:anim calcmode="lin" valueType="num">
                                      <p:cBhvr additive="base">
                                        <p:cTn id="36" dur="3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8" presetClass="emph" presetSubtype="0" repeatCount="indefinite" fill="hold" grpId="0" nodeType="clickEffect">
                                  <p:stCondLst>
                                    <p:cond delay="0"/>
                                  </p:stCondLst>
                                  <p:childTnLst>
                                    <p:animRot by="21600000">
                                      <p:cBhvr>
                                        <p:cTn id="41" dur="2000" fill="hold"/>
                                        <p:tgtEl>
                                          <p:spTgt spid="9"/>
                                        </p:tgtEl>
                                        <p:attrNameLst>
                                          <p:attrName>r</p:attrName>
                                        </p:attrNameLst>
                                      </p:cBhvr>
                                    </p:animRot>
                                  </p:childTnLst>
                                </p:cTn>
                              </p:par>
                              <p:par>
                                <p:cTn id="42" presetID="22" presetClass="exit" presetSubtype="4" fill="hold" grpId="1" nodeType="withEffect">
                                  <p:stCondLst>
                                    <p:cond delay="0"/>
                                  </p:stCondLst>
                                  <p:childTnLst>
                                    <p:animEffect transition="out" filter="wipe(down)">
                                      <p:cBhvr>
                                        <p:cTn id="43" dur="15000"/>
                                        <p:tgtEl>
                                          <p:spTgt spid="5"/>
                                        </p:tgtEl>
                                      </p:cBhvr>
                                    </p:animEffect>
                                    <p:set>
                                      <p:cBhvr>
                                        <p:cTn id="44" dur="1" fill="hold">
                                          <p:stCondLst>
                                            <p:cond delay="14999"/>
                                          </p:stCondLst>
                                        </p:cTn>
                                        <p:tgtEl>
                                          <p:spTgt spid="5"/>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6.25E-7 4.81481E-6 L -0.00182 -0.70718 " pathEditMode="relative" rAng="0" ptsTypes="AA">
                                      <p:cBhvr>
                                        <p:cTn id="46"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158998" y="5286702"/>
            <a:ext cx="11815948" cy="1354429"/>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Times New Roman" panose="02020603050405020304" pitchFamily="18" charset="0"/>
                <a:cs typeface="Times New Roman" panose="02020603050405020304" pitchFamily="18" charset="0"/>
              </a:rPr>
              <a:t>TRUYỀN THUYẾT BÁNH CHƯNG – BÁNH GIẦY</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p:blipFill>
        <p:spPr>
          <a:xfrm>
            <a:off x="1741293" y="204282"/>
            <a:ext cx="8579058" cy="486555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Âm thanh 1">
            <a:hlinkClick r:id="" action="ppaction://media"/>
            <a:extLst>
              <a:ext uri="{FF2B5EF4-FFF2-40B4-BE49-F238E27FC236}">
                <a16:creationId xmlns:a16="http://schemas.microsoft.com/office/drawing/2014/main" id="{6F5AD964-4301-44E4-880F-5F594B754D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575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p>
        </p:txBody>
      </p:sp>
      <p:sp>
        <p:nvSpPr>
          <p:cNvPr id="9" name="Oval 8"/>
          <p:cNvSpPr/>
          <p:nvPr/>
        </p:nvSpPr>
        <p:spPr>
          <a:xfrm>
            <a:off x="473083" y="4947804"/>
            <a:ext cx="1044432" cy="1044432"/>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ounded Rectangle 27"/>
          <p:cNvSpPr/>
          <p:nvPr/>
        </p:nvSpPr>
        <p:spPr>
          <a:xfrm>
            <a:off x="1558660" y="3225837"/>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Tết</a:t>
            </a:r>
            <a:r>
              <a:rPr lang="en-US" sz="2800" b="1" dirty="0">
                <a:latin typeface="Times New Roman" panose="02020603050405020304" pitchFamily="18" charset="0"/>
                <a:cs typeface="Times New Roman" panose="02020603050405020304" pitchFamily="18" charset="0"/>
              </a:rPr>
              <a:t>. </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a:t>
            </a:r>
          </a:p>
        </p:txBody>
      </p:sp>
      <p:sp>
        <p:nvSpPr>
          <p:cNvPr id="30" name="Rounded Rectangle 29"/>
          <p:cNvSpPr/>
          <p:nvPr/>
        </p:nvSpPr>
        <p:spPr>
          <a:xfrm>
            <a:off x="1517515" y="4250594"/>
            <a:ext cx="10447507" cy="92823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Mai An </a:t>
            </a:r>
            <a:r>
              <a:rPr lang="en-US" sz="2800" b="1" dirty="0" err="1">
                <a:latin typeface="Times New Roman" panose="02020603050405020304" pitchFamily="18" charset="0"/>
                <a:cs typeface="Times New Roman" panose="02020603050405020304" pitchFamily="18" charset="0"/>
              </a:rPr>
              <a:t>Tiêm</a:t>
            </a:r>
            <a:r>
              <a:rPr lang="en-US" sz="2800" b="1" dirty="0">
                <a:latin typeface="Times New Roman" panose="02020603050405020304" pitchFamily="18" charset="0"/>
                <a:cs typeface="Times New Roman" panose="02020603050405020304" pitchFamily="18" charset="0"/>
              </a:rPr>
              <a:t> </a:t>
            </a:r>
          </a:p>
        </p:txBody>
      </p:sp>
      <p:sp>
        <p:nvSpPr>
          <p:cNvPr id="31" name="Rounded Rectangle 30"/>
          <p:cNvSpPr/>
          <p:nvPr/>
        </p:nvSpPr>
        <p:spPr>
          <a:xfrm>
            <a:off x="1585606" y="221902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 </a:t>
            </a:r>
            <a:r>
              <a:rPr lang="en-US" sz="2800" b="1" dirty="0" err="1">
                <a:latin typeface="Times New Roman" panose="02020603050405020304" pitchFamily="18" charset="0"/>
                <a:cs typeface="Times New Roman" panose="02020603050405020304" pitchFamily="18" charset="0"/>
              </a:rPr>
              <a:t>ngợi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p>
        </p:txBody>
      </p:sp>
      <p:pic>
        <p:nvPicPr>
          <p:cNvPr id="2" name="Âm thanh 1">
            <a:hlinkClick r:id="" action="ppaction://media"/>
            <a:extLst>
              <a:ext uri="{FF2B5EF4-FFF2-40B4-BE49-F238E27FC236}">
                <a16:creationId xmlns:a16="http://schemas.microsoft.com/office/drawing/2014/main" id="{02FD38B8-1CE3-4A59-8E36-8647D18D83C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1745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000" fill="hold"/>
                                        <p:tgtEl>
                                          <p:spTgt spid="6"/>
                                        </p:tgtEl>
                                        <p:attrNameLst>
                                          <p:attrName>ppt_x</p:attrName>
                                        </p:attrNameLst>
                                      </p:cBhvr>
                                      <p:tavLst>
                                        <p:tav tm="0">
                                          <p:val>
                                            <p:strVal val="1+#ppt_w/2"/>
                                          </p:val>
                                        </p:tav>
                                        <p:tav tm="100000">
                                          <p:val>
                                            <p:strVal val="#ppt_x"/>
                                          </p:val>
                                        </p:tav>
                                      </p:tavLst>
                                    </p:anim>
                                    <p:anim calcmode="lin" valueType="num">
                                      <p:cBhvr additive="base">
                                        <p:cTn id="21" dur="2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2000" fill="hold"/>
                                        <p:tgtEl>
                                          <p:spTgt spid="31"/>
                                        </p:tgtEl>
                                        <p:attrNameLst>
                                          <p:attrName>ppt_x</p:attrName>
                                        </p:attrNameLst>
                                      </p:cBhvr>
                                      <p:tavLst>
                                        <p:tav tm="0">
                                          <p:val>
                                            <p:strVal val="1+#ppt_w/2"/>
                                          </p:val>
                                        </p:tav>
                                        <p:tav tm="100000">
                                          <p:val>
                                            <p:strVal val="#ppt_x"/>
                                          </p:val>
                                        </p:tav>
                                      </p:tavLst>
                                    </p:anim>
                                    <p:anim calcmode="lin" valueType="num">
                                      <p:cBhvr additive="base">
                                        <p:cTn id="26" dur="2000" fill="hold"/>
                                        <p:tgtEl>
                                          <p:spTgt spid="31"/>
                                        </p:tgtEl>
                                        <p:attrNameLst>
                                          <p:attrName>ppt_y</p:attrName>
                                        </p:attrNameLst>
                                      </p:cBhvr>
                                      <p:tavLst>
                                        <p:tav tm="0">
                                          <p:val>
                                            <p:strVal val="#ppt_y"/>
                                          </p:val>
                                        </p:tav>
                                        <p:tav tm="100000">
                                          <p:val>
                                            <p:strVal val="#ppt_y"/>
                                          </p:val>
                                        </p:tav>
                                      </p:tavLst>
                                    </p:anim>
                                  </p:childTnLst>
                                </p:cTn>
                              </p:par>
                            </p:childTnLst>
                          </p:cTn>
                        </p:par>
                        <p:par>
                          <p:cTn id="27" fill="hold">
                            <p:stCondLst>
                              <p:cond delay="4000"/>
                            </p:stCondLst>
                            <p:childTnLst>
                              <p:par>
                                <p:cTn id="28" presetID="2" presetClass="entr" presetSubtype="2"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3000" fill="hold"/>
                                        <p:tgtEl>
                                          <p:spTgt spid="28"/>
                                        </p:tgtEl>
                                        <p:attrNameLst>
                                          <p:attrName>ppt_x</p:attrName>
                                        </p:attrNameLst>
                                      </p:cBhvr>
                                      <p:tavLst>
                                        <p:tav tm="0">
                                          <p:val>
                                            <p:strVal val="1+#ppt_w/2"/>
                                          </p:val>
                                        </p:tav>
                                        <p:tav tm="100000">
                                          <p:val>
                                            <p:strVal val="#ppt_x"/>
                                          </p:val>
                                        </p:tav>
                                      </p:tavLst>
                                    </p:anim>
                                    <p:anim calcmode="lin" valueType="num">
                                      <p:cBhvr additive="base">
                                        <p:cTn id="31" dur="30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70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3000" fill="hold"/>
                                        <p:tgtEl>
                                          <p:spTgt spid="30"/>
                                        </p:tgtEl>
                                        <p:attrNameLst>
                                          <p:attrName>ppt_x</p:attrName>
                                        </p:attrNameLst>
                                      </p:cBhvr>
                                      <p:tavLst>
                                        <p:tav tm="0">
                                          <p:val>
                                            <p:strVal val="1+#ppt_w/2"/>
                                          </p:val>
                                        </p:tav>
                                        <p:tav tm="100000">
                                          <p:val>
                                            <p:strVal val="#ppt_x"/>
                                          </p:val>
                                        </p:tav>
                                      </p:tavLst>
                                    </p:anim>
                                    <p:anim calcmode="lin" valueType="num">
                                      <p:cBhvr additive="base">
                                        <p:cTn id="36" dur="3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8" presetClass="emph" presetSubtype="0" repeatCount="indefinite" fill="hold" grpId="0" nodeType="clickEffect">
                                  <p:stCondLst>
                                    <p:cond delay="0"/>
                                  </p:stCondLst>
                                  <p:childTnLst>
                                    <p:animRot by="21600000">
                                      <p:cBhvr>
                                        <p:cTn id="41" dur="2000" fill="hold"/>
                                        <p:tgtEl>
                                          <p:spTgt spid="9"/>
                                        </p:tgtEl>
                                        <p:attrNameLst>
                                          <p:attrName>r</p:attrName>
                                        </p:attrNameLst>
                                      </p:cBhvr>
                                    </p:animRot>
                                  </p:childTnLst>
                                </p:cTn>
                              </p:par>
                              <p:par>
                                <p:cTn id="42" presetID="22" presetClass="exit" presetSubtype="4" fill="hold" grpId="1" nodeType="withEffect">
                                  <p:stCondLst>
                                    <p:cond delay="0"/>
                                  </p:stCondLst>
                                  <p:childTnLst>
                                    <p:animEffect transition="out" filter="wipe(down)">
                                      <p:cBhvr>
                                        <p:cTn id="43" dur="15000"/>
                                        <p:tgtEl>
                                          <p:spTgt spid="5"/>
                                        </p:tgtEl>
                                      </p:cBhvr>
                                    </p:animEffect>
                                    <p:set>
                                      <p:cBhvr>
                                        <p:cTn id="44" dur="1" fill="hold">
                                          <p:stCondLst>
                                            <p:cond delay="14999"/>
                                          </p:stCondLst>
                                        </p:cTn>
                                        <p:tgtEl>
                                          <p:spTgt spid="5"/>
                                        </p:tgtEl>
                                        <p:attrNameLst>
                                          <p:attrName>style.visibility</p:attrName>
                                        </p:attrNameLst>
                                      </p:cBhvr>
                                      <p:to>
                                        <p:strVal val="hidden"/>
                                      </p:to>
                                    </p:set>
                                  </p:childTnLst>
                                </p:cTn>
                              </p:par>
                              <p:par>
                                <p:cTn id="45" presetID="42" presetClass="path" presetSubtype="0" accel="50000" decel="50000" fill="hold" grpId="1" nodeType="withEffect">
                                  <p:stCondLst>
                                    <p:cond delay="0"/>
                                  </p:stCondLst>
                                  <p:childTnLst>
                                    <p:animMotion origin="layout" path="M -6.25E-7 4.81481E-6 L -0.00182 -0.70718 " pathEditMode="relative" rAng="0" ptsTypes="AA">
                                      <p:cBhvr>
                                        <p:cTn id="46"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Times New Roman" panose="02020603050405020304" pitchFamily="18" charset="0"/>
                <a:cs typeface="Times New Roman" panose="02020603050405020304" pitchFamily="18" charset="0"/>
              </a:rPr>
              <a:t>SỰ TÍCH QUẢ DƯA HẤU</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p:blipFill>
        <p:spPr>
          <a:xfrm>
            <a:off x="1799289" y="275513"/>
            <a:ext cx="8593422" cy="4838097"/>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Âm thanh 1">
            <a:hlinkClick r:id="" action="ppaction://media"/>
            <a:extLst>
              <a:ext uri="{FF2B5EF4-FFF2-40B4-BE49-F238E27FC236}">
                <a16:creationId xmlns:a16="http://schemas.microsoft.com/office/drawing/2014/main" id="{32D77C21-F20C-4862-858B-F9862EC4BF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028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9966" y="172773"/>
            <a:ext cx="11073320" cy="3678367"/>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485" y="2675107"/>
            <a:ext cx="5331796" cy="4182894"/>
          </a:xfrm>
          <a:prstGeom prst="rect">
            <a:avLst/>
          </a:prstGeom>
        </p:spPr>
      </p:pic>
      <p:sp>
        <p:nvSpPr>
          <p:cNvPr id="4" name="TextBox 3"/>
          <p:cNvSpPr txBox="1"/>
          <p:nvPr/>
        </p:nvSpPr>
        <p:spPr>
          <a:xfrm>
            <a:off x="2287622" y="1040631"/>
            <a:ext cx="9144000"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chuyện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đặc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chung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gì</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về</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xảy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chuyện</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287622" y="1116969"/>
            <a:ext cx="9144000"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Hùng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nước</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lúc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như</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thế</a:t>
            </a:r>
            <a:r>
              <a:rPr lang="en-US" sz="3600" b="1">
                <a:solidFill>
                  <a:schemeClr val="bg1"/>
                </a:solidFill>
                <a:latin typeface="Times New Roman" panose="02020603050405020304" pitchFamily="18" charset="0"/>
                <a:cs typeface="Times New Roman" panose="02020603050405020304" pitchFamily="18" charset="0"/>
              </a:rPr>
              <a:t> nào? </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13" name="Âm thanh 12">
            <a:hlinkClick r:id="" action="ppaction://media"/>
            <a:extLst>
              <a:ext uri="{FF2B5EF4-FFF2-40B4-BE49-F238E27FC236}">
                <a16:creationId xmlns:a16="http://schemas.microsoft.com/office/drawing/2014/main" id="{B0C67A25-0205-4B03-9D33-902882B155F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85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5.6|2.2"/>
</p:tagLst>
</file>

<file path=ppt/tags/tag11.xml><?xml version="1.0" encoding="utf-8"?>
<p:tagLst xmlns:a="http://schemas.openxmlformats.org/drawingml/2006/main" xmlns:r="http://schemas.openxmlformats.org/officeDocument/2006/relationships" xmlns:p="http://schemas.openxmlformats.org/presentationml/2006/main">
  <p:tag name="TIMING" val="|0.8|3.5|2.2|3.5|5.5|3.2|4.9|18.2|1.1"/>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13.xml><?xml version="1.0" encoding="utf-8"?>
<p:tagLst xmlns:a="http://schemas.openxmlformats.org/drawingml/2006/main" xmlns:r="http://schemas.openxmlformats.org/officeDocument/2006/relationships" xmlns:p="http://schemas.openxmlformats.org/presentationml/2006/main">
  <p:tag name="TIMING" val="|2|3.5|1.3|2.3|1.1|0.9|1|3.1"/>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16.xml><?xml version="1.0" encoding="utf-8"?>
<p:tagLst xmlns:a="http://schemas.openxmlformats.org/drawingml/2006/main" xmlns:r="http://schemas.openxmlformats.org/officeDocument/2006/relationships" xmlns:p="http://schemas.openxmlformats.org/presentationml/2006/main">
  <p:tag name="TIMING" val="|7.2|1.9"/>
</p:tagLst>
</file>

<file path=ppt/tags/tag17.xml><?xml version="1.0" encoding="utf-8"?>
<p:tagLst xmlns:a="http://schemas.openxmlformats.org/drawingml/2006/main" xmlns:r="http://schemas.openxmlformats.org/officeDocument/2006/relationships" xmlns:p="http://schemas.openxmlformats.org/presentationml/2006/main">
  <p:tag name="TIMING" val="|0.1|1.9"/>
</p:tagLst>
</file>

<file path=ppt/tags/tag18.xml><?xml version="1.0" encoding="utf-8"?>
<p:tagLst xmlns:a="http://schemas.openxmlformats.org/drawingml/2006/main" xmlns:r="http://schemas.openxmlformats.org/officeDocument/2006/relationships" xmlns:p="http://schemas.openxmlformats.org/presentationml/2006/main">
  <p:tag name="TIMING" val="|0.8|1.9"/>
</p:tagLst>
</file>

<file path=ppt/tags/tag19.xml><?xml version="1.0" encoding="utf-8"?>
<p:tagLst xmlns:a="http://schemas.openxmlformats.org/drawingml/2006/main" xmlns:r="http://schemas.openxmlformats.org/officeDocument/2006/relationships" xmlns:p="http://schemas.openxmlformats.org/presentationml/2006/main">
  <p:tag name="TIMING" val="|1|9.6"/>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20.xml><?xml version="1.0" encoding="utf-8"?>
<p:tagLst xmlns:a="http://schemas.openxmlformats.org/drawingml/2006/main" xmlns:r="http://schemas.openxmlformats.org/officeDocument/2006/relationships" xmlns:p="http://schemas.openxmlformats.org/presentationml/2006/main">
  <p:tag name="TIMING" val="|0.4|6.6"/>
</p:tagLst>
</file>

<file path=ppt/tags/tag21.xml><?xml version="1.0" encoding="utf-8"?>
<p:tagLst xmlns:a="http://schemas.openxmlformats.org/drawingml/2006/main" xmlns:r="http://schemas.openxmlformats.org/officeDocument/2006/relationships" xmlns:p="http://schemas.openxmlformats.org/presentationml/2006/main">
  <p:tag name="TIMING" val="|0.4"/>
</p:tagLst>
</file>

<file path=ppt/tags/tag22.xml><?xml version="1.0" encoding="utf-8"?>
<p:tagLst xmlns:a="http://schemas.openxmlformats.org/drawingml/2006/main" xmlns:r="http://schemas.openxmlformats.org/officeDocument/2006/relationships" xmlns:p="http://schemas.openxmlformats.org/presentationml/2006/main">
  <p:tag name="TIMING" val="|0.5|1.5|10.1|1.4|1.5|1"/>
</p:tagLst>
</file>

<file path=ppt/tags/tag23.xml><?xml version="1.0" encoding="utf-8"?>
<p:tagLst xmlns:a="http://schemas.openxmlformats.org/drawingml/2006/main" xmlns:r="http://schemas.openxmlformats.org/officeDocument/2006/relationships" xmlns:p="http://schemas.openxmlformats.org/presentationml/2006/main">
  <p:tag name="TIMING" val="|0.8"/>
</p:tagLst>
</file>

<file path=ppt/tags/tag24.xml><?xml version="1.0" encoding="utf-8"?>
<p:tagLst xmlns:a="http://schemas.openxmlformats.org/drawingml/2006/main" xmlns:r="http://schemas.openxmlformats.org/officeDocument/2006/relationships" xmlns:p="http://schemas.openxmlformats.org/presentationml/2006/main">
  <p:tag name="TIMING" val="|4.2"/>
</p:tagLst>
</file>

<file path=ppt/tags/tag25.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4.9"/>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5.2|1.8"/>
</p:tagLst>
</file>

<file path=ppt/tags/tag7.xml><?xml version="1.0" encoding="utf-8"?>
<p:tagLst xmlns:a="http://schemas.openxmlformats.org/drawingml/2006/main" xmlns:r="http://schemas.openxmlformats.org/officeDocument/2006/relationships" xmlns:p="http://schemas.openxmlformats.org/presentationml/2006/main">
  <p:tag name="TIMING" val="|3.9"/>
</p:tagLst>
</file>

<file path=ppt/tags/tag8.xml><?xml version="1.0" encoding="utf-8"?>
<p:tagLst xmlns:a="http://schemas.openxmlformats.org/drawingml/2006/main" xmlns:r="http://schemas.openxmlformats.org/officeDocument/2006/relationships" xmlns:p="http://schemas.openxmlformats.org/presentationml/2006/main">
  <p:tag name="TIMING" val="|1.1|8.4"/>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982</Words>
  <Application>Microsoft Office PowerPoint</Application>
  <PresentationFormat>Widescreen</PresentationFormat>
  <Paragraphs>235</Paragraphs>
  <Slides>46</Slides>
  <Notes>37</Notes>
  <HiddenSlides>0</HiddenSlides>
  <MMClips>48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字魂35号-经典雅黑</vt:lpstr>
      <vt:lpstr>等线 Light</vt:lpstr>
      <vt:lpstr>HP001 5H</vt:lpstr>
      <vt:lpstr>HP001 4 hàng</vt:lpstr>
      <vt:lpstr>等线</vt:lpstr>
      <vt:lpstr>Times New Roman</vt:lpstr>
      <vt:lpstr>Arial</vt:lpstr>
      <vt:lpstr>千图网拥有20W+精美PPT模板 更多PPT模板下载至：www.58pic.com/office/ppt​​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Bao</cp:keywords>
  <cp:lastModifiedBy>MAYTINHVUKHANG</cp:lastModifiedBy>
  <cp:revision>301</cp:revision>
  <dcterms:created xsi:type="dcterms:W3CDTF">2018-02-23T07:21:00Z</dcterms:created>
  <dcterms:modified xsi:type="dcterms:W3CDTF">2022-09-20T07:43:38Z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