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8"/>
  </p:notesMasterIdLst>
  <p:sldIdLst>
    <p:sldId id="306" r:id="rId2"/>
    <p:sldId id="267" r:id="rId3"/>
    <p:sldId id="270" r:id="rId4"/>
    <p:sldId id="297" r:id="rId5"/>
    <p:sldId id="272" r:id="rId6"/>
    <p:sldId id="273" r:id="rId7"/>
    <p:sldId id="276" r:id="rId8"/>
    <p:sldId id="277" r:id="rId9"/>
    <p:sldId id="278" r:id="rId10"/>
    <p:sldId id="279" r:id="rId11"/>
    <p:sldId id="280" r:id="rId12"/>
    <p:sldId id="281" r:id="rId13"/>
    <p:sldId id="282" r:id="rId14"/>
    <p:sldId id="283" r:id="rId15"/>
    <p:sldId id="293" r:id="rId16"/>
    <p:sldId id="286"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000066"/>
    <a:srgbClr val="FF9900"/>
    <a:srgbClr val="000099"/>
    <a:srgbClr val="006600"/>
    <a:srgbClr val="D60093"/>
    <a:srgbClr val="FFFF00"/>
    <a:srgbClr val="339933"/>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52" autoAdjust="0"/>
    <p:restoredTop sz="94660"/>
  </p:normalViewPr>
  <p:slideViewPr>
    <p:cSldViewPr>
      <p:cViewPr>
        <p:scale>
          <a:sx n="76" d="100"/>
          <a:sy n="76" d="100"/>
        </p:scale>
        <p:origin x="-122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ơi giữ chỗ cho Đầu trang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Nơi giữ chỗ cho Ngày tháng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F83749-6F9C-4ADD-941D-15265EE507BA}" type="datetimeFigureOut">
              <a:rPr lang="en-US" smtClean="0"/>
              <a:pPr/>
              <a:t>9/27/2022</a:t>
            </a:fld>
            <a:endParaRPr lang="en-US"/>
          </a:p>
        </p:txBody>
      </p:sp>
      <p:sp>
        <p:nvSpPr>
          <p:cNvPr id="4" name="Nơi giữ chỗ cho Hình ảnh của Bản chiế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ơi giữ chỗ cho Ghi chú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6" name="Nơi giữ chỗ cho Chân trang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Nơi giữ chỗ cho Số hiệu Bản chiế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8B2D83-6043-42EE-ACE0-9AC1A1D5957C}" type="slidenum">
              <a:rPr lang="en-US" smtClean="0"/>
              <a:pPr/>
              <a:t>‹#›</a:t>
            </a:fld>
            <a:endParaRPr lang="en-US"/>
          </a:p>
        </p:txBody>
      </p:sp>
    </p:spTree>
    <p:extLst>
      <p:ext uri="{BB962C8B-B14F-4D97-AF65-F5344CB8AC3E}">
        <p14:creationId xmlns:p14="http://schemas.microsoft.com/office/powerpoint/2010/main" val="3909179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18B2D83-6043-42EE-ACE0-9AC1A1D5957C}" type="slidenum">
              <a:rPr lang="en-US" smtClean="0"/>
              <a:pPr/>
              <a:t>1</a:t>
            </a:fld>
            <a:endParaRPr lang="en-US"/>
          </a:p>
        </p:txBody>
      </p:sp>
    </p:spTree>
    <p:extLst>
      <p:ext uri="{BB962C8B-B14F-4D97-AF65-F5344CB8AC3E}">
        <p14:creationId xmlns:p14="http://schemas.microsoft.com/office/powerpoint/2010/main" val="1411583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685800" y="2130425"/>
            <a:ext cx="7772400" cy="1470025"/>
          </a:xfrm>
        </p:spPr>
        <p:txBody>
          <a:bodyPr/>
          <a:lstStyle/>
          <a:p>
            <a:r>
              <a:rPr lang="vi-VN"/>
              <a:t>Bấm &amp; sửa kiểu tiêu đề</a:t>
            </a:r>
            <a:endParaRPr lang="en-US"/>
          </a:p>
        </p:txBody>
      </p:sp>
      <p:sp>
        <p:nvSpPr>
          <p:cNvPr id="3" name="Tiêu đề phụ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vi-VN"/>
              <a:t>Bấm &amp; sửa kiểu phụ đề</a:t>
            </a:r>
            <a:endParaRPr lang="en-US"/>
          </a:p>
        </p:txBody>
      </p:sp>
      <p:sp>
        <p:nvSpPr>
          <p:cNvPr id="4" name="Nơi giữ chỗ cho Ngày tháng 3"/>
          <p:cNvSpPr>
            <a:spLocks noGrp="1"/>
          </p:cNvSpPr>
          <p:nvPr>
            <p:ph type="dt" sz="half" idx="10"/>
          </p:nvPr>
        </p:nvSpPr>
        <p:spPr/>
        <p:txBody>
          <a:bodyPr/>
          <a:lstStyle/>
          <a:p>
            <a:pPr>
              <a:defRPr/>
            </a:pPr>
            <a:endParaRPr lang="en-US"/>
          </a:p>
        </p:txBody>
      </p:sp>
      <p:sp>
        <p:nvSpPr>
          <p:cNvPr id="5" name="Nơi giữ chỗ cho Chân trang 4"/>
          <p:cNvSpPr>
            <a:spLocks noGrp="1"/>
          </p:cNvSpPr>
          <p:nvPr>
            <p:ph type="ftr" sz="quarter" idx="11"/>
          </p:nvPr>
        </p:nvSpPr>
        <p:spPr/>
        <p:txBody>
          <a:bodyPr/>
          <a:lstStyle/>
          <a:p>
            <a:pPr>
              <a:defRPr/>
            </a:pPr>
            <a:endParaRPr lang="en-US"/>
          </a:p>
        </p:txBody>
      </p:sp>
      <p:sp>
        <p:nvSpPr>
          <p:cNvPr id="6" name="Nơi giữ chỗ cho Số hiệu Bản chiếu 5"/>
          <p:cNvSpPr>
            <a:spLocks noGrp="1"/>
          </p:cNvSpPr>
          <p:nvPr>
            <p:ph type="sldNum" sz="quarter" idx="12"/>
          </p:nvPr>
        </p:nvSpPr>
        <p:spPr/>
        <p:txBody>
          <a:bodyPr/>
          <a:lstStyle/>
          <a:p>
            <a:pPr>
              <a:defRPr/>
            </a:pPr>
            <a:fld id="{D169227B-9177-464B-8B76-EE707C36F3F0}"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10"/>
          </p:nvPr>
        </p:nvSpPr>
        <p:spPr/>
        <p:txBody>
          <a:bodyPr/>
          <a:lstStyle/>
          <a:p>
            <a:pPr>
              <a:defRPr/>
            </a:pPr>
            <a:endParaRPr lang="en-US"/>
          </a:p>
        </p:txBody>
      </p:sp>
      <p:sp>
        <p:nvSpPr>
          <p:cNvPr id="5" name="Nơi giữ chỗ cho Chân trang 4"/>
          <p:cNvSpPr>
            <a:spLocks noGrp="1"/>
          </p:cNvSpPr>
          <p:nvPr>
            <p:ph type="ftr" sz="quarter" idx="11"/>
          </p:nvPr>
        </p:nvSpPr>
        <p:spPr/>
        <p:txBody>
          <a:bodyPr/>
          <a:lstStyle/>
          <a:p>
            <a:pPr>
              <a:defRPr/>
            </a:pPr>
            <a:endParaRPr lang="en-US"/>
          </a:p>
        </p:txBody>
      </p:sp>
      <p:sp>
        <p:nvSpPr>
          <p:cNvPr id="6" name="Nơi giữ chỗ cho Số hiệu Bản chiếu 5"/>
          <p:cNvSpPr>
            <a:spLocks noGrp="1"/>
          </p:cNvSpPr>
          <p:nvPr>
            <p:ph type="sldNum" sz="quarter" idx="12"/>
          </p:nvPr>
        </p:nvSpPr>
        <p:spPr/>
        <p:txBody>
          <a:bodyPr/>
          <a:lstStyle/>
          <a:p>
            <a:pPr>
              <a:defRPr/>
            </a:pPr>
            <a:fld id="{D169227B-9177-464B-8B76-EE707C36F3F0}"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6629400" y="274638"/>
            <a:ext cx="2057400" cy="5851525"/>
          </a:xfrm>
        </p:spPr>
        <p:txBody>
          <a:bodyPr vert="eaVert"/>
          <a:lstStyle/>
          <a:p>
            <a:r>
              <a:rPr lang="vi-VN"/>
              <a:t>Bấm &amp; sửa kiểu tiêu đề</a:t>
            </a:r>
            <a:endParaRPr lang="en-US"/>
          </a:p>
        </p:txBody>
      </p:sp>
      <p:sp>
        <p:nvSpPr>
          <p:cNvPr id="3" name="Nơi giữ chỗ cho Văn bản Dọc 2"/>
          <p:cNvSpPr>
            <a:spLocks noGrp="1"/>
          </p:cNvSpPr>
          <p:nvPr>
            <p:ph type="body" orient="vert" idx="1"/>
          </p:nvPr>
        </p:nvSpPr>
        <p:spPr>
          <a:xfrm>
            <a:off x="457200" y="274638"/>
            <a:ext cx="6019800" cy="5851525"/>
          </a:xfrm>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10"/>
          </p:nvPr>
        </p:nvSpPr>
        <p:spPr/>
        <p:txBody>
          <a:bodyPr/>
          <a:lstStyle/>
          <a:p>
            <a:pPr>
              <a:defRPr/>
            </a:pPr>
            <a:endParaRPr lang="en-US"/>
          </a:p>
        </p:txBody>
      </p:sp>
      <p:sp>
        <p:nvSpPr>
          <p:cNvPr id="5" name="Nơi giữ chỗ cho Chân trang 4"/>
          <p:cNvSpPr>
            <a:spLocks noGrp="1"/>
          </p:cNvSpPr>
          <p:nvPr>
            <p:ph type="ftr" sz="quarter" idx="11"/>
          </p:nvPr>
        </p:nvSpPr>
        <p:spPr/>
        <p:txBody>
          <a:bodyPr/>
          <a:lstStyle/>
          <a:p>
            <a:pPr>
              <a:defRPr/>
            </a:pPr>
            <a:endParaRPr lang="en-US"/>
          </a:p>
        </p:txBody>
      </p:sp>
      <p:sp>
        <p:nvSpPr>
          <p:cNvPr id="6" name="Nơi giữ chỗ cho Số hiệu Bản chiếu 5"/>
          <p:cNvSpPr>
            <a:spLocks noGrp="1"/>
          </p:cNvSpPr>
          <p:nvPr>
            <p:ph type="sldNum" sz="quarter" idx="12"/>
          </p:nvPr>
        </p:nvSpPr>
        <p:spPr/>
        <p:txBody>
          <a:bodyPr/>
          <a:lstStyle/>
          <a:p>
            <a:pPr>
              <a:defRPr/>
            </a:pPr>
            <a:fld id="{D169227B-9177-464B-8B76-EE707C36F3F0}"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idx="1"/>
          </p:nvPr>
        </p:nvSpPr>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10"/>
          </p:nvPr>
        </p:nvSpPr>
        <p:spPr/>
        <p:txBody>
          <a:bodyPr/>
          <a:lstStyle/>
          <a:p>
            <a:pPr>
              <a:defRPr/>
            </a:pPr>
            <a:endParaRPr lang="en-US"/>
          </a:p>
        </p:txBody>
      </p:sp>
      <p:sp>
        <p:nvSpPr>
          <p:cNvPr id="5" name="Nơi giữ chỗ cho Chân trang 4"/>
          <p:cNvSpPr>
            <a:spLocks noGrp="1"/>
          </p:cNvSpPr>
          <p:nvPr>
            <p:ph type="ftr" sz="quarter" idx="11"/>
          </p:nvPr>
        </p:nvSpPr>
        <p:spPr/>
        <p:txBody>
          <a:bodyPr/>
          <a:lstStyle/>
          <a:p>
            <a:pPr>
              <a:defRPr/>
            </a:pPr>
            <a:endParaRPr lang="en-US"/>
          </a:p>
        </p:txBody>
      </p:sp>
      <p:sp>
        <p:nvSpPr>
          <p:cNvPr id="6" name="Nơi giữ chỗ cho Số hiệu Bản chiếu 5"/>
          <p:cNvSpPr>
            <a:spLocks noGrp="1"/>
          </p:cNvSpPr>
          <p:nvPr>
            <p:ph type="sldNum" sz="quarter" idx="12"/>
          </p:nvPr>
        </p:nvSpPr>
        <p:spPr/>
        <p:txBody>
          <a:bodyPr/>
          <a:lstStyle/>
          <a:p>
            <a:pPr>
              <a:defRPr/>
            </a:pPr>
            <a:fld id="{D169227B-9177-464B-8B76-EE707C36F3F0}"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722313" y="4406900"/>
            <a:ext cx="7772400" cy="1362075"/>
          </a:xfrm>
        </p:spPr>
        <p:txBody>
          <a:bodyPr anchor="t"/>
          <a:lstStyle>
            <a:lvl1pPr algn="l">
              <a:defRPr sz="4000" b="1" cap="all"/>
            </a:lvl1pPr>
          </a:lstStyle>
          <a:p>
            <a:r>
              <a:rPr lang="vi-VN"/>
              <a:t>Bấm &amp; sửa kiểu tiêu đề</a:t>
            </a:r>
            <a:endParaRPr lang="en-US"/>
          </a:p>
        </p:txBody>
      </p:sp>
      <p:sp>
        <p:nvSpPr>
          <p:cNvPr id="3" name="Nơi giữ chỗ cho Văn bản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vi-VN"/>
              <a:t>Bấm &amp; sửa kiểu tiêu đề</a:t>
            </a:r>
          </a:p>
        </p:txBody>
      </p:sp>
      <p:sp>
        <p:nvSpPr>
          <p:cNvPr id="4" name="Nơi giữ chỗ cho Ngày tháng 3"/>
          <p:cNvSpPr>
            <a:spLocks noGrp="1"/>
          </p:cNvSpPr>
          <p:nvPr>
            <p:ph type="dt" sz="half" idx="10"/>
          </p:nvPr>
        </p:nvSpPr>
        <p:spPr/>
        <p:txBody>
          <a:bodyPr/>
          <a:lstStyle/>
          <a:p>
            <a:pPr>
              <a:defRPr/>
            </a:pPr>
            <a:endParaRPr lang="en-US"/>
          </a:p>
        </p:txBody>
      </p:sp>
      <p:sp>
        <p:nvSpPr>
          <p:cNvPr id="5" name="Nơi giữ chỗ cho Chân trang 4"/>
          <p:cNvSpPr>
            <a:spLocks noGrp="1"/>
          </p:cNvSpPr>
          <p:nvPr>
            <p:ph type="ftr" sz="quarter" idx="11"/>
          </p:nvPr>
        </p:nvSpPr>
        <p:spPr/>
        <p:txBody>
          <a:bodyPr/>
          <a:lstStyle/>
          <a:p>
            <a:pPr>
              <a:defRPr/>
            </a:pPr>
            <a:endParaRPr lang="en-US"/>
          </a:p>
        </p:txBody>
      </p:sp>
      <p:sp>
        <p:nvSpPr>
          <p:cNvPr id="6" name="Nơi giữ chỗ cho Số hiệu Bản chiếu 5"/>
          <p:cNvSpPr>
            <a:spLocks noGrp="1"/>
          </p:cNvSpPr>
          <p:nvPr>
            <p:ph type="sldNum" sz="quarter" idx="12"/>
          </p:nvPr>
        </p:nvSpPr>
        <p:spPr/>
        <p:txBody>
          <a:bodyPr/>
          <a:lstStyle/>
          <a:p>
            <a:pPr>
              <a:defRPr/>
            </a:pPr>
            <a:fld id="{D169227B-9177-464B-8B76-EE707C36F3F0}"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ội dung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Nơi giữ chỗ cho Ngày tháng 4"/>
          <p:cNvSpPr>
            <a:spLocks noGrp="1"/>
          </p:cNvSpPr>
          <p:nvPr>
            <p:ph type="dt" sz="half" idx="10"/>
          </p:nvPr>
        </p:nvSpPr>
        <p:spPr/>
        <p:txBody>
          <a:bodyPr/>
          <a:lstStyle/>
          <a:p>
            <a:pPr>
              <a:defRPr/>
            </a:pPr>
            <a:endParaRPr lang="en-US"/>
          </a:p>
        </p:txBody>
      </p:sp>
      <p:sp>
        <p:nvSpPr>
          <p:cNvPr id="6" name="Nơi giữ chỗ cho Chân trang 5"/>
          <p:cNvSpPr>
            <a:spLocks noGrp="1"/>
          </p:cNvSpPr>
          <p:nvPr>
            <p:ph type="ftr" sz="quarter" idx="11"/>
          </p:nvPr>
        </p:nvSpPr>
        <p:spPr/>
        <p:txBody>
          <a:bodyPr/>
          <a:lstStyle/>
          <a:p>
            <a:pPr>
              <a:defRPr/>
            </a:pPr>
            <a:endParaRPr lang="en-US"/>
          </a:p>
        </p:txBody>
      </p:sp>
      <p:sp>
        <p:nvSpPr>
          <p:cNvPr id="7" name="Nơi giữ chỗ cho Số hiệu Bản chiếu 6"/>
          <p:cNvSpPr>
            <a:spLocks noGrp="1"/>
          </p:cNvSpPr>
          <p:nvPr>
            <p:ph type="sldNum" sz="quarter" idx="12"/>
          </p:nvPr>
        </p:nvSpPr>
        <p:spPr/>
        <p:txBody>
          <a:bodyPr/>
          <a:lstStyle/>
          <a:p>
            <a:pPr>
              <a:defRPr/>
            </a:pPr>
            <a:fld id="{D169227B-9177-464B-8B76-EE707C36F3F0}"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a:t>Bấm &amp; sửa kiểu tiêu đề</a:t>
            </a:r>
            <a:endParaRPr lang="en-US"/>
          </a:p>
        </p:txBody>
      </p:sp>
      <p:sp>
        <p:nvSpPr>
          <p:cNvPr id="3" name="Nơi giữ chỗ cho Văn bản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4" name="Nơi giữ chỗ cho Nội dung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Nơi giữ chỗ cho Văn bản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6" name="Nơi giữ chỗ cho Nội dung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7" name="Nơi giữ chỗ cho Ngày tháng 6"/>
          <p:cNvSpPr>
            <a:spLocks noGrp="1"/>
          </p:cNvSpPr>
          <p:nvPr>
            <p:ph type="dt" sz="half" idx="10"/>
          </p:nvPr>
        </p:nvSpPr>
        <p:spPr/>
        <p:txBody>
          <a:bodyPr/>
          <a:lstStyle/>
          <a:p>
            <a:pPr>
              <a:defRPr/>
            </a:pPr>
            <a:endParaRPr lang="en-US"/>
          </a:p>
        </p:txBody>
      </p:sp>
      <p:sp>
        <p:nvSpPr>
          <p:cNvPr id="8" name="Nơi giữ chỗ cho Chân trang 7"/>
          <p:cNvSpPr>
            <a:spLocks noGrp="1"/>
          </p:cNvSpPr>
          <p:nvPr>
            <p:ph type="ftr" sz="quarter" idx="11"/>
          </p:nvPr>
        </p:nvSpPr>
        <p:spPr/>
        <p:txBody>
          <a:bodyPr/>
          <a:lstStyle/>
          <a:p>
            <a:pPr>
              <a:defRPr/>
            </a:pPr>
            <a:endParaRPr lang="en-US"/>
          </a:p>
        </p:txBody>
      </p:sp>
      <p:sp>
        <p:nvSpPr>
          <p:cNvPr id="9" name="Nơi giữ chỗ cho Số hiệu Bản chiếu 8"/>
          <p:cNvSpPr>
            <a:spLocks noGrp="1"/>
          </p:cNvSpPr>
          <p:nvPr>
            <p:ph type="sldNum" sz="quarter" idx="12"/>
          </p:nvPr>
        </p:nvSpPr>
        <p:spPr/>
        <p:txBody>
          <a:bodyPr/>
          <a:lstStyle/>
          <a:p>
            <a:pPr>
              <a:defRPr/>
            </a:pPr>
            <a:fld id="{D169227B-9177-464B-8B76-EE707C36F3F0}"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gày tháng 2"/>
          <p:cNvSpPr>
            <a:spLocks noGrp="1"/>
          </p:cNvSpPr>
          <p:nvPr>
            <p:ph type="dt" sz="half" idx="10"/>
          </p:nvPr>
        </p:nvSpPr>
        <p:spPr/>
        <p:txBody>
          <a:bodyPr/>
          <a:lstStyle/>
          <a:p>
            <a:pPr>
              <a:defRPr/>
            </a:pPr>
            <a:endParaRPr lang="en-US"/>
          </a:p>
        </p:txBody>
      </p:sp>
      <p:sp>
        <p:nvSpPr>
          <p:cNvPr id="4" name="Nơi giữ chỗ cho Chân trang 3"/>
          <p:cNvSpPr>
            <a:spLocks noGrp="1"/>
          </p:cNvSpPr>
          <p:nvPr>
            <p:ph type="ftr" sz="quarter" idx="11"/>
          </p:nvPr>
        </p:nvSpPr>
        <p:spPr/>
        <p:txBody>
          <a:bodyPr/>
          <a:lstStyle/>
          <a:p>
            <a:pPr>
              <a:defRPr/>
            </a:pPr>
            <a:endParaRPr lang="en-US"/>
          </a:p>
        </p:txBody>
      </p:sp>
      <p:sp>
        <p:nvSpPr>
          <p:cNvPr id="5" name="Nơi giữ chỗ cho Số hiệu Bản chiếu 4"/>
          <p:cNvSpPr>
            <a:spLocks noGrp="1"/>
          </p:cNvSpPr>
          <p:nvPr>
            <p:ph type="sldNum" sz="quarter" idx="12"/>
          </p:nvPr>
        </p:nvSpPr>
        <p:spPr/>
        <p:txBody>
          <a:bodyPr/>
          <a:lstStyle/>
          <a:p>
            <a:pPr>
              <a:defRPr/>
            </a:pPr>
            <a:fld id="{D169227B-9177-464B-8B76-EE707C36F3F0}"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Nơi giữ chỗ cho Ngày tháng 1"/>
          <p:cNvSpPr>
            <a:spLocks noGrp="1"/>
          </p:cNvSpPr>
          <p:nvPr>
            <p:ph type="dt" sz="half" idx="10"/>
          </p:nvPr>
        </p:nvSpPr>
        <p:spPr/>
        <p:txBody>
          <a:bodyPr/>
          <a:lstStyle/>
          <a:p>
            <a:pPr>
              <a:defRPr/>
            </a:pPr>
            <a:endParaRPr lang="en-US"/>
          </a:p>
        </p:txBody>
      </p:sp>
      <p:sp>
        <p:nvSpPr>
          <p:cNvPr id="3" name="Nơi giữ chỗ cho Chân trang 2"/>
          <p:cNvSpPr>
            <a:spLocks noGrp="1"/>
          </p:cNvSpPr>
          <p:nvPr>
            <p:ph type="ftr" sz="quarter" idx="11"/>
          </p:nvPr>
        </p:nvSpPr>
        <p:spPr/>
        <p:txBody>
          <a:bodyPr/>
          <a:lstStyle/>
          <a:p>
            <a:pPr>
              <a:defRPr/>
            </a:pPr>
            <a:endParaRPr lang="en-US"/>
          </a:p>
        </p:txBody>
      </p:sp>
      <p:sp>
        <p:nvSpPr>
          <p:cNvPr id="4" name="Nơi giữ chỗ cho Số hiệu Bản chiếu 3"/>
          <p:cNvSpPr>
            <a:spLocks noGrp="1"/>
          </p:cNvSpPr>
          <p:nvPr>
            <p:ph type="sldNum" sz="quarter" idx="12"/>
          </p:nvPr>
        </p:nvSpPr>
        <p:spPr/>
        <p:txBody>
          <a:bodyPr/>
          <a:lstStyle/>
          <a:p>
            <a:pPr>
              <a:defRPr/>
            </a:pPr>
            <a:fld id="{D169227B-9177-464B-8B76-EE707C36F3F0}"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457200" y="273050"/>
            <a:ext cx="3008313" cy="1162050"/>
          </a:xfrm>
        </p:spPr>
        <p:txBody>
          <a:bodyPr anchor="b"/>
          <a:lstStyle>
            <a:lvl1pPr algn="l">
              <a:defRPr sz="2000" b="1"/>
            </a:lvl1pPr>
          </a:lstStyle>
          <a:p>
            <a:r>
              <a:rPr lang="vi-VN"/>
              <a:t>Bấm &amp; sửa kiểu tiêu đề</a:t>
            </a:r>
            <a:endParaRPr lang="en-US"/>
          </a:p>
        </p:txBody>
      </p:sp>
      <p:sp>
        <p:nvSpPr>
          <p:cNvPr id="3" name="Nơi giữ chỗ cho Nội dung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Văn bản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Nơi giữ chỗ cho Ngày tháng 4"/>
          <p:cNvSpPr>
            <a:spLocks noGrp="1"/>
          </p:cNvSpPr>
          <p:nvPr>
            <p:ph type="dt" sz="half" idx="10"/>
          </p:nvPr>
        </p:nvSpPr>
        <p:spPr/>
        <p:txBody>
          <a:bodyPr/>
          <a:lstStyle/>
          <a:p>
            <a:pPr>
              <a:defRPr/>
            </a:pPr>
            <a:endParaRPr lang="en-US"/>
          </a:p>
        </p:txBody>
      </p:sp>
      <p:sp>
        <p:nvSpPr>
          <p:cNvPr id="6" name="Nơi giữ chỗ cho Chân trang 5"/>
          <p:cNvSpPr>
            <a:spLocks noGrp="1"/>
          </p:cNvSpPr>
          <p:nvPr>
            <p:ph type="ftr" sz="quarter" idx="11"/>
          </p:nvPr>
        </p:nvSpPr>
        <p:spPr/>
        <p:txBody>
          <a:bodyPr/>
          <a:lstStyle/>
          <a:p>
            <a:pPr>
              <a:defRPr/>
            </a:pPr>
            <a:endParaRPr lang="en-US"/>
          </a:p>
        </p:txBody>
      </p:sp>
      <p:sp>
        <p:nvSpPr>
          <p:cNvPr id="7" name="Nơi giữ chỗ cho Số hiệu Bản chiếu 6"/>
          <p:cNvSpPr>
            <a:spLocks noGrp="1"/>
          </p:cNvSpPr>
          <p:nvPr>
            <p:ph type="sldNum" sz="quarter" idx="12"/>
          </p:nvPr>
        </p:nvSpPr>
        <p:spPr/>
        <p:txBody>
          <a:bodyPr/>
          <a:lstStyle/>
          <a:p>
            <a:pPr>
              <a:defRPr/>
            </a:pPr>
            <a:fld id="{D169227B-9177-464B-8B76-EE707C36F3F0}"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1792288" y="4800600"/>
            <a:ext cx="5486400" cy="566738"/>
          </a:xfrm>
        </p:spPr>
        <p:txBody>
          <a:bodyPr anchor="b"/>
          <a:lstStyle>
            <a:lvl1pPr algn="l">
              <a:defRPr sz="2000" b="1"/>
            </a:lvl1pPr>
          </a:lstStyle>
          <a:p>
            <a:r>
              <a:rPr lang="vi-VN"/>
              <a:t>Bấm &amp; sửa kiểu tiêu đề</a:t>
            </a:r>
            <a:endParaRPr lang="en-US"/>
          </a:p>
        </p:txBody>
      </p:sp>
      <p:sp>
        <p:nvSpPr>
          <p:cNvPr id="3" name="Nơi giữ chỗ cho Hình ảnh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Nơi giữ chỗ cho Văn bản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Nơi giữ chỗ cho Ngày tháng 4"/>
          <p:cNvSpPr>
            <a:spLocks noGrp="1"/>
          </p:cNvSpPr>
          <p:nvPr>
            <p:ph type="dt" sz="half" idx="10"/>
          </p:nvPr>
        </p:nvSpPr>
        <p:spPr/>
        <p:txBody>
          <a:bodyPr/>
          <a:lstStyle/>
          <a:p>
            <a:pPr>
              <a:defRPr/>
            </a:pPr>
            <a:endParaRPr lang="en-US"/>
          </a:p>
        </p:txBody>
      </p:sp>
      <p:sp>
        <p:nvSpPr>
          <p:cNvPr id="6" name="Nơi giữ chỗ cho Chân trang 5"/>
          <p:cNvSpPr>
            <a:spLocks noGrp="1"/>
          </p:cNvSpPr>
          <p:nvPr>
            <p:ph type="ftr" sz="quarter" idx="11"/>
          </p:nvPr>
        </p:nvSpPr>
        <p:spPr/>
        <p:txBody>
          <a:bodyPr/>
          <a:lstStyle/>
          <a:p>
            <a:pPr>
              <a:defRPr/>
            </a:pPr>
            <a:endParaRPr lang="en-US"/>
          </a:p>
        </p:txBody>
      </p:sp>
      <p:sp>
        <p:nvSpPr>
          <p:cNvPr id="7" name="Nơi giữ chỗ cho Số hiệu Bản chiếu 6"/>
          <p:cNvSpPr>
            <a:spLocks noGrp="1"/>
          </p:cNvSpPr>
          <p:nvPr>
            <p:ph type="sldNum" sz="quarter" idx="12"/>
          </p:nvPr>
        </p:nvSpPr>
        <p:spPr/>
        <p:txBody>
          <a:bodyPr/>
          <a:lstStyle/>
          <a:p>
            <a:pPr>
              <a:defRPr/>
            </a:pPr>
            <a:fld id="{D169227B-9177-464B-8B76-EE707C36F3F0}"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ơi giữ chỗ cho Tiêu đề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vi-VN"/>
              <a:t>Bấm &amp; sửa kiểu tiêu đề</a:t>
            </a:r>
            <a:endParaRPr lang="en-US"/>
          </a:p>
        </p:txBody>
      </p:sp>
      <p:sp>
        <p:nvSpPr>
          <p:cNvPr id="3" name="Nơi giữ chỗ cho Văn bản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Nơi giữ chỗ cho Chân trang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Nơi giữ chỗ cho Số hiệu Bản chiế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169227B-9177-464B-8B76-EE707C36F3F0}"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gtbrd013a">
            <a:extLst>
              <a:ext uri="{FF2B5EF4-FFF2-40B4-BE49-F238E27FC236}">
                <a16:creationId xmlns:a16="http://schemas.microsoft.com/office/drawing/2014/main" xmlns="" id="{B70C89CA-39BB-ECF0-8612-A96B7636DF8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688" y="0"/>
            <a:ext cx="92233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a:spLocks noChangeArrowheads="1"/>
          </p:cNvSpPr>
          <p:nvPr/>
        </p:nvSpPr>
        <p:spPr bwMode="auto">
          <a:xfrm>
            <a:off x="2343988" y="2372957"/>
            <a:ext cx="4229100" cy="90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73" tIns="34286" rIns="68573" bIns="34286">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Clr>
                <a:schemeClr val="folHlink"/>
              </a:buClr>
              <a:buSzPct val="60000"/>
              <a:buFont typeface="Wingdings" panose="05000000000000000000" pitchFamily="2" charset="2"/>
              <a:buNone/>
            </a:pPr>
            <a:r>
              <a:rPr lang="en-US" altLang="vi-VN" sz="5400" b="1" u="sng" dirty="0" err="1">
                <a:solidFill>
                  <a:srgbClr val="FF0000"/>
                </a:solidFill>
                <a:latin typeface="Times New Roman" panose="02020603050405020304" pitchFamily="18" charset="0"/>
                <a:ea typeface="HP001 5Ha" pitchFamily="34" charset="-127"/>
                <a:cs typeface="Times New Roman" panose="02020603050405020304" pitchFamily="18" charset="0"/>
              </a:rPr>
              <a:t>Kĩ</a:t>
            </a:r>
            <a:r>
              <a:rPr lang="en-US" altLang="vi-VN" sz="5400" b="1" u="sng" dirty="0">
                <a:solidFill>
                  <a:srgbClr val="FF0000"/>
                </a:solidFill>
                <a:latin typeface="Times New Roman" panose="02020603050405020304" pitchFamily="18" charset="0"/>
                <a:ea typeface="HP001 5Ha" pitchFamily="34" charset="-127"/>
                <a:cs typeface="Times New Roman" panose="02020603050405020304" pitchFamily="18" charset="0"/>
              </a:rPr>
              <a:t> </a:t>
            </a:r>
            <a:r>
              <a:rPr lang="en-US" altLang="vi-VN" sz="5400" b="1" u="sng" dirty="0" err="1">
                <a:solidFill>
                  <a:srgbClr val="FF0000"/>
                </a:solidFill>
                <a:latin typeface="Times New Roman" panose="02020603050405020304" pitchFamily="18" charset="0"/>
                <a:ea typeface="HP001 5Ha" pitchFamily="34" charset="-127"/>
                <a:cs typeface="Times New Roman" panose="02020603050405020304" pitchFamily="18" charset="0"/>
              </a:rPr>
              <a:t>thuật</a:t>
            </a:r>
            <a:endParaRPr lang="en-US" altLang="vi-VN" sz="5400" b="1" u="sng" dirty="0">
              <a:solidFill>
                <a:srgbClr val="FF0000"/>
              </a:solidFill>
              <a:latin typeface="Times New Roman" panose="02020603050405020304" pitchFamily="18" charset="0"/>
              <a:ea typeface="HP001 5Ha" pitchFamily="34" charset="-127"/>
              <a:cs typeface="Times New Roman" panose="02020603050405020304" pitchFamily="18" charset="0"/>
            </a:endParaRPr>
          </a:p>
        </p:txBody>
      </p:sp>
      <p:sp>
        <p:nvSpPr>
          <p:cNvPr id="6" name="TextBox 5"/>
          <p:cNvSpPr txBox="1">
            <a:spLocks noChangeArrowheads="1"/>
          </p:cNvSpPr>
          <p:nvPr/>
        </p:nvSpPr>
        <p:spPr bwMode="auto">
          <a:xfrm>
            <a:off x="359201" y="3284984"/>
            <a:ext cx="8839200" cy="807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3" tIns="34286" rIns="68573" bIns="34286">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Clr>
                <a:schemeClr val="folHlink"/>
              </a:buClr>
              <a:buSzPct val="60000"/>
              <a:buFont typeface="Wingdings" panose="05000000000000000000" pitchFamily="2" charset="2"/>
              <a:buNone/>
            </a:pPr>
            <a:r>
              <a:rPr lang="en-US" altLang="vi-VN" sz="4800" b="1" dirty="0" err="1">
                <a:solidFill>
                  <a:srgbClr val="FF0000"/>
                </a:solidFill>
                <a:latin typeface="Times New Roman" panose="02020603050405020304" pitchFamily="18" charset="0"/>
                <a:ea typeface="HP001 5Ha" pitchFamily="34" charset="-127"/>
                <a:cs typeface="Times New Roman" panose="02020603050405020304" pitchFamily="18" charset="0"/>
              </a:rPr>
              <a:t>Khâu</a:t>
            </a:r>
            <a:r>
              <a:rPr lang="en-US" altLang="vi-VN" sz="4800" b="1" dirty="0">
                <a:solidFill>
                  <a:srgbClr val="FF0000"/>
                </a:solidFill>
                <a:latin typeface="Times New Roman" panose="02020603050405020304" pitchFamily="18" charset="0"/>
                <a:ea typeface="HP001 5Ha" pitchFamily="34" charset="-127"/>
                <a:cs typeface="Times New Roman" panose="02020603050405020304" pitchFamily="18" charset="0"/>
              </a:rPr>
              <a:t> </a:t>
            </a:r>
            <a:r>
              <a:rPr lang="en-US" altLang="vi-VN" sz="4800" b="1" dirty="0" err="1">
                <a:solidFill>
                  <a:srgbClr val="FF0000"/>
                </a:solidFill>
                <a:latin typeface="Times New Roman" panose="02020603050405020304" pitchFamily="18" charset="0"/>
                <a:ea typeface="HP001 5Ha" pitchFamily="34" charset="-127"/>
                <a:cs typeface="Times New Roman" panose="02020603050405020304" pitchFamily="18" charset="0"/>
              </a:rPr>
              <a:t>thường</a:t>
            </a:r>
            <a:r>
              <a:rPr lang="en-US" altLang="vi-VN" sz="4800" b="1" dirty="0">
                <a:solidFill>
                  <a:srgbClr val="FF0000"/>
                </a:solidFill>
                <a:latin typeface="Times New Roman" panose="02020603050405020304" pitchFamily="18" charset="0"/>
                <a:ea typeface="HP001 5Ha" pitchFamily="34" charset="-127"/>
                <a:cs typeface="Times New Roman" panose="02020603050405020304" pitchFamily="18" charset="0"/>
              </a:rPr>
              <a:t> </a:t>
            </a:r>
            <a:r>
              <a:rPr lang="en-US" altLang="vi-VN" sz="4800" b="1" dirty="0" smtClean="0">
                <a:solidFill>
                  <a:srgbClr val="FF0000"/>
                </a:solidFill>
                <a:latin typeface="Times New Roman" panose="02020603050405020304" pitchFamily="18" charset="0"/>
                <a:ea typeface="HP001 5Ha" pitchFamily="34" charset="-127"/>
                <a:cs typeface="Times New Roman" panose="02020603050405020304" pitchFamily="18" charset="0"/>
              </a:rPr>
              <a:t>(</a:t>
            </a:r>
            <a:r>
              <a:rPr lang="en-US" altLang="vi-VN" sz="4800" b="1" dirty="0" err="1" smtClean="0">
                <a:solidFill>
                  <a:srgbClr val="FF0000"/>
                </a:solidFill>
                <a:latin typeface="Times New Roman" panose="02020603050405020304" pitchFamily="18" charset="0"/>
                <a:ea typeface="HP001 5Ha" pitchFamily="34" charset="-127"/>
                <a:cs typeface="Times New Roman" panose="02020603050405020304" pitchFamily="18" charset="0"/>
              </a:rPr>
              <a:t>tiết</a:t>
            </a:r>
            <a:r>
              <a:rPr lang="en-US" altLang="vi-VN" sz="4800" b="1" dirty="0" smtClean="0">
                <a:solidFill>
                  <a:srgbClr val="FF0000"/>
                </a:solidFill>
                <a:latin typeface="Times New Roman" panose="02020603050405020304" pitchFamily="18" charset="0"/>
                <a:ea typeface="HP001 5Ha" pitchFamily="34" charset="-127"/>
                <a:cs typeface="Times New Roman" panose="02020603050405020304" pitchFamily="18" charset="0"/>
              </a:rPr>
              <a:t> </a:t>
            </a:r>
            <a:r>
              <a:rPr lang="en-US" altLang="vi-VN" sz="4800" b="1" dirty="0">
                <a:solidFill>
                  <a:srgbClr val="FF0000"/>
                </a:solidFill>
                <a:latin typeface="Times New Roman" panose="02020603050405020304" pitchFamily="18" charset="0"/>
                <a:ea typeface="HP001 5Ha" pitchFamily="34" charset="-127"/>
                <a:cs typeface="Times New Roman" panose="02020603050405020304" pitchFamily="18" charset="0"/>
              </a:rPr>
              <a:t>1)</a:t>
            </a:r>
            <a:endParaRPr lang="vi-VN" altLang="vi-VN" sz="4800" b="1" dirty="0">
              <a:solidFill>
                <a:srgbClr val="FF0000"/>
              </a:solidFill>
              <a:latin typeface="Times New Roman" panose="02020603050405020304" pitchFamily="18" charset="0"/>
              <a:ea typeface="HP001 5Ha" pitchFamily="34" charset="-127"/>
              <a:cs typeface="Times New Roman" panose="02020603050405020304" pitchFamily="18" charset="0"/>
            </a:endParaRPr>
          </a:p>
        </p:txBody>
      </p:sp>
      <p:pic>
        <p:nvPicPr>
          <p:cNvPr id="3" name="Picture 10" descr="Dove-02-june">
            <a:extLst>
              <a:ext uri="{FF2B5EF4-FFF2-40B4-BE49-F238E27FC236}">
                <a16:creationId xmlns:a16="http://schemas.microsoft.com/office/drawing/2014/main" xmlns="" id="{1D449C54-AFF1-5520-AA4D-FAE5C498B093}"/>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334000" y="1232761"/>
            <a:ext cx="2555379" cy="929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11" descr="Dove-02-june">
            <a:extLst>
              <a:ext uri="{FF2B5EF4-FFF2-40B4-BE49-F238E27FC236}">
                <a16:creationId xmlns:a16="http://schemas.microsoft.com/office/drawing/2014/main" xmlns="" id="{FBA0243D-D38F-4065-5BD6-8BAF8820D979}"/>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59201" y="1061172"/>
            <a:ext cx="2555379" cy="929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5" descr="Dove-02-june">
            <a:extLst>
              <a:ext uri="{FF2B5EF4-FFF2-40B4-BE49-F238E27FC236}">
                <a16:creationId xmlns:a16="http://schemas.microsoft.com/office/drawing/2014/main" xmlns="" id="{44F6001A-9FD4-F58E-1E22-0AA03F23EF0B}"/>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824684" y="1061173"/>
            <a:ext cx="2555379" cy="929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MCj04358090000[1]">
            <a:extLst>
              <a:ext uri="{FF2B5EF4-FFF2-40B4-BE49-F238E27FC236}">
                <a16:creationId xmlns:a16="http://schemas.microsoft.com/office/drawing/2014/main" xmlns="" id="{1F77E1F6-888D-F365-AECB-9927B2DFF8F7}"/>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99592" y="4867600"/>
            <a:ext cx="1460070" cy="142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MCj04358090000[1]">
            <a:extLst>
              <a:ext uri="{FF2B5EF4-FFF2-40B4-BE49-F238E27FC236}">
                <a16:creationId xmlns:a16="http://schemas.microsoft.com/office/drawing/2014/main" xmlns="" id="{4C0577BD-5C2D-CF2B-0D3C-B13150E5A75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6784339" y="4765038"/>
            <a:ext cx="1432297" cy="142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a:spLocks noChangeArrowheads="1"/>
          </p:cNvSpPr>
          <p:nvPr/>
        </p:nvSpPr>
        <p:spPr bwMode="auto">
          <a:xfrm>
            <a:off x="1835696" y="4361085"/>
            <a:ext cx="5256584" cy="8079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3" tIns="34286" rIns="68573" bIns="34286">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Clr>
                <a:schemeClr val="folHlink"/>
              </a:buClr>
              <a:buSzPct val="60000"/>
              <a:buFont typeface="Wingdings" panose="05000000000000000000" pitchFamily="2" charset="2"/>
              <a:buNone/>
            </a:pPr>
            <a:r>
              <a:rPr lang="en-US" altLang="vi-VN" sz="4800" b="1" dirty="0" smtClean="0">
                <a:solidFill>
                  <a:srgbClr val="3333FF"/>
                </a:solidFill>
                <a:latin typeface="Times New Roman" panose="02020603050405020304" pitchFamily="18" charset="0"/>
                <a:ea typeface="HP001 5Ha" pitchFamily="34" charset="-127"/>
                <a:cs typeface="Times New Roman" panose="02020603050405020304" pitchFamily="18" charset="0"/>
              </a:rPr>
              <a:t>GV: Cao </a:t>
            </a:r>
            <a:r>
              <a:rPr lang="en-US" altLang="vi-VN" sz="4800" b="1" dirty="0" err="1" smtClean="0">
                <a:solidFill>
                  <a:srgbClr val="3333FF"/>
                </a:solidFill>
                <a:latin typeface="Times New Roman" panose="02020603050405020304" pitchFamily="18" charset="0"/>
                <a:ea typeface="HP001 5Ha" pitchFamily="34" charset="-127"/>
                <a:cs typeface="Times New Roman" panose="02020603050405020304" pitchFamily="18" charset="0"/>
              </a:rPr>
              <a:t>Tiến</a:t>
            </a:r>
            <a:r>
              <a:rPr lang="en-US" altLang="vi-VN" sz="4800" b="1" dirty="0" smtClean="0">
                <a:solidFill>
                  <a:srgbClr val="3333FF"/>
                </a:solidFill>
                <a:latin typeface="Times New Roman" panose="02020603050405020304" pitchFamily="18" charset="0"/>
                <a:ea typeface="HP001 5Ha" pitchFamily="34" charset="-127"/>
                <a:cs typeface="Times New Roman" panose="02020603050405020304" pitchFamily="18" charset="0"/>
              </a:rPr>
              <a:t> </a:t>
            </a:r>
            <a:r>
              <a:rPr lang="en-US" altLang="vi-VN" sz="4800" b="1" dirty="0" err="1" smtClean="0">
                <a:solidFill>
                  <a:srgbClr val="3333FF"/>
                </a:solidFill>
                <a:latin typeface="Times New Roman" panose="02020603050405020304" pitchFamily="18" charset="0"/>
                <a:ea typeface="HP001 5Ha" pitchFamily="34" charset="-127"/>
                <a:cs typeface="Times New Roman" panose="02020603050405020304" pitchFamily="18" charset="0"/>
              </a:rPr>
              <a:t>Tuấn</a:t>
            </a:r>
            <a:endParaRPr lang="vi-VN" altLang="vi-VN" sz="4800" b="1" dirty="0">
              <a:solidFill>
                <a:srgbClr val="3333FF"/>
              </a:solidFill>
              <a:latin typeface="Times New Roman" panose="02020603050405020304" pitchFamily="18" charset="0"/>
              <a:ea typeface="HP001 5Ha" pitchFamily="34" charset="-127"/>
              <a:cs typeface="Times New Roman" panose="02020603050405020304" pitchFamily="18" charset="0"/>
            </a:endParaRPr>
          </a:p>
        </p:txBody>
      </p:sp>
      <p:sp>
        <p:nvSpPr>
          <p:cNvPr id="12" name="TextBox 11"/>
          <p:cNvSpPr txBox="1">
            <a:spLocks noChangeArrowheads="1"/>
          </p:cNvSpPr>
          <p:nvPr/>
        </p:nvSpPr>
        <p:spPr bwMode="auto">
          <a:xfrm>
            <a:off x="1259631" y="1182497"/>
            <a:ext cx="6352057" cy="684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3" tIns="34286" rIns="68573" bIns="34286">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buClr>
                <a:schemeClr val="folHlink"/>
              </a:buClr>
              <a:buSzPct val="60000"/>
              <a:buFont typeface="Wingdings" panose="05000000000000000000" pitchFamily="2" charset="2"/>
              <a:buNone/>
            </a:pPr>
            <a:r>
              <a:rPr lang="en-US" altLang="vi-VN" sz="4000" b="1" dirty="0" smtClean="0">
                <a:solidFill>
                  <a:srgbClr val="FFFF00"/>
                </a:solidFill>
                <a:latin typeface="Times New Roman" panose="02020603050405020304" pitchFamily="18" charset="0"/>
                <a:ea typeface="HP001 5Ha" pitchFamily="34" charset="-127"/>
                <a:cs typeface="Times New Roman" panose="02020603050405020304" pitchFamily="18" charset="0"/>
              </a:rPr>
              <a:t>TRƯỜNG TH KỲ TÂN</a:t>
            </a:r>
            <a:endParaRPr lang="vi-VN" altLang="vi-VN" sz="4800" b="1" dirty="0">
              <a:solidFill>
                <a:srgbClr val="FFFF00"/>
              </a:solidFill>
              <a:latin typeface="Times New Roman" panose="02020603050405020304" pitchFamily="18" charset="0"/>
              <a:ea typeface="HP001 5Ha" pitchFamily="34" charset="-127"/>
              <a:cs typeface="Times New Roman" panose="02020603050405020304" pitchFamily="18" charset="0"/>
            </a:endParaRPr>
          </a:p>
        </p:txBody>
      </p:sp>
    </p:spTree>
    <p:extLst>
      <p:ext uri="{BB962C8B-B14F-4D97-AF65-F5344CB8AC3E}">
        <p14:creationId xmlns:p14="http://schemas.microsoft.com/office/powerpoint/2010/main" val="28156562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3000"/>
                                        <p:tgtEl>
                                          <p:spTgt spid="5"/>
                                        </p:tgtEl>
                                      </p:cBhvr>
                                    </p:animEffect>
                                  </p:childTnLst>
                                </p:cTn>
                              </p:par>
                            </p:childTnLst>
                          </p:cTn>
                        </p:par>
                        <p:par>
                          <p:cTn id="8" fill="hold" nodeType="afterGroup">
                            <p:stCondLst>
                              <p:cond delay="3000"/>
                            </p:stCondLst>
                            <p:childTnLst>
                              <p:par>
                                <p:cTn id="9" presetID="22" presetClass="entr" presetSubtype="8"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3000"/>
                                        <p:tgtEl>
                                          <p:spTgt spid="6"/>
                                        </p:tgtEl>
                                      </p:cBhvr>
                                    </p:animEffect>
                                  </p:childTnLst>
                                </p:cTn>
                              </p:par>
                            </p:childTnLst>
                          </p:cTn>
                        </p:par>
                        <p:par>
                          <p:cTn id="12" fill="hold">
                            <p:stCondLst>
                              <p:cond delay="6000"/>
                            </p:stCondLst>
                            <p:childTnLst>
                              <p:par>
                                <p:cTn id="13" presetID="22" presetClass="entr" presetSubtype="8"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left)">
                                      <p:cBhvr>
                                        <p:cTn id="15" dur="3000"/>
                                        <p:tgtEl>
                                          <p:spTgt spid="11"/>
                                        </p:tgtEl>
                                      </p:cBhvr>
                                    </p:animEffect>
                                  </p:childTnLst>
                                </p:cTn>
                              </p:par>
                            </p:childTnLst>
                          </p:cTn>
                        </p:par>
                        <p:par>
                          <p:cTn id="16" fill="hold">
                            <p:stCondLst>
                              <p:cond delay="9000"/>
                            </p:stCondLst>
                            <p:childTnLst>
                              <p:par>
                                <p:cTn id="17" presetID="22" presetClass="entr" presetSubtype="8" fill="hold" grpId="0" nodeType="after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ipe(left)">
                                      <p:cBhvr>
                                        <p:cTn id="19" dur="3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1" grpId="0"/>
      <p:bldP spid="1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a:grpSpLocks/>
          </p:cNvGrpSpPr>
          <p:nvPr/>
        </p:nvGrpSpPr>
        <p:grpSpPr bwMode="auto">
          <a:xfrm>
            <a:off x="457200" y="1447800"/>
            <a:ext cx="5519738" cy="2882900"/>
            <a:chOff x="1584" y="1245"/>
            <a:chExt cx="8691" cy="4540"/>
          </a:xfrm>
        </p:grpSpPr>
        <p:grpSp>
          <p:nvGrpSpPr>
            <p:cNvPr id="13320" name="Group 8"/>
            <p:cNvGrpSpPr>
              <a:grpSpLocks/>
            </p:cNvGrpSpPr>
            <p:nvPr/>
          </p:nvGrpSpPr>
          <p:grpSpPr bwMode="auto">
            <a:xfrm>
              <a:off x="1584" y="1245"/>
              <a:ext cx="7240" cy="4540"/>
              <a:chOff x="2271" y="1135"/>
              <a:chExt cx="6248" cy="4540"/>
            </a:xfrm>
          </p:grpSpPr>
          <p:sp>
            <p:nvSpPr>
              <p:cNvPr id="13330" name="Rectangle 9"/>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3331" name="Line 1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3332" name="Group 11"/>
              <p:cNvGrpSpPr>
                <a:grpSpLocks/>
              </p:cNvGrpSpPr>
              <p:nvPr/>
            </p:nvGrpSpPr>
            <p:grpSpPr bwMode="auto">
              <a:xfrm>
                <a:off x="2827" y="3531"/>
                <a:ext cx="5124" cy="113"/>
                <a:chOff x="2827" y="6134"/>
                <a:chExt cx="5124" cy="113"/>
              </a:xfrm>
            </p:grpSpPr>
            <p:sp>
              <p:nvSpPr>
                <p:cNvPr id="13333" name="Line 1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3334" name="Line 1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3335" name="Line 1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3336" name="Line 1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3337" name="Line 1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3338" name="Line 1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3339" name="Line 1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3340" name="Line 1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3341" name="Line 2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3342" name="Line 2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3321" name="Group 22"/>
            <p:cNvGrpSpPr>
              <a:grpSpLocks/>
            </p:cNvGrpSpPr>
            <p:nvPr/>
          </p:nvGrpSpPr>
          <p:grpSpPr bwMode="auto">
            <a:xfrm>
              <a:off x="4440" y="3480"/>
              <a:ext cx="5835" cy="2183"/>
              <a:chOff x="4440" y="3480"/>
              <a:chExt cx="5835" cy="2183"/>
            </a:xfrm>
          </p:grpSpPr>
          <p:grpSp>
            <p:nvGrpSpPr>
              <p:cNvPr id="13322" name="Group 23"/>
              <p:cNvGrpSpPr>
                <a:grpSpLocks/>
              </p:cNvGrpSpPr>
              <p:nvPr/>
            </p:nvGrpSpPr>
            <p:grpSpPr bwMode="auto">
              <a:xfrm>
                <a:off x="4440" y="3480"/>
                <a:ext cx="5198" cy="218"/>
                <a:chOff x="4440" y="3480"/>
                <a:chExt cx="5198" cy="218"/>
              </a:xfrm>
            </p:grpSpPr>
            <p:sp>
              <p:nvSpPr>
                <p:cNvPr id="13325" name="Freeform 24"/>
                <p:cNvSpPr>
                  <a:spLocks/>
                </p:cNvSpPr>
                <p:nvPr/>
              </p:nvSpPr>
              <p:spPr bwMode="auto">
                <a:xfrm>
                  <a:off x="4440" y="3630"/>
                  <a:ext cx="1095" cy="68"/>
                </a:xfrm>
                <a:custGeom>
                  <a:avLst/>
                  <a:gdLst>
                    <a:gd name="T0" fmla="*/ 1093 w 1095"/>
                    <a:gd name="T1" fmla="*/ 68 h 68"/>
                    <a:gd name="T2" fmla="*/ 0 w 1095"/>
                    <a:gd name="T3" fmla="*/ 60 h 68"/>
                    <a:gd name="T4" fmla="*/ 1095 w 1095"/>
                    <a:gd name="T5" fmla="*/ 0 h 68"/>
                    <a:gd name="T6" fmla="*/ 1093 w 1095"/>
                    <a:gd name="T7" fmla="*/ 68 h 68"/>
                    <a:gd name="T8" fmla="*/ 0 60000 65536"/>
                    <a:gd name="T9" fmla="*/ 0 60000 65536"/>
                    <a:gd name="T10" fmla="*/ 0 60000 65536"/>
                    <a:gd name="T11" fmla="*/ 0 60000 65536"/>
                    <a:gd name="T12" fmla="*/ 0 w 1095"/>
                    <a:gd name="T13" fmla="*/ 0 h 68"/>
                    <a:gd name="T14" fmla="*/ 1095 w 1095"/>
                    <a:gd name="T15" fmla="*/ 68 h 68"/>
                  </a:gdLst>
                  <a:ahLst/>
                  <a:cxnLst>
                    <a:cxn ang="T8">
                      <a:pos x="T0" y="T1"/>
                    </a:cxn>
                    <a:cxn ang="T9">
                      <a:pos x="T2" y="T3"/>
                    </a:cxn>
                    <a:cxn ang="T10">
                      <a:pos x="T4" y="T5"/>
                    </a:cxn>
                    <a:cxn ang="T11">
                      <a:pos x="T6" y="T7"/>
                    </a:cxn>
                  </a:cxnLst>
                  <a:rect l="T12" t="T13" r="T14" b="T15"/>
                  <a:pathLst>
                    <a:path w="1095" h="68">
                      <a:moveTo>
                        <a:pt x="1093" y="68"/>
                      </a:moveTo>
                      <a:lnTo>
                        <a:pt x="0" y="60"/>
                      </a:lnTo>
                      <a:lnTo>
                        <a:pt x="1095" y="0"/>
                      </a:lnTo>
                      <a:lnTo>
                        <a:pt x="1093" y="68"/>
                      </a:lnTo>
                      <a:close/>
                    </a:path>
                  </a:pathLst>
                </a:custGeom>
                <a:solidFill>
                  <a:srgbClr val="C0C0C0"/>
                </a:solidFill>
                <a:ln w="9525">
                  <a:solidFill>
                    <a:srgbClr val="000000"/>
                  </a:solidFill>
                  <a:round/>
                  <a:headEnd/>
                  <a:tailEnd/>
                </a:ln>
              </p:spPr>
              <p:txBody>
                <a:bodyPr/>
                <a:lstStyle/>
                <a:p>
                  <a:endParaRPr lang="en-US"/>
                </a:p>
              </p:txBody>
            </p:sp>
            <p:sp>
              <p:nvSpPr>
                <p:cNvPr id="13326" name="Freeform 25"/>
                <p:cNvSpPr>
                  <a:spLocks/>
                </p:cNvSpPr>
                <p:nvPr/>
              </p:nvSpPr>
              <p:spPr bwMode="auto">
                <a:xfrm>
                  <a:off x="6195" y="3585"/>
                  <a:ext cx="645" cy="113"/>
                </a:xfrm>
                <a:custGeom>
                  <a:avLst/>
                  <a:gdLst>
                    <a:gd name="T0" fmla="*/ 641 w 645"/>
                    <a:gd name="T1" fmla="*/ 113 h 113"/>
                    <a:gd name="T2" fmla="*/ 0 w 645"/>
                    <a:gd name="T3" fmla="*/ 105 h 113"/>
                    <a:gd name="T4" fmla="*/ 0 w 645"/>
                    <a:gd name="T5" fmla="*/ 90 h 113"/>
                    <a:gd name="T6" fmla="*/ 0 w 645"/>
                    <a:gd name="T7" fmla="*/ 30 h 113"/>
                    <a:gd name="T8" fmla="*/ 645 w 645"/>
                    <a:gd name="T9" fmla="*/ 0 h 113"/>
                    <a:gd name="T10" fmla="*/ 641 w 645"/>
                    <a:gd name="T11" fmla="*/ 113 h 113"/>
                    <a:gd name="T12" fmla="*/ 0 60000 65536"/>
                    <a:gd name="T13" fmla="*/ 0 60000 65536"/>
                    <a:gd name="T14" fmla="*/ 0 60000 65536"/>
                    <a:gd name="T15" fmla="*/ 0 60000 65536"/>
                    <a:gd name="T16" fmla="*/ 0 60000 65536"/>
                    <a:gd name="T17" fmla="*/ 0 60000 65536"/>
                    <a:gd name="T18" fmla="*/ 0 w 645"/>
                    <a:gd name="T19" fmla="*/ 0 h 113"/>
                    <a:gd name="T20" fmla="*/ 645 w 645"/>
                    <a:gd name="T21" fmla="*/ 113 h 113"/>
                  </a:gdLst>
                  <a:ahLst/>
                  <a:cxnLst>
                    <a:cxn ang="T12">
                      <a:pos x="T0" y="T1"/>
                    </a:cxn>
                    <a:cxn ang="T13">
                      <a:pos x="T2" y="T3"/>
                    </a:cxn>
                    <a:cxn ang="T14">
                      <a:pos x="T4" y="T5"/>
                    </a:cxn>
                    <a:cxn ang="T15">
                      <a:pos x="T6" y="T7"/>
                    </a:cxn>
                    <a:cxn ang="T16">
                      <a:pos x="T8" y="T9"/>
                    </a:cxn>
                    <a:cxn ang="T17">
                      <a:pos x="T10" y="T11"/>
                    </a:cxn>
                  </a:cxnLst>
                  <a:rect l="T18" t="T19" r="T20" b="T21"/>
                  <a:pathLst>
                    <a:path w="645" h="113">
                      <a:moveTo>
                        <a:pt x="641" y="113"/>
                      </a:moveTo>
                      <a:lnTo>
                        <a:pt x="0" y="105"/>
                      </a:lnTo>
                      <a:lnTo>
                        <a:pt x="0" y="90"/>
                      </a:lnTo>
                      <a:lnTo>
                        <a:pt x="0" y="30"/>
                      </a:lnTo>
                      <a:lnTo>
                        <a:pt x="645" y="0"/>
                      </a:lnTo>
                      <a:lnTo>
                        <a:pt x="641" y="113"/>
                      </a:lnTo>
                      <a:close/>
                    </a:path>
                  </a:pathLst>
                </a:custGeom>
                <a:solidFill>
                  <a:srgbClr val="C0C0C0"/>
                </a:solidFill>
                <a:ln w="9525">
                  <a:solidFill>
                    <a:srgbClr val="000000"/>
                  </a:solidFill>
                  <a:round/>
                  <a:headEnd/>
                  <a:tailEnd/>
                </a:ln>
              </p:spPr>
              <p:txBody>
                <a:bodyPr/>
                <a:lstStyle/>
                <a:p>
                  <a:endParaRPr lang="en-US"/>
                </a:p>
              </p:txBody>
            </p:sp>
            <p:grpSp>
              <p:nvGrpSpPr>
                <p:cNvPr id="13327" name="Group 26"/>
                <p:cNvGrpSpPr>
                  <a:grpSpLocks/>
                </p:cNvGrpSpPr>
                <p:nvPr/>
              </p:nvGrpSpPr>
              <p:grpSpPr bwMode="auto">
                <a:xfrm>
                  <a:off x="7500" y="3480"/>
                  <a:ext cx="2138" cy="218"/>
                  <a:chOff x="7500" y="3480"/>
                  <a:chExt cx="2138" cy="218"/>
                </a:xfrm>
              </p:grpSpPr>
              <p:sp>
                <p:nvSpPr>
                  <p:cNvPr id="13328" name="Freeform 27"/>
                  <p:cNvSpPr>
                    <a:spLocks/>
                  </p:cNvSpPr>
                  <p:nvPr/>
                </p:nvSpPr>
                <p:spPr bwMode="auto">
                  <a:xfrm>
                    <a:off x="7500" y="3480"/>
                    <a:ext cx="2138" cy="218"/>
                  </a:xfrm>
                  <a:custGeom>
                    <a:avLst/>
                    <a:gdLst>
                      <a:gd name="T0" fmla="*/ 8 w 2138"/>
                      <a:gd name="T1" fmla="*/ 218 h 218"/>
                      <a:gd name="T2" fmla="*/ 1836 w 2138"/>
                      <a:gd name="T3" fmla="*/ 218 h 218"/>
                      <a:gd name="T4" fmla="*/ 1935 w 2138"/>
                      <a:gd name="T5" fmla="*/ 216 h 218"/>
                      <a:gd name="T6" fmla="*/ 1990 w 2138"/>
                      <a:gd name="T7" fmla="*/ 211 h 218"/>
                      <a:gd name="T8" fmla="*/ 2024 w 2138"/>
                      <a:gd name="T9" fmla="*/ 209 h 218"/>
                      <a:gd name="T10" fmla="*/ 2062 w 2138"/>
                      <a:gd name="T11" fmla="*/ 197 h 218"/>
                      <a:gd name="T12" fmla="*/ 2091 w 2138"/>
                      <a:gd name="T13" fmla="*/ 180 h 218"/>
                      <a:gd name="T14" fmla="*/ 2117 w 2138"/>
                      <a:gd name="T15" fmla="*/ 151 h 218"/>
                      <a:gd name="T16" fmla="*/ 2134 w 2138"/>
                      <a:gd name="T17" fmla="*/ 128 h 218"/>
                      <a:gd name="T18" fmla="*/ 2138 w 2138"/>
                      <a:gd name="T19" fmla="*/ 90 h 218"/>
                      <a:gd name="T20" fmla="*/ 2123 w 2138"/>
                      <a:gd name="T21" fmla="*/ 75 h 218"/>
                      <a:gd name="T22" fmla="*/ 2123 w 2138"/>
                      <a:gd name="T23" fmla="*/ 75 h 218"/>
                      <a:gd name="T24" fmla="*/ 2115 w 2138"/>
                      <a:gd name="T25" fmla="*/ 60 h 218"/>
                      <a:gd name="T26" fmla="*/ 2085 w 2138"/>
                      <a:gd name="T27" fmla="*/ 23 h 218"/>
                      <a:gd name="T28" fmla="*/ 2048 w 2138"/>
                      <a:gd name="T29" fmla="*/ 8 h 218"/>
                      <a:gd name="T30" fmla="*/ 1995 w 2138"/>
                      <a:gd name="T31" fmla="*/ 0 h 218"/>
                      <a:gd name="T32" fmla="*/ 1838 w 2138"/>
                      <a:gd name="T33" fmla="*/ 8 h 218"/>
                      <a:gd name="T34" fmla="*/ 0 w 2138"/>
                      <a:gd name="T35" fmla="*/ 120 h 218"/>
                      <a:gd name="T36" fmla="*/ 8 w 2138"/>
                      <a:gd name="T37" fmla="*/ 218 h 21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138"/>
                      <a:gd name="T58" fmla="*/ 0 h 218"/>
                      <a:gd name="T59" fmla="*/ 2138 w 2138"/>
                      <a:gd name="T60" fmla="*/ 218 h 21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138" h="218">
                        <a:moveTo>
                          <a:pt x="8" y="218"/>
                        </a:moveTo>
                        <a:lnTo>
                          <a:pt x="1836" y="218"/>
                        </a:lnTo>
                        <a:lnTo>
                          <a:pt x="1935" y="216"/>
                        </a:lnTo>
                        <a:lnTo>
                          <a:pt x="1990" y="211"/>
                        </a:lnTo>
                        <a:lnTo>
                          <a:pt x="2024" y="209"/>
                        </a:lnTo>
                        <a:lnTo>
                          <a:pt x="2062" y="197"/>
                        </a:lnTo>
                        <a:lnTo>
                          <a:pt x="2091" y="180"/>
                        </a:lnTo>
                        <a:lnTo>
                          <a:pt x="2117" y="151"/>
                        </a:lnTo>
                        <a:lnTo>
                          <a:pt x="2134" y="128"/>
                        </a:lnTo>
                        <a:lnTo>
                          <a:pt x="2138" y="90"/>
                        </a:lnTo>
                        <a:lnTo>
                          <a:pt x="2123" y="75"/>
                        </a:lnTo>
                        <a:lnTo>
                          <a:pt x="2115" y="60"/>
                        </a:lnTo>
                        <a:lnTo>
                          <a:pt x="2085" y="23"/>
                        </a:lnTo>
                        <a:lnTo>
                          <a:pt x="2048" y="8"/>
                        </a:lnTo>
                        <a:lnTo>
                          <a:pt x="1995" y="0"/>
                        </a:lnTo>
                        <a:lnTo>
                          <a:pt x="1838" y="8"/>
                        </a:lnTo>
                        <a:lnTo>
                          <a:pt x="0" y="120"/>
                        </a:lnTo>
                        <a:lnTo>
                          <a:pt x="8" y="218"/>
                        </a:lnTo>
                        <a:close/>
                      </a:path>
                    </a:pathLst>
                  </a:custGeom>
                  <a:solidFill>
                    <a:srgbClr val="C0C0C0"/>
                  </a:solidFill>
                  <a:ln w="9525">
                    <a:solidFill>
                      <a:srgbClr val="000000"/>
                    </a:solidFill>
                    <a:round/>
                    <a:headEnd/>
                    <a:tailEnd/>
                  </a:ln>
                </p:spPr>
                <p:txBody>
                  <a:bodyPr/>
                  <a:lstStyle/>
                  <a:p>
                    <a:endParaRPr lang="en-US"/>
                  </a:p>
                </p:txBody>
              </p:sp>
              <p:sp>
                <p:nvSpPr>
                  <p:cNvPr id="13329" name="Freeform 28"/>
                  <p:cNvSpPr>
                    <a:spLocks/>
                  </p:cNvSpPr>
                  <p:nvPr/>
                </p:nvSpPr>
                <p:spPr bwMode="auto">
                  <a:xfrm>
                    <a:off x="9185" y="3530"/>
                    <a:ext cx="367" cy="97"/>
                  </a:xfrm>
                  <a:custGeom>
                    <a:avLst/>
                    <a:gdLst>
                      <a:gd name="T0" fmla="*/ 0 w 367"/>
                      <a:gd name="T1" fmla="*/ 60 h 97"/>
                      <a:gd name="T2" fmla="*/ 337 w 367"/>
                      <a:gd name="T3" fmla="*/ 97 h 97"/>
                      <a:gd name="T4" fmla="*/ 367 w 367"/>
                      <a:gd name="T5" fmla="*/ 67 h 97"/>
                      <a:gd name="T6" fmla="*/ 360 w 367"/>
                      <a:gd name="T7" fmla="*/ 22 h 97"/>
                      <a:gd name="T8" fmla="*/ 322 w 367"/>
                      <a:gd name="T9" fmla="*/ 0 h 97"/>
                      <a:gd name="T10" fmla="*/ 0 w 367"/>
                      <a:gd name="T11" fmla="*/ 60 h 97"/>
                      <a:gd name="T12" fmla="*/ 0 60000 65536"/>
                      <a:gd name="T13" fmla="*/ 0 60000 65536"/>
                      <a:gd name="T14" fmla="*/ 0 60000 65536"/>
                      <a:gd name="T15" fmla="*/ 0 60000 65536"/>
                      <a:gd name="T16" fmla="*/ 0 60000 65536"/>
                      <a:gd name="T17" fmla="*/ 0 60000 65536"/>
                      <a:gd name="T18" fmla="*/ 0 w 367"/>
                      <a:gd name="T19" fmla="*/ 0 h 97"/>
                      <a:gd name="T20" fmla="*/ 367 w 367"/>
                      <a:gd name="T21" fmla="*/ 97 h 97"/>
                    </a:gdLst>
                    <a:ahLst/>
                    <a:cxnLst>
                      <a:cxn ang="T12">
                        <a:pos x="T0" y="T1"/>
                      </a:cxn>
                      <a:cxn ang="T13">
                        <a:pos x="T2" y="T3"/>
                      </a:cxn>
                      <a:cxn ang="T14">
                        <a:pos x="T4" y="T5"/>
                      </a:cxn>
                      <a:cxn ang="T15">
                        <a:pos x="T6" y="T7"/>
                      </a:cxn>
                      <a:cxn ang="T16">
                        <a:pos x="T8" y="T9"/>
                      </a:cxn>
                      <a:cxn ang="T17">
                        <a:pos x="T10" y="T11"/>
                      </a:cxn>
                    </a:cxnLst>
                    <a:rect l="T18" t="T19" r="T20" b="T21"/>
                    <a:pathLst>
                      <a:path w="367" h="97">
                        <a:moveTo>
                          <a:pt x="0" y="60"/>
                        </a:moveTo>
                        <a:lnTo>
                          <a:pt x="337" y="97"/>
                        </a:lnTo>
                        <a:lnTo>
                          <a:pt x="367" y="67"/>
                        </a:lnTo>
                        <a:lnTo>
                          <a:pt x="360" y="22"/>
                        </a:lnTo>
                        <a:lnTo>
                          <a:pt x="322" y="0"/>
                        </a:lnTo>
                        <a:lnTo>
                          <a:pt x="0" y="60"/>
                        </a:lnTo>
                        <a:close/>
                      </a:path>
                    </a:pathLst>
                  </a:custGeom>
                  <a:solidFill>
                    <a:srgbClr val="FFFFFF"/>
                  </a:solidFill>
                  <a:ln w="9525">
                    <a:solidFill>
                      <a:srgbClr val="000000"/>
                    </a:solidFill>
                    <a:round/>
                    <a:headEnd/>
                    <a:tailEnd/>
                  </a:ln>
                </p:spPr>
                <p:txBody>
                  <a:bodyPr/>
                  <a:lstStyle/>
                  <a:p>
                    <a:endParaRPr lang="en-US"/>
                  </a:p>
                </p:txBody>
              </p:sp>
            </p:grpSp>
          </p:grpSp>
          <p:sp>
            <p:nvSpPr>
              <p:cNvPr id="13323" name="Freeform 29"/>
              <p:cNvSpPr>
                <a:spLocks/>
              </p:cNvSpPr>
              <p:nvPr/>
            </p:nvSpPr>
            <p:spPr bwMode="auto">
              <a:xfrm>
                <a:off x="9630" y="3630"/>
                <a:ext cx="645" cy="1920"/>
              </a:xfrm>
              <a:custGeom>
                <a:avLst/>
                <a:gdLst>
                  <a:gd name="T0" fmla="*/ 0 w 645"/>
                  <a:gd name="T1" fmla="*/ 0 h 1920"/>
                  <a:gd name="T2" fmla="*/ 30 w 645"/>
                  <a:gd name="T3" fmla="*/ 120 h 1920"/>
                  <a:gd name="T4" fmla="*/ 60 w 645"/>
                  <a:gd name="T5" fmla="*/ 293 h 1920"/>
                  <a:gd name="T6" fmla="*/ 75 w 645"/>
                  <a:gd name="T7" fmla="*/ 443 h 1920"/>
                  <a:gd name="T8" fmla="*/ 68 w 645"/>
                  <a:gd name="T9" fmla="*/ 660 h 1920"/>
                  <a:gd name="T10" fmla="*/ 83 w 645"/>
                  <a:gd name="T11" fmla="*/ 810 h 1920"/>
                  <a:gd name="T12" fmla="*/ 105 w 645"/>
                  <a:gd name="T13" fmla="*/ 885 h 1920"/>
                  <a:gd name="T14" fmla="*/ 143 w 645"/>
                  <a:gd name="T15" fmla="*/ 983 h 1920"/>
                  <a:gd name="T16" fmla="*/ 233 w 645"/>
                  <a:gd name="T17" fmla="*/ 1088 h 1920"/>
                  <a:gd name="T18" fmla="*/ 323 w 645"/>
                  <a:gd name="T19" fmla="*/ 1148 h 1920"/>
                  <a:gd name="T20" fmla="*/ 420 w 645"/>
                  <a:gd name="T21" fmla="*/ 1253 h 1920"/>
                  <a:gd name="T22" fmla="*/ 503 w 645"/>
                  <a:gd name="T23" fmla="*/ 1410 h 1920"/>
                  <a:gd name="T24" fmla="*/ 645 w 645"/>
                  <a:gd name="T25" fmla="*/ 1920 h 19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45"/>
                  <a:gd name="T40" fmla="*/ 0 h 1920"/>
                  <a:gd name="T41" fmla="*/ 645 w 645"/>
                  <a:gd name="T42" fmla="*/ 1920 h 192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45" h="1920">
                    <a:moveTo>
                      <a:pt x="0" y="0"/>
                    </a:moveTo>
                    <a:lnTo>
                      <a:pt x="30" y="120"/>
                    </a:lnTo>
                    <a:lnTo>
                      <a:pt x="60" y="293"/>
                    </a:lnTo>
                    <a:lnTo>
                      <a:pt x="75" y="443"/>
                    </a:lnTo>
                    <a:lnTo>
                      <a:pt x="68" y="660"/>
                    </a:lnTo>
                    <a:lnTo>
                      <a:pt x="83" y="810"/>
                    </a:lnTo>
                    <a:lnTo>
                      <a:pt x="105" y="885"/>
                    </a:lnTo>
                    <a:lnTo>
                      <a:pt x="143" y="983"/>
                    </a:lnTo>
                    <a:lnTo>
                      <a:pt x="233" y="1088"/>
                    </a:lnTo>
                    <a:lnTo>
                      <a:pt x="323" y="1148"/>
                    </a:lnTo>
                    <a:lnTo>
                      <a:pt x="420" y="1253"/>
                    </a:lnTo>
                    <a:lnTo>
                      <a:pt x="503" y="1410"/>
                    </a:lnTo>
                    <a:lnTo>
                      <a:pt x="645" y="1920"/>
                    </a:lnTo>
                  </a:path>
                </a:pathLst>
              </a:custGeom>
              <a:noFill/>
              <a:ln w="19050">
                <a:solidFill>
                  <a:srgbClr val="FF0000"/>
                </a:solidFill>
                <a:round/>
                <a:headEnd/>
                <a:tailEnd/>
              </a:ln>
            </p:spPr>
            <p:txBody>
              <a:bodyPr/>
              <a:lstStyle/>
              <a:p>
                <a:endParaRPr lang="en-US"/>
              </a:p>
            </p:txBody>
          </p:sp>
          <p:sp>
            <p:nvSpPr>
              <p:cNvPr id="13324" name="Freeform 30"/>
              <p:cNvSpPr>
                <a:spLocks/>
              </p:cNvSpPr>
              <p:nvPr/>
            </p:nvSpPr>
            <p:spPr bwMode="auto">
              <a:xfrm>
                <a:off x="6776" y="3585"/>
                <a:ext cx="2767" cy="2078"/>
              </a:xfrm>
              <a:custGeom>
                <a:avLst/>
                <a:gdLst>
                  <a:gd name="T0" fmla="*/ 1394 w 2767"/>
                  <a:gd name="T1" fmla="*/ 106 h 2078"/>
                  <a:gd name="T2" fmla="*/ 1320 w 2767"/>
                  <a:gd name="T3" fmla="*/ 255 h 2078"/>
                  <a:gd name="T4" fmla="*/ 1237 w 2767"/>
                  <a:gd name="T5" fmla="*/ 353 h 2078"/>
                  <a:gd name="T6" fmla="*/ 900 w 2767"/>
                  <a:gd name="T7" fmla="*/ 653 h 2078"/>
                  <a:gd name="T8" fmla="*/ 525 w 2767"/>
                  <a:gd name="T9" fmla="*/ 923 h 2078"/>
                  <a:gd name="T10" fmla="*/ 352 w 2767"/>
                  <a:gd name="T11" fmla="*/ 1043 h 2078"/>
                  <a:gd name="T12" fmla="*/ 180 w 2767"/>
                  <a:gd name="T13" fmla="*/ 1208 h 2078"/>
                  <a:gd name="T14" fmla="*/ 82 w 2767"/>
                  <a:gd name="T15" fmla="*/ 1388 h 2078"/>
                  <a:gd name="T16" fmla="*/ 7 w 2767"/>
                  <a:gd name="T17" fmla="*/ 1560 h 2078"/>
                  <a:gd name="T18" fmla="*/ 0 w 2767"/>
                  <a:gd name="T19" fmla="*/ 1755 h 2078"/>
                  <a:gd name="T20" fmla="*/ 37 w 2767"/>
                  <a:gd name="T21" fmla="*/ 1868 h 2078"/>
                  <a:gd name="T22" fmla="*/ 127 w 2767"/>
                  <a:gd name="T23" fmla="*/ 1943 h 2078"/>
                  <a:gd name="T24" fmla="*/ 225 w 2767"/>
                  <a:gd name="T25" fmla="*/ 2010 h 2078"/>
                  <a:gd name="T26" fmla="*/ 360 w 2767"/>
                  <a:gd name="T27" fmla="*/ 2048 h 2078"/>
                  <a:gd name="T28" fmla="*/ 555 w 2767"/>
                  <a:gd name="T29" fmla="*/ 2063 h 2078"/>
                  <a:gd name="T30" fmla="*/ 870 w 2767"/>
                  <a:gd name="T31" fmla="*/ 2078 h 2078"/>
                  <a:gd name="T32" fmla="*/ 1207 w 2767"/>
                  <a:gd name="T33" fmla="*/ 2055 h 2078"/>
                  <a:gd name="T34" fmla="*/ 1342 w 2767"/>
                  <a:gd name="T35" fmla="*/ 2040 h 2078"/>
                  <a:gd name="T36" fmla="*/ 1507 w 2767"/>
                  <a:gd name="T37" fmla="*/ 2003 h 2078"/>
                  <a:gd name="T38" fmla="*/ 1702 w 2767"/>
                  <a:gd name="T39" fmla="*/ 1905 h 2078"/>
                  <a:gd name="T40" fmla="*/ 1837 w 2767"/>
                  <a:gd name="T41" fmla="*/ 1815 h 2078"/>
                  <a:gd name="T42" fmla="*/ 1957 w 2767"/>
                  <a:gd name="T43" fmla="*/ 1635 h 2078"/>
                  <a:gd name="T44" fmla="*/ 2047 w 2767"/>
                  <a:gd name="T45" fmla="*/ 1343 h 2078"/>
                  <a:gd name="T46" fmla="*/ 2130 w 2767"/>
                  <a:gd name="T47" fmla="*/ 1020 h 2078"/>
                  <a:gd name="T48" fmla="*/ 2175 w 2767"/>
                  <a:gd name="T49" fmla="*/ 803 h 2078"/>
                  <a:gd name="T50" fmla="*/ 2205 w 2767"/>
                  <a:gd name="T51" fmla="*/ 690 h 2078"/>
                  <a:gd name="T52" fmla="*/ 2257 w 2767"/>
                  <a:gd name="T53" fmla="*/ 570 h 2078"/>
                  <a:gd name="T54" fmla="*/ 2332 w 2767"/>
                  <a:gd name="T55" fmla="*/ 473 h 2078"/>
                  <a:gd name="T56" fmla="*/ 2445 w 2767"/>
                  <a:gd name="T57" fmla="*/ 308 h 2078"/>
                  <a:gd name="T58" fmla="*/ 2535 w 2767"/>
                  <a:gd name="T59" fmla="*/ 195 h 2078"/>
                  <a:gd name="T60" fmla="*/ 2595 w 2767"/>
                  <a:gd name="T61" fmla="*/ 105 h 2078"/>
                  <a:gd name="T62" fmla="*/ 2767 w 2767"/>
                  <a:gd name="T63" fmla="*/ 0 h 207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767"/>
                  <a:gd name="T97" fmla="*/ 0 h 2078"/>
                  <a:gd name="T98" fmla="*/ 2767 w 2767"/>
                  <a:gd name="T99" fmla="*/ 2078 h 207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767" h="2078">
                    <a:moveTo>
                      <a:pt x="1394" y="106"/>
                    </a:moveTo>
                    <a:lnTo>
                      <a:pt x="1320" y="255"/>
                    </a:lnTo>
                    <a:lnTo>
                      <a:pt x="1237" y="353"/>
                    </a:lnTo>
                    <a:lnTo>
                      <a:pt x="900" y="653"/>
                    </a:lnTo>
                    <a:lnTo>
                      <a:pt x="525" y="923"/>
                    </a:lnTo>
                    <a:lnTo>
                      <a:pt x="352" y="1043"/>
                    </a:lnTo>
                    <a:lnTo>
                      <a:pt x="180" y="1208"/>
                    </a:lnTo>
                    <a:lnTo>
                      <a:pt x="82" y="1388"/>
                    </a:lnTo>
                    <a:lnTo>
                      <a:pt x="7" y="1560"/>
                    </a:lnTo>
                    <a:lnTo>
                      <a:pt x="0" y="1755"/>
                    </a:lnTo>
                    <a:lnTo>
                      <a:pt x="37" y="1868"/>
                    </a:lnTo>
                    <a:lnTo>
                      <a:pt x="127" y="1943"/>
                    </a:lnTo>
                    <a:lnTo>
                      <a:pt x="225" y="2010"/>
                    </a:lnTo>
                    <a:lnTo>
                      <a:pt x="360" y="2048"/>
                    </a:lnTo>
                    <a:lnTo>
                      <a:pt x="555" y="2063"/>
                    </a:lnTo>
                    <a:lnTo>
                      <a:pt x="870" y="2078"/>
                    </a:lnTo>
                    <a:lnTo>
                      <a:pt x="1207" y="2055"/>
                    </a:lnTo>
                    <a:lnTo>
                      <a:pt x="1342" y="2040"/>
                    </a:lnTo>
                    <a:lnTo>
                      <a:pt x="1507" y="2003"/>
                    </a:lnTo>
                    <a:lnTo>
                      <a:pt x="1702" y="1905"/>
                    </a:lnTo>
                    <a:lnTo>
                      <a:pt x="1837" y="1815"/>
                    </a:lnTo>
                    <a:lnTo>
                      <a:pt x="1957" y="1635"/>
                    </a:lnTo>
                    <a:lnTo>
                      <a:pt x="2047" y="1343"/>
                    </a:lnTo>
                    <a:lnTo>
                      <a:pt x="2130" y="1020"/>
                    </a:lnTo>
                    <a:lnTo>
                      <a:pt x="2175" y="803"/>
                    </a:lnTo>
                    <a:lnTo>
                      <a:pt x="2205" y="690"/>
                    </a:lnTo>
                    <a:lnTo>
                      <a:pt x="2257" y="570"/>
                    </a:lnTo>
                    <a:lnTo>
                      <a:pt x="2332" y="473"/>
                    </a:lnTo>
                    <a:lnTo>
                      <a:pt x="2445" y="308"/>
                    </a:lnTo>
                    <a:lnTo>
                      <a:pt x="2535" y="195"/>
                    </a:lnTo>
                    <a:lnTo>
                      <a:pt x="2595" y="105"/>
                    </a:lnTo>
                    <a:lnTo>
                      <a:pt x="2767" y="0"/>
                    </a:lnTo>
                  </a:path>
                </a:pathLst>
              </a:custGeom>
              <a:noFill/>
              <a:ln w="19050">
                <a:solidFill>
                  <a:srgbClr val="FF0000"/>
                </a:solidFill>
                <a:round/>
                <a:headEnd/>
                <a:tailEnd/>
              </a:ln>
            </p:spPr>
            <p:txBody>
              <a:bodyPr/>
              <a:lstStyle/>
              <a:p>
                <a:endParaRPr lang="en-US"/>
              </a:p>
            </p:txBody>
          </p:sp>
        </p:grpSp>
      </p:grpSp>
      <p:sp>
        <p:nvSpPr>
          <p:cNvPr id="65567" name="AutoShape 31"/>
          <p:cNvSpPr>
            <a:spLocks noChangeArrowheads="1"/>
          </p:cNvSpPr>
          <p:nvPr/>
        </p:nvSpPr>
        <p:spPr bwMode="auto">
          <a:xfrm>
            <a:off x="5410200" y="762000"/>
            <a:ext cx="3581400" cy="1752600"/>
          </a:xfrm>
          <a:prstGeom prst="wedgeRoundRectCallout">
            <a:avLst>
              <a:gd name="adj1" fmla="val -74116"/>
              <a:gd name="adj2" fmla="val 45560"/>
              <a:gd name="adj3" fmla="val 16667"/>
            </a:avLst>
          </a:prstGeom>
          <a:solidFill>
            <a:srgbClr val="99CCFF"/>
          </a:solidFill>
          <a:ln w="9525">
            <a:solidFill>
              <a:srgbClr val="339933"/>
            </a:solidFill>
            <a:miter lim="800000"/>
            <a:headEnd/>
            <a:tailEnd/>
          </a:ln>
        </p:spPr>
        <p:txBody>
          <a:bodyPr/>
          <a:lstStyle/>
          <a:p>
            <a:pPr algn="just"/>
            <a:r>
              <a:rPr lang="en-US" sz="2800">
                <a:solidFill>
                  <a:srgbClr val="000099"/>
                </a:solidFill>
                <a:latin typeface="Times New Roman" pitchFamily="18" charset="0"/>
              </a:rPr>
              <a:t>Các mũi khâu đầu, lên kim, xuống kim ở điểm nào?</a:t>
            </a:r>
          </a:p>
        </p:txBody>
      </p:sp>
      <p:sp>
        <p:nvSpPr>
          <p:cNvPr id="65592" name="AutoShape 56"/>
          <p:cNvSpPr>
            <a:spLocks noChangeArrowheads="1"/>
          </p:cNvSpPr>
          <p:nvPr/>
        </p:nvSpPr>
        <p:spPr bwMode="auto">
          <a:xfrm>
            <a:off x="228600" y="4495800"/>
            <a:ext cx="4419600" cy="2209800"/>
          </a:xfrm>
          <a:prstGeom prst="wedgeRoundRectCallout">
            <a:avLst>
              <a:gd name="adj1" fmla="val 31468"/>
              <a:gd name="adj2" fmla="val -92458"/>
              <a:gd name="adj3" fmla="val 16667"/>
            </a:avLst>
          </a:prstGeom>
          <a:solidFill>
            <a:srgbClr val="99CCFF"/>
          </a:solidFill>
          <a:ln w="9525">
            <a:solidFill>
              <a:srgbClr val="339933"/>
            </a:solidFill>
            <a:miter lim="800000"/>
            <a:headEnd/>
            <a:tailEnd/>
          </a:ln>
        </p:spPr>
        <p:txBody>
          <a:bodyPr/>
          <a:lstStyle/>
          <a:p>
            <a:pPr algn="just"/>
            <a:r>
              <a:rPr lang="en-US" sz="3200">
                <a:solidFill>
                  <a:srgbClr val="000099"/>
                </a:solidFill>
                <a:latin typeface="Times New Roman" pitchFamily="18" charset="0"/>
              </a:rPr>
              <a:t>Các mũi khâu đầu, xuống kim </a:t>
            </a:r>
            <a:r>
              <a:rPr lang="en-US" sz="3200" b="1">
                <a:solidFill>
                  <a:srgbClr val="000099"/>
                </a:solidFill>
                <a:latin typeface="Times New Roman" pitchFamily="18" charset="0"/>
              </a:rPr>
              <a:t>điểm 2</a:t>
            </a:r>
            <a:r>
              <a:rPr lang="en-US" sz="3200">
                <a:solidFill>
                  <a:srgbClr val="000099"/>
                </a:solidFill>
                <a:latin typeface="Times New Roman" pitchFamily="18" charset="0"/>
              </a:rPr>
              <a:t>, lên kim </a:t>
            </a:r>
            <a:r>
              <a:rPr lang="en-US" sz="3200" b="1">
                <a:solidFill>
                  <a:srgbClr val="000099"/>
                </a:solidFill>
                <a:latin typeface="Times New Roman" pitchFamily="18" charset="0"/>
              </a:rPr>
              <a:t>điểm 3</a:t>
            </a:r>
            <a:r>
              <a:rPr lang="en-US" sz="3200">
                <a:solidFill>
                  <a:srgbClr val="000099"/>
                </a:solidFill>
                <a:latin typeface="Times New Roman" pitchFamily="18" charset="0"/>
              </a:rPr>
              <a:t>, xuống </a:t>
            </a:r>
            <a:r>
              <a:rPr lang="en-US" sz="3200" b="1">
                <a:solidFill>
                  <a:srgbClr val="000099"/>
                </a:solidFill>
                <a:latin typeface="Times New Roman" pitchFamily="18" charset="0"/>
              </a:rPr>
              <a:t>điểm 4</a:t>
            </a:r>
            <a:r>
              <a:rPr lang="en-US" sz="3200">
                <a:solidFill>
                  <a:srgbClr val="000099"/>
                </a:solidFill>
                <a:latin typeface="Times New Roman" pitchFamily="18" charset="0"/>
              </a:rPr>
              <a:t> và lên </a:t>
            </a:r>
            <a:r>
              <a:rPr lang="en-US" sz="3200" b="1">
                <a:solidFill>
                  <a:srgbClr val="000099"/>
                </a:solidFill>
                <a:latin typeface="Times New Roman" pitchFamily="18" charset="0"/>
              </a:rPr>
              <a:t>điểm 5</a:t>
            </a:r>
            <a:r>
              <a:rPr lang="en-US" sz="3200">
                <a:solidFill>
                  <a:srgbClr val="000099"/>
                </a:solidFill>
                <a:latin typeface="Times New Roman" pitchFamily="18" charset="0"/>
              </a:rPr>
              <a:t>.</a:t>
            </a:r>
          </a:p>
        </p:txBody>
      </p:sp>
      <p:sp>
        <p:nvSpPr>
          <p:cNvPr id="65593" name="AutoShape 57"/>
          <p:cNvSpPr>
            <a:spLocks noChangeArrowheads="1"/>
          </p:cNvSpPr>
          <p:nvPr/>
        </p:nvSpPr>
        <p:spPr bwMode="auto">
          <a:xfrm>
            <a:off x="5486400" y="609600"/>
            <a:ext cx="3352800" cy="2057400"/>
          </a:xfrm>
          <a:prstGeom prst="wedgeRoundRectCallout">
            <a:avLst>
              <a:gd name="adj1" fmla="val -83380"/>
              <a:gd name="adj2" fmla="val 48069"/>
              <a:gd name="adj3" fmla="val 16667"/>
            </a:avLst>
          </a:prstGeom>
          <a:solidFill>
            <a:schemeClr val="folHlink"/>
          </a:solidFill>
          <a:ln w="9525">
            <a:solidFill>
              <a:schemeClr val="tx1"/>
            </a:solidFill>
            <a:miter lim="800000"/>
            <a:headEnd/>
            <a:tailEnd/>
          </a:ln>
        </p:spPr>
        <p:txBody>
          <a:bodyPr/>
          <a:lstStyle/>
          <a:p>
            <a:pPr algn="ctr"/>
            <a:r>
              <a:rPr lang="en-US" sz="3200" dirty="0" err="1">
                <a:solidFill>
                  <a:schemeClr val="bg1"/>
                </a:solidFill>
                <a:latin typeface="Times New Roman" pitchFamily="18" charset="0"/>
              </a:rPr>
              <a:t>Rút</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kim</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kéo</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sợi</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chỉ</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vuốt</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mũi</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khâu</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cho</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đường</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chỉ</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thẳng</a:t>
            </a:r>
            <a:r>
              <a:rPr lang="en-US" sz="3200" dirty="0">
                <a:solidFill>
                  <a:schemeClr val="bg1"/>
                </a:solidFill>
                <a:latin typeface="Times New Roman" pitchFamily="18" charset="0"/>
              </a:rPr>
              <a:t>. </a:t>
            </a:r>
          </a:p>
        </p:txBody>
      </p:sp>
      <p:sp>
        <p:nvSpPr>
          <p:cNvPr id="65594" name="AutoShape 58"/>
          <p:cNvSpPr>
            <a:spLocks noChangeArrowheads="1"/>
          </p:cNvSpPr>
          <p:nvPr/>
        </p:nvSpPr>
        <p:spPr bwMode="auto">
          <a:xfrm>
            <a:off x="5486400" y="4724400"/>
            <a:ext cx="3124200" cy="1828800"/>
          </a:xfrm>
          <a:prstGeom prst="wedgeRoundRectCallout">
            <a:avLst>
              <a:gd name="adj1" fmla="val -75662"/>
              <a:gd name="adj2" fmla="val -113282"/>
              <a:gd name="adj3" fmla="val 16667"/>
            </a:avLst>
          </a:prstGeom>
          <a:solidFill>
            <a:schemeClr val="folHlink"/>
          </a:solidFill>
          <a:ln w="9525">
            <a:solidFill>
              <a:schemeClr val="tx1"/>
            </a:solidFill>
            <a:miter lim="800000"/>
            <a:headEnd/>
            <a:tailEnd/>
          </a:ln>
        </p:spPr>
        <p:txBody>
          <a:bodyPr/>
          <a:lstStyle/>
          <a:p>
            <a:pPr algn="just"/>
            <a:r>
              <a:rPr lang="en-US" sz="3200" dirty="0" err="1">
                <a:solidFill>
                  <a:schemeClr val="bg1"/>
                </a:solidFill>
                <a:latin typeface="Times New Roman" pitchFamily="18" charset="0"/>
              </a:rPr>
              <a:t>Sau</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khi</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lên</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kim</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xuống</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kim</a:t>
            </a:r>
            <a:r>
              <a:rPr lang="en-US" sz="3200" dirty="0">
                <a:solidFill>
                  <a:schemeClr val="bg1"/>
                </a:solidFill>
                <a:latin typeface="Times New Roman" pitchFamily="18" charset="0"/>
              </a:rPr>
              <a:t> ta </a:t>
            </a:r>
            <a:r>
              <a:rPr lang="en-US" sz="3200" dirty="0" err="1">
                <a:solidFill>
                  <a:schemeClr val="bg1"/>
                </a:solidFill>
                <a:latin typeface="Times New Roman" pitchFamily="18" charset="0"/>
              </a:rPr>
              <a:t>làm</a:t>
            </a:r>
            <a:r>
              <a:rPr lang="en-US" sz="3200" dirty="0">
                <a:solidFill>
                  <a:schemeClr val="bg1"/>
                </a:solidFill>
                <a:latin typeface="Times New Roman" pitchFamily="18" charset="0"/>
              </a:rPr>
              <a:t> </a:t>
            </a:r>
            <a:r>
              <a:rPr lang="en-US" sz="3200" dirty="0" err="1">
                <a:solidFill>
                  <a:schemeClr val="bg1"/>
                </a:solidFill>
                <a:latin typeface="Times New Roman" pitchFamily="18" charset="0"/>
              </a:rPr>
              <a:t>gì</a:t>
            </a:r>
            <a:r>
              <a:rPr lang="en-US" sz="3200" dirty="0">
                <a:solidFill>
                  <a:schemeClr val="bg1"/>
                </a:solidFill>
                <a:latin typeface="Times New Roman" pitchFamily="18" charset="0"/>
              </a:rPr>
              <a:t>?</a:t>
            </a:r>
          </a:p>
        </p:txBody>
      </p:sp>
      <p:sp>
        <p:nvSpPr>
          <p:cNvPr id="13319" name="Rectangle 59"/>
          <p:cNvSpPr>
            <a:spLocks noChangeArrowheads="1"/>
          </p:cNvSpPr>
          <p:nvPr/>
        </p:nvSpPr>
        <p:spPr bwMode="auto">
          <a:xfrm>
            <a:off x="533400" y="304800"/>
            <a:ext cx="6248400" cy="641350"/>
          </a:xfrm>
          <a:prstGeom prst="rect">
            <a:avLst/>
          </a:prstGeom>
          <a:noFill/>
          <a:ln w="9525">
            <a:noFill/>
            <a:miter lim="800000"/>
            <a:headEnd/>
            <a:tailEnd/>
          </a:ln>
        </p:spPr>
        <p:txBody>
          <a:bodyPr>
            <a:spAutoFit/>
          </a:bodyPr>
          <a:lstStyle/>
          <a:p>
            <a:pPr>
              <a:buFont typeface="Wingdings" pitchFamily="2" charset="2"/>
              <a:buChar char="v"/>
            </a:pPr>
            <a:r>
              <a:rPr lang="en-US" sz="3600">
                <a:solidFill>
                  <a:schemeClr val="tx2"/>
                </a:solidFill>
                <a:latin typeface="Times New Roman" pitchFamily="18" charset="0"/>
              </a:rPr>
              <a:t> Khâu các mũi khâu đầu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5567"/>
                                        </p:tgtEl>
                                        <p:attrNameLst>
                                          <p:attrName>style.visibility</p:attrName>
                                        </p:attrNameLst>
                                      </p:cBhvr>
                                      <p:to>
                                        <p:strVal val="visible"/>
                                      </p:to>
                                    </p:set>
                                    <p:animEffect transition="in" filter="box(in)">
                                      <p:cBhvr>
                                        <p:cTn id="12" dur="500"/>
                                        <p:tgtEl>
                                          <p:spTgt spid="6556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xit" presetSubtype="16" fill="hold" grpId="1" nodeType="clickEffect">
                                  <p:stCondLst>
                                    <p:cond delay="0"/>
                                  </p:stCondLst>
                                  <p:childTnLst>
                                    <p:animEffect transition="out" filter="box(in)">
                                      <p:cBhvr>
                                        <p:cTn id="16" dur="500"/>
                                        <p:tgtEl>
                                          <p:spTgt spid="65567"/>
                                        </p:tgtEl>
                                      </p:cBhvr>
                                    </p:animEffect>
                                    <p:set>
                                      <p:cBhvr>
                                        <p:cTn id="17" dur="1" fill="hold">
                                          <p:stCondLst>
                                            <p:cond delay="499"/>
                                          </p:stCondLst>
                                        </p:cTn>
                                        <p:tgtEl>
                                          <p:spTgt spid="65567"/>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5592"/>
                                        </p:tgtEl>
                                        <p:attrNameLst>
                                          <p:attrName>style.visibility</p:attrName>
                                        </p:attrNameLst>
                                      </p:cBhvr>
                                      <p:to>
                                        <p:strVal val="visible"/>
                                      </p:to>
                                    </p:set>
                                    <p:animEffect transition="in" filter="box(in)">
                                      <p:cBhvr>
                                        <p:cTn id="22" dur="500"/>
                                        <p:tgtEl>
                                          <p:spTgt spid="6559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65594"/>
                                        </p:tgtEl>
                                        <p:attrNameLst>
                                          <p:attrName>style.visibility</p:attrName>
                                        </p:attrNameLst>
                                      </p:cBhvr>
                                      <p:to>
                                        <p:strVal val="visible"/>
                                      </p:to>
                                    </p:set>
                                    <p:animEffect transition="in" filter="box(in)">
                                      <p:cBhvr>
                                        <p:cTn id="27" dur="500"/>
                                        <p:tgtEl>
                                          <p:spTgt spid="6559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xit" presetSubtype="16" fill="hold" grpId="1" nodeType="clickEffect">
                                  <p:stCondLst>
                                    <p:cond delay="0"/>
                                  </p:stCondLst>
                                  <p:childTnLst>
                                    <p:animEffect transition="out" filter="box(in)">
                                      <p:cBhvr>
                                        <p:cTn id="31" dur="500"/>
                                        <p:tgtEl>
                                          <p:spTgt spid="65594"/>
                                        </p:tgtEl>
                                      </p:cBhvr>
                                    </p:animEffect>
                                    <p:set>
                                      <p:cBhvr>
                                        <p:cTn id="32" dur="1" fill="hold">
                                          <p:stCondLst>
                                            <p:cond delay="499"/>
                                          </p:stCondLst>
                                        </p:cTn>
                                        <p:tgtEl>
                                          <p:spTgt spid="65594"/>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65593"/>
                                        </p:tgtEl>
                                        <p:attrNameLst>
                                          <p:attrName>style.visibility</p:attrName>
                                        </p:attrNameLst>
                                      </p:cBhvr>
                                      <p:to>
                                        <p:strVal val="visible"/>
                                      </p:to>
                                    </p:set>
                                    <p:animEffect transition="in" filter="box(in)">
                                      <p:cBhvr>
                                        <p:cTn id="37" dur="500"/>
                                        <p:tgtEl>
                                          <p:spTgt spid="655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67" grpId="0" animBg="1"/>
      <p:bldP spid="65567" grpId="1" animBg="1"/>
      <p:bldP spid="65592" grpId="0" animBg="1"/>
      <p:bldP spid="65593" grpId="0" animBg="1"/>
      <p:bldP spid="65594" grpId="0" animBg="1"/>
      <p:bldP spid="65594"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
          <p:cNvGrpSpPr>
            <a:grpSpLocks/>
          </p:cNvGrpSpPr>
          <p:nvPr/>
        </p:nvGrpSpPr>
        <p:grpSpPr bwMode="auto">
          <a:xfrm>
            <a:off x="0" y="1066800"/>
            <a:ext cx="5248275" cy="2882900"/>
            <a:chOff x="1245" y="8235"/>
            <a:chExt cx="8266" cy="4540"/>
          </a:xfrm>
        </p:grpSpPr>
        <p:grpSp>
          <p:nvGrpSpPr>
            <p:cNvPr id="14342" name="Group 8"/>
            <p:cNvGrpSpPr>
              <a:grpSpLocks/>
            </p:cNvGrpSpPr>
            <p:nvPr/>
          </p:nvGrpSpPr>
          <p:grpSpPr bwMode="auto">
            <a:xfrm>
              <a:off x="2271" y="8235"/>
              <a:ext cx="7240" cy="4540"/>
              <a:chOff x="2271" y="1135"/>
              <a:chExt cx="6248" cy="4540"/>
            </a:xfrm>
          </p:grpSpPr>
          <p:sp>
            <p:nvSpPr>
              <p:cNvPr id="14352" name="Rectangle 9"/>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4353" name="Line 1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4354" name="Group 11"/>
              <p:cNvGrpSpPr>
                <a:grpSpLocks/>
              </p:cNvGrpSpPr>
              <p:nvPr/>
            </p:nvGrpSpPr>
            <p:grpSpPr bwMode="auto">
              <a:xfrm>
                <a:off x="2827" y="3531"/>
                <a:ext cx="5124" cy="113"/>
                <a:chOff x="2827" y="6134"/>
                <a:chExt cx="5124" cy="113"/>
              </a:xfrm>
            </p:grpSpPr>
            <p:sp>
              <p:nvSpPr>
                <p:cNvPr id="14355" name="Line 1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4356" name="Line 1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4357" name="Line 1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4358" name="Line 1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4359" name="Line 1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4360" name="Line 1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4361" name="Line 1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4362" name="Line 1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4363" name="Line 2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4364" name="Line 2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4343" name="Group 22"/>
            <p:cNvGrpSpPr>
              <a:grpSpLocks/>
            </p:cNvGrpSpPr>
            <p:nvPr/>
          </p:nvGrpSpPr>
          <p:grpSpPr bwMode="auto">
            <a:xfrm>
              <a:off x="1245" y="10575"/>
              <a:ext cx="7588" cy="2168"/>
              <a:chOff x="1245" y="10575"/>
              <a:chExt cx="7588" cy="2168"/>
            </a:xfrm>
          </p:grpSpPr>
          <p:sp>
            <p:nvSpPr>
              <p:cNvPr id="14344" name="Freeform 23"/>
              <p:cNvSpPr>
                <a:spLocks/>
              </p:cNvSpPr>
              <p:nvPr/>
            </p:nvSpPr>
            <p:spPr bwMode="auto">
              <a:xfrm>
                <a:off x="1245" y="10631"/>
                <a:ext cx="1130" cy="57"/>
              </a:xfrm>
              <a:custGeom>
                <a:avLst/>
                <a:gdLst>
                  <a:gd name="T0" fmla="*/ 1130 w 1130"/>
                  <a:gd name="T1" fmla="*/ 57 h 57"/>
                  <a:gd name="T2" fmla="*/ 0 w 1130"/>
                  <a:gd name="T3" fmla="*/ 57 h 57"/>
                  <a:gd name="T4" fmla="*/ 1130 w 1130"/>
                  <a:gd name="T5" fmla="*/ 0 h 57"/>
                  <a:gd name="T6" fmla="*/ 1130 w 1130"/>
                  <a:gd name="T7" fmla="*/ 57 h 57"/>
                  <a:gd name="T8" fmla="*/ 0 60000 65536"/>
                  <a:gd name="T9" fmla="*/ 0 60000 65536"/>
                  <a:gd name="T10" fmla="*/ 0 60000 65536"/>
                  <a:gd name="T11" fmla="*/ 0 60000 65536"/>
                  <a:gd name="T12" fmla="*/ 0 w 1130"/>
                  <a:gd name="T13" fmla="*/ 0 h 57"/>
                  <a:gd name="T14" fmla="*/ 1130 w 1130"/>
                  <a:gd name="T15" fmla="*/ 57 h 57"/>
                </a:gdLst>
                <a:ahLst/>
                <a:cxnLst>
                  <a:cxn ang="T8">
                    <a:pos x="T0" y="T1"/>
                  </a:cxn>
                  <a:cxn ang="T9">
                    <a:pos x="T2" y="T3"/>
                  </a:cxn>
                  <a:cxn ang="T10">
                    <a:pos x="T4" y="T5"/>
                  </a:cxn>
                  <a:cxn ang="T11">
                    <a:pos x="T6" y="T7"/>
                  </a:cxn>
                </a:cxnLst>
                <a:rect l="T12" t="T13" r="T14" b="T15"/>
                <a:pathLst>
                  <a:path w="1130" h="57">
                    <a:moveTo>
                      <a:pt x="1130" y="57"/>
                    </a:moveTo>
                    <a:lnTo>
                      <a:pt x="0" y="57"/>
                    </a:lnTo>
                    <a:lnTo>
                      <a:pt x="1130" y="0"/>
                    </a:lnTo>
                    <a:lnTo>
                      <a:pt x="1130" y="57"/>
                    </a:lnTo>
                    <a:close/>
                  </a:path>
                </a:pathLst>
              </a:custGeom>
              <a:solidFill>
                <a:srgbClr val="C0C0C0"/>
              </a:solidFill>
              <a:ln w="9525">
                <a:solidFill>
                  <a:srgbClr val="000000"/>
                </a:solidFill>
                <a:round/>
                <a:headEnd/>
                <a:tailEnd/>
              </a:ln>
            </p:spPr>
            <p:txBody>
              <a:bodyPr/>
              <a:lstStyle/>
              <a:p>
                <a:endParaRPr lang="en-US"/>
              </a:p>
            </p:txBody>
          </p:sp>
          <p:sp>
            <p:nvSpPr>
              <p:cNvPr id="14345" name="Freeform 24"/>
              <p:cNvSpPr>
                <a:spLocks/>
              </p:cNvSpPr>
              <p:nvPr/>
            </p:nvSpPr>
            <p:spPr bwMode="auto">
              <a:xfrm>
                <a:off x="2910" y="10605"/>
                <a:ext cx="683" cy="83"/>
              </a:xfrm>
              <a:custGeom>
                <a:avLst/>
                <a:gdLst>
                  <a:gd name="T0" fmla="*/ 677 w 683"/>
                  <a:gd name="T1" fmla="*/ 83 h 83"/>
                  <a:gd name="T2" fmla="*/ 5 w 683"/>
                  <a:gd name="T3" fmla="*/ 83 h 83"/>
                  <a:gd name="T4" fmla="*/ 0 w 683"/>
                  <a:gd name="T5" fmla="*/ 45 h 83"/>
                  <a:gd name="T6" fmla="*/ 683 w 683"/>
                  <a:gd name="T7" fmla="*/ 0 h 83"/>
                  <a:gd name="T8" fmla="*/ 677 w 683"/>
                  <a:gd name="T9" fmla="*/ 83 h 83"/>
                  <a:gd name="T10" fmla="*/ 0 60000 65536"/>
                  <a:gd name="T11" fmla="*/ 0 60000 65536"/>
                  <a:gd name="T12" fmla="*/ 0 60000 65536"/>
                  <a:gd name="T13" fmla="*/ 0 60000 65536"/>
                  <a:gd name="T14" fmla="*/ 0 60000 65536"/>
                  <a:gd name="T15" fmla="*/ 0 w 683"/>
                  <a:gd name="T16" fmla="*/ 0 h 83"/>
                  <a:gd name="T17" fmla="*/ 683 w 683"/>
                  <a:gd name="T18" fmla="*/ 83 h 83"/>
                </a:gdLst>
                <a:ahLst/>
                <a:cxnLst>
                  <a:cxn ang="T10">
                    <a:pos x="T0" y="T1"/>
                  </a:cxn>
                  <a:cxn ang="T11">
                    <a:pos x="T2" y="T3"/>
                  </a:cxn>
                  <a:cxn ang="T12">
                    <a:pos x="T4" y="T5"/>
                  </a:cxn>
                  <a:cxn ang="T13">
                    <a:pos x="T6" y="T7"/>
                  </a:cxn>
                  <a:cxn ang="T14">
                    <a:pos x="T8" y="T9"/>
                  </a:cxn>
                </a:cxnLst>
                <a:rect l="T15" t="T16" r="T17" b="T18"/>
                <a:pathLst>
                  <a:path w="683" h="83">
                    <a:moveTo>
                      <a:pt x="677" y="83"/>
                    </a:moveTo>
                    <a:lnTo>
                      <a:pt x="5" y="83"/>
                    </a:lnTo>
                    <a:lnTo>
                      <a:pt x="0" y="45"/>
                    </a:lnTo>
                    <a:lnTo>
                      <a:pt x="683" y="0"/>
                    </a:lnTo>
                    <a:lnTo>
                      <a:pt x="677" y="83"/>
                    </a:lnTo>
                    <a:close/>
                  </a:path>
                </a:pathLst>
              </a:custGeom>
              <a:solidFill>
                <a:srgbClr val="C0C0C0"/>
              </a:solidFill>
              <a:ln w="9525">
                <a:solidFill>
                  <a:srgbClr val="000000"/>
                </a:solidFill>
                <a:round/>
                <a:headEnd/>
                <a:tailEnd/>
              </a:ln>
            </p:spPr>
            <p:txBody>
              <a:bodyPr/>
              <a:lstStyle/>
              <a:p>
                <a:endParaRPr lang="en-US"/>
              </a:p>
            </p:txBody>
          </p:sp>
          <p:sp>
            <p:nvSpPr>
              <p:cNvPr id="14346" name="Freeform 25"/>
              <p:cNvSpPr>
                <a:spLocks/>
              </p:cNvSpPr>
              <p:nvPr/>
            </p:nvSpPr>
            <p:spPr bwMode="auto">
              <a:xfrm>
                <a:off x="4245" y="10583"/>
                <a:ext cx="668" cy="105"/>
              </a:xfrm>
              <a:custGeom>
                <a:avLst/>
                <a:gdLst>
                  <a:gd name="T0" fmla="*/ 659 w 668"/>
                  <a:gd name="T1" fmla="*/ 105 h 105"/>
                  <a:gd name="T2" fmla="*/ 0 w 668"/>
                  <a:gd name="T3" fmla="*/ 105 h 105"/>
                  <a:gd name="T4" fmla="*/ 8 w 668"/>
                  <a:gd name="T5" fmla="*/ 30 h 105"/>
                  <a:gd name="T6" fmla="*/ 668 w 668"/>
                  <a:gd name="T7" fmla="*/ 0 h 105"/>
                  <a:gd name="T8" fmla="*/ 659 w 668"/>
                  <a:gd name="T9" fmla="*/ 105 h 105"/>
                  <a:gd name="T10" fmla="*/ 0 60000 65536"/>
                  <a:gd name="T11" fmla="*/ 0 60000 65536"/>
                  <a:gd name="T12" fmla="*/ 0 60000 65536"/>
                  <a:gd name="T13" fmla="*/ 0 60000 65536"/>
                  <a:gd name="T14" fmla="*/ 0 60000 65536"/>
                  <a:gd name="T15" fmla="*/ 0 w 668"/>
                  <a:gd name="T16" fmla="*/ 0 h 105"/>
                  <a:gd name="T17" fmla="*/ 668 w 668"/>
                  <a:gd name="T18" fmla="*/ 105 h 105"/>
                </a:gdLst>
                <a:ahLst/>
                <a:cxnLst>
                  <a:cxn ang="T10">
                    <a:pos x="T0" y="T1"/>
                  </a:cxn>
                  <a:cxn ang="T11">
                    <a:pos x="T2" y="T3"/>
                  </a:cxn>
                  <a:cxn ang="T12">
                    <a:pos x="T4" y="T5"/>
                  </a:cxn>
                  <a:cxn ang="T13">
                    <a:pos x="T6" y="T7"/>
                  </a:cxn>
                  <a:cxn ang="T14">
                    <a:pos x="T8" y="T9"/>
                  </a:cxn>
                </a:cxnLst>
                <a:rect l="T15" t="T16" r="T17" b="T18"/>
                <a:pathLst>
                  <a:path w="668" h="105">
                    <a:moveTo>
                      <a:pt x="659" y="105"/>
                    </a:moveTo>
                    <a:lnTo>
                      <a:pt x="0" y="105"/>
                    </a:lnTo>
                    <a:lnTo>
                      <a:pt x="8" y="30"/>
                    </a:lnTo>
                    <a:lnTo>
                      <a:pt x="668" y="0"/>
                    </a:lnTo>
                    <a:lnTo>
                      <a:pt x="659" y="105"/>
                    </a:lnTo>
                    <a:close/>
                  </a:path>
                </a:pathLst>
              </a:custGeom>
              <a:solidFill>
                <a:srgbClr val="C0C0C0"/>
              </a:solidFill>
              <a:ln w="9525">
                <a:solidFill>
                  <a:srgbClr val="000000"/>
                </a:solidFill>
                <a:round/>
                <a:headEnd/>
                <a:tailEnd/>
              </a:ln>
            </p:spPr>
            <p:txBody>
              <a:bodyPr/>
              <a:lstStyle/>
              <a:p>
                <a:endParaRPr lang="en-US"/>
              </a:p>
            </p:txBody>
          </p:sp>
          <p:sp>
            <p:nvSpPr>
              <p:cNvPr id="14347" name="Freeform 26"/>
              <p:cNvSpPr>
                <a:spLocks/>
              </p:cNvSpPr>
              <p:nvPr/>
            </p:nvSpPr>
            <p:spPr bwMode="auto">
              <a:xfrm>
                <a:off x="5562" y="10575"/>
                <a:ext cx="326" cy="113"/>
              </a:xfrm>
              <a:custGeom>
                <a:avLst/>
                <a:gdLst>
                  <a:gd name="T0" fmla="*/ 0 w 326"/>
                  <a:gd name="T1" fmla="*/ 75 h 113"/>
                  <a:gd name="T2" fmla="*/ 0 w 326"/>
                  <a:gd name="T3" fmla="*/ 23 h 113"/>
                  <a:gd name="T4" fmla="*/ 266 w 326"/>
                  <a:gd name="T5" fmla="*/ 0 h 113"/>
                  <a:gd name="T6" fmla="*/ 313 w 326"/>
                  <a:gd name="T7" fmla="*/ 8 h 113"/>
                  <a:gd name="T8" fmla="*/ 326 w 326"/>
                  <a:gd name="T9" fmla="*/ 60 h 113"/>
                  <a:gd name="T10" fmla="*/ 313 w 326"/>
                  <a:gd name="T11" fmla="*/ 113 h 113"/>
                  <a:gd name="T12" fmla="*/ 240 w 326"/>
                  <a:gd name="T13" fmla="*/ 113 h 113"/>
                  <a:gd name="T14" fmla="*/ 248 w 326"/>
                  <a:gd name="T15" fmla="*/ 68 h 113"/>
                  <a:gd name="T16" fmla="*/ 0 w 326"/>
                  <a:gd name="T17" fmla="*/ 75 h 1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26"/>
                  <a:gd name="T28" fmla="*/ 0 h 113"/>
                  <a:gd name="T29" fmla="*/ 326 w 326"/>
                  <a:gd name="T30" fmla="*/ 113 h 1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26" h="113">
                    <a:moveTo>
                      <a:pt x="0" y="75"/>
                    </a:moveTo>
                    <a:lnTo>
                      <a:pt x="0" y="23"/>
                    </a:lnTo>
                    <a:lnTo>
                      <a:pt x="266" y="0"/>
                    </a:lnTo>
                    <a:lnTo>
                      <a:pt x="313" y="8"/>
                    </a:lnTo>
                    <a:lnTo>
                      <a:pt x="326" y="60"/>
                    </a:lnTo>
                    <a:lnTo>
                      <a:pt x="313" y="113"/>
                    </a:lnTo>
                    <a:lnTo>
                      <a:pt x="240" y="113"/>
                    </a:lnTo>
                    <a:lnTo>
                      <a:pt x="248" y="68"/>
                    </a:lnTo>
                    <a:lnTo>
                      <a:pt x="0" y="75"/>
                    </a:lnTo>
                    <a:close/>
                  </a:path>
                </a:pathLst>
              </a:custGeom>
              <a:solidFill>
                <a:srgbClr val="C0C0C0"/>
              </a:solidFill>
              <a:ln w="9525">
                <a:solidFill>
                  <a:srgbClr val="000000"/>
                </a:solidFill>
                <a:round/>
                <a:headEnd/>
                <a:tailEnd/>
              </a:ln>
            </p:spPr>
            <p:txBody>
              <a:bodyPr/>
              <a:lstStyle/>
              <a:p>
                <a:endParaRPr lang="en-US"/>
              </a:p>
            </p:txBody>
          </p:sp>
          <p:sp>
            <p:nvSpPr>
              <p:cNvPr id="14348" name="Line 27"/>
              <p:cNvSpPr>
                <a:spLocks noChangeShapeType="1"/>
              </p:cNvSpPr>
              <p:nvPr/>
            </p:nvSpPr>
            <p:spPr bwMode="auto">
              <a:xfrm flipH="1">
                <a:off x="8174" y="10688"/>
                <a:ext cx="659" cy="0"/>
              </a:xfrm>
              <a:prstGeom prst="line">
                <a:avLst/>
              </a:prstGeom>
              <a:noFill/>
              <a:ln w="19050">
                <a:solidFill>
                  <a:srgbClr val="FF0000"/>
                </a:solidFill>
                <a:round/>
                <a:headEnd/>
                <a:tailEnd/>
              </a:ln>
            </p:spPr>
            <p:txBody>
              <a:bodyPr/>
              <a:lstStyle/>
              <a:p>
                <a:endParaRPr lang="en-US"/>
              </a:p>
            </p:txBody>
          </p:sp>
          <p:sp>
            <p:nvSpPr>
              <p:cNvPr id="14349" name="Line 28"/>
              <p:cNvSpPr>
                <a:spLocks noChangeShapeType="1"/>
              </p:cNvSpPr>
              <p:nvPr/>
            </p:nvSpPr>
            <p:spPr bwMode="auto">
              <a:xfrm flipH="1">
                <a:off x="6878" y="10688"/>
                <a:ext cx="659" cy="0"/>
              </a:xfrm>
              <a:prstGeom prst="line">
                <a:avLst/>
              </a:prstGeom>
              <a:noFill/>
              <a:ln w="19050">
                <a:solidFill>
                  <a:srgbClr val="FF0000"/>
                </a:solidFill>
                <a:round/>
                <a:headEnd/>
                <a:tailEnd/>
              </a:ln>
            </p:spPr>
            <p:txBody>
              <a:bodyPr/>
              <a:lstStyle/>
              <a:p>
                <a:endParaRPr lang="en-US"/>
              </a:p>
            </p:txBody>
          </p:sp>
          <p:sp>
            <p:nvSpPr>
              <p:cNvPr id="14350" name="Freeform 29"/>
              <p:cNvSpPr>
                <a:spLocks/>
              </p:cNvSpPr>
              <p:nvPr/>
            </p:nvSpPr>
            <p:spPr bwMode="auto">
              <a:xfrm>
                <a:off x="5468" y="10631"/>
                <a:ext cx="817" cy="2112"/>
              </a:xfrm>
              <a:custGeom>
                <a:avLst/>
                <a:gdLst>
                  <a:gd name="T0" fmla="*/ 263 w 817"/>
                  <a:gd name="T1" fmla="*/ 0 h 2112"/>
                  <a:gd name="T2" fmla="*/ 232 w 817"/>
                  <a:gd name="T3" fmla="*/ 87 h 2112"/>
                  <a:gd name="T4" fmla="*/ 187 w 817"/>
                  <a:gd name="T5" fmla="*/ 199 h 2112"/>
                  <a:gd name="T6" fmla="*/ 150 w 817"/>
                  <a:gd name="T7" fmla="*/ 327 h 2112"/>
                  <a:gd name="T8" fmla="*/ 142 w 817"/>
                  <a:gd name="T9" fmla="*/ 454 h 2112"/>
                  <a:gd name="T10" fmla="*/ 142 w 817"/>
                  <a:gd name="T11" fmla="*/ 642 h 2112"/>
                  <a:gd name="T12" fmla="*/ 157 w 817"/>
                  <a:gd name="T13" fmla="*/ 844 h 2112"/>
                  <a:gd name="T14" fmla="*/ 150 w 817"/>
                  <a:gd name="T15" fmla="*/ 979 h 2112"/>
                  <a:gd name="T16" fmla="*/ 127 w 817"/>
                  <a:gd name="T17" fmla="*/ 1092 h 2112"/>
                  <a:gd name="T18" fmla="*/ 97 w 817"/>
                  <a:gd name="T19" fmla="*/ 1212 h 2112"/>
                  <a:gd name="T20" fmla="*/ 52 w 817"/>
                  <a:gd name="T21" fmla="*/ 1369 h 2112"/>
                  <a:gd name="T22" fmla="*/ 15 w 817"/>
                  <a:gd name="T23" fmla="*/ 1497 h 2112"/>
                  <a:gd name="T24" fmla="*/ 0 w 817"/>
                  <a:gd name="T25" fmla="*/ 1609 h 2112"/>
                  <a:gd name="T26" fmla="*/ 7 w 817"/>
                  <a:gd name="T27" fmla="*/ 1722 h 2112"/>
                  <a:gd name="T28" fmla="*/ 97 w 817"/>
                  <a:gd name="T29" fmla="*/ 1864 h 2112"/>
                  <a:gd name="T30" fmla="*/ 255 w 817"/>
                  <a:gd name="T31" fmla="*/ 1962 h 2112"/>
                  <a:gd name="T32" fmla="*/ 315 w 817"/>
                  <a:gd name="T33" fmla="*/ 2007 h 2112"/>
                  <a:gd name="T34" fmla="*/ 420 w 817"/>
                  <a:gd name="T35" fmla="*/ 2059 h 2112"/>
                  <a:gd name="T36" fmla="*/ 615 w 817"/>
                  <a:gd name="T37" fmla="*/ 2097 h 2112"/>
                  <a:gd name="T38" fmla="*/ 817 w 817"/>
                  <a:gd name="T39" fmla="*/ 2112 h 21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817"/>
                  <a:gd name="T61" fmla="*/ 0 h 2112"/>
                  <a:gd name="T62" fmla="*/ 817 w 817"/>
                  <a:gd name="T63" fmla="*/ 2112 h 211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817" h="2112">
                    <a:moveTo>
                      <a:pt x="263" y="0"/>
                    </a:moveTo>
                    <a:lnTo>
                      <a:pt x="232" y="87"/>
                    </a:lnTo>
                    <a:lnTo>
                      <a:pt x="187" y="199"/>
                    </a:lnTo>
                    <a:lnTo>
                      <a:pt x="150" y="327"/>
                    </a:lnTo>
                    <a:lnTo>
                      <a:pt x="142" y="454"/>
                    </a:lnTo>
                    <a:lnTo>
                      <a:pt x="142" y="642"/>
                    </a:lnTo>
                    <a:lnTo>
                      <a:pt x="157" y="844"/>
                    </a:lnTo>
                    <a:lnTo>
                      <a:pt x="150" y="979"/>
                    </a:lnTo>
                    <a:lnTo>
                      <a:pt x="127" y="1092"/>
                    </a:lnTo>
                    <a:lnTo>
                      <a:pt x="97" y="1212"/>
                    </a:lnTo>
                    <a:lnTo>
                      <a:pt x="52" y="1369"/>
                    </a:lnTo>
                    <a:lnTo>
                      <a:pt x="15" y="1497"/>
                    </a:lnTo>
                    <a:lnTo>
                      <a:pt x="0" y="1609"/>
                    </a:lnTo>
                    <a:lnTo>
                      <a:pt x="7" y="1722"/>
                    </a:lnTo>
                    <a:lnTo>
                      <a:pt x="97" y="1864"/>
                    </a:lnTo>
                    <a:lnTo>
                      <a:pt x="255" y="1962"/>
                    </a:lnTo>
                    <a:lnTo>
                      <a:pt x="315" y="2007"/>
                    </a:lnTo>
                    <a:lnTo>
                      <a:pt x="420" y="2059"/>
                    </a:lnTo>
                    <a:lnTo>
                      <a:pt x="615" y="2097"/>
                    </a:lnTo>
                    <a:lnTo>
                      <a:pt x="817" y="2112"/>
                    </a:lnTo>
                  </a:path>
                </a:pathLst>
              </a:custGeom>
              <a:noFill/>
              <a:ln w="19050">
                <a:solidFill>
                  <a:srgbClr val="FF0000"/>
                </a:solidFill>
                <a:round/>
                <a:headEnd/>
                <a:tailEnd/>
              </a:ln>
            </p:spPr>
            <p:txBody>
              <a:bodyPr/>
              <a:lstStyle/>
              <a:p>
                <a:endParaRPr lang="en-US"/>
              </a:p>
            </p:txBody>
          </p:sp>
          <p:sp>
            <p:nvSpPr>
              <p:cNvPr id="14351" name="Freeform 30"/>
              <p:cNvSpPr>
                <a:spLocks/>
              </p:cNvSpPr>
              <p:nvPr/>
            </p:nvSpPr>
            <p:spPr bwMode="auto">
              <a:xfrm>
                <a:off x="5731" y="10631"/>
                <a:ext cx="2024" cy="1984"/>
              </a:xfrm>
              <a:custGeom>
                <a:avLst/>
                <a:gdLst>
                  <a:gd name="T0" fmla="*/ 0 w 2024"/>
                  <a:gd name="T1" fmla="*/ 0 h 1984"/>
                  <a:gd name="T2" fmla="*/ 82 w 2024"/>
                  <a:gd name="T3" fmla="*/ 139 h 1984"/>
                  <a:gd name="T4" fmla="*/ 157 w 2024"/>
                  <a:gd name="T5" fmla="*/ 244 h 1984"/>
                  <a:gd name="T6" fmla="*/ 217 w 2024"/>
                  <a:gd name="T7" fmla="*/ 364 h 1984"/>
                  <a:gd name="T8" fmla="*/ 254 w 2024"/>
                  <a:gd name="T9" fmla="*/ 469 h 1984"/>
                  <a:gd name="T10" fmla="*/ 262 w 2024"/>
                  <a:gd name="T11" fmla="*/ 574 h 1984"/>
                  <a:gd name="T12" fmla="*/ 262 w 2024"/>
                  <a:gd name="T13" fmla="*/ 702 h 1984"/>
                  <a:gd name="T14" fmla="*/ 239 w 2024"/>
                  <a:gd name="T15" fmla="*/ 897 h 1984"/>
                  <a:gd name="T16" fmla="*/ 217 w 2024"/>
                  <a:gd name="T17" fmla="*/ 1107 h 1984"/>
                  <a:gd name="T18" fmla="*/ 217 w 2024"/>
                  <a:gd name="T19" fmla="*/ 1182 h 1984"/>
                  <a:gd name="T20" fmla="*/ 217 w 2024"/>
                  <a:gd name="T21" fmla="*/ 1294 h 1984"/>
                  <a:gd name="T22" fmla="*/ 202 w 2024"/>
                  <a:gd name="T23" fmla="*/ 1399 h 1984"/>
                  <a:gd name="T24" fmla="*/ 224 w 2024"/>
                  <a:gd name="T25" fmla="*/ 1557 h 1984"/>
                  <a:gd name="T26" fmla="*/ 269 w 2024"/>
                  <a:gd name="T27" fmla="*/ 1692 h 1984"/>
                  <a:gd name="T28" fmla="*/ 337 w 2024"/>
                  <a:gd name="T29" fmla="*/ 1767 h 1984"/>
                  <a:gd name="T30" fmla="*/ 464 w 2024"/>
                  <a:gd name="T31" fmla="*/ 1894 h 1984"/>
                  <a:gd name="T32" fmla="*/ 569 w 2024"/>
                  <a:gd name="T33" fmla="*/ 1947 h 1984"/>
                  <a:gd name="T34" fmla="*/ 802 w 2024"/>
                  <a:gd name="T35" fmla="*/ 1977 h 1984"/>
                  <a:gd name="T36" fmla="*/ 967 w 2024"/>
                  <a:gd name="T37" fmla="*/ 1984 h 1984"/>
                  <a:gd name="T38" fmla="*/ 1064 w 2024"/>
                  <a:gd name="T39" fmla="*/ 1984 h 1984"/>
                  <a:gd name="T40" fmla="*/ 1282 w 2024"/>
                  <a:gd name="T41" fmla="*/ 1984 h 1984"/>
                  <a:gd name="T42" fmla="*/ 1447 w 2024"/>
                  <a:gd name="T43" fmla="*/ 1977 h 1984"/>
                  <a:gd name="T44" fmla="*/ 1634 w 2024"/>
                  <a:gd name="T45" fmla="*/ 1962 h 1984"/>
                  <a:gd name="T46" fmla="*/ 1822 w 2024"/>
                  <a:gd name="T47" fmla="*/ 1909 h 1984"/>
                  <a:gd name="T48" fmla="*/ 1927 w 2024"/>
                  <a:gd name="T49" fmla="*/ 1842 h 1984"/>
                  <a:gd name="T50" fmla="*/ 2002 w 2024"/>
                  <a:gd name="T51" fmla="*/ 1729 h 1984"/>
                  <a:gd name="T52" fmla="*/ 2024 w 2024"/>
                  <a:gd name="T53" fmla="*/ 1587 h 1984"/>
                  <a:gd name="T54" fmla="*/ 2009 w 2024"/>
                  <a:gd name="T55" fmla="*/ 1467 h 1984"/>
                  <a:gd name="T56" fmla="*/ 1972 w 2024"/>
                  <a:gd name="T57" fmla="*/ 1354 h 1984"/>
                  <a:gd name="T58" fmla="*/ 1897 w 2024"/>
                  <a:gd name="T59" fmla="*/ 1279 h 1984"/>
                  <a:gd name="T60" fmla="*/ 1777 w 2024"/>
                  <a:gd name="T61" fmla="*/ 1159 h 1984"/>
                  <a:gd name="T62" fmla="*/ 1679 w 2024"/>
                  <a:gd name="T63" fmla="*/ 1062 h 1984"/>
                  <a:gd name="T64" fmla="*/ 1582 w 2024"/>
                  <a:gd name="T65" fmla="*/ 979 h 1984"/>
                  <a:gd name="T66" fmla="*/ 1484 w 2024"/>
                  <a:gd name="T67" fmla="*/ 919 h 1984"/>
                  <a:gd name="T68" fmla="*/ 1289 w 2024"/>
                  <a:gd name="T69" fmla="*/ 807 h 1984"/>
                  <a:gd name="T70" fmla="*/ 1072 w 2024"/>
                  <a:gd name="T71" fmla="*/ 619 h 1984"/>
                  <a:gd name="T72" fmla="*/ 937 w 2024"/>
                  <a:gd name="T73" fmla="*/ 477 h 1984"/>
                  <a:gd name="T74" fmla="*/ 839 w 2024"/>
                  <a:gd name="T75" fmla="*/ 327 h 1984"/>
                  <a:gd name="T76" fmla="*/ 757 w 2024"/>
                  <a:gd name="T77" fmla="*/ 244 h 1984"/>
                  <a:gd name="T78" fmla="*/ 689 w 2024"/>
                  <a:gd name="T79" fmla="*/ 162 h 1984"/>
                  <a:gd name="T80" fmla="*/ 487 w 2024"/>
                  <a:gd name="T81" fmla="*/ 57 h 198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024"/>
                  <a:gd name="T124" fmla="*/ 0 h 1984"/>
                  <a:gd name="T125" fmla="*/ 2024 w 2024"/>
                  <a:gd name="T126" fmla="*/ 1984 h 198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024" h="1984">
                    <a:moveTo>
                      <a:pt x="0" y="0"/>
                    </a:moveTo>
                    <a:lnTo>
                      <a:pt x="82" y="139"/>
                    </a:lnTo>
                    <a:lnTo>
                      <a:pt x="157" y="244"/>
                    </a:lnTo>
                    <a:lnTo>
                      <a:pt x="217" y="364"/>
                    </a:lnTo>
                    <a:lnTo>
                      <a:pt x="254" y="469"/>
                    </a:lnTo>
                    <a:lnTo>
                      <a:pt x="262" y="574"/>
                    </a:lnTo>
                    <a:lnTo>
                      <a:pt x="262" y="702"/>
                    </a:lnTo>
                    <a:lnTo>
                      <a:pt x="239" y="897"/>
                    </a:lnTo>
                    <a:lnTo>
                      <a:pt x="217" y="1107"/>
                    </a:lnTo>
                    <a:lnTo>
                      <a:pt x="217" y="1182"/>
                    </a:lnTo>
                    <a:lnTo>
                      <a:pt x="217" y="1294"/>
                    </a:lnTo>
                    <a:lnTo>
                      <a:pt x="202" y="1399"/>
                    </a:lnTo>
                    <a:lnTo>
                      <a:pt x="224" y="1557"/>
                    </a:lnTo>
                    <a:lnTo>
                      <a:pt x="269" y="1692"/>
                    </a:lnTo>
                    <a:lnTo>
                      <a:pt x="337" y="1767"/>
                    </a:lnTo>
                    <a:lnTo>
                      <a:pt x="464" y="1894"/>
                    </a:lnTo>
                    <a:lnTo>
                      <a:pt x="569" y="1947"/>
                    </a:lnTo>
                    <a:lnTo>
                      <a:pt x="802" y="1977"/>
                    </a:lnTo>
                    <a:lnTo>
                      <a:pt x="967" y="1984"/>
                    </a:lnTo>
                    <a:lnTo>
                      <a:pt x="1064" y="1984"/>
                    </a:lnTo>
                    <a:lnTo>
                      <a:pt x="1282" y="1984"/>
                    </a:lnTo>
                    <a:lnTo>
                      <a:pt x="1447" y="1977"/>
                    </a:lnTo>
                    <a:lnTo>
                      <a:pt x="1634" y="1962"/>
                    </a:lnTo>
                    <a:lnTo>
                      <a:pt x="1822" y="1909"/>
                    </a:lnTo>
                    <a:lnTo>
                      <a:pt x="1927" y="1842"/>
                    </a:lnTo>
                    <a:lnTo>
                      <a:pt x="2002" y="1729"/>
                    </a:lnTo>
                    <a:lnTo>
                      <a:pt x="2024" y="1587"/>
                    </a:lnTo>
                    <a:lnTo>
                      <a:pt x="2009" y="1467"/>
                    </a:lnTo>
                    <a:lnTo>
                      <a:pt x="1972" y="1354"/>
                    </a:lnTo>
                    <a:lnTo>
                      <a:pt x="1897" y="1279"/>
                    </a:lnTo>
                    <a:lnTo>
                      <a:pt x="1777" y="1159"/>
                    </a:lnTo>
                    <a:lnTo>
                      <a:pt x="1679" y="1062"/>
                    </a:lnTo>
                    <a:lnTo>
                      <a:pt x="1582" y="979"/>
                    </a:lnTo>
                    <a:lnTo>
                      <a:pt x="1484" y="919"/>
                    </a:lnTo>
                    <a:lnTo>
                      <a:pt x="1289" y="807"/>
                    </a:lnTo>
                    <a:lnTo>
                      <a:pt x="1072" y="619"/>
                    </a:lnTo>
                    <a:lnTo>
                      <a:pt x="937" y="477"/>
                    </a:lnTo>
                    <a:lnTo>
                      <a:pt x="839" y="327"/>
                    </a:lnTo>
                    <a:lnTo>
                      <a:pt x="757" y="244"/>
                    </a:lnTo>
                    <a:lnTo>
                      <a:pt x="689" y="162"/>
                    </a:lnTo>
                    <a:lnTo>
                      <a:pt x="487" y="57"/>
                    </a:lnTo>
                  </a:path>
                </a:pathLst>
              </a:custGeom>
              <a:noFill/>
              <a:ln w="19050">
                <a:solidFill>
                  <a:srgbClr val="FF0000"/>
                </a:solidFill>
                <a:round/>
                <a:headEnd/>
                <a:tailEnd/>
              </a:ln>
            </p:spPr>
            <p:txBody>
              <a:bodyPr/>
              <a:lstStyle/>
              <a:p>
                <a:endParaRPr lang="en-US"/>
              </a:p>
            </p:txBody>
          </p:sp>
        </p:grpSp>
      </p:grpSp>
      <p:sp>
        <p:nvSpPr>
          <p:cNvPr id="67615" name="AutoShape 31"/>
          <p:cNvSpPr>
            <a:spLocks noChangeArrowheads="1"/>
          </p:cNvSpPr>
          <p:nvPr/>
        </p:nvSpPr>
        <p:spPr bwMode="auto">
          <a:xfrm>
            <a:off x="5638800" y="990600"/>
            <a:ext cx="3276600" cy="1600200"/>
          </a:xfrm>
          <a:prstGeom prst="wedgeRoundRectCallout">
            <a:avLst>
              <a:gd name="adj1" fmla="val -46995"/>
              <a:gd name="adj2" fmla="val 55060"/>
              <a:gd name="adj3" fmla="val 16667"/>
            </a:avLst>
          </a:prstGeom>
          <a:solidFill>
            <a:schemeClr val="bg1"/>
          </a:solidFill>
          <a:ln w="9525">
            <a:solidFill>
              <a:srgbClr val="000066"/>
            </a:solidFill>
            <a:miter lim="800000"/>
            <a:headEnd/>
            <a:tailEnd/>
          </a:ln>
        </p:spPr>
        <p:txBody>
          <a:bodyPr/>
          <a:lstStyle/>
          <a:p>
            <a:pPr algn="just"/>
            <a:r>
              <a:rPr lang="en-US" sz="3200">
                <a:solidFill>
                  <a:srgbClr val="000099"/>
                </a:solidFill>
                <a:latin typeface="Times New Roman" pitchFamily="18" charset="0"/>
              </a:rPr>
              <a:t>Nêu cách thực hiện các mũi khâu tiếp theo?</a:t>
            </a:r>
          </a:p>
        </p:txBody>
      </p:sp>
      <p:sp>
        <p:nvSpPr>
          <p:cNvPr id="67616" name="AutoShape 32"/>
          <p:cNvSpPr>
            <a:spLocks noChangeArrowheads="1"/>
          </p:cNvSpPr>
          <p:nvPr/>
        </p:nvSpPr>
        <p:spPr bwMode="auto">
          <a:xfrm>
            <a:off x="152400" y="4114800"/>
            <a:ext cx="8839200" cy="2590800"/>
          </a:xfrm>
          <a:prstGeom prst="wedgeRoundRectCallout">
            <a:avLst>
              <a:gd name="adj1" fmla="val 20583"/>
              <a:gd name="adj2" fmla="val -41116"/>
              <a:gd name="adj3" fmla="val 16667"/>
            </a:avLst>
          </a:prstGeom>
          <a:solidFill>
            <a:schemeClr val="bg1"/>
          </a:solidFill>
          <a:ln w="9525">
            <a:solidFill>
              <a:srgbClr val="000066"/>
            </a:solidFill>
            <a:miter lim="800000"/>
            <a:headEnd/>
            <a:tailEnd/>
          </a:ln>
        </p:spPr>
        <p:txBody>
          <a:bodyPr/>
          <a:lstStyle/>
          <a:p>
            <a:pPr algn="just"/>
            <a:r>
              <a:rPr lang="en-US" sz="3100">
                <a:solidFill>
                  <a:srgbClr val="000099"/>
                </a:solidFill>
                <a:latin typeface="Times New Roman" pitchFamily="18" charset="0"/>
              </a:rPr>
              <a:t>Mũi khâu tiếp theo xuống kim </a:t>
            </a:r>
            <a:r>
              <a:rPr lang="en-US" sz="3100" b="1">
                <a:solidFill>
                  <a:srgbClr val="000099"/>
                </a:solidFill>
                <a:latin typeface="Times New Roman" pitchFamily="18" charset="0"/>
              </a:rPr>
              <a:t>điểm 6</a:t>
            </a:r>
            <a:r>
              <a:rPr lang="en-US" sz="3100">
                <a:solidFill>
                  <a:srgbClr val="000099"/>
                </a:solidFill>
                <a:latin typeface="Times New Roman" pitchFamily="18" charset="0"/>
              </a:rPr>
              <a:t>, lên kim </a:t>
            </a:r>
            <a:r>
              <a:rPr lang="en-US" sz="3100" b="1">
                <a:solidFill>
                  <a:srgbClr val="000099"/>
                </a:solidFill>
                <a:latin typeface="Times New Roman" pitchFamily="18" charset="0"/>
              </a:rPr>
              <a:t>điểm 7</a:t>
            </a:r>
            <a:r>
              <a:rPr lang="en-US" sz="3100">
                <a:solidFill>
                  <a:srgbClr val="000099"/>
                </a:solidFill>
                <a:latin typeface="Times New Roman" pitchFamily="18" charset="0"/>
              </a:rPr>
              <a:t>, xuống kim </a:t>
            </a:r>
            <a:r>
              <a:rPr lang="en-US" sz="3100" b="1">
                <a:solidFill>
                  <a:srgbClr val="000099"/>
                </a:solidFill>
                <a:latin typeface="Times New Roman" pitchFamily="18" charset="0"/>
              </a:rPr>
              <a:t>điểm 8</a:t>
            </a:r>
            <a:r>
              <a:rPr lang="en-US" sz="3100">
                <a:solidFill>
                  <a:srgbClr val="000099"/>
                </a:solidFill>
                <a:latin typeface="Times New Roman" pitchFamily="18" charset="0"/>
              </a:rPr>
              <a:t>, lên kim </a:t>
            </a:r>
            <a:r>
              <a:rPr lang="en-US" sz="3100" b="1">
                <a:solidFill>
                  <a:srgbClr val="000099"/>
                </a:solidFill>
                <a:latin typeface="Times New Roman" pitchFamily="18" charset="0"/>
              </a:rPr>
              <a:t>điểm 9</a:t>
            </a:r>
            <a:r>
              <a:rPr lang="en-US" sz="3100">
                <a:solidFill>
                  <a:srgbClr val="000099"/>
                </a:solidFill>
                <a:latin typeface="Times New Roman" pitchFamily="18" charset="0"/>
              </a:rPr>
              <a:t>, xuống kim </a:t>
            </a:r>
            <a:r>
              <a:rPr lang="en-US" sz="3100" b="1">
                <a:solidFill>
                  <a:srgbClr val="000099"/>
                </a:solidFill>
                <a:latin typeface="Times New Roman" pitchFamily="18" charset="0"/>
              </a:rPr>
              <a:t>điểm 10</a:t>
            </a:r>
            <a:r>
              <a:rPr lang="en-US" sz="3100">
                <a:solidFill>
                  <a:srgbClr val="000099"/>
                </a:solidFill>
                <a:latin typeface="Times New Roman" pitchFamily="18" charset="0"/>
              </a:rPr>
              <a:t> và </a:t>
            </a:r>
            <a:r>
              <a:rPr lang="en-US" sz="3100" b="1">
                <a:solidFill>
                  <a:srgbClr val="000099"/>
                </a:solidFill>
                <a:latin typeface="Times New Roman" pitchFamily="18" charset="0"/>
              </a:rPr>
              <a:t>lên kim tại điểm bất kỳ</a:t>
            </a:r>
            <a:r>
              <a:rPr lang="en-US" sz="3100">
                <a:solidFill>
                  <a:srgbClr val="000099"/>
                </a:solidFill>
                <a:latin typeface="Times New Roman" pitchFamily="18" charset="0"/>
              </a:rPr>
              <a:t>. Sau đó, rút kim, kéo chỉ và vuốt đường chỉ cho mũi khâu thẳng.</a:t>
            </a:r>
          </a:p>
        </p:txBody>
      </p:sp>
      <p:sp>
        <p:nvSpPr>
          <p:cNvPr id="14341" name="Rectangle 33"/>
          <p:cNvSpPr>
            <a:spLocks noChangeArrowheads="1"/>
          </p:cNvSpPr>
          <p:nvPr/>
        </p:nvSpPr>
        <p:spPr bwMode="auto">
          <a:xfrm>
            <a:off x="533400" y="304800"/>
            <a:ext cx="6248400" cy="641350"/>
          </a:xfrm>
          <a:prstGeom prst="rect">
            <a:avLst/>
          </a:prstGeom>
          <a:noFill/>
          <a:ln w="9525">
            <a:noFill/>
            <a:miter lim="800000"/>
            <a:headEnd/>
            <a:tailEnd/>
          </a:ln>
        </p:spPr>
        <p:txBody>
          <a:bodyPr>
            <a:spAutoFit/>
          </a:bodyPr>
          <a:lstStyle/>
          <a:p>
            <a:pPr>
              <a:buFont typeface="Wingdings" pitchFamily="2" charset="2"/>
              <a:buChar char="v"/>
            </a:pPr>
            <a:r>
              <a:rPr lang="en-US" sz="3600">
                <a:solidFill>
                  <a:schemeClr val="tx2"/>
                </a:solidFill>
                <a:latin typeface="Times New Roman" pitchFamily="18" charset="0"/>
              </a:rPr>
              <a:t> Khâu các mũi khâu tiếp theo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7615"/>
                                        </p:tgtEl>
                                        <p:attrNameLst>
                                          <p:attrName>style.visibility</p:attrName>
                                        </p:attrNameLst>
                                      </p:cBhvr>
                                      <p:to>
                                        <p:strVal val="visible"/>
                                      </p:to>
                                    </p:set>
                                    <p:animEffect transition="in" filter="box(in)">
                                      <p:cBhvr>
                                        <p:cTn id="12" dur="500"/>
                                        <p:tgtEl>
                                          <p:spTgt spid="6761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7616"/>
                                        </p:tgtEl>
                                        <p:attrNameLst>
                                          <p:attrName>style.visibility</p:attrName>
                                        </p:attrNameLst>
                                      </p:cBhvr>
                                      <p:to>
                                        <p:strVal val="visible"/>
                                      </p:to>
                                    </p:set>
                                    <p:animEffect transition="in" filter="box(in)">
                                      <p:cBhvr>
                                        <p:cTn id="17" dur="500"/>
                                        <p:tgtEl>
                                          <p:spTgt spid="676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615" grpId="0" animBg="1"/>
      <p:bldP spid="6761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ChangeArrowheads="1"/>
          </p:cNvSpPr>
          <p:nvPr/>
        </p:nvSpPr>
        <p:spPr bwMode="auto">
          <a:xfrm>
            <a:off x="533400" y="304800"/>
            <a:ext cx="5715000" cy="641350"/>
          </a:xfrm>
          <a:prstGeom prst="rect">
            <a:avLst/>
          </a:prstGeom>
          <a:noFill/>
          <a:ln w="9525">
            <a:noFill/>
            <a:miter lim="800000"/>
            <a:headEnd/>
            <a:tailEnd/>
          </a:ln>
        </p:spPr>
        <p:txBody>
          <a:bodyPr>
            <a:spAutoFit/>
          </a:bodyPr>
          <a:lstStyle/>
          <a:p>
            <a:pPr>
              <a:buFont typeface="Wingdings" pitchFamily="2" charset="2"/>
              <a:buChar char="v"/>
            </a:pPr>
            <a:r>
              <a:rPr lang="en-US" sz="3600">
                <a:solidFill>
                  <a:schemeClr val="tx2"/>
                </a:solidFill>
                <a:latin typeface="Times New Roman" pitchFamily="18" charset="0"/>
              </a:rPr>
              <a:t> Kết thúc đường khâu</a:t>
            </a:r>
          </a:p>
        </p:txBody>
      </p:sp>
      <p:grpSp>
        <p:nvGrpSpPr>
          <p:cNvPr id="2" name="Group 8"/>
          <p:cNvGrpSpPr>
            <a:grpSpLocks/>
          </p:cNvGrpSpPr>
          <p:nvPr/>
        </p:nvGrpSpPr>
        <p:grpSpPr bwMode="auto">
          <a:xfrm>
            <a:off x="4267200" y="1066800"/>
            <a:ext cx="4597400" cy="2882900"/>
            <a:chOff x="1932" y="1245"/>
            <a:chExt cx="7240" cy="4540"/>
          </a:xfrm>
        </p:grpSpPr>
        <p:grpSp>
          <p:nvGrpSpPr>
            <p:cNvPr id="15369" name="Group 9"/>
            <p:cNvGrpSpPr>
              <a:grpSpLocks/>
            </p:cNvGrpSpPr>
            <p:nvPr/>
          </p:nvGrpSpPr>
          <p:grpSpPr bwMode="auto">
            <a:xfrm>
              <a:off x="1932" y="1245"/>
              <a:ext cx="7240" cy="4540"/>
              <a:chOff x="2271" y="1135"/>
              <a:chExt cx="6248" cy="4540"/>
            </a:xfrm>
          </p:grpSpPr>
          <p:sp>
            <p:nvSpPr>
              <p:cNvPr id="15381" name="Rectangle 10"/>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5382" name="Line 11"/>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5383" name="Group 12"/>
              <p:cNvGrpSpPr>
                <a:grpSpLocks/>
              </p:cNvGrpSpPr>
              <p:nvPr/>
            </p:nvGrpSpPr>
            <p:grpSpPr bwMode="auto">
              <a:xfrm>
                <a:off x="2827" y="3531"/>
                <a:ext cx="5124" cy="113"/>
                <a:chOff x="2827" y="6134"/>
                <a:chExt cx="5124" cy="113"/>
              </a:xfrm>
            </p:grpSpPr>
            <p:sp>
              <p:nvSpPr>
                <p:cNvPr id="15384" name="Line 13"/>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5385" name="Line 14"/>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5386" name="Line 15"/>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5387" name="Line 16"/>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5388" name="Line 17"/>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5389" name="Line 18"/>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5390" name="Line 19"/>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5391" name="Line 20"/>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5392" name="Line 21"/>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5393" name="Line 22"/>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5370" name="Group 23"/>
            <p:cNvGrpSpPr>
              <a:grpSpLocks/>
            </p:cNvGrpSpPr>
            <p:nvPr/>
          </p:nvGrpSpPr>
          <p:grpSpPr bwMode="auto">
            <a:xfrm>
              <a:off x="2093" y="3698"/>
              <a:ext cx="6424" cy="2040"/>
              <a:chOff x="2093" y="3698"/>
              <a:chExt cx="6424" cy="2040"/>
            </a:xfrm>
          </p:grpSpPr>
          <p:sp>
            <p:nvSpPr>
              <p:cNvPr id="15371" name="Line 24"/>
              <p:cNvSpPr>
                <a:spLocks noChangeShapeType="1"/>
              </p:cNvSpPr>
              <p:nvPr/>
            </p:nvSpPr>
            <p:spPr bwMode="auto">
              <a:xfrm flipH="1">
                <a:off x="7859" y="3698"/>
                <a:ext cx="658" cy="0"/>
              </a:xfrm>
              <a:prstGeom prst="line">
                <a:avLst/>
              </a:prstGeom>
              <a:noFill/>
              <a:ln w="19050">
                <a:solidFill>
                  <a:srgbClr val="FF0000"/>
                </a:solidFill>
                <a:round/>
                <a:headEnd/>
                <a:tailEnd/>
              </a:ln>
            </p:spPr>
            <p:txBody>
              <a:bodyPr/>
              <a:lstStyle/>
              <a:p>
                <a:endParaRPr lang="en-US"/>
              </a:p>
            </p:txBody>
          </p:sp>
          <p:sp>
            <p:nvSpPr>
              <p:cNvPr id="15372" name="Line 25"/>
              <p:cNvSpPr>
                <a:spLocks noChangeShapeType="1"/>
              </p:cNvSpPr>
              <p:nvPr/>
            </p:nvSpPr>
            <p:spPr bwMode="auto">
              <a:xfrm flipH="1">
                <a:off x="2576" y="3698"/>
                <a:ext cx="658" cy="0"/>
              </a:xfrm>
              <a:prstGeom prst="line">
                <a:avLst/>
              </a:prstGeom>
              <a:noFill/>
              <a:ln w="19050">
                <a:solidFill>
                  <a:srgbClr val="FF0000"/>
                </a:solidFill>
                <a:round/>
                <a:headEnd/>
                <a:tailEnd/>
              </a:ln>
            </p:spPr>
            <p:txBody>
              <a:bodyPr/>
              <a:lstStyle/>
              <a:p>
                <a:endParaRPr lang="en-US"/>
              </a:p>
            </p:txBody>
          </p:sp>
          <p:sp>
            <p:nvSpPr>
              <p:cNvPr id="15373" name="Line 26"/>
              <p:cNvSpPr>
                <a:spLocks noChangeShapeType="1"/>
              </p:cNvSpPr>
              <p:nvPr/>
            </p:nvSpPr>
            <p:spPr bwMode="auto">
              <a:xfrm flipH="1">
                <a:off x="3906" y="3698"/>
                <a:ext cx="658" cy="0"/>
              </a:xfrm>
              <a:prstGeom prst="line">
                <a:avLst/>
              </a:prstGeom>
              <a:noFill/>
              <a:ln w="19050">
                <a:solidFill>
                  <a:srgbClr val="FF0000"/>
                </a:solidFill>
                <a:round/>
                <a:headEnd/>
                <a:tailEnd/>
              </a:ln>
            </p:spPr>
            <p:txBody>
              <a:bodyPr/>
              <a:lstStyle/>
              <a:p>
                <a:endParaRPr lang="en-US"/>
              </a:p>
            </p:txBody>
          </p:sp>
          <p:sp>
            <p:nvSpPr>
              <p:cNvPr id="15374" name="Line 27"/>
              <p:cNvSpPr>
                <a:spLocks noChangeShapeType="1"/>
              </p:cNvSpPr>
              <p:nvPr/>
            </p:nvSpPr>
            <p:spPr bwMode="auto">
              <a:xfrm flipH="1">
                <a:off x="5223" y="3698"/>
                <a:ext cx="658" cy="0"/>
              </a:xfrm>
              <a:prstGeom prst="line">
                <a:avLst/>
              </a:prstGeom>
              <a:noFill/>
              <a:ln w="19050">
                <a:solidFill>
                  <a:srgbClr val="FF0000"/>
                </a:solidFill>
                <a:round/>
                <a:headEnd/>
                <a:tailEnd/>
              </a:ln>
            </p:spPr>
            <p:txBody>
              <a:bodyPr/>
              <a:lstStyle/>
              <a:p>
                <a:endParaRPr lang="en-US"/>
              </a:p>
            </p:txBody>
          </p:sp>
          <p:sp>
            <p:nvSpPr>
              <p:cNvPr id="15375" name="Line 28"/>
              <p:cNvSpPr>
                <a:spLocks noChangeShapeType="1"/>
              </p:cNvSpPr>
              <p:nvPr/>
            </p:nvSpPr>
            <p:spPr bwMode="auto">
              <a:xfrm flipH="1">
                <a:off x="6531" y="3698"/>
                <a:ext cx="658" cy="0"/>
              </a:xfrm>
              <a:prstGeom prst="line">
                <a:avLst/>
              </a:prstGeom>
              <a:noFill/>
              <a:ln w="19050">
                <a:solidFill>
                  <a:srgbClr val="FF0000"/>
                </a:solidFill>
                <a:round/>
                <a:headEnd/>
                <a:tailEnd/>
              </a:ln>
            </p:spPr>
            <p:txBody>
              <a:bodyPr/>
              <a:lstStyle/>
              <a:p>
                <a:endParaRPr lang="en-US"/>
              </a:p>
            </p:txBody>
          </p:sp>
          <p:grpSp>
            <p:nvGrpSpPr>
              <p:cNvPr id="15376" name="Group 29"/>
              <p:cNvGrpSpPr>
                <a:grpSpLocks/>
              </p:cNvGrpSpPr>
              <p:nvPr/>
            </p:nvGrpSpPr>
            <p:grpSpPr bwMode="auto">
              <a:xfrm>
                <a:off x="2093" y="3705"/>
                <a:ext cx="4395" cy="2033"/>
                <a:chOff x="2093" y="3705"/>
                <a:chExt cx="4395" cy="2033"/>
              </a:xfrm>
            </p:grpSpPr>
            <p:sp>
              <p:nvSpPr>
                <p:cNvPr id="15377" name="Freeform 30"/>
                <p:cNvSpPr>
                  <a:spLocks/>
                </p:cNvSpPr>
                <p:nvPr/>
              </p:nvSpPr>
              <p:spPr bwMode="auto">
                <a:xfrm>
                  <a:off x="2558" y="3705"/>
                  <a:ext cx="3502" cy="443"/>
                </a:xfrm>
                <a:custGeom>
                  <a:avLst/>
                  <a:gdLst>
                    <a:gd name="T0" fmla="*/ 7 w 3502"/>
                    <a:gd name="T1" fmla="*/ 0 h 443"/>
                    <a:gd name="T2" fmla="*/ 3427 w 3502"/>
                    <a:gd name="T3" fmla="*/ 293 h 443"/>
                    <a:gd name="T4" fmla="*/ 3487 w 3502"/>
                    <a:gd name="T5" fmla="*/ 323 h 443"/>
                    <a:gd name="T6" fmla="*/ 3502 w 3502"/>
                    <a:gd name="T7" fmla="*/ 390 h 443"/>
                    <a:gd name="T8" fmla="*/ 3465 w 3502"/>
                    <a:gd name="T9" fmla="*/ 428 h 443"/>
                    <a:gd name="T10" fmla="*/ 3397 w 3502"/>
                    <a:gd name="T11" fmla="*/ 443 h 443"/>
                    <a:gd name="T12" fmla="*/ 3285 w 3502"/>
                    <a:gd name="T13" fmla="*/ 443 h 443"/>
                    <a:gd name="T14" fmla="*/ 3187 w 3502"/>
                    <a:gd name="T15" fmla="*/ 435 h 443"/>
                    <a:gd name="T16" fmla="*/ 3007 w 3502"/>
                    <a:gd name="T17" fmla="*/ 420 h 443"/>
                    <a:gd name="T18" fmla="*/ 0 w 3502"/>
                    <a:gd name="T19" fmla="*/ 45 h 443"/>
                    <a:gd name="T20" fmla="*/ 7 w 3502"/>
                    <a:gd name="T21" fmla="*/ 0 h 44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502"/>
                    <a:gd name="T34" fmla="*/ 0 h 443"/>
                    <a:gd name="T35" fmla="*/ 3502 w 3502"/>
                    <a:gd name="T36" fmla="*/ 443 h 44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502" h="443">
                      <a:moveTo>
                        <a:pt x="7" y="0"/>
                      </a:moveTo>
                      <a:lnTo>
                        <a:pt x="3427" y="293"/>
                      </a:lnTo>
                      <a:lnTo>
                        <a:pt x="3487" y="323"/>
                      </a:lnTo>
                      <a:lnTo>
                        <a:pt x="3502" y="390"/>
                      </a:lnTo>
                      <a:lnTo>
                        <a:pt x="3465" y="428"/>
                      </a:lnTo>
                      <a:lnTo>
                        <a:pt x="3397" y="443"/>
                      </a:lnTo>
                      <a:lnTo>
                        <a:pt x="3285" y="443"/>
                      </a:lnTo>
                      <a:lnTo>
                        <a:pt x="3187" y="435"/>
                      </a:lnTo>
                      <a:lnTo>
                        <a:pt x="3007" y="420"/>
                      </a:lnTo>
                      <a:lnTo>
                        <a:pt x="0" y="45"/>
                      </a:lnTo>
                      <a:lnTo>
                        <a:pt x="7" y="0"/>
                      </a:lnTo>
                      <a:close/>
                    </a:path>
                  </a:pathLst>
                </a:custGeom>
                <a:solidFill>
                  <a:srgbClr val="C0C0C0"/>
                </a:solidFill>
                <a:ln w="9525">
                  <a:solidFill>
                    <a:srgbClr val="000000"/>
                  </a:solidFill>
                  <a:round/>
                  <a:headEnd/>
                  <a:tailEnd/>
                </a:ln>
              </p:spPr>
              <p:txBody>
                <a:bodyPr/>
                <a:lstStyle/>
                <a:p>
                  <a:endParaRPr lang="en-US"/>
                </a:p>
              </p:txBody>
            </p:sp>
            <p:sp>
              <p:nvSpPr>
                <p:cNvPr id="15378" name="Freeform 31"/>
                <p:cNvSpPr>
                  <a:spLocks/>
                </p:cNvSpPr>
                <p:nvPr/>
              </p:nvSpPr>
              <p:spPr bwMode="auto">
                <a:xfrm>
                  <a:off x="5693" y="4020"/>
                  <a:ext cx="277" cy="75"/>
                </a:xfrm>
                <a:custGeom>
                  <a:avLst/>
                  <a:gdLst>
                    <a:gd name="T0" fmla="*/ 0 w 277"/>
                    <a:gd name="T1" fmla="*/ 23 h 75"/>
                    <a:gd name="T2" fmla="*/ 150 w 277"/>
                    <a:gd name="T3" fmla="*/ 60 h 75"/>
                    <a:gd name="T4" fmla="*/ 210 w 277"/>
                    <a:gd name="T5" fmla="*/ 68 h 75"/>
                    <a:gd name="T6" fmla="*/ 255 w 277"/>
                    <a:gd name="T7" fmla="*/ 75 h 75"/>
                    <a:gd name="T8" fmla="*/ 277 w 277"/>
                    <a:gd name="T9" fmla="*/ 53 h 75"/>
                    <a:gd name="T10" fmla="*/ 262 w 277"/>
                    <a:gd name="T11" fmla="*/ 15 h 75"/>
                    <a:gd name="T12" fmla="*/ 157 w 277"/>
                    <a:gd name="T13" fmla="*/ 0 h 75"/>
                    <a:gd name="T14" fmla="*/ 0 w 277"/>
                    <a:gd name="T15" fmla="*/ 23 h 75"/>
                    <a:gd name="T16" fmla="*/ 0 60000 65536"/>
                    <a:gd name="T17" fmla="*/ 0 60000 65536"/>
                    <a:gd name="T18" fmla="*/ 0 60000 65536"/>
                    <a:gd name="T19" fmla="*/ 0 60000 65536"/>
                    <a:gd name="T20" fmla="*/ 0 60000 65536"/>
                    <a:gd name="T21" fmla="*/ 0 60000 65536"/>
                    <a:gd name="T22" fmla="*/ 0 60000 65536"/>
                    <a:gd name="T23" fmla="*/ 0 60000 65536"/>
                    <a:gd name="T24" fmla="*/ 0 w 277"/>
                    <a:gd name="T25" fmla="*/ 0 h 75"/>
                    <a:gd name="T26" fmla="*/ 277 w 277"/>
                    <a:gd name="T27" fmla="*/ 75 h 7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7" h="75">
                      <a:moveTo>
                        <a:pt x="0" y="23"/>
                      </a:moveTo>
                      <a:lnTo>
                        <a:pt x="150" y="60"/>
                      </a:lnTo>
                      <a:lnTo>
                        <a:pt x="210" y="68"/>
                      </a:lnTo>
                      <a:lnTo>
                        <a:pt x="255" y="75"/>
                      </a:lnTo>
                      <a:lnTo>
                        <a:pt x="277" y="53"/>
                      </a:lnTo>
                      <a:lnTo>
                        <a:pt x="262" y="15"/>
                      </a:lnTo>
                      <a:lnTo>
                        <a:pt x="157" y="0"/>
                      </a:lnTo>
                      <a:lnTo>
                        <a:pt x="0" y="23"/>
                      </a:lnTo>
                      <a:close/>
                    </a:path>
                  </a:pathLst>
                </a:custGeom>
                <a:solidFill>
                  <a:srgbClr val="FFFFFF"/>
                </a:solidFill>
                <a:ln w="9525">
                  <a:solidFill>
                    <a:srgbClr val="000000"/>
                  </a:solidFill>
                  <a:round/>
                  <a:headEnd/>
                  <a:tailEnd/>
                </a:ln>
              </p:spPr>
              <p:txBody>
                <a:bodyPr/>
                <a:lstStyle/>
                <a:p>
                  <a:endParaRPr lang="en-US"/>
                </a:p>
              </p:txBody>
            </p:sp>
            <p:sp>
              <p:nvSpPr>
                <p:cNvPr id="15379" name="Freeform 32"/>
                <p:cNvSpPr>
                  <a:spLocks/>
                </p:cNvSpPr>
                <p:nvPr/>
              </p:nvSpPr>
              <p:spPr bwMode="auto">
                <a:xfrm>
                  <a:off x="5895" y="4065"/>
                  <a:ext cx="593" cy="1673"/>
                </a:xfrm>
                <a:custGeom>
                  <a:avLst/>
                  <a:gdLst>
                    <a:gd name="T0" fmla="*/ 0 w 593"/>
                    <a:gd name="T1" fmla="*/ 0 h 1673"/>
                    <a:gd name="T2" fmla="*/ 90 w 593"/>
                    <a:gd name="T3" fmla="*/ 45 h 1673"/>
                    <a:gd name="T4" fmla="*/ 158 w 593"/>
                    <a:gd name="T5" fmla="*/ 105 h 1673"/>
                    <a:gd name="T6" fmla="*/ 203 w 593"/>
                    <a:gd name="T7" fmla="*/ 158 h 1673"/>
                    <a:gd name="T8" fmla="*/ 240 w 593"/>
                    <a:gd name="T9" fmla="*/ 233 h 1673"/>
                    <a:gd name="T10" fmla="*/ 255 w 593"/>
                    <a:gd name="T11" fmla="*/ 345 h 1673"/>
                    <a:gd name="T12" fmla="*/ 225 w 593"/>
                    <a:gd name="T13" fmla="*/ 510 h 1673"/>
                    <a:gd name="T14" fmla="*/ 180 w 593"/>
                    <a:gd name="T15" fmla="*/ 675 h 1673"/>
                    <a:gd name="T16" fmla="*/ 143 w 593"/>
                    <a:gd name="T17" fmla="*/ 810 h 1673"/>
                    <a:gd name="T18" fmla="*/ 143 w 593"/>
                    <a:gd name="T19" fmla="*/ 938 h 1673"/>
                    <a:gd name="T20" fmla="*/ 195 w 593"/>
                    <a:gd name="T21" fmla="*/ 1020 h 1673"/>
                    <a:gd name="T22" fmla="*/ 248 w 593"/>
                    <a:gd name="T23" fmla="*/ 1110 h 1673"/>
                    <a:gd name="T24" fmla="*/ 330 w 593"/>
                    <a:gd name="T25" fmla="*/ 1193 h 1673"/>
                    <a:gd name="T26" fmla="*/ 420 w 593"/>
                    <a:gd name="T27" fmla="*/ 1268 h 1673"/>
                    <a:gd name="T28" fmla="*/ 465 w 593"/>
                    <a:gd name="T29" fmla="*/ 1305 h 1673"/>
                    <a:gd name="T30" fmla="*/ 525 w 593"/>
                    <a:gd name="T31" fmla="*/ 1343 h 1673"/>
                    <a:gd name="T32" fmla="*/ 578 w 593"/>
                    <a:gd name="T33" fmla="*/ 1380 h 1673"/>
                    <a:gd name="T34" fmla="*/ 593 w 593"/>
                    <a:gd name="T35" fmla="*/ 1448 h 1673"/>
                    <a:gd name="T36" fmla="*/ 570 w 593"/>
                    <a:gd name="T37" fmla="*/ 1560 h 1673"/>
                    <a:gd name="T38" fmla="*/ 518 w 593"/>
                    <a:gd name="T39" fmla="*/ 1673 h 1673"/>
                    <a:gd name="T40" fmla="*/ 495 w 593"/>
                    <a:gd name="T41" fmla="*/ 1673 h 167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593"/>
                    <a:gd name="T64" fmla="*/ 0 h 1673"/>
                    <a:gd name="T65" fmla="*/ 593 w 593"/>
                    <a:gd name="T66" fmla="*/ 1673 h 1673"/>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593" h="1673">
                      <a:moveTo>
                        <a:pt x="0" y="0"/>
                      </a:moveTo>
                      <a:lnTo>
                        <a:pt x="90" y="45"/>
                      </a:lnTo>
                      <a:lnTo>
                        <a:pt x="158" y="105"/>
                      </a:lnTo>
                      <a:lnTo>
                        <a:pt x="203" y="158"/>
                      </a:lnTo>
                      <a:lnTo>
                        <a:pt x="240" y="233"/>
                      </a:lnTo>
                      <a:lnTo>
                        <a:pt x="255" y="345"/>
                      </a:lnTo>
                      <a:lnTo>
                        <a:pt x="225" y="510"/>
                      </a:lnTo>
                      <a:lnTo>
                        <a:pt x="180" y="675"/>
                      </a:lnTo>
                      <a:lnTo>
                        <a:pt x="143" y="810"/>
                      </a:lnTo>
                      <a:lnTo>
                        <a:pt x="143" y="938"/>
                      </a:lnTo>
                      <a:lnTo>
                        <a:pt x="195" y="1020"/>
                      </a:lnTo>
                      <a:lnTo>
                        <a:pt x="248" y="1110"/>
                      </a:lnTo>
                      <a:lnTo>
                        <a:pt x="330" y="1193"/>
                      </a:lnTo>
                      <a:lnTo>
                        <a:pt x="420" y="1268"/>
                      </a:lnTo>
                      <a:lnTo>
                        <a:pt x="465" y="1305"/>
                      </a:lnTo>
                      <a:lnTo>
                        <a:pt x="525" y="1343"/>
                      </a:lnTo>
                      <a:lnTo>
                        <a:pt x="578" y="1380"/>
                      </a:lnTo>
                      <a:lnTo>
                        <a:pt x="593" y="1448"/>
                      </a:lnTo>
                      <a:lnTo>
                        <a:pt x="570" y="1560"/>
                      </a:lnTo>
                      <a:lnTo>
                        <a:pt x="518" y="1673"/>
                      </a:lnTo>
                      <a:lnTo>
                        <a:pt x="495" y="1673"/>
                      </a:lnTo>
                    </a:path>
                  </a:pathLst>
                </a:custGeom>
                <a:noFill/>
                <a:ln w="19050">
                  <a:solidFill>
                    <a:srgbClr val="FF0000"/>
                  </a:solidFill>
                  <a:round/>
                  <a:headEnd/>
                  <a:tailEnd/>
                </a:ln>
              </p:spPr>
              <p:txBody>
                <a:bodyPr/>
                <a:lstStyle/>
                <a:p>
                  <a:endParaRPr lang="en-US"/>
                </a:p>
              </p:txBody>
            </p:sp>
            <p:sp>
              <p:nvSpPr>
                <p:cNvPr id="15380" name="Freeform 33"/>
                <p:cNvSpPr>
                  <a:spLocks/>
                </p:cNvSpPr>
                <p:nvPr/>
              </p:nvSpPr>
              <p:spPr bwMode="auto">
                <a:xfrm>
                  <a:off x="2093" y="3810"/>
                  <a:ext cx="3840" cy="1815"/>
                </a:xfrm>
                <a:custGeom>
                  <a:avLst/>
                  <a:gdLst>
                    <a:gd name="T0" fmla="*/ 3716 w 3840"/>
                    <a:gd name="T1" fmla="*/ 338 h 1815"/>
                    <a:gd name="T2" fmla="*/ 3630 w 3840"/>
                    <a:gd name="T3" fmla="*/ 405 h 1815"/>
                    <a:gd name="T4" fmla="*/ 3577 w 3840"/>
                    <a:gd name="T5" fmla="*/ 518 h 1815"/>
                    <a:gd name="T6" fmla="*/ 3577 w 3840"/>
                    <a:gd name="T7" fmla="*/ 623 h 1815"/>
                    <a:gd name="T8" fmla="*/ 3607 w 3840"/>
                    <a:gd name="T9" fmla="*/ 848 h 1815"/>
                    <a:gd name="T10" fmla="*/ 3630 w 3840"/>
                    <a:gd name="T11" fmla="*/ 945 h 1815"/>
                    <a:gd name="T12" fmla="*/ 3705 w 3840"/>
                    <a:gd name="T13" fmla="*/ 1215 h 1815"/>
                    <a:gd name="T14" fmla="*/ 3825 w 3840"/>
                    <a:gd name="T15" fmla="*/ 1425 h 1815"/>
                    <a:gd name="T16" fmla="*/ 3840 w 3840"/>
                    <a:gd name="T17" fmla="*/ 1530 h 1815"/>
                    <a:gd name="T18" fmla="*/ 3810 w 3840"/>
                    <a:gd name="T19" fmla="*/ 1628 h 1815"/>
                    <a:gd name="T20" fmla="*/ 3787 w 3840"/>
                    <a:gd name="T21" fmla="*/ 1688 h 1815"/>
                    <a:gd name="T22" fmla="*/ 3720 w 3840"/>
                    <a:gd name="T23" fmla="*/ 1763 h 1815"/>
                    <a:gd name="T24" fmla="*/ 3630 w 3840"/>
                    <a:gd name="T25" fmla="*/ 1808 h 1815"/>
                    <a:gd name="T26" fmla="*/ 3525 w 3840"/>
                    <a:gd name="T27" fmla="*/ 1815 h 1815"/>
                    <a:gd name="T28" fmla="*/ 3405 w 3840"/>
                    <a:gd name="T29" fmla="*/ 1793 h 1815"/>
                    <a:gd name="T30" fmla="*/ 3247 w 3840"/>
                    <a:gd name="T31" fmla="*/ 1770 h 1815"/>
                    <a:gd name="T32" fmla="*/ 2662 w 3840"/>
                    <a:gd name="T33" fmla="*/ 1665 h 1815"/>
                    <a:gd name="T34" fmla="*/ 2400 w 3840"/>
                    <a:gd name="T35" fmla="*/ 1613 h 1815"/>
                    <a:gd name="T36" fmla="*/ 1972 w 3840"/>
                    <a:gd name="T37" fmla="*/ 1463 h 1815"/>
                    <a:gd name="T38" fmla="*/ 1642 w 3840"/>
                    <a:gd name="T39" fmla="*/ 1298 h 1815"/>
                    <a:gd name="T40" fmla="*/ 1492 w 3840"/>
                    <a:gd name="T41" fmla="*/ 1208 h 1815"/>
                    <a:gd name="T42" fmla="*/ 1305 w 3840"/>
                    <a:gd name="T43" fmla="*/ 1095 h 1815"/>
                    <a:gd name="T44" fmla="*/ 1095 w 3840"/>
                    <a:gd name="T45" fmla="*/ 968 h 1815"/>
                    <a:gd name="T46" fmla="*/ 787 w 3840"/>
                    <a:gd name="T47" fmla="*/ 780 h 1815"/>
                    <a:gd name="T48" fmla="*/ 607 w 3840"/>
                    <a:gd name="T49" fmla="*/ 630 h 1815"/>
                    <a:gd name="T50" fmla="*/ 442 w 3840"/>
                    <a:gd name="T51" fmla="*/ 465 h 1815"/>
                    <a:gd name="T52" fmla="*/ 360 w 3840"/>
                    <a:gd name="T53" fmla="*/ 360 h 1815"/>
                    <a:gd name="T54" fmla="*/ 270 w 3840"/>
                    <a:gd name="T55" fmla="*/ 255 h 1815"/>
                    <a:gd name="T56" fmla="*/ 0 w 3840"/>
                    <a:gd name="T57" fmla="*/ 0 h 181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840"/>
                    <a:gd name="T88" fmla="*/ 0 h 1815"/>
                    <a:gd name="T89" fmla="*/ 3840 w 3840"/>
                    <a:gd name="T90" fmla="*/ 1815 h 1815"/>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840" h="1815">
                      <a:moveTo>
                        <a:pt x="3716" y="338"/>
                      </a:moveTo>
                      <a:lnTo>
                        <a:pt x="3630" y="405"/>
                      </a:lnTo>
                      <a:lnTo>
                        <a:pt x="3577" y="518"/>
                      </a:lnTo>
                      <a:lnTo>
                        <a:pt x="3577" y="623"/>
                      </a:lnTo>
                      <a:lnTo>
                        <a:pt x="3607" y="848"/>
                      </a:lnTo>
                      <a:lnTo>
                        <a:pt x="3630" y="945"/>
                      </a:lnTo>
                      <a:lnTo>
                        <a:pt x="3705" y="1215"/>
                      </a:lnTo>
                      <a:lnTo>
                        <a:pt x="3825" y="1425"/>
                      </a:lnTo>
                      <a:lnTo>
                        <a:pt x="3840" y="1530"/>
                      </a:lnTo>
                      <a:lnTo>
                        <a:pt x="3810" y="1628"/>
                      </a:lnTo>
                      <a:lnTo>
                        <a:pt x="3787" y="1688"/>
                      </a:lnTo>
                      <a:lnTo>
                        <a:pt x="3720" y="1763"/>
                      </a:lnTo>
                      <a:lnTo>
                        <a:pt x="3630" y="1808"/>
                      </a:lnTo>
                      <a:lnTo>
                        <a:pt x="3525" y="1815"/>
                      </a:lnTo>
                      <a:lnTo>
                        <a:pt x="3405" y="1793"/>
                      </a:lnTo>
                      <a:lnTo>
                        <a:pt x="3247" y="1770"/>
                      </a:lnTo>
                      <a:lnTo>
                        <a:pt x="2662" y="1665"/>
                      </a:lnTo>
                      <a:lnTo>
                        <a:pt x="2400" y="1613"/>
                      </a:lnTo>
                      <a:lnTo>
                        <a:pt x="1972" y="1463"/>
                      </a:lnTo>
                      <a:lnTo>
                        <a:pt x="1642" y="1298"/>
                      </a:lnTo>
                      <a:lnTo>
                        <a:pt x="1492" y="1208"/>
                      </a:lnTo>
                      <a:lnTo>
                        <a:pt x="1305" y="1095"/>
                      </a:lnTo>
                      <a:lnTo>
                        <a:pt x="1095" y="968"/>
                      </a:lnTo>
                      <a:lnTo>
                        <a:pt x="787" y="780"/>
                      </a:lnTo>
                      <a:lnTo>
                        <a:pt x="607" y="630"/>
                      </a:lnTo>
                      <a:lnTo>
                        <a:pt x="442" y="465"/>
                      </a:lnTo>
                      <a:lnTo>
                        <a:pt x="360" y="360"/>
                      </a:lnTo>
                      <a:lnTo>
                        <a:pt x="270" y="255"/>
                      </a:lnTo>
                      <a:lnTo>
                        <a:pt x="0" y="0"/>
                      </a:lnTo>
                    </a:path>
                  </a:pathLst>
                </a:custGeom>
                <a:noFill/>
                <a:ln w="19050">
                  <a:solidFill>
                    <a:srgbClr val="FF0000"/>
                  </a:solidFill>
                  <a:round/>
                  <a:headEnd/>
                  <a:tailEnd/>
                </a:ln>
              </p:spPr>
              <p:txBody>
                <a:bodyPr/>
                <a:lstStyle/>
                <a:p>
                  <a:endParaRPr lang="en-US"/>
                </a:p>
              </p:txBody>
            </p:sp>
          </p:grpSp>
        </p:grpSp>
      </p:grpSp>
      <p:sp>
        <p:nvSpPr>
          <p:cNvPr id="69666" name="Text Box 34"/>
          <p:cNvSpPr txBox="1">
            <a:spLocks noChangeArrowheads="1"/>
          </p:cNvSpPr>
          <p:nvPr/>
        </p:nvSpPr>
        <p:spPr bwMode="auto">
          <a:xfrm>
            <a:off x="5410200" y="4114800"/>
            <a:ext cx="2590800" cy="519113"/>
          </a:xfrm>
          <a:prstGeom prst="rect">
            <a:avLst/>
          </a:prstGeom>
          <a:noFill/>
          <a:ln w="9525">
            <a:noFill/>
            <a:miter lim="800000"/>
            <a:headEnd/>
            <a:tailEnd/>
          </a:ln>
        </p:spPr>
        <p:txBody>
          <a:bodyPr>
            <a:spAutoFit/>
          </a:bodyPr>
          <a:lstStyle/>
          <a:p>
            <a:pPr>
              <a:spcBef>
                <a:spcPct val="50000"/>
              </a:spcBef>
            </a:pPr>
            <a:r>
              <a:rPr lang="en-US" sz="2800" b="1">
                <a:latin typeface="Times New Roman" pitchFamily="18" charset="0"/>
              </a:rPr>
              <a:t>a) Khâu lại mũi</a:t>
            </a:r>
          </a:p>
        </p:txBody>
      </p:sp>
      <p:sp>
        <p:nvSpPr>
          <p:cNvPr id="69667" name="AutoShape 35"/>
          <p:cNvSpPr>
            <a:spLocks noChangeArrowheads="1"/>
          </p:cNvSpPr>
          <p:nvPr/>
        </p:nvSpPr>
        <p:spPr bwMode="auto">
          <a:xfrm>
            <a:off x="2819400" y="4800600"/>
            <a:ext cx="3657600" cy="1828800"/>
          </a:xfrm>
          <a:prstGeom prst="wedgeEllipseCallout">
            <a:avLst>
              <a:gd name="adj1" fmla="val 5468"/>
              <a:gd name="adj2" fmla="val -134634"/>
            </a:avLst>
          </a:prstGeom>
          <a:solidFill>
            <a:srgbClr val="CCFFFF"/>
          </a:solidFill>
          <a:ln w="9525">
            <a:solidFill>
              <a:schemeClr val="tx1"/>
            </a:solidFill>
            <a:miter lim="800000"/>
            <a:headEnd/>
            <a:tailEnd/>
          </a:ln>
        </p:spPr>
        <p:txBody>
          <a:bodyPr/>
          <a:lstStyle/>
          <a:p>
            <a:pPr algn="ctr"/>
            <a:r>
              <a:rPr lang="en-US" sz="3200">
                <a:solidFill>
                  <a:srgbClr val="D60093"/>
                </a:solidFill>
                <a:latin typeface="Times New Roman" pitchFamily="18" charset="0"/>
              </a:rPr>
              <a:t>Khâu lại mũi bằng cách nào? </a:t>
            </a:r>
          </a:p>
        </p:txBody>
      </p:sp>
      <p:sp>
        <p:nvSpPr>
          <p:cNvPr id="69668" name="AutoShape 36"/>
          <p:cNvSpPr>
            <a:spLocks noChangeArrowheads="1"/>
          </p:cNvSpPr>
          <p:nvPr/>
        </p:nvSpPr>
        <p:spPr bwMode="auto">
          <a:xfrm>
            <a:off x="762000" y="990600"/>
            <a:ext cx="2362200" cy="4724400"/>
          </a:xfrm>
          <a:prstGeom prst="wedgeEllipseCallout">
            <a:avLst>
              <a:gd name="adj1" fmla="val 88574"/>
              <a:gd name="adj2" fmla="val -15255"/>
            </a:avLst>
          </a:prstGeom>
          <a:solidFill>
            <a:schemeClr val="accent1"/>
          </a:solidFill>
          <a:ln w="9525">
            <a:solidFill>
              <a:schemeClr val="tx1"/>
            </a:solidFill>
            <a:miter lim="800000"/>
            <a:headEnd/>
            <a:tailEnd/>
          </a:ln>
        </p:spPr>
        <p:txBody>
          <a:bodyPr/>
          <a:lstStyle/>
          <a:p>
            <a:pPr algn="ctr"/>
            <a:r>
              <a:rPr lang="en-US" sz="3200">
                <a:latin typeface="Times New Roman" pitchFamily="18" charset="0"/>
              </a:rPr>
              <a:t>Khâu đến cuối đường vạch ta phải kết thúc đường khâu. </a:t>
            </a:r>
          </a:p>
        </p:txBody>
      </p:sp>
      <p:sp>
        <p:nvSpPr>
          <p:cNvPr id="69670" name="AutoShape 38"/>
          <p:cNvSpPr>
            <a:spLocks noChangeArrowheads="1"/>
          </p:cNvSpPr>
          <p:nvPr/>
        </p:nvSpPr>
        <p:spPr bwMode="auto">
          <a:xfrm>
            <a:off x="228600" y="838200"/>
            <a:ext cx="2209800" cy="4267200"/>
          </a:xfrm>
          <a:prstGeom prst="wedgeEllipseCallout">
            <a:avLst>
              <a:gd name="adj1" fmla="val 119829"/>
              <a:gd name="adj2" fmla="val -11088"/>
            </a:avLst>
          </a:prstGeom>
          <a:solidFill>
            <a:schemeClr val="accent1"/>
          </a:solidFill>
          <a:ln w="9525">
            <a:solidFill>
              <a:schemeClr val="tx1"/>
            </a:solidFill>
            <a:miter lim="800000"/>
            <a:headEnd/>
            <a:tailEnd/>
          </a:ln>
        </p:spPr>
        <p:txBody>
          <a:bodyPr/>
          <a:lstStyle/>
          <a:p>
            <a:pPr algn="ctr"/>
            <a:r>
              <a:rPr lang="en-US" sz="3200">
                <a:latin typeface="Times New Roman" pitchFamily="18" charset="0"/>
              </a:rPr>
              <a:t>Khâu đến cuối đường vạch dấu ta phải làm gì?</a:t>
            </a:r>
          </a:p>
        </p:txBody>
      </p:sp>
      <p:sp>
        <p:nvSpPr>
          <p:cNvPr id="69671" name="AutoShape 39"/>
          <p:cNvSpPr>
            <a:spLocks noChangeArrowheads="1"/>
          </p:cNvSpPr>
          <p:nvPr/>
        </p:nvSpPr>
        <p:spPr bwMode="auto">
          <a:xfrm>
            <a:off x="2590800" y="4876800"/>
            <a:ext cx="5029200" cy="1828800"/>
          </a:xfrm>
          <a:prstGeom prst="wedgeEllipseCallout">
            <a:avLst>
              <a:gd name="adj1" fmla="val -8995"/>
              <a:gd name="adj2" fmla="val -159375"/>
            </a:avLst>
          </a:prstGeom>
          <a:solidFill>
            <a:srgbClr val="CCFFFF"/>
          </a:solidFill>
          <a:ln w="9525">
            <a:solidFill>
              <a:schemeClr val="tx1"/>
            </a:solidFill>
            <a:miter lim="800000"/>
            <a:headEnd/>
            <a:tailEnd/>
          </a:ln>
        </p:spPr>
        <p:txBody>
          <a:bodyPr/>
          <a:lstStyle/>
          <a:p>
            <a:pPr algn="ctr"/>
            <a:r>
              <a:rPr lang="en-US" sz="3200">
                <a:solidFill>
                  <a:srgbClr val="D60093"/>
                </a:solidFill>
                <a:latin typeface="Times New Roman" pitchFamily="18" charset="0"/>
              </a:rPr>
              <a:t>Khâu lại mũi bằng cách lùi lại một mũi và xuống kim.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9666"/>
                                        </p:tgtEl>
                                        <p:attrNameLst>
                                          <p:attrName>style.visibility</p:attrName>
                                        </p:attrNameLst>
                                      </p:cBhvr>
                                      <p:to>
                                        <p:strVal val="visible"/>
                                      </p:to>
                                    </p:set>
                                    <p:anim calcmode="lin" valueType="num">
                                      <p:cBhvr additive="base">
                                        <p:cTn id="11" dur="500" fill="hold"/>
                                        <p:tgtEl>
                                          <p:spTgt spid="69666"/>
                                        </p:tgtEl>
                                        <p:attrNameLst>
                                          <p:attrName>ppt_x</p:attrName>
                                        </p:attrNameLst>
                                      </p:cBhvr>
                                      <p:tavLst>
                                        <p:tav tm="0">
                                          <p:val>
                                            <p:strVal val="#ppt_x"/>
                                          </p:val>
                                        </p:tav>
                                        <p:tav tm="100000">
                                          <p:val>
                                            <p:strVal val="#ppt_x"/>
                                          </p:val>
                                        </p:tav>
                                      </p:tavLst>
                                    </p:anim>
                                    <p:anim calcmode="lin" valueType="num">
                                      <p:cBhvr additive="base">
                                        <p:cTn id="12" dur="500" fill="hold"/>
                                        <p:tgtEl>
                                          <p:spTgt spid="69666"/>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9670"/>
                                        </p:tgtEl>
                                        <p:attrNameLst>
                                          <p:attrName>style.visibility</p:attrName>
                                        </p:attrNameLst>
                                      </p:cBhvr>
                                      <p:to>
                                        <p:strVal val="visible"/>
                                      </p:to>
                                    </p:set>
                                    <p:animEffect transition="in" filter="box(in)">
                                      <p:cBhvr>
                                        <p:cTn id="17" dur="500"/>
                                        <p:tgtEl>
                                          <p:spTgt spid="6967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xit" presetSubtype="16" fill="hold" grpId="1" nodeType="clickEffect">
                                  <p:stCondLst>
                                    <p:cond delay="0"/>
                                  </p:stCondLst>
                                  <p:childTnLst>
                                    <p:animEffect transition="out" filter="box(in)">
                                      <p:cBhvr>
                                        <p:cTn id="21" dur="500"/>
                                        <p:tgtEl>
                                          <p:spTgt spid="69670"/>
                                        </p:tgtEl>
                                      </p:cBhvr>
                                    </p:animEffect>
                                    <p:set>
                                      <p:cBhvr>
                                        <p:cTn id="22" dur="1" fill="hold">
                                          <p:stCondLst>
                                            <p:cond delay="499"/>
                                          </p:stCondLst>
                                        </p:cTn>
                                        <p:tgtEl>
                                          <p:spTgt spid="69670"/>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69668"/>
                                        </p:tgtEl>
                                        <p:attrNameLst>
                                          <p:attrName>style.visibility</p:attrName>
                                        </p:attrNameLst>
                                      </p:cBhvr>
                                      <p:to>
                                        <p:strVal val="visible"/>
                                      </p:to>
                                    </p:set>
                                    <p:animEffect transition="in" filter="box(in)">
                                      <p:cBhvr>
                                        <p:cTn id="27" dur="500"/>
                                        <p:tgtEl>
                                          <p:spTgt spid="6966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69667"/>
                                        </p:tgtEl>
                                        <p:attrNameLst>
                                          <p:attrName>style.visibility</p:attrName>
                                        </p:attrNameLst>
                                      </p:cBhvr>
                                      <p:to>
                                        <p:strVal val="visible"/>
                                      </p:to>
                                    </p:set>
                                    <p:animEffect transition="in" filter="box(in)">
                                      <p:cBhvr>
                                        <p:cTn id="32" dur="500"/>
                                        <p:tgtEl>
                                          <p:spTgt spid="6966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xit" presetSubtype="16" fill="hold" grpId="1" nodeType="clickEffect">
                                  <p:stCondLst>
                                    <p:cond delay="0"/>
                                  </p:stCondLst>
                                  <p:childTnLst>
                                    <p:animEffect transition="out" filter="box(in)">
                                      <p:cBhvr>
                                        <p:cTn id="36" dur="500"/>
                                        <p:tgtEl>
                                          <p:spTgt spid="69667"/>
                                        </p:tgtEl>
                                      </p:cBhvr>
                                    </p:animEffect>
                                    <p:set>
                                      <p:cBhvr>
                                        <p:cTn id="37" dur="1" fill="hold">
                                          <p:stCondLst>
                                            <p:cond delay="499"/>
                                          </p:stCondLst>
                                        </p:cTn>
                                        <p:tgtEl>
                                          <p:spTgt spid="69667"/>
                                        </p:tgtEl>
                                        <p:attrNameLst>
                                          <p:attrName>style.visibility</p:attrName>
                                        </p:attrNameLst>
                                      </p:cBhvr>
                                      <p:to>
                                        <p:strVal val="hidden"/>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69671"/>
                                        </p:tgtEl>
                                        <p:attrNameLst>
                                          <p:attrName>style.visibility</p:attrName>
                                        </p:attrNameLst>
                                      </p:cBhvr>
                                      <p:to>
                                        <p:strVal val="visible"/>
                                      </p:to>
                                    </p:set>
                                    <p:animEffect transition="in" filter="box(in)">
                                      <p:cBhvr>
                                        <p:cTn id="42" dur="500"/>
                                        <p:tgtEl>
                                          <p:spTgt spid="696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66" grpId="0"/>
      <p:bldP spid="69667" grpId="0" animBg="1"/>
      <p:bldP spid="69667" grpId="1" animBg="1"/>
      <p:bldP spid="69668" grpId="0" animBg="1"/>
      <p:bldP spid="69670" grpId="0" animBg="1"/>
      <p:bldP spid="69670" grpId="1" animBg="1"/>
      <p:bldP spid="6967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6"/>
          <p:cNvSpPr>
            <a:spLocks noChangeArrowheads="1"/>
          </p:cNvSpPr>
          <p:nvPr/>
        </p:nvSpPr>
        <p:spPr bwMode="auto">
          <a:xfrm>
            <a:off x="457200" y="273050"/>
            <a:ext cx="5715000" cy="523220"/>
          </a:xfrm>
          <a:prstGeom prst="rect">
            <a:avLst/>
          </a:prstGeom>
          <a:noFill/>
          <a:ln w="9525">
            <a:noFill/>
            <a:miter lim="800000"/>
            <a:headEnd/>
            <a:tailEnd/>
          </a:ln>
        </p:spPr>
        <p:txBody>
          <a:bodyPr>
            <a:spAutoFit/>
          </a:bodyPr>
          <a:lstStyle/>
          <a:p>
            <a:pPr>
              <a:buFont typeface="Wingdings" pitchFamily="2" charset="2"/>
              <a:buChar char="v"/>
            </a:pP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Kết</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thúc</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đường</a:t>
            </a:r>
            <a:r>
              <a:rPr lang="en-US" sz="2800" b="1" dirty="0">
                <a:solidFill>
                  <a:schemeClr val="tx2"/>
                </a:solidFill>
                <a:latin typeface="Times New Roman" pitchFamily="18" charset="0"/>
              </a:rPr>
              <a:t> </a:t>
            </a:r>
            <a:r>
              <a:rPr lang="en-US" sz="2800" b="1" dirty="0" err="1">
                <a:solidFill>
                  <a:schemeClr val="tx2"/>
                </a:solidFill>
                <a:latin typeface="Times New Roman" pitchFamily="18" charset="0"/>
              </a:rPr>
              <a:t>khâu</a:t>
            </a:r>
            <a:endParaRPr lang="en-US" sz="2800" b="1" dirty="0">
              <a:solidFill>
                <a:schemeClr val="tx2"/>
              </a:solidFill>
              <a:latin typeface="Times New Roman" pitchFamily="18" charset="0"/>
            </a:endParaRPr>
          </a:p>
        </p:txBody>
      </p:sp>
      <p:grpSp>
        <p:nvGrpSpPr>
          <p:cNvPr id="2" name="Group 7"/>
          <p:cNvGrpSpPr>
            <a:grpSpLocks/>
          </p:cNvGrpSpPr>
          <p:nvPr/>
        </p:nvGrpSpPr>
        <p:grpSpPr bwMode="auto">
          <a:xfrm>
            <a:off x="304800" y="762000"/>
            <a:ext cx="6294438" cy="2882900"/>
            <a:chOff x="1130" y="11641"/>
            <a:chExt cx="9912" cy="4540"/>
          </a:xfrm>
        </p:grpSpPr>
        <p:grpSp>
          <p:nvGrpSpPr>
            <p:cNvPr id="16414" name="Group 8"/>
            <p:cNvGrpSpPr>
              <a:grpSpLocks/>
            </p:cNvGrpSpPr>
            <p:nvPr/>
          </p:nvGrpSpPr>
          <p:grpSpPr bwMode="auto">
            <a:xfrm>
              <a:off x="1130" y="11641"/>
              <a:ext cx="9912" cy="4540"/>
              <a:chOff x="1130" y="11641"/>
              <a:chExt cx="9912" cy="4540"/>
            </a:xfrm>
          </p:grpSpPr>
          <p:grpSp>
            <p:nvGrpSpPr>
              <p:cNvPr id="16417" name="Group 9"/>
              <p:cNvGrpSpPr>
                <a:grpSpLocks/>
              </p:cNvGrpSpPr>
              <p:nvPr/>
            </p:nvGrpSpPr>
            <p:grpSpPr bwMode="auto">
              <a:xfrm>
                <a:off x="1130" y="11641"/>
                <a:ext cx="7946" cy="4540"/>
                <a:chOff x="1247" y="11189"/>
                <a:chExt cx="7946" cy="4540"/>
              </a:xfrm>
            </p:grpSpPr>
            <p:sp>
              <p:nvSpPr>
                <p:cNvPr id="16421" name="Rectangle 10"/>
                <p:cNvSpPr>
                  <a:spLocks noChangeArrowheads="1"/>
                </p:cNvSpPr>
                <p:nvPr/>
              </p:nvSpPr>
              <p:spPr bwMode="auto">
                <a:xfrm>
                  <a:off x="1247" y="11189"/>
                  <a:ext cx="7946"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16422" name="Group 11"/>
                <p:cNvGrpSpPr>
                  <a:grpSpLocks/>
                </p:cNvGrpSpPr>
                <p:nvPr/>
              </p:nvGrpSpPr>
              <p:grpSpPr bwMode="auto">
                <a:xfrm>
                  <a:off x="1923" y="13616"/>
                  <a:ext cx="6738" cy="285"/>
                  <a:chOff x="1989" y="10713"/>
                  <a:chExt cx="6738" cy="285"/>
                </a:xfrm>
              </p:grpSpPr>
              <p:grpSp>
                <p:nvGrpSpPr>
                  <p:cNvPr id="16423" name="Group 12"/>
                  <p:cNvGrpSpPr>
                    <a:grpSpLocks/>
                  </p:cNvGrpSpPr>
                  <p:nvPr/>
                </p:nvGrpSpPr>
                <p:grpSpPr bwMode="auto">
                  <a:xfrm>
                    <a:off x="2607" y="10767"/>
                    <a:ext cx="6120" cy="0"/>
                    <a:chOff x="2607" y="10767"/>
                    <a:chExt cx="6120" cy="0"/>
                  </a:xfrm>
                </p:grpSpPr>
                <p:sp>
                  <p:nvSpPr>
                    <p:cNvPr id="16427" name="Line 13"/>
                    <p:cNvSpPr>
                      <a:spLocks noChangeShapeType="1"/>
                    </p:cNvSpPr>
                    <p:nvPr/>
                  </p:nvSpPr>
                  <p:spPr bwMode="auto">
                    <a:xfrm>
                      <a:off x="8047" y="10767"/>
                      <a:ext cx="680" cy="0"/>
                    </a:xfrm>
                    <a:prstGeom prst="line">
                      <a:avLst/>
                    </a:prstGeom>
                    <a:noFill/>
                    <a:ln w="22225">
                      <a:solidFill>
                        <a:srgbClr val="FF0000"/>
                      </a:solidFill>
                      <a:round/>
                      <a:headEnd/>
                      <a:tailEnd/>
                    </a:ln>
                  </p:spPr>
                  <p:txBody>
                    <a:bodyPr/>
                    <a:lstStyle/>
                    <a:p>
                      <a:endParaRPr lang="en-US"/>
                    </a:p>
                  </p:txBody>
                </p:sp>
                <p:sp>
                  <p:nvSpPr>
                    <p:cNvPr id="16428" name="Line 14"/>
                    <p:cNvSpPr>
                      <a:spLocks noChangeShapeType="1"/>
                    </p:cNvSpPr>
                    <p:nvPr/>
                  </p:nvSpPr>
                  <p:spPr bwMode="auto">
                    <a:xfrm>
                      <a:off x="2607" y="10767"/>
                      <a:ext cx="680" cy="0"/>
                    </a:xfrm>
                    <a:prstGeom prst="line">
                      <a:avLst/>
                    </a:prstGeom>
                    <a:noFill/>
                    <a:ln w="22225">
                      <a:solidFill>
                        <a:srgbClr val="FF0000"/>
                      </a:solidFill>
                      <a:round/>
                      <a:headEnd/>
                      <a:tailEnd/>
                    </a:ln>
                  </p:spPr>
                  <p:txBody>
                    <a:bodyPr/>
                    <a:lstStyle/>
                    <a:p>
                      <a:endParaRPr lang="en-US"/>
                    </a:p>
                  </p:txBody>
                </p:sp>
                <p:sp>
                  <p:nvSpPr>
                    <p:cNvPr id="16429" name="Line 15"/>
                    <p:cNvSpPr>
                      <a:spLocks noChangeShapeType="1"/>
                    </p:cNvSpPr>
                    <p:nvPr/>
                  </p:nvSpPr>
                  <p:spPr bwMode="auto">
                    <a:xfrm>
                      <a:off x="3967" y="10767"/>
                      <a:ext cx="680" cy="0"/>
                    </a:xfrm>
                    <a:prstGeom prst="line">
                      <a:avLst/>
                    </a:prstGeom>
                    <a:noFill/>
                    <a:ln w="22225">
                      <a:solidFill>
                        <a:srgbClr val="FF0000"/>
                      </a:solidFill>
                      <a:round/>
                      <a:headEnd/>
                      <a:tailEnd/>
                    </a:ln>
                  </p:spPr>
                  <p:txBody>
                    <a:bodyPr/>
                    <a:lstStyle/>
                    <a:p>
                      <a:endParaRPr lang="en-US"/>
                    </a:p>
                  </p:txBody>
                </p:sp>
                <p:sp>
                  <p:nvSpPr>
                    <p:cNvPr id="16430" name="Line 16"/>
                    <p:cNvSpPr>
                      <a:spLocks noChangeShapeType="1"/>
                    </p:cNvSpPr>
                    <p:nvPr/>
                  </p:nvSpPr>
                  <p:spPr bwMode="auto">
                    <a:xfrm>
                      <a:off x="5327" y="10767"/>
                      <a:ext cx="680" cy="0"/>
                    </a:xfrm>
                    <a:prstGeom prst="line">
                      <a:avLst/>
                    </a:prstGeom>
                    <a:noFill/>
                    <a:ln w="22225">
                      <a:solidFill>
                        <a:srgbClr val="FF0000"/>
                      </a:solidFill>
                      <a:round/>
                      <a:headEnd/>
                      <a:tailEnd/>
                    </a:ln>
                  </p:spPr>
                  <p:txBody>
                    <a:bodyPr/>
                    <a:lstStyle/>
                    <a:p>
                      <a:endParaRPr lang="en-US"/>
                    </a:p>
                  </p:txBody>
                </p:sp>
                <p:sp>
                  <p:nvSpPr>
                    <p:cNvPr id="16431" name="Line 17"/>
                    <p:cNvSpPr>
                      <a:spLocks noChangeShapeType="1"/>
                    </p:cNvSpPr>
                    <p:nvPr/>
                  </p:nvSpPr>
                  <p:spPr bwMode="auto">
                    <a:xfrm>
                      <a:off x="6687" y="10767"/>
                      <a:ext cx="680" cy="0"/>
                    </a:xfrm>
                    <a:prstGeom prst="line">
                      <a:avLst/>
                    </a:prstGeom>
                    <a:noFill/>
                    <a:ln w="22225">
                      <a:solidFill>
                        <a:srgbClr val="FF0000"/>
                      </a:solidFill>
                      <a:round/>
                      <a:headEnd/>
                      <a:tailEnd/>
                    </a:ln>
                  </p:spPr>
                  <p:txBody>
                    <a:bodyPr/>
                    <a:lstStyle/>
                    <a:p>
                      <a:endParaRPr lang="en-US"/>
                    </a:p>
                  </p:txBody>
                </p:sp>
              </p:grpSp>
              <p:grpSp>
                <p:nvGrpSpPr>
                  <p:cNvPr id="16424" name="Group 18"/>
                  <p:cNvGrpSpPr>
                    <a:grpSpLocks/>
                  </p:cNvGrpSpPr>
                  <p:nvPr/>
                </p:nvGrpSpPr>
                <p:grpSpPr bwMode="auto">
                  <a:xfrm>
                    <a:off x="1989" y="10713"/>
                    <a:ext cx="113" cy="285"/>
                    <a:chOff x="1959" y="10427"/>
                    <a:chExt cx="113" cy="285"/>
                  </a:xfrm>
                </p:grpSpPr>
                <p:sp>
                  <p:nvSpPr>
                    <p:cNvPr id="16425" name="Oval 19"/>
                    <p:cNvSpPr>
                      <a:spLocks noChangeArrowheads="1"/>
                    </p:cNvSpPr>
                    <p:nvPr/>
                  </p:nvSpPr>
                  <p:spPr bwMode="auto">
                    <a:xfrm>
                      <a:off x="1959" y="10427"/>
                      <a:ext cx="113" cy="113"/>
                    </a:xfrm>
                    <a:prstGeom prst="ellipse">
                      <a:avLst/>
                    </a:prstGeom>
                    <a:solidFill>
                      <a:srgbClr val="FF0000"/>
                    </a:solidFill>
                    <a:ln w="9525">
                      <a:solidFill>
                        <a:srgbClr val="FF0000"/>
                      </a:solidFill>
                      <a:round/>
                      <a:headEnd/>
                      <a:tailEnd/>
                    </a:ln>
                  </p:spPr>
                  <p:txBody>
                    <a:bodyPr/>
                    <a:lstStyle/>
                    <a:p>
                      <a:endParaRPr lang="en-US"/>
                    </a:p>
                  </p:txBody>
                </p:sp>
                <p:sp>
                  <p:nvSpPr>
                    <p:cNvPr id="16426" name="Freeform 20"/>
                    <p:cNvSpPr>
                      <a:spLocks/>
                    </p:cNvSpPr>
                    <p:nvPr/>
                  </p:nvSpPr>
                  <p:spPr bwMode="auto">
                    <a:xfrm>
                      <a:off x="1974" y="10427"/>
                      <a:ext cx="98" cy="285"/>
                    </a:xfrm>
                    <a:custGeom>
                      <a:avLst/>
                      <a:gdLst>
                        <a:gd name="T0" fmla="*/ 15 w 98"/>
                        <a:gd name="T1" fmla="*/ 0 h 285"/>
                        <a:gd name="T2" fmla="*/ 90 w 98"/>
                        <a:gd name="T3" fmla="*/ 75 h 285"/>
                        <a:gd name="T4" fmla="*/ 15 w 98"/>
                        <a:gd name="T5" fmla="*/ 240 h 285"/>
                        <a:gd name="T6" fmla="*/ 0 w 98"/>
                        <a:gd name="T7" fmla="*/ 285 h 285"/>
                        <a:gd name="T8" fmla="*/ 0 60000 65536"/>
                        <a:gd name="T9" fmla="*/ 0 60000 65536"/>
                        <a:gd name="T10" fmla="*/ 0 60000 65536"/>
                        <a:gd name="T11" fmla="*/ 0 60000 65536"/>
                        <a:gd name="T12" fmla="*/ 0 w 98"/>
                        <a:gd name="T13" fmla="*/ 0 h 285"/>
                        <a:gd name="T14" fmla="*/ 98 w 98"/>
                        <a:gd name="T15" fmla="*/ 285 h 285"/>
                      </a:gdLst>
                      <a:ahLst/>
                      <a:cxnLst>
                        <a:cxn ang="T8">
                          <a:pos x="T0" y="T1"/>
                        </a:cxn>
                        <a:cxn ang="T9">
                          <a:pos x="T2" y="T3"/>
                        </a:cxn>
                        <a:cxn ang="T10">
                          <a:pos x="T4" y="T5"/>
                        </a:cxn>
                        <a:cxn ang="T11">
                          <a:pos x="T6" y="T7"/>
                        </a:cxn>
                      </a:cxnLst>
                      <a:rect l="T12" t="T13" r="T14" b="T15"/>
                      <a:pathLst>
                        <a:path w="98" h="285">
                          <a:moveTo>
                            <a:pt x="15" y="0"/>
                          </a:moveTo>
                          <a:cubicBezTo>
                            <a:pt x="40" y="17"/>
                            <a:pt x="85" y="38"/>
                            <a:pt x="90" y="75"/>
                          </a:cubicBezTo>
                          <a:cubicBezTo>
                            <a:pt x="98" y="131"/>
                            <a:pt x="44" y="201"/>
                            <a:pt x="15" y="240"/>
                          </a:cubicBezTo>
                          <a:cubicBezTo>
                            <a:pt x="10" y="255"/>
                            <a:pt x="0" y="285"/>
                            <a:pt x="0" y="285"/>
                          </a:cubicBezTo>
                        </a:path>
                      </a:pathLst>
                    </a:custGeom>
                    <a:noFill/>
                    <a:ln w="19050">
                      <a:solidFill>
                        <a:srgbClr val="FF0000"/>
                      </a:solidFill>
                      <a:round/>
                      <a:headEnd/>
                      <a:tailEnd/>
                    </a:ln>
                  </p:spPr>
                  <p:txBody>
                    <a:bodyPr/>
                    <a:lstStyle/>
                    <a:p>
                      <a:endParaRPr lang="en-US"/>
                    </a:p>
                  </p:txBody>
                </p:sp>
              </p:grpSp>
            </p:grpSp>
          </p:grpSp>
          <p:grpSp>
            <p:nvGrpSpPr>
              <p:cNvPr id="16418" name="Group 21"/>
              <p:cNvGrpSpPr>
                <a:grpSpLocks/>
              </p:cNvGrpSpPr>
              <p:nvPr/>
            </p:nvGrpSpPr>
            <p:grpSpPr bwMode="auto">
              <a:xfrm>
                <a:off x="5018" y="11641"/>
                <a:ext cx="6024" cy="1243"/>
                <a:chOff x="5018" y="11641"/>
                <a:chExt cx="6024" cy="1243"/>
              </a:xfrm>
            </p:grpSpPr>
            <p:sp>
              <p:nvSpPr>
                <p:cNvPr id="16419" name="Freeform 22"/>
                <p:cNvSpPr>
                  <a:spLocks/>
                </p:cNvSpPr>
                <p:nvPr/>
              </p:nvSpPr>
              <p:spPr bwMode="auto">
                <a:xfrm>
                  <a:off x="5018" y="11641"/>
                  <a:ext cx="6024" cy="1243"/>
                </a:xfrm>
                <a:custGeom>
                  <a:avLst/>
                  <a:gdLst>
                    <a:gd name="T0" fmla="*/ 126 w 6024"/>
                    <a:gd name="T1" fmla="*/ 1243 h 1243"/>
                    <a:gd name="T2" fmla="*/ 6024 w 6024"/>
                    <a:gd name="T3" fmla="*/ 0 h 1243"/>
                    <a:gd name="T4" fmla="*/ 126 w 6024"/>
                    <a:gd name="T5" fmla="*/ 1017 h 1243"/>
                    <a:gd name="T6" fmla="*/ 52 w 6024"/>
                    <a:gd name="T7" fmla="*/ 1042 h 1243"/>
                    <a:gd name="T8" fmla="*/ 7 w 6024"/>
                    <a:gd name="T9" fmla="*/ 1087 h 1243"/>
                    <a:gd name="T10" fmla="*/ 0 w 6024"/>
                    <a:gd name="T11" fmla="*/ 1147 h 1243"/>
                    <a:gd name="T12" fmla="*/ 15 w 6024"/>
                    <a:gd name="T13" fmla="*/ 1192 h 1243"/>
                    <a:gd name="T14" fmla="*/ 67 w 6024"/>
                    <a:gd name="T15" fmla="*/ 1237 h 1243"/>
                    <a:gd name="T16" fmla="*/ 126 w 6024"/>
                    <a:gd name="T17" fmla="*/ 1243 h 124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024"/>
                    <a:gd name="T28" fmla="*/ 0 h 1243"/>
                    <a:gd name="T29" fmla="*/ 6024 w 6024"/>
                    <a:gd name="T30" fmla="*/ 1243 h 124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024" h="1243">
                      <a:moveTo>
                        <a:pt x="126" y="1243"/>
                      </a:moveTo>
                      <a:lnTo>
                        <a:pt x="6024" y="0"/>
                      </a:lnTo>
                      <a:lnTo>
                        <a:pt x="126" y="1017"/>
                      </a:lnTo>
                      <a:lnTo>
                        <a:pt x="52" y="1042"/>
                      </a:lnTo>
                      <a:lnTo>
                        <a:pt x="7" y="1087"/>
                      </a:lnTo>
                      <a:lnTo>
                        <a:pt x="0" y="1147"/>
                      </a:lnTo>
                      <a:lnTo>
                        <a:pt x="15" y="1192"/>
                      </a:lnTo>
                      <a:lnTo>
                        <a:pt x="67" y="1237"/>
                      </a:lnTo>
                      <a:lnTo>
                        <a:pt x="126" y="1243"/>
                      </a:lnTo>
                      <a:close/>
                    </a:path>
                  </a:pathLst>
                </a:custGeom>
                <a:solidFill>
                  <a:srgbClr val="C0C0C0"/>
                </a:solidFill>
                <a:ln w="9525">
                  <a:solidFill>
                    <a:srgbClr val="000000"/>
                  </a:solidFill>
                  <a:round/>
                  <a:headEnd/>
                  <a:tailEnd/>
                </a:ln>
              </p:spPr>
              <p:txBody>
                <a:bodyPr/>
                <a:lstStyle/>
                <a:p>
                  <a:endParaRPr lang="en-US"/>
                </a:p>
              </p:txBody>
            </p:sp>
            <p:sp>
              <p:nvSpPr>
                <p:cNvPr id="16420" name="Freeform 23"/>
                <p:cNvSpPr>
                  <a:spLocks/>
                </p:cNvSpPr>
                <p:nvPr/>
              </p:nvSpPr>
              <p:spPr bwMode="auto">
                <a:xfrm>
                  <a:off x="5097" y="12690"/>
                  <a:ext cx="300" cy="143"/>
                </a:xfrm>
                <a:custGeom>
                  <a:avLst/>
                  <a:gdLst>
                    <a:gd name="T0" fmla="*/ 300 w 300"/>
                    <a:gd name="T1" fmla="*/ 23 h 143"/>
                    <a:gd name="T2" fmla="*/ 158 w 300"/>
                    <a:gd name="T3" fmla="*/ 8 h 143"/>
                    <a:gd name="T4" fmla="*/ 105 w 300"/>
                    <a:gd name="T5" fmla="*/ 0 h 143"/>
                    <a:gd name="T6" fmla="*/ 38 w 300"/>
                    <a:gd name="T7" fmla="*/ 30 h 143"/>
                    <a:gd name="T8" fmla="*/ 0 w 300"/>
                    <a:gd name="T9" fmla="*/ 68 h 143"/>
                    <a:gd name="T10" fmla="*/ 0 w 300"/>
                    <a:gd name="T11" fmla="*/ 113 h 143"/>
                    <a:gd name="T12" fmla="*/ 53 w 300"/>
                    <a:gd name="T13" fmla="*/ 143 h 143"/>
                    <a:gd name="T14" fmla="*/ 165 w 300"/>
                    <a:gd name="T15" fmla="*/ 105 h 143"/>
                    <a:gd name="T16" fmla="*/ 300 w 300"/>
                    <a:gd name="T17" fmla="*/ 23 h 14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00"/>
                    <a:gd name="T28" fmla="*/ 0 h 143"/>
                    <a:gd name="T29" fmla="*/ 300 w 300"/>
                    <a:gd name="T30" fmla="*/ 143 h 14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00" h="143">
                      <a:moveTo>
                        <a:pt x="300" y="23"/>
                      </a:moveTo>
                      <a:lnTo>
                        <a:pt x="158" y="8"/>
                      </a:lnTo>
                      <a:lnTo>
                        <a:pt x="105" y="0"/>
                      </a:lnTo>
                      <a:lnTo>
                        <a:pt x="38" y="30"/>
                      </a:lnTo>
                      <a:lnTo>
                        <a:pt x="0" y="68"/>
                      </a:lnTo>
                      <a:lnTo>
                        <a:pt x="0" y="113"/>
                      </a:lnTo>
                      <a:lnTo>
                        <a:pt x="53" y="143"/>
                      </a:lnTo>
                      <a:lnTo>
                        <a:pt x="165" y="105"/>
                      </a:lnTo>
                      <a:lnTo>
                        <a:pt x="300" y="23"/>
                      </a:lnTo>
                      <a:close/>
                    </a:path>
                  </a:pathLst>
                </a:custGeom>
                <a:solidFill>
                  <a:srgbClr val="FFFFFF"/>
                </a:solidFill>
                <a:ln w="9525">
                  <a:solidFill>
                    <a:srgbClr val="000000"/>
                  </a:solidFill>
                  <a:round/>
                  <a:headEnd/>
                  <a:tailEnd/>
                </a:ln>
              </p:spPr>
              <p:txBody>
                <a:bodyPr/>
                <a:lstStyle/>
                <a:p>
                  <a:endParaRPr lang="en-US"/>
                </a:p>
              </p:txBody>
            </p:sp>
          </p:grpSp>
        </p:grpSp>
        <p:sp>
          <p:nvSpPr>
            <p:cNvPr id="16415" name="Freeform 24"/>
            <p:cNvSpPr>
              <a:spLocks/>
            </p:cNvSpPr>
            <p:nvPr/>
          </p:nvSpPr>
          <p:spPr bwMode="auto">
            <a:xfrm>
              <a:off x="4661" y="12780"/>
              <a:ext cx="1022" cy="1067"/>
            </a:xfrm>
            <a:custGeom>
              <a:avLst/>
              <a:gdLst>
                <a:gd name="T0" fmla="*/ 345 w 1022"/>
                <a:gd name="T1" fmla="*/ 0 h 1067"/>
                <a:gd name="T2" fmla="*/ 285 w 1022"/>
                <a:gd name="T3" fmla="*/ 104 h 1067"/>
                <a:gd name="T4" fmla="*/ 255 w 1022"/>
                <a:gd name="T5" fmla="*/ 171 h 1067"/>
                <a:gd name="T6" fmla="*/ 195 w 1022"/>
                <a:gd name="T7" fmla="*/ 224 h 1067"/>
                <a:gd name="T8" fmla="*/ 97 w 1022"/>
                <a:gd name="T9" fmla="*/ 261 h 1067"/>
                <a:gd name="T10" fmla="*/ 45 w 1022"/>
                <a:gd name="T11" fmla="*/ 321 h 1067"/>
                <a:gd name="T12" fmla="*/ 0 w 1022"/>
                <a:gd name="T13" fmla="*/ 441 h 1067"/>
                <a:gd name="T14" fmla="*/ 7 w 1022"/>
                <a:gd name="T15" fmla="*/ 524 h 1067"/>
                <a:gd name="T16" fmla="*/ 37 w 1022"/>
                <a:gd name="T17" fmla="*/ 591 h 1067"/>
                <a:gd name="T18" fmla="*/ 67 w 1022"/>
                <a:gd name="T19" fmla="*/ 681 h 1067"/>
                <a:gd name="T20" fmla="*/ 120 w 1022"/>
                <a:gd name="T21" fmla="*/ 741 h 1067"/>
                <a:gd name="T22" fmla="*/ 202 w 1022"/>
                <a:gd name="T23" fmla="*/ 809 h 1067"/>
                <a:gd name="T24" fmla="*/ 322 w 1022"/>
                <a:gd name="T25" fmla="*/ 876 h 1067"/>
                <a:gd name="T26" fmla="*/ 495 w 1022"/>
                <a:gd name="T27" fmla="*/ 944 h 1067"/>
                <a:gd name="T28" fmla="*/ 630 w 1022"/>
                <a:gd name="T29" fmla="*/ 989 h 1067"/>
                <a:gd name="T30" fmla="*/ 817 w 1022"/>
                <a:gd name="T31" fmla="*/ 1049 h 1067"/>
                <a:gd name="T32" fmla="*/ 1022 w 1022"/>
                <a:gd name="T33" fmla="*/ 1067 h 106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022"/>
                <a:gd name="T52" fmla="*/ 0 h 1067"/>
                <a:gd name="T53" fmla="*/ 1022 w 1022"/>
                <a:gd name="T54" fmla="*/ 1067 h 106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022" h="1067">
                  <a:moveTo>
                    <a:pt x="345" y="0"/>
                  </a:moveTo>
                  <a:lnTo>
                    <a:pt x="285" y="104"/>
                  </a:lnTo>
                  <a:lnTo>
                    <a:pt x="255" y="171"/>
                  </a:lnTo>
                  <a:lnTo>
                    <a:pt x="195" y="224"/>
                  </a:lnTo>
                  <a:lnTo>
                    <a:pt x="97" y="261"/>
                  </a:lnTo>
                  <a:lnTo>
                    <a:pt x="45" y="321"/>
                  </a:lnTo>
                  <a:lnTo>
                    <a:pt x="0" y="441"/>
                  </a:lnTo>
                  <a:lnTo>
                    <a:pt x="7" y="524"/>
                  </a:lnTo>
                  <a:lnTo>
                    <a:pt x="37" y="591"/>
                  </a:lnTo>
                  <a:lnTo>
                    <a:pt x="67" y="681"/>
                  </a:lnTo>
                  <a:lnTo>
                    <a:pt x="120" y="741"/>
                  </a:lnTo>
                  <a:lnTo>
                    <a:pt x="202" y="809"/>
                  </a:lnTo>
                  <a:lnTo>
                    <a:pt x="322" y="876"/>
                  </a:lnTo>
                  <a:lnTo>
                    <a:pt x="495" y="944"/>
                  </a:lnTo>
                  <a:lnTo>
                    <a:pt x="630" y="989"/>
                  </a:lnTo>
                  <a:lnTo>
                    <a:pt x="817" y="1049"/>
                  </a:lnTo>
                  <a:lnTo>
                    <a:pt x="1022" y="1067"/>
                  </a:lnTo>
                </a:path>
              </a:pathLst>
            </a:custGeom>
            <a:noFill/>
            <a:ln w="22225">
              <a:solidFill>
                <a:srgbClr val="FF0000"/>
              </a:solidFill>
              <a:round/>
              <a:headEnd/>
              <a:tailEnd/>
            </a:ln>
          </p:spPr>
          <p:txBody>
            <a:bodyPr/>
            <a:lstStyle/>
            <a:p>
              <a:endParaRPr lang="en-US"/>
            </a:p>
          </p:txBody>
        </p:sp>
        <p:sp>
          <p:nvSpPr>
            <p:cNvPr id="16416" name="Freeform 25"/>
            <p:cNvSpPr>
              <a:spLocks/>
            </p:cNvSpPr>
            <p:nvPr/>
          </p:nvSpPr>
          <p:spPr bwMode="auto">
            <a:xfrm>
              <a:off x="5108" y="12765"/>
              <a:ext cx="3359" cy="2945"/>
            </a:xfrm>
            <a:custGeom>
              <a:avLst/>
              <a:gdLst>
                <a:gd name="T0" fmla="*/ 0 w 3359"/>
                <a:gd name="T1" fmla="*/ 0 h 2945"/>
                <a:gd name="T2" fmla="*/ 82 w 3359"/>
                <a:gd name="T3" fmla="*/ 180 h 2945"/>
                <a:gd name="T4" fmla="*/ 67 w 3359"/>
                <a:gd name="T5" fmla="*/ 315 h 2945"/>
                <a:gd name="T6" fmla="*/ 135 w 3359"/>
                <a:gd name="T7" fmla="*/ 458 h 2945"/>
                <a:gd name="T8" fmla="*/ 217 w 3359"/>
                <a:gd name="T9" fmla="*/ 518 h 2945"/>
                <a:gd name="T10" fmla="*/ 307 w 3359"/>
                <a:gd name="T11" fmla="*/ 570 h 2945"/>
                <a:gd name="T12" fmla="*/ 682 w 3359"/>
                <a:gd name="T13" fmla="*/ 645 h 2945"/>
                <a:gd name="T14" fmla="*/ 1012 w 3359"/>
                <a:gd name="T15" fmla="*/ 660 h 2945"/>
                <a:gd name="T16" fmla="*/ 1717 w 3359"/>
                <a:gd name="T17" fmla="*/ 675 h 2945"/>
                <a:gd name="T18" fmla="*/ 2077 w 3359"/>
                <a:gd name="T19" fmla="*/ 720 h 2945"/>
                <a:gd name="T20" fmla="*/ 2242 w 3359"/>
                <a:gd name="T21" fmla="*/ 750 h 2945"/>
                <a:gd name="T22" fmla="*/ 2377 w 3359"/>
                <a:gd name="T23" fmla="*/ 765 h 2945"/>
                <a:gd name="T24" fmla="*/ 2767 w 3359"/>
                <a:gd name="T25" fmla="*/ 855 h 2945"/>
                <a:gd name="T26" fmla="*/ 3037 w 3359"/>
                <a:gd name="T27" fmla="*/ 1020 h 2945"/>
                <a:gd name="T28" fmla="*/ 3127 w 3359"/>
                <a:gd name="T29" fmla="*/ 1110 h 2945"/>
                <a:gd name="T30" fmla="*/ 3187 w 3359"/>
                <a:gd name="T31" fmla="*/ 1470 h 2945"/>
                <a:gd name="T32" fmla="*/ 3337 w 3359"/>
                <a:gd name="T33" fmla="*/ 1935 h 2945"/>
                <a:gd name="T34" fmla="*/ 3345 w 3359"/>
                <a:gd name="T35" fmla="*/ 2175 h 2945"/>
                <a:gd name="T36" fmla="*/ 3307 w 3359"/>
                <a:gd name="T37" fmla="*/ 2513 h 2945"/>
                <a:gd name="T38" fmla="*/ 3187 w 3359"/>
                <a:gd name="T39" fmla="*/ 2708 h 2945"/>
                <a:gd name="T40" fmla="*/ 2812 w 3359"/>
                <a:gd name="T41" fmla="*/ 2910 h 2945"/>
                <a:gd name="T42" fmla="*/ 2377 w 3359"/>
                <a:gd name="T43" fmla="*/ 2850 h 2945"/>
                <a:gd name="T44" fmla="*/ 2227 w 3359"/>
                <a:gd name="T45" fmla="*/ 2670 h 2945"/>
                <a:gd name="T46" fmla="*/ 2197 w 3359"/>
                <a:gd name="T47" fmla="*/ 2625 h 2945"/>
                <a:gd name="T48" fmla="*/ 2212 w 3359"/>
                <a:gd name="T49" fmla="*/ 2220 h 2945"/>
                <a:gd name="T50" fmla="*/ 2332 w 3359"/>
                <a:gd name="T51" fmla="*/ 1995 h 2945"/>
                <a:gd name="T52" fmla="*/ 2430 w 3359"/>
                <a:gd name="T53" fmla="*/ 1860 h 2945"/>
                <a:gd name="T54" fmla="*/ 2535 w 3359"/>
                <a:gd name="T55" fmla="*/ 1740 h 2945"/>
                <a:gd name="T56" fmla="*/ 2632 w 3359"/>
                <a:gd name="T57" fmla="*/ 1598 h 2945"/>
                <a:gd name="T58" fmla="*/ 2700 w 3359"/>
                <a:gd name="T59" fmla="*/ 1515 h 2945"/>
                <a:gd name="T60" fmla="*/ 2752 w 3359"/>
                <a:gd name="T61" fmla="*/ 1425 h 2945"/>
                <a:gd name="T62" fmla="*/ 2767 w 3359"/>
                <a:gd name="T63" fmla="*/ 1380 h 2945"/>
                <a:gd name="T64" fmla="*/ 2782 w 3359"/>
                <a:gd name="T65" fmla="*/ 1380 h 294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3359"/>
                <a:gd name="T100" fmla="*/ 0 h 2945"/>
                <a:gd name="T101" fmla="*/ 3359 w 3359"/>
                <a:gd name="T102" fmla="*/ 2945 h 294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3359" h="2945">
                  <a:moveTo>
                    <a:pt x="0" y="0"/>
                  </a:moveTo>
                  <a:cubicBezTo>
                    <a:pt x="9" y="31"/>
                    <a:pt x="71" y="128"/>
                    <a:pt x="82" y="180"/>
                  </a:cubicBezTo>
                  <a:cubicBezTo>
                    <a:pt x="93" y="232"/>
                    <a:pt x="58" y="269"/>
                    <a:pt x="67" y="315"/>
                  </a:cubicBezTo>
                  <a:cubicBezTo>
                    <a:pt x="77" y="379"/>
                    <a:pt x="84" y="417"/>
                    <a:pt x="135" y="458"/>
                  </a:cubicBezTo>
                  <a:cubicBezTo>
                    <a:pt x="180" y="488"/>
                    <a:pt x="203" y="510"/>
                    <a:pt x="217" y="518"/>
                  </a:cubicBezTo>
                  <a:cubicBezTo>
                    <a:pt x="249" y="536"/>
                    <a:pt x="273" y="559"/>
                    <a:pt x="307" y="570"/>
                  </a:cubicBezTo>
                  <a:cubicBezTo>
                    <a:pt x="427" y="610"/>
                    <a:pt x="558" y="620"/>
                    <a:pt x="682" y="645"/>
                  </a:cubicBezTo>
                  <a:cubicBezTo>
                    <a:pt x="790" y="667"/>
                    <a:pt x="902" y="657"/>
                    <a:pt x="1012" y="660"/>
                  </a:cubicBezTo>
                  <a:cubicBezTo>
                    <a:pt x="1247" y="667"/>
                    <a:pt x="1482" y="670"/>
                    <a:pt x="1717" y="675"/>
                  </a:cubicBezTo>
                  <a:cubicBezTo>
                    <a:pt x="1844" y="689"/>
                    <a:pt x="1948" y="709"/>
                    <a:pt x="2077" y="720"/>
                  </a:cubicBezTo>
                  <a:cubicBezTo>
                    <a:pt x="2132" y="730"/>
                    <a:pt x="2187" y="742"/>
                    <a:pt x="2242" y="750"/>
                  </a:cubicBezTo>
                  <a:cubicBezTo>
                    <a:pt x="2287" y="757"/>
                    <a:pt x="2332" y="758"/>
                    <a:pt x="2377" y="765"/>
                  </a:cubicBezTo>
                  <a:cubicBezTo>
                    <a:pt x="2510" y="787"/>
                    <a:pt x="2634" y="836"/>
                    <a:pt x="2767" y="855"/>
                  </a:cubicBezTo>
                  <a:cubicBezTo>
                    <a:pt x="2868" y="889"/>
                    <a:pt x="2958" y="949"/>
                    <a:pt x="3037" y="1020"/>
                  </a:cubicBezTo>
                  <a:cubicBezTo>
                    <a:pt x="3069" y="1048"/>
                    <a:pt x="3127" y="1110"/>
                    <a:pt x="3127" y="1110"/>
                  </a:cubicBezTo>
                  <a:cubicBezTo>
                    <a:pt x="3167" y="1229"/>
                    <a:pt x="3166" y="1346"/>
                    <a:pt x="3187" y="1470"/>
                  </a:cubicBezTo>
                  <a:cubicBezTo>
                    <a:pt x="3211" y="1616"/>
                    <a:pt x="3321" y="1787"/>
                    <a:pt x="3337" y="1935"/>
                  </a:cubicBezTo>
                  <a:cubicBezTo>
                    <a:pt x="3348" y="2052"/>
                    <a:pt x="3350" y="2079"/>
                    <a:pt x="3345" y="2175"/>
                  </a:cubicBezTo>
                  <a:cubicBezTo>
                    <a:pt x="3340" y="2271"/>
                    <a:pt x="3359" y="2445"/>
                    <a:pt x="3307" y="2513"/>
                  </a:cubicBezTo>
                  <a:cubicBezTo>
                    <a:pt x="3262" y="2648"/>
                    <a:pt x="3240" y="2625"/>
                    <a:pt x="3187" y="2708"/>
                  </a:cubicBezTo>
                  <a:cubicBezTo>
                    <a:pt x="3082" y="2858"/>
                    <a:pt x="3001" y="2847"/>
                    <a:pt x="2812" y="2910"/>
                  </a:cubicBezTo>
                  <a:cubicBezTo>
                    <a:pt x="2725" y="2906"/>
                    <a:pt x="2484" y="2945"/>
                    <a:pt x="2377" y="2850"/>
                  </a:cubicBezTo>
                  <a:cubicBezTo>
                    <a:pt x="2283" y="2766"/>
                    <a:pt x="2293" y="2769"/>
                    <a:pt x="2227" y="2670"/>
                  </a:cubicBezTo>
                  <a:cubicBezTo>
                    <a:pt x="2217" y="2655"/>
                    <a:pt x="2197" y="2625"/>
                    <a:pt x="2197" y="2625"/>
                  </a:cubicBezTo>
                  <a:cubicBezTo>
                    <a:pt x="2202" y="2490"/>
                    <a:pt x="2200" y="2355"/>
                    <a:pt x="2212" y="2220"/>
                  </a:cubicBezTo>
                  <a:cubicBezTo>
                    <a:pt x="2220" y="2133"/>
                    <a:pt x="2287" y="2063"/>
                    <a:pt x="2332" y="1995"/>
                  </a:cubicBezTo>
                  <a:cubicBezTo>
                    <a:pt x="2384" y="1917"/>
                    <a:pt x="2368" y="1930"/>
                    <a:pt x="2430" y="1860"/>
                  </a:cubicBezTo>
                  <a:cubicBezTo>
                    <a:pt x="2458" y="1828"/>
                    <a:pt x="2535" y="1740"/>
                    <a:pt x="2535" y="1740"/>
                  </a:cubicBezTo>
                  <a:cubicBezTo>
                    <a:pt x="2580" y="1658"/>
                    <a:pt x="2574" y="1714"/>
                    <a:pt x="2632" y="1598"/>
                  </a:cubicBezTo>
                  <a:cubicBezTo>
                    <a:pt x="2664" y="1534"/>
                    <a:pt x="2610" y="1643"/>
                    <a:pt x="2700" y="1515"/>
                  </a:cubicBezTo>
                  <a:cubicBezTo>
                    <a:pt x="2710" y="1500"/>
                    <a:pt x="2744" y="1441"/>
                    <a:pt x="2752" y="1425"/>
                  </a:cubicBezTo>
                  <a:cubicBezTo>
                    <a:pt x="2759" y="1411"/>
                    <a:pt x="2758" y="1393"/>
                    <a:pt x="2767" y="1380"/>
                  </a:cubicBezTo>
                  <a:cubicBezTo>
                    <a:pt x="2770" y="1376"/>
                    <a:pt x="2777" y="1380"/>
                    <a:pt x="2782" y="1380"/>
                  </a:cubicBezTo>
                </a:path>
              </a:pathLst>
            </a:custGeom>
            <a:noFill/>
            <a:ln w="22225">
              <a:solidFill>
                <a:srgbClr val="FF0000"/>
              </a:solidFill>
              <a:round/>
              <a:headEnd/>
              <a:tailEnd/>
            </a:ln>
          </p:spPr>
          <p:txBody>
            <a:bodyPr/>
            <a:lstStyle/>
            <a:p>
              <a:endParaRPr lang="en-US"/>
            </a:p>
          </p:txBody>
        </p:sp>
      </p:grpSp>
      <p:sp>
        <p:nvSpPr>
          <p:cNvPr id="71725" name="Text Box 45"/>
          <p:cNvSpPr txBox="1">
            <a:spLocks noChangeArrowheads="1"/>
          </p:cNvSpPr>
          <p:nvPr/>
        </p:nvSpPr>
        <p:spPr bwMode="auto">
          <a:xfrm>
            <a:off x="381000" y="3200400"/>
            <a:ext cx="2590800" cy="519113"/>
          </a:xfrm>
          <a:prstGeom prst="rect">
            <a:avLst/>
          </a:prstGeom>
          <a:noFill/>
          <a:ln w="9525">
            <a:noFill/>
            <a:miter lim="800000"/>
            <a:headEnd/>
            <a:tailEnd/>
          </a:ln>
        </p:spPr>
        <p:txBody>
          <a:bodyPr>
            <a:spAutoFit/>
          </a:bodyPr>
          <a:lstStyle/>
          <a:p>
            <a:pPr>
              <a:spcBef>
                <a:spcPct val="50000"/>
              </a:spcBef>
            </a:pPr>
            <a:r>
              <a:rPr lang="en-US" sz="2800" b="1">
                <a:latin typeface="Times New Roman" pitchFamily="18" charset="0"/>
              </a:rPr>
              <a:t>b) Tạo vòng chỉ</a:t>
            </a:r>
          </a:p>
        </p:txBody>
      </p:sp>
      <p:grpSp>
        <p:nvGrpSpPr>
          <p:cNvPr id="9" name="Group 46"/>
          <p:cNvGrpSpPr>
            <a:grpSpLocks/>
          </p:cNvGrpSpPr>
          <p:nvPr/>
        </p:nvGrpSpPr>
        <p:grpSpPr bwMode="auto">
          <a:xfrm>
            <a:off x="304800" y="3810000"/>
            <a:ext cx="6057900" cy="2882900"/>
            <a:chOff x="1791" y="198"/>
            <a:chExt cx="9538" cy="4540"/>
          </a:xfrm>
        </p:grpSpPr>
        <p:grpSp>
          <p:nvGrpSpPr>
            <p:cNvPr id="16395" name="Group 47"/>
            <p:cNvGrpSpPr>
              <a:grpSpLocks/>
            </p:cNvGrpSpPr>
            <p:nvPr/>
          </p:nvGrpSpPr>
          <p:grpSpPr bwMode="auto">
            <a:xfrm>
              <a:off x="1791" y="198"/>
              <a:ext cx="7946" cy="4540"/>
              <a:chOff x="1247" y="11189"/>
              <a:chExt cx="7946" cy="4540"/>
            </a:xfrm>
          </p:grpSpPr>
          <p:sp>
            <p:nvSpPr>
              <p:cNvPr id="16403" name="Rectangle 48"/>
              <p:cNvSpPr>
                <a:spLocks noChangeArrowheads="1"/>
              </p:cNvSpPr>
              <p:nvPr/>
            </p:nvSpPr>
            <p:spPr bwMode="auto">
              <a:xfrm>
                <a:off x="1247" y="11189"/>
                <a:ext cx="7946"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16404" name="Group 49"/>
              <p:cNvGrpSpPr>
                <a:grpSpLocks/>
              </p:cNvGrpSpPr>
              <p:nvPr/>
            </p:nvGrpSpPr>
            <p:grpSpPr bwMode="auto">
              <a:xfrm>
                <a:off x="1923" y="13616"/>
                <a:ext cx="6738" cy="285"/>
                <a:chOff x="1989" y="10713"/>
                <a:chExt cx="6738" cy="285"/>
              </a:xfrm>
            </p:grpSpPr>
            <p:grpSp>
              <p:nvGrpSpPr>
                <p:cNvPr id="16405" name="Group 50"/>
                <p:cNvGrpSpPr>
                  <a:grpSpLocks/>
                </p:cNvGrpSpPr>
                <p:nvPr/>
              </p:nvGrpSpPr>
              <p:grpSpPr bwMode="auto">
                <a:xfrm>
                  <a:off x="2607" y="10767"/>
                  <a:ext cx="6120" cy="0"/>
                  <a:chOff x="2607" y="10767"/>
                  <a:chExt cx="6120" cy="0"/>
                </a:xfrm>
              </p:grpSpPr>
              <p:sp>
                <p:nvSpPr>
                  <p:cNvPr id="16409" name="Line 51"/>
                  <p:cNvSpPr>
                    <a:spLocks noChangeShapeType="1"/>
                  </p:cNvSpPr>
                  <p:nvPr/>
                </p:nvSpPr>
                <p:spPr bwMode="auto">
                  <a:xfrm>
                    <a:off x="8047" y="10767"/>
                    <a:ext cx="680" cy="0"/>
                  </a:xfrm>
                  <a:prstGeom prst="line">
                    <a:avLst/>
                  </a:prstGeom>
                  <a:noFill/>
                  <a:ln w="22225">
                    <a:solidFill>
                      <a:srgbClr val="FF0000"/>
                    </a:solidFill>
                    <a:round/>
                    <a:headEnd/>
                    <a:tailEnd/>
                  </a:ln>
                </p:spPr>
                <p:txBody>
                  <a:bodyPr/>
                  <a:lstStyle/>
                  <a:p>
                    <a:endParaRPr lang="en-US"/>
                  </a:p>
                </p:txBody>
              </p:sp>
              <p:sp>
                <p:nvSpPr>
                  <p:cNvPr id="16410" name="Line 52"/>
                  <p:cNvSpPr>
                    <a:spLocks noChangeShapeType="1"/>
                  </p:cNvSpPr>
                  <p:nvPr/>
                </p:nvSpPr>
                <p:spPr bwMode="auto">
                  <a:xfrm>
                    <a:off x="2607" y="10767"/>
                    <a:ext cx="680" cy="0"/>
                  </a:xfrm>
                  <a:prstGeom prst="line">
                    <a:avLst/>
                  </a:prstGeom>
                  <a:noFill/>
                  <a:ln w="22225">
                    <a:solidFill>
                      <a:srgbClr val="FF0000"/>
                    </a:solidFill>
                    <a:round/>
                    <a:headEnd/>
                    <a:tailEnd/>
                  </a:ln>
                </p:spPr>
                <p:txBody>
                  <a:bodyPr/>
                  <a:lstStyle/>
                  <a:p>
                    <a:endParaRPr lang="en-US"/>
                  </a:p>
                </p:txBody>
              </p:sp>
              <p:sp>
                <p:nvSpPr>
                  <p:cNvPr id="16411" name="Line 53"/>
                  <p:cNvSpPr>
                    <a:spLocks noChangeShapeType="1"/>
                  </p:cNvSpPr>
                  <p:nvPr/>
                </p:nvSpPr>
                <p:spPr bwMode="auto">
                  <a:xfrm>
                    <a:off x="3967" y="10767"/>
                    <a:ext cx="680" cy="0"/>
                  </a:xfrm>
                  <a:prstGeom prst="line">
                    <a:avLst/>
                  </a:prstGeom>
                  <a:noFill/>
                  <a:ln w="22225">
                    <a:solidFill>
                      <a:srgbClr val="FF0000"/>
                    </a:solidFill>
                    <a:round/>
                    <a:headEnd/>
                    <a:tailEnd/>
                  </a:ln>
                </p:spPr>
                <p:txBody>
                  <a:bodyPr/>
                  <a:lstStyle/>
                  <a:p>
                    <a:endParaRPr lang="en-US"/>
                  </a:p>
                </p:txBody>
              </p:sp>
              <p:sp>
                <p:nvSpPr>
                  <p:cNvPr id="16412" name="Line 54"/>
                  <p:cNvSpPr>
                    <a:spLocks noChangeShapeType="1"/>
                  </p:cNvSpPr>
                  <p:nvPr/>
                </p:nvSpPr>
                <p:spPr bwMode="auto">
                  <a:xfrm>
                    <a:off x="5327" y="10767"/>
                    <a:ext cx="680" cy="0"/>
                  </a:xfrm>
                  <a:prstGeom prst="line">
                    <a:avLst/>
                  </a:prstGeom>
                  <a:noFill/>
                  <a:ln w="22225">
                    <a:solidFill>
                      <a:srgbClr val="FF0000"/>
                    </a:solidFill>
                    <a:round/>
                    <a:headEnd/>
                    <a:tailEnd/>
                  </a:ln>
                </p:spPr>
                <p:txBody>
                  <a:bodyPr/>
                  <a:lstStyle/>
                  <a:p>
                    <a:endParaRPr lang="en-US"/>
                  </a:p>
                </p:txBody>
              </p:sp>
              <p:sp>
                <p:nvSpPr>
                  <p:cNvPr id="16413" name="Line 55"/>
                  <p:cNvSpPr>
                    <a:spLocks noChangeShapeType="1"/>
                  </p:cNvSpPr>
                  <p:nvPr/>
                </p:nvSpPr>
                <p:spPr bwMode="auto">
                  <a:xfrm>
                    <a:off x="6687" y="10767"/>
                    <a:ext cx="680" cy="0"/>
                  </a:xfrm>
                  <a:prstGeom prst="line">
                    <a:avLst/>
                  </a:prstGeom>
                  <a:noFill/>
                  <a:ln w="22225">
                    <a:solidFill>
                      <a:srgbClr val="FF0000"/>
                    </a:solidFill>
                    <a:round/>
                    <a:headEnd/>
                    <a:tailEnd/>
                  </a:ln>
                </p:spPr>
                <p:txBody>
                  <a:bodyPr/>
                  <a:lstStyle/>
                  <a:p>
                    <a:endParaRPr lang="en-US"/>
                  </a:p>
                </p:txBody>
              </p:sp>
            </p:grpSp>
            <p:grpSp>
              <p:nvGrpSpPr>
                <p:cNvPr id="16406" name="Group 56"/>
                <p:cNvGrpSpPr>
                  <a:grpSpLocks/>
                </p:cNvGrpSpPr>
                <p:nvPr/>
              </p:nvGrpSpPr>
              <p:grpSpPr bwMode="auto">
                <a:xfrm>
                  <a:off x="1989" y="10713"/>
                  <a:ext cx="113" cy="285"/>
                  <a:chOff x="1959" y="10427"/>
                  <a:chExt cx="113" cy="285"/>
                </a:xfrm>
              </p:grpSpPr>
              <p:sp>
                <p:nvSpPr>
                  <p:cNvPr id="16407" name="Oval 57"/>
                  <p:cNvSpPr>
                    <a:spLocks noChangeArrowheads="1"/>
                  </p:cNvSpPr>
                  <p:nvPr/>
                </p:nvSpPr>
                <p:spPr bwMode="auto">
                  <a:xfrm>
                    <a:off x="1959" y="10427"/>
                    <a:ext cx="113" cy="113"/>
                  </a:xfrm>
                  <a:prstGeom prst="ellipse">
                    <a:avLst/>
                  </a:prstGeom>
                  <a:solidFill>
                    <a:srgbClr val="FF0000"/>
                  </a:solidFill>
                  <a:ln w="9525">
                    <a:solidFill>
                      <a:srgbClr val="FF0000"/>
                    </a:solidFill>
                    <a:round/>
                    <a:headEnd/>
                    <a:tailEnd/>
                  </a:ln>
                </p:spPr>
                <p:txBody>
                  <a:bodyPr/>
                  <a:lstStyle/>
                  <a:p>
                    <a:endParaRPr lang="en-US"/>
                  </a:p>
                </p:txBody>
              </p:sp>
              <p:sp>
                <p:nvSpPr>
                  <p:cNvPr id="16408" name="Freeform 58"/>
                  <p:cNvSpPr>
                    <a:spLocks/>
                  </p:cNvSpPr>
                  <p:nvPr/>
                </p:nvSpPr>
                <p:spPr bwMode="auto">
                  <a:xfrm>
                    <a:off x="1974" y="10427"/>
                    <a:ext cx="98" cy="285"/>
                  </a:xfrm>
                  <a:custGeom>
                    <a:avLst/>
                    <a:gdLst>
                      <a:gd name="T0" fmla="*/ 15 w 98"/>
                      <a:gd name="T1" fmla="*/ 0 h 285"/>
                      <a:gd name="T2" fmla="*/ 90 w 98"/>
                      <a:gd name="T3" fmla="*/ 75 h 285"/>
                      <a:gd name="T4" fmla="*/ 15 w 98"/>
                      <a:gd name="T5" fmla="*/ 240 h 285"/>
                      <a:gd name="T6" fmla="*/ 0 w 98"/>
                      <a:gd name="T7" fmla="*/ 285 h 285"/>
                      <a:gd name="T8" fmla="*/ 0 60000 65536"/>
                      <a:gd name="T9" fmla="*/ 0 60000 65536"/>
                      <a:gd name="T10" fmla="*/ 0 60000 65536"/>
                      <a:gd name="T11" fmla="*/ 0 60000 65536"/>
                      <a:gd name="T12" fmla="*/ 0 w 98"/>
                      <a:gd name="T13" fmla="*/ 0 h 285"/>
                      <a:gd name="T14" fmla="*/ 98 w 98"/>
                      <a:gd name="T15" fmla="*/ 285 h 285"/>
                    </a:gdLst>
                    <a:ahLst/>
                    <a:cxnLst>
                      <a:cxn ang="T8">
                        <a:pos x="T0" y="T1"/>
                      </a:cxn>
                      <a:cxn ang="T9">
                        <a:pos x="T2" y="T3"/>
                      </a:cxn>
                      <a:cxn ang="T10">
                        <a:pos x="T4" y="T5"/>
                      </a:cxn>
                      <a:cxn ang="T11">
                        <a:pos x="T6" y="T7"/>
                      </a:cxn>
                    </a:cxnLst>
                    <a:rect l="T12" t="T13" r="T14" b="T15"/>
                    <a:pathLst>
                      <a:path w="98" h="285">
                        <a:moveTo>
                          <a:pt x="15" y="0"/>
                        </a:moveTo>
                        <a:cubicBezTo>
                          <a:pt x="40" y="17"/>
                          <a:pt x="85" y="38"/>
                          <a:pt x="90" y="75"/>
                        </a:cubicBezTo>
                        <a:cubicBezTo>
                          <a:pt x="98" y="131"/>
                          <a:pt x="44" y="201"/>
                          <a:pt x="15" y="240"/>
                        </a:cubicBezTo>
                        <a:cubicBezTo>
                          <a:pt x="10" y="255"/>
                          <a:pt x="0" y="285"/>
                          <a:pt x="0" y="285"/>
                        </a:cubicBezTo>
                      </a:path>
                    </a:pathLst>
                  </a:custGeom>
                  <a:noFill/>
                  <a:ln w="19050">
                    <a:solidFill>
                      <a:srgbClr val="FF0000"/>
                    </a:solidFill>
                    <a:round/>
                    <a:headEnd/>
                    <a:tailEnd/>
                  </a:ln>
                </p:spPr>
                <p:txBody>
                  <a:bodyPr/>
                  <a:lstStyle/>
                  <a:p>
                    <a:endParaRPr lang="en-US"/>
                  </a:p>
                </p:txBody>
              </p:sp>
            </p:grpSp>
          </p:grpSp>
        </p:grpSp>
        <p:grpSp>
          <p:nvGrpSpPr>
            <p:cNvPr id="16396" name="Group 59"/>
            <p:cNvGrpSpPr>
              <a:grpSpLocks/>
            </p:cNvGrpSpPr>
            <p:nvPr/>
          </p:nvGrpSpPr>
          <p:grpSpPr bwMode="auto">
            <a:xfrm>
              <a:off x="5468" y="1102"/>
              <a:ext cx="5861" cy="3464"/>
              <a:chOff x="5468" y="1102"/>
              <a:chExt cx="5861" cy="3464"/>
            </a:xfrm>
          </p:grpSpPr>
          <p:sp>
            <p:nvSpPr>
              <p:cNvPr id="16397" name="Freeform 60"/>
              <p:cNvSpPr>
                <a:spLocks/>
              </p:cNvSpPr>
              <p:nvPr/>
            </p:nvSpPr>
            <p:spPr bwMode="auto">
              <a:xfrm>
                <a:off x="9974" y="1488"/>
                <a:ext cx="1215" cy="2670"/>
              </a:xfrm>
              <a:custGeom>
                <a:avLst/>
                <a:gdLst>
                  <a:gd name="T0" fmla="*/ 1215 w 1215"/>
                  <a:gd name="T1" fmla="*/ 2670 h 2670"/>
                  <a:gd name="T2" fmla="*/ 1095 w 1215"/>
                  <a:gd name="T3" fmla="*/ 2535 h 2670"/>
                  <a:gd name="T4" fmla="*/ 1035 w 1215"/>
                  <a:gd name="T5" fmla="*/ 2445 h 2670"/>
                  <a:gd name="T6" fmla="*/ 945 w 1215"/>
                  <a:gd name="T7" fmla="*/ 2370 h 2670"/>
                  <a:gd name="T8" fmla="*/ 915 w 1215"/>
                  <a:gd name="T9" fmla="*/ 2310 h 2670"/>
                  <a:gd name="T10" fmla="*/ 795 w 1215"/>
                  <a:gd name="T11" fmla="*/ 2175 h 2670"/>
                  <a:gd name="T12" fmla="*/ 765 w 1215"/>
                  <a:gd name="T13" fmla="*/ 2115 h 2670"/>
                  <a:gd name="T14" fmla="*/ 720 w 1215"/>
                  <a:gd name="T15" fmla="*/ 2070 h 2670"/>
                  <a:gd name="T16" fmla="*/ 660 w 1215"/>
                  <a:gd name="T17" fmla="*/ 1980 h 2670"/>
                  <a:gd name="T18" fmla="*/ 540 w 1215"/>
                  <a:gd name="T19" fmla="*/ 1770 h 2670"/>
                  <a:gd name="T20" fmla="*/ 420 w 1215"/>
                  <a:gd name="T21" fmla="*/ 1515 h 2670"/>
                  <a:gd name="T22" fmla="*/ 330 w 1215"/>
                  <a:gd name="T23" fmla="*/ 1335 h 2670"/>
                  <a:gd name="T24" fmla="*/ 300 w 1215"/>
                  <a:gd name="T25" fmla="*/ 1245 h 2670"/>
                  <a:gd name="T26" fmla="*/ 270 w 1215"/>
                  <a:gd name="T27" fmla="*/ 1200 h 2670"/>
                  <a:gd name="T28" fmla="*/ 135 w 1215"/>
                  <a:gd name="T29" fmla="*/ 870 h 2670"/>
                  <a:gd name="T30" fmla="*/ 30 w 1215"/>
                  <a:gd name="T31" fmla="*/ 255 h 2670"/>
                  <a:gd name="T32" fmla="*/ 0 w 1215"/>
                  <a:gd name="T33" fmla="*/ 0 h 26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215"/>
                  <a:gd name="T52" fmla="*/ 0 h 2670"/>
                  <a:gd name="T53" fmla="*/ 1215 w 1215"/>
                  <a:gd name="T54" fmla="*/ 2670 h 26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215" h="2670">
                    <a:moveTo>
                      <a:pt x="1215" y="2670"/>
                    </a:moveTo>
                    <a:cubicBezTo>
                      <a:pt x="1180" y="2618"/>
                      <a:pt x="1133" y="2584"/>
                      <a:pt x="1095" y="2535"/>
                    </a:cubicBezTo>
                    <a:cubicBezTo>
                      <a:pt x="1073" y="2507"/>
                      <a:pt x="1065" y="2465"/>
                      <a:pt x="1035" y="2445"/>
                    </a:cubicBezTo>
                    <a:cubicBezTo>
                      <a:pt x="999" y="2421"/>
                      <a:pt x="971" y="2407"/>
                      <a:pt x="945" y="2370"/>
                    </a:cubicBezTo>
                    <a:cubicBezTo>
                      <a:pt x="932" y="2352"/>
                      <a:pt x="928" y="2328"/>
                      <a:pt x="915" y="2310"/>
                    </a:cubicBezTo>
                    <a:cubicBezTo>
                      <a:pt x="881" y="2262"/>
                      <a:pt x="829" y="2223"/>
                      <a:pt x="795" y="2175"/>
                    </a:cubicBezTo>
                    <a:cubicBezTo>
                      <a:pt x="782" y="2157"/>
                      <a:pt x="778" y="2133"/>
                      <a:pt x="765" y="2115"/>
                    </a:cubicBezTo>
                    <a:cubicBezTo>
                      <a:pt x="753" y="2098"/>
                      <a:pt x="733" y="2087"/>
                      <a:pt x="720" y="2070"/>
                    </a:cubicBezTo>
                    <a:cubicBezTo>
                      <a:pt x="698" y="2042"/>
                      <a:pt x="680" y="2010"/>
                      <a:pt x="660" y="1980"/>
                    </a:cubicBezTo>
                    <a:cubicBezTo>
                      <a:pt x="615" y="1913"/>
                      <a:pt x="585" y="1837"/>
                      <a:pt x="540" y="1770"/>
                    </a:cubicBezTo>
                    <a:cubicBezTo>
                      <a:pt x="516" y="1675"/>
                      <a:pt x="478" y="1593"/>
                      <a:pt x="420" y="1515"/>
                    </a:cubicBezTo>
                    <a:cubicBezTo>
                      <a:pt x="398" y="1450"/>
                      <a:pt x="357" y="1397"/>
                      <a:pt x="330" y="1335"/>
                    </a:cubicBezTo>
                    <a:cubicBezTo>
                      <a:pt x="317" y="1306"/>
                      <a:pt x="318" y="1271"/>
                      <a:pt x="300" y="1245"/>
                    </a:cubicBezTo>
                    <a:cubicBezTo>
                      <a:pt x="290" y="1230"/>
                      <a:pt x="278" y="1216"/>
                      <a:pt x="270" y="1200"/>
                    </a:cubicBezTo>
                    <a:cubicBezTo>
                      <a:pt x="217" y="1093"/>
                      <a:pt x="201" y="969"/>
                      <a:pt x="135" y="870"/>
                    </a:cubicBezTo>
                    <a:cubicBezTo>
                      <a:pt x="94" y="664"/>
                      <a:pt x="55" y="464"/>
                      <a:pt x="30" y="255"/>
                    </a:cubicBezTo>
                    <a:cubicBezTo>
                      <a:pt x="20" y="169"/>
                      <a:pt x="0" y="86"/>
                      <a:pt x="0" y="0"/>
                    </a:cubicBezTo>
                  </a:path>
                </a:pathLst>
              </a:custGeom>
              <a:noFill/>
              <a:ln w="19050">
                <a:solidFill>
                  <a:srgbClr val="FF0000"/>
                </a:solidFill>
                <a:round/>
                <a:headEnd/>
                <a:tailEnd/>
              </a:ln>
            </p:spPr>
            <p:txBody>
              <a:bodyPr/>
              <a:lstStyle/>
              <a:p>
                <a:endParaRPr lang="en-US"/>
              </a:p>
            </p:txBody>
          </p:sp>
          <p:sp>
            <p:nvSpPr>
              <p:cNvPr id="16398" name="Freeform 61"/>
              <p:cNvSpPr>
                <a:spLocks/>
              </p:cNvSpPr>
              <p:nvPr/>
            </p:nvSpPr>
            <p:spPr bwMode="auto">
              <a:xfrm>
                <a:off x="8005" y="2678"/>
                <a:ext cx="1454" cy="1888"/>
              </a:xfrm>
              <a:custGeom>
                <a:avLst/>
                <a:gdLst>
                  <a:gd name="T0" fmla="*/ 530 w 1454"/>
                  <a:gd name="T1" fmla="*/ 0 h 1888"/>
                  <a:gd name="T2" fmla="*/ 443 w 1454"/>
                  <a:gd name="T3" fmla="*/ 80 h 1888"/>
                  <a:gd name="T4" fmla="*/ 415 w 1454"/>
                  <a:gd name="T5" fmla="*/ 127 h 1888"/>
                  <a:gd name="T6" fmla="*/ 401 w 1454"/>
                  <a:gd name="T7" fmla="*/ 173 h 1888"/>
                  <a:gd name="T8" fmla="*/ 360 w 1454"/>
                  <a:gd name="T9" fmla="*/ 259 h 1888"/>
                  <a:gd name="T10" fmla="*/ 332 w 1454"/>
                  <a:gd name="T11" fmla="*/ 336 h 1888"/>
                  <a:gd name="T12" fmla="*/ 186 w 1454"/>
                  <a:gd name="T13" fmla="*/ 622 h 1888"/>
                  <a:gd name="T14" fmla="*/ 96 w 1454"/>
                  <a:gd name="T15" fmla="*/ 885 h 1888"/>
                  <a:gd name="T16" fmla="*/ 47 w 1454"/>
                  <a:gd name="T17" fmla="*/ 1040 h 1888"/>
                  <a:gd name="T18" fmla="*/ 13 w 1454"/>
                  <a:gd name="T19" fmla="*/ 1195 h 1888"/>
                  <a:gd name="T20" fmla="*/ 27 w 1454"/>
                  <a:gd name="T21" fmla="*/ 1504 h 1888"/>
                  <a:gd name="T22" fmla="*/ 68 w 1454"/>
                  <a:gd name="T23" fmla="*/ 1605 h 1888"/>
                  <a:gd name="T24" fmla="*/ 110 w 1454"/>
                  <a:gd name="T25" fmla="*/ 1652 h 1888"/>
                  <a:gd name="T26" fmla="*/ 138 w 1454"/>
                  <a:gd name="T27" fmla="*/ 1698 h 1888"/>
                  <a:gd name="T28" fmla="*/ 214 w 1454"/>
                  <a:gd name="T29" fmla="*/ 1783 h 1888"/>
                  <a:gd name="T30" fmla="*/ 366 w 1454"/>
                  <a:gd name="T31" fmla="*/ 1868 h 1888"/>
                  <a:gd name="T32" fmla="*/ 1018 w 1454"/>
                  <a:gd name="T33" fmla="*/ 1822 h 1888"/>
                  <a:gd name="T34" fmla="*/ 1192 w 1454"/>
                  <a:gd name="T35" fmla="*/ 1721 h 1888"/>
                  <a:gd name="T36" fmla="*/ 1220 w 1454"/>
                  <a:gd name="T37" fmla="*/ 1698 h 1888"/>
                  <a:gd name="T38" fmla="*/ 1248 w 1454"/>
                  <a:gd name="T39" fmla="*/ 1683 h 1888"/>
                  <a:gd name="T40" fmla="*/ 1289 w 1454"/>
                  <a:gd name="T41" fmla="*/ 1652 h 1888"/>
                  <a:gd name="T42" fmla="*/ 1359 w 1454"/>
                  <a:gd name="T43" fmla="*/ 1551 h 1888"/>
                  <a:gd name="T44" fmla="*/ 1393 w 1454"/>
                  <a:gd name="T45" fmla="*/ 1481 h 1888"/>
                  <a:gd name="T46" fmla="*/ 1439 w 1454"/>
                  <a:gd name="T47" fmla="*/ 1369 h 1888"/>
                  <a:gd name="T48" fmla="*/ 1454 w 1454"/>
                  <a:gd name="T49" fmla="*/ 1294 h 188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454"/>
                  <a:gd name="T76" fmla="*/ 0 h 1888"/>
                  <a:gd name="T77" fmla="*/ 1454 w 1454"/>
                  <a:gd name="T78" fmla="*/ 1888 h 188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454" h="1888">
                    <a:moveTo>
                      <a:pt x="530" y="0"/>
                    </a:moveTo>
                    <a:cubicBezTo>
                      <a:pt x="493" y="27"/>
                      <a:pt x="474" y="46"/>
                      <a:pt x="443" y="80"/>
                    </a:cubicBezTo>
                    <a:cubicBezTo>
                      <a:pt x="417" y="163"/>
                      <a:pt x="461" y="35"/>
                      <a:pt x="415" y="127"/>
                    </a:cubicBezTo>
                    <a:cubicBezTo>
                      <a:pt x="408" y="141"/>
                      <a:pt x="410" y="160"/>
                      <a:pt x="401" y="173"/>
                    </a:cubicBezTo>
                    <a:cubicBezTo>
                      <a:pt x="386" y="200"/>
                      <a:pt x="373" y="230"/>
                      <a:pt x="360" y="259"/>
                    </a:cubicBezTo>
                    <a:cubicBezTo>
                      <a:pt x="349" y="284"/>
                      <a:pt x="343" y="312"/>
                      <a:pt x="332" y="336"/>
                    </a:cubicBezTo>
                    <a:cubicBezTo>
                      <a:pt x="286" y="432"/>
                      <a:pt x="240" y="533"/>
                      <a:pt x="186" y="622"/>
                    </a:cubicBezTo>
                    <a:cubicBezTo>
                      <a:pt x="167" y="713"/>
                      <a:pt x="126" y="798"/>
                      <a:pt x="96" y="885"/>
                    </a:cubicBezTo>
                    <a:cubicBezTo>
                      <a:pt x="78" y="938"/>
                      <a:pt x="69" y="990"/>
                      <a:pt x="47" y="1040"/>
                    </a:cubicBezTo>
                    <a:cubicBezTo>
                      <a:pt x="40" y="1093"/>
                      <a:pt x="31" y="1145"/>
                      <a:pt x="13" y="1195"/>
                    </a:cubicBezTo>
                    <a:cubicBezTo>
                      <a:pt x="16" y="1298"/>
                      <a:pt x="0" y="1405"/>
                      <a:pt x="27" y="1504"/>
                    </a:cubicBezTo>
                    <a:cubicBezTo>
                      <a:pt x="34" y="1532"/>
                      <a:pt x="53" y="1583"/>
                      <a:pt x="68" y="1605"/>
                    </a:cubicBezTo>
                    <a:cubicBezTo>
                      <a:pt x="80" y="1623"/>
                      <a:pt x="110" y="1652"/>
                      <a:pt x="110" y="1652"/>
                    </a:cubicBezTo>
                    <a:cubicBezTo>
                      <a:pt x="122" y="1694"/>
                      <a:pt x="108" y="1657"/>
                      <a:pt x="138" y="1698"/>
                    </a:cubicBezTo>
                    <a:cubicBezTo>
                      <a:pt x="165" y="1735"/>
                      <a:pt x="173" y="1768"/>
                      <a:pt x="214" y="1783"/>
                    </a:cubicBezTo>
                    <a:cubicBezTo>
                      <a:pt x="253" y="1840"/>
                      <a:pt x="309" y="1846"/>
                      <a:pt x="366" y="1868"/>
                    </a:cubicBezTo>
                    <a:cubicBezTo>
                      <a:pt x="1121" y="1857"/>
                      <a:pt x="708" y="1888"/>
                      <a:pt x="1018" y="1822"/>
                    </a:cubicBezTo>
                    <a:cubicBezTo>
                      <a:pt x="1077" y="1789"/>
                      <a:pt x="1138" y="1761"/>
                      <a:pt x="1192" y="1721"/>
                    </a:cubicBezTo>
                    <a:cubicBezTo>
                      <a:pt x="1202" y="1714"/>
                      <a:pt x="1210" y="1705"/>
                      <a:pt x="1220" y="1698"/>
                    </a:cubicBezTo>
                    <a:cubicBezTo>
                      <a:pt x="1229" y="1692"/>
                      <a:pt x="1239" y="1689"/>
                      <a:pt x="1248" y="1683"/>
                    </a:cubicBezTo>
                    <a:cubicBezTo>
                      <a:pt x="1262" y="1673"/>
                      <a:pt x="1289" y="1652"/>
                      <a:pt x="1289" y="1652"/>
                    </a:cubicBezTo>
                    <a:cubicBezTo>
                      <a:pt x="1313" y="1617"/>
                      <a:pt x="1331" y="1582"/>
                      <a:pt x="1359" y="1551"/>
                    </a:cubicBezTo>
                    <a:cubicBezTo>
                      <a:pt x="1375" y="1494"/>
                      <a:pt x="1362" y="1516"/>
                      <a:pt x="1393" y="1481"/>
                    </a:cubicBezTo>
                    <a:cubicBezTo>
                      <a:pt x="1402" y="1447"/>
                      <a:pt x="1428" y="1396"/>
                      <a:pt x="1439" y="1369"/>
                    </a:cubicBezTo>
                    <a:cubicBezTo>
                      <a:pt x="1449" y="1338"/>
                      <a:pt x="1450" y="1305"/>
                      <a:pt x="1454" y="1294"/>
                    </a:cubicBezTo>
                  </a:path>
                </a:pathLst>
              </a:custGeom>
              <a:noFill/>
              <a:ln w="19050">
                <a:solidFill>
                  <a:srgbClr val="FF0000"/>
                </a:solidFill>
                <a:round/>
                <a:headEnd/>
                <a:tailEnd/>
              </a:ln>
            </p:spPr>
            <p:txBody>
              <a:bodyPr/>
              <a:lstStyle/>
              <a:p>
                <a:endParaRPr lang="en-US"/>
              </a:p>
            </p:txBody>
          </p:sp>
          <p:grpSp>
            <p:nvGrpSpPr>
              <p:cNvPr id="16399" name="Group 62"/>
              <p:cNvGrpSpPr>
                <a:grpSpLocks/>
              </p:cNvGrpSpPr>
              <p:nvPr/>
            </p:nvGrpSpPr>
            <p:grpSpPr bwMode="auto">
              <a:xfrm>
                <a:off x="5468" y="3136"/>
                <a:ext cx="5861" cy="1195"/>
                <a:chOff x="5242" y="4183"/>
                <a:chExt cx="5861" cy="1195"/>
              </a:xfrm>
            </p:grpSpPr>
            <p:sp>
              <p:nvSpPr>
                <p:cNvPr id="16401" name="Freeform 63"/>
                <p:cNvSpPr>
                  <a:spLocks/>
                </p:cNvSpPr>
                <p:nvPr/>
              </p:nvSpPr>
              <p:spPr bwMode="auto">
                <a:xfrm>
                  <a:off x="5242" y="4183"/>
                  <a:ext cx="5861" cy="1195"/>
                </a:xfrm>
                <a:custGeom>
                  <a:avLst/>
                  <a:gdLst>
                    <a:gd name="T0" fmla="*/ 5156 w 5861"/>
                    <a:gd name="T1" fmla="*/ 1082 h 1195"/>
                    <a:gd name="T2" fmla="*/ 0 w 5861"/>
                    <a:gd name="T3" fmla="*/ 0 h 1195"/>
                    <a:gd name="T4" fmla="*/ 5701 w 5861"/>
                    <a:gd name="T5" fmla="*/ 1017 h 1195"/>
                    <a:gd name="T6" fmla="*/ 5794 w 5861"/>
                    <a:gd name="T7" fmla="*/ 1037 h 1195"/>
                    <a:gd name="T8" fmla="*/ 5861 w 5861"/>
                    <a:gd name="T9" fmla="*/ 1090 h 1195"/>
                    <a:gd name="T10" fmla="*/ 5861 w 5861"/>
                    <a:gd name="T11" fmla="*/ 1150 h 1195"/>
                    <a:gd name="T12" fmla="*/ 5771 w 5861"/>
                    <a:gd name="T13" fmla="*/ 1195 h 1195"/>
                    <a:gd name="T14" fmla="*/ 5629 w 5861"/>
                    <a:gd name="T15" fmla="*/ 1187 h 1195"/>
                    <a:gd name="T16" fmla="*/ 5381 w 5861"/>
                    <a:gd name="T17" fmla="*/ 1135 h 1195"/>
                    <a:gd name="T18" fmla="*/ 5156 w 5861"/>
                    <a:gd name="T19" fmla="*/ 1082 h 119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861"/>
                    <a:gd name="T31" fmla="*/ 0 h 1195"/>
                    <a:gd name="T32" fmla="*/ 5861 w 5861"/>
                    <a:gd name="T33" fmla="*/ 1195 h 119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861" h="1195">
                      <a:moveTo>
                        <a:pt x="5156" y="1082"/>
                      </a:moveTo>
                      <a:lnTo>
                        <a:pt x="0" y="0"/>
                      </a:lnTo>
                      <a:lnTo>
                        <a:pt x="5701" y="1017"/>
                      </a:lnTo>
                      <a:lnTo>
                        <a:pt x="5794" y="1037"/>
                      </a:lnTo>
                      <a:lnTo>
                        <a:pt x="5861" y="1090"/>
                      </a:lnTo>
                      <a:lnTo>
                        <a:pt x="5861" y="1150"/>
                      </a:lnTo>
                      <a:lnTo>
                        <a:pt x="5771" y="1195"/>
                      </a:lnTo>
                      <a:lnTo>
                        <a:pt x="5629" y="1187"/>
                      </a:lnTo>
                      <a:lnTo>
                        <a:pt x="5381" y="1135"/>
                      </a:lnTo>
                      <a:lnTo>
                        <a:pt x="5156" y="1082"/>
                      </a:lnTo>
                      <a:close/>
                    </a:path>
                  </a:pathLst>
                </a:custGeom>
                <a:solidFill>
                  <a:srgbClr val="C0C0C0"/>
                </a:solidFill>
                <a:ln w="9525">
                  <a:solidFill>
                    <a:srgbClr val="000000"/>
                  </a:solidFill>
                  <a:round/>
                  <a:headEnd/>
                  <a:tailEnd/>
                </a:ln>
              </p:spPr>
              <p:txBody>
                <a:bodyPr/>
                <a:lstStyle/>
                <a:p>
                  <a:endParaRPr lang="en-US"/>
                </a:p>
              </p:txBody>
            </p:sp>
            <p:sp>
              <p:nvSpPr>
                <p:cNvPr id="16402" name="Freeform 64"/>
                <p:cNvSpPr>
                  <a:spLocks/>
                </p:cNvSpPr>
                <p:nvPr/>
              </p:nvSpPr>
              <p:spPr bwMode="auto">
                <a:xfrm>
                  <a:off x="10717" y="5230"/>
                  <a:ext cx="293" cy="83"/>
                </a:xfrm>
                <a:custGeom>
                  <a:avLst/>
                  <a:gdLst>
                    <a:gd name="T0" fmla="*/ 0 w 293"/>
                    <a:gd name="T1" fmla="*/ 0 h 83"/>
                    <a:gd name="T2" fmla="*/ 139 w 293"/>
                    <a:gd name="T3" fmla="*/ 5 h 83"/>
                    <a:gd name="T4" fmla="*/ 229 w 293"/>
                    <a:gd name="T5" fmla="*/ 7 h 83"/>
                    <a:gd name="T6" fmla="*/ 293 w 293"/>
                    <a:gd name="T7" fmla="*/ 38 h 83"/>
                    <a:gd name="T8" fmla="*/ 285 w 293"/>
                    <a:gd name="T9" fmla="*/ 83 h 83"/>
                    <a:gd name="T10" fmla="*/ 244 w 293"/>
                    <a:gd name="T11" fmla="*/ 80 h 83"/>
                    <a:gd name="T12" fmla="*/ 169 w 293"/>
                    <a:gd name="T13" fmla="*/ 65 h 83"/>
                    <a:gd name="T14" fmla="*/ 0 w 293"/>
                    <a:gd name="T15" fmla="*/ 0 h 83"/>
                    <a:gd name="T16" fmla="*/ 0 60000 65536"/>
                    <a:gd name="T17" fmla="*/ 0 60000 65536"/>
                    <a:gd name="T18" fmla="*/ 0 60000 65536"/>
                    <a:gd name="T19" fmla="*/ 0 60000 65536"/>
                    <a:gd name="T20" fmla="*/ 0 60000 65536"/>
                    <a:gd name="T21" fmla="*/ 0 60000 65536"/>
                    <a:gd name="T22" fmla="*/ 0 60000 65536"/>
                    <a:gd name="T23" fmla="*/ 0 60000 65536"/>
                    <a:gd name="T24" fmla="*/ 0 w 293"/>
                    <a:gd name="T25" fmla="*/ 0 h 83"/>
                    <a:gd name="T26" fmla="*/ 293 w 293"/>
                    <a:gd name="T27" fmla="*/ 83 h 8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93" h="83">
                      <a:moveTo>
                        <a:pt x="0" y="0"/>
                      </a:moveTo>
                      <a:lnTo>
                        <a:pt x="139" y="5"/>
                      </a:lnTo>
                      <a:lnTo>
                        <a:pt x="229" y="7"/>
                      </a:lnTo>
                      <a:lnTo>
                        <a:pt x="293" y="38"/>
                      </a:lnTo>
                      <a:lnTo>
                        <a:pt x="285" y="83"/>
                      </a:lnTo>
                      <a:lnTo>
                        <a:pt x="244" y="80"/>
                      </a:lnTo>
                      <a:lnTo>
                        <a:pt x="169" y="65"/>
                      </a:lnTo>
                      <a:lnTo>
                        <a:pt x="0" y="0"/>
                      </a:lnTo>
                      <a:close/>
                    </a:path>
                  </a:pathLst>
                </a:custGeom>
                <a:solidFill>
                  <a:srgbClr val="FFFFFF"/>
                </a:solidFill>
                <a:ln w="9525">
                  <a:solidFill>
                    <a:srgbClr val="000000"/>
                  </a:solidFill>
                  <a:round/>
                  <a:headEnd/>
                  <a:tailEnd/>
                </a:ln>
              </p:spPr>
              <p:txBody>
                <a:bodyPr/>
                <a:lstStyle/>
                <a:p>
                  <a:endParaRPr lang="en-US"/>
                </a:p>
              </p:txBody>
            </p:sp>
          </p:grpSp>
          <p:sp>
            <p:nvSpPr>
              <p:cNvPr id="16400" name="Freeform 65"/>
              <p:cNvSpPr>
                <a:spLocks/>
              </p:cNvSpPr>
              <p:nvPr/>
            </p:nvSpPr>
            <p:spPr bwMode="auto">
              <a:xfrm>
                <a:off x="8653" y="1102"/>
                <a:ext cx="2515" cy="3128"/>
              </a:xfrm>
              <a:custGeom>
                <a:avLst/>
                <a:gdLst>
                  <a:gd name="T0" fmla="*/ 836 w 2515"/>
                  <a:gd name="T1" fmla="*/ 2764 h 3128"/>
                  <a:gd name="T2" fmla="*/ 743 w 2515"/>
                  <a:gd name="T3" fmla="*/ 0 h 3128"/>
                  <a:gd name="T4" fmla="*/ 1050 w 2515"/>
                  <a:gd name="T5" fmla="*/ 510 h 3128"/>
                  <a:gd name="T6" fmla="*/ 1028 w 2515"/>
                  <a:gd name="T7" fmla="*/ 727 h 3128"/>
                  <a:gd name="T8" fmla="*/ 1043 w 2515"/>
                  <a:gd name="T9" fmla="*/ 930 h 3128"/>
                  <a:gd name="T10" fmla="*/ 1088 w 2515"/>
                  <a:gd name="T11" fmla="*/ 1110 h 3128"/>
                  <a:gd name="T12" fmla="*/ 1110 w 2515"/>
                  <a:gd name="T13" fmla="*/ 1230 h 3128"/>
                  <a:gd name="T14" fmla="*/ 1133 w 2515"/>
                  <a:gd name="T15" fmla="*/ 1312 h 3128"/>
                  <a:gd name="T16" fmla="*/ 1178 w 2515"/>
                  <a:gd name="T17" fmla="*/ 1432 h 3128"/>
                  <a:gd name="T18" fmla="*/ 1268 w 2515"/>
                  <a:gd name="T19" fmla="*/ 1605 h 3128"/>
                  <a:gd name="T20" fmla="*/ 1463 w 2515"/>
                  <a:gd name="T21" fmla="*/ 2047 h 3128"/>
                  <a:gd name="T22" fmla="*/ 1538 w 2515"/>
                  <a:gd name="T23" fmla="*/ 2130 h 3128"/>
                  <a:gd name="T24" fmla="*/ 1613 w 2515"/>
                  <a:gd name="T25" fmla="*/ 2227 h 3128"/>
                  <a:gd name="T26" fmla="*/ 1740 w 2515"/>
                  <a:gd name="T27" fmla="*/ 2377 h 3128"/>
                  <a:gd name="T28" fmla="*/ 1898 w 2515"/>
                  <a:gd name="T29" fmla="*/ 2557 h 3128"/>
                  <a:gd name="T30" fmla="*/ 2018 w 2515"/>
                  <a:gd name="T31" fmla="*/ 2692 h 3128"/>
                  <a:gd name="T32" fmla="*/ 2515 w 2515"/>
                  <a:gd name="T33" fmla="*/ 3128 h 31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515"/>
                  <a:gd name="T52" fmla="*/ 0 h 3128"/>
                  <a:gd name="T53" fmla="*/ 2515 w 2515"/>
                  <a:gd name="T54" fmla="*/ 3128 h 312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515" h="3128">
                    <a:moveTo>
                      <a:pt x="836" y="2764"/>
                    </a:moveTo>
                    <a:cubicBezTo>
                      <a:pt x="1087" y="2012"/>
                      <a:pt x="0" y="120"/>
                      <a:pt x="743" y="0"/>
                    </a:cubicBezTo>
                    <a:cubicBezTo>
                      <a:pt x="1020" y="52"/>
                      <a:pt x="1019" y="437"/>
                      <a:pt x="1050" y="510"/>
                    </a:cubicBezTo>
                    <a:cubicBezTo>
                      <a:pt x="1057" y="527"/>
                      <a:pt x="1020" y="711"/>
                      <a:pt x="1028" y="727"/>
                    </a:cubicBezTo>
                    <a:cubicBezTo>
                      <a:pt x="1040" y="751"/>
                      <a:pt x="1037" y="908"/>
                      <a:pt x="1043" y="930"/>
                    </a:cubicBezTo>
                    <a:cubicBezTo>
                      <a:pt x="1051" y="1043"/>
                      <a:pt x="1075" y="1060"/>
                      <a:pt x="1088" y="1110"/>
                    </a:cubicBezTo>
                    <a:cubicBezTo>
                      <a:pt x="1104" y="1161"/>
                      <a:pt x="1103" y="1196"/>
                      <a:pt x="1110" y="1230"/>
                    </a:cubicBezTo>
                    <a:cubicBezTo>
                      <a:pt x="1117" y="1264"/>
                      <a:pt x="1122" y="1278"/>
                      <a:pt x="1133" y="1312"/>
                    </a:cubicBezTo>
                    <a:cubicBezTo>
                      <a:pt x="1144" y="1346"/>
                      <a:pt x="1156" y="1383"/>
                      <a:pt x="1178" y="1432"/>
                    </a:cubicBezTo>
                    <a:cubicBezTo>
                      <a:pt x="1485" y="2047"/>
                      <a:pt x="1260" y="1589"/>
                      <a:pt x="1268" y="1605"/>
                    </a:cubicBezTo>
                    <a:cubicBezTo>
                      <a:pt x="1275" y="1608"/>
                      <a:pt x="1418" y="1960"/>
                      <a:pt x="1463" y="2047"/>
                    </a:cubicBezTo>
                    <a:cubicBezTo>
                      <a:pt x="1508" y="2134"/>
                      <a:pt x="1513" y="2100"/>
                      <a:pt x="1538" y="2130"/>
                    </a:cubicBezTo>
                    <a:cubicBezTo>
                      <a:pt x="1563" y="2160"/>
                      <a:pt x="1579" y="2186"/>
                      <a:pt x="1613" y="2227"/>
                    </a:cubicBezTo>
                    <a:cubicBezTo>
                      <a:pt x="1647" y="2268"/>
                      <a:pt x="1693" y="2322"/>
                      <a:pt x="1740" y="2377"/>
                    </a:cubicBezTo>
                    <a:cubicBezTo>
                      <a:pt x="1787" y="2432"/>
                      <a:pt x="1852" y="2504"/>
                      <a:pt x="1898" y="2557"/>
                    </a:cubicBezTo>
                    <a:cubicBezTo>
                      <a:pt x="1944" y="2610"/>
                      <a:pt x="1915" y="2597"/>
                      <a:pt x="2018" y="2692"/>
                    </a:cubicBezTo>
                    <a:cubicBezTo>
                      <a:pt x="2121" y="2787"/>
                      <a:pt x="2431" y="3050"/>
                      <a:pt x="2515" y="3128"/>
                    </a:cubicBezTo>
                  </a:path>
                </a:pathLst>
              </a:custGeom>
              <a:noFill/>
              <a:ln w="19050">
                <a:solidFill>
                  <a:srgbClr val="FF0000"/>
                </a:solidFill>
                <a:round/>
                <a:headEnd/>
                <a:tailEnd/>
              </a:ln>
            </p:spPr>
            <p:txBody>
              <a:bodyPr/>
              <a:lstStyle/>
              <a:p>
                <a:endParaRPr lang="en-US"/>
              </a:p>
            </p:txBody>
          </p:sp>
        </p:grpSp>
      </p:grpSp>
      <p:sp>
        <p:nvSpPr>
          <p:cNvPr id="71746" name="Text Box 66"/>
          <p:cNvSpPr txBox="1">
            <a:spLocks noChangeArrowheads="1"/>
          </p:cNvSpPr>
          <p:nvPr/>
        </p:nvSpPr>
        <p:spPr bwMode="auto">
          <a:xfrm>
            <a:off x="381000" y="6186488"/>
            <a:ext cx="2590800" cy="519112"/>
          </a:xfrm>
          <a:prstGeom prst="rect">
            <a:avLst/>
          </a:prstGeom>
          <a:noFill/>
          <a:ln w="9525">
            <a:noFill/>
            <a:miter lim="800000"/>
            <a:headEnd/>
            <a:tailEnd/>
          </a:ln>
        </p:spPr>
        <p:txBody>
          <a:bodyPr>
            <a:spAutoFit/>
          </a:bodyPr>
          <a:lstStyle/>
          <a:p>
            <a:pPr>
              <a:spcBef>
                <a:spcPct val="50000"/>
              </a:spcBef>
            </a:pPr>
            <a:r>
              <a:rPr lang="en-US" sz="2800" b="1">
                <a:latin typeface="Times New Roman" pitchFamily="18" charset="0"/>
              </a:rPr>
              <a:t>c) Nút chỉ</a:t>
            </a:r>
          </a:p>
        </p:txBody>
      </p:sp>
      <p:sp>
        <p:nvSpPr>
          <p:cNvPr id="71747" name="AutoShape 67"/>
          <p:cNvSpPr>
            <a:spLocks noChangeArrowheads="1"/>
          </p:cNvSpPr>
          <p:nvPr/>
        </p:nvSpPr>
        <p:spPr bwMode="auto">
          <a:xfrm>
            <a:off x="6400800" y="304800"/>
            <a:ext cx="2514600" cy="3657600"/>
          </a:xfrm>
          <a:prstGeom prst="wedgeEllipseCallout">
            <a:avLst>
              <a:gd name="adj1" fmla="val -76264"/>
              <a:gd name="adj2" fmla="val 32333"/>
            </a:avLst>
          </a:prstGeom>
          <a:solidFill>
            <a:schemeClr val="bg1"/>
          </a:solidFill>
          <a:ln w="9525">
            <a:solidFill>
              <a:srgbClr val="000099"/>
            </a:solidFill>
            <a:miter lim="800000"/>
            <a:headEnd/>
            <a:tailEnd/>
          </a:ln>
        </p:spPr>
        <p:txBody>
          <a:bodyPr/>
          <a:lstStyle/>
          <a:p>
            <a:pPr algn="ctr"/>
            <a:r>
              <a:rPr lang="en-US" sz="3200">
                <a:solidFill>
                  <a:srgbClr val="000099"/>
                </a:solidFill>
                <a:latin typeface="Times New Roman" pitchFamily="18" charset="0"/>
              </a:rPr>
              <a:t>Ta nút chỉ đường khâu như thế nào?</a:t>
            </a:r>
          </a:p>
        </p:txBody>
      </p:sp>
      <p:sp>
        <p:nvSpPr>
          <p:cNvPr id="71754" name="Text Box 74"/>
          <p:cNvSpPr txBox="1">
            <a:spLocks noChangeArrowheads="1"/>
          </p:cNvSpPr>
          <p:nvPr/>
        </p:nvSpPr>
        <p:spPr bwMode="auto">
          <a:xfrm>
            <a:off x="5486400" y="366713"/>
            <a:ext cx="3505200" cy="3748087"/>
          </a:xfrm>
          <a:prstGeom prst="rect">
            <a:avLst/>
          </a:prstGeom>
          <a:noFill/>
          <a:ln w="9525">
            <a:noFill/>
            <a:miter lim="800000"/>
            <a:headEnd/>
            <a:tailEnd/>
          </a:ln>
        </p:spPr>
        <p:txBody>
          <a:bodyPr>
            <a:spAutoFit/>
          </a:bodyPr>
          <a:lstStyle/>
          <a:p>
            <a:pPr algn="just"/>
            <a:r>
              <a:rPr lang="en-US" sz="3200">
                <a:solidFill>
                  <a:srgbClr val="000099"/>
                </a:solidFill>
                <a:latin typeface="Times New Roman" pitchFamily="18" charset="0"/>
              </a:rPr>
              <a:t>Nút chỉ bằng cách lật vải,luồn kim qua mũi khâu và nút chỉ tạo thành vòng chỉ, luồn kim qua vòng chỉ và nút chặt. </a:t>
            </a:r>
          </a:p>
          <a:p>
            <a:pPr>
              <a:spcBef>
                <a:spcPct val="50000"/>
              </a:spcBef>
            </a:pPr>
            <a:endParaRPr lang="en-US" sz="3200">
              <a:solidFill>
                <a:srgbClr val="000099"/>
              </a:solidFill>
              <a:latin typeface="Times New Roman" pitchFamily="18" charset="0"/>
            </a:endParaRPr>
          </a:p>
        </p:txBody>
      </p:sp>
      <p:sp>
        <p:nvSpPr>
          <p:cNvPr id="71755" name="AutoShape 75"/>
          <p:cNvSpPr>
            <a:spLocks noChangeArrowheads="1"/>
          </p:cNvSpPr>
          <p:nvPr/>
        </p:nvSpPr>
        <p:spPr bwMode="auto">
          <a:xfrm>
            <a:off x="6629400" y="3352800"/>
            <a:ext cx="2286000" cy="3429000"/>
          </a:xfrm>
          <a:prstGeom prst="wedgeRectCallout">
            <a:avLst>
              <a:gd name="adj1" fmla="val -112917"/>
              <a:gd name="adj2" fmla="val -38843"/>
            </a:avLst>
          </a:prstGeom>
          <a:solidFill>
            <a:schemeClr val="bg1"/>
          </a:solidFill>
          <a:ln w="9525">
            <a:solidFill>
              <a:srgbClr val="008000"/>
            </a:solidFill>
            <a:miter lim="800000"/>
            <a:headEnd/>
            <a:tailEnd/>
          </a:ln>
        </p:spPr>
        <p:txBody>
          <a:bodyPr/>
          <a:lstStyle/>
          <a:p>
            <a:pPr algn="ctr"/>
            <a:r>
              <a:rPr lang="en-US" sz="3200">
                <a:solidFill>
                  <a:srgbClr val="006600"/>
                </a:solidFill>
                <a:latin typeface="Times New Roman" pitchFamily="18" charset="0"/>
              </a:rPr>
              <a:t>Khâu lại mũi và nút chỉ đường khâu khi kết thúc đường khâu có tác dụng gì?</a:t>
            </a:r>
          </a:p>
          <a:p>
            <a:pPr algn="ctr"/>
            <a:endParaRPr lang="en-US" sz="3200">
              <a:latin typeface="Times New Roman" pitchFamily="18" charset="0"/>
            </a:endParaRPr>
          </a:p>
        </p:txBody>
      </p:sp>
      <p:sp>
        <p:nvSpPr>
          <p:cNvPr id="71750" name="AutoShape 70"/>
          <p:cNvSpPr>
            <a:spLocks noChangeArrowheads="1"/>
          </p:cNvSpPr>
          <p:nvPr/>
        </p:nvSpPr>
        <p:spPr bwMode="auto">
          <a:xfrm>
            <a:off x="6477000" y="3429000"/>
            <a:ext cx="2362200" cy="3276600"/>
          </a:xfrm>
          <a:prstGeom prst="wedgeEllipseCallout">
            <a:avLst>
              <a:gd name="adj1" fmla="val -86157"/>
              <a:gd name="adj2" fmla="val -29310"/>
            </a:avLst>
          </a:prstGeom>
          <a:solidFill>
            <a:schemeClr val="bg1"/>
          </a:solidFill>
          <a:ln w="9525">
            <a:solidFill>
              <a:srgbClr val="006600"/>
            </a:solidFill>
            <a:miter lim="800000"/>
            <a:headEnd/>
            <a:tailEnd/>
          </a:ln>
        </p:spPr>
        <p:txBody>
          <a:bodyPr/>
          <a:lstStyle/>
          <a:p>
            <a:pPr algn="ctr"/>
            <a:r>
              <a:rPr lang="en-US" sz="3200">
                <a:solidFill>
                  <a:srgbClr val="006600"/>
                </a:solidFill>
                <a:latin typeface="Times New Roman" pitchFamily="18" charset="0"/>
              </a:rPr>
              <a:t>Giữ cho đường khâu không bị tuột chỉ.</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71725"/>
                                        </p:tgtEl>
                                        <p:attrNameLst>
                                          <p:attrName>style.visibility</p:attrName>
                                        </p:attrNameLst>
                                      </p:cBhvr>
                                      <p:to>
                                        <p:strVal val="visible"/>
                                      </p:to>
                                    </p:set>
                                    <p:animEffect transition="in" filter="strips(downLeft)">
                                      <p:cBhvr>
                                        <p:cTn id="10" dur="500"/>
                                        <p:tgtEl>
                                          <p:spTgt spid="71725"/>
                                        </p:tgtEl>
                                      </p:cBhvr>
                                    </p:animEffect>
                                  </p:childTnLst>
                                </p:cTn>
                              </p:par>
                              <p:par>
                                <p:cTn id="11" presetID="18" presetClass="entr" presetSubtype="12"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downLeft)">
                                      <p:cBhvr>
                                        <p:cTn id="13" dur="500"/>
                                        <p:tgtEl>
                                          <p:spTgt spid="9"/>
                                        </p:tgtEl>
                                      </p:cBhvr>
                                    </p:animEffect>
                                  </p:childTnLst>
                                </p:cTn>
                              </p:par>
                              <p:par>
                                <p:cTn id="14" presetID="18" presetClass="entr" presetSubtype="12" fill="hold" grpId="0" nodeType="withEffect">
                                  <p:stCondLst>
                                    <p:cond delay="0"/>
                                  </p:stCondLst>
                                  <p:childTnLst>
                                    <p:set>
                                      <p:cBhvr>
                                        <p:cTn id="15" dur="1" fill="hold">
                                          <p:stCondLst>
                                            <p:cond delay="0"/>
                                          </p:stCondLst>
                                        </p:cTn>
                                        <p:tgtEl>
                                          <p:spTgt spid="71746"/>
                                        </p:tgtEl>
                                        <p:attrNameLst>
                                          <p:attrName>style.visibility</p:attrName>
                                        </p:attrNameLst>
                                      </p:cBhvr>
                                      <p:to>
                                        <p:strVal val="visible"/>
                                      </p:to>
                                    </p:set>
                                    <p:animEffect transition="in" filter="strips(downLeft)">
                                      <p:cBhvr>
                                        <p:cTn id="16" dur="500"/>
                                        <p:tgtEl>
                                          <p:spTgt spid="7174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8" presetClass="entr" presetSubtype="12" fill="hold" grpId="0" nodeType="clickEffect">
                                  <p:stCondLst>
                                    <p:cond delay="0"/>
                                  </p:stCondLst>
                                  <p:childTnLst>
                                    <p:set>
                                      <p:cBhvr>
                                        <p:cTn id="20" dur="1" fill="hold">
                                          <p:stCondLst>
                                            <p:cond delay="0"/>
                                          </p:stCondLst>
                                        </p:cTn>
                                        <p:tgtEl>
                                          <p:spTgt spid="71747"/>
                                        </p:tgtEl>
                                        <p:attrNameLst>
                                          <p:attrName>style.visibility</p:attrName>
                                        </p:attrNameLst>
                                      </p:cBhvr>
                                      <p:to>
                                        <p:strVal val="visible"/>
                                      </p:to>
                                    </p:set>
                                    <p:animEffect transition="in" filter="strips(downLeft)">
                                      <p:cBhvr>
                                        <p:cTn id="21" dur="500"/>
                                        <p:tgtEl>
                                          <p:spTgt spid="7174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8" presetClass="exit" presetSubtype="12" fill="hold" grpId="1" nodeType="clickEffect">
                                  <p:stCondLst>
                                    <p:cond delay="0"/>
                                  </p:stCondLst>
                                  <p:childTnLst>
                                    <p:animEffect transition="out" filter="strips(downLeft)">
                                      <p:cBhvr>
                                        <p:cTn id="25" dur="500"/>
                                        <p:tgtEl>
                                          <p:spTgt spid="71747"/>
                                        </p:tgtEl>
                                      </p:cBhvr>
                                    </p:animEffect>
                                    <p:set>
                                      <p:cBhvr>
                                        <p:cTn id="26" dur="1" fill="hold">
                                          <p:stCondLst>
                                            <p:cond delay="499"/>
                                          </p:stCondLst>
                                        </p:cTn>
                                        <p:tgtEl>
                                          <p:spTgt spid="71747"/>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8" presetClass="entr" presetSubtype="12" fill="hold" grpId="0" nodeType="clickEffect">
                                  <p:stCondLst>
                                    <p:cond delay="0"/>
                                  </p:stCondLst>
                                  <p:childTnLst>
                                    <p:set>
                                      <p:cBhvr>
                                        <p:cTn id="30" dur="1" fill="hold">
                                          <p:stCondLst>
                                            <p:cond delay="0"/>
                                          </p:stCondLst>
                                        </p:cTn>
                                        <p:tgtEl>
                                          <p:spTgt spid="71754"/>
                                        </p:tgtEl>
                                        <p:attrNameLst>
                                          <p:attrName>style.visibility</p:attrName>
                                        </p:attrNameLst>
                                      </p:cBhvr>
                                      <p:to>
                                        <p:strVal val="visible"/>
                                      </p:to>
                                    </p:set>
                                    <p:animEffect transition="in" filter="strips(downLeft)">
                                      <p:cBhvr>
                                        <p:cTn id="31" dur="500"/>
                                        <p:tgtEl>
                                          <p:spTgt spid="71754"/>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1" presetClass="entr" presetSubtype="4" fill="hold" grpId="0" nodeType="clickEffect">
                                  <p:stCondLst>
                                    <p:cond delay="0"/>
                                  </p:stCondLst>
                                  <p:childTnLst>
                                    <p:set>
                                      <p:cBhvr>
                                        <p:cTn id="35" dur="1" fill="hold">
                                          <p:stCondLst>
                                            <p:cond delay="0"/>
                                          </p:stCondLst>
                                        </p:cTn>
                                        <p:tgtEl>
                                          <p:spTgt spid="71755"/>
                                        </p:tgtEl>
                                        <p:attrNameLst>
                                          <p:attrName>style.visibility</p:attrName>
                                        </p:attrNameLst>
                                      </p:cBhvr>
                                      <p:to>
                                        <p:strVal val="visible"/>
                                      </p:to>
                                    </p:set>
                                    <p:animEffect transition="in" filter="wheel(4)">
                                      <p:cBhvr>
                                        <p:cTn id="36" dur="2000"/>
                                        <p:tgtEl>
                                          <p:spTgt spid="71755"/>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8" presetClass="exit" presetSubtype="12" fill="hold" grpId="1" nodeType="clickEffect">
                                  <p:stCondLst>
                                    <p:cond delay="0"/>
                                  </p:stCondLst>
                                  <p:childTnLst>
                                    <p:animEffect transition="out" filter="strips(downLeft)">
                                      <p:cBhvr>
                                        <p:cTn id="40" dur="500"/>
                                        <p:tgtEl>
                                          <p:spTgt spid="71755"/>
                                        </p:tgtEl>
                                      </p:cBhvr>
                                    </p:animEffect>
                                    <p:set>
                                      <p:cBhvr>
                                        <p:cTn id="41" dur="1" fill="hold">
                                          <p:stCondLst>
                                            <p:cond delay="499"/>
                                          </p:stCondLst>
                                        </p:cTn>
                                        <p:tgtEl>
                                          <p:spTgt spid="71755"/>
                                        </p:tgtEl>
                                        <p:attrNameLst>
                                          <p:attrName>style.visibility</p:attrName>
                                        </p:attrNameLst>
                                      </p:cBhvr>
                                      <p:to>
                                        <p:strVal val="hidden"/>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24" presetClass="entr" presetSubtype="0" fill="hold" grpId="0" nodeType="clickEffect">
                                  <p:stCondLst>
                                    <p:cond delay="0"/>
                                  </p:stCondLst>
                                  <p:childTnLst>
                                    <p:set>
                                      <p:cBhvr>
                                        <p:cTn id="45" dur="1" fill="hold">
                                          <p:stCondLst>
                                            <p:cond delay="0"/>
                                          </p:stCondLst>
                                        </p:cTn>
                                        <p:tgtEl>
                                          <p:spTgt spid="71750"/>
                                        </p:tgtEl>
                                        <p:attrNameLst>
                                          <p:attrName>style.visibility</p:attrName>
                                        </p:attrNameLst>
                                      </p:cBhvr>
                                      <p:to>
                                        <p:strVal val="visible"/>
                                      </p:to>
                                    </p:set>
                                    <p:anim to="" calcmode="lin" valueType="num">
                                      <p:cBhvr>
                                        <p:cTn id="46" dur="1" fill="hold"/>
                                        <p:tgtEl>
                                          <p:spTgt spid="7175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5" grpId="0"/>
      <p:bldP spid="71746" grpId="0"/>
      <p:bldP spid="71747" grpId="0" animBg="1"/>
      <p:bldP spid="71747" grpId="1" animBg="1"/>
      <p:bldP spid="71754" grpId="0"/>
      <p:bldP spid="71755" grpId="0" animBg="1"/>
      <p:bldP spid="71755" grpId="1" animBg="1"/>
      <p:bldP spid="7175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
          <p:cNvGrpSpPr>
            <a:grpSpLocks/>
          </p:cNvGrpSpPr>
          <p:nvPr/>
        </p:nvGrpSpPr>
        <p:grpSpPr bwMode="auto">
          <a:xfrm>
            <a:off x="1887538" y="152400"/>
            <a:ext cx="5046662" cy="2882900"/>
            <a:chOff x="1358" y="6669"/>
            <a:chExt cx="7946" cy="4540"/>
          </a:xfrm>
        </p:grpSpPr>
        <p:sp>
          <p:nvSpPr>
            <p:cNvPr id="17413" name="Rectangle 7"/>
            <p:cNvSpPr>
              <a:spLocks noChangeArrowheads="1"/>
            </p:cNvSpPr>
            <p:nvPr/>
          </p:nvSpPr>
          <p:spPr bwMode="auto">
            <a:xfrm>
              <a:off x="1358" y="6669"/>
              <a:ext cx="7946"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17414" name="Group 8"/>
            <p:cNvGrpSpPr>
              <a:grpSpLocks/>
            </p:cNvGrpSpPr>
            <p:nvPr/>
          </p:nvGrpSpPr>
          <p:grpSpPr bwMode="auto">
            <a:xfrm>
              <a:off x="2040" y="8701"/>
              <a:ext cx="6810" cy="0"/>
              <a:chOff x="1929" y="6015"/>
              <a:chExt cx="6810" cy="0"/>
            </a:xfrm>
          </p:grpSpPr>
          <p:sp>
            <p:nvSpPr>
              <p:cNvPr id="17415" name="Line 9"/>
              <p:cNvSpPr>
                <a:spLocks noChangeShapeType="1"/>
              </p:cNvSpPr>
              <p:nvPr/>
            </p:nvSpPr>
            <p:spPr bwMode="auto">
              <a:xfrm>
                <a:off x="7377" y="6015"/>
                <a:ext cx="454" cy="0"/>
              </a:xfrm>
              <a:prstGeom prst="line">
                <a:avLst/>
              </a:prstGeom>
              <a:noFill/>
              <a:ln w="22225">
                <a:solidFill>
                  <a:srgbClr val="FF0000"/>
                </a:solidFill>
                <a:round/>
                <a:headEnd/>
                <a:tailEnd/>
              </a:ln>
            </p:spPr>
            <p:txBody>
              <a:bodyPr/>
              <a:lstStyle/>
              <a:p>
                <a:endParaRPr lang="en-US"/>
              </a:p>
            </p:txBody>
          </p:sp>
          <p:sp>
            <p:nvSpPr>
              <p:cNvPr id="17416" name="Line 10"/>
              <p:cNvSpPr>
                <a:spLocks noChangeShapeType="1"/>
              </p:cNvSpPr>
              <p:nvPr/>
            </p:nvSpPr>
            <p:spPr bwMode="auto">
              <a:xfrm>
                <a:off x="6469" y="6015"/>
                <a:ext cx="454" cy="0"/>
              </a:xfrm>
              <a:prstGeom prst="line">
                <a:avLst/>
              </a:prstGeom>
              <a:noFill/>
              <a:ln w="22225">
                <a:solidFill>
                  <a:srgbClr val="FF0000"/>
                </a:solidFill>
                <a:round/>
                <a:headEnd/>
                <a:tailEnd/>
              </a:ln>
            </p:spPr>
            <p:txBody>
              <a:bodyPr/>
              <a:lstStyle/>
              <a:p>
                <a:endParaRPr lang="en-US"/>
              </a:p>
            </p:txBody>
          </p:sp>
          <p:sp>
            <p:nvSpPr>
              <p:cNvPr id="17417" name="Line 11"/>
              <p:cNvSpPr>
                <a:spLocks noChangeShapeType="1"/>
              </p:cNvSpPr>
              <p:nvPr/>
            </p:nvSpPr>
            <p:spPr bwMode="auto">
              <a:xfrm>
                <a:off x="5561" y="6015"/>
                <a:ext cx="454" cy="0"/>
              </a:xfrm>
              <a:prstGeom prst="line">
                <a:avLst/>
              </a:prstGeom>
              <a:noFill/>
              <a:ln w="22225">
                <a:solidFill>
                  <a:srgbClr val="FF0000"/>
                </a:solidFill>
                <a:round/>
                <a:headEnd/>
                <a:tailEnd/>
              </a:ln>
            </p:spPr>
            <p:txBody>
              <a:bodyPr/>
              <a:lstStyle/>
              <a:p>
                <a:endParaRPr lang="en-US"/>
              </a:p>
            </p:txBody>
          </p:sp>
          <p:sp>
            <p:nvSpPr>
              <p:cNvPr id="17418" name="Line 12"/>
              <p:cNvSpPr>
                <a:spLocks noChangeShapeType="1"/>
              </p:cNvSpPr>
              <p:nvPr/>
            </p:nvSpPr>
            <p:spPr bwMode="auto">
              <a:xfrm>
                <a:off x="4653" y="6015"/>
                <a:ext cx="454" cy="0"/>
              </a:xfrm>
              <a:prstGeom prst="line">
                <a:avLst/>
              </a:prstGeom>
              <a:noFill/>
              <a:ln w="22225">
                <a:solidFill>
                  <a:srgbClr val="FF0000"/>
                </a:solidFill>
                <a:round/>
                <a:headEnd/>
                <a:tailEnd/>
              </a:ln>
            </p:spPr>
            <p:txBody>
              <a:bodyPr/>
              <a:lstStyle/>
              <a:p>
                <a:endParaRPr lang="en-US"/>
              </a:p>
            </p:txBody>
          </p:sp>
          <p:sp>
            <p:nvSpPr>
              <p:cNvPr id="17419" name="Line 13"/>
              <p:cNvSpPr>
                <a:spLocks noChangeShapeType="1"/>
              </p:cNvSpPr>
              <p:nvPr/>
            </p:nvSpPr>
            <p:spPr bwMode="auto">
              <a:xfrm>
                <a:off x="3745" y="6015"/>
                <a:ext cx="454" cy="0"/>
              </a:xfrm>
              <a:prstGeom prst="line">
                <a:avLst/>
              </a:prstGeom>
              <a:noFill/>
              <a:ln w="22225">
                <a:solidFill>
                  <a:srgbClr val="FF0000"/>
                </a:solidFill>
                <a:round/>
                <a:headEnd/>
                <a:tailEnd/>
              </a:ln>
            </p:spPr>
            <p:txBody>
              <a:bodyPr/>
              <a:lstStyle/>
              <a:p>
                <a:endParaRPr lang="en-US"/>
              </a:p>
            </p:txBody>
          </p:sp>
          <p:sp>
            <p:nvSpPr>
              <p:cNvPr id="17420" name="Line 14"/>
              <p:cNvSpPr>
                <a:spLocks noChangeShapeType="1"/>
              </p:cNvSpPr>
              <p:nvPr/>
            </p:nvSpPr>
            <p:spPr bwMode="auto">
              <a:xfrm>
                <a:off x="2837" y="6015"/>
                <a:ext cx="454" cy="0"/>
              </a:xfrm>
              <a:prstGeom prst="line">
                <a:avLst/>
              </a:prstGeom>
              <a:noFill/>
              <a:ln w="22225">
                <a:solidFill>
                  <a:srgbClr val="FF0000"/>
                </a:solidFill>
                <a:round/>
                <a:headEnd/>
                <a:tailEnd/>
              </a:ln>
            </p:spPr>
            <p:txBody>
              <a:bodyPr/>
              <a:lstStyle/>
              <a:p>
                <a:endParaRPr lang="en-US"/>
              </a:p>
            </p:txBody>
          </p:sp>
          <p:sp>
            <p:nvSpPr>
              <p:cNvPr id="17421" name="Line 15"/>
              <p:cNvSpPr>
                <a:spLocks noChangeShapeType="1"/>
              </p:cNvSpPr>
              <p:nvPr/>
            </p:nvSpPr>
            <p:spPr bwMode="auto">
              <a:xfrm>
                <a:off x="1929" y="6015"/>
                <a:ext cx="454" cy="0"/>
              </a:xfrm>
              <a:prstGeom prst="line">
                <a:avLst/>
              </a:prstGeom>
              <a:noFill/>
              <a:ln w="22225">
                <a:solidFill>
                  <a:srgbClr val="FF0000"/>
                </a:solidFill>
                <a:round/>
                <a:headEnd/>
                <a:tailEnd/>
              </a:ln>
            </p:spPr>
            <p:txBody>
              <a:bodyPr/>
              <a:lstStyle/>
              <a:p>
                <a:endParaRPr lang="en-US"/>
              </a:p>
            </p:txBody>
          </p:sp>
          <p:sp>
            <p:nvSpPr>
              <p:cNvPr id="17422" name="Line 16"/>
              <p:cNvSpPr>
                <a:spLocks noChangeShapeType="1"/>
              </p:cNvSpPr>
              <p:nvPr/>
            </p:nvSpPr>
            <p:spPr bwMode="auto">
              <a:xfrm>
                <a:off x="8285" y="6015"/>
                <a:ext cx="454" cy="0"/>
              </a:xfrm>
              <a:prstGeom prst="line">
                <a:avLst/>
              </a:prstGeom>
              <a:noFill/>
              <a:ln w="22225">
                <a:solidFill>
                  <a:srgbClr val="FF0000"/>
                </a:solidFill>
                <a:round/>
                <a:headEnd/>
                <a:tailEnd/>
              </a:ln>
            </p:spPr>
            <p:txBody>
              <a:bodyPr/>
              <a:lstStyle/>
              <a:p>
                <a:endParaRPr lang="en-US"/>
              </a:p>
            </p:txBody>
          </p:sp>
        </p:grpSp>
      </p:grpSp>
      <p:sp>
        <p:nvSpPr>
          <p:cNvPr id="73745" name="Text Box 17"/>
          <p:cNvSpPr txBox="1">
            <a:spLocks noChangeArrowheads="1"/>
          </p:cNvSpPr>
          <p:nvPr/>
        </p:nvSpPr>
        <p:spPr bwMode="auto">
          <a:xfrm>
            <a:off x="381000" y="3200400"/>
            <a:ext cx="8763000" cy="3513138"/>
          </a:xfrm>
          <a:prstGeom prst="rect">
            <a:avLst/>
          </a:prstGeom>
          <a:solidFill>
            <a:schemeClr val="bg1"/>
          </a:solidFill>
          <a:ln w="9525">
            <a:solidFill>
              <a:srgbClr val="006600"/>
            </a:solidFill>
            <a:miter lim="800000"/>
            <a:headEnd/>
            <a:tailEnd/>
          </a:ln>
        </p:spPr>
        <p:txBody>
          <a:bodyPr>
            <a:spAutoFit/>
          </a:bodyPr>
          <a:lstStyle/>
          <a:p>
            <a:r>
              <a:rPr lang="en-US" sz="3200" b="1" dirty="0" err="1">
                <a:solidFill>
                  <a:srgbClr val="FF0000"/>
                </a:solidFill>
                <a:latin typeface="Times New Roman" pitchFamily="18" charset="0"/>
              </a:rPr>
              <a:t>Những</a:t>
            </a:r>
            <a:r>
              <a:rPr lang="en-US" sz="3200" b="1" dirty="0">
                <a:solidFill>
                  <a:srgbClr val="FF0000"/>
                </a:solidFill>
                <a:latin typeface="Times New Roman" pitchFamily="18" charset="0"/>
              </a:rPr>
              <a:t> </a:t>
            </a:r>
            <a:r>
              <a:rPr lang="en-US" sz="3200" b="1" dirty="0" err="1">
                <a:solidFill>
                  <a:srgbClr val="FF0000"/>
                </a:solidFill>
                <a:latin typeface="Times New Roman" pitchFamily="18" charset="0"/>
              </a:rPr>
              <a:t>điều</a:t>
            </a:r>
            <a:r>
              <a:rPr lang="en-US" sz="3200" b="1" dirty="0">
                <a:solidFill>
                  <a:srgbClr val="FF0000"/>
                </a:solidFill>
                <a:latin typeface="Times New Roman" pitchFamily="18" charset="0"/>
              </a:rPr>
              <a:t> </a:t>
            </a:r>
            <a:r>
              <a:rPr lang="en-US" sz="3200" b="1" dirty="0" err="1">
                <a:solidFill>
                  <a:srgbClr val="FF0000"/>
                </a:solidFill>
                <a:latin typeface="Times New Roman" pitchFamily="18" charset="0"/>
              </a:rPr>
              <a:t>cần</a:t>
            </a:r>
            <a:r>
              <a:rPr lang="en-US" sz="3200" b="1" dirty="0">
                <a:solidFill>
                  <a:srgbClr val="FF0000"/>
                </a:solidFill>
                <a:latin typeface="Times New Roman" pitchFamily="18" charset="0"/>
              </a:rPr>
              <a:t> </a:t>
            </a:r>
            <a:r>
              <a:rPr lang="en-US" sz="3200" b="1" dirty="0" err="1">
                <a:solidFill>
                  <a:srgbClr val="FF0000"/>
                </a:solidFill>
                <a:latin typeface="Times New Roman" pitchFamily="18" charset="0"/>
              </a:rPr>
              <a:t>lưu</a:t>
            </a:r>
            <a:r>
              <a:rPr lang="en-US" sz="3200" b="1" dirty="0">
                <a:solidFill>
                  <a:srgbClr val="FF0000"/>
                </a:solidFill>
                <a:latin typeface="Times New Roman" pitchFamily="18" charset="0"/>
              </a:rPr>
              <a:t> ý:</a:t>
            </a:r>
          </a:p>
          <a:p>
            <a:r>
              <a:rPr lang="en-US" sz="3200" dirty="0">
                <a:solidFill>
                  <a:srgbClr val="3333FF"/>
                </a:solidFill>
                <a:latin typeface="Times New Roman" pitchFamily="18" charset="0"/>
              </a:rPr>
              <a:t>+ </a:t>
            </a:r>
            <a:r>
              <a:rPr lang="en-US" sz="3200" dirty="0" err="1">
                <a:solidFill>
                  <a:srgbClr val="3333FF"/>
                </a:solidFill>
                <a:latin typeface="Times New Roman" pitchFamily="18" charset="0"/>
              </a:rPr>
              <a:t>Khâu</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từ</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phải</a:t>
            </a:r>
            <a:r>
              <a:rPr lang="en-US" sz="3200" dirty="0">
                <a:solidFill>
                  <a:srgbClr val="3333FF"/>
                </a:solidFill>
                <a:latin typeface="Times New Roman" pitchFamily="18" charset="0"/>
              </a:rPr>
              <a:t> sang </a:t>
            </a:r>
            <a:r>
              <a:rPr lang="en-US" sz="3200" dirty="0" err="1">
                <a:solidFill>
                  <a:srgbClr val="3333FF"/>
                </a:solidFill>
                <a:latin typeface="Times New Roman" pitchFamily="18" charset="0"/>
              </a:rPr>
              <a:t>trái</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nếu</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thuận</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tay</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phải</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khâu</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từ</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trái</a:t>
            </a:r>
            <a:r>
              <a:rPr lang="en-US" sz="3200" dirty="0">
                <a:solidFill>
                  <a:srgbClr val="3333FF"/>
                </a:solidFill>
                <a:latin typeface="Times New Roman" pitchFamily="18" charset="0"/>
              </a:rPr>
              <a:t> sang </a:t>
            </a:r>
            <a:r>
              <a:rPr lang="en-US" sz="3200" dirty="0" err="1">
                <a:solidFill>
                  <a:srgbClr val="3333FF"/>
                </a:solidFill>
                <a:latin typeface="Times New Roman" pitchFamily="18" charset="0"/>
              </a:rPr>
              <a:t>phải</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nếu</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thuận</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tay</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trái</a:t>
            </a:r>
            <a:r>
              <a:rPr lang="en-US" sz="3200" dirty="0">
                <a:solidFill>
                  <a:srgbClr val="3333FF"/>
                </a:solidFill>
                <a:latin typeface="Times New Roman" pitchFamily="18" charset="0"/>
              </a:rPr>
              <a:t>).</a:t>
            </a:r>
          </a:p>
          <a:p>
            <a:r>
              <a:rPr lang="en-US" sz="3200" dirty="0">
                <a:solidFill>
                  <a:srgbClr val="3333FF"/>
                </a:solidFill>
                <a:latin typeface="Times New Roman" pitchFamily="18" charset="0"/>
              </a:rPr>
              <a:t>+ </a:t>
            </a:r>
            <a:r>
              <a:rPr lang="en-US" sz="3200" dirty="0" err="1">
                <a:solidFill>
                  <a:srgbClr val="3333FF"/>
                </a:solidFill>
                <a:latin typeface="Times New Roman" pitchFamily="18" charset="0"/>
              </a:rPr>
              <a:t>Khi</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khâu</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đưa</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phần</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vải</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có</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đường</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dấu</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lên</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và</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lên</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xuống</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nhịp</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nhàng</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với</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sự</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lên</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xuống</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nhịp</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nhàng</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của</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kim</a:t>
            </a:r>
            <a:r>
              <a:rPr lang="en-US" sz="3200" dirty="0">
                <a:solidFill>
                  <a:srgbClr val="3333FF"/>
                </a:solidFill>
                <a:latin typeface="Times New Roman" pitchFamily="18" charset="0"/>
              </a:rPr>
              <a:t>.</a:t>
            </a:r>
          </a:p>
          <a:p>
            <a:r>
              <a:rPr lang="en-US" sz="3200" dirty="0">
                <a:solidFill>
                  <a:srgbClr val="3333FF"/>
                </a:solidFill>
                <a:latin typeface="Times New Roman" pitchFamily="18" charset="0"/>
              </a:rPr>
              <a:t>+ </a:t>
            </a:r>
            <a:r>
              <a:rPr lang="en-US" sz="3200" dirty="0" err="1">
                <a:solidFill>
                  <a:srgbClr val="3333FF"/>
                </a:solidFill>
                <a:latin typeface="Times New Roman" pitchFamily="18" charset="0"/>
              </a:rPr>
              <a:t>Dùng</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kéo</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cắt</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chỉ</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sau</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khi</a:t>
            </a:r>
            <a:r>
              <a:rPr lang="en-US" sz="3200" dirty="0">
                <a:solidFill>
                  <a:srgbClr val="3333FF"/>
                </a:solidFill>
                <a:latin typeface="Times New Roman" pitchFamily="18" charset="0"/>
              </a:rPr>
              <a:t> </a:t>
            </a:r>
            <a:r>
              <a:rPr lang="en-US" sz="3200" dirty="0" err="1">
                <a:solidFill>
                  <a:srgbClr val="3333FF"/>
                </a:solidFill>
                <a:latin typeface="Times New Roman" pitchFamily="18" charset="0"/>
              </a:rPr>
              <a:t>khâu</a:t>
            </a:r>
            <a:r>
              <a:rPr lang="en-US" sz="3200" dirty="0">
                <a:solidFill>
                  <a:srgbClr val="3333FF"/>
                </a:solidFill>
                <a:latin typeface="Times New Roman" pitchFamily="18" charset="0"/>
              </a:rPr>
              <a:t>.</a:t>
            </a:r>
          </a:p>
        </p:txBody>
      </p:sp>
      <p:sp>
        <p:nvSpPr>
          <p:cNvPr id="17412" name="AutoShape 18">
            <a:hlinkClick r:id="rId2" action="ppaction://hlinksldjump"/>
          </p:cNvPr>
          <p:cNvSpPr>
            <a:spLocks noChangeArrowheads="1"/>
          </p:cNvSpPr>
          <p:nvPr/>
        </p:nvSpPr>
        <p:spPr bwMode="auto">
          <a:xfrm>
            <a:off x="8077200" y="6324600"/>
            <a:ext cx="685800" cy="533400"/>
          </a:xfrm>
          <a:prstGeom prst="leftArrow">
            <a:avLst>
              <a:gd name="adj1" fmla="val 50000"/>
              <a:gd name="adj2" fmla="val 32143"/>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73745"/>
                                        </p:tgtEl>
                                        <p:attrNameLst>
                                          <p:attrName>style.visibility</p:attrName>
                                        </p:attrNameLst>
                                      </p:cBhvr>
                                      <p:to>
                                        <p:strVal val="visible"/>
                                      </p:to>
                                    </p:set>
                                    <p:anim calcmode="lin" valueType="num">
                                      <p:cBhvr>
                                        <p:cTn id="12" dur="1000" fill="hold"/>
                                        <p:tgtEl>
                                          <p:spTgt spid="73745"/>
                                        </p:tgtEl>
                                        <p:attrNameLst>
                                          <p:attrName>ppt_w</p:attrName>
                                        </p:attrNameLst>
                                      </p:cBhvr>
                                      <p:tavLst>
                                        <p:tav tm="0">
                                          <p:val>
                                            <p:strVal val="#ppt_w*0.70"/>
                                          </p:val>
                                        </p:tav>
                                        <p:tav tm="100000">
                                          <p:val>
                                            <p:strVal val="#ppt_w"/>
                                          </p:val>
                                        </p:tav>
                                      </p:tavLst>
                                    </p:anim>
                                    <p:anim calcmode="lin" valueType="num">
                                      <p:cBhvr>
                                        <p:cTn id="13" dur="1000" fill="hold"/>
                                        <p:tgtEl>
                                          <p:spTgt spid="73745"/>
                                        </p:tgtEl>
                                        <p:attrNameLst>
                                          <p:attrName>ppt_h</p:attrName>
                                        </p:attrNameLst>
                                      </p:cBhvr>
                                      <p:tavLst>
                                        <p:tav tm="0">
                                          <p:val>
                                            <p:strVal val="#ppt_h"/>
                                          </p:val>
                                        </p:tav>
                                        <p:tav tm="100000">
                                          <p:val>
                                            <p:strVal val="#ppt_h"/>
                                          </p:val>
                                        </p:tav>
                                      </p:tavLst>
                                    </p:anim>
                                    <p:animEffect transition="in" filter="fade">
                                      <p:cBhvr>
                                        <p:cTn id="14" dur="1000"/>
                                        <p:tgtEl>
                                          <p:spTgt spid="737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4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WordArt 2"/>
          <p:cNvSpPr>
            <a:spLocks noChangeArrowheads="1" noChangeShapeType="1" noTextEdit="1"/>
          </p:cNvSpPr>
          <p:nvPr/>
        </p:nvSpPr>
        <p:spPr bwMode="auto">
          <a:xfrm>
            <a:off x="1928794" y="500042"/>
            <a:ext cx="5181600" cy="914400"/>
          </a:xfrm>
          <a:prstGeom prst="rect">
            <a:avLst/>
          </a:prstGeom>
        </p:spPr>
        <p:txBody>
          <a:bodyPr wrap="none" fromWordArt="1">
            <a:prstTxWarp prst="textPlain">
              <a:avLst>
                <a:gd name="adj" fmla="val 50000"/>
              </a:avLst>
            </a:prstTxWarp>
          </a:bodyPr>
          <a:lstStyle/>
          <a:p>
            <a:pPr algn="ctr"/>
            <a:r>
              <a:rPr lang="en-US" sz="3600" kern="10" dirty="0" err="1">
                <a:ln w="19050">
                  <a:solidFill>
                    <a:srgbClr val="FF0000"/>
                  </a:solidFill>
                  <a:round/>
                  <a:headEnd/>
                  <a:tailEnd/>
                </a:ln>
                <a:solidFill>
                  <a:srgbClr val="FF00FF"/>
                </a:solidFill>
                <a:effectLst>
                  <a:outerShdw dist="35921" dir="2700000" algn="ctr" rotWithShape="0">
                    <a:srgbClr val="990000"/>
                  </a:outerShdw>
                </a:effectLst>
                <a:latin typeface="Times New Roman" pitchFamily="18" charset="0"/>
                <a:cs typeface="Times New Roman" pitchFamily="18" charset="0"/>
              </a:rPr>
              <a:t>Dặn</a:t>
            </a:r>
            <a:r>
              <a:rPr lang="en-US" sz="3600" kern="10" dirty="0">
                <a:ln w="19050">
                  <a:solidFill>
                    <a:srgbClr val="FF0000"/>
                  </a:solidFill>
                  <a:round/>
                  <a:headEnd/>
                  <a:tailEnd/>
                </a:ln>
                <a:solidFill>
                  <a:srgbClr val="FF00FF"/>
                </a:solidFill>
                <a:effectLst>
                  <a:outerShdw dist="35921" dir="2700000" algn="ctr" rotWithShape="0">
                    <a:srgbClr val="990000"/>
                  </a:outerShdw>
                </a:effectLst>
                <a:latin typeface="Times New Roman" pitchFamily="18" charset="0"/>
                <a:cs typeface="Times New Roman" pitchFamily="18" charset="0"/>
              </a:rPr>
              <a:t> </a:t>
            </a:r>
            <a:r>
              <a:rPr lang="en-US" sz="3600" kern="10" dirty="0" err="1">
                <a:ln w="19050">
                  <a:solidFill>
                    <a:srgbClr val="FF0000"/>
                  </a:solidFill>
                  <a:round/>
                  <a:headEnd/>
                  <a:tailEnd/>
                </a:ln>
                <a:solidFill>
                  <a:srgbClr val="FF00FF"/>
                </a:solidFill>
                <a:effectLst>
                  <a:outerShdw dist="35921" dir="2700000" algn="ctr" rotWithShape="0">
                    <a:srgbClr val="990000"/>
                  </a:outerShdw>
                </a:effectLst>
                <a:latin typeface="Times New Roman" pitchFamily="18" charset="0"/>
                <a:cs typeface="Times New Roman" pitchFamily="18" charset="0"/>
              </a:rPr>
              <a:t>dò</a:t>
            </a:r>
            <a:endParaRPr lang="en-US" sz="3600" kern="10" dirty="0">
              <a:ln w="19050">
                <a:solidFill>
                  <a:srgbClr val="FF0000"/>
                </a:solidFill>
                <a:round/>
                <a:headEnd/>
                <a:tailEnd/>
              </a:ln>
              <a:solidFill>
                <a:srgbClr val="FF00FF"/>
              </a:solidFill>
              <a:effectLst>
                <a:outerShdw dist="35921" dir="2700000" algn="ctr" rotWithShape="0">
                  <a:srgbClr val="990000"/>
                </a:outerShdw>
              </a:effectLst>
              <a:latin typeface="Times New Roman" pitchFamily="18" charset="0"/>
              <a:cs typeface="Times New Roman" pitchFamily="18" charset="0"/>
            </a:endParaRPr>
          </a:p>
        </p:txBody>
      </p:sp>
      <p:pic>
        <p:nvPicPr>
          <p:cNvPr id="17411" name="Picture 5" descr="book2"/>
          <p:cNvPicPr>
            <a:picLocks noChangeAspect="1" noChangeArrowheads="1" noCrop="1"/>
          </p:cNvPicPr>
          <p:nvPr/>
        </p:nvPicPr>
        <p:blipFill>
          <a:blip r:embed="rId2"/>
          <a:srcRect/>
          <a:stretch>
            <a:fillRect/>
          </a:stretch>
        </p:blipFill>
        <p:spPr bwMode="auto">
          <a:xfrm>
            <a:off x="1066800" y="2438400"/>
            <a:ext cx="7148513" cy="3240088"/>
          </a:xfrm>
          <a:prstGeom prst="rect">
            <a:avLst/>
          </a:prstGeom>
          <a:noFill/>
          <a:ln w="9525">
            <a:noFill/>
            <a:miter lim="800000"/>
            <a:headEnd/>
            <a:tailEnd/>
          </a:ln>
        </p:spPr>
      </p:pic>
    </p:spTree>
  </p:cSld>
  <p:clrMapOvr>
    <a:masterClrMapping/>
  </p:clrMapOvr>
  <p:transition spd="slow">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0482" name="Picture 13" descr="Untitled-1"/>
          <p:cNvPicPr>
            <a:picLocks noChangeAspect="1" noChangeArrowheads="1"/>
          </p:cNvPicPr>
          <p:nvPr/>
        </p:nvPicPr>
        <p:blipFill>
          <a:blip r:embed="rId3"/>
          <a:srcRect/>
          <a:stretch>
            <a:fillRect/>
          </a:stretch>
        </p:blipFill>
        <p:spPr bwMode="auto">
          <a:xfrm>
            <a:off x="2998788" y="914400"/>
            <a:ext cx="4697412" cy="4953000"/>
          </a:xfrm>
          <a:prstGeom prst="rect">
            <a:avLst/>
          </a:prstGeom>
          <a:noFill/>
          <a:ln w="9525">
            <a:noFill/>
            <a:miter lim="800000"/>
            <a:headEnd/>
            <a:tailEnd/>
          </a:ln>
        </p:spPr>
      </p:pic>
      <p:sp>
        <p:nvSpPr>
          <p:cNvPr id="79883" name="WordArt 11"/>
          <p:cNvSpPr>
            <a:spLocks noChangeArrowheads="1" noChangeShapeType="1" noTextEdit="1"/>
          </p:cNvSpPr>
          <p:nvPr/>
        </p:nvSpPr>
        <p:spPr bwMode="auto">
          <a:xfrm>
            <a:off x="2438400" y="1295400"/>
            <a:ext cx="5638800" cy="4191000"/>
          </a:xfrm>
          <a:prstGeom prst="rect">
            <a:avLst/>
          </a:prstGeom>
        </p:spPr>
        <p:txBody>
          <a:bodyPr spcFirstLastPara="1" wrap="none" fromWordArt="1">
            <a:prstTxWarp prst="textArchUp">
              <a:avLst>
                <a:gd name="adj" fmla="val 10800004"/>
              </a:avLst>
            </a:prstTxWarp>
          </a:bodyPr>
          <a:lstStyle/>
          <a:p>
            <a:pPr algn="ctr"/>
            <a:r>
              <a:rPr lang="vi-VN" sz="3600" b="1" i="1" kern="10">
                <a:ln w="9525">
                  <a:solidFill>
                    <a:srgbClr val="006600"/>
                  </a:solidFill>
                  <a:round/>
                  <a:headEnd/>
                  <a:tailEnd/>
                </a:ln>
                <a:solidFill>
                  <a:srgbClr val="006600"/>
                </a:solidFill>
                <a:latin typeface="Times New Roman"/>
                <a:cs typeface="Times New Roman"/>
              </a:rPr>
              <a:t>CÁM ƠN CÁC EM ĐÃ THEO DÕI</a:t>
            </a:r>
            <a:endParaRPr lang="en-US" sz="3600" b="1" i="1" kern="10">
              <a:ln w="9525">
                <a:solidFill>
                  <a:srgbClr val="006600"/>
                </a:solidFill>
                <a:round/>
                <a:headEnd/>
                <a:tailEnd/>
              </a:ln>
              <a:solidFill>
                <a:srgbClr val="006600"/>
              </a:solidFill>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79883"/>
                                        </p:tgtEl>
                                      </p:cBhvr>
                                    </p:animEffect>
                                    <p:animScale>
                                      <p:cBhvr>
                                        <p:cTn id="7" dur="250" autoRev="1" fill="hold"/>
                                        <p:tgtEl>
                                          <p:spTgt spid="7988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8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4"/>
          <p:cNvSpPr>
            <a:spLocks noChangeArrowheads="1"/>
          </p:cNvSpPr>
          <p:nvPr/>
        </p:nvSpPr>
        <p:spPr bwMode="auto">
          <a:xfrm>
            <a:off x="609600" y="685800"/>
            <a:ext cx="7696200" cy="838200"/>
          </a:xfrm>
          <a:prstGeom prst="rect">
            <a:avLst/>
          </a:prstGeom>
          <a:noFill/>
          <a:ln w="9525">
            <a:noFill/>
            <a:miter lim="800000"/>
            <a:headEnd/>
            <a:tailEnd/>
          </a:ln>
        </p:spPr>
        <p:txBody>
          <a:bodyPr/>
          <a:lstStyle/>
          <a:p>
            <a:pPr algn="ctr" eaLnBrk="1" hangingPunct="1"/>
            <a:r>
              <a:rPr lang="en-US" sz="4000" b="1" dirty="0">
                <a:solidFill>
                  <a:srgbClr val="0000FF"/>
                </a:solidFill>
                <a:latin typeface="Times New Roman" pitchFamily="18" charset="0"/>
              </a:rPr>
              <a:t> KHÂU THƯỜNG </a:t>
            </a:r>
          </a:p>
          <a:p>
            <a:pPr eaLnBrk="1" hangingPunct="1"/>
            <a:endParaRPr lang="en-US" sz="4000" dirty="0">
              <a:latin typeface="Times New Roman" pitchFamily="18" charset="0"/>
            </a:endParaRPr>
          </a:p>
        </p:txBody>
      </p:sp>
      <p:grpSp>
        <p:nvGrpSpPr>
          <p:cNvPr id="2" name="Group 6"/>
          <p:cNvGrpSpPr>
            <a:grpSpLocks/>
          </p:cNvGrpSpPr>
          <p:nvPr/>
        </p:nvGrpSpPr>
        <p:grpSpPr bwMode="auto">
          <a:xfrm>
            <a:off x="685800" y="1752600"/>
            <a:ext cx="7924800" cy="4724400"/>
            <a:chOff x="1358" y="6669"/>
            <a:chExt cx="7946" cy="4540"/>
          </a:xfrm>
        </p:grpSpPr>
        <p:sp>
          <p:nvSpPr>
            <p:cNvPr id="4102" name="Rectangle 7"/>
            <p:cNvSpPr>
              <a:spLocks noChangeArrowheads="1"/>
            </p:cNvSpPr>
            <p:nvPr/>
          </p:nvSpPr>
          <p:spPr bwMode="auto">
            <a:xfrm>
              <a:off x="1358" y="6669"/>
              <a:ext cx="7946" cy="4540"/>
            </a:xfrm>
            <a:prstGeom prst="rect">
              <a:avLst/>
            </a:prstGeom>
            <a:solidFill>
              <a:srgbClr val="FFCCFF"/>
            </a:solidFill>
            <a:ln w="9525">
              <a:solidFill>
                <a:srgbClr val="FFCCFF"/>
              </a:solidFill>
              <a:miter lim="800000"/>
              <a:headEnd/>
              <a:tailEnd/>
            </a:ln>
          </p:spPr>
          <p:txBody>
            <a:bodyPr/>
            <a:lstStyle/>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sz="1100">
                <a:solidFill>
                  <a:srgbClr val="000000"/>
                </a:solidFill>
                <a:latin typeface="Arial" charset="0"/>
              </a:endParaRPr>
            </a:p>
            <a:p>
              <a:pPr algn="ctr" eaLnBrk="1" hangingPunct="1"/>
              <a:r>
                <a:rPr lang="en-US" sz="1100">
                  <a:solidFill>
                    <a:srgbClr val="000000"/>
                  </a:solidFill>
                  <a:latin typeface="Arial" charset="0"/>
                </a:rPr>
                <a:t>      </a:t>
              </a:r>
              <a:endParaRPr lang="en-US" sz="1200">
                <a:solidFill>
                  <a:srgbClr val="000000"/>
                </a:solidFill>
                <a:latin typeface="Arial" charset="0"/>
              </a:endParaRPr>
            </a:p>
            <a:p>
              <a:pPr algn="ctr" eaLnBrk="1" hangingPunct="1"/>
              <a:endParaRPr lang="en-US" sz="1200">
                <a:solidFill>
                  <a:srgbClr val="000000"/>
                </a:solidFill>
                <a:latin typeface="Arial" charset="0"/>
              </a:endParaRPr>
            </a:p>
            <a:p>
              <a:pPr algn="ctr" eaLnBrk="1" hangingPunct="1"/>
              <a:endParaRPr lang="en-US">
                <a:latin typeface="Arial" charset="0"/>
              </a:endParaRPr>
            </a:p>
          </p:txBody>
        </p:sp>
        <p:grpSp>
          <p:nvGrpSpPr>
            <p:cNvPr id="4103" name="Group 8"/>
            <p:cNvGrpSpPr>
              <a:grpSpLocks/>
            </p:cNvGrpSpPr>
            <p:nvPr/>
          </p:nvGrpSpPr>
          <p:grpSpPr bwMode="auto">
            <a:xfrm>
              <a:off x="2040" y="8701"/>
              <a:ext cx="6810" cy="0"/>
              <a:chOff x="1929" y="6015"/>
              <a:chExt cx="6810" cy="0"/>
            </a:xfrm>
          </p:grpSpPr>
          <p:sp>
            <p:nvSpPr>
              <p:cNvPr id="4104" name="Line 9"/>
              <p:cNvSpPr>
                <a:spLocks noChangeShapeType="1"/>
              </p:cNvSpPr>
              <p:nvPr/>
            </p:nvSpPr>
            <p:spPr bwMode="auto">
              <a:xfrm>
                <a:off x="7377" y="6015"/>
                <a:ext cx="454" cy="0"/>
              </a:xfrm>
              <a:prstGeom prst="line">
                <a:avLst/>
              </a:prstGeom>
              <a:noFill/>
              <a:ln w="22225">
                <a:solidFill>
                  <a:srgbClr val="FF0000"/>
                </a:solidFill>
                <a:round/>
                <a:headEnd/>
                <a:tailEnd/>
              </a:ln>
            </p:spPr>
            <p:txBody>
              <a:bodyPr/>
              <a:lstStyle/>
              <a:p>
                <a:endParaRPr lang="en-US"/>
              </a:p>
            </p:txBody>
          </p:sp>
          <p:sp>
            <p:nvSpPr>
              <p:cNvPr id="4105" name="Line 10"/>
              <p:cNvSpPr>
                <a:spLocks noChangeShapeType="1"/>
              </p:cNvSpPr>
              <p:nvPr/>
            </p:nvSpPr>
            <p:spPr bwMode="auto">
              <a:xfrm>
                <a:off x="6469" y="6015"/>
                <a:ext cx="454" cy="0"/>
              </a:xfrm>
              <a:prstGeom prst="line">
                <a:avLst/>
              </a:prstGeom>
              <a:noFill/>
              <a:ln w="22225">
                <a:solidFill>
                  <a:srgbClr val="FF0000"/>
                </a:solidFill>
                <a:round/>
                <a:headEnd/>
                <a:tailEnd/>
              </a:ln>
            </p:spPr>
            <p:txBody>
              <a:bodyPr/>
              <a:lstStyle/>
              <a:p>
                <a:endParaRPr lang="en-US"/>
              </a:p>
            </p:txBody>
          </p:sp>
          <p:sp>
            <p:nvSpPr>
              <p:cNvPr id="4106" name="Line 11"/>
              <p:cNvSpPr>
                <a:spLocks noChangeShapeType="1"/>
              </p:cNvSpPr>
              <p:nvPr/>
            </p:nvSpPr>
            <p:spPr bwMode="auto">
              <a:xfrm>
                <a:off x="5561" y="6015"/>
                <a:ext cx="454" cy="0"/>
              </a:xfrm>
              <a:prstGeom prst="line">
                <a:avLst/>
              </a:prstGeom>
              <a:noFill/>
              <a:ln w="22225">
                <a:solidFill>
                  <a:srgbClr val="FF0000"/>
                </a:solidFill>
                <a:round/>
                <a:headEnd/>
                <a:tailEnd/>
              </a:ln>
            </p:spPr>
            <p:txBody>
              <a:bodyPr/>
              <a:lstStyle/>
              <a:p>
                <a:endParaRPr lang="en-US"/>
              </a:p>
            </p:txBody>
          </p:sp>
          <p:sp>
            <p:nvSpPr>
              <p:cNvPr id="4107" name="Line 12"/>
              <p:cNvSpPr>
                <a:spLocks noChangeShapeType="1"/>
              </p:cNvSpPr>
              <p:nvPr/>
            </p:nvSpPr>
            <p:spPr bwMode="auto">
              <a:xfrm>
                <a:off x="4653" y="6015"/>
                <a:ext cx="454" cy="0"/>
              </a:xfrm>
              <a:prstGeom prst="line">
                <a:avLst/>
              </a:prstGeom>
              <a:noFill/>
              <a:ln w="22225">
                <a:solidFill>
                  <a:srgbClr val="FF0000"/>
                </a:solidFill>
                <a:round/>
                <a:headEnd/>
                <a:tailEnd/>
              </a:ln>
            </p:spPr>
            <p:txBody>
              <a:bodyPr/>
              <a:lstStyle/>
              <a:p>
                <a:endParaRPr lang="en-US"/>
              </a:p>
            </p:txBody>
          </p:sp>
          <p:sp>
            <p:nvSpPr>
              <p:cNvPr id="4108" name="Line 13"/>
              <p:cNvSpPr>
                <a:spLocks noChangeShapeType="1"/>
              </p:cNvSpPr>
              <p:nvPr/>
            </p:nvSpPr>
            <p:spPr bwMode="auto">
              <a:xfrm>
                <a:off x="3745" y="6015"/>
                <a:ext cx="454" cy="0"/>
              </a:xfrm>
              <a:prstGeom prst="line">
                <a:avLst/>
              </a:prstGeom>
              <a:noFill/>
              <a:ln w="22225">
                <a:solidFill>
                  <a:srgbClr val="FF0000"/>
                </a:solidFill>
                <a:round/>
                <a:headEnd/>
                <a:tailEnd/>
              </a:ln>
            </p:spPr>
            <p:txBody>
              <a:bodyPr/>
              <a:lstStyle/>
              <a:p>
                <a:endParaRPr lang="en-US"/>
              </a:p>
            </p:txBody>
          </p:sp>
          <p:sp>
            <p:nvSpPr>
              <p:cNvPr id="4109" name="Line 14"/>
              <p:cNvSpPr>
                <a:spLocks noChangeShapeType="1"/>
              </p:cNvSpPr>
              <p:nvPr/>
            </p:nvSpPr>
            <p:spPr bwMode="auto">
              <a:xfrm>
                <a:off x="2837" y="6015"/>
                <a:ext cx="454" cy="0"/>
              </a:xfrm>
              <a:prstGeom prst="line">
                <a:avLst/>
              </a:prstGeom>
              <a:noFill/>
              <a:ln w="22225">
                <a:solidFill>
                  <a:srgbClr val="FF0000"/>
                </a:solidFill>
                <a:round/>
                <a:headEnd/>
                <a:tailEnd/>
              </a:ln>
            </p:spPr>
            <p:txBody>
              <a:bodyPr/>
              <a:lstStyle/>
              <a:p>
                <a:endParaRPr lang="en-US"/>
              </a:p>
            </p:txBody>
          </p:sp>
          <p:sp>
            <p:nvSpPr>
              <p:cNvPr id="4110" name="Line 15"/>
              <p:cNvSpPr>
                <a:spLocks noChangeShapeType="1"/>
              </p:cNvSpPr>
              <p:nvPr/>
            </p:nvSpPr>
            <p:spPr bwMode="auto">
              <a:xfrm>
                <a:off x="1929" y="6015"/>
                <a:ext cx="454" cy="0"/>
              </a:xfrm>
              <a:prstGeom prst="line">
                <a:avLst/>
              </a:prstGeom>
              <a:noFill/>
              <a:ln w="22225">
                <a:solidFill>
                  <a:srgbClr val="FF0000"/>
                </a:solidFill>
                <a:round/>
                <a:headEnd/>
                <a:tailEnd/>
              </a:ln>
            </p:spPr>
            <p:txBody>
              <a:bodyPr/>
              <a:lstStyle/>
              <a:p>
                <a:endParaRPr lang="en-US"/>
              </a:p>
            </p:txBody>
          </p:sp>
          <p:sp>
            <p:nvSpPr>
              <p:cNvPr id="4111" name="Line 16"/>
              <p:cNvSpPr>
                <a:spLocks noChangeShapeType="1"/>
              </p:cNvSpPr>
              <p:nvPr/>
            </p:nvSpPr>
            <p:spPr bwMode="auto">
              <a:xfrm>
                <a:off x="8285" y="6015"/>
                <a:ext cx="454" cy="0"/>
              </a:xfrm>
              <a:prstGeom prst="line">
                <a:avLst/>
              </a:prstGeom>
              <a:noFill/>
              <a:ln w="22225">
                <a:solidFill>
                  <a:srgbClr val="FF0000"/>
                </a:solidFill>
                <a:round/>
                <a:headEnd/>
                <a:tailEnd/>
              </a:ln>
            </p:spPr>
            <p:txBody>
              <a:bodyPr/>
              <a:lstStyle/>
              <a:p>
                <a:endParaRPr lang="en-US"/>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364"/>
                                        </p:tgtEl>
                                        <p:attrNameLst>
                                          <p:attrName>style.visibility</p:attrName>
                                        </p:attrNameLst>
                                      </p:cBhvr>
                                      <p:to>
                                        <p:strVal val="visible"/>
                                      </p:to>
                                    </p:set>
                                    <p:animEffect transition="in" filter="box(in)">
                                      <p:cBhvr>
                                        <p:cTn id="7" dur="500"/>
                                        <p:tgtEl>
                                          <p:spTgt spid="1536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70" name="AutoShape 34"/>
          <p:cNvSpPr>
            <a:spLocks noChangeArrowheads="1"/>
          </p:cNvSpPr>
          <p:nvPr/>
        </p:nvSpPr>
        <p:spPr bwMode="auto">
          <a:xfrm>
            <a:off x="228600" y="4419600"/>
            <a:ext cx="5638800" cy="2209800"/>
          </a:xfrm>
          <a:prstGeom prst="wedgeEllipseCallout">
            <a:avLst>
              <a:gd name="adj1" fmla="val 18046"/>
              <a:gd name="adj2" fmla="val -73204"/>
            </a:avLst>
          </a:prstGeom>
          <a:solidFill>
            <a:schemeClr val="bg1"/>
          </a:solidFill>
          <a:ln w="9525">
            <a:solidFill>
              <a:schemeClr val="tx1"/>
            </a:solidFill>
            <a:miter lim="800000"/>
            <a:headEnd/>
            <a:tailEnd/>
          </a:ln>
        </p:spPr>
        <p:txBody>
          <a:bodyPr/>
          <a:lstStyle/>
          <a:p>
            <a:pPr algn="ctr"/>
            <a:r>
              <a:rPr lang="en-US" sz="3600">
                <a:solidFill>
                  <a:srgbClr val="0000FF"/>
                </a:solidFill>
                <a:latin typeface="Times New Roman" pitchFamily="18" charset="0"/>
              </a:rPr>
              <a:t>Độ dài các mũi khâu ở hai mặt đường khâu như thế nào?</a:t>
            </a:r>
          </a:p>
        </p:txBody>
      </p:sp>
      <p:sp>
        <p:nvSpPr>
          <p:cNvPr id="39985" name="AutoShape 49"/>
          <p:cNvSpPr>
            <a:spLocks noChangeArrowheads="1"/>
          </p:cNvSpPr>
          <p:nvPr/>
        </p:nvSpPr>
        <p:spPr bwMode="auto">
          <a:xfrm>
            <a:off x="3429000" y="4495800"/>
            <a:ext cx="5410200" cy="2133600"/>
          </a:xfrm>
          <a:prstGeom prst="wedgeEllipseCallout">
            <a:avLst>
              <a:gd name="adj1" fmla="val -32602"/>
              <a:gd name="adj2" fmla="val -66889"/>
            </a:avLst>
          </a:prstGeom>
          <a:solidFill>
            <a:schemeClr val="bg1"/>
          </a:solidFill>
          <a:ln w="9525">
            <a:solidFill>
              <a:schemeClr val="tx1"/>
            </a:solidFill>
            <a:miter lim="800000"/>
            <a:headEnd/>
            <a:tailEnd/>
          </a:ln>
        </p:spPr>
        <p:txBody>
          <a:bodyPr/>
          <a:lstStyle/>
          <a:p>
            <a:pPr algn="ctr"/>
            <a:r>
              <a:rPr lang="en-US" sz="3600">
                <a:solidFill>
                  <a:srgbClr val="0000FF"/>
                </a:solidFill>
                <a:latin typeface="Times New Roman" pitchFamily="18" charset="0"/>
              </a:rPr>
              <a:t>Độ dài các mũi khâu ở hai mặt bằng nhau</a:t>
            </a:r>
          </a:p>
        </p:txBody>
      </p:sp>
      <p:sp>
        <p:nvSpPr>
          <p:cNvPr id="7172" name="Rectangle 6"/>
          <p:cNvSpPr>
            <a:spLocks noGrp="1" noChangeArrowheads="1"/>
          </p:cNvSpPr>
          <p:nvPr>
            <p:ph type="ctrTitle"/>
          </p:nvPr>
        </p:nvSpPr>
        <p:spPr>
          <a:xfrm>
            <a:off x="457200" y="381000"/>
            <a:ext cx="8077200" cy="914400"/>
          </a:xfrm>
          <a:noFill/>
        </p:spPr>
        <p:txBody>
          <a:bodyPr>
            <a:noAutofit/>
          </a:bodyPr>
          <a:lstStyle/>
          <a:p>
            <a:pPr algn="just" eaLnBrk="1" hangingPunct="1"/>
            <a:r>
              <a:rPr lang="en-US" sz="3200" b="1" dirty="0" err="1">
                <a:solidFill>
                  <a:srgbClr val="FF0000"/>
                </a:solidFill>
                <a:effectLst/>
                <a:latin typeface="Times New Roman" pitchFamily="18" charset="0"/>
              </a:rPr>
              <a:t>Hoạt</a:t>
            </a:r>
            <a:r>
              <a:rPr lang="en-US" sz="3200" b="1" dirty="0">
                <a:solidFill>
                  <a:srgbClr val="FF0000"/>
                </a:solidFill>
                <a:effectLst/>
                <a:latin typeface="Times New Roman" pitchFamily="18" charset="0"/>
              </a:rPr>
              <a:t> </a:t>
            </a:r>
            <a:r>
              <a:rPr lang="en-US" sz="3200" b="1" dirty="0" err="1">
                <a:solidFill>
                  <a:srgbClr val="FF0000"/>
                </a:solidFill>
                <a:effectLst/>
                <a:latin typeface="Times New Roman" pitchFamily="18" charset="0"/>
              </a:rPr>
              <a:t>động</a:t>
            </a:r>
            <a:r>
              <a:rPr lang="en-US" sz="3200" b="1" dirty="0">
                <a:solidFill>
                  <a:srgbClr val="FF0000"/>
                </a:solidFill>
                <a:effectLst/>
                <a:latin typeface="Times New Roman" pitchFamily="18" charset="0"/>
              </a:rPr>
              <a:t> 1</a:t>
            </a:r>
            <a:r>
              <a:rPr lang="en-US" sz="3200" b="1" dirty="0">
                <a:effectLst/>
                <a:latin typeface="Times New Roman" pitchFamily="18" charset="0"/>
              </a:rPr>
              <a:t>: </a:t>
            </a:r>
            <a:r>
              <a:rPr lang="en-US" sz="3200" b="1" dirty="0" err="1">
                <a:effectLst/>
                <a:latin typeface="Times New Roman" pitchFamily="18" charset="0"/>
              </a:rPr>
              <a:t>Hướng</a:t>
            </a:r>
            <a:r>
              <a:rPr lang="en-US" sz="3200" b="1" dirty="0">
                <a:effectLst/>
                <a:latin typeface="Times New Roman" pitchFamily="18" charset="0"/>
              </a:rPr>
              <a:t> </a:t>
            </a:r>
            <a:r>
              <a:rPr lang="en-US" sz="3200" b="1" dirty="0" err="1">
                <a:effectLst/>
                <a:latin typeface="Times New Roman" pitchFamily="18" charset="0"/>
              </a:rPr>
              <a:t>dẫn</a:t>
            </a:r>
            <a:r>
              <a:rPr lang="en-US" sz="3200" b="1" dirty="0">
                <a:effectLst/>
                <a:latin typeface="Times New Roman" pitchFamily="18" charset="0"/>
              </a:rPr>
              <a:t> </a:t>
            </a:r>
            <a:r>
              <a:rPr lang="en-US" sz="3200" b="1" dirty="0" err="1">
                <a:effectLst/>
                <a:latin typeface="Times New Roman" pitchFamily="18" charset="0"/>
              </a:rPr>
              <a:t>học</a:t>
            </a:r>
            <a:r>
              <a:rPr lang="en-US" sz="3200" b="1" dirty="0">
                <a:effectLst/>
                <a:latin typeface="Times New Roman" pitchFamily="18" charset="0"/>
              </a:rPr>
              <a:t> </a:t>
            </a:r>
            <a:r>
              <a:rPr lang="en-US" sz="3200" b="1" dirty="0" err="1">
                <a:effectLst/>
                <a:latin typeface="Times New Roman" pitchFamily="18" charset="0"/>
              </a:rPr>
              <a:t>sinh</a:t>
            </a:r>
            <a:r>
              <a:rPr lang="en-US" sz="3200" b="1" dirty="0">
                <a:effectLst/>
                <a:latin typeface="Times New Roman" pitchFamily="18" charset="0"/>
              </a:rPr>
              <a:t> </a:t>
            </a:r>
            <a:r>
              <a:rPr lang="en-US" sz="3200" b="1" dirty="0" err="1">
                <a:effectLst/>
                <a:latin typeface="Times New Roman" pitchFamily="18" charset="0"/>
              </a:rPr>
              <a:t>quan</a:t>
            </a:r>
            <a:r>
              <a:rPr lang="en-US" sz="3200" b="1" dirty="0">
                <a:effectLst/>
                <a:latin typeface="Times New Roman" pitchFamily="18" charset="0"/>
              </a:rPr>
              <a:t> </a:t>
            </a:r>
            <a:r>
              <a:rPr lang="en-US" sz="3200" b="1" dirty="0" err="1">
                <a:effectLst/>
                <a:latin typeface="Times New Roman" pitchFamily="18" charset="0"/>
              </a:rPr>
              <a:t>sát</a:t>
            </a:r>
            <a:r>
              <a:rPr lang="en-US" sz="3200" b="1" dirty="0">
                <a:effectLst/>
                <a:latin typeface="Times New Roman" pitchFamily="18" charset="0"/>
              </a:rPr>
              <a:t> </a:t>
            </a:r>
            <a:r>
              <a:rPr lang="en-US" sz="3200" b="1" dirty="0" err="1">
                <a:effectLst/>
                <a:latin typeface="Times New Roman" pitchFamily="18" charset="0"/>
              </a:rPr>
              <a:t>và</a:t>
            </a:r>
            <a:r>
              <a:rPr lang="en-US" sz="3200" b="1" dirty="0">
                <a:effectLst/>
                <a:latin typeface="Times New Roman" pitchFamily="18" charset="0"/>
              </a:rPr>
              <a:t> </a:t>
            </a:r>
            <a:r>
              <a:rPr lang="en-US" sz="3200" b="1" dirty="0" err="1">
                <a:effectLst/>
                <a:latin typeface="Times New Roman" pitchFamily="18" charset="0"/>
              </a:rPr>
              <a:t>nhận</a:t>
            </a:r>
            <a:r>
              <a:rPr lang="en-US" sz="3200" b="1" dirty="0">
                <a:effectLst/>
                <a:latin typeface="Times New Roman" pitchFamily="18" charset="0"/>
              </a:rPr>
              <a:t> </a:t>
            </a:r>
            <a:r>
              <a:rPr lang="en-US" sz="3200" b="1" dirty="0" err="1">
                <a:effectLst/>
                <a:latin typeface="Times New Roman" pitchFamily="18" charset="0"/>
              </a:rPr>
              <a:t>xét</a:t>
            </a:r>
            <a:r>
              <a:rPr lang="en-US" sz="3200" b="1" dirty="0">
                <a:effectLst/>
                <a:latin typeface="Times New Roman" pitchFamily="18" charset="0"/>
              </a:rPr>
              <a:t> </a:t>
            </a:r>
            <a:r>
              <a:rPr lang="en-US" sz="3200" b="1" dirty="0" err="1">
                <a:effectLst/>
                <a:latin typeface="Times New Roman" pitchFamily="18" charset="0"/>
              </a:rPr>
              <a:t>mũi</a:t>
            </a:r>
            <a:r>
              <a:rPr lang="en-US" sz="3200" b="1" dirty="0">
                <a:effectLst/>
                <a:latin typeface="Times New Roman" pitchFamily="18" charset="0"/>
              </a:rPr>
              <a:t> </a:t>
            </a:r>
            <a:r>
              <a:rPr lang="en-US" sz="3200" b="1" dirty="0" err="1">
                <a:effectLst/>
                <a:latin typeface="Times New Roman" pitchFamily="18" charset="0"/>
              </a:rPr>
              <a:t>khâu</a:t>
            </a:r>
            <a:r>
              <a:rPr lang="en-US" sz="3200" b="1" dirty="0">
                <a:effectLst/>
                <a:latin typeface="Times New Roman" pitchFamily="18" charset="0"/>
              </a:rPr>
              <a:t> </a:t>
            </a:r>
            <a:r>
              <a:rPr lang="en-US" sz="3200" b="1" dirty="0" err="1">
                <a:effectLst/>
                <a:latin typeface="Times New Roman" pitchFamily="18" charset="0"/>
              </a:rPr>
              <a:t>thường</a:t>
            </a:r>
            <a:r>
              <a:rPr lang="en-US" sz="3200" b="1" dirty="0">
                <a:effectLst/>
              </a:rPr>
              <a:t> </a:t>
            </a:r>
          </a:p>
        </p:txBody>
      </p:sp>
      <p:grpSp>
        <p:nvGrpSpPr>
          <p:cNvPr id="2" name="Group 7"/>
          <p:cNvGrpSpPr>
            <a:grpSpLocks/>
          </p:cNvGrpSpPr>
          <p:nvPr/>
        </p:nvGrpSpPr>
        <p:grpSpPr bwMode="auto">
          <a:xfrm>
            <a:off x="304800" y="1447800"/>
            <a:ext cx="3810000" cy="2286000"/>
            <a:chOff x="1358" y="6669"/>
            <a:chExt cx="7946" cy="4540"/>
          </a:xfrm>
        </p:grpSpPr>
        <p:sp>
          <p:nvSpPr>
            <p:cNvPr id="7199" name="Rectangle 8"/>
            <p:cNvSpPr>
              <a:spLocks noChangeArrowheads="1"/>
            </p:cNvSpPr>
            <p:nvPr/>
          </p:nvSpPr>
          <p:spPr bwMode="auto">
            <a:xfrm>
              <a:off x="1358" y="6669"/>
              <a:ext cx="7946"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7200" name="Group 9"/>
            <p:cNvGrpSpPr>
              <a:grpSpLocks/>
            </p:cNvGrpSpPr>
            <p:nvPr/>
          </p:nvGrpSpPr>
          <p:grpSpPr bwMode="auto">
            <a:xfrm>
              <a:off x="2040" y="8701"/>
              <a:ext cx="6810" cy="0"/>
              <a:chOff x="1929" y="6015"/>
              <a:chExt cx="6810" cy="0"/>
            </a:xfrm>
          </p:grpSpPr>
          <p:sp>
            <p:nvSpPr>
              <p:cNvPr id="7201" name="Line 10"/>
              <p:cNvSpPr>
                <a:spLocks noChangeShapeType="1"/>
              </p:cNvSpPr>
              <p:nvPr/>
            </p:nvSpPr>
            <p:spPr bwMode="auto">
              <a:xfrm>
                <a:off x="7377" y="6015"/>
                <a:ext cx="454" cy="0"/>
              </a:xfrm>
              <a:prstGeom prst="line">
                <a:avLst/>
              </a:prstGeom>
              <a:noFill/>
              <a:ln w="22225">
                <a:solidFill>
                  <a:srgbClr val="FF0000"/>
                </a:solidFill>
                <a:round/>
                <a:headEnd/>
                <a:tailEnd/>
              </a:ln>
            </p:spPr>
            <p:txBody>
              <a:bodyPr/>
              <a:lstStyle/>
              <a:p>
                <a:endParaRPr lang="en-US"/>
              </a:p>
            </p:txBody>
          </p:sp>
          <p:sp>
            <p:nvSpPr>
              <p:cNvPr id="7202" name="Line 11"/>
              <p:cNvSpPr>
                <a:spLocks noChangeShapeType="1"/>
              </p:cNvSpPr>
              <p:nvPr/>
            </p:nvSpPr>
            <p:spPr bwMode="auto">
              <a:xfrm>
                <a:off x="6469" y="6015"/>
                <a:ext cx="454" cy="0"/>
              </a:xfrm>
              <a:prstGeom prst="line">
                <a:avLst/>
              </a:prstGeom>
              <a:noFill/>
              <a:ln w="22225">
                <a:solidFill>
                  <a:srgbClr val="FF0000"/>
                </a:solidFill>
                <a:round/>
                <a:headEnd/>
                <a:tailEnd/>
              </a:ln>
            </p:spPr>
            <p:txBody>
              <a:bodyPr/>
              <a:lstStyle/>
              <a:p>
                <a:endParaRPr lang="en-US"/>
              </a:p>
            </p:txBody>
          </p:sp>
          <p:sp>
            <p:nvSpPr>
              <p:cNvPr id="7203" name="Line 12"/>
              <p:cNvSpPr>
                <a:spLocks noChangeShapeType="1"/>
              </p:cNvSpPr>
              <p:nvPr/>
            </p:nvSpPr>
            <p:spPr bwMode="auto">
              <a:xfrm>
                <a:off x="5561" y="6015"/>
                <a:ext cx="454" cy="0"/>
              </a:xfrm>
              <a:prstGeom prst="line">
                <a:avLst/>
              </a:prstGeom>
              <a:noFill/>
              <a:ln w="22225">
                <a:solidFill>
                  <a:srgbClr val="FF0000"/>
                </a:solidFill>
                <a:round/>
                <a:headEnd/>
                <a:tailEnd/>
              </a:ln>
            </p:spPr>
            <p:txBody>
              <a:bodyPr/>
              <a:lstStyle/>
              <a:p>
                <a:endParaRPr lang="en-US"/>
              </a:p>
            </p:txBody>
          </p:sp>
          <p:sp>
            <p:nvSpPr>
              <p:cNvPr id="7204" name="Line 13"/>
              <p:cNvSpPr>
                <a:spLocks noChangeShapeType="1"/>
              </p:cNvSpPr>
              <p:nvPr/>
            </p:nvSpPr>
            <p:spPr bwMode="auto">
              <a:xfrm>
                <a:off x="4653" y="6015"/>
                <a:ext cx="454" cy="0"/>
              </a:xfrm>
              <a:prstGeom prst="line">
                <a:avLst/>
              </a:prstGeom>
              <a:noFill/>
              <a:ln w="22225">
                <a:solidFill>
                  <a:srgbClr val="FF0000"/>
                </a:solidFill>
                <a:round/>
                <a:headEnd/>
                <a:tailEnd/>
              </a:ln>
            </p:spPr>
            <p:txBody>
              <a:bodyPr/>
              <a:lstStyle/>
              <a:p>
                <a:endParaRPr lang="en-US"/>
              </a:p>
            </p:txBody>
          </p:sp>
          <p:sp>
            <p:nvSpPr>
              <p:cNvPr id="7205" name="Line 14"/>
              <p:cNvSpPr>
                <a:spLocks noChangeShapeType="1"/>
              </p:cNvSpPr>
              <p:nvPr/>
            </p:nvSpPr>
            <p:spPr bwMode="auto">
              <a:xfrm>
                <a:off x="3745" y="6015"/>
                <a:ext cx="454" cy="0"/>
              </a:xfrm>
              <a:prstGeom prst="line">
                <a:avLst/>
              </a:prstGeom>
              <a:noFill/>
              <a:ln w="22225">
                <a:solidFill>
                  <a:srgbClr val="FF0000"/>
                </a:solidFill>
                <a:round/>
                <a:headEnd/>
                <a:tailEnd/>
              </a:ln>
            </p:spPr>
            <p:txBody>
              <a:bodyPr/>
              <a:lstStyle/>
              <a:p>
                <a:endParaRPr lang="en-US"/>
              </a:p>
            </p:txBody>
          </p:sp>
          <p:sp>
            <p:nvSpPr>
              <p:cNvPr id="7206" name="Line 15"/>
              <p:cNvSpPr>
                <a:spLocks noChangeShapeType="1"/>
              </p:cNvSpPr>
              <p:nvPr/>
            </p:nvSpPr>
            <p:spPr bwMode="auto">
              <a:xfrm>
                <a:off x="2837" y="6015"/>
                <a:ext cx="454" cy="0"/>
              </a:xfrm>
              <a:prstGeom prst="line">
                <a:avLst/>
              </a:prstGeom>
              <a:noFill/>
              <a:ln w="22225">
                <a:solidFill>
                  <a:srgbClr val="FF0000"/>
                </a:solidFill>
                <a:round/>
                <a:headEnd/>
                <a:tailEnd/>
              </a:ln>
            </p:spPr>
            <p:txBody>
              <a:bodyPr/>
              <a:lstStyle/>
              <a:p>
                <a:endParaRPr lang="en-US"/>
              </a:p>
            </p:txBody>
          </p:sp>
          <p:sp>
            <p:nvSpPr>
              <p:cNvPr id="7207" name="Line 16"/>
              <p:cNvSpPr>
                <a:spLocks noChangeShapeType="1"/>
              </p:cNvSpPr>
              <p:nvPr/>
            </p:nvSpPr>
            <p:spPr bwMode="auto">
              <a:xfrm>
                <a:off x="1929" y="6015"/>
                <a:ext cx="454" cy="0"/>
              </a:xfrm>
              <a:prstGeom prst="line">
                <a:avLst/>
              </a:prstGeom>
              <a:noFill/>
              <a:ln w="22225">
                <a:solidFill>
                  <a:srgbClr val="FF0000"/>
                </a:solidFill>
                <a:round/>
                <a:headEnd/>
                <a:tailEnd/>
              </a:ln>
            </p:spPr>
            <p:txBody>
              <a:bodyPr/>
              <a:lstStyle/>
              <a:p>
                <a:endParaRPr lang="en-US"/>
              </a:p>
            </p:txBody>
          </p:sp>
          <p:sp>
            <p:nvSpPr>
              <p:cNvPr id="7208" name="Line 17"/>
              <p:cNvSpPr>
                <a:spLocks noChangeShapeType="1"/>
              </p:cNvSpPr>
              <p:nvPr/>
            </p:nvSpPr>
            <p:spPr bwMode="auto">
              <a:xfrm>
                <a:off x="8285" y="6015"/>
                <a:ext cx="454" cy="0"/>
              </a:xfrm>
              <a:prstGeom prst="line">
                <a:avLst/>
              </a:prstGeom>
              <a:noFill/>
              <a:ln w="22225">
                <a:solidFill>
                  <a:srgbClr val="FF0000"/>
                </a:solidFill>
                <a:round/>
                <a:headEnd/>
                <a:tailEnd/>
              </a:ln>
            </p:spPr>
            <p:txBody>
              <a:bodyPr/>
              <a:lstStyle/>
              <a:p>
                <a:endParaRPr lang="en-US"/>
              </a:p>
            </p:txBody>
          </p:sp>
        </p:grpSp>
      </p:grpSp>
      <p:grpSp>
        <p:nvGrpSpPr>
          <p:cNvPr id="4" name="Group 18"/>
          <p:cNvGrpSpPr>
            <a:grpSpLocks/>
          </p:cNvGrpSpPr>
          <p:nvPr/>
        </p:nvGrpSpPr>
        <p:grpSpPr bwMode="auto">
          <a:xfrm>
            <a:off x="4876800" y="1447800"/>
            <a:ext cx="3951288" cy="2262188"/>
            <a:chOff x="1923" y="1475"/>
            <a:chExt cx="7946" cy="4540"/>
          </a:xfrm>
        </p:grpSpPr>
        <p:sp>
          <p:nvSpPr>
            <p:cNvPr id="7185" name="Rectangle 19"/>
            <p:cNvSpPr>
              <a:spLocks noChangeArrowheads="1"/>
            </p:cNvSpPr>
            <p:nvPr/>
          </p:nvSpPr>
          <p:spPr bwMode="auto">
            <a:xfrm>
              <a:off x="1923" y="1475"/>
              <a:ext cx="7946"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7186" name="Group 20"/>
            <p:cNvGrpSpPr>
              <a:grpSpLocks/>
            </p:cNvGrpSpPr>
            <p:nvPr/>
          </p:nvGrpSpPr>
          <p:grpSpPr bwMode="auto">
            <a:xfrm>
              <a:off x="2383" y="3291"/>
              <a:ext cx="6810" cy="263"/>
              <a:chOff x="1471" y="3053"/>
              <a:chExt cx="6810" cy="263"/>
            </a:xfrm>
          </p:grpSpPr>
          <p:grpSp>
            <p:nvGrpSpPr>
              <p:cNvPr id="7187" name="Group 21"/>
              <p:cNvGrpSpPr>
                <a:grpSpLocks/>
              </p:cNvGrpSpPr>
              <p:nvPr/>
            </p:nvGrpSpPr>
            <p:grpSpPr bwMode="auto">
              <a:xfrm>
                <a:off x="1471" y="3279"/>
                <a:ext cx="6810" cy="0"/>
                <a:chOff x="1929" y="6015"/>
                <a:chExt cx="6810" cy="0"/>
              </a:xfrm>
            </p:grpSpPr>
            <p:sp>
              <p:nvSpPr>
                <p:cNvPr id="7191" name="Line 22"/>
                <p:cNvSpPr>
                  <a:spLocks noChangeShapeType="1"/>
                </p:cNvSpPr>
                <p:nvPr/>
              </p:nvSpPr>
              <p:spPr bwMode="auto">
                <a:xfrm>
                  <a:off x="7377" y="6015"/>
                  <a:ext cx="454" cy="0"/>
                </a:xfrm>
                <a:prstGeom prst="line">
                  <a:avLst/>
                </a:prstGeom>
                <a:noFill/>
                <a:ln w="22225">
                  <a:solidFill>
                    <a:srgbClr val="FF0000"/>
                  </a:solidFill>
                  <a:round/>
                  <a:headEnd/>
                  <a:tailEnd/>
                </a:ln>
              </p:spPr>
              <p:txBody>
                <a:bodyPr/>
                <a:lstStyle/>
                <a:p>
                  <a:endParaRPr lang="en-US"/>
                </a:p>
              </p:txBody>
            </p:sp>
            <p:sp>
              <p:nvSpPr>
                <p:cNvPr id="7192" name="Line 23"/>
                <p:cNvSpPr>
                  <a:spLocks noChangeShapeType="1"/>
                </p:cNvSpPr>
                <p:nvPr/>
              </p:nvSpPr>
              <p:spPr bwMode="auto">
                <a:xfrm>
                  <a:off x="6469" y="6015"/>
                  <a:ext cx="454" cy="0"/>
                </a:xfrm>
                <a:prstGeom prst="line">
                  <a:avLst/>
                </a:prstGeom>
                <a:noFill/>
                <a:ln w="22225">
                  <a:solidFill>
                    <a:srgbClr val="FF0000"/>
                  </a:solidFill>
                  <a:round/>
                  <a:headEnd/>
                  <a:tailEnd/>
                </a:ln>
              </p:spPr>
              <p:txBody>
                <a:bodyPr/>
                <a:lstStyle/>
                <a:p>
                  <a:endParaRPr lang="en-US"/>
                </a:p>
              </p:txBody>
            </p:sp>
            <p:sp>
              <p:nvSpPr>
                <p:cNvPr id="7193" name="Line 24"/>
                <p:cNvSpPr>
                  <a:spLocks noChangeShapeType="1"/>
                </p:cNvSpPr>
                <p:nvPr/>
              </p:nvSpPr>
              <p:spPr bwMode="auto">
                <a:xfrm>
                  <a:off x="5561" y="6015"/>
                  <a:ext cx="454" cy="0"/>
                </a:xfrm>
                <a:prstGeom prst="line">
                  <a:avLst/>
                </a:prstGeom>
                <a:noFill/>
                <a:ln w="22225">
                  <a:solidFill>
                    <a:srgbClr val="FF0000"/>
                  </a:solidFill>
                  <a:round/>
                  <a:headEnd/>
                  <a:tailEnd/>
                </a:ln>
              </p:spPr>
              <p:txBody>
                <a:bodyPr/>
                <a:lstStyle/>
                <a:p>
                  <a:endParaRPr lang="en-US"/>
                </a:p>
              </p:txBody>
            </p:sp>
            <p:sp>
              <p:nvSpPr>
                <p:cNvPr id="7194" name="Line 25"/>
                <p:cNvSpPr>
                  <a:spLocks noChangeShapeType="1"/>
                </p:cNvSpPr>
                <p:nvPr/>
              </p:nvSpPr>
              <p:spPr bwMode="auto">
                <a:xfrm>
                  <a:off x="4653" y="6015"/>
                  <a:ext cx="454" cy="0"/>
                </a:xfrm>
                <a:prstGeom prst="line">
                  <a:avLst/>
                </a:prstGeom>
                <a:noFill/>
                <a:ln w="22225">
                  <a:solidFill>
                    <a:srgbClr val="FF0000"/>
                  </a:solidFill>
                  <a:round/>
                  <a:headEnd/>
                  <a:tailEnd/>
                </a:ln>
              </p:spPr>
              <p:txBody>
                <a:bodyPr/>
                <a:lstStyle/>
                <a:p>
                  <a:endParaRPr lang="en-US"/>
                </a:p>
              </p:txBody>
            </p:sp>
            <p:sp>
              <p:nvSpPr>
                <p:cNvPr id="7195" name="Line 26"/>
                <p:cNvSpPr>
                  <a:spLocks noChangeShapeType="1"/>
                </p:cNvSpPr>
                <p:nvPr/>
              </p:nvSpPr>
              <p:spPr bwMode="auto">
                <a:xfrm>
                  <a:off x="3745" y="6015"/>
                  <a:ext cx="454" cy="0"/>
                </a:xfrm>
                <a:prstGeom prst="line">
                  <a:avLst/>
                </a:prstGeom>
                <a:noFill/>
                <a:ln w="22225">
                  <a:solidFill>
                    <a:srgbClr val="FF0000"/>
                  </a:solidFill>
                  <a:round/>
                  <a:headEnd/>
                  <a:tailEnd/>
                </a:ln>
              </p:spPr>
              <p:txBody>
                <a:bodyPr/>
                <a:lstStyle/>
                <a:p>
                  <a:endParaRPr lang="en-US"/>
                </a:p>
              </p:txBody>
            </p:sp>
            <p:sp>
              <p:nvSpPr>
                <p:cNvPr id="7196" name="Line 27"/>
                <p:cNvSpPr>
                  <a:spLocks noChangeShapeType="1"/>
                </p:cNvSpPr>
                <p:nvPr/>
              </p:nvSpPr>
              <p:spPr bwMode="auto">
                <a:xfrm>
                  <a:off x="2837" y="6015"/>
                  <a:ext cx="454" cy="0"/>
                </a:xfrm>
                <a:prstGeom prst="line">
                  <a:avLst/>
                </a:prstGeom>
                <a:noFill/>
                <a:ln w="22225">
                  <a:solidFill>
                    <a:srgbClr val="FF0000"/>
                  </a:solidFill>
                  <a:round/>
                  <a:headEnd/>
                  <a:tailEnd/>
                </a:ln>
              </p:spPr>
              <p:txBody>
                <a:bodyPr/>
                <a:lstStyle/>
                <a:p>
                  <a:endParaRPr lang="en-US"/>
                </a:p>
              </p:txBody>
            </p:sp>
            <p:sp>
              <p:nvSpPr>
                <p:cNvPr id="7197" name="Line 28"/>
                <p:cNvSpPr>
                  <a:spLocks noChangeShapeType="1"/>
                </p:cNvSpPr>
                <p:nvPr/>
              </p:nvSpPr>
              <p:spPr bwMode="auto">
                <a:xfrm>
                  <a:off x="1929" y="6015"/>
                  <a:ext cx="454" cy="0"/>
                </a:xfrm>
                <a:prstGeom prst="line">
                  <a:avLst/>
                </a:prstGeom>
                <a:noFill/>
                <a:ln w="22225">
                  <a:solidFill>
                    <a:srgbClr val="FF0000"/>
                  </a:solidFill>
                  <a:round/>
                  <a:headEnd/>
                  <a:tailEnd/>
                </a:ln>
              </p:spPr>
              <p:txBody>
                <a:bodyPr/>
                <a:lstStyle/>
                <a:p>
                  <a:endParaRPr lang="en-US"/>
                </a:p>
              </p:txBody>
            </p:sp>
            <p:sp>
              <p:nvSpPr>
                <p:cNvPr id="7198" name="Line 29"/>
                <p:cNvSpPr>
                  <a:spLocks noChangeShapeType="1"/>
                </p:cNvSpPr>
                <p:nvPr/>
              </p:nvSpPr>
              <p:spPr bwMode="auto">
                <a:xfrm>
                  <a:off x="8285" y="6015"/>
                  <a:ext cx="454" cy="0"/>
                </a:xfrm>
                <a:prstGeom prst="line">
                  <a:avLst/>
                </a:prstGeom>
                <a:noFill/>
                <a:ln w="22225">
                  <a:solidFill>
                    <a:srgbClr val="FF0000"/>
                  </a:solidFill>
                  <a:round/>
                  <a:headEnd/>
                  <a:tailEnd/>
                </a:ln>
              </p:spPr>
              <p:txBody>
                <a:bodyPr/>
                <a:lstStyle/>
                <a:p>
                  <a:endParaRPr lang="en-US"/>
                </a:p>
              </p:txBody>
            </p:sp>
          </p:grpSp>
          <p:grpSp>
            <p:nvGrpSpPr>
              <p:cNvPr id="7188" name="Group 30"/>
              <p:cNvGrpSpPr>
                <a:grpSpLocks/>
              </p:cNvGrpSpPr>
              <p:nvPr/>
            </p:nvGrpSpPr>
            <p:grpSpPr bwMode="auto">
              <a:xfrm>
                <a:off x="1471" y="3053"/>
                <a:ext cx="113" cy="263"/>
                <a:chOff x="1402" y="2827"/>
                <a:chExt cx="113" cy="263"/>
              </a:xfrm>
            </p:grpSpPr>
            <p:sp>
              <p:nvSpPr>
                <p:cNvPr id="7189" name="Freeform 31"/>
                <p:cNvSpPr>
                  <a:spLocks/>
                </p:cNvSpPr>
                <p:nvPr/>
              </p:nvSpPr>
              <p:spPr bwMode="auto">
                <a:xfrm>
                  <a:off x="1434" y="2827"/>
                  <a:ext cx="37" cy="150"/>
                </a:xfrm>
                <a:custGeom>
                  <a:avLst/>
                  <a:gdLst>
                    <a:gd name="T0" fmla="*/ 22 w 37"/>
                    <a:gd name="T1" fmla="*/ 150 h 150"/>
                    <a:gd name="T2" fmla="*/ 22 w 37"/>
                    <a:gd name="T3" fmla="*/ 45 h 150"/>
                    <a:gd name="T4" fmla="*/ 37 w 37"/>
                    <a:gd name="T5" fmla="*/ 0 h 150"/>
                    <a:gd name="T6" fmla="*/ 0 60000 65536"/>
                    <a:gd name="T7" fmla="*/ 0 60000 65536"/>
                    <a:gd name="T8" fmla="*/ 0 60000 65536"/>
                    <a:gd name="T9" fmla="*/ 0 w 37"/>
                    <a:gd name="T10" fmla="*/ 0 h 150"/>
                    <a:gd name="T11" fmla="*/ 37 w 37"/>
                    <a:gd name="T12" fmla="*/ 150 h 150"/>
                  </a:gdLst>
                  <a:ahLst/>
                  <a:cxnLst>
                    <a:cxn ang="T6">
                      <a:pos x="T0" y="T1"/>
                    </a:cxn>
                    <a:cxn ang="T7">
                      <a:pos x="T2" y="T3"/>
                    </a:cxn>
                    <a:cxn ang="T8">
                      <a:pos x="T4" y="T5"/>
                    </a:cxn>
                  </a:cxnLst>
                  <a:rect l="T9" t="T10" r="T11" b="T12"/>
                  <a:pathLst>
                    <a:path w="37" h="150">
                      <a:moveTo>
                        <a:pt x="22" y="150"/>
                      </a:moveTo>
                      <a:cubicBezTo>
                        <a:pt x="3" y="75"/>
                        <a:pt x="0" y="110"/>
                        <a:pt x="22" y="45"/>
                      </a:cubicBezTo>
                      <a:cubicBezTo>
                        <a:pt x="27" y="30"/>
                        <a:pt x="37" y="0"/>
                        <a:pt x="37" y="0"/>
                      </a:cubicBezTo>
                    </a:path>
                  </a:pathLst>
                </a:custGeom>
                <a:noFill/>
                <a:ln w="22225">
                  <a:solidFill>
                    <a:srgbClr val="FF0000"/>
                  </a:solidFill>
                  <a:round/>
                  <a:headEnd/>
                  <a:tailEnd/>
                </a:ln>
              </p:spPr>
              <p:txBody>
                <a:bodyPr/>
                <a:lstStyle/>
                <a:p>
                  <a:endParaRPr lang="en-US"/>
                </a:p>
              </p:txBody>
            </p:sp>
            <p:sp>
              <p:nvSpPr>
                <p:cNvPr id="7190" name="Oval 32"/>
                <p:cNvSpPr>
                  <a:spLocks noChangeArrowheads="1"/>
                </p:cNvSpPr>
                <p:nvPr/>
              </p:nvSpPr>
              <p:spPr bwMode="auto">
                <a:xfrm>
                  <a:off x="1402" y="2977"/>
                  <a:ext cx="113" cy="113"/>
                </a:xfrm>
                <a:prstGeom prst="ellipse">
                  <a:avLst/>
                </a:prstGeom>
                <a:solidFill>
                  <a:srgbClr val="FF0000"/>
                </a:solidFill>
                <a:ln w="9525">
                  <a:solidFill>
                    <a:srgbClr val="FF0000"/>
                  </a:solidFill>
                  <a:round/>
                  <a:headEnd/>
                  <a:tailEnd/>
                </a:ln>
              </p:spPr>
              <p:txBody>
                <a:bodyPr/>
                <a:lstStyle/>
                <a:p>
                  <a:endParaRPr lang="en-US"/>
                </a:p>
              </p:txBody>
            </p:sp>
          </p:grpSp>
        </p:grpSp>
      </p:grpSp>
      <p:sp>
        <p:nvSpPr>
          <p:cNvPr id="39973" name="AutoShape 37"/>
          <p:cNvSpPr>
            <a:spLocks noChangeArrowheads="1"/>
          </p:cNvSpPr>
          <p:nvPr/>
        </p:nvSpPr>
        <p:spPr bwMode="auto">
          <a:xfrm>
            <a:off x="228600" y="4419600"/>
            <a:ext cx="7162800" cy="2362200"/>
          </a:xfrm>
          <a:prstGeom prst="wedgeEllipseCallout">
            <a:avLst>
              <a:gd name="adj1" fmla="val 11569"/>
              <a:gd name="adj2" fmla="val -92944"/>
            </a:avLst>
          </a:prstGeom>
          <a:solidFill>
            <a:srgbClr val="3366FF"/>
          </a:solidFill>
          <a:ln w="9525">
            <a:solidFill>
              <a:schemeClr val="tx1"/>
            </a:solidFill>
            <a:miter lim="800000"/>
            <a:headEnd/>
            <a:tailEnd/>
          </a:ln>
        </p:spPr>
        <p:txBody>
          <a:bodyPr/>
          <a:lstStyle/>
          <a:p>
            <a:pPr algn="ctr"/>
            <a:r>
              <a:rPr lang="en-US" sz="3600">
                <a:solidFill>
                  <a:schemeClr val="bg1"/>
                </a:solidFill>
                <a:latin typeface="Times New Roman" pitchFamily="18" charset="0"/>
              </a:rPr>
              <a:t>Khoảng cách giữa các</a:t>
            </a:r>
            <a:r>
              <a:rPr lang="en-US" sz="4000">
                <a:solidFill>
                  <a:schemeClr val="bg1"/>
                </a:solidFill>
                <a:latin typeface="Times New Roman" pitchFamily="18" charset="0"/>
              </a:rPr>
              <a:t> </a:t>
            </a:r>
            <a:r>
              <a:rPr lang="en-US" sz="3600">
                <a:solidFill>
                  <a:schemeClr val="bg1"/>
                </a:solidFill>
                <a:latin typeface="Times New Roman" pitchFamily="18" charset="0"/>
              </a:rPr>
              <a:t>mũi</a:t>
            </a:r>
            <a:r>
              <a:rPr lang="en-US" sz="4000">
                <a:solidFill>
                  <a:schemeClr val="bg1"/>
                </a:solidFill>
                <a:latin typeface="Times New Roman" pitchFamily="18" charset="0"/>
              </a:rPr>
              <a:t> </a:t>
            </a:r>
            <a:r>
              <a:rPr lang="en-US" sz="3600">
                <a:solidFill>
                  <a:schemeClr val="bg1"/>
                </a:solidFill>
                <a:latin typeface="Times New Roman" pitchFamily="18" charset="0"/>
              </a:rPr>
              <a:t>khâu ở hai mặt đường</a:t>
            </a:r>
            <a:r>
              <a:rPr lang="en-US" sz="4000">
                <a:solidFill>
                  <a:schemeClr val="bg1"/>
                </a:solidFill>
                <a:latin typeface="Times New Roman" pitchFamily="18" charset="0"/>
              </a:rPr>
              <a:t> </a:t>
            </a:r>
            <a:r>
              <a:rPr lang="en-US" sz="3600">
                <a:solidFill>
                  <a:schemeClr val="bg1"/>
                </a:solidFill>
                <a:latin typeface="Times New Roman" pitchFamily="18" charset="0"/>
              </a:rPr>
              <a:t>khâu như thế</a:t>
            </a:r>
            <a:r>
              <a:rPr lang="en-US" sz="4000">
                <a:solidFill>
                  <a:schemeClr val="bg1"/>
                </a:solidFill>
                <a:latin typeface="Times New Roman" pitchFamily="18" charset="0"/>
              </a:rPr>
              <a:t> </a:t>
            </a:r>
            <a:r>
              <a:rPr lang="en-US" sz="3600">
                <a:solidFill>
                  <a:schemeClr val="bg1"/>
                </a:solidFill>
                <a:latin typeface="Times New Roman" pitchFamily="18" charset="0"/>
              </a:rPr>
              <a:t>nào?</a:t>
            </a:r>
            <a:r>
              <a:rPr lang="en-US" sz="4000">
                <a:solidFill>
                  <a:schemeClr val="bg1"/>
                </a:solidFill>
                <a:latin typeface="Times New Roman" pitchFamily="18" charset="0"/>
              </a:rPr>
              <a:t> </a:t>
            </a:r>
            <a:endParaRPr lang="en-US" sz="3600">
              <a:solidFill>
                <a:schemeClr val="bg1"/>
              </a:solidFill>
              <a:latin typeface="Times New Roman" pitchFamily="18" charset="0"/>
            </a:endParaRPr>
          </a:p>
        </p:txBody>
      </p:sp>
      <p:sp>
        <p:nvSpPr>
          <p:cNvPr id="39975" name="AutoShape 39"/>
          <p:cNvSpPr>
            <a:spLocks noChangeArrowheads="1"/>
          </p:cNvSpPr>
          <p:nvPr/>
        </p:nvSpPr>
        <p:spPr bwMode="auto">
          <a:xfrm>
            <a:off x="2743200" y="4572000"/>
            <a:ext cx="5867400" cy="2133600"/>
          </a:xfrm>
          <a:prstGeom prst="wedgeEllipseCallout">
            <a:avLst>
              <a:gd name="adj1" fmla="val -19968"/>
              <a:gd name="adj2" fmla="val -98514"/>
            </a:avLst>
          </a:prstGeom>
          <a:solidFill>
            <a:srgbClr val="3366FF"/>
          </a:solidFill>
          <a:ln w="9525">
            <a:solidFill>
              <a:schemeClr val="tx1"/>
            </a:solidFill>
            <a:miter lim="800000"/>
            <a:headEnd/>
            <a:tailEnd/>
          </a:ln>
        </p:spPr>
        <p:txBody>
          <a:bodyPr/>
          <a:lstStyle/>
          <a:p>
            <a:r>
              <a:rPr lang="en-US" sz="3600">
                <a:solidFill>
                  <a:schemeClr val="bg1"/>
                </a:solidFill>
                <a:latin typeface="Times New Roman" pitchFamily="18" charset="0"/>
              </a:rPr>
              <a:t>Khoảng cách giữa các mũi khâu ở hai mặt bằng nhau.</a:t>
            </a:r>
          </a:p>
        </p:txBody>
      </p:sp>
      <p:sp>
        <p:nvSpPr>
          <p:cNvPr id="39976" name="AutoShape 40"/>
          <p:cNvSpPr>
            <a:spLocks noChangeArrowheads="1"/>
          </p:cNvSpPr>
          <p:nvPr/>
        </p:nvSpPr>
        <p:spPr bwMode="auto">
          <a:xfrm>
            <a:off x="381000" y="4343400"/>
            <a:ext cx="6172200" cy="2362200"/>
          </a:xfrm>
          <a:prstGeom prst="wedgeEllipseCallout">
            <a:avLst>
              <a:gd name="adj1" fmla="val 17694"/>
              <a:gd name="adj2" fmla="val -93278"/>
            </a:avLst>
          </a:prstGeom>
          <a:solidFill>
            <a:schemeClr val="accent2"/>
          </a:solidFill>
          <a:ln w="9525">
            <a:solidFill>
              <a:schemeClr val="tx1"/>
            </a:solidFill>
            <a:miter lim="800000"/>
            <a:headEnd/>
            <a:tailEnd/>
          </a:ln>
        </p:spPr>
        <p:txBody>
          <a:bodyPr/>
          <a:lstStyle/>
          <a:p>
            <a:pPr algn="just"/>
            <a:r>
              <a:rPr lang="en-US" sz="3600">
                <a:latin typeface="Times New Roman" pitchFamily="18" charset="0"/>
              </a:rPr>
              <a:t>Hình dạng mũi khâu ở hai mặt đường khâu giống hay khác?</a:t>
            </a:r>
          </a:p>
        </p:txBody>
      </p:sp>
      <p:sp>
        <p:nvSpPr>
          <p:cNvPr id="39977" name="AutoShape 41"/>
          <p:cNvSpPr>
            <a:spLocks noChangeArrowheads="1"/>
          </p:cNvSpPr>
          <p:nvPr/>
        </p:nvSpPr>
        <p:spPr bwMode="auto">
          <a:xfrm>
            <a:off x="1828800" y="4572000"/>
            <a:ext cx="6934200" cy="2133600"/>
          </a:xfrm>
          <a:prstGeom prst="wedgeEllipseCallout">
            <a:avLst>
              <a:gd name="adj1" fmla="val -13139"/>
              <a:gd name="adj2" fmla="val -100444"/>
            </a:avLst>
          </a:prstGeom>
          <a:solidFill>
            <a:schemeClr val="accent2"/>
          </a:solidFill>
          <a:ln w="9525">
            <a:solidFill>
              <a:schemeClr val="tx1"/>
            </a:solidFill>
            <a:miter lim="800000"/>
            <a:headEnd/>
            <a:tailEnd/>
          </a:ln>
        </p:spPr>
        <p:txBody>
          <a:bodyPr/>
          <a:lstStyle/>
          <a:p>
            <a:pPr algn="just"/>
            <a:r>
              <a:rPr lang="en-US" sz="3600">
                <a:latin typeface="Times New Roman" pitchFamily="18" charset="0"/>
              </a:rPr>
              <a:t>Hình dạng mũi khâu ở hai mặt khâu giống nhau.</a:t>
            </a:r>
          </a:p>
        </p:txBody>
      </p:sp>
      <p:sp>
        <p:nvSpPr>
          <p:cNvPr id="39978" name="AutoShape 42"/>
          <p:cNvSpPr>
            <a:spLocks noChangeArrowheads="1"/>
          </p:cNvSpPr>
          <p:nvPr/>
        </p:nvSpPr>
        <p:spPr bwMode="auto">
          <a:xfrm>
            <a:off x="228600" y="4191000"/>
            <a:ext cx="8382000" cy="2438400"/>
          </a:xfrm>
          <a:prstGeom prst="flowChartProcess">
            <a:avLst/>
          </a:prstGeom>
          <a:solidFill>
            <a:schemeClr val="bg2"/>
          </a:solidFill>
          <a:ln w="9525">
            <a:solidFill>
              <a:schemeClr val="tx1"/>
            </a:solidFill>
            <a:miter lim="800000"/>
            <a:headEnd/>
            <a:tailEnd/>
          </a:ln>
        </p:spPr>
        <p:txBody>
          <a:bodyPr wrap="none" anchor="ctr"/>
          <a:lstStyle/>
          <a:p>
            <a:pPr algn="just"/>
            <a:r>
              <a:rPr lang="en-US" sz="3600" dirty="0">
                <a:latin typeface="Times New Roman" pitchFamily="18" charset="0"/>
              </a:rPr>
              <a:t>   </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Đường</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khâu</a:t>
            </a:r>
            <a:r>
              <a:rPr lang="en-US" sz="3600" dirty="0">
                <a:solidFill>
                  <a:srgbClr val="000099"/>
                </a:solidFill>
                <a:latin typeface="Times New Roman" pitchFamily="18" charset="0"/>
              </a:rPr>
              <a:t> ở </a:t>
            </a:r>
            <a:r>
              <a:rPr lang="en-US" sz="3600" dirty="0" err="1">
                <a:solidFill>
                  <a:srgbClr val="000099"/>
                </a:solidFill>
                <a:latin typeface="Times New Roman" pitchFamily="18" charset="0"/>
              </a:rPr>
              <a:t>mặt</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trái</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và</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mặt</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phải</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giống</a:t>
            </a:r>
            <a:r>
              <a:rPr lang="en-US" sz="3600" dirty="0">
                <a:solidFill>
                  <a:srgbClr val="000099"/>
                </a:solidFill>
                <a:latin typeface="Times New Roman" pitchFamily="18" charset="0"/>
              </a:rPr>
              <a:t> </a:t>
            </a:r>
          </a:p>
          <a:p>
            <a:pPr algn="just"/>
            <a:r>
              <a:rPr lang="en-US" sz="3600" dirty="0" err="1">
                <a:solidFill>
                  <a:srgbClr val="000099"/>
                </a:solidFill>
                <a:latin typeface="Times New Roman" pitchFamily="18" charset="0"/>
              </a:rPr>
              <a:t>nhau</a:t>
            </a:r>
            <a:r>
              <a:rPr lang="en-US" sz="3600" dirty="0">
                <a:solidFill>
                  <a:srgbClr val="000099"/>
                </a:solidFill>
                <a:latin typeface="Times New Roman" pitchFamily="18" charset="0"/>
              </a:rPr>
              <a:t>.</a:t>
            </a:r>
          </a:p>
          <a:p>
            <a:pPr algn="just"/>
            <a:r>
              <a:rPr lang="en-US" sz="3600" dirty="0">
                <a:solidFill>
                  <a:srgbClr val="000099"/>
                </a:solidFill>
                <a:latin typeface="Times New Roman" pitchFamily="18" charset="0"/>
              </a:rPr>
              <a:t>   + </a:t>
            </a:r>
            <a:r>
              <a:rPr lang="en-US" sz="3600" dirty="0" err="1">
                <a:solidFill>
                  <a:srgbClr val="000099"/>
                </a:solidFill>
                <a:latin typeface="Times New Roman" pitchFamily="18" charset="0"/>
              </a:rPr>
              <a:t>Các</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mũi</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khâu</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cách</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đều</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nhau</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và</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dài</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bằng</a:t>
            </a:r>
            <a:endParaRPr lang="en-US" sz="3600" dirty="0">
              <a:solidFill>
                <a:srgbClr val="000099"/>
              </a:solidFill>
              <a:latin typeface="Times New Roman" pitchFamily="18" charset="0"/>
            </a:endParaRPr>
          </a:p>
          <a:p>
            <a:pPr algn="just"/>
            <a:r>
              <a:rPr lang="en-US" sz="3600" dirty="0">
                <a:solidFill>
                  <a:srgbClr val="000099"/>
                </a:solidFill>
                <a:latin typeface="Times New Roman" pitchFamily="18" charset="0"/>
              </a:rPr>
              <a:t> </a:t>
            </a:r>
            <a:r>
              <a:rPr lang="en-US" sz="3600" dirty="0" err="1">
                <a:solidFill>
                  <a:srgbClr val="000099"/>
                </a:solidFill>
                <a:latin typeface="Times New Roman" pitchFamily="18" charset="0"/>
              </a:rPr>
              <a:t>nhau</a:t>
            </a:r>
            <a:r>
              <a:rPr lang="en-US" sz="3600" dirty="0">
                <a:solidFill>
                  <a:srgbClr val="000099"/>
                </a:solidFill>
                <a:latin typeface="Times New Roman" pitchFamily="18" charset="0"/>
              </a:rPr>
              <a:t> ở </a:t>
            </a:r>
            <a:r>
              <a:rPr lang="en-US" sz="3600" dirty="0" err="1">
                <a:solidFill>
                  <a:srgbClr val="000099"/>
                </a:solidFill>
                <a:latin typeface="Times New Roman" pitchFamily="18" charset="0"/>
              </a:rPr>
              <a:t>hai</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mặt</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trái</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và</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mặt</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phải</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của</a:t>
            </a:r>
            <a:r>
              <a:rPr lang="en-US" sz="3600" dirty="0">
                <a:solidFill>
                  <a:srgbClr val="000099"/>
                </a:solidFill>
                <a:latin typeface="Times New Roman" pitchFamily="18" charset="0"/>
              </a:rPr>
              <a:t> </a:t>
            </a:r>
            <a:r>
              <a:rPr lang="en-US" sz="3600" dirty="0" err="1">
                <a:solidFill>
                  <a:srgbClr val="000099"/>
                </a:solidFill>
                <a:latin typeface="Times New Roman" pitchFamily="18" charset="0"/>
              </a:rPr>
              <a:t>vải</a:t>
            </a:r>
            <a:r>
              <a:rPr lang="en-US" sz="3600" dirty="0">
                <a:solidFill>
                  <a:srgbClr val="000099"/>
                </a:solidFill>
                <a:latin typeface="Times New Roman" pitchFamily="18" charset="0"/>
              </a:rPr>
              <a:t>.</a:t>
            </a:r>
          </a:p>
        </p:txBody>
      </p:sp>
      <p:sp>
        <p:nvSpPr>
          <p:cNvPr id="39979" name="AutoShape 43"/>
          <p:cNvSpPr>
            <a:spLocks noChangeArrowheads="1"/>
          </p:cNvSpPr>
          <p:nvPr/>
        </p:nvSpPr>
        <p:spPr bwMode="auto">
          <a:xfrm>
            <a:off x="1143000" y="4343400"/>
            <a:ext cx="6019800" cy="2133600"/>
          </a:xfrm>
          <a:prstGeom prst="cloudCallout">
            <a:avLst>
              <a:gd name="adj1" fmla="val 5907"/>
              <a:gd name="adj2" fmla="val -99778"/>
            </a:avLst>
          </a:prstGeom>
          <a:solidFill>
            <a:schemeClr val="bg1"/>
          </a:solidFill>
          <a:ln w="9525">
            <a:solidFill>
              <a:schemeClr val="tx1"/>
            </a:solidFill>
            <a:round/>
            <a:headEnd/>
            <a:tailEnd/>
          </a:ln>
        </p:spPr>
        <p:txBody>
          <a:bodyPr/>
          <a:lstStyle/>
          <a:p>
            <a:pPr algn="ctr"/>
            <a:r>
              <a:rPr lang="en-US" sz="3600">
                <a:solidFill>
                  <a:srgbClr val="006600"/>
                </a:solidFill>
                <a:latin typeface="Times New Roman" pitchFamily="18" charset="0"/>
              </a:rPr>
              <a:t>Thế nào là khâu thường?</a:t>
            </a:r>
          </a:p>
        </p:txBody>
      </p:sp>
      <p:sp>
        <p:nvSpPr>
          <p:cNvPr id="39980" name="AutoShape 44"/>
          <p:cNvSpPr>
            <a:spLocks noChangeArrowheads="1"/>
          </p:cNvSpPr>
          <p:nvPr/>
        </p:nvSpPr>
        <p:spPr bwMode="auto">
          <a:xfrm>
            <a:off x="304800" y="4038600"/>
            <a:ext cx="8153400" cy="2590800"/>
          </a:xfrm>
          <a:prstGeom prst="cloudCallout">
            <a:avLst>
              <a:gd name="adj1" fmla="val 1227"/>
              <a:gd name="adj2" fmla="val -86028"/>
            </a:avLst>
          </a:prstGeom>
          <a:solidFill>
            <a:schemeClr val="bg1"/>
          </a:solidFill>
          <a:ln w="9525">
            <a:solidFill>
              <a:schemeClr val="tx1"/>
            </a:solidFill>
            <a:round/>
            <a:headEnd/>
            <a:tailEnd/>
          </a:ln>
        </p:spPr>
        <p:txBody>
          <a:bodyPr/>
          <a:lstStyle/>
          <a:p>
            <a:pPr algn="ctr"/>
            <a:r>
              <a:rPr lang="en-US" sz="3600">
                <a:solidFill>
                  <a:srgbClr val="006600"/>
                </a:solidFill>
                <a:latin typeface="Times New Roman" pitchFamily="18" charset="0"/>
              </a:rPr>
              <a:t>Khâu thường là cách khâu để tạo thành các mũi khâu cách đều nhau ở hai mặt vải</a:t>
            </a:r>
          </a:p>
        </p:txBody>
      </p:sp>
      <p:sp>
        <p:nvSpPr>
          <p:cNvPr id="39981" name="Text Box 45"/>
          <p:cNvSpPr txBox="1">
            <a:spLocks noChangeArrowheads="1"/>
          </p:cNvSpPr>
          <p:nvPr/>
        </p:nvSpPr>
        <p:spPr bwMode="auto">
          <a:xfrm>
            <a:off x="609600" y="3733800"/>
            <a:ext cx="3124200" cy="457200"/>
          </a:xfrm>
          <a:prstGeom prst="rect">
            <a:avLst/>
          </a:prstGeom>
          <a:noFill/>
          <a:ln w="9525">
            <a:noFill/>
            <a:miter lim="800000"/>
            <a:headEnd/>
            <a:tailEnd/>
          </a:ln>
        </p:spPr>
        <p:txBody>
          <a:bodyPr>
            <a:spAutoFit/>
          </a:bodyPr>
          <a:lstStyle/>
          <a:p>
            <a:pPr>
              <a:spcBef>
                <a:spcPct val="50000"/>
              </a:spcBef>
            </a:pPr>
            <a:r>
              <a:rPr lang="en-US" sz="2400" dirty="0">
                <a:latin typeface="Times New Roman" pitchFamily="18" charset="0"/>
              </a:rPr>
              <a:t>a) </a:t>
            </a:r>
            <a:r>
              <a:rPr lang="en-US" sz="2400" dirty="0" err="1">
                <a:latin typeface="Times New Roman" pitchFamily="18" charset="0"/>
              </a:rPr>
              <a:t>Mặt</a:t>
            </a:r>
            <a:r>
              <a:rPr lang="en-US" sz="2400" dirty="0">
                <a:latin typeface="Times New Roman" pitchFamily="18" charset="0"/>
              </a:rPr>
              <a:t> </a:t>
            </a:r>
            <a:r>
              <a:rPr lang="en-US" sz="2400" dirty="0" err="1">
                <a:latin typeface="Times New Roman" pitchFamily="18" charset="0"/>
              </a:rPr>
              <a:t>phải</a:t>
            </a:r>
            <a:r>
              <a:rPr lang="en-US" sz="2400" dirty="0">
                <a:latin typeface="Times New Roman" pitchFamily="18" charset="0"/>
              </a:rPr>
              <a:t> </a:t>
            </a:r>
            <a:r>
              <a:rPr lang="en-US" sz="2400" dirty="0" err="1">
                <a:latin typeface="Times New Roman" pitchFamily="18" charset="0"/>
              </a:rPr>
              <a:t>đường</a:t>
            </a:r>
            <a:r>
              <a:rPr lang="en-US" sz="2400" dirty="0">
                <a:latin typeface="Times New Roman" pitchFamily="18" charset="0"/>
              </a:rPr>
              <a:t> </a:t>
            </a:r>
            <a:r>
              <a:rPr lang="en-US" sz="2400" dirty="0" err="1">
                <a:latin typeface="Times New Roman" pitchFamily="18" charset="0"/>
              </a:rPr>
              <a:t>khâu</a:t>
            </a:r>
            <a:endParaRPr lang="en-US" sz="2400" dirty="0">
              <a:latin typeface="Times New Roman" pitchFamily="18" charset="0"/>
            </a:endParaRPr>
          </a:p>
        </p:txBody>
      </p:sp>
      <p:sp>
        <p:nvSpPr>
          <p:cNvPr id="39982" name="Text Box 46"/>
          <p:cNvSpPr txBox="1">
            <a:spLocks noChangeArrowheads="1"/>
          </p:cNvSpPr>
          <p:nvPr/>
        </p:nvSpPr>
        <p:spPr bwMode="auto">
          <a:xfrm>
            <a:off x="5334000" y="3733800"/>
            <a:ext cx="3124200" cy="457200"/>
          </a:xfrm>
          <a:prstGeom prst="rect">
            <a:avLst/>
          </a:prstGeom>
          <a:noFill/>
          <a:ln w="9525">
            <a:noFill/>
            <a:miter lim="800000"/>
            <a:headEnd/>
            <a:tailEnd/>
          </a:ln>
        </p:spPr>
        <p:txBody>
          <a:bodyPr>
            <a:spAutoFit/>
          </a:bodyPr>
          <a:lstStyle/>
          <a:p>
            <a:pPr>
              <a:spcBef>
                <a:spcPct val="50000"/>
              </a:spcBef>
            </a:pPr>
            <a:r>
              <a:rPr lang="en-US" sz="2400">
                <a:latin typeface="Times New Roman" pitchFamily="18" charset="0"/>
              </a:rPr>
              <a:t>b) Mặt trái đường khâu</a:t>
            </a:r>
          </a:p>
        </p:txBody>
      </p:sp>
      <p:sp>
        <p:nvSpPr>
          <p:cNvPr id="7184" name="AutoShape 51">
            <a:hlinkClick r:id="rId2" action="ppaction://hlinksldjump"/>
          </p:cNvPr>
          <p:cNvSpPr>
            <a:spLocks noChangeArrowheads="1"/>
          </p:cNvSpPr>
          <p:nvPr/>
        </p:nvSpPr>
        <p:spPr bwMode="auto">
          <a:xfrm>
            <a:off x="8077200" y="6400800"/>
            <a:ext cx="762000" cy="457200"/>
          </a:xfrm>
          <a:prstGeom prst="leftArrow">
            <a:avLst>
              <a:gd name="adj1" fmla="val 50000"/>
              <a:gd name="adj2" fmla="val 41667"/>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par>
                                <p:cTn id="9" presetID="7" presetClass="entr" presetSubtype="4" fill="hold" grpId="0" nodeType="withEffect">
                                  <p:stCondLst>
                                    <p:cond delay="0"/>
                                  </p:stCondLst>
                                  <p:childTnLst>
                                    <p:set>
                                      <p:cBhvr>
                                        <p:cTn id="10" dur="1" fill="hold">
                                          <p:stCondLst>
                                            <p:cond delay="0"/>
                                          </p:stCondLst>
                                        </p:cTn>
                                        <p:tgtEl>
                                          <p:spTgt spid="39981"/>
                                        </p:tgtEl>
                                        <p:attrNameLst>
                                          <p:attrName>style.visibility</p:attrName>
                                        </p:attrNameLst>
                                      </p:cBhvr>
                                      <p:to>
                                        <p:strVal val="visible"/>
                                      </p:to>
                                    </p:set>
                                    <p:anim calcmode="lin" valueType="num">
                                      <p:cBhvr additive="base">
                                        <p:cTn id="11" dur="5000" fill="hold"/>
                                        <p:tgtEl>
                                          <p:spTgt spid="39981"/>
                                        </p:tgtEl>
                                        <p:attrNameLst>
                                          <p:attrName>ppt_x</p:attrName>
                                        </p:attrNameLst>
                                      </p:cBhvr>
                                      <p:tavLst>
                                        <p:tav tm="0">
                                          <p:val>
                                            <p:strVal val="#ppt_x"/>
                                          </p:val>
                                        </p:tav>
                                        <p:tav tm="100000">
                                          <p:val>
                                            <p:strVal val="#ppt_x"/>
                                          </p:val>
                                        </p:tav>
                                      </p:tavLst>
                                    </p:anim>
                                    <p:anim calcmode="lin" valueType="num">
                                      <p:cBhvr additive="base">
                                        <p:cTn id="12" dur="5000" fill="hold"/>
                                        <p:tgtEl>
                                          <p:spTgt spid="39981"/>
                                        </p:tgtEl>
                                        <p:attrNameLst>
                                          <p:attrName>ppt_y</p:attrName>
                                        </p:attrNameLst>
                                      </p:cBhvr>
                                      <p:tavLst>
                                        <p:tav tm="0">
                                          <p:val>
                                            <p:strVal val="1+#ppt_h/2"/>
                                          </p:val>
                                        </p:tav>
                                        <p:tav tm="100000">
                                          <p:val>
                                            <p:strVal val="#ppt_y"/>
                                          </p:val>
                                        </p:tav>
                                      </p:tavLst>
                                    </p:anim>
                                  </p:childTnLst>
                                </p:cTn>
                              </p:par>
                              <p:par>
                                <p:cTn id="13" presetID="7" presetClass="entr" presetSubtype="4"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0" fill="hold"/>
                                        <p:tgtEl>
                                          <p:spTgt spid="4"/>
                                        </p:tgtEl>
                                        <p:attrNameLst>
                                          <p:attrName>ppt_x</p:attrName>
                                        </p:attrNameLst>
                                      </p:cBhvr>
                                      <p:tavLst>
                                        <p:tav tm="0">
                                          <p:val>
                                            <p:strVal val="#ppt_x"/>
                                          </p:val>
                                        </p:tav>
                                        <p:tav tm="100000">
                                          <p:val>
                                            <p:strVal val="#ppt_x"/>
                                          </p:val>
                                        </p:tav>
                                      </p:tavLst>
                                    </p:anim>
                                    <p:anim calcmode="lin" valueType="num">
                                      <p:cBhvr additive="base">
                                        <p:cTn id="16" dur="5000" fill="hold"/>
                                        <p:tgtEl>
                                          <p:spTgt spid="4"/>
                                        </p:tgtEl>
                                        <p:attrNameLst>
                                          <p:attrName>ppt_y</p:attrName>
                                        </p:attrNameLst>
                                      </p:cBhvr>
                                      <p:tavLst>
                                        <p:tav tm="0">
                                          <p:val>
                                            <p:strVal val="1+#ppt_h/2"/>
                                          </p:val>
                                        </p:tav>
                                        <p:tav tm="100000">
                                          <p:val>
                                            <p:strVal val="#ppt_y"/>
                                          </p:val>
                                        </p:tav>
                                      </p:tavLst>
                                    </p:anim>
                                  </p:childTnLst>
                                </p:cTn>
                              </p:par>
                              <p:par>
                                <p:cTn id="17" presetID="7" presetClass="entr" presetSubtype="4" fill="hold" grpId="0" nodeType="withEffect">
                                  <p:stCondLst>
                                    <p:cond delay="0"/>
                                  </p:stCondLst>
                                  <p:childTnLst>
                                    <p:set>
                                      <p:cBhvr>
                                        <p:cTn id="18" dur="1" fill="hold">
                                          <p:stCondLst>
                                            <p:cond delay="0"/>
                                          </p:stCondLst>
                                        </p:cTn>
                                        <p:tgtEl>
                                          <p:spTgt spid="39982"/>
                                        </p:tgtEl>
                                        <p:attrNameLst>
                                          <p:attrName>style.visibility</p:attrName>
                                        </p:attrNameLst>
                                      </p:cBhvr>
                                      <p:to>
                                        <p:strVal val="visible"/>
                                      </p:to>
                                    </p:set>
                                    <p:anim calcmode="lin" valueType="num">
                                      <p:cBhvr additive="base">
                                        <p:cTn id="19" dur="5000" fill="hold"/>
                                        <p:tgtEl>
                                          <p:spTgt spid="39982"/>
                                        </p:tgtEl>
                                        <p:attrNameLst>
                                          <p:attrName>ppt_x</p:attrName>
                                        </p:attrNameLst>
                                      </p:cBhvr>
                                      <p:tavLst>
                                        <p:tav tm="0">
                                          <p:val>
                                            <p:strVal val="#ppt_x"/>
                                          </p:val>
                                        </p:tav>
                                        <p:tav tm="100000">
                                          <p:val>
                                            <p:strVal val="#ppt_x"/>
                                          </p:val>
                                        </p:tav>
                                      </p:tavLst>
                                    </p:anim>
                                    <p:anim calcmode="lin" valueType="num">
                                      <p:cBhvr additive="base">
                                        <p:cTn id="20" dur="5000" fill="hold"/>
                                        <p:tgtEl>
                                          <p:spTgt spid="39982"/>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8" presetClass="entr" presetSubtype="16" fill="hold" grpId="0" nodeType="clickEffect">
                                  <p:stCondLst>
                                    <p:cond delay="0"/>
                                  </p:stCondLst>
                                  <p:childTnLst>
                                    <p:set>
                                      <p:cBhvr>
                                        <p:cTn id="24" dur="1" fill="hold">
                                          <p:stCondLst>
                                            <p:cond delay="0"/>
                                          </p:stCondLst>
                                        </p:cTn>
                                        <p:tgtEl>
                                          <p:spTgt spid="39970"/>
                                        </p:tgtEl>
                                        <p:attrNameLst>
                                          <p:attrName>style.visibility</p:attrName>
                                        </p:attrNameLst>
                                      </p:cBhvr>
                                      <p:to>
                                        <p:strVal val="visible"/>
                                      </p:to>
                                    </p:set>
                                    <p:animEffect transition="in" filter="diamond(in)">
                                      <p:cBhvr>
                                        <p:cTn id="25" dur="2000"/>
                                        <p:tgtEl>
                                          <p:spTgt spid="39970"/>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xit" presetSubtype="16" fill="hold" grpId="1" nodeType="clickEffect">
                                  <p:stCondLst>
                                    <p:cond delay="0"/>
                                  </p:stCondLst>
                                  <p:childTnLst>
                                    <p:animEffect transition="out" filter="box(in)">
                                      <p:cBhvr>
                                        <p:cTn id="29" dur="500"/>
                                        <p:tgtEl>
                                          <p:spTgt spid="39970"/>
                                        </p:tgtEl>
                                      </p:cBhvr>
                                    </p:animEffect>
                                    <p:set>
                                      <p:cBhvr>
                                        <p:cTn id="30" dur="1" fill="hold">
                                          <p:stCondLst>
                                            <p:cond delay="499"/>
                                          </p:stCondLst>
                                        </p:cTn>
                                        <p:tgtEl>
                                          <p:spTgt spid="39970"/>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8" presetClass="entr" presetSubtype="16" fill="hold" grpId="0" nodeType="clickEffect">
                                  <p:stCondLst>
                                    <p:cond delay="0"/>
                                  </p:stCondLst>
                                  <p:childTnLst>
                                    <p:set>
                                      <p:cBhvr>
                                        <p:cTn id="34" dur="1" fill="hold">
                                          <p:stCondLst>
                                            <p:cond delay="0"/>
                                          </p:stCondLst>
                                        </p:cTn>
                                        <p:tgtEl>
                                          <p:spTgt spid="39985"/>
                                        </p:tgtEl>
                                        <p:attrNameLst>
                                          <p:attrName>style.visibility</p:attrName>
                                        </p:attrNameLst>
                                      </p:cBhvr>
                                      <p:to>
                                        <p:strVal val="visible"/>
                                      </p:to>
                                    </p:set>
                                    <p:animEffect transition="in" filter="diamond(in)">
                                      <p:cBhvr>
                                        <p:cTn id="35" dur="2000"/>
                                        <p:tgtEl>
                                          <p:spTgt spid="39985"/>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xit" presetSubtype="16" fill="hold" grpId="1" nodeType="clickEffect">
                                  <p:stCondLst>
                                    <p:cond delay="0"/>
                                  </p:stCondLst>
                                  <p:childTnLst>
                                    <p:animEffect transition="out" filter="box(in)">
                                      <p:cBhvr>
                                        <p:cTn id="39" dur="500"/>
                                        <p:tgtEl>
                                          <p:spTgt spid="39985"/>
                                        </p:tgtEl>
                                      </p:cBhvr>
                                    </p:animEffect>
                                    <p:set>
                                      <p:cBhvr>
                                        <p:cTn id="40" dur="1" fill="hold">
                                          <p:stCondLst>
                                            <p:cond delay="499"/>
                                          </p:stCondLst>
                                        </p:cTn>
                                        <p:tgtEl>
                                          <p:spTgt spid="39985"/>
                                        </p:tgtEl>
                                        <p:attrNameLst>
                                          <p:attrName>style.visibility</p:attrName>
                                        </p:attrNameLst>
                                      </p:cBhvr>
                                      <p:to>
                                        <p:strVal val="hidden"/>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8" presetClass="entr" presetSubtype="16" fill="hold" grpId="0" nodeType="clickEffect">
                                  <p:stCondLst>
                                    <p:cond delay="0"/>
                                  </p:stCondLst>
                                  <p:childTnLst>
                                    <p:set>
                                      <p:cBhvr>
                                        <p:cTn id="44" dur="1" fill="hold">
                                          <p:stCondLst>
                                            <p:cond delay="0"/>
                                          </p:stCondLst>
                                        </p:cTn>
                                        <p:tgtEl>
                                          <p:spTgt spid="39973"/>
                                        </p:tgtEl>
                                        <p:attrNameLst>
                                          <p:attrName>style.visibility</p:attrName>
                                        </p:attrNameLst>
                                      </p:cBhvr>
                                      <p:to>
                                        <p:strVal val="visible"/>
                                      </p:to>
                                    </p:set>
                                    <p:animEffect transition="in" filter="diamond(in)">
                                      <p:cBhvr>
                                        <p:cTn id="45" dur="2000"/>
                                        <p:tgtEl>
                                          <p:spTgt spid="39973"/>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5" presetClass="exit" presetSubtype="10" fill="hold" grpId="1" nodeType="clickEffect">
                                  <p:stCondLst>
                                    <p:cond delay="0"/>
                                  </p:stCondLst>
                                  <p:childTnLst>
                                    <p:animEffect transition="out" filter="checkerboard(across)">
                                      <p:cBhvr>
                                        <p:cTn id="49" dur="500"/>
                                        <p:tgtEl>
                                          <p:spTgt spid="39973"/>
                                        </p:tgtEl>
                                      </p:cBhvr>
                                    </p:animEffect>
                                    <p:set>
                                      <p:cBhvr>
                                        <p:cTn id="50" dur="1" fill="hold">
                                          <p:stCondLst>
                                            <p:cond delay="499"/>
                                          </p:stCondLst>
                                        </p:cTn>
                                        <p:tgtEl>
                                          <p:spTgt spid="39973"/>
                                        </p:tgtEl>
                                        <p:attrNameLst>
                                          <p:attrName>style.visibility</p:attrName>
                                        </p:attrNameLst>
                                      </p:cBhvr>
                                      <p:to>
                                        <p:strVal val="hidden"/>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3" presetClass="entr" presetSubtype="16" fill="hold" grpId="0" nodeType="clickEffect">
                                  <p:stCondLst>
                                    <p:cond delay="0"/>
                                  </p:stCondLst>
                                  <p:childTnLst>
                                    <p:set>
                                      <p:cBhvr>
                                        <p:cTn id="54" dur="1" fill="hold">
                                          <p:stCondLst>
                                            <p:cond delay="0"/>
                                          </p:stCondLst>
                                        </p:cTn>
                                        <p:tgtEl>
                                          <p:spTgt spid="39975"/>
                                        </p:tgtEl>
                                        <p:attrNameLst>
                                          <p:attrName>style.visibility</p:attrName>
                                        </p:attrNameLst>
                                      </p:cBhvr>
                                      <p:to>
                                        <p:strVal val="visible"/>
                                      </p:to>
                                    </p:set>
                                    <p:animEffect transition="in" filter="plus(in)">
                                      <p:cBhvr>
                                        <p:cTn id="55" dur="2000"/>
                                        <p:tgtEl>
                                          <p:spTgt spid="39975"/>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5" presetClass="exit" presetSubtype="10" fill="hold" grpId="1" nodeType="clickEffect">
                                  <p:stCondLst>
                                    <p:cond delay="0"/>
                                  </p:stCondLst>
                                  <p:childTnLst>
                                    <p:animEffect transition="out" filter="checkerboard(across)">
                                      <p:cBhvr>
                                        <p:cTn id="59" dur="500"/>
                                        <p:tgtEl>
                                          <p:spTgt spid="39975"/>
                                        </p:tgtEl>
                                      </p:cBhvr>
                                    </p:animEffect>
                                    <p:set>
                                      <p:cBhvr>
                                        <p:cTn id="60" dur="1" fill="hold">
                                          <p:stCondLst>
                                            <p:cond delay="499"/>
                                          </p:stCondLst>
                                        </p:cTn>
                                        <p:tgtEl>
                                          <p:spTgt spid="39975"/>
                                        </p:tgtEl>
                                        <p:attrNameLst>
                                          <p:attrName>style.visibility</p:attrName>
                                        </p:attrNameLst>
                                      </p:cBhvr>
                                      <p:to>
                                        <p:strVal val="hidden"/>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4" presetClass="entr" presetSubtype="16" fill="hold" grpId="0" nodeType="clickEffect">
                                  <p:stCondLst>
                                    <p:cond delay="0"/>
                                  </p:stCondLst>
                                  <p:childTnLst>
                                    <p:set>
                                      <p:cBhvr>
                                        <p:cTn id="64" dur="1" fill="hold">
                                          <p:stCondLst>
                                            <p:cond delay="0"/>
                                          </p:stCondLst>
                                        </p:cTn>
                                        <p:tgtEl>
                                          <p:spTgt spid="39976"/>
                                        </p:tgtEl>
                                        <p:attrNameLst>
                                          <p:attrName>style.visibility</p:attrName>
                                        </p:attrNameLst>
                                      </p:cBhvr>
                                      <p:to>
                                        <p:strVal val="visible"/>
                                      </p:to>
                                    </p:set>
                                    <p:animEffect transition="in" filter="box(in)">
                                      <p:cBhvr>
                                        <p:cTn id="65" dur="500"/>
                                        <p:tgtEl>
                                          <p:spTgt spid="39976"/>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4" presetClass="exit" presetSubtype="16" fill="hold" grpId="1" nodeType="clickEffect">
                                  <p:stCondLst>
                                    <p:cond delay="0"/>
                                  </p:stCondLst>
                                  <p:childTnLst>
                                    <p:animEffect transition="out" filter="box(in)">
                                      <p:cBhvr>
                                        <p:cTn id="69" dur="500"/>
                                        <p:tgtEl>
                                          <p:spTgt spid="39976"/>
                                        </p:tgtEl>
                                      </p:cBhvr>
                                    </p:animEffect>
                                    <p:set>
                                      <p:cBhvr>
                                        <p:cTn id="70" dur="1" fill="hold">
                                          <p:stCondLst>
                                            <p:cond delay="499"/>
                                          </p:stCondLst>
                                        </p:cTn>
                                        <p:tgtEl>
                                          <p:spTgt spid="39976"/>
                                        </p:tgtEl>
                                        <p:attrNameLst>
                                          <p:attrName>style.visibility</p:attrName>
                                        </p:attrNameLst>
                                      </p:cBhvr>
                                      <p:to>
                                        <p:strVal val="hidden"/>
                                      </p:to>
                                    </p:set>
                                  </p:childTnLst>
                                </p:cTn>
                              </p:par>
                            </p:childTnLst>
                          </p:cTn>
                        </p:par>
                      </p:childTnLst>
                    </p:cTn>
                  </p:par>
                  <p:par>
                    <p:cTn id="71" fill="hold" nodeType="clickPar">
                      <p:stCondLst>
                        <p:cond delay="indefinite"/>
                      </p:stCondLst>
                      <p:childTnLst>
                        <p:par>
                          <p:cTn id="72" fill="hold" nodeType="withGroup">
                            <p:stCondLst>
                              <p:cond delay="0"/>
                            </p:stCondLst>
                            <p:childTnLst>
                              <p:par>
                                <p:cTn id="73" presetID="4" presetClass="entr" presetSubtype="16" fill="hold" grpId="0" nodeType="clickEffect">
                                  <p:stCondLst>
                                    <p:cond delay="0"/>
                                  </p:stCondLst>
                                  <p:childTnLst>
                                    <p:set>
                                      <p:cBhvr>
                                        <p:cTn id="74" dur="1" fill="hold">
                                          <p:stCondLst>
                                            <p:cond delay="0"/>
                                          </p:stCondLst>
                                        </p:cTn>
                                        <p:tgtEl>
                                          <p:spTgt spid="39977"/>
                                        </p:tgtEl>
                                        <p:attrNameLst>
                                          <p:attrName>style.visibility</p:attrName>
                                        </p:attrNameLst>
                                      </p:cBhvr>
                                      <p:to>
                                        <p:strVal val="visible"/>
                                      </p:to>
                                    </p:set>
                                    <p:animEffect transition="in" filter="box(in)">
                                      <p:cBhvr>
                                        <p:cTn id="75" dur="500"/>
                                        <p:tgtEl>
                                          <p:spTgt spid="39977"/>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4" presetClass="exit" presetSubtype="16" fill="hold" grpId="1" nodeType="clickEffect">
                                  <p:stCondLst>
                                    <p:cond delay="0"/>
                                  </p:stCondLst>
                                  <p:childTnLst>
                                    <p:animEffect transition="out" filter="box(in)">
                                      <p:cBhvr>
                                        <p:cTn id="79" dur="500"/>
                                        <p:tgtEl>
                                          <p:spTgt spid="39977"/>
                                        </p:tgtEl>
                                      </p:cBhvr>
                                    </p:animEffect>
                                    <p:set>
                                      <p:cBhvr>
                                        <p:cTn id="80" dur="1" fill="hold">
                                          <p:stCondLst>
                                            <p:cond delay="499"/>
                                          </p:stCondLst>
                                        </p:cTn>
                                        <p:tgtEl>
                                          <p:spTgt spid="39977"/>
                                        </p:tgtEl>
                                        <p:attrNameLst>
                                          <p:attrName>style.visibility</p:attrName>
                                        </p:attrNameLst>
                                      </p:cBhvr>
                                      <p:to>
                                        <p:strVal val="hidden"/>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9978"/>
                                        </p:tgtEl>
                                        <p:attrNameLst>
                                          <p:attrName>style.visibility</p:attrName>
                                        </p:attrNameLst>
                                      </p:cBhvr>
                                      <p:to>
                                        <p:strVal val="visible"/>
                                      </p:to>
                                    </p:set>
                                    <p:anim calcmode="lin" valueType="num">
                                      <p:cBhvr additive="base">
                                        <p:cTn id="85" dur="500" fill="hold"/>
                                        <p:tgtEl>
                                          <p:spTgt spid="39978"/>
                                        </p:tgtEl>
                                        <p:attrNameLst>
                                          <p:attrName>ppt_x</p:attrName>
                                        </p:attrNameLst>
                                      </p:cBhvr>
                                      <p:tavLst>
                                        <p:tav tm="0">
                                          <p:val>
                                            <p:strVal val="#ppt_x"/>
                                          </p:val>
                                        </p:tav>
                                        <p:tav tm="100000">
                                          <p:val>
                                            <p:strVal val="#ppt_x"/>
                                          </p:val>
                                        </p:tav>
                                      </p:tavLst>
                                    </p:anim>
                                    <p:anim calcmode="lin" valueType="num">
                                      <p:cBhvr additive="base">
                                        <p:cTn id="86" dur="500" fill="hold"/>
                                        <p:tgtEl>
                                          <p:spTgt spid="39978"/>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xit" presetSubtype="4" fill="hold" grpId="1" nodeType="clickEffect">
                                  <p:stCondLst>
                                    <p:cond delay="0"/>
                                  </p:stCondLst>
                                  <p:childTnLst>
                                    <p:anim calcmode="lin" valueType="num">
                                      <p:cBhvr additive="base">
                                        <p:cTn id="90" dur="500"/>
                                        <p:tgtEl>
                                          <p:spTgt spid="39978"/>
                                        </p:tgtEl>
                                        <p:attrNameLst>
                                          <p:attrName>ppt_x</p:attrName>
                                        </p:attrNameLst>
                                      </p:cBhvr>
                                      <p:tavLst>
                                        <p:tav tm="0">
                                          <p:val>
                                            <p:strVal val="ppt_x"/>
                                          </p:val>
                                        </p:tav>
                                        <p:tav tm="100000">
                                          <p:val>
                                            <p:strVal val="ppt_x"/>
                                          </p:val>
                                        </p:tav>
                                      </p:tavLst>
                                    </p:anim>
                                    <p:anim calcmode="lin" valueType="num">
                                      <p:cBhvr additive="base">
                                        <p:cTn id="91" dur="500"/>
                                        <p:tgtEl>
                                          <p:spTgt spid="39978"/>
                                        </p:tgtEl>
                                        <p:attrNameLst>
                                          <p:attrName>ppt_y</p:attrName>
                                        </p:attrNameLst>
                                      </p:cBhvr>
                                      <p:tavLst>
                                        <p:tav tm="0">
                                          <p:val>
                                            <p:strVal val="ppt_y"/>
                                          </p:val>
                                        </p:tav>
                                        <p:tav tm="100000">
                                          <p:val>
                                            <p:strVal val="1+ppt_h/2"/>
                                          </p:val>
                                        </p:tav>
                                      </p:tavLst>
                                    </p:anim>
                                    <p:set>
                                      <p:cBhvr>
                                        <p:cTn id="92" dur="1" fill="hold">
                                          <p:stCondLst>
                                            <p:cond delay="499"/>
                                          </p:stCondLst>
                                        </p:cTn>
                                        <p:tgtEl>
                                          <p:spTgt spid="39978"/>
                                        </p:tgtEl>
                                        <p:attrNameLst>
                                          <p:attrName>style.visibility</p:attrName>
                                        </p:attrNameLst>
                                      </p:cBhvr>
                                      <p:to>
                                        <p:strVal val="hidden"/>
                                      </p:to>
                                    </p:set>
                                  </p:childTnLst>
                                </p:cTn>
                              </p:par>
                            </p:childTnLst>
                          </p:cTn>
                        </p:par>
                      </p:childTnLst>
                    </p:cTn>
                  </p:par>
                  <p:par>
                    <p:cTn id="93" fill="hold" nodeType="clickPar">
                      <p:stCondLst>
                        <p:cond delay="indefinite"/>
                      </p:stCondLst>
                      <p:childTnLst>
                        <p:par>
                          <p:cTn id="94" fill="hold" nodeType="withGroup">
                            <p:stCondLst>
                              <p:cond delay="0"/>
                            </p:stCondLst>
                            <p:childTnLst>
                              <p:par>
                                <p:cTn id="95" presetID="4" presetClass="entr" presetSubtype="16" fill="hold" grpId="0" nodeType="clickEffect">
                                  <p:stCondLst>
                                    <p:cond delay="0"/>
                                  </p:stCondLst>
                                  <p:childTnLst>
                                    <p:set>
                                      <p:cBhvr>
                                        <p:cTn id="96" dur="1" fill="hold">
                                          <p:stCondLst>
                                            <p:cond delay="0"/>
                                          </p:stCondLst>
                                        </p:cTn>
                                        <p:tgtEl>
                                          <p:spTgt spid="39979"/>
                                        </p:tgtEl>
                                        <p:attrNameLst>
                                          <p:attrName>style.visibility</p:attrName>
                                        </p:attrNameLst>
                                      </p:cBhvr>
                                      <p:to>
                                        <p:strVal val="visible"/>
                                      </p:to>
                                    </p:set>
                                    <p:animEffect transition="in" filter="box(in)">
                                      <p:cBhvr>
                                        <p:cTn id="97" dur="500"/>
                                        <p:tgtEl>
                                          <p:spTgt spid="39979"/>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4" presetClass="exit" presetSubtype="16" fill="hold" grpId="1" nodeType="clickEffect">
                                  <p:stCondLst>
                                    <p:cond delay="0"/>
                                  </p:stCondLst>
                                  <p:childTnLst>
                                    <p:animEffect transition="out" filter="box(in)">
                                      <p:cBhvr>
                                        <p:cTn id="101" dur="500"/>
                                        <p:tgtEl>
                                          <p:spTgt spid="39979"/>
                                        </p:tgtEl>
                                      </p:cBhvr>
                                    </p:animEffect>
                                    <p:set>
                                      <p:cBhvr>
                                        <p:cTn id="102" dur="1" fill="hold">
                                          <p:stCondLst>
                                            <p:cond delay="499"/>
                                          </p:stCondLst>
                                        </p:cTn>
                                        <p:tgtEl>
                                          <p:spTgt spid="39979"/>
                                        </p:tgtEl>
                                        <p:attrNameLst>
                                          <p:attrName>style.visibility</p:attrName>
                                        </p:attrNameLst>
                                      </p:cBhvr>
                                      <p:to>
                                        <p:strVal val="hidden"/>
                                      </p:to>
                                    </p:se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4" presetClass="entr" presetSubtype="16" fill="hold" grpId="0" nodeType="clickEffect">
                                  <p:stCondLst>
                                    <p:cond delay="0"/>
                                  </p:stCondLst>
                                  <p:childTnLst>
                                    <p:set>
                                      <p:cBhvr>
                                        <p:cTn id="106" dur="1" fill="hold">
                                          <p:stCondLst>
                                            <p:cond delay="0"/>
                                          </p:stCondLst>
                                        </p:cTn>
                                        <p:tgtEl>
                                          <p:spTgt spid="39980"/>
                                        </p:tgtEl>
                                        <p:attrNameLst>
                                          <p:attrName>style.visibility</p:attrName>
                                        </p:attrNameLst>
                                      </p:cBhvr>
                                      <p:to>
                                        <p:strVal val="visible"/>
                                      </p:to>
                                    </p:set>
                                    <p:animEffect transition="in" filter="box(in)">
                                      <p:cBhvr>
                                        <p:cTn id="107" dur="500"/>
                                        <p:tgtEl>
                                          <p:spTgt spid="399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70" grpId="0" animBg="1"/>
      <p:bldP spid="39970" grpId="1" animBg="1"/>
      <p:bldP spid="39985" grpId="0" animBg="1"/>
      <p:bldP spid="39985" grpId="1" animBg="1"/>
      <p:bldP spid="39973" grpId="0" animBg="1"/>
      <p:bldP spid="39973" grpId="1" animBg="1"/>
      <p:bldP spid="39975" grpId="0" animBg="1"/>
      <p:bldP spid="39975" grpId="1" animBg="1"/>
      <p:bldP spid="39976" grpId="0" animBg="1"/>
      <p:bldP spid="39976" grpId="1" animBg="1"/>
      <p:bldP spid="39977" grpId="0" animBg="1"/>
      <p:bldP spid="39977" grpId="1" animBg="1"/>
      <p:bldP spid="39978" grpId="0" animBg="1"/>
      <p:bldP spid="39978" grpId="1" animBg="1"/>
      <p:bldP spid="39979" grpId="0" animBg="1"/>
      <p:bldP spid="39979" grpId="1" animBg="1"/>
      <p:bldP spid="39980" grpId="0" animBg="1"/>
      <p:bldP spid="39981" grpId="0"/>
      <p:bldP spid="3998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42686" y="1447800"/>
            <a:ext cx="8458200" cy="3539430"/>
          </a:xfrm>
          <a:prstGeom prst="rect">
            <a:avLst/>
          </a:prstGeom>
          <a:noFill/>
        </p:spPr>
        <p:txBody>
          <a:bodyPr wrap="square" rtlCol="0">
            <a:spAutoFit/>
          </a:bodyPr>
          <a:lstStyle/>
          <a:p>
            <a:pPr algn="just"/>
            <a:r>
              <a:rPr lang="en-US" sz="3200" dirty="0">
                <a:solidFill>
                  <a:srgbClr val="000099"/>
                </a:solidFill>
                <a:latin typeface="Times New Roman" pitchFamily="18" charset="0"/>
              </a:rPr>
              <a:t>1. </a:t>
            </a:r>
            <a:r>
              <a:rPr lang="en-US" sz="3200" dirty="0" err="1">
                <a:solidFill>
                  <a:srgbClr val="000099"/>
                </a:solidFill>
                <a:latin typeface="Times New Roman" pitchFamily="18" charset="0"/>
              </a:rPr>
              <a:t>Khâu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thường</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là</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cách</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khâu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để</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tạo</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thành</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các</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mũi</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khâu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cách</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đều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nhau</a:t>
            </a:r>
            <a:r>
              <a:rPr lang="en-US" sz="3200" dirty="0">
                <a:solidFill>
                  <a:srgbClr val="000099"/>
                </a:solidFill>
                <a:latin typeface="Times New Roman" pitchFamily="18" charset="0"/>
              </a:rPr>
              <a:t> ở </a:t>
            </a:r>
            <a:r>
              <a:rPr lang="en-US" sz="3200" dirty="0" err="1">
                <a:solidFill>
                  <a:srgbClr val="000099"/>
                </a:solidFill>
                <a:latin typeface="Times New Roman" pitchFamily="18" charset="0"/>
              </a:rPr>
              <a:t>hai</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mặt</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vải</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Khi</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khâu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mũi</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thường</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có</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thể</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khâu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liền</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nhiều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mũi</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mới</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rút</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chỉ</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một</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lần</a:t>
            </a:r>
            <a:r>
              <a:rPr lang="en-US" sz="3200" dirty="0">
                <a:solidFill>
                  <a:srgbClr val="000099"/>
                </a:solidFill>
                <a:latin typeface="Times New Roman" pitchFamily="18" charset="0"/>
              </a:rPr>
              <a:t>.</a:t>
            </a:r>
          </a:p>
          <a:p>
            <a:pPr algn="just"/>
            <a:r>
              <a:rPr lang="en-US" sz="3200" dirty="0">
                <a:solidFill>
                  <a:srgbClr val="000099"/>
                </a:solidFill>
                <a:latin typeface="Times New Roman" pitchFamily="18" charset="0"/>
              </a:rPr>
              <a:t>2. </a:t>
            </a:r>
            <a:r>
              <a:rPr lang="en-US" sz="3200" dirty="0" err="1">
                <a:solidFill>
                  <a:srgbClr val="000099"/>
                </a:solidFill>
                <a:latin typeface="Times New Roman" pitchFamily="18" charset="0"/>
              </a:rPr>
              <a:t>Khâu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thường</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được</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thực</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hiện</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theo</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chiều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từ</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phải</a:t>
            </a:r>
            <a:r>
              <a:rPr lang="en-US" sz="3200" dirty="0">
                <a:solidFill>
                  <a:srgbClr val="000099"/>
                </a:solidFill>
                <a:latin typeface="Times New Roman" pitchFamily="18" charset="0"/>
              </a:rPr>
              <a:t> sang </a:t>
            </a:r>
            <a:r>
              <a:rPr lang="en-US" sz="3200" dirty="0" err="1">
                <a:solidFill>
                  <a:srgbClr val="000099"/>
                </a:solidFill>
                <a:latin typeface="Times New Roman" pitchFamily="18" charset="0"/>
              </a:rPr>
              <a:t>trái</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và</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luân</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phiên</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lên</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kim</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xuống</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kim</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cách</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đều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nhau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theo</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đường</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dấu</a:t>
            </a:r>
            <a:r>
              <a:rPr lang="en-US" sz="3200" dirty="0">
                <a:solidFill>
                  <a:srgbClr val="000099"/>
                </a:solidFill>
                <a:latin typeface="Times New Roman" pitchFamily="18" charset="0"/>
              </a:rPr>
              <a:t>.</a:t>
            </a:r>
          </a:p>
        </p:txBody>
      </p:sp>
      <p:sp>
        <p:nvSpPr>
          <p:cNvPr id="7" name="TextBox 6"/>
          <p:cNvSpPr txBox="1"/>
          <p:nvPr/>
        </p:nvSpPr>
        <p:spPr>
          <a:xfrm>
            <a:off x="2057400" y="457200"/>
            <a:ext cx="4191000" cy="707886"/>
          </a:xfrm>
          <a:prstGeom prst="rect">
            <a:avLst/>
          </a:prstGeom>
          <a:noFill/>
        </p:spPr>
        <p:txBody>
          <a:bodyPr wrap="square" rtlCol="0">
            <a:spAutoFit/>
          </a:bodyPr>
          <a:lstStyle/>
          <a:p>
            <a:pPr algn="ctr"/>
            <a:r>
              <a:rPr lang="en-US" sz="4000" b="1" dirty="0">
                <a:solidFill>
                  <a:srgbClr val="FF0000"/>
                </a:solidFill>
                <a:latin typeface="Times New Roman" pitchFamily="18" charset="0"/>
                <a:cs typeface="Times New Roman" pitchFamily="18" charset="0"/>
              </a:rPr>
              <a:t>GHI NHỚ</a:t>
            </a:r>
            <a:endParaRPr lang="vi-VN" sz="40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776433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4"/>
          <p:cNvSpPr>
            <a:spLocks noGrp="1" noChangeArrowheads="1"/>
          </p:cNvSpPr>
          <p:nvPr>
            <p:ph type="ctrTitle"/>
          </p:nvPr>
        </p:nvSpPr>
        <p:spPr>
          <a:xfrm>
            <a:off x="0" y="304800"/>
            <a:ext cx="9144000" cy="990600"/>
          </a:xfrm>
          <a:noFill/>
        </p:spPr>
        <p:txBody>
          <a:bodyPr>
            <a:normAutofit fontScale="90000"/>
          </a:bodyPr>
          <a:lstStyle/>
          <a:p>
            <a:pPr algn="just" eaLnBrk="1" hangingPunct="1"/>
            <a:r>
              <a:rPr lang="en-US" sz="3200" dirty="0">
                <a:effectLst/>
                <a:latin typeface="Times New Roman" pitchFamily="18" charset="0"/>
              </a:rPr>
              <a:t>- </a:t>
            </a:r>
            <a:r>
              <a:rPr lang="en-US" sz="4000" b="1" dirty="0" err="1">
                <a:effectLst/>
                <a:latin typeface="Times New Roman" pitchFamily="18" charset="0"/>
              </a:rPr>
              <a:t>Hướng</a:t>
            </a:r>
            <a:r>
              <a:rPr lang="en-US" sz="4000" b="1" dirty="0">
                <a:effectLst/>
                <a:latin typeface="Times New Roman" pitchFamily="18" charset="0"/>
              </a:rPr>
              <a:t> </a:t>
            </a:r>
            <a:r>
              <a:rPr lang="en-US" sz="4000" b="1" dirty="0" err="1">
                <a:effectLst/>
                <a:latin typeface="Times New Roman" pitchFamily="18" charset="0"/>
              </a:rPr>
              <a:t>dẫn</a:t>
            </a:r>
            <a:r>
              <a:rPr lang="en-US" sz="4000" b="1" dirty="0">
                <a:effectLst/>
                <a:latin typeface="Times New Roman" pitchFamily="18" charset="0"/>
              </a:rPr>
              <a:t> </a:t>
            </a:r>
            <a:r>
              <a:rPr lang="en-US" sz="4000" b="1" dirty="0" err="1">
                <a:effectLst/>
                <a:latin typeface="Times New Roman" pitchFamily="18" charset="0"/>
              </a:rPr>
              <a:t>học</a:t>
            </a:r>
            <a:r>
              <a:rPr lang="en-US" sz="4000" b="1" dirty="0">
                <a:effectLst/>
                <a:latin typeface="Times New Roman" pitchFamily="18" charset="0"/>
              </a:rPr>
              <a:t> </a:t>
            </a:r>
            <a:r>
              <a:rPr lang="en-US" sz="4000" b="1" dirty="0" err="1">
                <a:effectLst/>
                <a:latin typeface="Times New Roman" pitchFamily="18" charset="0"/>
              </a:rPr>
              <a:t>sinh</a:t>
            </a:r>
            <a:r>
              <a:rPr lang="en-US" sz="4000" b="1" dirty="0">
                <a:effectLst/>
                <a:latin typeface="Times New Roman" pitchFamily="18" charset="0"/>
              </a:rPr>
              <a:t> </a:t>
            </a:r>
            <a:r>
              <a:rPr lang="en-US" sz="4000" b="1" dirty="0" err="1">
                <a:effectLst/>
                <a:latin typeface="Times New Roman" pitchFamily="18" charset="0"/>
              </a:rPr>
              <a:t>thực</a:t>
            </a:r>
            <a:r>
              <a:rPr lang="en-US" sz="4000" b="1" dirty="0">
                <a:effectLst/>
                <a:latin typeface="Times New Roman" pitchFamily="18" charset="0"/>
              </a:rPr>
              <a:t> </a:t>
            </a:r>
            <a:r>
              <a:rPr lang="en-US" sz="4000" b="1" dirty="0" err="1">
                <a:effectLst/>
                <a:latin typeface="Times New Roman" pitchFamily="18" charset="0"/>
              </a:rPr>
              <a:t>hiện</a:t>
            </a:r>
            <a:r>
              <a:rPr lang="en-US" sz="4000" b="1" dirty="0">
                <a:effectLst/>
                <a:latin typeface="Times New Roman" pitchFamily="18" charset="0"/>
              </a:rPr>
              <a:t> </a:t>
            </a:r>
            <a:r>
              <a:rPr lang="en-US" sz="4000" b="1" dirty="0" err="1">
                <a:effectLst/>
                <a:latin typeface="Times New Roman" pitchFamily="18" charset="0"/>
              </a:rPr>
              <a:t>một</a:t>
            </a:r>
            <a:r>
              <a:rPr lang="en-US" sz="4000" b="1" dirty="0">
                <a:effectLst/>
                <a:latin typeface="Times New Roman" pitchFamily="18" charset="0"/>
              </a:rPr>
              <a:t> </a:t>
            </a:r>
            <a:r>
              <a:rPr lang="en-US" sz="4000" b="1" dirty="0" err="1">
                <a:effectLst/>
                <a:latin typeface="Times New Roman" pitchFamily="18" charset="0"/>
              </a:rPr>
              <a:t>số</a:t>
            </a:r>
            <a:r>
              <a:rPr lang="en-US" sz="4000" b="1" dirty="0">
                <a:effectLst/>
                <a:latin typeface="Times New Roman" pitchFamily="18" charset="0"/>
              </a:rPr>
              <a:t> </a:t>
            </a:r>
            <a:r>
              <a:rPr lang="en-US" sz="4000" b="1" dirty="0" err="1">
                <a:effectLst/>
                <a:latin typeface="Times New Roman" pitchFamily="18" charset="0"/>
              </a:rPr>
              <a:t>thao</a:t>
            </a:r>
            <a:r>
              <a:rPr lang="en-US" sz="4000" b="1" dirty="0">
                <a:effectLst/>
                <a:latin typeface="Times New Roman" pitchFamily="18" charset="0"/>
              </a:rPr>
              <a:t> </a:t>
            </a:r>
            <a:r>
              <a:rPr lang="en-US" sz="4000" b="1" dirty="0" err="1">
                <a:effectLst/>
                <a:latin typeface="Times New Roman" pitchFamily="18" charset="0"/>
              </a:rPr>
              <a:t>tác</a:t>
            </a:r>
            <a:r>
              <a:rPr lang="en-US" sz="4000" b="1" dirty="0">
                <a:effectLst/>
                <a:latin typeface="Times New Roman" pitchFamily="18" charset="0"/>
              </a:rPr>
              <a:t> </a:t>
            </a:r>
            <a:r>
              <a:rPr lang="en-US" sz="4000" b="1" dirty="0" err="1">
                <a:effectLst/>
                <a:latin typeface="Times New Roman" pitchFamily="18" charset="0"/>
              </a:rPr>
              <a:t>khâu</a:t>
            </a:r>
            <a:r>
              <a:rPr lang="en-US" sz="4000" b="1" dirty="0">
                <a:effectLst/>
                <a:latin typeface="Times New Roman" pitchFamily="18" charset="0"/>
              </a:rPr>
              <a:t> </a:t>
            </a:r>
            <a:r>
              <a:rPr lang="en-US" sz="4000" b="1" dirty="0" err="1">
                <a:effectLst/>
                <a:latin typeface="Times New Roman" pitchFamily="18" charset="0"/>
              </a:rPr>
              <a:t>cơ</a:t>
            </a:r>
            <a:r>
              <a:rPr lang="en-US" sz="4000" b="1" dirty="0">
                <a:effectLst/>
                <a:latin typeface="Times New Roman" pitchFamily="18" charset="0"/>
              </a:rPr>
              <a:t> </a:t>
            </a:r>
            <a:r>
              <a:rPr lang="en-US" sz="4000" b="1" dirty="0" err="1">
                <a:effectLst/>
                <a:latin typeface="Times New Roman" pitchFamily="18" charset="0"/>
              </a:rPr>
              <a:t>bản</a:t>
            </a:r>
            <a:r>
              <a:rPr lang="en-US" sz="4000" b="1" dirty="0">
                <a:effectLst/>
                <a:latin typeface="Times New Roman" pitchFamily="18" charset="0"/>
              </a:rPr>
              <a:t>.</a:t>
            </a:r>
          </a:p>
        </p:txBody>
      </p:sp>
      <p:sp>
        <p:nvSpPr>
          <p:cNvPr id="49157" name="Rectangle 5"/>
          <p:cNvSpPr>
            <a:spLocks noGrp="1" noChangeArrowheads="1"/>
          </p:cNvSpPr>
          <p:nvPr>
            <p:ph type="subTitle" idx="1"/>
          </p:nvPr>
        </p:nvSpPr>
        <p:spPr>
          <a:xfrm>
            <a:off x="228600" y="4114800"/>
            <a:ext cx="8686800" cy="2438400"/>
          </a:xfrm>
        </p:spPr>
        <p:txBody>
          <a:bodyPr>
            <a:noAutofit/>
          </a:bodyPr>
          <a:lstStyle/>
          <a:p>
            <a:pPr algn="just" eaLnBrk="1" hangingPunct="1">
              <a:lnSpc>
                <a:spcPts val="2500"/>
              </a:lnSpc>
            </a:pPr>
            <a:r>
              <a:rPr lang="en-US" sz="2400" b="1" dirty="0">
                <a:solidFill>
                  <a:srgbClr val="FF0000"/>
                </a:solidFill>
                <a:effectLst/>
                <a:latin typeface="Times New Roman" pitchFamily="18" charset="0"/>
              </a:rPr>
              <a:t>- </a:t>
            </a:r>
            <a:r>
              <a:rPr lang="en-US" sz="2400" b="1" dirty="0" err="1">
                <a:solidFill>
                  <a:srgbClr val="FF0000"/>
                </a:solidFill>
                <a:effectLst/>
                <a:latin typeface="Times New Roman" pitchFamily="18" charset="0"/>
              </a:rPr>
              <a:t>Một</a:t>
            </a:r>
            <a:r>
              <a:rPr lang="en-US" sz="2400" b="1" dirty="0">
                <a:solidFill>
                  <a:srgbClr val="FF0000"/>
                </a:solidFill>
                <a:effectLst/>
                <a:latin typeface="Times New Roman" pitchFamily="18" charset="0"/>
              </a:rPr>
              <a:t> </a:t>
            </a:r>
            <a:r>
              <a:rPr lang="en-US" sz="2400" b="1" dirty="0" err="1">
                <a:solidFill>
                  <a:srgbClr val="FF0000"/>
                </a:solidFill>
                <a:effectLst/>
                <a:latin typeface="Times New Roman" pitchFamily="18" charset="0"/>
              </a:rPr>
              <a:t>số</a:t>
            </a:r>
            <a:r>
              <a:rPr lang="en-US" sz="2400" b="1" dirty="0">
                <a:solidFill>
                  <a:srgbClr val="FF0000"/>
                </a:solidFill>
                <a:effectLst/>
                <a:latin typeface="Times New Roman" pitchFamily="18" charset="0"/>
              </a:rPr>
              <a:t> </a:t>
            </a:r>
            <a:r>
              <a:rPr lang="en-US" sz="2400" b="1" dirty="0" err="1">
                <a:solidFill>
                  <a:srgbClr val="FF0000"/>
                </a:solidFill>
                <a:effectLst/>
                <a:latin typeface="Times New Roman" pitchFamily="18" charset="0"/>
              </a:rPr>
              <a:t>điểm</a:t>
            </a:r>
            <a:r>
              <a:rPr lang="en-US" sz="2400" b="1" dirty="0">
                <a:solidFill>
                  <a:srgbClr val="FF0000"/>
                </a:solidFill>
                <a:effectLst/>
                <a:latin typeface="Times New Roman" pitchFamily="18" charset="0"/>
              </a:rPr>
              <a:t> </a:t>
            </a:r>
            <a:r>
              <a:rPr lang="en-US" sz="2400" b="1" dirty="0" err="1">
                <a:solidFill>
                  <a:srgbClr val="FF0000"/>
                </a:solidFill>
                <a:effectLst/>
                <a:latin typeface="Times New Roman" pitchFamily="18" charset="0"/>
              </a:rPr>
              <a:t>lưu</a:t>
            </a:r>
            <a:r>
              <a:rPr lang="en-US" sz="2400" b="1" dirty="0">
                <a:solidFill>
                  <a:srgbClr val="FF0000"/>
                </a:solidFill>
                <a:effectLst/>
                <a:latin typeface="Times New Roman" pitchFamily="18" charset="0"/>
              </a:rPr>
              <a:t> ý </a:t>
            </a:r>
            <a:r>
              <a:rPr lang="en-US" sz="2400" b="1" dirty="0" err="1">
                <a:solidFill>
                  <a:srgbClr val="FF0000"/>
                </a:solidFill>
                <a:effectLst/>
                <a:latin typeface="Times New Roman" pitchFamily="18" charset="0"/>
              </a:rPr>
              <a:t>khi</a:t>
            </a:r>
            <a:r>
              <a:rPr lang="en-US" sz="2400" b="1" dirty="0">
                <a:solidFill>
                  <a:srgbClr val="FF0000"/>
                </a:solidFill>
                <a:effectLst/>
                <a:latin typeface="Times New Roman" pitchFamily="18" charset="0"/>
              </a:rPr>
              <a:t> </a:t>
            </a:r>
            <a:r>
              <a:rPr lang="en-US" sz="2400" b="1" dirty="0" err="1">
                <a:solidFill>
                  <a:srgbClr val="FF0000"/>
                </a:solidFill>
                <a:effectLst/>
                <a:latin typeface="Times New Roman" pitchFamily="18" charset="0"/>
              </a:rPr>
              <a:t>cầm</a:t>
            </a:r>
            <a:r>
              <a:rPr lang="en-US" sz="2400" b="1" dirty="0">
                <a:solidFill>
                  <a:srgbClr val="FF0000"/>
                </a:solidFill>
                <a:effectLst/>
                <a:latin typeface="Times New Roman" pitchFamily="18" charset="0"/>
              </a:rPr>
              <a:t> </a:t>
            </a:r>
            <a:r>
              <a:rPr lang="en-US" sz="2400" b="1" dirty="0" err="1">
                <a:solidFill>
                  <a:srgbClr val="FF0000"/>
                </a:solidFill>
                <a:effectLst/>
                <a:latin typeface="Times New Roman" pitchFamily="18" charset="0"/>
              </a:rPr>
              <a:t>vải</a:t>
            </a:r>
            <a:r>
              <a:rPr lang="en-US" sz="2400" b="1" dirty="0">
                <a:solidFill>
                  <a:srgbClr val="FF0000"/>
                </a:solidFill>
                <a:effectLst/>
                <a:latin typeface="Times New Roman" pitchFamily="18" charset="0"/>
              </a:rPr>
              <a:t>,  </a:t>
            </a:r>
            <a:r>
              <a:rPr lang="en-US" sz="2400" b="1" dirty="0" err="1">
                <a:solidFill>
                  <a:srgbClr val="FF0000"/>
                </a:solidFill>
                <a:effectLst/>
                <a:latin typeface="Times New Roman" pitchFamily="18" charset="0"/>
              </a:rPr>
              <a:t>cầm</a:t>
            </a:r>
            <a:r>
              <a:rPr lang="en-US" sz="2400" b="1" dirty="0">
                <a:solidFill>
                  <a:srgbClr val="FF0000"/>
                </a:solidFill>
                <a:effectLst/>
                <a:latin typeface="Times New Roman" pitchFamily="18" charset="0"/>
              </a:rPr>
              <a:t> </a:t>
            </a:r>
            <a:r>
              <a:rPr lang="en-US" sz="2400" b="1" dirty="0" err="1">
                <a:solidFill>
                  <a:srgbClr val="FF0000"/>
                </a:solidFill>
                <a:effectLst/>
                <a:latin typeface="Times New Roman" pitchFamily="18" charset="0"/>
              </a:rPr>
              <a:t>kim</a:t>
            </a:r>
            <a:r>
              <a:rPr lang="en-US" sz="2400" b="1" dirty="0">
                <a:solidFill>
                  <a:srgbClr val="FF0000"/>
                </a:solidFill>
                <a:effectLst/>
                <a:latin typeface="Times New Roman" pitchFamily="18" charset="0"/>
              </a:rPr>
              <a:t> :</a:t>
            </a:r>
          </a:p>
          <a:p>
            <a:pPr algn="just" eaLnBrk="1" hangingPunct="1">
              <a:lnSpc>
                <a:spcPts val="2500"/>
              </a:lnSpc>
            </a:pPr>
            <a:r>
              <a:rPr lang="en-US" sz="2400" b="0" dirty="0">
                <a:solidFill>
                  <a:srgbClr val="3333FF"/>
                </a:solidFill>
                <a:effectLst/>
                <a:latin typeface="Times New Roman" pitchFamily="18" charset="0"/>
              </a:rPr>
              <a:t> + </a:t>
            </a:r>
            <a:r>
              <a:rPr lang="en-US" sz="2400" b="0" dirty="0" err="1">
                <a:solidFill>
                  <a:srgbClr val="3333FF"/>
                </a:solidFill>
                <a:effectLst/>
                <a:latin typeface="Times New Roman" pitchFamily="18" charset="0"/>
              </a:rPr>
              <a:t>Lòng</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bàn</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tay</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cầm</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vải</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hướng</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lên</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trên</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ngón</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tay</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trỏ</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nằm</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cách</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chỗ</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lên</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kim</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khoảng</a:t>
            </a:r>
            <a:r>
              <a:rPr lang="en-US" sz="2400" b="0" dirty="0">
                <a:solidFill>
                  <a:srgbClr val="3333FF"/>
                </a:solidFill>
                <a:effectLst/>
                <a:latin typeface="Times New Roman" pitchFamily="18" charset="0"/>
              </a:rPr>
              <a:t> 1cm. </a:t>
            </a:r>
            <a:r>
              <a:rPr lang="en-US" sz="2400" b="0" dirty="0" err="1">
                <a:solidFill>
                  <a:srgbClr val="3333FF"/>
                </a:solidFill>
                <a:effectLst/>
                <a:latin typeface="Times New Roman" pitchFamily="18" charset="0"/>
              </a:rPr>
              <a:t>Ngón</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cái</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đè</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xuống</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đầu</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ngón</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trỏ</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đúng</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vào</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đường</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vạch</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dấu</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để</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giữ</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chặt</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vải</a:t>
            </a:r>
            <a:r>
              <a:rPr lang="en-US" sz="2400" b="0" dirty="0">
                <a:solidFill>
                  <a:srgbClr val="3333FF"/>
                </a:solidFill>
                <a:effectLst/>
                <a:latin typeface="Times New Roman" pitchFamily="18" charset="0"/>
              </a:rPr>
              <a:t>.</a:t>
            </a:r>
          </a:p>
          <a:p>
            <a:pPr algn="just" eaLnBrk="1" hangingPunct="1">
              <a:lnSpc>
                <a:spcPts val="2500"/>
              </a:lnSpc>
            </a:pPr>
            <a:r>
              <a:rPr lang="en-US" sz="2400" b="0" dirty="0">
                <a:solidFill>
                  <a:srgbClr val="3333FF"/>
                </a:solidFill>
                <a:effectLst/>
                <a:latin typeface="Times New Roman" pitchFamily="18" charset="0"/>
              </a:rPr>
              <a:t> + </a:t>
            </a:r>
            <a:r>
              <a:rPr lang="en-US" sz="2400" b="0" dirty="0" err="1">
                <a:solidFill>
                  <a:srgbClr val="3333FF"/>
                </a:solidFill>
                <a:effectLst/>
                <a:latin typeface="Times New Roman" pitchFamily="18" charset="0"/>
              </a:rPr>
              <a:t>Tay</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cầm</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kim</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cầm</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vừa</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phải</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không</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cầm</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quá</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chặt</a:t>
            </a:r>
            <a:r>
              <a:rPr lang="en-US" sz="2400" b="0" dirty="0">
                <a:solidFill>
                  <a:srgbClr val="3333FF"/>
                </a:solidFill>
                <a:effectLst/>
                <a:latin typeface="Times New Roman" pitchFamily="18" charset="0"/>
              </a:rPr>
              <a:t> hay </a:t>
            </a:r>
            <a:r>
              <a:rPr lang="en-US" sz="2400" b="0" dirty="0" err="1">
                <a:solidFill>
                  <a:srgbClr val="3333FF"/>
                </a:solidFill>
                <a:effectLst/>
                <a:latin typeface="Times New Roman" pitchFamily="18" charset="0"/>
              </a:rPr>
              <a:t>quá</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lỏng</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sẽ</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khó</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khâu</a:t>
            </a:r>
            <a:r>
              <a:rPr lang="en-US" sz="2400" b="0" dirty="0">
                <a:solidFill>
                  <a:srgbClr val="3333FF"/>
                </a:solidFill>
                <a:effectLst/>
                <a:latin typeface="Times New Roman" pitchFamily="18" charset="0"/>
              </a:rPr>
              <a:t>.</a:t>
            </a:r>
          </a:p>
          <a:p>
            <a:pPr algn="just" eaLnBrk="1" hangingPunct="1">
              <a:lnSpc>
                <a:spcPts val="2500"/>
              </a:lnSpc>
            </a:pPr>
            <a:r>
              <a:rPr lang="en-US" sz="2400" b="0" dirty="0">
                <a:solidFill>
                  <a:srgbClr val="3333FF"/>
                </a:solidFill>
                <a:effectLst/>
                <a:latin typeface="Times New Roman" pitchFamily="18" charset="0"/>
              </a:rPr>
              <a:t> + </a:t>
            </a:r>
            <a:r>
              <a:rPr lang="en-US" sz="2400" b="0" dirty="0" err="1">
                <a:solidFill>
                  <a:srgbClr val="3333FF"/>
                </a:solidFill>
                <a:effectLst/>
                <a:latin typeface="Times New Roman" pitchFamily="18" charset="0"/>
              </a:rPr>
              <a:t>Khi</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khâu</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tránh</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để</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kim</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đâm</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vào</a:t>
            </a:r>
            <a:r>
              <a:rPr lang="en-US" sz="2400" b="0" dirty="0">
                <a:solidFill>
                  <a:srgbClr val="3333FF"/>
                </a:solidFill>
                <a:effectLst/>
                <a:latin typeface="Times New Roman" pitchFamily="18" charset="0"/>
              </a:rPr>
              <a:t> </a:t>
            </a:r>
            <a:r>
              <a:rPr lang="en-US" sz="2400" b="0" dirty="0" err="1">
                <a:solidFill>
                  <a:srgbClr val="3333FF"/>
                </a:solidFill>
                <a:effectLst/>
                <a:latin typeface="Times New Roman" pitchFamily="18" charset="0"/>
              </a:rPr>
              <a:t>tay</a:t>
            </a:r>
            <a:r>
              <a:rPr lang="en-US" sz="2400" b="0" dirty="0">
                <a:solidFill>
                  <a:srgbClr val="3333FF"/>
                </a:solidFill>
                <a:effectLst/>
                <a:latin typeface="Times New Roman" pitchFamily="18" charset="0"/>
              </a:rPr>
              <a:t>.</a:t>
            </a:r>
          </a:p>
        </p:txBody>
      </p:sp>
      <p:pic>
        <p:nvPicPr>
          <p:cNvPr id="49159" name="Picture 7" descr="Untitled-1"/>
          <p:cNvPicPr>
            <a:picLocks noChangeAspect="1" noChangeArrowheads="1"/>
          </p:cNvPicPr>
          <p:nvPr/>
        </p:nvPicPr>
        <p:blipFill>
          <a:blip r:embed="rId2"/>
          <a:srcRect/>
          <a:stretch>
            <a:fillRect/>
          </a:stretch>
        </p:blipFill>
        <p:spPr bwMode="auto">
          <a:xfrm>
            <a:off x="2057400" y="1371600"/>
            <a:ext cx="4572000" cy="2743200"/>
          </a:xfrm>
          <a:prstGeom prst="rect">
            <a:avLst/>
          </a:prstGeom>
          <a:noFill/>
          <a:ln w="9525">
            <a:noFill/>
            <a:miter lim="800000"/>
            <a:headEnd/>
            <a:tailEnd/>
          </a:ln>
        </p:spPr>
      </p:pic>
      <p:sp>
        <p:nvSpPr>
          <p:cNvPr id="49160" name="Rectangle 8"/>
          <p:cNvSpPr>
            <a:spLocks noChangeArrowheads="1"/>
          </p:cNvSpPr>
          <p:nvPr/>
        </p:nvSpPr>
        <p:spPr bwMode="auto">
          <a:xfrm>
            <a:off x="0" y="304800"/>
            <a:ext cx="9144000" cy="1524000"/>
          </a:xfrm>
          <a:prstGeom prst="rect">
            <a:avLst/>
          </a:prstGeom>
          <a:noFill/>
          <a:ln w="9525">
            <a:noFill/>
            <a:miter lim="800000"/>
            <a:headEnd/>
            <a:tailEnd/>
          </a:ln>
        </p:spPr>
        <p:txBody>
          <a:bodyPr anchor="b"/>
          <a:lstStyle/>
          <a:p>
            <a:pPr algn="just" eaLnBrk="1" hangingPunct="1">
              <a:lnSpc>
                <a:spcPct val="90000"/>
              </a:lnSpc>
            </a:pPr>
            <a:r>
              <a:rPr lang="en-US" sz="3200" b="1" dirty="0">
                <a:solidFill>
                  <a:schemeClr val="tx2"/>
                </a:solidFill>
                <a:latin typeface="Times New Roman" pitchFamily="18" charset="0"/>
              </a:rPr>
              <a:t>   </a:t>
            </a:r>
            <a:r>
              <a:rPr lang="en-US" sz="3200" b="1" dirty="0" err="1">
                <a:solidFill>
                  <a:srgbClr val="FF0000"/>
                </a:solidFill>
                <a:latin typeface="Times New Roman" pitchFamily="18" charset="0"/>
              </a:rPr>
              <a:t>Hoạt</a:t>
            </a:r>
            <a:r>
              <a:rPr lang="en-US" sz="3200" b="1" dirty="0">
                <a:solidFill>
                  <a:srgbClr val="FF0000"/>
                </a:solidFill>
                <a:latin typeface="Times New Roman" pitchFamily="18" charset="0"/>
              </a:rPr>
              <a:t> </a:t>
            </a:r>
            <a:r>
              <a:rPr lang="en-US" sz="3200" b="1" dirty="0" err="1">
                <a:solidFill>
                  <a:srgbClr val="FF0000"/>
                </a:solidFill>
                <a:latin typeface="Times New Roman" pitchFamily="18" charset="0"/>
              </a:rPr>
              <a:t>động</a:t>
            </a:r>
            <a:r>
              <a:rPr lang="en-US" sz="3200" b="1" dirty="0">
                <a:solidFill>
                  <a:srgbClr val="FF0000"/>
                </a:solidFill>
                <a:latin typeface="Times New Roman" pitchFamily="18" charset="0"/>
              </a:rPr>
              <a:t> 2</a:t>
            </a:r>
            <a:r>
              <a:rPr lang="en-US" sz="3200" b="1" dirty="0">
                <a:solidFill>
                  <a:schemeClr val="tx2"/>
                </a:solidFill>
                <a:latin typeface="Times New Roman" pitchFamily="18" charset="0"/>
              </a:rPr>
              <a:t>: </a:t>
            </a:r>
            <a:r>
              <a:rPr lang="en-US" sz="3200" dirty="0" err="1">
                <a:solidFill>
                  <a:schemeClr val="tx2"/>
                </a:solidFill>
                <a:latin typeface="Times New Roman" pitchFamily="18" charset="0"/>
              </a:rPr>
              <a:t>Hướng</a:t>
            </a:r>
            <a:r>
              <a:rPr lang="en-US" sz="3200" dirty="0">
                <a:solidFill>
                  <a:schemeClr val="tx2"/>
                </a:solidFill>
                <a:latin typeface="Times New Roman" pitchFamily="18" charset="0"/>
              </a:rPr>
              <a:t> </a:t>
            </a:r>
            <a:r>
              <a:rPr lang="en-US" sz="3200" dirty="0" err="1">
                <a:solidFill>
                  <a:schemeClr val="tx2"/>
                </a:solidFill>
                <a:latin typeface="Times New Roman" pitchFamily="18" charset="0"/>
              </a:rPr>
              <a:t>dẫn</a:t>
            </a:r>
            <a:r>
              <a:rPr lang="en-US" sz="3200" dirty="0">
                <a:solidFill>
                  <a:schemeClr val="tx2"/>
                </a:solidFill>
                <a:latin typeface="Times New Roman" pitchFamily="18" charset="0"/>
              </a:rPr>
              <a:t> </a:t>
            </a:r>
            <a:r>
              <a:rPr lang="en-US" sz="3200" dirty="0" err="1">
                <a:solidFill>
                  <a:schemeClr val="tx2"/>
                </a:solidFill>
                <a:latin typeface="Times New Roman" pitchFamily="18" charset="0"/>
              </a:rPr>
              <a:t>học</a:t>
            </a:r>
            <a:r>
              <a:rPr lang="en-US" sz="3200" dirty="0">
                <a:solidFill>
                  <a:schemeClr val="tx2"/>
                </a:solidFill>
                <a:latin typeface="Times New Roman" pitchFamily="18" charset="0"/>
              </a:rPr>
              <a:t> </a:t>
            </a:r>
            <a:r>
              <a:rPr lang="en-US" sz="3200" dirty="0" err="1">
                <a:solidFill>
                  <a:schemeClr val="tx2"/>
                </a:solidFill>
                <a:latin typeface="Times New Roman" pitchFamily="18" charset="0"/>
              </a:rPr>
              <a:t>sinh</a:t>
            </a:r>
            <a:r>
              <a:rPr lang="en-US" sz="3200" dirty="0">
                <a:solidFill>
                  <a:schemeClr val="tx2"/>
                </a:solidFill>
                <a:latin typeface="Times New Roman" pitchFamily="18" charset="0"/>
              </a:rPr>
              <a:t> </a:t>
            </a:r>
            <a:r>
              <a:rPr lang="en-US" sz="3200" dirty="0" err="1">
                <a:solidFill>
                  <a:schemeClr val="tx2"/>
                </a:solidFill>
                <a:latin typeface="Times New Roman" pitchFamily="18" charset="0"/>
              </a:rPr>
              <a:t>thao</a:t>
            </a:r>
            <a:r>
              <a:rPr lang="en-US" sz="3200" dirty="0">
                <a:solidFill>
                  <a:schemeClr val="tx2"/>
                </a:solidFill>
                <a:latin typeface="Times New Roman" pitchFamily="18" charset="0"/>
              </a:rPr>
              <a:t> </a:t>
            </a:r>
            <a:r>
              <a:rPr lang="en-US" sz="3200" dirty="0" err="1">
                <a:solidFill>
                  <a:schemeClr val="tx2"/>
                </a:solidFill>
                <a:latin typeface="Times New Roman" pitchFamily="18" charset="0"/>
              </a:rPr>
              <a:t>tác</a:t>
            </a:r>
            <a:r>
              <a:rPr lang="en-US" sz="3200" dirty="0">
                <a:solidFill>
                  <a:schemeClr val="tx2"/>
                </a:solidFill>
                <a:latin typeface="Times New Roman" pitchFamily="18" charset="0"/>
              </a:rPr>
              <a:t> </a:t>
            </a:r>
            <a:r>
              <a:rPr lang="en-US" sz="3200" dirty="0" err="1">
                <a:solidFill>
                  <a:schemeClr val="tx2"/>
                </a:solidFill>
                <a:latin typeface="Times New Roman" pitchFamily="18" charset="0"/>
              </a:rPr>
              <a:t>kĩ</a:t>
            </a:r>
            <a:r>
              <a:rPr lang="en-US" sz="3200" dirty="0">
                <a:solidFill>
                  <a:schemeClr val="tx2"/>
                </a:solidFill>
                <a:latin typeface="Times New Roman" pitchFamily="18" charset="0"/>
              </a:rPr>
              <a:t> </a:t>
            </a:r>
            <a:r>
              <a:rPr lang="en-US" sz="3200" dirty="0" err="1">
                <a:solidFill>
                  <a:schemeClr val="tx2"/>
                </a:solidFill>
                <a:latin typeface="Times New Roman" pitchFamily="18" charset="0"/>
              </a:rPr>
              <a:t>thuật</a:t>
            </a:r>
            <a:r>
              <a:rPr lang="en-US" sz="3200" dirty="0">
                <a:solidFill>
                  <a:schemeClr val="tx2"/>
                </a:solidFill>
                <a:latin typeface="Times New Roman" pitchFamily="18" charset="0"/>
              </a:rPr>
              <a:t>.</a:t>
            </a:r>
            <a:r>
              <a:rPr lang="en-US" sz="4400" dirty="0">
                <a:solidFill>
                  <a:schemeClr val="tx2"/>
                </a:solidFill>
                <a:latin typeface="Times New Roman" pitchFamily="18" charset="0"/>
              </a:rPr>
              <a:t/>
            </a:r>
            <a:br>
              <a:rPr lang="en-US" sz="4400" dirty="0">
                <a:solidFill>
                  <a:schemeClr val="tx2"/>
                </a:solidFill>
                <a:latin typeface="Times New Roman" pitchFamily="18" charset="0"/>
              </a:rPr>
            </a:br>
            <a:endParaRPr lang="en-US" sz="4400" dirty="0">
              <a:solidFill>
                <a:schemeClr val="tx2"/>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xit" presetSubtype="16" fill="hold" grpId="0" nodeType="clickEffect">
                                  <p:stCondLst>
                                    <p:cond delay="0"/>
                                  </p:stCondLst>
                                  <p:childTnLst>
                                    <p:animEffect transition="out" filter="box(in)">
                                      <p:cBhvr>
                                        <p:cTn id="6" dur="500"/>
                                        <p:tgtEl>
                                          <p:spTgt spid="49160"/>
                                        </p:tgtEl>
                                      </p:cBhvr>
                                    </p:animEffect>
                                    <p:set>
                                      <p:cBhvr>
                                        <p:cTn id="7" dur="1" fill="hold">
                                          <p:stCondLst>
                                            <p:cond delay="499"/>
                                          </p:stCondLst>
                                        </p:cTn>
                                        <p:tgtEl>
                                          <p:spTgt spid="49160"/>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9156"/>
                                        </p:tgtEl>
                                        <p:attrNameLst>
                                          <p:attrName>style.visibility</p:attrName>
                                        </p:attrNameLst>
                                      </p:cBhvr>
                                      <p:to>
                                        <p:strVal val="visible"/>
                                      </p:to>
                                    </p:set>
                                    <p:animEffect transition="in" filter="box(in)">
                                      <p:cBhvr>
                                        <p:cTn id="12" dur="500"/>
                                        <p:tgtEl>
                                          <p:spTgt spid="4915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49159"/>
                                        </p:tgtEl>
                                        <p:attrNameLst>
                                          <p:attrName>style.visibility</p:attrName>
                                        </p:attrNameLst>
                                      </p:cBhvr>
                                      <p:to>
                                        <p:strVal val="visible"/>
                                      </p:to>
                                    </p:set>
                                    <p:animEffect transition="in" filter="box(in)">
                                      <p:cBhvr>
                                        <p:cTn id="17" dur="500"/>
                                        <p:tgtEl>
                                          <p:spTgt spid="4915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49157">
                                            <p:txEl>
                                              <p:pRg st="0" end="0"/>
                                            </p:txEl>
                                          </p:spTgt>
                                        </p:tgtEl>
                                        <p:attrNameLst>
                                          <p:attrName>style.visibility</p:attrName>
                                        </p:attrNameLst>
                                      </p:cBhvr>
                                      <p:to>
                                        <p:strVal val="visible"/>
                                      </p:to>
                                    </p:set>
                                    <p:anim calcmode="lin" valueType="num">
                                      <p:cBhvr additive="base">
                                        <p:cTn id="22" dur="500" fill="hold"/>
                                        <p:tgtEl>
                                          <p:spTgt spid="49157">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4915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49157">
                                            <p:txEl>
                                              <p:pRg st="1" end="1"/>
                                            </p:txEl>
                                          </p:spTgt>
                                        </p:tgtEl>
                                        <p:attrNameLst>
                                          <p:attrName>style.visibility</p:attrName>
                                        </p:attrNameLst>
                                      </p:cBhvr>
                                      <p:to>
                                        <p:strVal val="visible"/>
                                      </p:to>
                                    </p:set>
                                    <p:anim calcmode="lin" valueType="num">
                                      <p:cBhvr additive="base">
                                        <p:cTn id="28" dur="500" fill="hold"/>
                                        <p:tgtEl>
                                          <p:spTgt spid="49157">
                                            <p:txEl>
                                              <p:pRg st="1" end="1"/>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4915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49157">
                                            <p:txEl>
                                              <p:pRg st="2" end="2"/>
                                            </p:txEl>
                                          </p:spTgt>
                                        </p:tgtEl>
                                        <p:attrNameLst>
                                          <p:attrName>style.visibility</p:attrName>
                                        </p:attrNameLst>
                                      </p:cBhvr>
                                      <p:to>
                                        <p:strVal val="visible"/>
                                      </p:to>
                                    </p:set>
                                    <p:anim calcmode="lin" valueType="num">
                                      <p:cBhvr additive="base">
                                        <p:cTn id="34" dur="500" fill="hold"/>
                                        <p:tgtEl>
                                          <p:spTgt spid="49157">
                                            <p:txEl>
                                              <p:pRg st="2" end="2"/>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4915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49157">
                                            <p:txEl>
                                              <p:pRg st="3" end="3"/>
                                            </p:txEl>
                                          </p:spTgt>
                                        </p:tgtEl>
                                        <p:attrNameLst>
                                          <p:attrName>style.visibility</p:attrName>
                                        </p:attrNameLst>
                                      </p:cBhvr>
                                      <p:to>
                                        <p:strVal val="visible"/>
                                      </p:to>
                                    </p:set>
                                    <p:anim calcmode="lin" valueType="num">
                                      <p:cBhvr additive="base">
                                        <p:cTn id="40" dur="500" fill="hold"/>
                                        <p:tgtEl>
                                          <p:spTgt spid="49157">
                                            <p:txEl>
                                              <p:pRg st="3" end="3"/>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4915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6" grpId="0"/>
      <p:bldP spid="49157" grpId="0" build="p"/>
      <p:bldP spid="4916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6"/>
          <p:cNvSpPr>
            <a:spLocks noChangeArrowheads="1"/>
          </p:cNvSpPr>
          <p:nvPr/>
        </p:nvSpPr>
        <p:spPr bwMode="auto">
          <a:xfrm>
            <a:off x="457200" y="0"/>
            <a:ext cx="8191500" cy="1066800"/>
          </a:xfrm>
          <a:prstGeom prst="rect">
            <a:avLst/>
          </a:prstGeom>
          <a:noFill/>
          <a:ln w="9525">
            <a:noFill/>
            <a:miter lim="800000"/>
            <a:headEnd/>
            <a:tailEnd/>
          </a:ln>
        </p:spPr>
        <p:txBody>
          <a:bodyPr anchor="b"/>
          <a:lstStyle/>
          <a:p>
            <a:pPr algn="just" eaLnBrk="1" hangingPunct="1">
              <a:buFont typeface="Wingdings" pitchFamily="2" charset="2"/>
              <a:buChar char="v"/>
            </a:pPr>
            <a:r>
              <a:rPr lang="en-US" sz="3200" b="1">
                <a:latin typeface="Times New Roman" pitchFamily="18" charset="0"/>
              </a:rPr>
              <a:t>    Hướng dẫn học sinh thực hiện một số thao tác khâu cơ bản.</a:t>
            </a:r>
          </a:p>
        </p:txBody>
      </p:sp>
      <p:grpSp>
        <p:nvGrpSpPr>
          <p:cNvPr id="2" name="Group 7"/>
          <p:cNvGrpSpPr>
            <a:grpSpLocks/>
          </p:cNvGrpSpPr>
          <p:nvPr/>
        </p:nvGrpSpPr>
        <p:grpSpPr bwMode="auto">
          <a:xfrm>
            <a:off x="228600" y="1143000"/>
            <a:ext cx="5246688" cy="2273300"/>
            <a:chOff x="1689" y="1135"/>
            <a:chExt cx="9462" cy="4540"/>
          </a:xfrm>
        </p:grpSpPr>
        <p:sp>
          <p:nvSpPr>
            <p:cNvPr id="9234" name="Rectangle 8"/>
            <p:cNvSpPr>
              <a:spLocks noChangeArrowheads="1"/>
            </p:cNvSpPr>
            <p:nvPr/>
          </p:nvSpPr>
          <p:spPr bwMode="auto">
            <a:xfrm>
              <a:off x="1689" y="1135"/>
              <a:ext cx="7240"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9235" name="Group 9"/>
            <p:cNvGrpSpPr>
              <a:grpSpLocks/>
            </p:cNvGrpSpPr>
            <p:nvPr/>
          </p:nvGrpSpPr>
          <p:grpSpPr bwMode="auto">
            <a:xfrm>
              <a:off x="4522" y="3281"/>
              <a:ext cx="6629" cy="2178"/>
              <a:chOff x="2601" y="6895"/>
              <a:chExt cx="6629" cy="2178"/>
            </a:xfrm>
          </p:grpSpPr>
          <p:sp>
            <p:nvSpPr>
              <p:cNvPr id="9236" name="Freeform 10"/>
              <p:cNvSpPr>
                <a:spLocks/>
              </p:cNvSpPr>
              <p:nvPr/>
            </p:nvSpPr>
            <p:spPr bwMode="auto">
              <a:xfrm flipV="1">
                <a:off x="2601" y="6947"/>
                <a:ext cx="3390" cy="112"/>
              </a:xfrm>
              <a:custGeom>
                <a:avLst/>
                <a:gdLst>
                  <a:gd name="T0" fmla="*/ 3390 w 3390"/>
                  <a:gd name="T1" fmla="*/ 103 h 122"/>
                  <a:gd name="T2" fmla="*/ 0 w 3390"/>
                  <a:gd name="T3" fmla="*/ 0 h 122"/>
                  <a:gd name="T4" fmla="*/ 3390 w 3390"/>
                  <a:gd name="T5" fmla="*/ 7 h 122"/>
                  <a:gd name="T6" fmla="*/ 3390 w 3390"/>
                  <a:gd name="T7" fmla="*/ 103 h 122"/>
                  <a:gd name="T8" fmla="*/ 0 60000 65536"/>
                  <a:gd name="T9" fmla="*/ 0 60000 65536"/>
                  <a:gd name="T10" fmla="*/ 0 60000 65536"/>
                  <a:gd name="T11" fmla="*/ 0 60000 65536"/>
                  <a:gd name="T12" fmla="*/ 0 w 3390"/>
                  <a:gd name="T13" fmla="*/ 0 h 122"/>
                  <a:gd name="T14" fmla="*/ 3390 w 3390"/>
                  <a:gd name="T15" fmla="*/ 122 h 122"/>
                </a:gdLst>
                <a:ahLst/>
                <a:cxnLst>
                  <a:cxn ang="T8">
                    <a:pos x="T0" y="T1"/>
                  </a:cxn>
                  <a:cxn ang="T9">
                    <a:pos x="T2" y="T3"/>
                  </a:cxn>
                  <a:cxn ang="T10">
                    <a:pos x="T4" y="T5"/>
                  </a:cxn>
                  <a:cxn ang="T11">
                    <a:pos x="T6" y="T7"/>
                  </a:cxn>
                </a:cxnLst>
                <a:rect l="T12" t="T13" r="T14" b="T15"/>
                <a:pathLst>
                  <a:path w="3390" h="122">
                    <a:moveTo>
                      <a:pt x="3390" y="122"/>
                    </a:moveTo>
                    <a:lnTo>
                      <a:pt x="0" y="0"/>
                    </a:lnTo>
                    <a:lnTo>
                      <a:pt x="3390" y="9"/>
                    </a:lnTo>
                    <a:lnTo>
                      <a:pt x="3390" y="122"/>
                    </a:lnTo>
                    <a:close/>
                  </a:path>
                </a:pathLst>
              </a:custGeom>
              <a:solidFill>
                <a:srgbClr val="C0C0C0"/>
              </a:solidFill>
              <a:ln w="9525">
                <a:solidFill>
                  <a:srgbClr val="000000"/>
                </a:solidFill>
                <a:round/>
                <a:headEnd/>
                <a:tailEnd/>
              </a:ln>
            </p:spPr>
            <p:txBody>
              <a:bodyPr/>
              <a:lstStyle/>
              <a:p>
                <a:endParaRPr lang="en-US"/>
              </a:p>
            </p:txBody>
          </p:sp>
          <p:grpSp>
            <p:nvGrpSpPr>
              <p:cNvPr id="9237" name="Group 11"/>
              <p:cNvGrpSpPr>
                <a:grpSpLocks/>
              </p:cNvGrpSpPr>
              <p:nvPr/>
            </p:nvGrpSpPr>
            <p:grpSpPr bwMode="auto">
              <a:xfrm>
                <a:off x="7008" y="6895"/>
                <a:ext cx="2222" cy="2178"/>
                <a:chOff x="5991" y="7686"/>
                <a:chExt cx="2222" cy="2178"/>
              </a:xfrm>
            </p:grpSpPr>
            <p:sp>
              <p:nvSpPr>
                <p:cNvPr id="9238" name="Freeform 12"/>
                <p:cNvSpPr>
                  <a:spLocks/>
                </p:cNvSpPr>
                <p:nvPr/>
              </p:nvSpPr>
              <p:spPr bwMode="auto">
                <a:xfrm>
                  <a:off x="5991" y="7686"/>
                  <a:ext cx="1794" cy="196"/>
                </a:xfrm>
                <a:custGeom>
                  <a:avLst/>
                  <a:gdLst>
                    <a:gd name="T0" fmla="*/ 0 w 5630"/>
                    <a:gd name="T1" fmla="*/ 88 h 385"/>
                    <a:gd name="T2" fmla="*/ 0 w 5630"/>
                    <a:gd name="T3" fmla="*/ 30 h 385"/>
                    <a:gd name="T4" fmla="*/ 552 w 5630"/>
                    <a:gd name="T5" fmla="*/ 0 h 385"/>
                    <a:gd name="T6" fmla="*/ 572 w 5630"/>
                    <a:gd name="T7" fmla="*/ 16 h 385"/>
                    <a:gd name="T8" fmla="*/ 570 w 5630"/>
                    <a:gd name="T9" fmla="*/ 66 h 385"/>
                    <a:gd name="T10" fmla="*/ 558 w 5630"/>
                    <a:gd name="T11" fmla="*/ 97 h 385"/>
                    <a:gd name="T12" fmla="*/ 550 w 5630"/>
                    <a:gd name="T13" fmla="*/ 97 h 385"/>
                    <a:gd name="T14" fmla="*/ 0 w 5630"/>
                    <a:gd name="T15" fmla="*/ 88 h 385"/>
                    <a:gd name="T16" fmla="*/ 0 60000 65536"/>
                    <a:gd name="T17" fmla="*/ 0 60000 65536"/>
                    <a:gd name="T18" fmla="*/ 0 60000 65536"/>
                    <a:gd name="T19" fmla="*/ 0 60000 65536"/>
                    <a:gd name="T20" fmla="*/ 0 60000 65536"/>
                    <a:gd name="T21" fmla="*/ 0 60000 65536"/>
                    <a:gd name="T22" fmla="*/ 0 60000 65536"/>
                    <a:gd name="T23" fmla="*/ 0 60000 65536"/>
                    <a:gd name="T24" fmla="*/ 0 w 5630"/>
                    <a:gd name="T25" fmla="*/ 0 h 385"/>
                    <a:gd name="T26" fmla="*/ 5630 w 5630"/>
                    <a:gd name="T27" fmla="*/ 385 h 38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630" h="385">
                      <a:moveTo>
                        <a:pt x="0" y="339"/>
                      </a:moveTo>
                      <a:lnTo>
                        <a:pt x="0" y="113"/>
                      </a:lnTo>
                      <a:lnTo>
                        <a:pt x="5438" y="0"/>
                      </a:lnTo>
                      <a:cubicBezTo>
                        <a:pt x="5513" y="1"/>
                        <a:pt x="5569" y="20"/>
                        <a:pt x="5630" y="61"/>
                      </a:cubicBezTo>
                      <a:cubicBezTo>
                        <a:pt x="5625" y="126"/>
                        <a:pt x="5627" y="192"/>
                        <a:pt x="5615" y="256"/>
                      </a:cubicBezTo>
                      <a:cubicBezTo>
                        <a:pt x="5611" y="275"/>
                        <a:pt x="5509" y="371"/>
                        <a:pt x="5495" y="376"/>
                      </a:cubicBezTo>
                      <a:cubicBezTo>
                        <a:pt x="5472" y="385"/>
                        <a:pt x="5445" y="376"/>
                        <a:pt x="5420" y="376"/>
                      </a:cubicBezTo>
                      <a:lnTo>
                        <a:pt x="0" y="339"/>
                      </a:lnTo>
                      <a:close/>
                    </a:path>
                  </a:pathLst>
                </a:custGeom>
                <a:solidFill>
                  <a:srgbClr val="C0C0C0"/>
                </a:solidFill>
                <a:ln w="9525">
                  <a:solidFill>
                    <a:srgbClr val="000000"/>
                  </a:solidFill>
                  <a:round/>
                  <a:headEnd/>
                  <a:tailEnd/>
                </a:ln>
              </p:spPr>
              <p:txBody>
                <a:bodyPr/>
                <a:lstStyle/>
                <a:p>
                  <a:endParaRPr lang="en-US"/>
                </a:p>
              </p:txBody>
            </p:sp>
            <p:sp>
              <p:nvSpPr>
                <p:cNvPr id="9239" name="Oval 13"/>
                <p:cNvSpPr>
                  <a:spLocks noChangeArrowheads="1"/>
                </p:cNvSpPr>
                <p:nvPr/>
              </p:nvSpPr>
              <p:spPr bwMode="auto">
                <a:xfrm>
                  <a:off x="7611" y="7744"/>
                  <a:ext cx="144" cy="57"/>
                </a:xfrm>
                <a:prstGeom prst="ellipse">
                  <a:avLst/>
                </a:prstGeom>
                <a:solidFill>
                  <a:srgbClr val="FFFFFF"/>
                </a:solidFill>
                <a:ln w="9525">
                  <a:solidFill>
                    <a:srgbClr val="000000"/>
                  </a:solidFill>
                  <a:round/>
                  <a:headEnd/>
                  <a:tailEnd/>
                </a:ln>
              </p:spPr>
              <p:txBody>
                <a:bodyPr/>
                <a:lstStyle/>
                <a:p>
                  <a:endParaRPr lang="en-US"/>
                </a:p>
              </p:txBody>
            </p:sp>
            <p:sp>
              <p:nvSpPr>
                <p:cNvPr id="9240" name="Freeform 14"/>
                <p:cNvSpPr>
                  <a:spLocks/>
                </p:cNvSpPr>
                <p:nvPr/>
              </p:nvSpPr>
              <p:spPr bwMode="auto">
                <a:xfrm>
                  <a:off x="7573" y="7801"/>
                  <a:ext cx="640" cy="2063"/>
                </a:xfrm>
                <a:custGeom>
                  <a:avLst/>
                  <a:gdLst>
                    <a:gd name="T0" fmla="*/ 83 w 1215"/>
                    <a:gd name="T1" fmla="*/ 0 h 2685"/>
                    <a:gd name="T2" fmla="*/ 100 w 1215"/>
                    <a:gd name="T3" fmla="*/ 141 h 2685"/>
                    <a:gd name="T4" fmla="*/ 50 w 1215"/>
                    <a:gd name="T5" fmla="*/ 832 h 2685"/>
                    <a:gd name="T6" fmla="*/ 33 w 1215"/>
                    <a:gd name="T7" fmla="*/ 921 h 2685"/>
                    <a:gd name="T8" fmla="*/ 13 w 1215"/>
                    <a:gd name="T9" fmla="*/ 1090 h 2685"/>
                    <a:gd name="T10" fmla="*/ 0 w 1215"/>
                    <a:gd name="T11" fmla="*/ 1204 h 2685"/>
                    <a:gd name="T12" fmla="*/ 4 w 1215"/>
                    <a:gd name="T13" fmla="*/ 1417 h 2685"/>
                    <a:gd name="T14" fmla="*/ 13 w 1215"/>
                    <a:gd name="T15" fmla="*/ 1497 h 2685"/>
                    <a:gd name="T16" fmla="*/ 50 w 1215"/>
                    <a:gd name="T17" fmla="*/ 1567 h 2685"/>
                    <a:gd name="T18" fmla="*/ 75 w 1215"/>
                    <a:gd name="T19" fmla="*/ 1585 h 2685"/>
                    <a:gd name="T20" fmla="*/ 245 w 1215"/>
                    <a:gd name="T21" fmla="*/ 1576 h 2685"/>
                    <a:gd name="T22" fmla="*/ 312 w 1215"/>
                    <a:gd name="T23" fmla="*/ 1470 h 2685"/>
                    <a:gd name="T24" fmla="*/ 337 w 1215"/>
                    <a:gd name="T25" fmla="*/ 1328 h 26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15"/>
                    <a:gd name="T40" fmla="*/ 0 h 2685"/>
                    <a:gd name="T41" fmla="*/ 1215 w 1215"/>
                    <a:gd name="T42" fmla="*/ 2685 h 26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15" h="2685">
                      <a:moveTo>
                        <a:pt x="300" y="0"/>
                      </a:moveTo>
                      <a:cubicBezTo>
                        <a:pt x="326" y="79"/>
                        <a:pt x="334" y="161"/>
                        <a:pt x="360" y="240"/>
                      </a:cubicBezTo>
                      <a:cubicBezTo>
                        <a:pt x="351" y="717"/>
                        <a:pt x="425" y="1042"/>
                        <a:pt x="180" y="1410"/>
                      </a:cubicBezTo>
                      <a:cubicBezTo>
                        <a:pt x="166" y="1467"/>
                        <a:pt x="135" y="1504"/>
                        <a:pt x="120" y="1560"/>
                      </a:cubicBezTo>
                      <a:cubicBezTo>
                        <a:pt x="94" y="1655"/>
                        <a:pt x="72" y="1750"/>
                        <a:pt x="45" y="1845"/>
                      </a:cubicBezTo>
                      <a:cubicBezTo>
                        <a:pt x="27" y="1909"/>
                        <a:pt x="0" y="2040"/>
                        <a:pt x="0" y="2040"/>
                      </a:cubicBezTo>
                      <a:cubicBezTo>
                        <a:pt x="5" y="2160"/>
                        <a:pt x="7" y="2280"/>
                        <a:pt x="15" y="2400"/>
                      </a:cubicBezTo>
                      <a:cubicBezTo>
                        <a:pt x="15" y="2402"/>
                        <a:pt x="29" y="2515"/>
                        <a:pt x="45" y="2535"/>
                      </a:cubicBezTo>
                      <a:cubicBezTo>
                        <a:pt x="63" y="2558"/>
                        <a:pt x="136" y="2635"/>
                        <a:pt x="180" y="2655"/>
                      </a:cubicBezTo>
                      <a:cubicBezTo>
                        <a:pt x="209" y="2668"/>
                        <a:pt x="270" y="2685"/>
                        <a:pt x="270" y="2685"/>
                      </a:cubicBezTo>
                      <a:cubicBezTo>
                        <a:pt x="475" y="2680"/>
                        <a:pt x="680" y="2684"/>
                        <a:pt x="885" y="2670"/>
                      </a:cubicBezTo>
                      <a:cubicBezTo>
                        <a:pt x="950" y="2666"/>
                        <a:pt x="1036" y="2520"/>
                        <a:pt x="1125" y="2490"/>
                      </a:cubicBezTo>
                      <a:cubicBezTo>
                        <a:pt x="1200" y="2390"/>
                        <a:pt x="1215" y="2378"/>
                        <a:pt x="1215" y="2250"/>
                      </a:cubicBezTo>
                    </a:path>
                  </a:pathLst>
                </a:custGeom>
                <a:noFill/>
                <a:ln w="19050">
                  <a:solidFill>
                    <a:srgbClr val="FF0000"/>
                  </a:solidFill>
                  <a:round/>
                  <a:headEnd/>
                  <a:tailEnd/>
                </a:ln>
              </p:spPr>
              <p:txBody>
                <a:bodyPr/>
                <a:lstStyle/>
                <a:p>
                  <a:endParaRPr lang="en-US"/>
                </a:p>
              </p:txBody>
            </p:sp>
            <p:sp>
              <p:nvSpPr>
                <p:cNvPr id="9241" name="Freeform 15"/>
                <p:cNvSpPr>
                  <a:spLocks/>
                </p:cNvSpPr>
                <p:nvPr/>
              </p:nvSpPr>
              <p:spPr bwMode="auto">
                <a:xfrm>
                  <a:off x="6900" y="7850"/>
                  <a:ext cx="750" cy="1172"/>
                </a:xfrm>
                <a:custGeom>
                  <a:avLst/>
                  <a:gdLst>
                    <a:gd name="T0" fmla="*/ 750 w 750"/>
                    <a:gd name="T1" fmla="*/ 13 h 1172"/>
                    <a:gd name="T2" fmla="*/ 690 w 750"/>
                    <a:gd name="T3" fmla="*/ 73 h 1172"/>
                    <a:gd name="T4" fmla="*/ 645 w 750"/>
                    <a:gd name="T5" fmla="*/ 103 h 1172"/>
                    <a:gd name="T6" fmla="*/ 570 w 750"/>
                    <a:gd name="T7" fmla="*/ 238 h 1172"/>
                    <a:gd name="T8" fmla="*/ 540 w 750"/>
                    <a:gd name="T9" fmla="*/ 328 h 1172"/>
                    <a:gd name="T10" fmla="*/ 465 w 750"/>
                    <a:gd name="T11" fmla="*/ 463 h 1172"/>
                    <a:gd name="T12" fmla="*/ 390 w 750"/>
                    <a:gd name="T13" fmla="*/ 718 h 1172"/>
                    <a:gd name="T14" fmla="*/ 360 w 750"/>
                    <a:gd name="T15" fmla="*/ 763 h 1172"/>
                    <a:gd name="T16" fmla="*/ 285 w 750"/>
                    <a:gd name="T17" fmla="*/ 913 h 1172"/>
                    <a:gd name="T18" fmla="*/ 270 w 750"/>
                    <a:gd name="T19" fmla="*/ 958 h 1172"/>
                    <a:gd name="T20" fmla="*/ 210 w 750"/>
                    <a:gd name="T21" fmla="*/ 1048 h 1172"/>
                    <a:gd name="T22" fmla="*/ 195 w 750"/>
                    <a:gd name="T23" fmla="*/ 1093 h 1172"/>
                    <a:gd name="T24" fmla="*/ 105 w 750"/>
                    <a:gd name="T25" fmla="*/ 1153 h 1172"/>
                    <a:gd name="T26" fmla="*/ 0 w 750"/>
                    <a:gd name="T27" fmla="*/ 1153 h 117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50"/>
                    <a:gd name="T43" fmla="*/ 0 h 1172"/>
                    <a:gd name="T44" fmla="*/ 750 w 750"/>
                    <a:gd name="T45" fmla="*/ 1172 h 117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50" h="1172">
                      <a:moveTo>
                        <a:pt x="750" y="13"/>
                      </a:moveTo>
                      <a:cubicBezTo>
                        <a:pt x="652" y="46"/>
                        <a:pt x="748" y="0"/>
                        <a:pt x="690" y="73"/>
                      </a:cubicBezTo>
                      <a:cubicBezTo>
                        <a:pt x="679" y="87"/>
                        <a:pt x="660" y="93"/>
                        <a:pt x="645" y="103"/>
                      </a:cubicBezTo>
                      <a:cubicBezTo>
                        <a:pt x="619" y="182"/>
                        <a:pt x="639" y="135"/>
                        <a:pt x="570" y="238"/>
                      </a:cubicBezTo>
                      <a:cubicBezTo>
                        <a:pt x="552" y="264"/>
                        <a:pt x="558" y="302"/>
                        <a:pt x="540" y="328"/>
                      </a:cubicBezTo>
                      <a:cubicBezTo>
                        <a:pt x="515" y="366"/>
                        <a:pt x="483" y="422"/>
                        <a:pt x="465" y="463"/>
                      </a:cubicBezTo>
                      <a:cubicBezTo>
                        <a:pt x="429" y="544"/>
                        <a:pt x="425" y="637"/>
                        <a:pt x="390" y="718"/>
                      </a:cubicBezTo>
                      <a:cubicBezTo>
                        <a:pt x="383" y="735"/>
                        <a:pt x="368" y="747"/>
                        <a:pt x="360" y="763"/>
                      </a:cubicBezTo>
                      <a:cubicBezTo>
                        <a:pt x="335" y="812"/>
                        <a:pt x="310" y="864"/>
                        <a:pt x="285" y="913"/>
                      </a:cubicBezTo>
                      <a:cubicBezTo>
                        <a:pt x="278" y="927"/>
                        <a:pt x="278" y="944"/>
                        <a:pt x="270" y="958"/>
                      </a:cubicBezTo>
                      <a:cubicBezTo>
                        <a:pt x="252" y="990"/>
                        <a:pt x="230" y="1018"/>
                        <a:pt x="210" y="1048"/>
                      </a:cubicBezTo>
                      <a:cubicBezTo>
                        <a:pt x="201" y="1061"/>
                        <a:pt x="206" y="1082"/>
                        <a:pt x="195" y="1093"/>
                      </a:cubicBezTo>
                      <a:cubicBezTo>
                        <a:pt x="170" y="1118"/>
                        <a:pt x="135" y="1133"/>
                        <a:pt x="105" y="1153"/>
                      </a:cubicBezTo>
                      <a:cubicBezTo>
                        <a:pt x="76" y="1172"/>
                        <a:pt x="35" y="1153"/>
                        <a:pt x="0" y="1153"/>
                      </a:cubicBezTo>
                    </a:path>
                  </a:pathLst>
                </a:custGeom>
                <a:noFill/>
                <a:ln w="19050">
                  <a:solidFill>
                    <a:srgbClr val="FF0000"/>
                  </a:solidFill>
                  <a:round/>
                  <a:headEnd/>
                  <a:tailEnd/>
                </a:ln>
              </p:spPr>
              <p:txBody>
                <a:bodyPr/>
                <a:lstStyle/>
                <a:p>
                  <a:endParaRPr lang="en-US"/>
                </a:p>
              </p:txBody>
            </p:sp>
          </p:grpSp>
        </p:grpSp>
      </p:grpSp>
      <p:grpSp>
        <p:nvGrpSpPr>
          <p:cNvPr id="5" name="Group 16"/>
          <p:cNvGrpSpPr>
            <a:grpSpLocks/>
          </p:cNvGrpSpPr>
          <p:nvPr/>
        </p:nvGrpSpPr>
        <p:grpSpPr bwMode="auto">
          <a:xfrm>
            <a:off x="228600" y="3810000"/>
            <a:ext cx="5410200" cy="2209800"/>
            <a:chOff x="793" y="7347"/>
            <a:chExt cx="9672" cy="4540"/>
          </a:xfrm>
        </p:grpSpPr>
        <p:sp>
          <p:nvSpPr>
            <p:cNvPr id="9225" name="Rectangle 17"/>
            <p:cNvSpPr>
              <a:spLocks noChangeArrowheads="1"/>
            </p:cNvSpPr>
            <p:nvPr/>
          </p:nvSpPr>
          <p:spPr bwMode="auto">
            <a:xfrm>
              <a:off x="793" y="7347"/>
              <a:ext cx="7240"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grpSp>
          <p:nvGrpSpPr>
            <p:cNvPr id="9226" name="Group 18"/>
            <p:cNvGrpSpPr>
              <a:grpSpLocks/>
            </p:cNvGrpSpPr>
            <p:nvPr/>
          </p:nvGrpSpPr>
          <p:grpSpPr bwMode="auto">
            <a:xfrm>
              <a:off x="3731" y="9559"/>
              <a:ext cx="6734" cy="2178"/>
              <a:chOff x="3731" y="9559"/>
              <a:chExt cx="6734" cy="2178"/>
            </a:xfrm>
          </p:grpSpPr>
          <p:sp>
            <p:nvSpPr>
              <p:cNvPr id="9227" name="Freeform 19"/>
              <p:cNvSpPr>
                <a:spLocks/>
              </p:cNvSpPr>
              <p:nvPr/>
            </p:nvSpPr>
            <p:spPr bwMode="auto">
              <a:xfrm flipV="1">
                <a:off x="3731" y="9617"/>
                <a:ext cx="3390" cy="112"/>
              </a:xfrm>
              <a:custGeom>
                <a:avLst/>
                <a:gdLst>
                  <a:gd name="T0" fmla="*/ 3390 w 3390"/>
                  <a:gd name="T1" fmla="*/ 103 h 122"/>
                  <a:gd name="T2" fmla="*/ 0 w 3390"/>
                  <a:gd name="T3" fmla="*/ 0 h 122"/>
                  <a:gd name="T4" fmla="*/ 3390 w 3390"/>
                  <a:gd name="T5" fmla="*/ 7 h 122"/>
                  <a:gd name="T6" fmla="*/ 3390 w 3390"/>
                  <a:gd name="T7" fmla="*/ 103 h 122"/>
                  <a:gd name="T8" fmla="*/ 0 60000 65536"/>
                  <a:gd name="T9" fmla="*/ 0 60000 65536"/>
                  <a:gd name="T10" fmla="*/ 0 60000 65536"/>
                  <a:gd name="T11" fmla="*/ 0 60000 65536"/>
                  <a:gd name="T12" fmla="*/ 0 w 3390"/>
                  <a:gd name="T13" fmla="*/ 0 h 122"/>
                  <a:gd name="T14" fmla="*/ 3390 w 3390"/>
                  <a:gd name="T15" fmla="*/ 122 h 122"/>
                </a:gdLst>
                <a:ahLst/>
                <a:cxnLst>
                  <a:cxn ang="T8">
                    <a:pos x="T0" y="T1"/>
                  </a:cxn>
                  <a:cxn ang="T9">
                    <a:pos x="T2" y="T3"/>
                  </a:cxn>
                  <a:cxn ang="T10">
                    <a:pos x="T4" y="T5"/>
                  </a:cxn>
                  <a:cxn ang="T11">
                    <a:pos x="T6" y="T7"/>
                  </a:cxn>
                </a:cxnLst>
                <a:rect l="T12" t="T13" r="T14" b="T15"/>
                <a:pathLst>
                  <a:path w="3390" h="122">
                    <a:moveTo>
                      <a:pt x="3390" y="122"/>
                    </a:moveTo>
                    <a:lnTo>
                      <a:pt x="0" y="0"/>
                    </a:lnTo>
                    <a:lnTo>
                      <a:pt x="3390" y="9"/>
                    </a:lnTo>
                    <a:lnTo>
                      <a:pt x="3390" y="122"/>
                    </a:lnTo>
                    <a:close/>
                  </a:path>
                </a:pathLst>
              </a:custGeom>
              <a:solidFill>
                <a:srgbClr val="FFCCFF"/>
              </a:solidFill>
              <a:ln w="9525">
                <a:solidFill>
                  <a:srgbClr val="000000"/>
                </a:solidFill>
                <a:prstDash val="lgDash"/>
                <a:round/>
                <a:headEnd/>
                <a:tailEnd/>
              </a:ln>
            </p:spPr>
            <p:txBody>
              <a:bodyPr/>
              <a:lstStyle/>
              <a:p>
                <a:endParaRPr lang="en-US"/>
              </a:p>
            </p:txBody>
          </p:sp>
          <p:grpSp>
            <p:nvGrpSpPr>
              <p:cNvPr id="9228" name="Group 20"/>
              <p:cNvGrpSpPr>
                <a:grpSpLocks/>
              </p:cNvGrpSpPr>
              <p:nvPr/>
            </p:nvGrpSpPr>
            <p:grpSpPr bwMode="auto">
              <a:xfrm>
                <a:off x="7121" y="9559"/>
                <a:ext cx="3344" cy="2178"/>
                <a:chOff x="7912" y="5823"/>
                <a:chExt cx="3344" cy="2178"/>
              </a:xfrm>
            </p:grpSpPr>
            <p:grpSp>
              <p:nvGrpSpPr>
                <p:cNvPr id="9229" name="Group 21"/>
                <p:cNvGrpSpPr>
                  <a:grpSpLocks/>
                </p:cNvGrpSpPr>
                <p:nvPr/>
              </p:nvGrpSpPr>
              <p:grpSpPr bwMode="auto">
                <a:xfrm>
                  <a:off x="7912" y="5823"/>
                  <a:ext cx="2938" cy="196"/>
                  <a:chOff x="3505" y="9494"/>
                  <a:chExt cx="5630" cy="385"/>
                </a:xfrm>
              </p:grpSpPr>
              <p:sp>
                <p:nvSpPr>
                  <p:cNvPr id="9232" name="Freeform 22"/>
                  <p:cNvSpPr>
                    <a:spLocks/>
                  </p:cNvSpPr>
                  <p:nvPr/>
                </p:nvSpPr>
                <p:spPr bwMode="auto">
                  <a:xfrm>
                    <a:off x="3505" y="9494"/>
                    <a:ext cx="5630" cy="385"/>
                  </a:xfrm>
                  <a:custGeom>
                    <a:avLst/>
                    <a:gdLst>
                      <a:gd name="T0" fmla="*/ 0 w 5630"/>
                      <a:gd name="T1" fmla="*/ 339 h 385"/>
                      <a:gd name="T2" fmla="*/ 0 w 5630"/>
                      <a:gd name="T3" fmla="*/ 113 h 385"/>
                      <a:gd name="T4" fmla="*/ 5438 w 5630"/>
                      <a:gd name="T5" fmla="*/ 0 h 385"/>
                      <a:gd name="T6" fmla="*/ 5630 w 5630"/>
                      <a:gd name="T7" fmla="*/ 61 h 385"/>
                      <a:gd name="T8" fmla="*/ 5615 w 5630"/>
                      <a:gd name="T9" fmla="*/ 256 h 385"/>
                      <a:gd name="T10" fmla="*/ 5495 w 5630"/>
                      <a:gd name="T11" fmla="*/ 376 h 385"/>
                      <a:gd name="T12" fmla="*/ 5420 w 5630"/>
                      <a:gd name="T13" fmla="*/ 376 h 385"/>
                      <a:gd name="T14" fmla="*/ 0 w 5630"/>
                      <a:gd name="T15" fmla="*/ 339 h 385"/>
                      <a:gd name="T16" fmla="*/ 0 60000 65536"/>
                      <a:gd name="T17" fmla="*/ 0 60000 65536"/>
                      <a:gd name="T18" fmla="*/ 0 60000 65536"/>
                      <a:gd name="T19" fmla="*/ 0 60000 65536"/>
                      <a:gd name="T20" fmla="*/ 0 60000 65536"/>
                      <a:gd name="T21" fmla="*/ 0 60000 65536"/>
                      <a:gd name="T22" fmla="*/ 0 60000 65536"/>
                      <a:gd name="T23" fmla="*/ 0 60000 65536"/>
                      <a:gd name="T24" fmla="*/ 0 w 5630"/>
                      <a:gd name="T25" fmla="*/ 0 h 385"/>
                      <a:gd name="T26" fmla="*/ 5630 w 5630"/>
                      <a:gd name="T27" fmla="*/ 385 h 38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630" h="385">
                        <a:moveTo>
                          <a:pt x="0" y="339"/>
                        </a:moveTo>
                        <a:lnTo>
                          <a:pt x="0" y="113"/>
                        </a:lnTo>
                        <a:lnTo>
                          <a:pt x="5438" y="0"/>
                        </a:lnTo>
                        <a:cubicBezTo>
                          <a:pt x="5513" y="1"/>
                          <a:pt x="5569" y="20"/>
                          <a:pt x="5630" y="61"/>
                        </a:cubicBezTo>
                        <a:cubicBezTo>
                          <a:pt x="5625" y="126"/>
                          <a:pt x="5627" y="192"/>
                          <a:pt x="5615" y="256"/>
                        </a:cubicBezTo>
                        <a:cubicBezTo>
                          <a:pt x="5611" y="275"/>
                          <a:pt x="5509" y="371"/>
                          <a:pt x="5495" y="376"/>
                        </a:cubicBezTo>
                        <a:cubicBezTo>
                          <a:pt x="5472" y="385"/>
                          <a:pt x="5445" y="376"/>
                          <a:pt x="5420" y="376"/>
                        </a:cubicBezTo>
                        <a:lnTo>
                          <a:pt x="0" y="339"/>
                        </a:lnTo>
                        <a:close/>
                      </a:path>
                    </a:pathLst>
                  </a:custGeom>
                  <a:solidFill>
                    <a:srgbClr val="C0C0C0"/>
                  </a:solidFill>
                  <a:ln w="9525">
                    <a:solidFill>
                      <a:srgbClr val="000000"/>
                    </a:solidFill>
                    <a:round/>
                    <a:headEnd/>
                    <a:tailEnd/>
                  </a:ln>
                </p:spPr>
                <p:txBody>
                  <a:bodyPr/>
                  <a:lstStyle/>
                  <a:p>
                    <a:endParaRPr lang="en-US"/>
                  </a:p>
                </p:txBody>
              </p:sp>
              <p:sp>
                <p:nvSpPr>
                  <p:cNvPr id="9233" name="Oval 23"/>
                  <p:cNvSpPr>
                    <a:spLocks noChangeArrowheads="1"/>
                  </p:cNvSpPr>
                  <p:nvPr/>
                </p:nvSpPr>
                <p:spPr bwMode="auto">
                  <a:xfrm>
                    <a:off x="8590" y="9607"/>
                    <a:ext cx="452" cy="113"/>
                  </a:xfrm>
                  <a:prstGeom prst="ellipse">
                    <a:avLst/>
                  </a:prstGeom>
                  <a:solidFill>
                    <a:srgbClr val="FFFFFF"/>
                  </a:solidFill>
                  <a:ln w="9525">
                    <a:solidFill>
                      <a:srgbClr val="000000"/>
                    </a:solidFill>
                    <a:round/>
                    <a:headEnd/>
                    <a:tailEnd/>
                  </a:ln>
                </p:spPr>
                <p:txBody>
                  <a:bodyPr/>
                  <a:lstStyle/>
                  <a:p>
                    <a:endParaRPr lang="en-US"/>
                  </a:p>
                </p:txBody>
              </p:sp>
            </p:grpSp>
            <p:sp>
              <p:nvSpPr>
                <p:cNvPr id="9230" name="Freeform 24"/>
                <p:cNvSpPr>
                  <a:spLocks/>
                </p:cNvSpPr>
                <p:nvPr/>
              </p:nvSpPr>
              <p:spPr bwMode="auto">
                <a:xfrm>
                  <a:off x="10616" y="5938"/>
                  <a:ext cx="640" cy="2063"/>
                </a:xfrm>
                <a:custGeom>
                  <a:avLst/>
                  <a:gdLst>
                    <a:gd name="T0" fmla="*/ 83 w 1215"/>
                    <a:gd name="T1" fmla="*/ 0 h 2685"/>
                    <a:gd name="T2" fmla="*/ 100 w 1215"/>
                    <a:gd name="T3" fmla="*/ 141 h 2685"/>
                    <a:gd name="T4" fmla="*/ 50 w 1215"/>
                    <a:gd name="T5" fmla="*/ 832 h 2685"/>
                    <a:gd name="T6" fmla="*/ 33 w 1215"/>
                    <a:gd name="T7" fmla="*/ 921 h 2685"/>
                    <a:gd name="T8" fmla="*/ 13 w 1215"/>
                    <a:gd name="T9" fmla="*/ 1090 h 2685"/>
                    <a:gd name="T10" fmla="*/ 0 w 1215"/>
                    <a:gd name="T11" fmla="*/ 1204 h 2685"/>
                    <a:gd name="T12" fmla="*/ 4 w 1215"/>
                    <a:gd name="T13" fmla="*/ 1417 h 2685"/>
                    <a:gd name="T14" fmla="*/ 13 w 1215"/>
                    <a:gd name="T15" fmla="*/ 1497 h 2685"/>
                    <a:gd name="T16" fmla="*/ 50 w 1215"/>
                    <a:gd name="T17" fmla="*/ 1567 h 2685"/>
                    <a:gd name="T18" fmla="*/ 75 w 1215"/>
                    <a:gd name="T19" fmla="*/ 1585 h 2685"/>
                    <a:gd name="T20" fmla="*/ 245 w 1215"/>
                    <a:gd name="T21" fmla="*/ 1576 h 2685"/>
                    <a:gd name="T22" fmla="*/ 312 w 1215"/>
                    <a:gd name="T23" fmla="*/ 1470 h 2685"/>
                    <a:gd name="T24" fmla="*/ 337 w 1215"/>
                    <a:gd name="T25" fmla="*/ 1328 h 26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15"/>
                    <a:gd name="T40" fmla="*/ 0 h 2685"/>
                    <a:gd name="T41" fmla="*/ 1215 w 1215"/>
                    <a:gd name="T42" fmla="*/ 2685 h 268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15" h="2685">
                      <a:moveTo>
                        <a:pt x="300" y="0"/>
                      </a:moveTo>
                      <a:cubicBezTo>
                        <a:pt x="326" y="79"/>
                        <a:pt x="334" y="161"/>
                        <a:pt x="360" y="240"/>
                      </a:cubicBezTo>
                      <a:cubicBezTo>
                        <a:pt x="351" y="717"/>
                        <a:pt x="425" y="1042"/>
                        <a:pt x="180" y="1410"/>
                      </a:cubicBezTo>
                      <a:cubicBezTo>
                        <a:pt x="166" y="1467"/>
                        <a:pt x="135" y="1504"/>
                        <a:pt x="120" y="1560"/>
                      </a:cubicBezTo>
                      <a:cubicBezTo>
                        <a:pt x="94" y="1655"/>
                        <a:pt x="72" y="1750"/>
                        <a:pt x="45" y="1845"/>
                      </a:cubicBezTo>
                      <a:cubicBezTo>
                        <a:pt x="27" y="1909"/>
                        <a:pt x="0" y="2040"/>
                        <a:pt x="0" y="2040"/>
                      </a:cubicBezTo>
                      <a:cubicBezTo>
                        <a:pt x="5" y="2160"/>
                        <a:pt x="7" y="2280"/>
                        <a:pt x="15" y="2400"/>
                      </a:cubicBezTo>
                      <a:cubicBezTo>
                        <a:pt x="15" y="2402"/>
                        <a:pt x="29" y="2515"/>
                        <a:pt x="45" y="2535"/>
                      </a:cubicBezTo>
                      <a:cubicBezTo>
                        <a:pt x="63" y="2558"/>
                        <a:pt x="136" y="2635"/>
                        <a:pt x="180" y="2655"/>
                      </a:cubicBezTo>
                      <a:cubicBezTo>
                        <a:pt x="209" y="2668"/>
                        <a:pt x="270" y="2685"/>
                        <a:pt x="270" y="2685"/>
                      </a:cubicBezTo>
                      <a:cubicBezTo>
                        <a:pt x="475" y="2680"/>
                        <a:pt x="680" y="2684"/>
                        <a:pt x="885" y="2670"/>
                      </a:cubicBezTo>
                      <a:cubicBezTo>
                        <a:pt x="950" y="2666"/>
                        <a:pt x="1036" y="2520"/>
                        <a:pt x="1125" y="2490"/>
                      </a:cubicBezTo>
                      <a:cubicBezTo>
                        <a:pt x="1200" y="2390"/>
                        <a:pt x="1215" y="2378"/>
                        <a:pt x="1215" y="2250"/>
                      </a:cubicBezTo>
                    </a:path>
                  </a:pathLst>
                </a:custGeom>
                <a:noFill/>
                <a:ln w="19050">
                  <a:solidFill>
                    <a:srgbClr val="FF0000"/>
                  </a:solidFill>
                  <a:round/>
                  <a:headEnd/>
                  <a:tailEnd/>
                </a:ln>
              </p:spPr>
              <p:txBody>
                <a:bodyPr/>
                <a:lstStyle/>
                <a:p>
                  <a:endParaRPr lang="en-US"/>
                </a:p>
              </p:txBody>
            </p:sp>
            <p:sp>
              <p:nvSpPr>
                <p:cNvPr id="9231" name="Freeform 25"/>
                <p:cNvSpPr>
                  <a:spLocks/>
                </p:cNvSpPr>
                <p:nvPr/>
              </p:nvSpPr>
              <p:spPr bwMode="auto">
                <a:xfrm>
                  <a:off x="9866" y="6019"/>
                  <a:ext cx="750" cy="1172"/>
                </a:xfrm>
                <a:custGeom>
                  <a:avLst/>
                  <a:gdLst>
                    <a:gd name="T0" fmla="*/ 750 w 750"/>
                    <a:gd name="T1" fmla="*/ 13 h 1172"/>
                    <a:gd name="T2" fmla="*/ 690 w 750"/>
                    <a:gd name="T3" fmla="*/ 73 h 1172"/>
                    <a:gd name="T4" fmla="*/ 645 w 750"/>
                    <a:gd name="T5" fmla="*/ 103 h 1172"/>
                    <a:gd name="T6" fmla="*/ 570 w 750"/>
                    <a:gd name="T7" fmla="*/ 238 h 1172"/>
                    <a:gd name="T8" fmla="*/ 540 w 750"/>
                    <a:gd name="T9" fmla="*/ 328 h 1172"/>
                    <a:gd name="T10" fmla="*/ 465 w 750"/>
                    <a:gd name="T11" fmla="*/ 463 h 1172"/>
                    <a:gd name="T12" fmla="*/ 390 w 750"/>
                    <a:gd name="T13" fmla="*/ 718 h 1172"/>
                    <a:gd name="T14" fmla="*/ 360 w 750"/>
                    <a:gd name="T15" fmla="*/ 763 h 1172"/>
                    <a:gd name="T16" fmla="*/ 285 w 750"/>
                    <a:gd name="T17" fmla="*/ 913 h 1172"/>
                    <a:gd name="T18" fmla="*/ 270 w 750"/>
                    <a:gd name="T19" fmla="*/ 958 h 1172"/>
                    <a:gd name="T20" fmla="*/ 210 w 750"/>
                    <a:gd name="T21" fmla="*/ 1048 h 1172"/>
                    <a:gd name="T22" fmla="*/ 195 w 750"/>
                    <a:gd name="T23" fmla="*/ 1093 h 1172"/>
                    <a:gd name="T24" fmla="*/ 105 w 750"/>
                    <a:gd name="T25" fmla="*/ 1153 h 1172"/>
                    <a:gd name="T26" fmla="*/ 0 w 750"/>
                    <a:gd name="T27" fmla="*/ 1153 h 117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50"/>
                    <a:gd name="T43" fmla="*/ 0 h 1172"/>
                    <a:gd name="T44" fmla="*/ 750 w 750"/>
                    <a:gd name="T45" fmla="*/ 1172 h 117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50" h="1172">
                      <a:moveTo>
                        <a:pt x="750" y="13"/>
                      </a:moveTo>
                      <a:cubicBezTo>
                        <a:pt x="652" y="46"/>
                        <a:pt x="748" y="0"/>
                        <a:pt x="690" y="73"/>
                      </a:cubicBezTo>
                      <a:cubicBezTo>
                        <a:pt x="679" y="87"/>
                        <a:pt x="660" y="93"/>
                        <a:pt x="645" y="103"/>
                      </a:cubicBezTo>
                      <a:cubicBezTo>
                        <a:pt x="619" y="182"/>
                        <a:pt x="639" y="135"/>
                        <a:pt x="570" y="238"/>
                      </a:cubicBezTo>
                      <a:cubicBezTo>
                        <a:pt x="552" y="264"/>
                        <a:pt x="558" y="302"/>
                        <a:pt x="540" y="328"/>
                      </a:cubicBezTo>
                      <a:cubicBezTo>
                        <a:pt x="515" y="366"/>
                        <a:pt x="483" y="422"/>
                        <a:pt x="465" y="463"/>
                      </a:cubicBezTo>
                      <a:cubicBezTo>
                        <a:pt x="429" y="544"/>
                        <a:pt x="425" y="637"/>
                        <a:pt x="390" y="718"/>
                      </a:cubicBezTo>
                      <a:cubicBezTo>
                        <a:pt x="383" y="735"/>
                        <a:pt x="368" y="747"/>
                        <a:pt x="360" y="763"/>
                      </a:cubicBezTo>
                      <a:cubicBezTo>
                        <a:pt x="335" y="812"/>
                        <a:pt x="310" y="864"/>
                        <a:pt x="285" y="913"/>
                      </a:cubicBezTo>
                      <a:cubicBezTo>
                        <a:pt x="278" y="927"/>
                        <a:pt x="278" y="944"/>
                        <a:pt x="270" y="958"/>
                      </a:cubicBezTo>
                      <a:cubicBezTo>
                        <a:pt x="252" y="990"/>
                        <a:pt x="230" y="1018"/>
                        <a:pt x="210" y="1048"/>
                      </a:cubicBezTo>
                      <a:cubicBezTo>
                        <a:pt x="201" y="1061"/>
                        <a:pt x="206" y="1082"/>
                        <a:pt x="195" y="1093"/>
                      </a:cubicBezTo>
                      <a:cubicBezTo>
                        <a:pt x="170" y="1118"/>
                        <a:pt x="135" y="1133"/>
                        <a:pt x="105" y="1153"/>
                      </a:cubicBezTo>
                      <a:cubicBezTo>
                        <a:pt x="76" y="1172"/>
                        <a:pt x="35" y="1153"/>
                        <a:pt x="0" y="1153"/>
                      </a:cubicBezTo>
                    </a:path>
                  </a:pathLst>
                </a:custGeom>
                <a:noFill/>
                <a:ln w="19050">
                  <a:solidFill>
                    <a:srgbClr val="FF0000"/>
                  </a:solidFill>
                  <a:round/>
                  <a:headEnd/>
                  <a:tailEnd/>
                </a:ln>
              </p:spPr>
              <p:txBody>
                <a:bodyPr/>
                <a:lstStyle/>
                <a:p>
                  <a:endParaRPr lang="en-US"/>
                </a:p>
              </p:txBody>
            </p:sp>
          </p:grpSp>
        </p:grpSp>
      </p:grpSp>
      <p:sp>
        <p:nvSpPr>
          <p:cNvPr id="51226" name="AutoShape 26"/>
          <p:cNvSpPr>
            <a:spLocks noChangeArrowheads="1"/>
          </p:cNvSpPr>
          <p:nvPr/>
        </p:nvSpPr>
        <p:spPr bwMode="auto">
          <a:xfrm>
            <a:off x="5334000" y="2971800"/>
            <a:ext cx="3505200" cy="1371600"/>
          </a:xfrm>
          <a:prstGeom prst="wedgeEllipseCallout">
            <a:avLst>
              <a:gd name="adj1" fmla="val -73551"/>
              <a:gd name="adj2" fmla="val -84954"/>
            </a:avLst>
          </a:prstGeom>
          <a:solidFill>
            <a:schemeClr val="accent2"/>
          </a:solidFill>
          <a:ln w="9525">
            <a:solidFill>
              <a:srgbClr val="0000FF"/>
            </a:solidFill>
            <a:miter lim="800000"/>
            <a:headEnd/>
            <a:tailEnd/>
          </a:ln>
        </p:spPr>
        <p:txBody>
          <a:bodyPr/>
          <a:lstStyle/>
          <a:p>
            <a:pPr algn="ctr"/>
            <a:r>
              <a:rPr lang="en-US" sz="3200">
                <a:solidFill>
                  <a:srgbClr val="000099"/>
                </a:solidFill>
                <a:latin typeface="Times New Roman" pitchFamily="18" charset="0"/>
              </a:rPr>
              <a:t>Nêu cách lên kim?</a:t>
            </a:r>
          </a:p>
        </p:txBody>
      </p:sp>
      <p:sp>
        <p:nvSpPr>
          <p:cNvPr id="51227" name="AutoShape 27"/>
          <p:cNvSpPr>
            <a:spLocks noChangeArrowheads="1"/>
          </p:cNvSpPr>
          <p:nvPr/>
        </p:nvSpPr>
        <p:spPr bwMode="auto">
          <a:xfrm>
            <a:off x="4800600" y="609600"/>
            <a:ext cx="4191000" cy="1828800"/>
          </a:xfrm>
          <a:prstGeom prst="wedgeEllipseCallout">
            <a:avLst>
              <a:gd name="adj1" fmla="val -60301"/>
              <a:gd name="adj2" fmla="val 29949"/>
            </a:avLst>
          </a:prstGeom>
          <a:solidFill>
            <a:schemeClr val="accent2"/>
          </a:solidFill>
          <a:ln w="9525">
            <a:solidFill>
              <a:srgbClr val="000099"/>
            </a:solidFill>
            <a:miter lim="800000"/>
            <a:headEnd/>
            <a:tailEnd/>
          </a:ln>
        </p:spPr>
        <p:txBody>
          <a:bodyPr/>
          <a:lstStyle/>
          <a:p>
            <a:pPr algn="ctr"/>
            <a:r>
              <a:rPr lang="en-US" sz="3200">
                <a:solidFill>
                  <a:srgbClr val="000099"/>
                </a:solidFill>
                <a:latin typeface="Times New Roman" pitchFamily="18" charset="0"/>
              </a:rPr>
              <a:t>Đâm mũi kim từ phía dưới xiên lên trên mặt vải.</a:t>
            </a:r>
          </a:p>
        </p:txBody>
      </p:sp>
      <p:sp>
        <p:nvSpPr>
          <p:cNvPr id="51228" name="AutoShape 28"/>
          <p:cNvSpPr>
            <a:spLocks noChangeArrowheads="1"/>
          </p:cNvSpPr>
          <p:nvPr/>
        </p:nvSpPr>
        <p:spPr bwMode="auto">
          <a:xfrm>
            <a:off x="5410200" y="3124200"/>
            <a:ext cx="3505200" cy="1600200"/>
          </a:xfrm>
          <a:prstGeom prst="wedgeEllipseCallout">
            <a:avLst>
              <a:gd name="adj1" fmla="val -93523"/>
              <a:gd name="adj2" fmla="val 55852"/>
            </a:avLst>
          </a:prstGeom>
          <a:solidFill>
            <a:schemeClr val="bg1"/>
          </a:solidFill>
          <a:ln w="9525">
            <a:solidFill>
              <a:srgbClr val="006600"/>
            </a:solidFill>
            <a:miter lim="800000"/>
            <a:headEnd/>
            <a:tailEnd/>
          </a:ln>
        </p:spPr>
        <p:txBody>
          <a:bodyPr/>
          <a:lstStyle/>
          <a:p>
            <a:pPr algn="ctr"/>
            <a:r>
              <a:rPr lang="en-US" sz="3200">
                <a:solidFill>
                  <a:srgbClr val="006600"/>
                </a:solidFill>
                <a:latin typeface="Times New Roman" pitchFamily="18" charset="0"/>
              </a:rPr>
              <a:t>Nêu cách xuống kim?</a:t>
            </a:r>
          </a:p>
        </p:txBody>
      </p:sp>
      <p:sp>
        <p:nvSpPr>
          <p:cNvPr id="51229" name="AutoShape 29"/>
          <p:cNvSpPr>
            <a:spLocks noChangeArrowheads="1"/>
          </p:cNvSpPr>
          <p:nvPr/>
        </p:nvSpPr>
        <p:spPr bwMode="auto">
          <a:xfrm>
            <a:off x="4648200" y="3200400"/>
            <a:ext cx="4343400" cy="1752600"/>
          </a:xfrm>
          <a:prstGeom prst="wedgeEllipseCallout">
            <a:avLst>
              <a:gd name="adj1" fmla="val -66120"/>
              <a:gd name="adj2" fmla="val 40852"/>
            </a:avLst>
          </a:prstGeom>
          <a:solidFill>
            <a:schemeClr val="bg1"/>
          </a:solidFill>
          <a:ln w="9525">
            <a:solidFill>
              <a:srgbClr val="006600"/>
            </a:solidFill>
            <a:miter lim="800000"/>
            <a:headEnd/>
            <a:tailEnd/>
          </a:ln>
        </p:spPr>
        <p:txBody>
          <a:bodyPr/>
          <a:lstStyle/>
          <a:p>
            <a:pPr algn="ctr"/>
            <a:r>
              <a:rPr lang="en-US" sz="3200">
                <a:solidFill>
                  <a:srgbClr val="006600"/>
                </a:solidFill>
                <a:latin typeface="Times New Roman" pitchFamily="18" charset="0"/>
              </a:rPr>
              <a:t>Đâm mũi kim từ trên xiên xuống dưới mặt vải.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par>
                                <p:cTn id="8" presetID="4"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51226"/>
                                        </p:tgtEl>
                                        <p:attrNameLst>
                                          <p:attrName>style.visibility</p:attrName>
                                        </p:attrNameLst>
                                      </p:cBhvr>
                                      <p:to>
                                        <p:strVal val="visible"/>
                                      </p:to>
                                    </p:set>
                                    <p:animEffect transition="in" filter="box(in)">
                                      <p:cBhvr>
                                        <p:cTn id="15" dur="500"/>
                                        <p:tgtEl>
                                          <p:spTgt spid="5122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xit" presetSubtype="16" fill="hold" grpId="1" nodeType="clickEffect">
                                  <p:stCondLst>
                                    <p:cond delay="0"/>
                                  </p:stCondLst>
                                  <p:childTnLst>
                                    <p:animEffect transition="out" filter="box(in)">
                                      <p:cBhvr>
                                        <p:cTn id="19" dur="500"/>
                                        <p:tgtEl>
                                          <p:spTgt spid="51226"/>
                                        </p:tgtEl>
                                      </p:cBhvr>
                                    </p:animEffect>
                                    <p:set>
                                      <p:cBhvr>
                                        <p:cTn id="20" dur="1" fill="hold">
                                          <p:stCondLst>
                                            <p:cond delay="499"/>
                                          </p:stCondLst>
                                        </p:cTn>
                                        <p:tgtEl>
                                          <p:spTgt spid="51226"/>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51227"/>
                                        </p:tgtEl>
                                        <p:attrNameLst>
                                          <p:attrName>style.visibility</p:attrName>
                                        </p:attrNameLst>
                                      </p:cBhvr>
                                      <p:to>
                                        <p:strVal val="visible"/>
                                      </p:to>
                                    </p:set>
                                    <p:animEffect transition="in" filter="box(in)">
                                      <p:cBhvr>
                                        <p:cTn id="25" dur="500"/>
                                        <p:tgtEl>
                                          <p:spTgt spid="5122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51228"/>
                                        </p:tgtEl>
                                        <p:attrNameLst>
                                          <p:attrName>style.visibility</p:attrName>
                                        </p:attrNameLst>
                                      </p:cBhvr>
                                      <p:to>
                                        <p:strVal val="visible"/>
                                      </p:to>
                                    </p:set>
                                    <p:animEffect transition="in" filter="box(in)">
                                      <p:cBhvr>
                                        <p:cTn id="30" dur="500"/>
                                        <p:tgtEl>
                                          <p:spTgt spid="5122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xit" presetSubtype="16" fill="hold" grpId="1" nodeType="clickEffect">
                                  <p:stCondLst>
                                    <p:cond delay="0"/>
                                  </p:stCondLst>
                                  <p:childTnLst>
                                    <p:animEffect transition="out" filter="box(in)">
                                      <p:cBhvr>
                                        <p:cTn id="34" dur="500"/>
                                        <p:tgtEl>
                                          <p:spTgt spid="51228"/>
                                        </p:tgtEl>
                                      </p:cBhvr>
                                    </p:animEffect>
                                    <p:set>
                                      <p:cBhvr>
                                        <p:cTn id="35" dur="1" fill="hold">
                                          <p:stCondLst>
                                            <p:cond delay="499"/>
                                          </p:stCondLst>
                                        </p:cTn>
                                        <p:tgtEl>
                                          <p:spTgt spid="51228"/>
                                        </p:tgtEl>
                                        <p:attrNameLst>
                                          <p:attrName>style.visibility</p:attrName>
                                        </p:attrNameLst>
                                      </p:cBhvr>
                                      <p:to>
                                        <p:strVal val="hidden"/>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51229"/>
                                        </p:tgtEl>
                                        <p:attrNameLst>
                                          <p:attrName>style.visibility</p:attrName>
                                        </p:attrNameLst>
                                      </p:cBhvr>
                                      <p:to>
                                        <p:strVal val="visible"/>
                                      </p:to>
                                    </p:set>
                                    <p:animEffect transition="in" filter="box(in)">
                                      <p:cBhvr>
                                        <p:cTn id="40" dur="500"/>
                                        <p:tgtEl>
                                          <p:spTgt spid="512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6" grpId="0" animBg="1"/>
      <p:bldP spid="51226" grpId="1" animBg="1"/>
      <p:bldP spid="51227" grpId="0" animBg="1"/>
      <p:bldP spid="51228" grpId="0" animBg="1"/>
      <p:bldP spid="51228" grpId="1" animBg="1"/>
      <p:bldP spid="5122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Rectangle 4"/>
          <p:cNvSpPr>
            <a:spLocks noGrp="1" noChangeArrowheads="1"/>
          </p:cNvSpPr>
          <p:nvPr>
            <p:ph type="subTitle" idx="1"/>
          </p:nvPr>
        </p:nvSpPr>
        <p:spPr>
          <a:xfrm>
            <a:off x="304800" y="228600"/>
            <a:ext cx="8458200" cy="762000"/>
          </a:xfrm>
        </p:spPr>
        <p:txBody>
          <a:bodyPr/>
          <a:lstStyle/>
          <a:p>
            <a:pPr algn="just" eaLnBrk="1" hangingPunct="1">
              <a:lnSpc>
                <a:spcPct val="90000"/>
              </a:lnSpc>
              <a:buFont typeface="Wingdings" pitchFamily="2" charset="2"/>
              <a:buChar char="v"/>
              <a:defRPr/>
            </a:pPr>
            <a:r>
              <a:rPr lang="en-US"/>
              <a:t> </a:t>
            </a:r>
            <a:r>
              <a:rPr lang="en-US">
                <a:latin typeface="Times New Roman" pitchFamily="18" charset="0"/>
              </a:rPr>
              <a:t>Hướng dẫn thao tác kĩ thuật khâu thường</a:t>
            </a:r>
          </a:p>
        </p:txBody>
      </p:sp>
      <p:grpSp>
        <p:nvGrpSpPr>
          <p:cNvPr id="2" name="Group 27"/>
          <p:cNvGrpSpPr>
            <a:grpSpLocks/>
          </p:cNvGrpSpPr>
          <p:nvPr/>
        </p:nvGrpSpPr>
        <p:grpSpPr bwMode="auto">
          <a:xfrm>
            <a:off x="4495800" y="914400"/>
            <a:ext cx="4038600" cy="1905000"/>
            <a:chOff x="1818" y="2539"/>
            <a:chExt cx="7983" cy="4540"/>
          </a:xfrm>
        </p:grpSpPr>
        <p:grpSp>
          <p:nvGrpSpPr>
            <p:cNvPr id="10319" name="Group 28"/>
            <p:cNvGrpSpPr>
              <a:grpSpLocks/>
            </p:cNvGrpSpPr>
            <p:nvPr/>
          </p:nvGrpSpPr>
          <p:grpSpPr bwMode="auto">
            <a:xfrm>
              <a:off x="2561" y="2539"/>
              <a:ext cx="7240" cy="4540"/>
              <a:chOff x="2271" y="1135"/>
              <a:chExt cx="6248" cy="4540"/>
            </a:xfrm>
          </p:grpSpPr>
          <p:sp>
            <p:nvSpPr>
              <p:cNvPr id="10326" name="Rectangle 29"/>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0327" name="Line 3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0328" name="Group 31"/>
              <p:cNvGrpSpPr>
                <a:grpSpLocks/>
              </p:cNvGrpSpPr>
              <p:nvPr/>
            </p:nvGrpSpPr>
            <p:grpSpPr bwMode="auto">
              <a:xfrm>
                <a:off x="2827" y="3531"/>
                <a:ext cx="5124" cy="113"/>
                <a:chOff x="2827" y="6134"/>
                <a:chExt cx="5124" cy="113"/>
              </a:xfrm>
            </p:grpSpPr>
            <p:sp>
              <p:nvSpPr>
                <p:cNvPr id="10329" name="Line 3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0330" name="Line 3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0331" name="Line 3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0332" name="Line 3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0333" name="Line 3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0334" name="Line 3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0335" name="Line 3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0336" name="Line 3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0337" name="Line 4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0338" name="Line 4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0320" name="Group 42"/>
            <p:cNvGrpSpPr>
              <a:grpSpLocks/>
            </p:cNvGrpSpPr>
            <p:nvPr/>
          </p:nvGrpSpPr>
          <p:grpSpPr bwMode="auto">
            <a:xfrm>
              <a:off x="1818" y="2847"/>
              <a:ext cx="7609" cy="2145"/>
              <a:chOff x="1818" y="2847"/>
              <a:chExt cx="7609" cy="2145"/>
            </a:xfrm>
          </p:grpSpPr>
          <p:grpSp>
            <p:nvGrpSpPr>
              <p:cNvPr id="10321" name="Group 43"/>
              <p:cNvGrpSpPr>
                <a:grpSpLocks/>
              </p:cNvGrpSpPr>
              <p:nvPr/>
            </p:nvGrpSpPr>
            <p:grpSpPr bwMode="auto">
              <a:xfrm>
                <a:off x="1818" y="3191"/>
                <a:ext cx="4964" cy="1218"/>
                <a:chOff x="-337" y="1019"/>
                <a:chExt cx="10792" cy="5311"/>
              </a:xfrm>
            </p:grpSpPr>
            <p:sp>
              <p:nvSpPr>
                <p:cNvPr id="10324" name="Freeform 44"/>
                <p:cNvSpPr>
                  <a:spLocks/>
                </p:cNvSpPr>
                <p:nvPr/>
              </p:nvSpPr>
              <p:spPr bwMode="auto">
                <a:xfrm>
                  <a:off x="-337" y="1019"/>
                  <a:ext cx="10792" cy="5311"/>
                </a:xfrm>
                <a:custGeom>
                  <a:avLst/>
                  <a:gdLst>
                    <a:gd name="T0" fmla="*/ 10189 w 10792"/>
                    <a:gd name="T1" fmla="*/ 5258 h 5311"/>
                    <a:gd name="T2" fmla="*/ 0 w 10792"/>
                    <a:gd name="T3" fmla="*/ 0 h 5311"/>
                    <a:gd name="T4" fmla="*/ 10439 w 10792"/>
                    <a:gd name="T5" fmla="*/ 4507 h 5311"/>
                    <a:gd name="T6" fmla="*/ 10642 w 10792"/>
                    <a:gd name="T7" fmla="*/ 4621 h 5311"/>
                    <a:gd name="T8" fmla="*/ 10732 w 10792"/>
                    <a:gd name="T9" fmla="*/ 4696 h 5311"/>
                    <a:gd name="T10" fmla="*/ 10762 w 10792"/>
                    <a:gd name="T11" fmla="*/ 4756 h 5311"/>
                    <a:gd name="T12" fmla="*/ 10792 w 10792"/>
                    <a:gd name="T13" fmla="*/ 4861 h 5311"/>
                    <a:gd name="T14" fmla="*/ 10792 w 10792"/>
                    <a:gd name="T15" fmla="*/ 4936 h 5311"/>
                    <a:gd name="T16" fmla="*/ 10777 w 10792"/>
                    <a:gd name="T17" fmla="*/ 5041 h 5311"/>
                    <a:gd name="T18" fmla="*/ 10747 w 10792"/>
                    <a:gd name="T19" fmla="*/ 5146 h 5311"/>
                    <a:gd name="T20" fmla="*/ 10642 w 10792"/>
                    <a:gd name="T21" fmla="*/ 5236 h 5311"/>
                    <a:gd name="T22" fmla="*/ 10465 w 10792"/>
                    <a:gd name="T23" fmla="*/ 5311 h 5311"/>
                    <a:gd name="T24" fmla="*/ 10189 w 10792"/>
                    <a:gd name="T25" fmla="*/ 5258 h 531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0792"/>
                    <a:gd name="T40" fmla="*/ 0 h 5311"/>
                    <a:gd name="T41" fmla="*/ 10792 w 10792"/>
                    <a:gd name="T42" fmla="*/ 5311 h 531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0792" h="5311">
                      <a:moveTo>
                        <a:pt x="10189" y="5258"/>
                      </a:moveTo>
                      <a:lnTo>
                        <a:pt x="0" y="0"/>
                      </a:lnTo>
                      <a:lnTo>
                        <a:pt x="10439" y="4507"/>
                      </a:lnTo>
                      <a:lnTo>
                        <a:pt x="10642" y="4621"/>
                      </a:lnTo>
                      <a:lnTo>
                        <a:pt x="10732" y="4696"/>
                      </a:lnTo>
                      <a:lnTo>
                        <a:pt x="10762" y="4756"/>
                      </a:lnTo>
                      <a:lnTo>
                        <a:pt x="10792" y="4861"/>
                      </a:lnTo>
                      <a:lnTo>
                        <a:pt x="10792" y="4936"/>
                      </a:lnTo>
                      <a:lnTo>
                        <a:pt x="10777" y="5041"/>
                      </a:lnTo>
                      <a:lnTo>
                        <a:pt x="10747" y="5146"/>
                      </a:lnTo>
                      <a:lnTo>
                        <a:pt x="10642" y="5236"/>
                      </a:lnTo>
                      <a:lnTo>
                        <a:pt x="10465" y="5311"/>
                      </a:lnTo>
                      <a:lnTo>
                        <a:pt x="10189" y="5258"/>
                      </a:lnTo>
                      <a:close/>
                    </a:path>
                  </a:pathLst>
                </a:custGeom>
                <a:solidFill>
                  <a:srgbClr val="C0C0C0"/>
                </a:solidFill>
                <a:ln w="9525">
                  <a:solidFill>
                    <a:srgbClr val="000000"/>
                  </a:solidFill>
                  <a:round/>
                  <a:headEnd/>
                  <a:tailEnd/>
                </a:ln>
              </p:spPr>
              <p:txBody>
                <a:bodyPr/>
                <a:lstStyle/>
                <a:p>
                  <a:endParaRPr lang="en-US"/>
                </a:p>
              </p:txBody>
            </p:sp>
            <p:sp>
              <p:nvSpPr>
                <p:cNvPr id="10325" name="Freeform 45"/>
                <p:cNvSpPr>
                  <a:spLocks/>
                </p:cNvSpPr>
                <p:nvPr/>
              </p:nvSpPr>
              <p:spPr bwMode="auto">
                <a:xfrm>
                  <a:off x="9300" y="5580"/>
                  <a:ext cx="930" cy="555"/>
                </a:xfrm>
                <a:custGeom>
                  <a:avLst/>
                  <a:gdLst>
                    <a:gd name="T0" fmla="*/ 0 w 930"/>
                    <a:gd name="T1" fmla="*/ 0 h 555"/>
                    <a:gd name="T2" fmla="*/ 646 w 930"/>
                    <a:gd name="T3" fmla="*/ 524 h 555"/>
                    <a:gd name="T4" fmla="*/ 825 w 930"/>
                    <a:gd name="T5" fmla="*/ 555 h 555"/>
                    <a:gd name="T6" fmla="*/ 930 w 930"/>
                    <a:gd name="T7" fmla="*/ 420 h 555"/>
                    <a:gd name="T8" fmla="*/ 915 w 930"/>
                    <a:gd name="T9" fmla="*/ 255 h 555"/>
                    <a:gd name="T10" fmla="*/ 759 w 930"/>
                    <a:gd name="T11" fmla="*/ 185 h 555"/>
                    <a:gd name="T12" fmla="*/ 0 w 930"/>
                    <a:gd name="T13" fmla="*/ 0 h 555"/>
                    <a:gd name="T14" fmla="*/ 0 60000 65536"/>
                    <a:gd name="T15" fmla="*/ 0 60000 65536"/>
                    <a:gd name="T16" fmla="*/ 0 60000 65536"/>
                    <a:gd name="T17" fmla="*/ 0 60000 65536"/>
                    <a:gd name="T18" fmla="*/ 0 60000 65536"/>
                    <a:gd name="T19" fmla="*/ 0 60000 65536"/>
                    <a:gd name="T20" fmla="*/ 0 60000 65536"/>
                    <a:gd name="T21" fmla="*/ 0 w 930"/>
                    <a:gd name="T22" fmla="*/ 0 h 555"/>
                    <a:gd name="T23" fmla="*/ 930 w 930"/>
                    <a:gd name="T24" fmla="*/ 555 h 55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30" h="555">
                      <a:moveTo>
                        <a:pt x="0" y="0"/>
                      </a:moveTo>
                      <a:lnTo>
                        <a:pt x="646" y="524"/>
                      </a:lnTo>
                      <a:lnTo>
                        <a:pt x="825" y="555"/>
                      </a:lnTo>
                      <a:lnTo>
                        <a:pt x="930" y="420"/>
                      </a:lnTo>
                      <a:lnTo>
                        <a:pt x="915" y="255"/>
                      </a:lnTo>
                      <a:lnTo>
                        <a:pt x="759" y="185"/>
                      </a:lnTo>
                      <a:lnTo>
                        <a:pt x="0" y="0"/>
                      </a:lnTo>
                      <a:close/>
                    </a:path>
                  </a:pathLst>
                </a:custGeom>
                <a:solidFill>
                  <a:srgbClr val="FFFFFF"/>
                </a:solidFill>
                <a:ln w="9525">
                  <a:solidFill>
                    <a:srgbClr val="000000"/>
                  </a:solidFill>
                  <a:round/>
                  <a:headEnd/>
                  <a:tailEnd/>
                </a:ln>
              </p:spPr>
              <p:txBody>
                <a:bodyPr/>
                <a:lstStyle/>
                <a:p>
                  <a:endParaRPr lang="en-US"/>
                </a:p>
              </p:txBody>
            </p:sp>
          </p:grpSp>
          <p:sp>
            <p:nvSpPr>
              <p:cNvPr id="10322" name="Freeform 46"/>
              <p:cNvSpPr>
                <a:spLocks/>
              </p:cNvSpPr>
              <p:nvPr/>
            </p:nvSpPr>
            <p:spPr bwMode="auto">
              <a:xfrm>
                <a:off x="6782" y="3510"/>
                <a:ext cx="1513" cy="855"/>
              </a:xfrm>
              <a:custGeom>
                <a:avLst/>
                <a:gdLst>
                  <a:gd name="T0" fmla="*/ 0 w 1513"/>
                  <a:gd name="T1" fmla="*/ 854 h 855"/>
                  <a:gd name="T2" fmla="*/ 103 w 1513"/>
                  <a:gd name="T3" fmla="*/ 855 h 855"/>
                  <a:gd name="T4" fmla="*/ 193 w 1513"/>
                  <a:gd name="T5" fmla="*/ 825 h 855"/>
                  <a:gd name="T6" fmla="*/ 328 w 1513"/>
                  <a:gd name="T7" fmla="*/ 780 h 855"/>
                  <a:gd name="T8" fmla="*/ 433 w 1513"/>
                  <a:gd name="T9" fmla="*/ 705 h 855"/>
                  <a:gd name="T10" fmla="*/ 508 w 1513"/>
                  <a:gd name="T11" fmla="*/ 645 h 855"/>
                  <a:gd name="T12" fmla="*/ 583 w 1513"/>
                  <a:gd name="T13" fmla="*/ 525 h 855"/>
                  <a:gd name="T14" fmla="*/ 718 w 1513"/>
                  <a:gd name="T15" fmla="*/ 270 h 855"/>
                  <a:gd name="T16" fmla="*/ 838 w 1513"/>
                  <a:gd name="T17" fmla="*/ 120 h 855"/>
                  <a:gd name="T18" fmla="*/ 898 w 1513"/>
                  <a:gd name="T19" fmla="*/ 60 h 855"/>
                  <a:gd name="T20" fmla="*/ 973 w 1513"/>
                  <a:gd name="T21" fmla="*/ 30 h 855"/>
                  <a:gd name="T22" fmla="*/ 1033 w 1513"/>
                  <a:gd name="T23" fmla="*/ 0 h 855"/>
                  <a:gd name="T24" fmla="*/ 1138 w 1513"/>
                  <a:gd name="T25" fmla="*/ 30 h 855"/>
                  <a:gd name="T26" fmla="*/ 1213 w 1513"/>
                  <a:gd name="T27" fmla="*/ 75 h 855"/>
                  <a:gd name="T28" fmla="*/ 1258 w 1513"/>
                  <a:gd name="T29" fmla="*/ 240 h 855"/>
                  <a:gd name="T30" fmla="*/ 1303 w 1513"/>
                  <a:gd name="T31" fmla="*/ 330 h 855"/>
                  <a:gd name="T32" fmla="*/ 1348 w 1513"/>
                  <a:gd name="T33" fmla="*/ 345 h 855"/>
                  <a:gd name="T34" fmla="*/ 1423 w 1513"/>
                  <a:gd name="T35" fmla="*/ 360 h 855"/>
                  <a:gd name="T36" fmla="*/ 1513 w 1513"/>
                  <a:gd name="T37" fmla="*/ 330 h 85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513"/>
                  <a:gd name="T58" fmla="*/ 0 h 855"/>
                  <a:gd name="T59" fmla="*/ 1513 w 1513"/>
                  <a:gd name="T60" fmla="*/ 855 h 85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513" h="855">
                    <a:moveTo>
                      <a:pt x="0" y="854"/>
                    </a:moveTo>
                    <a:lnTo>
                      <a:pt x="103" y="855"/>
                    </a:lnTo>
                    <a:lnTo>
                      <a:pt x="193" y="825"/>
                    </a:lnTo>
                    <a:lnTo>
                      <a:pt x="328" y="780"/>
                    </a:lnTo>
                    <a:lnTo>
                      <a:pt x="433" y="705"/>
                    </a:lnTo>
                    <a:lnTo>
                      <a:pt x="508" y="645"/>
                    </a:lnTo>
                    <a:lnTo>
                      <a:pt x="583" y="525"/>
                    </a:lnTo>
                    <a:lnTo>
                      <a:pt x="718" y="270"/>
                    </a:lnTo>
                    <a:lnTo>
                      <a:pt x="838" y="120"/>
                    </a:lnTo>
                    <a:lnTo>
                      <a:pt x="898" y="60"/>
                    </a:lnTo>
                    <a:lnTo>
                      <a:pt x="973" y="30"/>
                    </a:lnTo>
                    <a:lnTo>
                      <a:pt x="1033" y="0"/>
                    </a:lnTo>
                    <a:lnTo>
                      <a:pt x="1138" y="30"/>
                    </a:lnTo>
                    <a:lnTo>
                      <a:pt x="1213" y="75"/>
                    </a:lnTo>
                    <a:lnTo>
                      <a:pt x="1258" y="240"/>
                    </a:lnTo>
                    <a:lnTo>
                      <a:pt x="1303" y="330"/>
                    </a:lnTo>
                    <a:lnTo>
                      <a:pt x="1348" y="345"/>
                    </a:lnTo>
                    <a:lnTo>
                      <a:pt x="1423" y="360"/>
                    </a:lnTo>
                    <a:lnTo>
                      <a:pt x="1513" y="330"/>
                    </a:lnTo>
                  </a:path>
                </a:pathLst>
              </a:custGeom>
              <a:noFill/>
              <a:ln w="19050">
                <a:solidFill>
                  <a:srgbClr val="FF0000"/>
                </a:solidFill>
                <a:round/>
                <a:headEnd/>
                <a:tailEnd/>
              </a:ln>
            </p:spPr>
            <p:txBody>
              <a:bodyPr/>
              <a:lstStyle/>
              <a:p>
                <a:endParaRPr lang="en-US"/>
              </a:p>
            </p:txBody>
          </p:sp>
          <p:sp>
            <p:nvSpPr>
              <p:cNvPr id="10323" name="Freeform 47"/>
              <p:cNvSpPr>
                <a:spLocks/>
              </p:cNvSpPr>
              <p:nvPr/>
            </p:nvSpPr>
            <p:spPr bwMode="auto">
              <a:xfrm>
                <a:off x="6556" y="2847"/>
                <a:ext cx="2871" cy="2145"/>
              </a:xfrm>
              <a:custGeom>
                <a:avLst/>
                <a:gdLst>
                  <a:gd name="T0" fmla="*/ 2564 w 2871"/>
                  <a:gd name="T1" fmla="*/ 2145 h 2145"/>
                  <a:gd name="T2" fmla="*/ 2684 w 2871"/>
                  <a:gd name="T3" fmla="*/ 1971 h 2145"/>
                  <a:gd name="T4" fmla="*/ 2729 w 2871"/>
                  <a:gd name="T5" fmla="*/ 1761 h 2145"/>
                  <a:gd name="T6" fmla="*/ 2776 w 2871"/>
                  <a:gd name="T7" fmla="*/ 1665 h 2145"/>
                  <a:gd name="T8" fmla="*/ 2790 w 2871"/>
                  <a:gd name="T9" fmla="*/ 1620 h 2145"/>
                  <a:gd name="T10" fmla="*/ 2818 w 2871"/>
                  <a:gd name="T11" fmla="*/ 1470 h 2145"/>
                  <a:gd name="T12" fmla="*/ 2762 w 2871"/>
                  <a:gd name="T13" fmla="*/ 840 h 2145"/>
                  <a:gd name="T14" fmla="*/ 2663 w 2871"/>
                  <a:gd name="T15" fmla="*/ 630 h 2145"/>
                  <a:gd name="T16" fmla="*/ 2578 w 2871"/>
                  <a:gd name="T17" fmla="*/ 495 h 2145"/>
                  <a:gd name="T18" fmla="*/ 2550 w 2871"/>
                  <a:gd name="T19" fmla="*/ 450 h 2145"/>
                  <a:gd name="T20" fmla="*/ 2408 w 2871"/>
                  <a:gd name="T21" fmla="*/ 375 h 2145"/>
                  <a:gd name="T22" fmla="*/ 2295 w 2871"/>
                  <a:gd name="T23" fmla="*/ 285 h 2145"/>
                  <a:gd name="T24" fmla="*/ 2026 w 2871"/>
                  <a:gd name="T25" fmla="*/ 180 h 2145"/>
                  <a:gd name="T26" fmla="*/ 1829 w 2871"/>
                  <a:gd name="T27" fmla="*/ 105 h 2145"/>
                  <a:gd name="T28" fmla="*/ 1461 w 2871"/>
                  <a:gd name="T29" fmla="*/ 0 h 2145"/>
                  <a:gd name="T30" fmla="*/ 825 w 2871"/>
                  <a:gd name="T31" fmla="*/ 60 h 2145"/>
                  <a:gd name="T32" fmla="*/ 782 w 2871"/>
                  <a:gd name="T33" fmla="*/ 90 h 2145"/>
                  <a:gd name="T34" fmla="*/ 726 w 2871"/>
                  <a:gd name="T35" fmla="*/ 105 h 2145"/>
                  <a:gd name="T36" fmla="*/ 697 w 2871"/>
                  <a:gd name="T37" fmla="*/ 150 h 2145"/>
                  <a:gd name="T38" fmla="*/ 613 w 2871"/>
                  <a:gd name="T39" fmla="*/ 195 h 2145"/>
                  <a:gd name="T40" fmla="*/ 528 w 2871"/>
                  <a:gd name="T41" fmla="*/ 255 h 2145"/>
                  <a:gd name="T42" fmla="*/ 429 w 2871"/>
                  <a:gd name="T43" fmla="*/ 330 h 2145"/>
                  <a:gd name="T44" fmla="*/ 358 w 2871"/>
                  <a:gd name="T45" fmla="*/ 420 h 2145"/>
                  <a:gd name="T46" fmla="*/ 203 w 2871"/>
                  <a:gd name="T47" fmla="*/ 630 h 2145"/>
                  <a:gd name="T48" fmla="*/ 104 w 2871"/>
                  <a:gd name="T49" fmla="*/ 810 h 2145"/>
                  <a:gd name="T50" fmla="*/ 47 w 2871"/>
                  <a:gd name="T51" fmla="*/ 1020 h 2145"/>
                  <a:gd name="T52" fmla="*/ 75 w 2871"/>
                  <a:gd name="T53" fmla="*/ 1485 h 214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871"/>
                  <a:gd name="T82" fmla="*/ 0 h 2145"/>
                  <a:gd name="T83" fmla="*/ 2871 w 2871"/>
                  <a:gd name="T84" fmla="*/ 2145 h 214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871" h="2145">
                    <a:moveTo>
                      <a:pt x="2564" y="2145"/>
                    </a:moveTo>
                    <a:cubicBezTo>
                      <a:pt x="2625" y="2096"/>
                      <a:pt x="2641" y="2039"/>
                      <a:pt x="2684" y="1971"/>
                    </a:cubicBezTo>
                    <a:cubicBezTo>
                      <a:pt x="2699" y="1906"/>
                      <a:pt x="2709" y="1825"/>
                      <a:pt x="2729" y="1761"/>
                    </a:cubicBezTo>
                    <a:cubicBezTo>
                      <a:pt x="2733" y="1726"/>
                      <a:pt x="2769" y="1700"/>
                      <a:pt x="2776" y="1665"/>
                    </a:cubicBezTo>
                    <a:cubicBezTo>
                      <a:pt x="2779" y="1649"/>
                      <a:pt x="2786" y="1635"/>
                      <a:pt x="2790" y="1620"/>
                    </a:cubicBezTo>
                    <a:cubicBezTo>
                      <a:pt x="2800" y="1570"/>
                      <a:pt x="2818" y="1470"/>
                      <a:pt x="2818" y="1470"/>
                    </a:cubicBezTo>
                    <a:cubicBezTo>
                      <a:pt x="2814" y="1311"/>
                      <a:pt x="2871" y="1013"/>
                      <a:pt x="2762" y="840"/>
                    </a:cubicBezTo>
                    <a:cubicBezTo>
                      <a:pt x="2743" y="761"/>
                      <a:pt x="2706" y="696"/>
                      <a:pt x="2663" y="630"/>
                    </a:cubicBezTo>
                    <a:cubicBezTo>
                      <a:pt x="2663" y="630"/>
                      <a:pt x="2592" y="518"/>
                      <a:pt x="2578" y="495"/>
                    </a:cubicBezTo>
                    <a:cubicBezTo>
                      <a:pt x="2568" y="480"/>
                      <a:pt x="2565" y="458"/>
                      <a:pt x="2550" y="450"/>
                    </a:cubicBezTo>
                    <a:cubicBezTo>
                      <a:pt x="2501" y="424"/>
                      <a:pt x="2459" y="393"/>
                      <a:pt x="2408" y="375"/>
                    </a:cubicBezTo>
                    <a:cubicBezTo>
                      <a:pt x="2371" y="345"/>
                      <a:pt x="2338" y="304"/>
                      <a:pt x="2295" y="285"/>
                    </a:cubicBezTo>
                    <a:cubicBezTo>
                      <a:pt x="2206" y="247"/>
                      <a:pt x="2116" y="218"/>
                      <a:pt x="2026" y="180"/>
                    </a:cubicBezTo>
                    <a:cubicBezTo>
                      <a:pt x="1958" y="151"/>
                      <a:pt x="1902" y="121"/>
                      <a:pt x="1829" y="105"/>
                    </a:cubicBezTo>
                    <a:cubicBezTo>
                      <a:pt x="1710" y="42"/>
                      <a:pt x="1591" y="23"/>
                      <a:pt x="1461" y="0"/>
                    </a:cubicBezTo>
                    <a:cubicBezTo>
                      <a:pt x="1186" y="9"/>
                      <a:pt x="1057" y="11"/>
                      <a:pt x="825" y="60"/>
                    </a:cubicBezTo>
                    <a:cubicBezTo>
                      <a:pt x="811" y="70"/>
                      <a:pt x="798" y="83"/>
                      <a:pt x="782" y="90"/>
                    </a:cubicBezTo>
                    <a:cubicBezTo>
                      <a:pt x="764" y="98"/>
                      <a:pt x="742" y="94"/>
                      <a:pt x="726" y="105"/>
                    </a:cubicBezTo>
                    <a:cubicBezTo>
                      <a:pt x="712" y="115"/>
                      <a:pt x="710" y="137"/>
                      <a:pt x="697" y="150"/>
                    </a:cubicBezTo>
                    <a:cubicBezTo>
                      <a:pt x="670" y="179"/>
                      <a:pt x="648" y="183"/>
                      <a:pt x="613" y="195"/>
                    </a:cubicBezTo>
                    <a:cubicBezTo>
                      <a:pt x="514" y="300"/>
                      <a:pt x="623" y="197"/>
                      <a:pt x="528" y="255"/>
                    </a:cubicBezTo>
                    <a:cubicBezTo>
                      <a:pt x="493" y="276"/>
                      <a:pt x="463" y="306"/>
                      <a:pt x="429" y="330"/>
                    </a:cubicBezTo>
                    <a:cubicBezTo>
                      <a:pt x="328" y="491"/>
                      <a:pt x="485" y="247"/>
                      <a:pt x="358" y="420"/>
                    </a:cubicBezTo>
                    <a:cubicBezTo>
                      <a:pt x="304" y="495"/>
                      <a:pt x="277" y="577"/>
                      <a:pt x="203" y="630"/>
                    </a:cubicBezTo>
                    <a:cubicBezTo>
                      <a:pt x="181" y="698"/>
                      <a:pt x="140" y="751"/>
                      <a:pt x="104" y="810"/>
                    </a:cubicBezTo>
                    <a:cubicBezTo>
                      <a:pt x="73" y="859"/>
                      <a:pt x="58" y="960"/>
                      <a:pt x="47" y="1020"/>
                    </a:cubicBezTo>
                    <a:cubicBezTo>
                      <a:pt x="61" y="1466"/>
                      <a:pt x="0" y="1325"/>
                      <a:pt x="75" y="1485"/>
                    </a:cubicBezTo>
                  </a:path>
                </a:pathLst>
              </a:custGeom>
              <a:noFill/>
              <a:ln w="19050">
                <a:solidFill>
                  <a:srgbClr val="FF0000"/>
                </a:solidFill>
                <a:round/>
                <a:headEnd/>
                <a:tailEnd/>
              </a:ln>
            </p:spPr>
            <p:txBody>
              <a:bodyPr/>
              <a:lstStyle/>
              <a:p>
                <a:endParaRPr lang="en-US"/>
              </a:p>
            </p:txBody>
          </p:sp>
        </p:grpSp>
      </p:grpSp>
      <p:grpSp>
        <p:nvGrpSpPr>
          <p:cNvPr id="7" name="Group 48"/>
          <p:cNvGrpSpPr>
            <a:grpSpLocks/>
          </p:cNvGrpSpPr>
          <p:nvPr/>
        </p:nvGrpSpPr>
        <p:grpSpPr bwMode="auto">
          <a:xfrm>
            <a:off x="304800" y="4648200"/>
            <a:ext cx="4191000" cy="1892300"/>
            <a:chOff x="1584" y="1245"/>
            <a:chExt cx="8691" cy="4540"/>
          </a:xfrm>
        </p:grpSpPr>
        <p:grpSp>
          <p:nvGrpSpPr>
            <p:cNvPr id="10296" name="Group 49"/>
            <p:cNvGrpSpPr>
              <a:grpSpLocks/>
            </p:cNvGrpSpPr>
            <p:nvPr/>
          </p:nvGrpSpPr>
          <p:grpSpPr bwMode="auto">
            <a:xfrm>
              <a:off x="1584" y="1245"/>
              <a:ext cx="7240" cy="4540"/>
              <a:chOff x="2271" y="1135"/>
              <a:chExt cx="6248" cy="4540"/>
            </a:xfrm>
          </p:grpSpPr>
          <p:sp>
            <p:nvSpPr>
              <p:cNvPr id="10306" name="Rectangle 50"/>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0307" name="Line 51"/>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0308" name="Group 52"/>
              <p:cNvGrpSpPr>
                <a:grpSpLocks/>
              </p:cNvGrpSpPr>
              <p:nvPr/>
            </p:nvGrpSpPr>
            <p:grpSpPr bwMode="auto">
              <a:xfrm>
                <a:off x="2827" y="3531"/>
                <a:ext cx="5124" cy="113"/>
                <a:chOff x="2827" y="6134"/>
                <a:chExt cx="5124" cy="113"/>
              </a:xfrm>
            </p:grpSpPr>
            <p:sp>
              <p:nvSpPr>
                <p:cNvPr id="10309" name="Line 53"/>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0310" name="Line 54"/>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0311" name="Line 55"/>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0312" name="Line 56"/>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0313" name="Line 57"/>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0314" name="Line 58"/>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0315" name="Line 59"/>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0316" name="Line 60"/>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0317" name="Line 61"/>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0318" name="Line 62"/>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0297" name="Group 63"/>
            <p:cNvGrpSpPr>
              <a:grpSpLocks/>
            </p:cNvGrpSpPr>
            <p:nvPr/>
          </p:nvGrpSpPr>
          <p:grpSpPr bwMode="auto">
            <a:xfrm>
              <a:off x="4440" y="3480"/>
              <a:ext cx="5835" cy="2183"/>
              <a:chOff x="4440" y="3480"/>
              <a:chExt cx="5835" cy="2183"/>
            </a:xfrm>
          </p:grpSpPr>
          <p:grpSp>
            <p:nvGrpSpPr>
              <p:cNvPr id="10298" name="Group 64"/>
              <p:cNvGrpSpPr>
                <a:grpSpLocks/>
              </p:cNvGrpSpPr>
              <p:nvPr/>
            </p:nvGrpSpPr>
            <p:grpSpPr bwMode="auto">
              <a:xfrm>
                <a:off x="4440" y="3480"/>
                <a:ext cx="5198" cy="218"/>
                <a:chOff x="4440" y="3480"/>
                <a:chExt cx="5198" cy="218"/>
              </a:xfrm>
            </p:grpSpPr>
            <p:sp>
              <p:nvSpPr>
                <p:cNvPr id="10301" name="Freeform 65"/>
                <p:cNvSpPr>
                  <a:spLocks/>
                </p:cNvSpPr>
                <p:nvPr/>
              </p:nvSpPr>
              <p:spPr bwMode="auto">
                <a:xfrm>
                  <a:off x="4440" y="3630"/>
                  <a:ext cx="1095" cy="68"/>
                </a:xfrm>
                <a:custGeom>
                  <a:avLst/>
                  <a:gdLst>
                    <a:gd name="T0" fmla="*/ 1093 w 1095"/>
                    <a:gd name="T1" fmla="*/ 68 h 68"/>
                    <a:gd name="T2" fmla="*/ 0 w 1095"/>
                    <a:gd name="T3" fmla="*/ 60 h 68"/>
                    <a:gd name="T4" fmla="*/ 1095 w 1095"/>
                    <a:gd name="T5" fmla="*/ 0 h 68"/>
                    <a:gd name="T6" fmla="*/ 1093 w 1095"/>
                    <a:gd name="T7" fmla="*/ 68 h 68"/>
                    <a:gd name="T8" fmla="*/ 0 60000 65536"/>
                    <a:gd name="T9" fmla="*/ 0 60000 65536"/>
                    <a:gd name="T10" fmla="*/ 0 60000 65536"/>
                    <a:gd name="T11" fmla="*/ 0 60000 65536"/>
                    <a:gd name="T12" fmla="*/ 0 w 1095"/>
                    <a:gd name="T13" fmla="*/ 0 h 68"/>
                    <a:gd name="T14" fmla="*/ 1095 w 1095"/>
                    <a:gd name="T15" fmla="*/ 68 h 68"/>
                  </a:gdLst>
                  <a:ahLst/>
                  <a:cxnLst>
                    <a:cxn ang="T8">
                      <a:pos x="T0" y="T1"/>
                    </a:cxn>
                    <a:cxn ang="T9">
                      <a:pos x="T2" y="T3"/>
                    </a:cxn>
                    <a:cxn ang="T10">
                      <a:pos x="T4" y="T5"/>
                    </a:cxn>
                    <a:cxn ang="T11">
                      <a:pos x="T6" y="T7"/>
                    </a:cxn>
                  </a:cxnLst>
                  <a:rect l="T12" t="T13" r="T14" b="T15"/>
                  <a:pathLst>
                    <a:path w="1095" h="68">
                      <a:moveTo>
                        <a:pt x="1093" y="68"/>
                      </a:moveTo>
                      <a:lnTo>
                        <a:pt x="0" y="60"/>
                      </a:lnTo>
                      <a:lnTo>
                        <a:pt x="1095" y="0"/>
                      </a:lnTo>
                      <a:lnTo>
                        <a:pt x="1093" y="68"/>
                      </a:lnTo>
                      <a:close/>
                    </a:path>
                  </a:pathLst>
                </a:custGeom>
                <a:solidFill>
                  <a:srgbClr val="C0C0C0"/>
                </a:solidFill>
                <a:ln w="9525">
                  <a:solidFill>
                    <a:srgbClr val="000000"/>
                  </a:solidFill>
                  <a:round/>
                  <a:headEnd/>
                  <a:tailEnd/>
                </a:ln>
              </p:spPr>
              <p:txBody>
                <a:bodyPr/>
                <a:lstStyle/>
                <a:p>
                  <a:endParaRPr lang="en-US"/>
                </a:p>
              </p:txBody>
            </p:sp>
            <p:sp>
              <p:nvSpPr>
                <p:cNvPr id="10302" name="Freeform 66"/>
                <p:cNvSpPr>
                  <a:spLocks/>
                </p:cNvSpPr>
                <p:nvPr/>
              </p:nvSpPr>
              <p:spPr bwMode="auto">
                <a:xfrm>
                  <a:off x="6195" y="3585"/>
                  <a:ext cx="645" cy="113"/>
                </a:xfrm>
                <a:custGeom>
                  <a:avLst/>
                  <a:gdLst>
                    <a:gd name="T0" fmla="*/ 641 w 645"/>
                    <a:gd name="T1" fmla="*/ 113 h 113"/>
                    <a:gd name="T2" fmla="*/ 0 w 645"/>
                    <a:gd name="T3" fmla="*/ 105 h 113"/>
                    <a:gd name="T4" fmla="*/ 0 w 645"/>
                    <a:gd name="T5" fmla="*/ 90 h 113"/>
                    <a:gd name="T6" fmla="*/ 0 w 645"/>
                    <a:gd name="T7" fmla="*/ 30 h 113"/>
                    <a:gd name="T8" fmla="*/ 645 w 645"/>
                    <a:gd name="T9" fmla="*/ 0 h 113"/>
                    <a:gd name="T10" fmla="*/ 641 w 645"/>
                    <a:gd name="T11" fmla="*/ 113 h 113"/>
                    <a:gd name="T12" fmla="*/ 0 60000 65536"/>
                    <a:gd name="T13" fmla="*/ 0 60000 65536"/>
                    <a:gd name="T14" fmla="*/ 0 60000 65536"/>
                    <a:gd name="T15" fmla="*/ 0 60000 65536"/>
                    <a:gd name="T16" fmla="*/ 0 60000 65536"/>
                    <a:gd name="T17" fmla="*/ 0 60000 65536"/>
                    <a:gd name="T18" fmla="*/ 0 w 645"/>
                    <a:gd name="T19" fmla="*/ 0 h 113"/>
                    <a:gd name="T20" fmla="*/ 645 w 645"/>
                    <a:gd name="T21" fmla="*/ 113 h 113"/>
                  </a:gdLst>
                  <a:ahLst/>
                  <a:cxnLst>
                    <a:cxn ang="T12">
                      <a:pos x="T0" y="T1"/>
                    </a:cxn>
                    <a:cxn ang="T13">
                      <a:pos x="T2" y="T3"/>
                    </a:cxn>
                    <a:cxn ang="T14">
                      <a:pos x="T4" y="T5"/>
                    </a:cxn>
                    <a:cxn ang="T15">
                      <a:pos x="T6" y="T7"/>
                    </a:cxn>
                    <a:cxn ang="T16">
                      <a:pos x="T8" y="T9"/>
                    </a:cxn>
                    <a:cxn ang="T17">
                      <a:pos x="T10" y="T11"/>
                    </a:cxn>
                  </a:cxnLst>
                  <a:rect l="T18" t="T19" r="T20" b="T21"/>
                  <a:pathLst>
                    <a:path w="645" h="113">
                      <a:moveTo>
                        <a:pt x="641" y="113"/>
                      </a:moveTo>
                      <a:lnTo>
                        <a:pt x="0" y="105"/>
                      </a:lnTo>
                      <a:lnTo>
                        <a:pt x="0" y="90"/>
                      </a:lnTo>
                      <a:lnTo>
                        <a:pt x="0" y="30"/>
                      </a:lnTo>
                      <a:lnTo>
                        <a:pt x="645" y="0"/>
                      </a:lnTo>
                      <a:lnTo>
                        <a:pt x="641" y="113"/>
                      </a:lnTo>
                      <a:close/>
                    </a:path>
                  </a:pathLst>
                </a:custGeom>
                <a:solidFill>
                  <a:srgbClr val="C0C0C0"/>
                </a:solidFill>
                <a:ln w="9525">
                  <a:solidFill>
                    <a:srgbClr val="000000"/>
                  </a:solidFill>
                  <a:round/>
                  <a:headEnd/>
                  <a:tailEnd/>
                </a:ln>
              </p:spPr>
              <p:txBody>
                <a:bodyPr/>
                <a:lstStyle/>
                <a:p>
                  <a:endParaRPr lang="en-US"/>
                </a:p>
              </p:txBody>
            </p:sp>
            <p:grpSp>
              <p:nvGrpSpPr>
                <p:cNvPr id="10303" name="Group 67"/>
                <p:cNvGrpSpPr>
                  <a:grpSpLocks/>
                </p:cNvGrpSpPr>
                <p:nvPr/>
              </p:nvGrpSpPr>
              <p:grpSpPr bwMode="auto">
                <a:xfrm>
                  <a:off x="7500" y="3480"/>
                  <a:ext cx="2138" cy="218"/>
                  <a:chOff x="7500" y="3480"/>
                  <a:chExt cx="2138" cy="218"/>
                </a:xfrm>
              </p:grpSpPr>
              <p:sp>
                <p:nvSpPr>
                  <p:cNvPr id="10304" name="Freeform 68"/>
                  <p:cNvSpPr>
                    <a:spLocks/>
                  </p:cNvSpPr>
                  <p:nvPr/>
                </p:nvSpPr>
                <p:spPr bwMode="auto">
                  <a:xfrm>
                    <a:off x="7500" y="3480"/>
                    <a:ext cx="2138" cy="218"/>
                  </a:xfrm>
                  <a:custGeom>
                    <a:avLst/>
                    <a:gdLst>
                      <a:gd name="T0" fmla="*/ 8 w 2138"/>
                      <a:gd name="T1" fmla="*/ 218 h 218"/>
                      <a:gd name="T2" fmla="*/ 1836 w 2138"/>
                      <a:gd name="T3" fmla="*/ 218 h 218"/>
                      <a:gd name="T4" fmla="*/ 1935 w 2138"/>
                      <a:gd name="T5" fmla="*/ 216 h 218"/>
                      <a:gd name="T6" fmla="*/ 1990 w 2138"/>
                      <a:gd name="T7" fmla="*/ 211 h 218"/>
                      <a:gd name="T8" fmla="*/ 2024 w 2138"/>
                      <a:gd name="T9" fmla="*/ 209 h 218"/>
                      <a:gd name="T10" fmla="*/ 2062 w 2138"/>
                      <a:gd name="T11" fmla="*/ 197 h 218"/>
                      <a:gd name="T12" fmla="*/ 2091 w 2138"/>
                      <a:gd name="T13" fmla="*/ 180 h 218"/>
                      <a:gd name="T14" fmla="*/ 2117 w 2138"/>
                      <a:gd name="T15" fmla="*/ 151 h 218"/>
                      <a:gd name="T16" fmla="*/ 2134 w 2138"/>
                      <a:gd name="T17" fmla="*/ 128 h 218"/>
                      <a:gd name="T18" fmla="*/ 2138 w 2138"/>
                      <a:gd name="T19" fmla="*/ 90 h 218"/>
                      <a:gd name="T20" fmla="*/ 2123 w 2138"/>
                      <a:gd name="T21" fmla="*/ 75 h 218"/>
                      <a:gd name="T22" fmla="*/ 2123 w 2138"/>
                      <a:gd name="T23" fmla="*/ 75 h 218"/>
                      <a:gd name="T24" fmla="*/ 2115 w 2138"/>
                      <a:gd name="T25" fmla="*/ 60 h 218"/>
                      <a:gd name="T26" fmla="*/ 2085 w 2138"/>
                      <a:gd name="T27" fmla="*/ 23 h 218"/>
                      <a:gd name="T28" fmla="*/ 2048 w 2138"/>
                      <a:gd name="T29" fmla="*/ 8 h 218"/>
                      <a:gd name="T30" fmla="*/ 1995 w 2138"/>
                      <a:gd name="T31" fmla="*/ 0 h 218"/>
                      <a:gd name="T32" fmla="*/ 1838 w 2138"/>
                      <a:gd name="T33" fmla="*/ 8 h 218"/>
                      <a:gd name="T34" fmla="*/ 0 w 2138"/>
                      <a:gd name="T35" fmla="*/ 120 h 218"/>
                      <a:gd name="T36" fmla="*/ 8 w 2138"/>
                      <a:gd name="T37" fmla="*/ 218 h 21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138"/>
                      <a:gd name="T58" fmla="*/ 0 h 218"/>
                      <a:gd name="T59" fmla="*/ 2138 w 2138"/>
                      <a:gd name="T60" fmla="*/ 218 h 21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138" h="218">
                        <a:moveTo>
                          <a:pt x="8" y="218"/>
                        </a:moveTo>
                        <a:lnTo>
                          <a:pt x="1836" y="218"/>
                        </a:lnTo>
                        <a:lnTo>
                          <a:pt x="1935" y="216"/>
                        </a:lnTo>
                        <a:lnTo>
                          <a:pt x="1990" y="211"/>
                        </a:lnTo>
                        <a:lnTo>
                          <a:pt x="2024" y="209"/>
                        </a:lnTo>
                        <a:lnTo>
                          <a:pt x="2062" y="197"/>
                        </a:lnTo>
                        <a:lnTo>
                          <a:pt x="2091" y="180"/>
                        </a:lnTo>
                        <a:lnTo>
                          <a:pt x="2117" y="151"/>
                        </a:lnTo>
                        <a:lnTo>
                          <a:pt x="2134" y="128"/>
                        </a:lnTo>
                        <a:lnTo>
                          <a:pt x="2138" y="90"/>
                        </a:lnTo>
                        <a:lnTo>
                          <a:pt x="2123" y="75"/>
                        </a:lnTo>
                        <a:lnTo>
                          <a:pt x="2115" y="60"/>
                        </a:lnTo>
                        <a:lnTo>
                          <a:pt x="2085" y="23"/>
                        </a:lnTo>
                        <a:lnTo>
                          <a:pt x="2048" y="8"/>
                        </a:lnTo>
                        <a:lnTo>
                          <a:pt x="1995" y="0"/>
                        </a:lnTo>
                        <a:lnTo>
                          <a:pt x="1838" y="8"/>
                        </a:lnTo>
                        <a:lnTo>
                          <a:pt x="0" y="120"/>
                        </a:lnTo>
                        <a:lnTo>
                          <a:pt x="8" y="218"/>
                        </a:lnTo>
                        <a:close/>
                      </a:path>
                    </a:pathLst>
                  </a:custGeom>
                  <a:solidFill>
                    <a:srgbClr val="C0C0C0"/>
                  </a:solidFill>
                  <a:ln w="9525">
                    <a:solidFill>
                      <a:srgbClr val="000000"/>
                    </a:solidFill>
                    <a:round/>
                    <a:headEnd/>
                    <a:tailEnd/>
                  </a:ln>
                </p:spPr>
                <p:txBody>
                  <a:bodyPr/>
                  <a:lstStyle/>
                  <a:p>
                    <a:endParaRPr lang="en-US"/>
                  </a:p>
                </p:txBody>
              </p:sp>
              <p:sp>
                <p:nvSpPr>
                  <p:cNvPr id="10305" name="Freeform 69"/>
                  <p:cNvSpPr>
                    <a:spLocks/>
                  </p:cNvSpPr>
                  <p:nvPr/>
                </p:nvSpPr>
                <p:spPr bwMode="auto">
                  <a:xfrm>
                    <a:off x="9185" y="3530"/>
                    <a:ext cx="367" cy="97"/>
                  </a:xfrm>
                  <a:custGeom>
                    <a:avLst/>
                    <a:gdLst>
                      <a:gd name="T0" fmla="*/ 0 w 367"/>
                      <a:gd name="T1" fmla="*/ 60 h 97"/>
                      <a:gd name="T2" fmla="*/ 337 w 367"/>
                      <a:gd name="T3" fmla="*/ 97 h 97"/>
                      <a:gd name="T4" fmla="*/ 367 w 367"/>
                      <a:gd name="T5" fmla="*/ 67 h 97"/>
                      <a:gd name="T6" fmla="*/ 360 w 367"/>
                      <a:gd name="T7" fmla="*/ 22 h 97"/>
                      <a:gd name="T8" fmla="*/ 322 w 367"/>
                      <a:gd name="T9" fmla="*/ 0 h 97"/>
                      <a:gd name="T10" fmla="*/ 0 w 367"/>
                      <a:gd name="T11" fmla="*/ 60 h 97"/>
                      <a:gd name="T12" fmla="*/ 0 60000 65536"/>
                      <a:gd name="T13" fmla="*/ 0 60000 65536"/>
                      <a:gd name="T14" fmla="*/ 0 60000 65536"/>
                      <a:gd name="T15" fmla="*/ 0 60000 65536"/>
                      <a:gd name="T16" fmla="*/ 0 60000 65536"/>
                      <a:gd name="T17" fmla="*/ 0 60000 65536"/>
                      <a:gd name="T18" fmla="*/ 0 w 367"/>
                      <a:gd name="T19" fmla="*/ 0 h 97"/>
                      <a:gd name="T20" fmla="*/ 367 w 367"/>
                      <a:gd name="T21" fmla="*/ 97 h 97"/>
                    </a:gdLst>
                    <a:ahLst/>
                    <a:cxnLst>
                      <a:cxn ang="T12">
                        <a:pos x="T0" y="T1"/>
                      </a:cxn>
                      <a:cxn ang="T13">
                        <a:pos x="T2" y="T3"/>
                      </a:cxn>
                      <a:cxn ang="T14">
                        <a:pos x="T4" y="T5"/>
                      </a:cxn>
                      <a:cxn ang="T15">
                        <a:pos x="T6" y="T7"/>
                      </a:cxn>
                      <a:cxn ang="T16">
                        <a:pos x="T8" y="T9"/>
                      </a:cxn>
                      <a:cxn ang="T17">
                        <a:pos x="T10" y="T11"/>
                      </a:cxn>
                    </a:cxnLst>
                    <a:rect l="T18" t="T19" r="T20" b="T21"/>
                    <a:pathLst>
                      <a:path w="367" h="97">
                        <a:moveTo>
                          <a:pt x="0" y="60"/>
                        </a:moveTo>
                        <a:lnTo>
                          <a:pt x="337" y="97"/>
                        </a:lnTo>
                        <a:lnTo>
                          <a:pt x="367" y="67"/>
                        </a:lnTo>
                        <a:lnTo>
                          <a:pt x="360" y="22"/>
                        </a:lnTo>
                        <a:lnTo>
                          <a:pt x="322" y="0"/>
                        </a:lnTo>
                        <a:lnTo>
                          <a:pt x="0" y="60"/>
                        </a:lnTo>
                        <a:close/>
                      </a:path>
                    </a:pathLst>
                  </a:custGeom>
                  <a:solidFill>
                    <a:srgbClr val="FFFFFF"/>
                  </a:solidFill>
                  <a:ln w="9525">
                    <a:solidFill>
                      <a:srgbClr val="000000"/>
                    </a:solidFill>
                    <a:round/>
                    <a:headEnd/>
                    <a:tailEnd/>
                  </a:ln>
                </p:spPr>
                <p:txBody>
                  <a:bodyPr/>
                  <a:lstStyle/>
                  <a:p>
                    <a:endParaRPr lang="en-US"/>
                  </a:p>
                </p:txBody>
              </p:sp>
            </p:grpSp>
          </p:grpSp>
          <p:sp>
            <p:nvSpPr>
              <p:cNvPr id="10299" name="Freeform 70"/>
              <p:cNvSpPr>
                <a:spLocks/>
              </p:cNvSpPr>
              <p:nvPr/>
            </p:nvSpPr>
            <p:spPr bwMode="auto">
              <a:xfrm>
                <a:off x="9630" y="3630"/>
                <a:ext cx="645" cy="1920"/>
              </a:xfrm>
              <a:custGeom>
                <a:avLst/>
                <a:gdLst>
                  <a:gd name="T0" fmla="*/ 0 w 645"/>
                  <a:gd name="T1" fmla="*/ 0 h 1920"/>
                  <a:gd name="T2" fmla="*/ 30 w 645"/>
                  <a:gd name="T3" fmla="*/ 120 h 1920"/>
                  <a:gd name="T4" fmla="*/ 60 w 645"/>
                  <a:gd name="T5" fmla="*/ 293 h 1920"/>
                  <a:gd name="T6" fmla="*/ 75 w 645"/>
                  <a:gd name="T7" fmla="*/ 443 h 1920"/>
                  <a:gd name="T8" fmla="*/ 68 w 645"/>
                  <a:gd name="T9" fmla="*/ 660 h 1920"/>
                  <a:gd name="T10" fmla="*/ 83 w 645"/>
                  <a:gd name="T11" fmla="*/ 810 h 1920"/>
                  <a:gd name="T12" fmla="*/ 105 w 645"/>
                  <a:gd name="T13" fmla="*/ 885 h 1920"/>
                  <a:gd name="T14" fmla="*/ 143 w 645"/>
                  <a:gd name="T15" fmla="*/ 983 h 1920"/>
                  <a:gd name="T16" fmla="*/ 233 w 645"/>
                  <a:gd name="T17" fmla="*/ 1088 h 1920"/>
                  <a:gd name="T18" fmla="*/ 323 w 645"/>
                  <a:gd name="T19" fmla="*/ 1148 h 1920"/>
                  <a:gd name="T20" fmla="*/ 420 w 645"/>
                  <a:gd name="T21" fmla="*/ 1253 h 1920"/>
                  <a:gd name="T22" fmla="*/ 503 w 645"/>
                  <a:gd name="T23" fmla="*/ 1410 h 1920"/>
                  <a:gd name="T24" fmla="*/ 645 w 645"/>
                  <a:gd name="T25" fmla="*/ 1920 h 19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45"/>
                  <a:gd name="T40" fmla="*/ 0 h 1920"/>
                  <a:gd name="T41" fmla="*/ 645 w 645"/>
                  <a:gd name="T42" fmla="*/ 1920 h 192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45" h="1920">
                    <a:moveTo>
                      <a:pt x="0" y="0"/>
                    </a:moveTo>
                    <a:lnTo>
                      <a:pt x="30" y="120"/>
                    </a:lnTo>
                    <a:lnTo>
                      <a:pt x="60" y="293"/>
                    </a:lnTo>
                    <a:lnTo>
                      <a:pt x="75" y="443"/>
                    </a:lnTo>
                    <a:lnTo>
                      <a:pt x="68" y="660"/>
                    </a:lnTo>
                    <a:lnTo>
                      <a:pt x="83" y="810"/>
                    </a:lnTo>
                    <a:lnTo>
                      <a:pt x="105" y="885"/>
                    </a:lnTo>
                    <a:lnTo>
                      <a:pt x="143" y="983"/>
                    </a:lnTo>
                    <a:lnTo>
                      <a:pt x="233" y="1088"/>
                    </a:lnTo>
                    <a:lnTo>
                      <a:pt x="323" y="1148"/>
                    </a:lnTo>
                    <a:lnTo>
                      <a:pt x="420" y="1253"/>
                    </a:lnTo>
                    <a:lnTo>
                      <a:pt x="503" y="1410"/>
                    </a:lnTo>
                    <a:lnTo>
                      <a:pt x="645" y="1920"/>
                    </a:lnTo>
                  </a:path>
                </a:pathLst>
              </a:custGeom>
              <a:noFill/>
              <a:ln w="19050">
                <a:solidFill>
                  <a:srgbClr val="FF0000"/>
                </a:solidFill>
                <a:round/>
                <a:headEnd/>
                <a:tailEnd/>
              </a:ln>
            </p:spPr>
            <p:txBody>
              <a:bodyPr/>
              <a:lstStyle/>
              <a:p>
                <a:endParaRPr lang="en-US"/>
              </a:p>
            </p:txBody>
          </p:sp>
          <p:sp>
            <p:nvSpPr>
              <p:cNvPr id="10300" name="Freeform 71"/>
              <p:cNvSpPr>
                <a:spLocks/>
              </p:cNvSpPr>
              <p:nvPr/>
            </p:nvSpPr>
            <p:spPr bwMode="auto">
              <a:xfrm>
                <a:off x="6776" y="3585"/>
                <a:ext cx="2767" cy="2078"/>
              </a:xfrm>
              <a:custGeom>
                <a:avLst/>
                <a:gdLst>
                  <a:gd name="T0" fmla="*/ 1394 w 2767"/>
                  <a:gd name="T1" fmla="*/ 106 h 2078"/>
                  <a:gd name="T2" fmla="*/ 1320 w 2767"/>
                  <a:gd name="T3" fmla="*/ 255 h 2078"/>
                  <a:gd name="T4" fmla="*/ 1237 w 2767"/>
                  <a:gd name="T5" fmla="*/ 353 h 2078"/>
                  <a:gd name="T6" fmla="*/ 900 w 2767"/>
                  <a:gd name="T7" fmla="*/ 653 h 2078"/>
                  <a:gd name="T8" fmla="*/ 525 w 2767"/>
                  <a:gd name="T9" fmla="*/ 923 h 2078"/>
                  <a:gd name="T10" fmla="*/ 352 w 2767"/>
                  <a:gd name="T11" fmla="*/ 1043 h 2078"/>
                  <a:gd name="T12" fmla="*/ 180 w 2767"/>
                  <a:gd name="T13" fmla="*/ 1208 h 2078"/>
                  <a:gd name="T14" fmla="*/ 82 w 2767"/>
                  <a:gd name="T15" fmla="*/ 1388 h 2078"/>
                  <a:gd name="T16" fmla="*/ 7 w 2767"/>
                  <a:gd name="T17" fmla="*/ 1560 h 2078"/>
                  <a:gd name="T18" fmla="*/ 0 w 2767"/>
                  <a:gd name="T19" fmla="*/ 1755 h 2078"/>
                  <a:gd name="T20" fmla="*/ 37 w 2767"/>
                  <a:gd name="T21" fmla="*/ 1868 h 2078"/>
                  <a:gd name="T22" fmla="*/ 127 w 2767"/>
                  <a:gd name="T23" fmla="*/ 1943 h 2078"/>
                  <a:gd name="T24" fmla="*/ 225 w 2767"/>
                  <a:gd name="T25" fmla="*/ 2010 h 2078"/>
                  <a:gd name="T26" fmla="*/ 360 w 2767"/>
                  <a:gd name="T27" fmla="*/ 2048 h 2078"/>
                  <a:gd name="T28" fmla="*/ 555 w 2767"/>
                  <a:gd name="T29" fmla="*/ 2063 h 2078"/>
                  <a:gd name="T30" fmla="*/ 870 w 2767"/>
                  <a:gd name="T31" fmla="*/ 2078 h 2078"/>
                  <a:gd name="T32" fmla="*/ 1207 w 2767"/>
                  <a:gd name="T33" fmla="*/ 2055 h 2078"/>
                  <a:gd name="T34" fmla="*/ 1342 w 2767"/>
                  <a:gd name="T35" fmla="*/ 2040 h 2078"/>
                  <a:gd name="T36" fmla="*/ 1507 w 2767"/>
                  <a:gd name="T37" fmla="*/ 2003 h 2078"/>
                  <a:gd name="T38" fmla="*/ 1702 w 2767"/>
                  <a:gd name="T39" fmla="*/ 1905 h 2078"/>
                  <a:gd name="T40" fmla="*/ 1837 w 2767"/>
                  <a:gd name="T41" fmla="*/ 1815 h 2078"/>
                  <a:gd name="T42" fmla="*/ 1957 w 2767"/>
                  <a:gd name="T43" fmla="*/ 1635 h 2078"/>
                  <a:gd name="T44" fmla="*/ 2047 w 2767"/>
                  <a:gd name="T45" fmla="*/ 1343 h 2078"/>
                  <a:gd name="T46" fmla="*/ 2130 w 2767"/>
                  <a:gd name="T47" fmla="*/ 1020 h 2078"/>
                  <a:gd name="T48" fmla="*/ 2175 w 2767"/>
                  <a:gd name="T49" fmla="*/ 803 h 2078"/>
                  <a:gd name="T50" fmla="*/ 2205 w 2767"/>
                  <a:gd name="T51" fmla="*/ 690 h 2078"/>
                  <a:gd name="T52" fmla="*/ 2257 w 2767"/>
                  <a:gd name="T53" fmla="*/ 570 h 2078"/>
                  <a:gd name="T54" fmla="*/ 2332 w 2767"/>
                  <a:gd name="T55" fmla="*/ 473 h 2078"/>
                  <a:gd name="T56" fmla="*/ 2445 w 2767"/>
                  <a:gd name="T57" fmla="*/ 308 h 2078"/>
                  <a:gd name="T58" fmla="*/ 2535 w 2767"/>
                  <a:gd name="T59" fmla="*/ 195 h 2078"/>
                  <a:gd name="T60" fmla="*/ 2595 w 2767"/>
                  <a:gd name="T61" fmla="*/ 105 h 2078"/>
                  <a:gd name="T62" fmla="*/ 2767 w 2767"/>
                  <a:gd name="T63" fmla="*/ 0 h 207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767"/>
                  <a:gd name="T97" fmla="*/ 0 h 2078"/>
                  <a:gd name="T98" fmla="*/ 2767 w 2767"/>
                  <a:gd name="T99" fmla="*/ 2078 h 207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767" h="2078">
                    <a:moveTo>
                      <a:pt x="1394" y="106"/>
                    </a:moveTo>
                    <a:lnTo>
                      <a:pt x="1320" y="255"/>
                    </a:lnTo>
                    <a:lnTo>
                      <a:pt x="1237" y="353"/>
                    </a:lnTo>
                    <a:lnTo>
                      <a:pt x="900" y="653"/>
                    </a:lnTo>
                    <a:lnTo>
                      <a:pt x="525" y="923"/>
                    </a:lnTo>
                    <a:lnTo>
                      <a:pt x="352" y="1043"/>
                    </a:lnTo>
                    <a:lnTo>
                      <a:pt x="180" y="1208"/>
                    </a:lnTo>
                    <a:lnTo>
                      <a:pt x="82" y="1388"/>
                    </a:lnTo>
                    <a:lnTo>
                      <a:pt x="7" y="1560"/>
                    </a:lnTo>
                    <a:lnTo>
                      <a:pt x="0" y="1755"/>
                    </a:lnTo>
                    <a:lnTo>
                      <a:pt x="37" y="1868"/>
                    </a:lnTo>
                    <a:lnTo>
                      <a:pt x="127" y="1943"/>
                    </a:lnTo>
                    <a:lnTo>
                      <a:pt x="225" y="2010"/>
                    </a:lnTo>
                    <a:lnTo>
                      <a:pt x="360" y="2048"/>
                    </a:lnTo>
                    <a:lnTo>
                      <a:pt x="555" y="2063"/>
                    </a:lnTo>
                    <a:lnTo>
                      <a:pt x="870" y="2078"/>
                    </a:lnTo>
                    <a:lnTo>
                      <a:pt x="1207" y="2055"/>
                    </a:lnTo>
                    <a:lnTo>
                      <a:pt x="1342" y="2040"/>
                    </a:lnTo>
                    <a:lnTo>
                      <a:pt x="1507" y="2003"/>
                    </a:lnTo>
                    <a:lnTo>
                      <a:pt x="1702" y="1905"/>
                    </a:lnTo>
                    <a:lnTo>
                      <a:pt x="1837" y="1815"/>
                    </a:lnTo>
                    <a:lnTo>
                      <a:pt x="1957" y="1635"/>
                    </a:lnTo>
                    <a:lnTo>
                      <a:pt x="2047" y="1343"/>
                    </a:lnTo>
                    <a:lnTo>
                      <a:pt x="2130" y="1020"/>
                    </a:lnTo>
                    <a:lnTo>
                      <a:pt x="2175" y="803"/>
                    </a:lnTo>
                    <a:lnTo>
                      <a:pt x="2205" y="690"/>
                    </a:lnTo>
                    <a:lnTo>
                      <a:pt x="2257" y="570"/>
                    </a:lnTo>
                    <a:lnTo>
                      <a:pt x="2332" y="473"/>
                    </a:lnTo>
                    <a:lnTo>
                      <a:pt x="2445" y="308"/>
                    </a:lnTo>
                    <a:lnTo>
                      <a:pt x="2535" y="195"/>
                    </a:lnTo>
                    <a:lnTo>
                      <a:pt x="2595" y="105"/>
                    </a:lnTo>
                    <a:lnTo>
                      <a:pt x="2767" y="0"/>
                    </a:lnTo>
                  </a:path>
                </a:pathLst>
              </a:custGeom>
              <a:noFill/>
              <a:ln w="19050">
                <a:solidFill>
                  <a:srgbClr val="FF0000"/>
                </a:solidFill>
                <a:round/>
                <a:headEnd/>
                <a:tailEnd/>
              </a:ln>
            </p:spPr>
            <p:txBody>
              <a:bodyPr/>
              <a:lstStyle/>
              <a:p>
                <a:endParaRPr lang="en-US"/>
              </a:p>
            </p:txBody>
          </p:sp>
        </p:grpSp>
      </p:grpSp>
      <p:grpSp>
        <p:nvGrpSpPr>
          <p:cNvPr id="13" name="Group 72"/>
          <p:cNvGrpSpPr>
            <a:grpSpLocks/>
          </p:cNvGrpSpPr>
          <p:nvPr/>
        </p:nvGrpSpPr>
        <p:grpSpPr bwMode="auto">
          <a:xfrm>
            <a:off x="4419600" y="4648200"/>
            <a:ext cx="4114800" cy="1905000"/>
            <a:chOff x="1245" y="8235"/>
            <a:chExt cx="8266" cy="4540"/>
          </a:xfrm>
        </p:grpSpPr>
        <p:grpSp>
          <p:nvGrpSpPr>
            <p:cNvPr id="10273" name="Group 73"/>
            <p:cNvGrpSpPr>
              <a:grpSpLocks/>
            </p:cNvGrpSpPr>
            <p:nvPr/>
          </p:nvGrpSpPr>
          <p:grpSpPr bwMode="auto">
            <a:xfrm>
              <a:off x="2271" y="8235"/>
              <a:ext cx="7240" cy="4540"/>
              <a:chOff x="2271" y="1135"/>
              <a:chExt cx="6248" cy="4540"/>
            </a:xfrm>
          </p:grpSpPr>
          <p:sp>
            <p:nvSpPr>
              <p:cNvPr id="10283" name="Rectangle 74"/>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r>
                  <a:rPr lang="en-US" sz="1100">
                    <a:solidFill>
                      <a:srgbClr val="000000"/>
                    </a:solidFill>
                    <a:latin typeface="Arial" charset="0"/>
                  </a:rPr>
                  <a:t>    10      9      8       7      6       5       4      3      2       1</a:t>
                </a:r>
                <a:endParaRPr lang="en-US" sz="1200">
                  <a:solidFill>
                    <a:srgbClr val="000000"/>
                  </a:solidFill>
                  <a:latin typeface="Arial" charset="0"/>
                </a:endParaRPr>
              </a:p>
              <a:p>
                <a:pPr eaLnBrk="1" hangingPunct="1"/>
                <a:endParaRPr lang="en-US">
                  <a:latin typeface="Arial" charset="0"/>
                </a:endParaRPr>
              </a:p>
            </p:txBody>
          </p:sp>
          <p:sp>
            <p:nvSpPr>
              <p:cNvPr id="10284" name="Line 75"/>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0285" name="Group 76"/>
              <p:cNvGrpSpPr>
                <a:grpSpLocks/>
              </p:cNvGrpSpPr>
              <p:nvPr/>
            </p:nvGrpSpPr>
            <p:grpSpPr bwMode="auto">
              <a:xfrm>
                <a:off x="2827" y="3531"/>
                <a:ext cx="5124" cy="113"/>
                <a:chOff x="2827" y="6134"/>
                <a:chExt cx="5124" cy="113"/>
              </a:xfrm>
            </p:grpSpPr>
            <p:sp>
              <p:nvSpPr>
                <p:cNvPr id="10286" name="Line 77"/>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0287" name="Line 78"/>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0288" name="Line 79"/>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0289" name="Line 80"/>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0290" name="Line 81"/>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0291" name="Line 82"/>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0292" name="Line 83"/>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0293" name="Line 84"/>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0294" name="Line 85"/>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0295" name="Line 86"/>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0274" name="Group 87"/>
            <p:cNvGrpSpPr>
              <a:grpSpLocks/>
            </p:cNvGrpSpPr>
            <p:nvPr/>
          </p:nvGrpSpPr>
          <p:grpSpPr bwMode="auto">
            <a:xfrm>
              <a:off x="1245" y="10575"/>
              <a:ext cx="7588" cy="2168"/>
              <a:chOff x="1245" y="10575"/>
              <a:chExt cx="7588" cy="2168"/>
            </a:xfrm>
          </p:grpSpPr>
          <p:sp>
            <p:nvSpPr>
              <p:cNvPr id="10275" name="Freeform 88"/>
              <p:cNvSpPr>
                <a:spLocks/>
              </p:cNvSpPr>
              <p:nvPr/>
            </p:nvSpPr>
            <p:spPr bwMode="auto">
              <a:xfrm>
                <a:off x="1245" y="10631"/>
                <a:ext cx="1130" cy="57"/>
              </a:xfrm>
              <a:custGeom>
                <a:avLst/>
                <a:gdLst>
                  <a:gd name="T0" fmla="*/ 1130 w 1130"/>
                  <a:gd name="T1" fmla="*/ 57 h 57"/>
                  <a:gd name="T2" fmla="*/ 0 w 1130"/>
                  <a:gd name="T3" fmla="*/ 57 h 57"/>
                  <a:gd name="T4" fmla="*/ 1130 w 1130"/>
                  <a:gd name="T5" fmla="*/ 0 h 57"/>
                  <a:gd name="T6" fmla="*/ 1130 w 1130"/>
                  <a:gd name="T7" fmla="*/ 57 h 57"/>
                  <a:gd name="T8" fmla="*/ 0 60000 65536"/>
                  <a:gd name="T9" fmla="*/ 0 60000 65536"/>
                  <a:gd name="T10" fmla="*/ 0 60000 65536"/>
                  <a:gd name="T11" fmla="*/ 0 60000 65536"/>
                  <a:gd name="T12" fmla="*/ 0 w 1130"/>
                  <a:gd name="T13" fmla="*/ 0 h 57"/>
                  <a:gd name="T14" fmla="*/ 1130 w 1130"/>
                  <a:gd name="T15" fmla="*/ 57 h 57"/>
                </a:gdLst>
                <a:ahLst/>
                <a:cxnLst>
                  <a:cxn ang="T8">
                    <a:pos x="T0" y="T1"/>
                  </a:cxn>
                  <a:cxn ang="T9">
                    <a:pos x="T2" y="T3"/>
                  </a:cxn>
                  <a:cxn ang="T10">
                    <a:pos x="T4" y="T5"/>
                  </a:cxn>
                  <a:cxn ang="T11">
                    <a:pos x="T6" y="T7"/>
                  </a:cxn>
                </a:cxnLst>
                <a:rect l="T12" t="T13" r="T14" b="T15"/>
                <a:pathLst>
                  <a:path w="1130" h="57">
                    <a:moveTo>
                      <a:pt x="1130" y="57"/>
                    </a:moveTo>
                    <a:lnTo>
                      <a:pt x="0" y="57"/>
                    </a:lnTo>
                    <a:lnTo>
                      <a:pt x="1130" y="0"/>
                    </a:lnTo>
                    <a:lnTo>
                      <a:pt x="1130" y="57"/>
                    </a:lnTo>
                    <a:close/>
                  </a:path>
                </a:pathLst>
              </a:custGeom>
              <a:solidFill>
                <a:srgbClr val="C0C0C0"/>
              </a:solidFill>
              <a:ln w="9525">
                <a:solidFill>
                  <a:srgbClr val="000000"/>
                </a:solidFill>
                <a:round/>
                <a:headEnd/>
                <a:tailEnd/>
              </a:ln>
            </p:spPr>
            <p:txBody>
              <a:bodyPr/>
              <a:lstStyle/>
              <a:p>
                <a:endParaRPr lang="en-US"/>
              </a:p>
            </p:txBody>
          </p:sp>
          <p:sp>
            <p:nvSpPr>
              <p:cNvPr id="10276" name="Freeform 89"/>
              <p:cNvSpPr>
                <a:spLocks/>
              </p:cNvSpPr>
              <p:nvPr/>
            </p:nvSpPr>
            <p:spPr bwMode="auto">
              <a:xfrm>
                <a:off x="2910" y="10605"/>
                <a:ext cx="683" cy="83"/>
              </a:xfrm>
              <a:custGeom>
                <a:avLst/>
                <a:gdLst>
                  <a:gd name="T0" fmla="*/ 677 w 683"/>
                  <a:gd name="T1" fmla="*/ 83 h 83"/>
                  <a:gd name="T2" fmla="*/ 5 w 683"/>
                  <a:gd name="T3" fmla="*/ 83 h 83"/>
                  <a:gd name="T4" fmla="*/ 0 w 683"/>
                  <a:gd name="T5" fmla="*/ 45 h 83"/>
                  <a:gd name="T6" fmla="*/ 683 w 683"/>
                  <a:gd name="T7" fmla="*/ 0 h 83"/>
                  <a:gd name="T8" fmla="*/ 677 w 683"/>
                  <a:gd name="T9" fmla="*/ 83 h 83"/>
                  <a:gd name="T10" fmla="*/ 0 60000 65536"/>
                  <a:gd name="T11" fmla="*/ 0 60000 65536"/>
                  <a:gd name="T12" fmla="*/ 0 60000 65536"/>
                  <a:gd name="T13" fmla="*/ 0 60000 65536"/>
                  <a:gd name="T14" fmla="*/ 0 60000 65536"/>
                  <a:gd name="T15" fmla="*/ 0 w 683"/>
                  <a:gd name="T16" fmla="*/ 0 h 83"/>
                  <a:gd name="T17" fmla="*/ 683 w 683"/>
                  <a:gd name="T18" fmla="*/ 83 h 83"/>
                </a:gdLst>
                <a:ahLst/>
                <a:cxnLst>
                  <a:cxn ang="T10">
                    <a:pos x="T0" y="T1"/>
                  </a:cxn>
                  <a:cxn ang="T11">
                    <a:pos x="T2" y="T3"/>
                  </a:cxn>
                  <a:cxn ang="T12">
                    <a:pos x="T4" y="T5"/>
                  </a:cxn>
                  <a:cxn ang="T13">
                    <a:pos x="T6" y="T7"/>
                  </a:cxn>
                  <a:cxn ang="T14">
                    <a:pos x="T8" y="T9"/>
                  </a:cxn>
                </a:cxnLst>
                <a:rect l="T15" t="T16" r="T17" b="T18"/>
                <a:pathLst>
                  <a:path w="683" h="83">
                    <a:moveTo>
                      <a:pt x="677" y="83"/>
                    </a:moveTo>
                    <a:lnTo>
                      <a:pt x="5" y="83"/>
                    </a:lnTo>
                    <a:lnTo>
                      <a:pt x="0" y="45"/>
                    </a:lnTo>
                    <a:lnTo>
                      <a:pt x="683" y="0"/>
                    </a:lnTo>
                    <a:lnTo>
                      <a:pt x="677" y="83"/>
                    </a:lnTo>
                    <a:close/>
                  </a:path>
                </a:pathLst>
              </a:custGeom>
              <a:solidFill>
                <a:srgbClr val="C0C0C0"/>
              </a:solidFill>
              <a:ln w="9525">
                <a:solidFill>
                  <a:srgbClr val="000000"/>
                </a:solidFill>
                <a:round/>
                <a:headEnd/>
                <a:tailEnd/>
              </a:ln>
            </p:spPr>
            <p:txBody>
              <a:bodyPr/>
              <a:lstStyle/>
              <a:p>
                <a:endParaRPr lang="en-US"/>
              </a:p>
            </p:txBody>
          </p:sp>
          <p:sp>
            <p:nvSpPr>
              <p:cNvPr id="10277" name="Freeform 90"/>
              <p:cNvSpPr>
                <a:spLocks/>
              </p:cNvSpPr>
              <p:nvPr/>
            </p:nvSpPr>
            <p:spPr bwMode="auto">
              <a:xfrm>
                <a:off x="4245" y="10583"/>
                <a:ext cx="668" cy="105"/>
              </a:xfrm>
              <a:custGeom>
                <a:avLst/>
                <a:gdLst>
                  <a:gd name="T0" fmla="*/ 659 w 668"/>
                  <a:gd name="T1" fmla="*/ 105 h 105"/>
                  <a:gd name="T2" fmla="*/ 0 w 668"/>
                  <a:gd name="T3" fmla="*/ 105 h 105"/>
                  <a:gd name="T4" fmla="*/ 8 w 668"/>
                  <a:gd name="T5" fmla="*/ 30 h 105"/>
                  <a:gd name="T6" fmla="*/ 668 w 668"/>
                  <a:gd name="T7" fmla="*/ 0 h 105"/>
                  <a:gd name="T8" fmla="*/ 659 w 668"/>
                  <a:gd name="T9" fmla="*/ 105 h 105"/>
                  <a:gd name="T10" fmla="*/ 0 60000 65536"/>
                  <a:gd name="T11" fmla="*/ 0 60000 65536"/>
                  <a:gd name="T12" fmla="*/ 0 60000 65536"/>
                  <a:gd name="T13" fmla="*/ 0 60000 65536"/>
                  <a:gd name="T14" fmla="*/ 0 60000 65536"/>
                  <a:gd name="T15" fmla="*/ 0 w 668"/>
                  <a:gd name="T16" fmla="*/ 0 h 105"/>
                  <a:gd name="T17" fmla="*/ 668 w 668"/>
                  <a:gd name="T18" fmla="*/ 105 h 105"/>
                </a:gdLst>
                <a:ahLst/>
                <a:cxnLst>
                  <a:cxn ang="T10">
                    <a:pos x="T0" y="T1"/>
                  </a:cxn>
                  <a:cxn ang="T11">
                    <a:pos x="T2" y="T3"/>
                  </a:cxn>
                  <a:cxn ang="T12">
                    <a:pos x="T4" y="T5"/>
                  </a:cxn>
                  <a:cxn ang="T13">
                    <a:pos x="T6" y="T7"/>
                  </a:cxn>
                  <a:cxn ang="T14">
                    <a:pos x="T8" y="T9"/>
                  </a:cxn>
                </a:cxnLst>
                <a:rect l="T15" t="T16" r="T17" b="T18"/>
                <a:pathLst>
                  <a:path w="668" h="105">
                    <a:moveTo>
                      <a:pt x="659" y="105"/>
                    </a:moveTo>
                    <a:lnTo>
                      <a:pt x="0" y="105"/>
                    </a:lnTo>
                    <a:lnTo>
                      <a:pt x="8" y="30"/>
                    </a:lnTo>
                    <a:lnTo>
                      <a:pt x="668" y="0"/>
                    </a:lnTo>
                    <a:lnTo>
                      <a:pt x="659" y="105"/>
                    </a:lnTo>
                    <a:close/>
                  </a:path>
                </a:pathLst>
              </a:custGeom>
              <a:solidFill>
                <a:srgbClr val="C0C0C0"/>
              </a:solidFill>
              <a:ln w="9525">
                <a:solidFill>
                  <a:srgbClr val="000000"/>
                </a:solidFill>
                <a:round/>
                <a:headEnd/>
                <a:tailEnd/>
              </a:ln>
            </p:spPr>
            <p:txBody>
              <a:bodyPr/>
              <a:lstStyle/>
              <a:p>
                <a:endParaRPr lang="en-US"/>
              </a:p>
            </p:txBody>
          </p:sp>
          <p:sp>
            <p:nvSpPr>
              <p:cNvPr id="10278" name="Freeform 91"/>
              <p:cNvSpPr>
                <a:spLocks/>
              </p:cNvSpPr>
              <p:nvPr/>
            </p:nvSpPr>
            <p:spPr bwMode="auto">
              <a:xfrm>
                <a:off x="5562" y="10575"/>
                <a:ext cx="326" cy="113"/>
              </a:xfrm>
              <a:custGeom>
                <a:avLst/>
                <a:gdLst>
                  <a:gd name="T0" fmla="*/ 0 w 326"/>
                  <a:gd name="T1" fmla="*/ 75 h 113"/>
                  <a:gd name="T2" fmla="*/ 0 w 326"/>
                  <a:gd name="T3" fmla="*/ 23 h 113"/>
                  <a:gd name="T4" fmla="*/ 266 w 326"/>
                  <a:gd name="T5" fmla="*/ 0 h 113"/>
                  <a:gd name="T6" fmla="*/ 313 w 326"/>
                  <a:gd name="T7" fmla="*/ 8 h 113"/>
                  <a:gd name="T8" fmla="*/ 326 w 326"/>
                  <a:gd name="T9" fmla="*/ 60 h 113"/>
                  <a:gd name="T10" fmla="*/ 313 w 326"/>
                  <a:gd name="T11" fmla="*/ 113 h 113"/>
                  <a:gd name="T12" fmla="*/ 240 w 326"/>
                  <a:gd name="T13" fmla="*/ 113 h 113"/>
                  <a:gd name="T14" fmla="*/ 248 w 326"/>
                  <a:gd name="T15" fmla="*/ 68 h 113"/>
                  <a:gd name="T16" fmla="*/ 0 w 326"/>
                  <a:gd name="T17" fmla="*/ 75 h 11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26"/>
                  <a:gd name="T28" fmla="*/ 0 h 113"/>
                  <a:gd name="T29" fmla="*/ 326 w 326"/>
                  <a:gd name="T30" fmla="*/ 113 h 11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26" h="113">
                    <a:moveTo>
                      <a:pt x="0" y="75"/>
                    </a:moveTo>
                    <a:lnTo>
                      <a:pt x="0" y="23"/>
                    </a:lnTo>
                    <a:lnTo>
                      <a:pt x="266" y="0"/>
                    </a:lnTo>
                    <a:lnTo>
                      <a:pt x="313" y="8"/>
                    </a:lnTo>
                    <a:lnTo>
                      <a:pt x="326" y="60"/>
                    </a:lnTo>
                    <a:lnTo>
                      <a:pt x="313" y="113"/>
                    </a:lnTo>
                    <a:lnTo>
                      <a:pt x="240" y="113"/>
                    </a:lnTo>
                    <a:lnTo>
                      <a:pt x="248" y="68"/>
                    </a:lnTo>
                    <a:lnTo>
                      <a:pt x="0" y="75"/>
                    </a:lnTo>
                    <a:close/>
                  </a:path>
                </a:pathLst>
              </a:custGeom>
              <a:solidFill>
                <a:srgbClr val="C0C0C0"/>
              </a:solidFill>
              <a:ln w="9525">
                <a:solidFill>
                  <a:srgbClr val="000000"/>
                </a:solidFill>
                <a:round/>
                <a:headEnd/>
                <a:tailEnd/>
              </a:ln>
            </p:spPr>
            <p:txBody>
              <a:bodyPr/>
              <a:lstStyle/>
              <a:p>
                <a:endParaRPr lang="en-US"/>
              </a:p>
            </p:txBody>
          </p:sp>
          <p:sp>
            <p:nvSpPr>
              <p:cNvPr id="10279" name="Line 92"/>
              <p:cNvSpPr>
                <a:spLocks noChangeShapeType="1"/>
              </p:cNvSpPr>
              <p:nvPr/>
            </p:nvSpPr>
            <p:spPr bwMode="auto">
              <a:xfrm flipH="1">
                <a:off x="8174" y="10688"/>
                <a:ext cx="659" cy="0"/>
              </a:xfrm>
              <a:prstGeom prst="line">
                <a:avLst/>
              </a:prstGeom>
              <a:noFill/>
              <a:ln w="19050">
                <a:solidFill>
                  <a:srgbClr val="FF0000"/>
                </a:solidFill>
                <a:round/>
                <a:headEnd/>
                <a:tailEnd/>
              </a:ln>
            </p:spPr>
            <p:txBody>
              <a:bodyPr/>
              <a:lstStyle/>
              <a:p>
                <a:endParaRPr lang="en-US"/>
              </a:p>
            </p:txBody>
          </p:sp>
          <p:sp>
            <p:nvSpPr>
              <p:cNvPr id="10280" name="Line 93"/>
              <p:cNvSpPr>
                <a:spLocks noChangeShapeType="1"/>
              </p:cNvSpPr>
              <p:nvPr/>
            </p:nvSpPr>
            <p:spPr bwMode="auto">
              <a:xfrm flipH="1">
                <a:off x="6878" y="10688"/>
                <a:ext cx="659" cy="0"/>
              </a:xfrm>
              <a:prstGeom prst="line">
                <a:avLst/>
              </a:prstGeom>
              <a:noFill/>
              <a:ln w="19050">
                <a:solidFill>
                  <a:srgbClr val="FF0000"/>
                </a:solidFill>
                <a:round/>
                <a:headEnd/>
                <a:tailEnd/>
              </a:ln>
            </p:spPr>
            <p:txBody>
              <a:bodyPr/>
              <a:lstStyle/>
              <a:p>
                <a:endParaRPr lang="en-US"/>
              </a:p>
            </p:txBody>
          </p:sp>
          <p:sp>
            <p:nvSpPr>
              <p:cNvPr id="10281" name="Freeform 94"/>
              <p:cNvSpPr>
                <a:spLocks/>
              </p:cNvSpPr>
              <p:nvPr/>
            </p:nvSpPr>
            <p:spPr bwMode="auto">
              <a:xfrm>
                <a:off x="5468" y="10631"/>
                <a:ext cx="817" cy="2112"/>
              </a:xfrm>
              <a:custGeom>
                <a:avLst/>
                <a:gdLst>
                  <a:gd name="T0" fmla="*/ 263 w 817"/>
                  <a:gd name="T1" fmla="*/ 0 h 2112"/>
                  <a:gd name="T2" fmla="*/ 232 w 817"/>
                  <a:gd name="T3" fmla="*/ 87 h 2112"/>
                  <a:gd name="T4" fmla="*/ 187 w 817"/>
                  <a:gd name="T5" fmla="*/ 199 h 2112"/>
                  <a:gd name="T6" fmla="*/ 150 w 817"/>
                  <a:gd name="T7" fmla="*/ 327 h 2112"/>
                  <a:gd name="T8" fmla="*/ 142 w 817"/>
                  <a:gd name="T9" fmla="*/ 454 h 2112"/>
                  <a:gd name="T10" fmla="*/ 142 w 817"/>
                  <a:gd name="T11" fmla="*/ 642 h 2112"/>
                  <a:gd name="T12" fmla="*/ 157 w 817"/>
                  <a:gd name="T13" fmla="*/ 844 h 2112"/>
                  <a:gd name="T14" fmla="*/ 150 w 817"/>
                  <a:gd name="T15" fmla="*/ 979 h 2112"/>
                  <a:gd name="T16" fmla="*/ 127 w 817"/>
                  <a:gd name="T17" fmla="*/ 1092 h 2112"/>
                  <a:gd name="T18" fmla="*/ 97 w 817"/>
                  <a:gd name="T19" fmla="*/ 1212 h 2112"/>
                  <a:gd name="T20" fmla="*/ 52 w 817"/>
                  <a:gd name="T21" fmla="*/ 1369 h 2112"/>
                  <a:gd name="T22" fmla="*/ 15 w 817"/>
                  <a:gd name="T23" fmla="*/ 1497 h 2112"/>
                  <a:gd name="T24" fmla="*/ 0 w 817"/>
                  <a:gd name="T25" fmla="*/ 1609 h 2112"/>
                  <a:gd name="T26" fmla="*/ 7 w 817"/>
                  <a:gd name="T27" fmla="*/ 1722 h 2112"/>
                  <a:gd name="T28" fmla="*/ 97 w 817"/>
                  <a:gd name="T29" fmla="*/ 1864 h 2112"/>
                  <a:gd name="T30" fmla="*/ 255 w 817"/>
                  <a:gd name="T31" fmla="*/ 1962 h 2112"/>
                  <a:gd name="T32" fmla="*/ 315 w 817"/>
                  <a:gd name="T33" fmla="*/ 2007 h 2112"/>
                  <a:gd name="T34" fmla="*/ 420 w 817"/>
                  <a:gd name="T35" fmla="*/ 2059 h 2112"/>
                  <a:gd name="T36" fmla="*/ 615 w 817"/>
                  <a:gd name="T37" fmla="*/ 2097 h 2112"/>
                  <a:gd name="T38" fmla="*/ 817 w 817"/>
                  <a:gd name="T39" fmla="*/ 2112 h 21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817"/>
                  <a:gd name="T61" fmla="*/ 0 h 2112"/>
                  <a:gd name="T62" fmla="*/ 817 w 817"/>
                  <a:gd name="T63" fmla="*/ 2112 h 211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817" h="2112">
                    <a:moveTo>
                      <a:pt x="263" y="0"/>
                    </a:moveTo>
                    <a:lnTo>
                      <a:pt x="232" y="87"/>
                    </a:lnTo>
                    <a:lnTo>
                      <a:pt x="187" y="199"/>
                    </a:lnTo>
                    <a:lnTo>
                      <a:pt x="150" y="327"/>
                    </a:lnTo>
                    <a:lnTo>
                      <a:pt x="142" y="454"/>
                    </a:lnTo>
                    <a:lnTo>
                      <a:pt x="142" y="642"/>
                    </a:lnTo>
                    <a:lnTo>
                      <a:pt x="157" y="844"/>
                    </a:lnTo>
                    <a:lnTo>
                      <a:pt x="150" y="979"/>
                    </a:lnTo>
                    <a:lnTo>
                      <a:pt x="127" y="1092"/>
                    </a:lnTo>
                    <a:lnTo>
                      <a:pt x="97" y="1212"/>
                    </a:lnTo>
                    <a:lnTo>
                      <a:pt x="52" y="1369"/>
                    </a:lnTo>
                    <a:lnTo>
                      <a:pt x="15" y="1497"/>
                    </a:lnTo>
                    <a:lnTo>
                      <a:pt x="0" y="1609"/>
                    </a:lnTo>
                    <a:lnTo>
                      <a:pt x="7" y="1722"/>
                    </a:lnTo>
                    <a:lnTo>
                      <a:pt x="97" y="1864"/>
                    </a:lnTo>
                    <a:lnTo>
                      <a:pt x="255" y="1962"/>
                    </a:lnTo>
                    <a:lnTo>
                      <a:pt x="315" y="2007"/>
                    </a:lnTo>
                    <a:lnTo>
                      <a:pt x="420" y="2059"/>
                    </a:lnTo>
                    <a:lnTo>
                      <a:pt x="615" y="2097"/>
                    </a:lnTo>
                    <a:lnTo>
                      <a:pt x="817" y="2112"/>
                    </a:lnTo>
                  </a:path>
                </a:pathLst>
              </a:custGeom>
              <a:noFill/>
              <a:ln w="19050">
                <a:solidFill>
                  <a:srgbClr val="FF0000"/>
                </a:solidFill>
                <a:round/>
                <a:headEnd/>
                <a:tailEnd/>
              </a:ln>
            </p:spPr>
            <p:txBody>
              <a:bodyPr/>
              <a:lstStyle/>
              <a:p>
                <a:endParaRPr lang="en-US"/>
              </a:p>
            </p:txBody>
          </p:sp>
          <p:sp>
            <p:nvSpPr>
              <p:cNvPr id="10282" name="Freeform 95"/>
              <p:cNvSpPr>
                <a:spLocks/>
              </p:cNvSpPr>
              <p:nvPr/>
            </p:nvSpPr>
            <p:spPr bwMode="auto">
              <a:xfrm>
                <a:off x="5731" y="10631"/>
                <a:ext cx="2024" cy="1984"/>
              </a:xfrm>
              <a:custGeom>
                <a:avLst/>
                <a:gdLst>
                  <a:gd name="T0" fmla="*/ 0 w 2024"/>
                  <a:gd name="T1" fmla="*/ 0 h 1984"/>
                  <a:gd name="T2" fmla="*/ 82 w 2024"/>
                  <a:gd name="T3" fmla="*/ 139 h 1984"/>
                  <a:gd name="T4" fmla="*/ 157 w 2024"/>
                  <a:gd name="T5" fmla="*/ 244 h 1984"/>
                  <a:gd name="T6" fmla="*/ 217 w 2024"/>
                  <a:gd name="T7" fmla="*/ 364 h 1984"/>
                  <a:gd name="T8" fmla="*/ 254 w 2024"/>
                  <a:gd name="T9" fmla="*/ 469 h 1984"/>
                  <a:gd name="T10" fmla="*/ 262 w 2024"/>
                  <a:gd name="T11" fmla="*/ 574 h 1984"/>
                  <a:gd name="T12" fmla="*/ 262 w 2024"/>
                  <a:gd name="T13" fmla="*/ 702 h 1984"/>
                  <a:gd name="T14" fmla="*/ 239 w 2024"/>
                  <a:gd name="T15" fmla="*/ 897 h 1984"/>
                  <a:gd name="T16" fmla="*/ 217 w 2024"/>
                  <a:gd name="T17" fmla="*/ 1107 h 1984"/>
                  <a:gd name="T18" fmla="*/ 217 w 2024"/>
                  <a:gd name="T19" fmla="*/ 1182 h 1984"/>
                  <a:gd name="T20" fmla="*/ 217 w 2024"/>
                  <a:gd name="T21" fmla="*/ 1294 h 1984"/>
                  <a:gd name="T22" fmla="*/ 202 w 2024"/>
                  <a:gd name="T23" fmla="*/ 1399 h 1984"/>
                  <a:gd name="T24" fmla="*/ 224 w 2024"/>
                  <a:gd name="T25" fmla="*/ 1557 h 1984"/>
                  <a:gd name="T26" fmla="*/ 269 w 2024"/>
                  <a:gd name="T27" fmla="*/ 1692 h 1984"/>
                  <a:gd name="T28" fmla="*/ 337 w 2024"/>
                  <a:gd name="T29" fmla="*/ 1767 h 1984"/>
                  <a:gd name="T30" fmla="*/ 464 w 2024"/>
                  <a:gd name="T31" fmla="*/ 1894 h 1984"/>
                  <a:gd name="T32" fmla="*/ 569 w 2024"/>
                  <a:gd name="T33" fmla="*/ 1947 h 1984"/>
                  <a:gd name="T34" fmla="*/ 802 w 2024"/>
                  <a:gd name="T35" fmla="*/ 1977 h 1984"/>
                  <a:gd name="T36" fmla="*/ 967 w 2024"/>
                  <a:gd name="T37" fmla="*/ 1984 h 1984"/>
                  <a:gd name="T38" fmla="*/ 1064 w 2024"/>
                  <a:gd name="T39" fmla="*/ 1984 h 1984"/>
                  <a:gd name="T40" fmla="*/ 1282 w 2024"/>
                  <a:gd name="T41" fmla="*/ 1984 h 1984"/>
                  <a:gd name="T42" fmla="*/ 1447 w 2024"/>
                  <a:gd name="T43" fmla="*/ 1977 h 1984"/>
                  <a:gd name="T44" fmla="*/ 1634 w 2024"/>
                  <a:gd name="T45" fmla="*/ 1962 h 1984"/>
                  <a:gd name="T46" fmla="*/ 1822 w 2024"/>
                  <a:gd name="T47" fmla="*/ 1909 h 1984"/>
                  <a:gd name="T48" fmla="*/ 1927 w 2024"/>
                  <a:gd name="T49" fmla="*/ 1842 h 1984"/>
                  <a:gd name="T50" fmla="*/ 2002 w 2024"/>
                  <a:gd name="T51" fmla="*/ 1729 h 1984"/>
                  <a:gd name="T52" fmla="*/ 2024 w 2024"/>
                  <a:gd name="T53" fmla="*/ 1587 h 1984"/>
                  <a:gd name="T54" fmla="*/ 2009 w 2024"/>
                  <a:gd name="T55" fmla="*/ 1467 h 1984"/>
                  <a:gd name="T56" fmla="*/ 1972 w 2024"/>
                  <a:gd name="T57" fmla="*/ 1354 h 1984"/>
                  <a:gd name="T58" fmla="*/ 1897 w 2024"/>
                  <a:gd name="T59" fmla="*/ 1279 h 1984"/>
                  <a:gd name="T60" fmla="*/ 1777 w 2024"/>
                  <a:gd name="T61" fmla="*/ 1159 h 1984"/>
                  <a:gd name="T62" fmla="*/ 1679 w 2024"/>
                  <a:gd name="T63" fmla="*/ 1062 h 1984"/>
                  <a:gd name="T64" fmla="*/ 1582 w 2024"/>
                  <a:gd name="T65" fmla="*/ 979 h 1984"/>
                  <a:gd name="T66" fmla="*/ 1484 w 2024"/>
                  <a:gd name="T67" fmla="*/ 919 h 1984"/>
                  <a:gd name="T68" fmla="*/ 1289 w 2024"/>
                  <a:gd name="T69" fmla="*/ 807 h 1984"/>
                  <a:gd name="T70" fmla="*/ 1072 w 2024"/>
                  <a:gd name="T71" fmla="*/ 619 h 1984"/>
                  <a:gd name="T72" fmla="*/ 937 w 2024"/>
                  <a:gd name="T73" fmla="*/ 477 h 1984"/>
                  <a:gd name="T74" fmla="*/ 839 w 2024"/>
                  <a:gd name="T75" fmla="*/ 327 h 1984"/>
                  <a:gd name="T76" fmla="*/ 757 w 2024"/>
                  <a:gd name="T77" fmla="*/ 244 h 1984"/>
                  <a:gd name="T78" fmla="*/ 689 w 2024"/>
                  <a:gd name="T79" fmla="*/ 162 h 1984"/>
                  <a:gd name="T80" fmla="*/ 487 w 2024"/>
                  <a:gd name="T81" fmla="*/ 57 h 198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024"/>
                  <a:gd name="T124" fmla="*/ 0 h 1984"/>
                  <a:gd name="T125" fmla="*/ 2024 w 2024"/>
                  <a:gd name="T126" fmla="*/ 1984 h 1984"/>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024" h="1984">
                    <a:moveTo>
                      <a:pt x="0" y="0"/>
                    </a:moveTo>
                    <a:lnTo>
                      <a:pt x="82" y="139"/>
                    </a:lnTo>
                    <a:lnTo>
                      <a:pt x="157" y="244"/>
                    </a:lnTo>
                    <a:lnTo>
                      <a:pt x="217" y="364"/>
                    </a:lnTo>
                    <a:lnTo>
                      <a:pt x="254" y="469"/>
                    </a:lnTo>
                    <a:lnTo>
                      <a:pt x="262" y="574"/>
                    </a:lnTo>
                    <a:lnTo>
                      <a:pt x="262" y="702"/>
                    </a:lnTo>
                    <a:lnTo>
                      <a:pt x="239" y="897"/>
                    </a:lnTo>
                    <a:lnTo>
                      <a:pt x="217" y="1107"/>
                    </a:lnTo>
                    <a:lnTo>
                      <a:pt x="217" y="1182"/>
                    </a:lnTo>
                    <a:lnTo>
                      <a:pt x="217" y="1294"/>
                    </a:lnTo>
                    <a:lnTo>
                      <a:pt x="202" y="1399"/>
                    </a:lnTo>
                    <a:lnTo>
                      <a:pt x="224" y="1557"/>
                    </a:lnTo>
                    <a:lnTo>
                      <a:pt x="269" y="1692"/>
                    </a:lnTo>
                    <a:lnTo>
                      <a:pt x="337" y="1767"/>
                    </a:lnTo>
                    <a:lnTo>
                      <a:pt x="464" y="1894"/>
                    </a:lnTo>
                    <a:lnTo>
                      <a:pt x="569" y="1947"/>
                    </a:lnTo>
                    <a:lnTo>
                      <a:pt x="802" y="1977"/>
                    </a:lnTo>
                    <a:lnTo>
                      <a:pt x="967" y="1984"/>
                    </a:lnTo>
                    <a:lnTo>
                      <a:pt x="1064" y="1984"/>
                    </a:lnTo>
                    <a:lnTo>
                      <a:pt x="1282" y="1984"/>
                    </a:lnTo>
                    <a:lnTo>
                      <a:pt x="1447" y="1977"/>
                    </a:lnTo>
                    <a:lnTo>
                      <a:pt x="1634" y="1962"/>
                    </a:lnTo>
                    <a:lnTo>
                      <a:pt x="1822" y="1909"/>
                    </a:lnTo>
                    <a:lnTo>
                      <a:pt x="1927" y="1842"/>
                    </a:lnTo>
                    <a:lnTo>
                      <a:pt x="2002" y="1729"/>
                    </a:lnTo>
                    <a:lnTo>
                      <a:pt x="2024" y="1587"/>
                    </a:lnTo>
                    <a:lnTo>
                      <a:pt x="2009" y="1467"/>
                    </a:lnTo>
                    <a:lnTo>
                      <a:pt x="1972" y="1354"/>
                    </a:lnTo>
                    <a:lnTo>
                      <a:pt x="1897" y="1279"/>
                    </a:lnTo>
                    <a:lnTo>
                      <a:pt x="1777" y="1159"/>
                    </a:lnTo>
                    <a:lnTo>
                      <a:pt x="1679" y="1062"/>
                    </a:lnTo>
                    <a:lnTo>
                      <a:pt x="1582" y="979"/>
                    </a:lnTo>
                    <a:lnTo>
                      <a:pt x="1484" y="919"/>
                    </a:lnTo>
                    <a:lnTo>
                      <a:pt x="1289" y="807"/>
                    </a:lnTo>
                    <a:lnTo>
                      <a:pt x="1072" y="619"/>
                    </a:lnTo>
                    <a:lnTo>
                      <a:pt x="937" y="477"/>
                    </a:lnTo>
                    <a:lnTo>
                      <a:pt x="839" y="327"/>
                    </a:lnTo>
                    <a:lnTo>
                      <a:pt x="757" y="244"/>
                    </a:lnTo>
                    <a:lnTo>
                      <a:pt x="689" y="162"/>
                    </a:lnTo>
                    <a:lnTo>
                      <a:pt x="487" y="57"/>
                    </a:lnTo>
                  </a:path>
                </a:pathLst>
              </a:custGeom>
              <a:noFill/>
              <a:ln w="19050">
                <a:solidFill>
                  <a:srgbClr val="FF0000"/>
                </a:solidFill>
                <a:round/>
                <a:headEnd/>
                <a:tailEnd/>
              </a:ln>
            </p:spPr>
            <p:txBody>
              <a:bodyPr/>
              <a:lstStyle/>
              <a:p>
                <a:endParaRPr lang="en-US"/>
              </a:p>
            </p:txBody>
          </p:sp>
        </p:grpSp>
      </p:grpSp>
      <p:sp>
        <p:nvSpPr>
          <p:cNvPr id="56416" name="AutoShape 96"/>
          <p:cNvSpPr>
            <a:spLocks noChangeArrowheads="1"/>
          </p:cNvSpPr>
          <p:nvPr/>
        </p:nvSpPr>
        <p:spPr bwMode="auto">
          <a:xfrm>
            <a:off x="1066800" y="2971800"/>
            <a:ext cx="6553200" cy="1709538"/>
          </a:xfrm>
          <a:prstGeom prst="wedgeEllipseCallout">
            <a:avLst>
              <a:gd name="adj1" fmla="val -28199"/>
              <a:gd name="adj2" fmla="val 9977"/>
            </a:avLst>
          </a:prstGeom>
          <a:solidFill>
            <a:srgbClr val="CCFFCC"/>
          </a:solidFill>
          <a:ln w="9525">
            <a:solidFill>
              <a:srgbClr val="0000FF"/>
            </a:solidFill>
            <a:miter lim="800000"/>
            <a:headEnd/>
            <a:tailEnd/>
          </a:ln>
        </p:spPr>
        <p:txBody>
          <a:bodyPr/>
          <a:lstStyle/>
          <a:p>
            <a:pPr algn="ctr"/>
            <a:r>
              <a:rPr lang="en-US" sz="3200" dirty="0" err="1">
                <a:solidFill>
                  <a:srgbClr val="000099"/>
                </a:solidFill>
                <a:latin typeface="Times New Roman" pitchFamily="18" charset="0"/>
              </a:rPr>
              <a:t>Quan</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sát</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tranh</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quy</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trình</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và</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nêu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các</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bước</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khâu</a:t>
            </a:r>
            <a:r>
              <a:rPr lang="en-US" sz="3200" dirty="0">
                <a:solidFill>
                  <a:srgbClr val="000099"/>
                </a:solidFill>
                <a:latin typeface="Times New Roman" pitchFamily="18" charset="0"/>
              </a:rPr>
              <a:t> </a:t>
            </a:r>
            <a:r>
              <a:rPr lang="en-US" sz="3200" dirty="0" err="1">
                <a:solidFill>
                  <a:srgbClr val="000099"/>
                </a:solidFill>
                <a:latin typeface="Times New Roman" pitchFamily="18" charset="0"/>
              </a:rPr>
              <a:t>thường</a:t>
            </a:r>
            <a:r>
              <a:rPr lang="en-US" sz="3200" dirty="0">
                <a:solidFill>
                  <a:srgbClr val="000099"/>
                </a:solidFill>
                <a:latin typeface="Times New Roman" pitchFamily="18" charset="0"/>
              </a:rPr>
              <a:t>?</a:t>
            </a:r>
          </a:p>
        </p:txBody>
      </p:sp>
      <p:sp>
        <p:nvSpPr>
          <p:cNvPr id="56417" name="AutoShape 97"/>
          <p:cNvSpPr>
            <a:spLocks noChangeArrowheads="1"/>
          </p:cNvSpPr>
          <p:nvPr/>
        </p:nvSpPr>
        <p:spPr bwMode="auto">
          <a:xfrm>
            <a:off x="114300" y="2883157"/>
            <a:ext cx="8305800" cy="1600200"/>
          </a:xfrm>
          <a:prstGeom prst="wedgeRoundRectCallout">
            <a:avLst>
              <a:gd name="adj1" fmla="val 8412"/>
              <a:gd name="adj2" fmla="val 9227"/>
              <a:gd name="adj3" fmla="val 16667"/>
            </a:avLst>
          </a:prstGeom>
          <a:solidFill>
            <a:srgbClr val="CCFFCC"/>
          </a:solidFill>
          <a:ln w="9525">
            <a:solidFill>
              <a:srgbClr val="0033CC"/>
            </a:solidFill>
            <a:miter lim="800000"/>
            <a:headEnd/>
            <a:tailEnd/>
          </a:ln>
        </p:spPr>
        <p:txBody>
          <a:bodyPr/>
          <a:lstStyle/>
          <a:p>
            <a:pPr algn="just"/>
            <a:r>
              <a:rPr lang="en-US" sz="3200" dirty="0">
                <a:solidFill>
                  <a:schemeClr val="tx2"/>
                </a:solidFill>
                <a:latin typeface="Times New Roman" pitchFamily="18" charset="0"/>
              </a:rPr>
              <a:t> </a:t>
            </a:r>
            <a:r>
              <a:rPr lang="en-US" sz="3200" dirty="0" err="1">
                <a:solidFill>
                  <a:srgbClr val="000066"/>
                </a:solidFill>
                <a:latin typeface="Times New Roman" pitchFamily="18" charset="0"/>
              </a:rPr>
              <a:t>Bước</a:t>
            </a:r>
            <a:r>
              <a:rPr lang="en-US" sz="3200" dirty="0">
                <a:solidFill>
                  <a:srgbClr val="000066"/>
                </a:solidFill>
                <a:latin typeface="Times New Roman" pitchFamily="18" charset="0"/>
              </a:rPr>
              <a:t>  1: </a:t>
            </a:r>
            <a:r>
              <a:rPr lang="en-US" sz="3200" dirty="0" err="1">
                <a:solidFill>
                  <a:srgbClr val="000066"/>
                </a:solidFill>
                <a:latin typeface="Times New Roman" pitchFamily="18" charset="0"/>
              </a:rPr>
              <a:t>Vạch</a:t>
            </a:r>
            <a:r>
              <a:rPr lang="en-US" sz="3200" dirty="0">
                <a:solidFill>
                  <a:srgbClr val="000066"/>
                </a:solidFill>
                <a:latin typeface="Times New Roman" pitchFamily="18" charset="0"/>
              </a:rPr>
              <a:t> </a:t>
            </a:r>
            <a:r>
              <a:rPr lang="en-US" sz="3200" dirty="0" err="1">
                <a:solidFill>
                  <a:srgbClr val="000066"/>
                </a:solidFill>
                <a:latin typeface="Times New Roman" pitchFamily="18" charset="0"/>
              </a:rPr>
              <a:t>dấu</a:t>
            </a:r>
            <a:r>
              <a:rPr lang="en-US" sz="3200" dirty="0">
                <a:solidFill>
                  <a:srgbClr val="000066"/>
                </a:solidFill>
                <a:latin typeface="Times New Roman" pitchFamily="18" charset="0"/>
              </a:rPr>
              <a:t> </a:t>
            </a:r>
            <a:r>
              <a:rPr lang="en-US" sz="3200" dirty="0" err="1">
                <a:solidFill>
                  <a:srgbClr val="000066"/>
                </a:solidFill>
                <a:latin typeface="Times New Roman" pitchFamily="18" charset="0"/>
              </a:rPr>
              <a:t>đường</a:t>
            </a:r>
            <a:r>
              <a:rPr lang="en-US" sz="3200" dirty="0">
                <a:solidFill>
                  <a:srgbClr val="000066"/>
                </a:solidFill>
                <a:latin typeface="Times New Roman" pitchFamily="18" charset="0"/>
              </a:rPr>
              <a:t> </a:t>
            </a:r>
            <a:r>
              <a:rPr lang="en-US" sz="3200" dirty="0" err="1">
                <a:solidFill>
                  <a:srgbClr val="000066"/>
                </a:solidFill>
                <a:latin typeface="Times New Roman" pitchFamily="18" charset="0"/>
              </a:rPr>
              <a:t>khâu</a:t>
            </a:r>
            <a:r>
              <a:rPr lang="en-US" sz="3200" dirty="0">
                <a:solidFill>
                  <a:srgbClr val="000066"/>
                </a:solidFill>
                <a:latin typeface="Times New Roman" pitchFamily="18" charset="0"/>
              </a:rPr>
              <a:t>.</a:t>
            </a:r>
          </a:p>
          <a:p>
            <a:pPr algn="just"/>
            <a:r>
              <a:rPr lang="en-US" sz="3200" dirty="0">
                <a:solidFill>
                  <a:srgbClr val="000066"/>
                </a:solidFill>
                <a:latin typeface="Times New Roman" pitchFamily="18" charset="0"/>
              </a:rPr>
              <a:t> </a:t>
            </a:r>
            <a:r>
              <a:rPr lang="en-US" sz="3200" dirty="0" err="1">
                <a:solidFill>
                  <a:srgbClr val="000066"/>
                </a:solidFill>
                <a:latin typeface="Times New Roman" pitchFamily="18" charset="0"/>
              </a:rPr>
              <a:t>Bước</a:t>
            </a:r>
            <a:r>
              <a:rPr lang="en-US" sz="3200" dirty="0">
                <a:solidFill>
                  <a:srgbClr val="000066"/>
                </a:solidFill>
                <a:latin typeface="Times New Roman" pitchFamily="18" charset="0"/>
              </a:rPr>
              <a:t> 2: </a:t>
            </a:r>
            <a:r>
              <a:rPr lang="en-US" sz="3200" dirty="0" err="1">
                <a:solidFill>
                  <a:srgbClr val="000066"/>
                </a:solidFill>
                <a:latin typeface="Times New Roman" pitchFamily="18" charset="0"/>
              </a:rPr>
              <a:t>Khâu</a:t>
            </a:r>
            <a:r>
              <a:rPr lang="en-US" sz="3200" dirty="0">
                <a:solidFill>
                  <a:srgbClr val="000066"/>
                </a:solidFill>
                <a:latin typeface="Times New Roman" pitchFamily="18" charset="0"/>
              </a:rPr>
              <a:t> </a:t>
            </a:r>
            <a:r>
              <a:rPr lang="en-US" sz="3200" dirty="0" err="1">
                <a:solidFill>
                  <a:srgbClr val="000066"/>
                </a:solidFill>
                <a:latin typeface="Times New Roman" pitchFamily="18" charset="0"/>
              </a:rPr>
              <a:t>các</a:t>
            </a:r>
            <a:r>
              <a:rPr lang="en-US" sz="3200" dirty="0">
                <a:solidFill>
                  <a:srgbClr val="000066"/>
                </a:solidFill>
                <a:latin typeface="Times New Roman" pitchFamily="18" charset="0"/>
              </a:rPr>
              <a:t> </a:t>
            </a:r>
            <a:r>
              <a:rPr lang="en-US" sz="3200" dirty="0" err="1">
                <a:solidFill>
                  <a:srgbClr val="000066"/>
                </a:solidFill>
                <a:latin typeface="Times New Roman" pitchFamily="18" charset="0"/>
              </a:rPr>
              <a:t>mũi</a:t>
            </a:r>
            <a:r>
              <a:rPr lang="en-US" sz="3200" dirty="0">
                <a:solidFill>
                  <a:srgbClr val="000066"/>
                </a:solidFill>
                <a:latin typeface="Times New Roman" pitchFamily="18" charset="0"/>
              </a:rPr>
              <a:t> </a:t>
            </a:r>
            <a:r>
              <a:rPr lang="en-US" sz="3200" dirty="0" err="1">
                <a:solidFill>
                  <a:srgbClr val="000066"/>
                </a:solidFill>
                <a:latin typeface="Times New Roman" pitchFamily="18" charset="0"/>
              </a:rPr>
              <a:t>khâu</a:t>
            </a:r>
            <a:r>
              <a:rPr lang="en-US" sz="3200" dirty="0">
                <a:solidFill>
                  <a:srgbClr val="000066"/>
                </a:solidFill>
                <a:latin typeface="Times New Roman" pitchFamily="18" charset="0"/>
              </a:rPr>
              <a:t> </a:t>
            </a:r>
            <a:r>
              <a:rPr lang="en-US" sz="3200" dirty="0" err="1">
                <a:solidFill>
                  <a:srgbClr val="000066"/>
                </a:solidFill>
                <a:latin typeface="Times New Roman" pitchFamily="18" charset="0"/>
              </a:rPr>
              <a:t>thường</a:t>
            </a:r>
            <a:r>
              <a:rPr lang="en-US" sz="3200" dirty="0">
                <a:solidFill>
                  <a:srgbClr val="000066"/>
                </a:solidFill>
                <a:latin typeface="Times New Roman" pitchFamily="18" charset="0"/>
              </a:rPr>
              <a:t> </a:t>
            </a:r>
            <a:r>
              <a:rPr lang="en-US" sz="3200" dirty="0" err="1">
                <a:solidFill>
                  <a:srgbClr val="000066"/>
                </a:solidFill>
                <a:latin typeface="Times New Roman" pitchFamily="18" charset="0"/>
              </a:rPr>
              <a:t>theo</a:t>
            </a:r>
            <a:r>
              <a:rPr lang="en-US" sz="3200" dirty="0">
                <a:solidFill>
                  <a:srgbClr val="000066"/>
                </a:solidFill>
                <a:latin typeface="Times New Roman" pitchFamily="18" charset="0"/>
              </a:rPr>
              <a:t> </a:t>
            </a:r>
            <a:r>
              <a:rPr lang="en-US" sz="3200" dirty="0" err="1">
                <a:solidFill>
                  <a:srgbClr val="000066"/>
                </a:solidFill>
                <a:latin typeface="Times New Roman" pitchFamily="18" charset="0"/>
              </a:rPr>
              <a:t>đường</a:t>
            </a:r>
            <a:r>
              <a:rPr lang="en-US" sz="3200" dirty="0">
                <a:solidFill>
                  <a:srgbClr val="000066"/>
                </a:solidFill>
                <a:latin typeface="Times New Roman" pitchFamily="18" charset="0"/>
              </a:rPr>
              <a:t> </a:t>
            </a:r>
            <a:r>
              <a:rPr lang="en-US" sz="3200" dirty="0" err="1">
                <a:solidFill>
                  <a:srgbClr val="000066"/>
                </a:solidFill>
                <a:latin typeface="Times New Roman" pitchFamily="18" charset="0"/>
              </a:rPr>
              <a:t>vạch</a:t>
            </a:r>
            <a:r>
              <a:rPr lang="en-US" sz="3200" dirty="0">
                <a:solidFill>
                  <a:srgbClr val="000066"/>
                </a:solidFill>
                <a:latin typeface="Times New Roman" pitchFamily="18" charset="0"/>
              </a:rPr>
              <a:t> </a:t>
            </a:r>
            <a:r>
              <a:rPr lang="en-US" sz="3200" dirty="0" err="1">
                <a:solidFill>
                  <a:srgbClr val="000066"/>
                </a:solidFill>
                <a:latin typeface="Times New Roman" pitchFamily="18" charset="0"/>
              </a:rPr>
              <a:t>dấu</a:t>
            </a:r>
            <a:r>
              <a:rPr lang="en-US" sz="3200" dirty="0">
                <a:solidFill>
                  <a:srgbClr val="000066"/>
                </a:solidFill>
                <a:latin typeface="Times New Roman" pitchFamily="18" charset="0"/>
              </a:rPr>
              <a:t>. </a:t>
            </a:r>
          </a:p>
          <a:p>
            <a:pPr algn="just"/>
            <a:endParaRPr lang="en-US" sz="3200" dirty="0">
              <a:solidFill>
                <a:srgbClr val="000066"/>
              </a:solidFill>
              <a:latin typeface="Times New Roman" pitchFamily="18" charset="0"/>
            </a:endParaRPr>
          </a:p>
        </p:txBody>
      </p:sp>
      <p:grpSp>
        <p:nvGrpSpPr>
          <p:cNvPr id="17" name="Group 6"/>
          <p:cNvGrpSpPr>
            <a:grpSpLocks/>
          </p:cNvGrpSpPr>
          <p:nvPr/>
        </p:nvGrpSpPr>
        <p:grpSpPr bwMode="auto">
          <a:xfrm>
            <a:off x="228600" y="914400"/>
            <a:ext cx="4038600" cy="1905000"/>
            <a:chOff x="960" y="864"/>
            <a:chExt cx="3408" cy="1818"/>
          </a:xfrm>
        </p:grpSpPr>
        <p:grpSp>
          <p:nvGrpSpPr>
            <p:cNvPr id="10253" name="Group 7"/>
            <p:cNvGrpSpPr>
              <a:grpSpLocks/>
            </p:cNvGrpSpPr>
            <p:nvPr/>
          </p:nvGrpSpPr>
          <p:grpSpPr bwMode="auto">
            <a:xfrm>
              <a:off x="960" y="864"/>
              <a:ext cx="3125" cy="1818"/>
              <a:chOff x="1016" y="6321"/>
              <a:chExt cx="7811" cy="4543"/>
            </a:xfrm>
          </p:grpSpPr>
          <p:grpSp>
            <p:nvGrpSpPr>
              <p:cNvPr id="10255" name="Group 8"/>
              <p:cNvGrpSpPr>
                <a:grpSpLocks/>
              </p:cNvGrpSpPr>
              <p:nvPr/>
            </p:nvGrpSpPr>
            <p:grpSpPr bwMode="auto">
              <a:xfrm>
                <a:off x="1016" y="6324"/>
                <a:ext cx="7240" cy="4540"/>
                <a:chOff x="2271" y="1135"/>
                <a:chExt cx="6248" cy="4540"/>
              </a:xfrm>
            </p:grpSpPr>
            <p:sp>
              <p:nvSpPr>
                <p:cNvPr id="10260" name="Rectangle 9"/>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r>
                    <a:rPr lang="en-US" sz="1100">
                      <a:solidFill>
                        <a:srgbClr val="000000"/>
                      </a:solidFill>
                      <a:latin typeface="Arial" charset="0"/>
                    </a:rPr>
                    <a:t>    10     9      8       7     6      5      4       3      2      1</a:t>
                  </a:r>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0261" name="Line 1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0262" name="Group 11"/>
                <p:cNvGrpSpPr>
                  <a:grpSpLocks/>
                </p:cNvGrpSpPr>
                <p:nvPr/>
              </p:nvGrpSpPr>
              <p:grpSpPr bwMode="auto">
                <a:xfrm>
                  <a:off x="2827" y="3531"/>
                  <a:ext cx="5124" cy="113"/>
                  <a:chOff x="2827" y="6134"/>
                  <a:chExt cx="5124" cy="113"/>
                </a:xfrm>
              </p:grpSpPr>
              <p:sp>
                <p:nvSpPr>
                  <p:cNvPr id="10263" name="Line 1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0264" name="Line 1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0265" name="Line 1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0266" name="Line 1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0267" name="Line 1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0268" name="Line 1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0269" name="Line 1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0270" name="Line 1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0271" name="Line 2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0272" name="Line 2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0256" name="Group 22"/>
              <p:cNvGrpSpPr>
                <a:grpSpLocks/>
              </p:cNvGrpSpPr>
              <p:nvPr/>
            </p:nvGrpSpPr>
            <p:grpSpPr bwMode="auto">
              <a:xfrm>
                <a:off x="8256" y="6321"/>
                <a:ext cx="571" cy="2456"/>
                <a:chOff x="8516" y="6514"/>
                <a:chExt cx="571" cy="2456"/>
              </a:xfrm>
            </p:grpSpPr>
            <p:sp>
              <p:nvSpPr>
                <p:cNvPr id="10257" name="Line 23"/>
                <p:cNvSpPr>
                  <a:spLocks noChangeShapeType="1"/>
                </p:cNvSpPr>
                <p:nvPr/>
              </p:nvSpPr>
              <p:spPr bwMode="auto">
                <a:xfrm>
                  <a:off x="8519" y="8969"/>
                  <a:ext cx="568" cy="0"/>
                </a:xfrm>
                <a:prstGeom prst="line">
                  <a:avLst/>
                </a:prstGeom>
                <a:noFill/>
                <a:ln w="9525">
                  <a:solidFill>
                    <a:srgbClr val="000000"/>
                  </a:solidFill>
                  <a:round/>
                  <a:headEnd/>
                  <a:tailEnd/>
                </a:ln>
              </p:spPr>
              <p:txBody>
                <a:bodyPr/>
                <a:lstStyle/>
                <a:p>
                  <a:endParaRPr lang="en-US"/>
                </a:p>
              </p:txBody>
            </p:sp>
            <p:sp>
              <p:nvSpPr>
                <p:cNvPr id="10258" name="Line 24"/>
                <p:cNvSpPr>
                  <a:spLocks noChangeShapeType="1"/>
                </p:cNvSpPr>
                <p:nvPr/>
              </p:nvSpPr>
              <p:spPr bwMode="auto">
                <a:xfrm>
                  <a:off x="8516" y="6514"/>
                  <a:ext cx="568" cy="0"/>
                </a:xfrm>
                <a:prstGeom prst="line">
                  <a:avLst/>
                </a:prstGeom>
                <a:noFill/>
                <a:ln w="9525">
                  <a:solidFill>
                    <a:srgbClr val="000000"/>
                  </a:solidFill>
                  <a:round/>
                  <a:headEnd/>
                  <a:tailEnd/>
                </a:ln>
              </p:spPr>
              <p:txBody>
                <a:bodyPr/>
                <a:lstStyle/>
                <a:p>
                  <a:endParaRPr lang="en-US"/>
                </a:p>
              </p:txBody>
            </p:sp>
            <p:sp>
              <p:nvSpPr>
                <p:cNvPr id="10259" name="Line 25"/>
                <p:cNvSpPr>
                  <a:spLocks noChangeShapeType="1"/>
                </p:cNvSpPr>
                <p:nvPr/>
              </p:nvSpPr>
              <p:spPr bwMode="auto">
                <a:xfrm>
                  <a:off x="8806" y="6517"/>
                  <a:ext cx="18" cy="2453"/>
                </a:xfrm>
                <a:prstGeom prst="line">
                  <a:avLst/>
                </a:prstGeom>
                <a:noFill/>
                <a:ln w="12700">
                  <a:solidFill>
                    <a:srgbClr val="000000"/>
                  </a:solidFill>
                  <a:round/>
                  <a:headEnd type="triangle" w="med" len="med"/>
                  <a:tailEnd type="triangle" w="med" len="med"/>
                </a:ln>
              </p:spPr>
              <p:txBody>
                <a:bodyPr/>
                <a:lstStyle/>
                <a:p>
                  <a:endParaRPr lang="en-US"/>
                </a:p>
              </p:txBody>
            </p:sp>
          </p:grpSp>
        </p:grpSp>
        <p:pic>
          <p:nvPicPr>
            <p:cNvPr id="10254" name="Picture 26" descr="Untitled-1"/>
            <p:cNvPicPr>
              <a:picLocks noChangeAspect="1" noChangeArrowheads="1"/>
            </p:cNvPicPr>
            <p:nvPr/>
          </p:nvPicPr>
          <p:blipFill>
            <a:blip r:embed="rId2"/>
            <a:srcRect/>
            <a:stretch>
              <a:fillRect/>
            </a:stretch>
          </p:blipFill>
          <p:spPr bwMode="auto">
            <a:xfrm>
              <a:off x="4032" y="1104"/>
              <a:ext cx="336" cy="576"/>
            </a:xfrm>
            <a:prstGeom prst="rect">
              <a:avLst/>
            </a:prstGeom>
            <a:noFill/>
            <a:ln w="9525">
              <a:noFill/>
              <a:miter lim="800000"/>
              <a:headEnd/>
              <a:tailEnd/>
            </a:ln>
          </p:spPr>
        </p:pic>
      </p:grpSp>
      <p:sp>
        <p:nvSpPr>
          <p:cNvPr id="56418" name="Text Box 98"/>
          <p:cNvSpPr txBox="1">
            <a:spLocks noChangeArrowheads="1"/>
          </p:cNvSpPr>
          <p:nvPr/>
        </p:nvSpPr>
        <p:spPr bwMode="auto">
          <a:xfrm>
            <a:off x="304800" y="2422525"/>
            <a:ext cx="2895600" cy="396875"/>
          </a:xfrm>
          <a:prstGeom prst="rect">
            <a:avLst/>
          </a:prstGeom>
          <a:noFill/>
          <a:ln w="9525">
            <a:noFill/>
            <a:miter lim="800000"/>
            <a:headEnd/>
            <a:tailEnd/>
          </a:ln>
        </p:spPr>
        <p:txBody>
          <a:bodyPr>
            <a:spAutoFit/>
          </a:bodyPr>
          <a:lstStyle/>
          <a:p>
            <a:pPr>
              <a:spcBef>
                <a:spcPct val="50000"/>
              </a:spcBef>
            </a:pPr>
            <a:r>
              <a:rPr lang="en-US" sz="2000">
                <a:solidFill>
                  <a:srgbClr val="000099"/>
                </a:solidFill>
                <a:latin typeface="Times New Roman" pitchFamily="18" charset="0"/>
              </a:rPr>
              <a:t>a) Vạch dấu đường khâu</a:t>
            </a:r>
          </a:p>
        </p:txBody>
      </p:sp>
      <p:sp>
        <p:nvSpPr>
          <p:cNvPr id="56419" name="Text Box 99"/>
          <p:cNvSpPr txBox="1">
            <a:spLocks noChangeArrowheads="1"/>
          </p:cNvSpPr>
          <p:nvPr/>
        </p:nvSpPr>
        <p:spPr bwMode="auto">
          <a:xfrm>
            <a:off x="457200" y="6096000"/>
            <a:ext cx="2895600" cy="396875"/>
          </a:xfrm>
          <a:prstGeom prst="rect">
            <a:avLst/>
          </a:prstGeom>
          <a:noFill/>
          <a:ln w="9525">
            <a:noFill/>
            <a:miter lim="800000"/>
            <a:headEnd/>
            <a:tailEnd/>
          </a:ln>
        </p:spPr>
        <p:txBody>
          <a:bodyPr>
            <a:spAutoFit/>
          </a:bodyPr>
          <a:lstStyle/>
          <a:p>
            <a:pPr>
              <a:spcBef>
                <a:spcPct val="50000"/>
              </a:spcBef>
            </a:pPr>
            <a:r>
              <a:rPr lang="en-US" sz="2000">
                <a:solidFill>
                  <a:srgbClr val="000099"/>
                </a:solidFill>
                <a:latin typeface="Times New Roman" pitchFamily="18" charset="0"/>
              </a:rPr>
              <a:t>c) Khâu các mũi khâu đầu</a:t>
            </a:r>
          </a:p>
        </p:txBody>
      </p:sp>
      <p:sp>
        <p:nvSpPr>
          <p:cNvPr id="56420" name="Text Box 100"/>
          <p:cNvSpPr txBox="1">
            <a:spLocks noChangeArrowheads="1"/>
          </p:cNvSpPr>
          <p:nvPr/>
        </p:nvSpPr>
        <p:spPr bwMode="auto">
          <a:xfrm>
            <a:off x="4953000" y="2422525"/>
            <a:ext cx="2895600" cy="396875"/>
          </a:xfrm>
          <a:prstGeom prst="rect">
            <a:avLst/>
          </a:prstGeom>
          <a:noFill/>
          <a:ln w="9525">
            <a:noFill/>
            <a:miter lim="800000"/>
            <a:headEnd/>
            <a:tailEnd/>
          </a:ln>
        </p:spPr>
        <p:txBody>
          <a:bodyPr>
            <a:spAutoFit/>
          </a:bodyPr>
          <a:lstStyle/>
          <a:p>
            <a:pPr>
              <a:spcBef>
                <a:spcPct val="50000"/>
              </a:spcBef>
            </a:pPr>
            <a:r>
              <a:rPr lang="en-US" sz="2000">
                <a:solidFill>
                  <a:srgbClr val="000099"/>
                </a:solidFill>
                <a:latin typeface="Times New Roman" pitchFamily="18" charset="0"/>
              </a:rPr>
              <a:t>b) Bắt đầu khâu</a:t>
            </a:r>
          </a:p>
        </p:txBody>
      </p:sp>
      <p:sp>
        <p:nvSpPr>
          <p:cNvPr id="56421" name="Text Box 101"/>
          <p:cNvSpPr txBox="1">
            <a:spLocks noChangeArrowheads="1"/>
          </p:cNvSpPr>
          <p:nvPr/>
        </p:nvSpPr>
        <p:spPr bwMode="auto">
          <a:xfrm>
            <a:off x="5029200" y="6172200"/>
            <a:ext cx="3581400" cy="396875"/>
          </a:xfrm>
          <a:prstGeom prst="rect">
            <a:avLst/>
          </a:prstGeom>
          <a:noFill/>
          <a:ln w="9525">
            <a:noFill/>
            <a:miter lim="800000"/>
            <a:headEnd/>
            <a:tailEnd/>
          </a:ln>
        </p:spPr>
        <p:txBody>
          <a:bodyPr>
            <a:spAutoFit/>
          </a:bodyPr>
          <a:lstStyle/>
          <a:p>
            <a:pPr>
              <a:spcBef>
                <a:spcPct val="50000"/>
              </a:spcBef>
            </a:pPr>
            <a:r>
              <a:rPr lang="en-US" sz="2000">
                <a:solidFill>
                  <a:srgbClr val="000099"/>
                </a:solidFill>
                <a:latin typeface="Times New Roman" pitchFamily="18" charset="0"/>
              </a:rPr>
              <a:t>d) Khâu các mũi khâu tiếp theo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diamond(in)">
                                      <p:cBhvr>
                                        <p:cTn id="7" dur="2000"/>
                                        <p:tgtEl>
                                          <p:spTgt spid="17"/>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56418"/>
                                        </p:tgtEl>
                                        <p:attrNameLst>
                                          <p:attrName>style.visibility</p:attrName>
                                        </p:attrNameLst>
                                      </p:cBhvr>
                                      <p:to>
                                        <p:strVal val="visible"/>
                                      </p:to>
                                    </p:set>
                                    <p:animEffect transition="in" filter="diamond(in)">
                                      <p:cBhvr>
                                        <p:cTn id="10" dur="2000"/>
                                        <p:tgtEl>
                                          <p:spTgt spid="56418"/>
                                        </p:tgtEl>
                                      </p:cBhvr>
                                    </p:animEffect>
                                  </p:childTnLst>
                                </p:cTn>
                              </p:par>
                              <p:par>
                                <p:cTn id="11" presetID="8" presetClass="entr" presetSubtype="16"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diamond(in)">
                                      <p:cBhvr>
                                        <p:cTn id="13" dur="2000"/>
                                        <p:tgtEl>
                                          <p:spTgt spid="2"/>
                                        </p:tgtEl>
                                      </p:cBhvr>
                                    </p:animEffect>
                                  </p:childTnLst>
                                </p:cTn>
                              </p:par>
                              <p:par>
                                <p:cTn id="14" presetID="8" presetClass="entr" presetSubtype="16" fill="hold" grpId="0" nodeType="withEffect">
                                  <p:stCondLst>
                                    <p:cond delay="0"/>
                                  </p:stCondLst>
                                  <p:childTnLst>
                                    <p:set>
                                      <p:cBhvr>
                                        <p:cTn id="15" dur="1" fill="hold">
                                          <p:stCondLst>
                                            <p:cond delay="0"/>
                                          </p:stCondLst>
                                        </p:cTn>
                                        <p:tgtEl>
                                          <p:spTgt spid="56420"/>
                                        </p:tgtEl>
                                        <p:attrNameLst>
                                          <p:attrName>style.visibility</p:attrName>
                                        </p:attrNameLst>
                                      </p:cBhvr>
                                      <p:to>
                                        <p:strVal val="visible"/>
                                      </p:to>
                                    </p:set>
                                    <p:animEffect transition="in" filter="diamond(in)">
                                      <p:cBhvr>
                                        <p:cTn id="16" dur="2000"/>
                                        <p:tgtEl>
                                          <p:spTgt spid="56420"/>
                                        </p:tgtEl>
                                      </p:cBhvr>
                                    </p:animEffect>
                                  </p:childTnLst>
                                </p:cTn>
                              </p:par>
                              <p:par>
                                <p:cTn id="17" presetID="8" presetClass="entr" presetSubtype="16"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diamond(in)">
                                      <p:cBhvr>
                                        <p:cTn id="19" dur="2000"/>
                                        <p:tgtEl>
                                          <p:spTgt spid="7"/>
                                        </p:tgtEl>
                                      </p:cBhvr>
                                    </p:animEffect>
                                  </p:childTnLst>
                                </p:cTn>
                              </p:par>
                              <p:par>
                                <p:cTn id="20" presetID="8" presetClass="entr" presetSubtype="16" fill="hold" grpId="0" nodeType="withEffect">
                                  <p:stCondLst>
                                    <p:cond delay="0"/>
                                  </p:stCondLst>
                                  <p:childTnLst>
                                    <p:set>
                                      <p:cBhvr>
                                        <p:cTn id="21" dur="1" fill="hold">
                                          <p:stCondLst>
                                            <p:cond delay="0"/>
                                          </p:stCondLst>
                                        </p:cTn>
                                        <p:tgtEl>
                                          <p:spTgt spid="56419"/>
                                        </p:tgtEl>
                                        <p:attrNameLst>
                                          <p:attrName>style.visibility</p:attrName>
                                        </p:attrNameLst>
                                      </p:cBhvr>
                                      <p:to>
                                        <p:strVal val="visible"/>
                                      </p:to>
                                    </p:set>
                                    <p:animEffect transition="in" filter="diamond(in)">
                                      <p:cBhvr>
                                        <p:cTn id="22" dur="2000"/>
                                        <p:tgtEl>
                                          <p:spTgt spid="56419"/>
                                        </p:tgtEl>
                                      </p:cBhvr>
                                    </p:animEffect>
                                  </p:childTnLst>
                                </p:cTn>
                              </p:par>
                              <p:par>
                                <p:cTn id="23" presetID="8" presetClass="entr" presetSubtype="16"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diamond(in)">
                                      <p:cBhvr>
                                        <p:cTn id="25" dur="2000"/>
                                        <p:tgtEl>
                                          <p:spTgt spid="13"/>
                                        </p:tgtEl>
                                      </p:cBhvr>
                                    </p:animEffect>
                                  </p:childTnLst>
                                </p:cTn>
                              </p:par>
                              <p:par>
                                <p:cTn id="26" presetID="8" presetClass="entr" presetSubtype="16" fill="hold" grpId="0" nodeType="withEffect">
                                  <p:stCondLst>
                                    <p:cond delay="0"/>
                                  </p:stCondLst>
                                  <p:childTnLst>
                                    <p:set>
                                      <p:cBhvr>
                                        <p:cTn id="27" dur="1" fill="hold">
                                          <p:stCondLst>
                                            <p:cond delay="0"/>
                                          </p:stCondLst>
                                        </p:cTn>
                                        <p:tgtEl>
                                          <p:spTgt spid="56421"/>
                                        </p:tgtEl>
                                        <p:attrNameLst>
                                          <p:attrName>style.visibility</p:attrName>
                                        </p:attrNameLst>
                                      </p:cBhvr>
                                      <p:to>
                                        <p:strVal val="visible"/>
                                      </p:to>
                                    </p:set>
                                    <p:animEffect transition="in" filter="diamond(in)">
                                      <p:cBhvr>
                                        <p:cTn id="28" dur="2000"/>
                                        <p:tgtEl>
                                          <p:spTgt spid="56421"/>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4" presetClass="entr" presetSubtype="16" fill="hold" grpId="0" nodeType="clickEffect">
                                  <p:stCondLst>
                                    <p:cond delay="0"/>
                                  </p:stCondLst>
                                  <p:childTnLst>
                                    <p:set>
                                      <p:cBhvr>
                                        <p:cTn id="32" dur="1" fill="hold">
                                          <p:stCondLst>
                                            <p:cond delay="0"/>
                                          </p:stCondLst>
                                        </p:cTn>
                                        <p:tgtEl>
                                          <p:spTgt spid="56416"/>
                                        </p:tgtEl>
                                        <p:attrNameLst>
                                          <p:attrName>style.visibility</p:attrName>
                                        </p:attrNameLst>
                                      </p:cBhvr>
                                      <p:to>
                                        <p:strVal val="visible"/>
                                      </p:to>
                                    </p:set>
                                    <p:animEffect transition="in" filter="box(in)">
                                      <p:cBhvr>
                                        <p:cTn id="33" dur="500"/>
                                        <p:tgtEl>
                                          <p:spTgt spid="56416"/>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xit" presetSubtype="16" fill="hold" grpId="1" nodeType="clickEffect">
                                  <p:stCondLst>
                                    <p:cond delay="0"/>
                                  </p:stCondLst>
                                  <p:childTnLst>
                                    <p:animEffect transition="out" filter="box(in)">
                                      <p:cBhvr>
                                        <p:cTn id="37" dur="500"/>
                                        <p:tgtEl>
                                          <p:spTgt spid="56416"/>
                                        </p:tgtEl>
                                      </p:cBhvr>
                                    </p:animEffect>
                                    <p:set>
                                      <p:cBhvr>
                                        <p:cTn id="38" dur="1" fill="hold">
                                          <p:stCondLst>
                                            <p:cond delay="499"/>
                                          </p:stCondLst>
                                        </p:cTn>
                                        <p:tgtEl>
                                          <p:spTgt spid="56416"/>
                                        </p:tgtEl>
                                        <p:attrNameLst>
                                          <p:attrName>style.visibility</p:attrName>
                                        </p:attrNameLst>
                                      </p:cBhvr>
                                      <p:to>
                                        <p:strVal val="hidden"/>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56417"/>
                                        </p:tgtEl>
                                        <p:attrNameLst>
                                          <p:attrName>style.visibility</p:attrName>
                                        </p:attrNameLst>
                                      </p:cBhvr>
                                      <p:to>
                                        <p:strVal val="visible"/>
                                      </p:to>
                                    </p:set>
                                    <p:animEffect transition="in" filter="checkerboard(across)">
                                      <p:cBhvr>
                                        <p:cTn id="43" dur="500"/>
                                        <p:tgtEl>
                                          <p:spTgt spid="564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416" grpId="0" animBg="1"/>
      <p:bldP spid="56416" grpId="1" animBg="1"/>
      <p:bldP spid="56417" grpId="0" animBg="1"/>
      <p:bldP spid="56418" grpId="0"/>
      <p:bldP spid="56419" grpId="0"/>
      <p:bldP spid="56420" grpId="0"/>
      <p:bldP spid="564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6"/>
          <p:cNvSpPr>
            <a:spLocks noChangeArrowheads="1"/>
          </p:cNvSpPr>
          <p:nvPr/>
        </p:nvSpPr>
        <p:spPr bwMode="auto">
          <a:xfrm>
            <a:off x="762000" y="228600"/>
            <a:ext cx="7010400" cy="641350"/>
          </a:xfrm>
          <a:prstGeom prst="rect">
            <a:avLst/>
          </a:prstGeom>
          <a:noFill/>
          <a:ln w="9525">
            <a:noFill/>
            <a:miter lim="800000"/>
            <a:headEnd/>
            <a:tailEnd/>
          </a:ln>
        </p:spPr>
        <p:txBody>
          <a:bodyPr>
            <a:spAutoFit/>
          </a:bodyPr>
          <a:lstStyle/>
          <a:p>
            <a:r>
              <a:rPr lang="en-US" sz="3600" b="1">
                <a:solidFill>
                  <a:schemeClr val="tx2"/>
                </a:solidFill>
                <a:latin typeface="Times New Roman" pitchFamily="18" charset="0"/>
              </a:rPr>
              <a:t>Bước 1</a:t>
            </a:r>
            <a:r>
              <a:rPr lang="en-US" sz="3600">
                <a:solidFill>
                  <a:schemeClr val="tx2"/>
                </a:solidFill>
                <a:latin typeface="Times New Roman" pitchFamily="18" charset="0"/>
              </a:rPr>
              <a:t>: Vạch dấu đường khâu</a:t>
            </a:r>
          </a:p>
        </p:txBody>
      </p:sp>
      <p:grpSp>
        <p:nvGrpSpPr>
          <p:cNvPr id="2" name="Group 7"/>
          <p:cNvGrpSpPr>
            <a:grpSpLocks/>
          </p:cNvGrpSpPr>
          <p:nvPr/>
        </p:nvGrpSpPr>
        <p:grpSpPr bwMode="auto">
          <a:xfrm>
            <a:off x="1752600" y="990600"/>
            <a:ext cx="5410200" cy="2886075"/>
            <a:chOff x="960" y="864"/>
            <a:chExt cx="3408" cy="1818"/>
          </a:xfrm>
        </p:grpSpPr>
        <p:grpSp>
          <p:nvGrpSpPr>
            <p:cNvPr id="11271" name="Group 8"/>
            <p:cNvGrpSpPr>
              <a:grpSpLocks/>
            </p:cNvGrpSpPr>
            <p:nvPr/>
          </p:nvGrpSpPr>
          <p:grpSpPr bwMode="auto">
            <a:xfrm>
              <a:off x="960" y="864"/>
              <a:ext cx="3125" cy="1818"/>
              <a:chOff x="1016" y="6321"/>
              <a:chExt cx="7811" cy="4543"/>
            </a:xfrm>
          </p:grpSpPr>
          <p:grpSp>
            <p:nvGrpSpPr>
              <p:cNvPr id="11273" name="Group 9"/>
              <p:cNvGrpSpPr>
                <a:grpSpLocks/>
              </p:cNvGrpSpPr>
              <p:nvPr/>
            </p:nvGrpSpPr>
            <p:grpSpPr bwMode="auto">
              <a:xfrm>
                <a:off x="1016" y="6324"/>
                <a:ext cx="7240" cy="4540"/>
                <a:chOff x="2271" y="1135"/>
                <a:chExt cx="6248" cy="4540"/>
              </a:xfrm>
            </p:grpSpPr>
            <p:sp>
              <p:nvSpPr>
                <p:cNvPr id="11278" name="Rectangle 10"/>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1279" name="Line 11"/>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1280" name="Group 12"/>
                <p:cNvGrpSpPr>
                  <a:grpSpLocks/>
                </p:cNvGrpSpPr>
                <p:nvPr/>
              </p:nvGrpSpPr>
              <p:grpSpPr bwMode="auto">
                <a:xfrm>
                  <a:off x="2827" y="3531"/>
                  <a:ext cx="5124" cy="113"/>
                  <a:chOff x="2827" y="6134"/>
                  <a:chExt cx="5124" cy="113"/>
                </a:xfrm>
              </p:grpSpPr>
              <p:sp>
                <p:nvSpPr>
                  <p:cNvPr id="11281" name="Line 13"/>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1282" name="Line 14"/>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1283" name="Line 15"/>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1284" name="Line 16"/>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1285" name="Line 17"/>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1286" name="Line 18"/>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1287" name="Line 19"/>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1288" name="Line 20"/>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1289" name="Line 21"/>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1290" name="Line 22"/>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1274" name="Group 23"/>
              <p:cNvGrpSpPr>
                <a:grpSpLocks/>
              </p:cNvGrpSpPr>
              <p:nvPr/>
            </p:nvGrpSpPr>
            <p:grpSpPr bwMode="auto">
              <a:xfrm>
                <a:off x="8256" y="6321"/>
                <a:ext cx="571" cy="2456"/>
                <a:chOff x="8516" y="6514"/>
                <a:chExt cx="571" cy="2456"/>
              </a:xfrm>
            </p:grpSpPr>
            <p:sp>
              <p:nvSpPr>
                <p:cNvPr id="11275" name="Line 24"/>
                <p:cNvSpPr>
                  <a:spLocks noChangeShapeType="1"/>
                </p:cNvSpPr>
                <p:nvPr/>
              </p:nvSpPr>
              <p:spPr bwMode="auto">
                <a:xfrm>
                  <a:off x="8519" y="8969"/>
                  <a:ext cx="568" cy="0"/>
                </a:xfrm>
                <a:prstGeom prst="line">
                  <a:avLst/>
                </a:prstGeom>
                <a:noFill/>
                <a:ln w="9525">
                  <a:solidFill>
                    <a:srgbClr val="000000"/>
                  </a:solidFill>
                  <a:round/>
                  <a:headEnd/>
                  <a:tailEnd/>
                </a:ln>
              </p:spPr>
              <p:txBody>
                <a:bodyPr/>
                <a:lstStyle/>
                <a:p>
                  <a:endParaRPr lang="en-US"/>
                </a:p>
              </p:txBody>
            </p:sp>
            <p:sp>
              <p:nvSpPr>
                <p:cNvPr id="11276" name="Line 25"/>
                <p:cNvSpPr>
                  <a:spLocks noChangeShapeType="1"/>
                </p:cNvSpPr>
                <p:nvPr/>
              </p:nvSpPr>
              <p:spPr bwMode="auto">
                <a:xfrm>
                  <a:off x="8516" y="6514"/>
                  <a:ext cx="568" cy="0"/>
                </a:xfrm>
                <a:prstGeom prst="line">
                  <a:avLst/>
                </a:prstGeom>
                <a:noFill/>
                <a:ln w="9525">
                  <a:solidFill>
                    <a:srgbClr val="000000"/>
                  </a:solidFill>
                  <a:round/>
                  <a:headEnd/>
                  <a:tailEnd/>
                </a:ln>
              </p:spPr>
              <p:txBody>
                <a:bodyPr/>
                <a:lstStyle/>
                <a:p>
                  <a:endParaRPr lang="en-US"/>
                </a:p>
              </p:txBody>
            </p:sp>
            <p:sp>
              <p:nvSpPr>
                <p:cNvPr id="11277" name="Line 26"/>
                <p:cNvSpPr>
                  <a:spLocks noChangeShapeType="1"/>
                </p:cNvSpPr>
                <p:nvPr/>
              </p:nvSpPr>
              <p:spPr bwMode="auto">
                <a:xfrm>
                  <a:off x="8806" y="6517"/>
                  <a:ext cx="18" cy="2453"/>
                </a:xfrm>
                <a:prstGeom prst="line">
                  <a:avLst/>
                </a:prstGeom>
                <a:noFill/>
                <a:ln w="12700">
                  <a:solidFill>
                    <a:srgbClr val="000000"/>
                  </a:solidFill>
                  <a:round/>
                  <a:headEnd type="triangle" w="med" len="med"/>
                  <a:tailEnd type="triangle" w="med" len="med"/>
                </a:ln>
              </p:spPr>
              <p:txBody>
                <a:bodyPr/>
                <a:lstStyle/>
                <a:p>
                  <a:endParaRPr lang="en-US"/>
                </a:p>
              </p:txBody>
            </p:sp>
          </p:grpSp>
        </p:grpSp>
        <p:pic>
          <p:nvPicPr>
            <p:cNvPr id="11272" name="Picture 27" descr="Untitled-1"/>
            <p:cNvPicPr>
              <a:picLocks noChangeAspect="1" noChangeArrowheads="1"/>
            </p:cNvPicPr>
            <p:nvPr/>
          </p:nvPicPr>
          <p:blipFill>
            <a:blip r:embed="rId2"/>
            <a:srcRect/>
            <a:stretch>
              <a:fillRect/>
            </a:stretch>
          </p:blipFill>
          <p:spPr bwMode="auto">
            <a:xfrm>
              <a:off x="4032" y="1104"/>
              <a:ext cx="336" cy="576"/>
            </a:xfrm>
            <a:prstGeom prst="rect">
              <a:avLst/>
            </a:prstGeom>
            <a:noFill/>
            <a:ln w="9525">
              <a:noFill/>
              <a:miter lim="800000"/>
              <a:headEnd/>
              <a:tailEnd/>
            </a:ln>
          </p:spPr>
        </p:pic>
      </p:grpSp>
      <p:sp>
        <p:nvSpPr>
          <p:cNvPr id="61468" name="AutoShape 28"/>
          <p:cNvSpPr>
            <a:spLocks noChangeArrowheads="1"/>
          </p:cNvSpPr>
          <p:nvPr/>
        </p:nvSpPr>
        <p:spPr bwMode="auto">
          <a:xfrm>
            <a:off x="228600" y="4648200"/>
            <a:ext cx="4419600" cy="1981200"/>
          </a:xfrm>
          <a:prstGeom prst="wedgeEllipseCallout">
            <a:avLst>
              <a:gd name="adj1" fmla="val 31755"/>
              <a:gd name="adj2" fmla="val -130130"/>
            </a:avLst>
          </a:prstGeom>
          <a:solidFill>
            <a:schemeClr val="accent1"/>
          </a:solidFill>
          <a:ln w="9525">
            <a:solidFill>
              <a:schemeClr val="tx1"/>
            </a:solidFill>
            <a:miter lim="800000"/>
            <a:headEnd/>
            <a:tailEnd/>
          </a:ln>
        </p:spPr>
        <p:txBody>
          <a:bodyPr/>
          <a:lstStyle/>
          <a:p>
            <a:pPr algn="ctr"/>
            <a:r>
              <a:rPr lang="en-US" sz="3200">
                <a:latin typeface="Times New Roman" pitchFamily="18" charset="0"/>
              </a:rPr>
              <a:t>Cách vạch dấu đường khâu?</a:t>
            </a:r>
          </a:p>
        </p:txBody>
      </p:sp>
      <p:sp>
        <p:nvSpPr>
          <p:cNvPr id="61469" name="AutoShape 29"/>
          <p:cNvSpPr>
            <a:spLocks noChangeArrowheads="1"/>
          </p:cNvSpPr>
          <p:nvPr/>
        </p:nvSpPr>
        <p:spPr bwMode="auto">
          <a:xfrm>
            <a:off x="1676400" y="3581400"/>
            <a:ext cx="7086600" cy="3124200"/>
          </a:xfrm>
          <a:prstGeom prst="wedgeEllipseCallout">
            <a:avLst>
              <a:gd name="adj1" fmla="val 4389"/>
              <a:gd name="adj2" fmla="val -71088"/>
            </a:avLst>
          </a:prstGeom>
          <a:solidFill>
            <a:schemeClr val="accent1"/>
          </a:solidFill>
          <a:ln w="9525">
            <a:solidFill>
              <a:schemeClr val="tx1"/>
            </a:solidFill>
            <a:miter lim="800000"/>
            <a:headEnd/>
            <a:tailEnd/>
          </a:ln>
        </p:spPr>
        <p:txBody>
          <a:bodyPr/>
          <a:lstStyle/>
          <a:p>
            <a:pPr algn="ctr"/>
            <a:r>
              <a:rPr lang="en-US" sz="3200">
                <a:latin typeface="Times New Roman" pitchFamily="18" charset="0"/>
              </a:rPr>
              <a:t>Dùng thước kẻ, viết chì vạch dấu trên mặt phải của vải cách mép vải 2cm và chấm các điểm cách đều nhau 5mm trên đường vạch dấu </a:t>
            </a:r>
          </a:p>
        </p:txBody>
      </p:sp>
      <p:sp>
        <p:nvSpPr>
          <p:cNvPr id="61471" name="Text Box 31"/>
          <p:cNvSpPr txBox="1">
            <a:spLocks noChangeArrowheads="1"/>
          </p:cNvSpPr>
          <p:nvPr/>
        </p:nvSpPr>
        <p:spPr bwMode="auto">
          <a:xfrm>
            <a:off x="381000" y="3965575"/>
            <a:ext cx="8534400" cy="2663825"/>
          </a:xfrm>
          <a:prstGeom prst="rect">
            <a:avLst/>
          </a:prstGeom>
          <a:noFill/>
          <a:ln w="9525">
            <a:solidFill>
              <a:srgbClr val="000080"/>
            </a:solidFill>
            <a:miter lim="800000"/>
            <a:headEnd/>
            <a:tailEnd/>
          </a:ln>
        </p:spPr>
        <p:txBody>
          <a:bodyPr>
            <a:spAutoFit/>
          </a:bodyPr>
          <a:lstStyle/>
          <a:p>
            <a:pPr>
              <a:spcBef>
                <a:spcPct val="50000"/>
              </a:spcBef>
            </a:pPr>
            <a:r>
              <a:rPr lang="en-US" sz="2800">
                <a:solidFill>
                  <a:srgbClr val="000099"/>
                </a:solidFill>
                <a:latin typeface="Times New Roman" pitchFamily="18" charset="0"/>
              </a:rPr>
              <a:t>Giới thiệu vạch dấu đường khâu cách hai: “Dùng mũi kim gẫy một sợi vải cách mép vải 2cm, sau đó rút sợi vải đó ra khỏi mảnh vải để được đường vạch dấu. Dùng bút chì chấm các điểm cách đều nhau 5mm trên đường dấu. Cách vạch dấu này sẽ rất thẳng nhưng chỉ thực hiện được trên loại vải có canh sợi dệt thẳng.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1468"/>
                                        </p:tgtEl>
                                        <p:attrNameLst>
                                          <p:attrName>style.visibility</p:attrName>
                                        </p:attrNameLst>
                                      </p:cBhvr>
                                      <p:to>
                                        <p:strVal val="visible"/>
                                      </p:to>
                                    </p:set>
                                    <p:animEffect transition="in" filter="box(in)">
                                      <p:cBhvr>
                                        <p:cTn id="12" dur="500"/>
                                        <p:tgtEl>
                                          <p:spTgt spid="6146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xit" presetSubtype="16" fill="hold" grpId="1" nodeType="clickEffect">
                                  <p:stCondLst>
                                    <p:cond delay="0"/>
                                  </p:stCondLst>
                                  <p:childTnLst>
                                    <p:animEffect transition="out" filter="box(in)">
                                      <p:cBhvr>
                                        <p:cTn id="16" dur="500"/>
                                        <p:tgtEl>
                                          <p:spTgt spid="61468"/>
                                        </p:tgtEl>
                                      </p:cBhvr>
                                    </p:animEffect>
                                    <p:set>
                                      <p:cBhvr>
                                        <p:cTn id="17" dur="1" fill="hold">
                                          <p:stCondLst>
                                            <p:cond delay="499"/>
                                          </p:stCondLst>
                                        </p:cTn>
                                        <p:tgtEl>
                                          <p:spTgt spid="61468"/>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1469"/>
                                        </p:tgtEl>
                                        <p:attrNameLst>
                                          <p:attrName>style.visibility</p:attrName>
                                        </p:attrNameLst>
                                      </p:cBhvr>
                                      <p:to>
                                        <p:strVal val="visible"/>
                                      </p:to>
                                    </p:set>
                                    <p:animEffect transition="in" filter="box(in)">
                                      <p:cBhvr>
                                        <p:cTn id="22" dur="500"/>
                                        <p:tgtEl>
                                          <p:spTgt spid="6146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xit" presetSubtype="16" fill="hold" grpId="1" nodeType="clickEffect">
                                  <p:stCondLst>
                                    <p:cond delay="0"/>
                                  </p:stCondLst>
                                  <p:childTnLst>
                                    <p:animEffect transition="out" filter="box(in)">
                                      <p:cBhvr>
                                        <p:cTn id="26" dur="500"/>
                                        <p:tgtEl>
                                          <p:spTgt spid="61469"/>
                                        </p:tgtEl>
                                      </p:cBhvr>
                                    </p:animEffect>
                                    <p:set>
                                      <p:cBhvr>
                                        <p:cTn id="27" dur="1" fill="hold">
                                          <p:stCondLst>
                                            <p:cond delay="499"/>
                                          </p:stCondLst>
                                        </p:cTn>
                                        <p:tgtEl>
                                          <p:spTgt spid="61469"/>
                                        </p:tgtEl>
                                        <p:attrNameLst>
                                          <p:attrName>style.visibility</p:attrName>
                                        </p:attrNameLst>
                                      </p:cBhvr>
                                      <p:to>
                                        <p:strVal val="hidden"/>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61471"/>
                                        </p:tgtEl>
                                        <p:attrNameLst>
                                          <p:attrName>style.visibility</p:attrName>
                                        </p:attrNameLst>
                                      </p:cBhvr>
                                      <p:to>
                                        <p:strVal val="visible"/>
                                      </p:to>
                                    </p:set>
                                    <p:anim calcmode="lin" valueType="num">
                                      <p:cBhvr additive="base">
                                        <p:cTn id="32" dur="500" fill="hold"/>
                                        <p:tgtEl>
                                          <p:spTgt spid="61471"/>
                                        </p:tgtEl>
                                        <p:attrNameLst>
                                          <p:attrName>ppt_x</p:attrName>
                                        </p:attrNameLst>
                                      </p:cBhvr>
                                      <p:tavLst>
                                        <p:tav tm="0">
                                          <p:val>
                                            <p:strVal val="#ppt_x"/>
                                          </p:val>
                                        </p:tav>
                                        <p:tav tm="100000">
                                          <p:val>
                                            <p:strVal val="#ppt_x"/>
                                          </p:val>
                                        </p:tav>
                                      </p:tavLst>
                                    </p:anim>
                                    <p:anim calcmode="lin" valueType="num">
                                      <p:cBhvr additive="base">
                                        <p:cTn id="33" dur="500" fill="hold"/>
                                        <p:tgtEl>
                                          <p:spTgt spid="6147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8" grpId="0" animBg="1"/>
      <p:bldP spid="61468" grpId="1" animBg="1"/>
      <p:bldP spid="61469" grpId="0" animBg="1"/>
      <p:bldP spid="61469" grpId="1" animBg="1"/>
      <p:bldP spid="6147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4" name="Rectangle 6"/>
          <p:cNvSpPr>
            <a:spLocks noChangeArrowheads="1"/>
          </p:cNvSpPr>
          <p:nvPr/>
        </p:nvSpPr>
        <p:spPr bwMode="auto">
          <a:xfrm>
            <a:off x="609600" y="104775"/>
            <a:ext cx="7848600" cy="1190625"/>
          </a:xfrm>
          <a:prstGeom prst="rect">
            <a:avLst/>
          </a:prstGeom>
          <a:noFill/>
          <a:ln w="9525">
            <a:noFill/>
            <a:miter lim="800000"/>
            <a:headEnd/>
            <a:tailEnd/>
          </a:ln>
        </p:spPr>
        <p:txBody>
          <a:bodyPr>
            <a:spAutoFit/>
          </a:bodyPr>
          <a:lstStyle/>
          <a:p>
            <a:r>
              <a:rPr lang="en-US" sz="3600" b="1">
                <a:solidFill>
                  <a:schemeClr val="tx2"/>
                </a:solidFill>
                <a:latin typeface="Times New Roman" pitchFamily="18" charset="0"/>
              </a:rPr>
              <a:t>Bước 2 </a:t>
            </a:r>
            <a:r>
              <a:rPr lang="en-US" sz="3600">
                <a:solidFill>
                  <a:schemeClr val="tx2"/>
                </a:solidFill>
                <a:latin typeface="Times New Roman" pitchFamily="18" charset="0"/>
              </a:rPr>
              <a:t>: Khâu các mũi khâu thường theo đường vạch dấu</a:t>
            </a:r>
          </a:p>
        </p:txBody>
      </p:sp>
      <p:grpSp>
        <p:nvGrpSpPr>
          <p:cNvPr id="2" name="Group 7"/>
          <p:cNvGrpSpPr>
            <a:grpSpLocks/>
          </p:cNvGrpSpPr>
          <p:nvPr/>
        </p:nvGrpSpPr>
        <p:grpSpPr bwMode="auto">
          <a:xfrm>
            <a:off x="112713" y="1295400"/>
            <a:ext cx="5068887" cy="2882900"/>
            <a:chOff x="1818" y="2539"/>
            <a:chExt cx="7983" cy="4540"/>
          </a:xfrm>
        </p:grpSpPr>
        <p:grpSp>
          <p:nvGrpSpPr>
            <p:cNvPr id="12297" name="Group 8"/>
            <p:cNvGrpSpPr>
              <a:grpSpLocks/>
            </p:cNvGrpSpPr>
            <p:nvPr/>
          </p:nvGrpSpPr>
          <p:grpSpPr bwMode="auto">
            <a:xfrm>
              <a:off x="2561" y="2539"/>
              <a:ext cx="7240" cy="4540"/>
              <a:chOff x="2271" y="1135"/>
              <a:chExt cx="6248" cy="4540"/>
            </a:xfrm>
          </p:grpSpPr>
          <p:sp>
            <p:nvSpPr>
              <p:cNvPr id="12304" name="Rectangle 9"/>
              <p:cNvSpPr>
                <a:spLocks noChangeArrowheads="1"/>
              </p:cNvSpPr>
              <p:nvPr/>
            </p:nvSpPr>
            <p:spPr bwMode="auto">
              <a:xfrm>
                <a:off x="2271" y="1135"/>
                <a:ext cx="6248" cy="4540"/>
              </a:xfrm>
              <a:prstGeom prst="rect">
                <a:avLst/>
              </a:prstGeom>
              <a:solidFill>
                <a:srgbClr val="FFCCFF"/>
              </a:solidFill>
              <a:ln w="9525">
                <a:solidFill>
                  <a:srgbClr val="FFCCFF"/>
                </a:solidFill>
                <a:miter lim="800000"/>
                <a:headEnd/>
                <a:tailEnd/>
              </a:ln>
            </p:spPr>
            <p:txBody>
              <a:bodyPr/>
              <a:lstStyle/>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100">
                  <a:solidFill>
                    <a:srgbClr val="000000"/>
                  </a:solidFill>
                  <a:latin typeface="Arial" charset="0"/>
                </a:endParaRPr>
              </a:p>
              <a:p>
                <a:pPr eaLnBrk="1" hangingPunct="1"/>
                <a:r>
                  <a:rPr lang="en-US" sz="1100">
                    <a:solidFill>
                      <a:srgbClr val="000000"/>
                    </a:solidFill>
                    <a:latin typeface="Arial" charset="0"/>
                  </a:rPr>
                  <a:t>      10         9        8         7         6         5         4        3         2        1</a:t>
                </a: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sz="1200">
                  <a:solidFill>
                    <a:srgbClr val="000000"/>
                  </a:solidFill>
                  <a:latin typeface="Arial" charset="0"/>
                </a:endParaRPr>
              </a:p>
              <a:p>
                <a:pPr eaLnBrk="1" hangingPunct="1"/>
                <a:endParaRPr lang="en-US">
                  <a:latin typeface="Arial" charset="0"/>
                </a:endParaRPr>
              </a:p>
            </p:txBody>
          </p:sp>
          <p:sp>
            <p:nvSpPr>
              <p:cNvPr id="12305" name="Line 10"/>
              <p:cNvSpPr>
                <a:spLocks noChangeShapeType="1"/>
              </p:cNvSpPr>
              <p:nvPr/>
            </p:nvSpPr>
            <p:spPr bwMode="auto">
              <a:xfrm>
                <a:off x="2271" y="3588"/>
                <a:ext cx="6248" cy="0"/>
              </a:xfrm>
              <a:prstGeom prst="line">
                <a:avLst/>
              </a:prstGeom>
              <a:noFill/>
              <a:ln w="19050">
                <a:solidFill>
                  <a:srgbClr val="0000FF"/>
                </a:solidFill>
                <a:round/>
                <a:headEnd/>
                <a:tailEnd/>
              </a:ln>
            </p:spPr>
            <p:txBody>
              <a:bodyPr/>
              <a:lstStyle/>
              <a:p>
                <a:endParaRPr lang="en-US"/>
              </a:p>
            </p:txBody>
          </p:sp>
          <p:grpSp>
            <p:nvGrpSpPr>
              <p:cNvPr id="12306" name="Group 11"/>
              <p:cNvGrpSpPr>
                <a:grpSpLocks/>
              </p:cNvGrpSpPr>
              <p:nvPr/>
            </p:nvGrpSpPr>
            <p:grpSpPr bwMode="auto">
              <a:xfrm>
                <a:off x="2827" y="3531"/>
                <a:ext cx="5124" cy="113"/>
                <a:chOff x="2827" y="6134"/>
                <a:chExt cx="5124" cy="113"/>
              </a:xfrm>
            </p:grpSpPr>
            <p:sp>
              <p:nvSpPr>
                <p:cNvPr id="12307" name="Line 12"/>
                <p:cNvSpPr>
                  <a:spLocks noChangeShapeType="1"/>
                </p:cNvSpPr>
                <p:nvPr/>
              </p:nvSpPr>
              <p:spPr bwMode="auto">
                <a:xfrm flipV="1">
                  <a:off x="2827" y="6134"/>
                  <a:ext cx="0" cy="113"/>
                </a:xfrm>
                <a:prstGeom prst="line">
                  <a:avLst/>
                </a:prstGeom>
                <a:noFill/>
                <a:ln w="9525">
                  <a:solidFill>
                    <a:srgbClr val="000000"/>
                  </a:solidFill>
                  <a:round/>
                  <a:headEnd/>
                  <a:tailEnd/>
                </a:ln>
              </p:spPr>
              <p:txBody>
                <a:bodyPr/>
                <a:lstStyle/>
                <a:p>
                  <a:endParaRPr lang="en-US"/>
                </a:p>
              </p:txBody>
            </p:sp>
            <p:sp>
              <p:nvSpPr>
                <p:cNvPr id="12308" name="Line 13"/>
                <p:cNvSpPr>
                  <a:spLocks noChangeShapeType="1"/>
                </p:cNvSpPr>
                <p:nvPr/>
              </p:nvSpPr>
              <p:spPr bwMode="auto">
                <a:xfrm flipV="1">
                  <a:off x="3407" y="6134"/>
                  <a:ext cx="0" cy="113"/>
                </a:xfrm>
                <a:prstGeom prst="line">
                  <a:avLst/>
                </a:prstGeom>
                <a:noFill/>
                <a:ln w="9525">
                  <a:solidFill>
                    <a:srgbClr val="000000"/>
                  </a:solidFill>
                  <a:round/>
                  <a:headEnd/>
                  <a:tailEnd/>
                </a:ln>
              </p:spPr>
              <p:txBody>
                <a:bodyPr/>
                <a:lstStyle/>
                <a:p>
                  <a:endParaRPr lang="en-US"/>
                </a:p>
              </p:txBody>
            </p:sp>
            <p:sp>
              <p:nvSpPr>
                <p:cNvPr id="12309" name="Line 14"/>
                <p:cNvSpPr>
                  <a:spLocks noChangeShapeType="1"/>
                </p:cNvSpPr>
                <p:nvPr/>
              </p:nvSpPr>
              <p:spPr bwMode="auto">
                <a:xfrm flipV="1">
                  <a:off x="3975" y="6134"/>
                  <a:ext cx="0" cy="113"/>
                </a:xfrm>
                <a:prstGeom prst="line">
                  <a:avLst/>
                </a:prstGeom>
                <a:noFill/>
                <a:ln w="9525">
                  <a:solidFill>
                    <a:srgbClr val="000000"/>
                  </a:solidFill>
                  <a:round/>
                  <a:headEnd/>
                  <a:tailEnd/>
                </a:ln>
              </p:spPr>
              <p:txBody>
                <a:bodyPr/>
                <a:lstStyle/>
                <a:p>
                  <a:endParaRPr lang="en-US"/>
                </a:p>
              </p:txBody>
            </p:sp>
            <p:sp>
              <p:nvSpPr>
                <p:cNvPr id="12310" name="Line 15"/>
                <p:cNvSpPr>
                  <a:spLocks noChangeShapeType="1"/>
                </p:cNvSpPr>
                <p:nvPr/>
              </p:nvSpPr>
              <p:spPr bwMode="auto">
                <a:xfrm flipV="1">
                  <a:off x="4543" y="6134"/>
                  <a:ext cx="0" cy="113"/>
                </a:xfrm>
                <a:prstGeom prst="line">
                  <a:avLst/>
                </a:prstGeom>
                <a:noFill/>
                <a:ln w="9525">
                  <a:solidFill>
                    <a:srgbClr val="000000"/>
                  </a:solidFill>
                  <a:round/>
                  <a:headEnd/>
                  <a:tailEnd/>
                </a:ln>
              </p:spPr>
              <p:txBody>
                <a:bodyPr/>
                <a:lstStyle/>
                <a:p>
                  <a:endParaRPr lang="en-US"/>
                </a:p>
              </p:txBody>
            </p:sp>
            <p:sp>
              <p:nvSpPr>
                <p:cNvPr id="12311" name="Line 16"/>
                <p:cNvSpPr>
                  <a:spLocks noChangeShapeType="1"/>
                </p:cNvSpPr>
                <p:nvPr/>
              </p:nvSpPr>
              <p:spPr bwMode="auto">
                <a:xfrm flipV="1">
                  <a:off x="5111" y="6134"/>
                  <a:ext cx="0" cy="113"/>
                </a:xfrm>
                <a:prstGeom prst="line">
                  <a:avLst/>
                </a:prstGeom>
                <a:noFill/>
                <a:ln w="9525">
                  <a:solidFill>
                    <a:srgbClr val="000000"/>
                  </a:solidFill>
                  <a:round/>
                  <a:headEnd/>
                  <a:tailEnd/>
                </a:ln>
              </p:spPr>
              <p:txBody>
                <a:bodyPr/>
                <a:lstStyle/>
                <a:p>
                  <a:endParaRPr lang="en-US"/>
                </a:p>
              </p:txBody>
            </p:sp>
            <p:sp>
              <p:nvSpPr>
                <p:cNvPr id="12312" name="Line 17"/>
                <p:cNvSpPr>
                  <a:spLocks noChangeShapeType="1"/>
                </p:cNvSpPr>
                <p:nvPr/>
              </p:nvSpPr>
              <p:spPr bwMode="auto">
                <a:xfrm flipV="1">
                  <a:off x="5679" y="6134"/>
                  <a:ext cx="0" cy="113"/>
                </a:xfrm>
                <a:prstGeom prst="line">
                  <a:avLst/>
                </a:prstGeom>
                <a:noFill/>
                <a:ln w="9525">
                  <a:solidFill>
                    <a:srgbClr val="000000"/>
                  </a:solidFill>
                  <a:round/>
                  <a:headEnd/>
                  <a:tailEnd/>
                </a:ln>
              </p:spPr>
              <p:txBody>
                <a:bodyPr/>
                <a:lstStyle/>
                <a:p>
                  <a:endParaRPr lang="en-US"/>
                </a:p>
              </p:txBody>
            </p:sp>
            <p:sp>
              <p:nvSpPr>
                <p:cNvPr id="12313" name="Line 18"/>
                <p:cNvSpPr>
                  <a:spLocks noChangeShapeType="1"/>
                </p:cNvSpPr>
                <p:nvPr/>
              </p:nvSpPr>
              <p:spPr bwMode="auto">
                <a:xfrm flipV="1">
                  <a:off x="6247" y="6134"/>
                  <a:ext cx="0" cy="113"/>
                </a:xfrm>
                <a:prstGeom prst="line">
                  <a:avLst/>
                </a:prstGeom>
                <a:noFill/>
                <a:ln w="9525">
                  <a:solidFill>
                    <a:srgbClr val="000000"/>
                  </a:solidFill>
                  <a:round/>
                  <a:headEnd/>
                  <a:tailEnd/>
                </a:ln>
              </p:spPr>
              <p:txBody>
                <a:bodyPr/>
                <a:lstStyle/>
                <a:p>
                  <a:endParaRPr lang="en-US"/>
                </a:p>
              </p:txBody>
            </p:sp>
            <p:sp>
              <p:nvSpPr>
                <p:cNvPr id="12314" name="Line 19"/>
                <p:cNvSpPr>
                  <a:spLocks noChangeShapeType="1"/>
                </p:cNvSpPr>
                <p:nvPr/>
              </p:nvSpPr>
              <p:spPr bwMode="auto">
                <a:xfrm flipV="1">
                  <a:off x="7951" y="6134"/>
                  <a:ext cx="0" cy="113"/>
                </a:xfrm>
                <a:prstGeom prst="line">
                  <a:avLst/>
                </a:prstGeom>
                <a:noFill/>
                <a:ln w="9525">
                  <a:solidFill>
                    <a:srgbClr val="000000"/>
                  </a:solidFill>
                  <a:round/>
                  <a:headEnd/>
                  <a:tailEnd/>
                </a:ln>
              </p:spPr>
              <p:txBody>
                <a:bodyPr/>
                <a:lstStyle/>
                <a:p>
                  <a:endParaRPr lang="en-US"/>
                </a:p>
              </p:txBody>
            </p:sp>
            <p:sp>
              <p:nvSpPr>
                <p:cNvPr id="12315" name="Line 20"/>
                <p:cNvSpPr>
                  <a:spLocks noChangeShapeType="1"/>
                </p:cNvSpPr>
                <p:nvPr/>
              </p:nvSpPr>
              <p:spPr bwMode="auto">
                <a:xfrm flipV="1">
                  <a:off x="6815" y="6134"/>
                  <a:ext cx="0" cy="113"/>
                </a:xfrm>
                <a:prstGeom prst="line">
                  <a:avLst/>
                </a:prstGeom>
                <a:noFill/>
                <a:ln w="9525">
                  <a:solidFill>
                    <a:srgbClr val="000000"/>
                  </a:solidFill>
                  <a:round/>
                  <a:headEnd/>
                  <a:tailEnd/>
                </a:ln>
              </p:spPr>
              <p:txBody>
                <a:bodyPr/>
                <a:lstStyle/>
                <a:p>
                  <a:endParaRPr lang="en-US"/>
                </a:p>
              </p:txBody>
            </p:sp>
            <p:sp>
              <p:nvSpPr>
                <p:cNvPr id="12316" name="Line 21"/>
                <p:cNvSpPr>
                  <a:spLocks noChangeShapeType="1"/>
                </p:cNvSpPr>
                <p:nvPr/>
              </p:nvSpPr>
              <p:spPr bwMode="auto">
                <a:xfrm flipV="1">
                  <a:off x="7383" y="6134"/>
                  <a:ext cx="0" cy="113"/>
                </a:xfrm>
                <a:prstGeom prst="line">
                  <a:avLst/>
                </a:prstGeom>
                <a:noFill/>
                <a:ln w="9525">
                  <a:solidFill>
                    <a:srgbClr val="000000"/>
                  </a:solidFill>
                  <a:round/>
                  <a:headEnd/>
                  <a:tailEnd/>
                </a:ln>
              </p:spPr>
              <p:txBody>
                <a:bodyPr/>
                <a:lstStyle/>
                <a:p>
                  <a:endParaRPr lang="en-US"/>
                </a:p>
              </p:txBody>
            </p:sp>
          </p:grpSp>
        </p:grpSp>
        <p:grpSp>
          <p:nvGrpSpPr>
            <p:cNvPr id="12298" name="Group 22"/>
            <p:cNvGrpSpPr>
              <a:grpSpLocks/>
            </p:cNvGrpSpPr>
            <p:nvPr/>
          </p:nvGrpSpPr>
          <p:grpSpPr bwMode="auto">
            <a:xfrm>
              <a:off x="1818" y="2847"/>
              <a:ext cx="7609" cy="2145"/>
              <a:chOff x="1818" y="2847"/>
              <a:chExt cx="7609" cy="2145"/>
            </a:xfrm>
          </p:grpSpPr>
          <p:grpSp>
            <p:nvGrpSpPr>
              <p:cNvPr id="12299" name="Group 23"/>
              <p:cNvGrpSpPr>
                <a:grpSpLocks/>
              </p:cNvGrpSpPr>
              <p:nvPr/>
            </p:nvGrpSpPr>
            <p:grpSpPr bwMode="auto">
              <a:xfrm>
                <a:off x="1818" y="3191"/>
                <a:ext cx="4964" cy="1218"/>
                <a:chOff x="-337" y="1019"/>
                <a:chExt cx="10792" cy="5311"/>
              </a:xfrm>
            </p:grpSpPr>
            <p:sp>
              <p:nvSpPr>
                <p:cNvPr id="12302" name="Freeform 24"/>
                <p:cNvSpPr>
                  <a:spLocks/>
                </p:cNvSpPr>
                <p:nvPr/>
              </p:nvSpPr>
              <p:spPr bwMode="auto">
                <a:xfrm>
                  <a:off x="-337" y="1019"/>
                  <a:ext cx="10792" cy="5311"/>
                </a:xfrm>
                <a:custGeom>
                  <a:avLst/>
                  <a:gdLst>
                    <a:gd name="T0" fmla="*/ 10189 w 10792"/>
                    <a:gd name="T1" fmla="*/ 5258 h 5311"/>
                    <a:gd name="T2" fmla="*/ 0 w 10792"/>
                    <a:gd name="T3" fmla="*/ 0 h 5311"/>
                    <a:gd name="T4" fmla="*/ 10439 w 10792"/>
                    <a:gd name="T5" fmla="*/ 4507 h 5311"/>
                    <a:gd name="T6" fmla="*/ 10642 w 10792"/>
                    <a:gd name="T7" fmla="*/ 4621 h 5311"/>
                    <a:gd name="T8" fmla="*/ 10732 w 10792"/>
                    <a:gd name="T9" fmla="*/ 4696 h 5311"/>
                    <a:gd name="T10" fmla="*/ 10762 w 10792"/>
                    <a:gd name="T11" fmla="*/ 4756 h 5311"/>
                    <a:gd name="T12" fmla="*/ 10792 w 10792"/>
                    <a:gd name="T13" fmla="*/ 4861 h 5311"/>
                    <a:gd name="T14" fmla="*/ 10792 w 10792"/>
                    <a:gd name="T15" fmla="*/ 4936 h 5311"/>
                    <a:gd name="T16" fmla="*/ 10777 w 10792"/>
                    <a:gd name="T17" fmla="*/ 5041 h 5311"/>
                    <a:gd name="T18" fmla="*/ 10747 w 10792"/>
                    <a:gd name="T19" fmla="*/ 5146 h 5311"/>
                    <a:gd name="T20" fmla="*/ 10642 w 10792"/>
                    <a:gd name="T21" fmla="*/ 5236 h 5311"/>
                    <a:gd name="T22" fmla="*/ 10465 w 10792"/>
                    <a:gd name="T23" fmla="*/ 5311 h 5311"/>
                    <a:gd name="T24" fmla="*/ 10189 w 10792"/>
                    <a:gd name="T25" fmla="*/ 5258 h 531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0792"/>
                    <a:gd name="T40" fmla="*/ 0 h 5311"/>
                    <a:gd name="T41" fmla="*/ 10792 w 10792"/>
                    <a:gd name="T42" fmla="*/ 5311 h 531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0792" h="5311">
                      <a:moveTo>
                        <a:pt x="10189" y="5258"/>
                      </a:moveTo>
                      <a:lnTo>
                        <a:pt x="0" y="0"/>
                      </a:lnTo>
                      <a:lnTo>
                        <a:pt x="10439" y="4507"/>
                      </a:lnTo>
                      <a:lnTo>
                        <a:pt x="10642" y="4621"/>
                      </a:lnTo>
                      <a:lnTo>
                        <a:pt x="10732" y="4696"/>
                      </a:lnTo>
                      <a:lnTo>
                        <a:pt x="10762" y="4756"/>
                      </a:lnTo>
                      <a:lnTo>
                        <a:pt x="10792" y="4861"/>
                      </a:lnTo>
                      <a:lnTo>
                        <a:pt x="10792" y="4936"/>
                      </a:lnTo>
                      <a:lnTo>
                        <a:pt x="10777" y="5041"/>
                      </a:lnTo>
                      <a:lnTo>
                        <a:pt x="10747" y="5146"/>
                      </a:lnTo>
                      <a:lnTo>
                        <a:pt x="10642" y="5236"/>
                      </a:lnTo>
                      <a:lnTo>
                        <a:pt x="10465" y="5311"/>
                      </a:lnTo>
                      <a:lnTo>
                        <a:pt x="10189" y="5258"/>
                      </a:lnTo>
                      <a:close/>
                    </a:path>
                  </a:pathLst>
                </a:custGeom>
                <a:solidFill>
                  <a:srgbClr val="C0C0C0"/>
                </a:solidFill>
                <a:ln w="9525">
                  <a:solidFill>
                    <a:srgbClr val="000000"/>
                  </a:solidFill>
                  <a:round/>
                  <a:headEnd/>
                  <a:tailEnd/>
                </a:ln>
              </p:spPr>
              <p:txBody>
                <a:bodyPr/>
                <a:lstStyle/>
                <a:p>
                  <a:endParaRPr lang="en-US"/>
                </a:p>
              </p:txBody>
            </p:sp>
            <p:sp>
              <p:nvSpPr>
                <p:cNvPr id="12303" name="Freeform 25"/>
                <p:cNvSpPr>
                  <a:spLocks/>
                </p:cNvSpPr>
                <p:nvPr/>
              </p:nvSpPr>
              <p:spPr bwMode="auto">
                <a:xfrm>
                  <a:off x="9300" y="5580"/>
                  <a:ext cx="930" cy="555"/>
                </a:xfrm>
                <a:custGeom>
                  <a:avLst/>
                  <a:gdLst>
                    <a:gd name="T0" fmla="*/ 0 w 930"/>
                    <a:gd name="T1" fmla="*/ 0 h 555"/>
                    <a:gd name="T2" fmla="*/ 646 w 930"/>
                    <a:gd name="T3" fmla="*/ 524 h 555"/>
                    <a:gd name="T4" fmla="*/ 825 w 930"/>
                    <a:gd name="T5" fmla="*/ 555 h 555"/>
                    <a:gd name="T6" fmla="*/ 930 w 930"/>
                    <a:gd name="T7" fmla="*/ 420 h 555"/>
                    <a:gd name="T8" fmla="*/ 915 w 930"/>
                    <a:gd name="T9" fmla="*/ 255 h 555"/>
                    <a:gd name="T10" fmla="*/ 759 w 930"/>
                    <a:gd name="T11" fmla="*/ 185 h 555"/>
                    <a:gd name="T12" fmla="*/ 0 w 930"/>
                    <a:gd name="T13" fmla="*/ 0 h 555"/>
                    <a:gd name="T14" fmla="*/ 0 60000 65536"/>
                    <a:gd name="T15" fmla="*/ 0 60000 65536"/>
                    <a:gd name="T16" fmla="*/ 0 60000 65536"/>
                    <a:gd name="T17" fmla="*/ 0 60000 65536"/>
                    <a:gd name="T18" fmla="*/ 0 60000 65536"/>
                    <a:gd name="T19" fmla="*/ 0 60000 65536"/>
                    <a:gd name="T20" fmla="*/ 0 60000 65536"/>
                    <a:gd name="T21" fmla="*/ 0 w 930"/>
                    <a:gd name="T22" fmla="*/ 0 h 555"/>
                    <a:gd name="T23" fmla="*/ 930 w 930"/>
                    <a:gd name="T24" fmla="*/ 555 h 55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30" h="555">
                      <a:moveTo>
                        <a:pt x="0" y="0"/>
                      </a:moveTo>
                      <a:lnTo>
                        <a:pt x="646" y="524"/>
                      </a:lnTo>
                      <a:lnTo>
                        <a:pt x="825" y="555"/>
                      </a:lnTo>
                      <a:lnTo>
                        <a:pt x="930" y="420"/>
                      </a:lnTo>
                      <a:lnTo>
                        <a:pt x="915" y="255"/>
                      </a:lnTo>
                      <a:lnTo>
                        <a:pt x="759" y="185"/>
                      </a:lnTo>
                      <a:lnTo>
                        <a:pt x="0" y="0"/>
                      </a:lnTo>
                      <a:close/>
                    </a:path>
                  </a:pathLst>
                </a:custGeom>
                <a:solidFill>
                  <a:srgbClr val="FFFFFF"/>
                </a:solidFill>
                <a:ln w="9525">
                  <a:solidFill>
                    <a:srgbClr val="000000"/>
                  </a:solidFill>
                  <a:round/>
                  <a:headEnd/>
                  <a:tailEnd/>
                </a:ln>
              </p:spPr>
              <p:txBody>
                <a:bodyPr/>
                <a:lstStyle/>
                <a:p>
                  <a:endParaRPr lang="en-US"/>
                </a:p>
              </p:txBody>
            </p:sp>
          </p:grpSp>
          <p:sp>
            <p:nvSpPr>
              <p:cNvPr id="12300" name="Freeform 26"/>
              <p:cNvSpPr>
                <a:spLocks/>
              </p:cNvSpPr>
              <p:nvPr/>
            </p:nvSpPr>
            <p:spPr bwMode="auto">
              <a:xfrm>
                <a:off x="6782" y="3510"/>
                <a:ext cx="1513" cy="855"/>
              </a:xfrm>
              <a:custGeom>
                <a:avLst/>
                <a:gdLst>
                  <a:gd name="T0" fmla="*/ 0 w 1513"/>
                  <a:gd name="T1" fmla="*/ 854 h 855"/>
                  <a:gd name="T2" fmla="*/ 103 w 1513"/>
                  <a:gd name="T3" fmla="*/ 855 h 855"/>
                  <a:gd name="T4" fmla="*/ 193 w 1513"/>
                  <a:gd name="T5" fmla="*/ 825 h 855"/>
                  <a:gd name="T6" fmla="*/ 328 w 1513"/>
                  <a:gd name="T7" fmla="*/ 780 h 855"/>
                  <a:gd name="T8" fmla="*/ 433 w 1513"/>
                  <a:gd name="T9" fmla="*/ 705 h 855"/>
                  <a:gd name="T10" fmla="*/ 508 w 1513"/>
                  <a:gd name="T11" fmla="*/ 645 h 855"/>
                  <a:gd name="T12" fmla="*/ 583 w 1513"/>
                  <a:gd name="T13" fmla="*/ 525 h 855"/>
                  <a:gd name="T14" fmla="*/ 718 w 1513"/>
                  <a:gd name="T15" fmla="*/ 270 h 855"/>
                  <a:gd name="T16" fmla="*/ 838 w 1513"/>
                  <a:gd name="T17" fmla="*/ 120 h 855"/>
                  <a:gd name="T18" fmla="*/ 898 w 1513"/>
                  <a:gd name="T19" fmla="*/ 60 h 855"/>
                  <a:gd name="T20" fmla="*/ 973 w 1513"/>
                  <a:gd name="T21" fmla="*/ 30 h 855"/>
                  <a:gd name="T22" fmla="*/ 1033 w 1513"/>
                  <a:gd name="T23" fmla="*/ 0 h 855"/>
                  <a:gd name="T24" fmla="*/ 1138 w 1513"/>
                  <a:gd name="T25" fmla="*/ 30 h 855"/>
                  <a:gd name="T26" fmla="*/ 1213 w 1513"/>
                  <a:gd name="T27" fmla="*/ 75 h 855"/>
                  <a:gd name="T28" fmla="*/ 1258 w 1513"/>
                  <a:gd name="T29" fmla="*/ 240 h 855"/>
                  <a:gd name="T30" fmla="*/ 1303 w 1513"/>
                  <a:gd name="T31" fmla="*/ 330 h 855"/>
                  <a:gd name="T32" fmla="*/ 1348 w 1513"/>
                  <a:gd name="T33" fmla="*/ 345 h 855"/>
                  <a:gd name="T34" fmla="*/ 1423 w 1513"/>
                  <a:gd name="T35" fmla="*/ 360 h 855"/>
                  <a:gd name="T36" fmla="*/ 1513 w 1513"/>
                  <a:gd name="T37" fmla="*/ 330 h 85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513"/>
                  <a:gd name="T58" fmla="*/ 0 h 855"/>
                  <a:gd name="T59" fmla="*/ 1513 w 1513"/>
                  <a:gd name="T60" fmla="*/ 855 h 85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513" h="855">
                    <a:moveTo>
                      <a:pt x="0" y="854"/>
                    </a:moveTo>
                    <a:lnTo>
                      <a:pt x="103" y="855"/>
                    </a:lnTo>
                    <a:lnTo>
                      <a:pt x="193" y="825"/>
                    </a:lnTo>
                    <a:lnTo>
                      <a:pt x="328" y="780"/>
                    </a:lnTo>
                    <a:lnTo>
                      <a:pt x="433" y="705"/>
                    </a:lnTo>
                    <a:lnTo>
                      <a:pt x="508" y="645"/>
                    </a:lnTo>
                    <a:lnTo>
                      <a:pt x="583" y="525"/>
                    </a:lnTo>
                    <a:lnTo>
                      <a:pt x="718" y="270"/>
                    </a:lnTo>
                    <a:lnTo>
                      <a:pt x="838" y="120"/>
                    </a:lnTo>
                    <a:lnTo>
                      <a:pt x="898" y="60"/>
                    </a:lnTo>
                    <a:lnTo>
                      <a:pt x="973" y="30"/>
                    </a:lnTo>
                    <a:lnTo>
                      <a:pt x="1033" y="0"/>
                    </a:lnTo>
                    <a:lnTo>
                      <a:pt x="1138" y="30"/>
                    </a:lnTo>
                    <a:lnTo>
                      <a:pt x="1213" y="75"/>
                    </a:lnTo>
                    <a:lnTo>
                      <a:pt x="1258" y="240"/>
                    </a:lnTo>
                    <a:lnTo>
                      <a:pt x="1303" y="330"/>
                    </a:lnTo>
                    <a:lnTo>
                      <a:pt x="1348" y="345"/>
                    </a:lnTo>
                    <a:lnTo>
                      <a:pt x="1423" y="360"/>
                    </a:lnTo>
                    <a:lnTo>
                      <a:pt x="1513" y="330"/>
                    </a:lnTo>
                  </a:path>
                </a:pathLst>
              </a:custGeom>
              <a:noFill/>
              <a:ln w="19050">
                <a:solidFill>
                  <a:srgbClr val="FF0000"/>
                </a:solidFill>
                <a:round/>
                <a:headEnd/>
                <a:tailEnd/>
              </a:ln>
            </p:spPr>
            <p:txBody>
              <a:bodyPr/>
              <a:lstStyle/>
              <a:p>
                <a:endParaRPr lang="en-US"/>
              </a:p>
            </p:txBody>
          </p:sp>
          <p:sp>
            <p:nvSpPr>
              <p:cNvPr id="12301" name="Freeform 27"/>
              <p:cNvSpPr>
                <a:spLocks/>
              </p:cNvSpPr>
              <p:nvPr/>
            </p:nvSpPr>
            <p:spPr bwMode="auto">
              <a:xfrm>
                <a:off x="6556" y="2847"/>
                <a:ext cx="2871" cy="2145"/>
              </a:xfrm>
              <a:custGeom>
                <a:avLst/>
                <a:gdLst>
                  <a:gd name="T0" fmla="*/ 2564 w 2871"/>
                  <a:gd name="T1" fmla="*/ 2145 h 2145"/>
                  <a:gd name="T2" fmla="*/ 2684 w 2871"/>
                  <a:gd name="T3" fmla="*/ 1971 h 2145"/>
                  <a:gd name="T4" fmla="*/ 2729 w 2871"/>
                  <a:gd name="T5" fmla="*/ 1761 h 2145"/>
                  <a:gd name="T6" fmla="*/ 2776 w 2871"/>
                  <a:gd name="T7" fmla="*/ 1665 h 2145"/>
                  <a:gd name="T8" fmla="*/ 2790 w 2871"/>
                  <a:gd name="T9" fmla="*/ 1620 h 2145"/>
                  <a:gd name="T10" fmla="*/ 2818 w 2871"/>
                  <a:gd name="T11" fmla="*/ 1470 h 2145"/>
                  <a:gd name="T12" fmla="*/ 2762 w 2871"/>
                  <a:gd name="T13" fmla="*/ 840 h 2145"/>
                  <a:gd name="T14" fmla="*/ 2663 w 2871"/>
                  <a:gd name="T15" fmla="*/ 630 h 2145"/>
                  <a:gd name="T16" fmla="*/ 2578 w 2871"/>
                  <a:gd name="T17" fmla="*/ 495 h 2145"/>
                  <a:gd name="T18" fmla="*/ 2550 w 2871"/>
                  <a:gd name="T19" fmla="*/ 450 h 2145"/>
                  <a:gd name="T20" fmla="*/ 2408 w 2871"/>
                  <a:gd name="T21" fmla="*/ 375 h 2145"/>
                  <a:gd name="T22" fmla="*/ 2295 w 2871"/>
                  <a:gd name="T23" fmla="*/ 285 h 2145"/>
                  <a:gd name="T24" fmla="*/ 2026 w 2871"/>
                  <a:gd name="T25" fmla="*/ 180 h 2145"/>
                  <a:gd name="T26" fmla="*/ 1829 w 2871"/>
                  <a:gd name="T27" fmla="*/ 105 h 2145"/>
                  <a:gd name="T28" fmla="*/ 1461 w 2871"/>
                  <a:gd name="T29" fmla="*/ 0 h 2145"/>
                  <a:gd name="T30" fmla="*/ 825 w 2871"/>
                  <a:gd name="T31" fmla="*/ 60 h 2145"/>
                  <a:gd name="T32" fmla="*/ 782 w 2871"/>
                  <a:gd name="T33" fmla="*/ 90 h 2145"/>
                  <a:gd name="T34" fmla="*/ 726 w 2871"/>
                  <a:gd name="T35" fmla="*/ 105 h 2145"/>
                  <a:gd name="T36" fmla="*/ 697 w 2871"/>
                  <a:gd name="T37" fmla="*/ 150 h 2145"/>
                  <a:gd name="T38" fmla="*/ 613 w 2871"/>
                  <a:gd name="T39" fmla="*/ 195 h 2145"/>
                  <a:gd name="T40" fmla="*/ 528 w 2871"/>
                  <a:gd name="T41" fmla="*/ 255 h 2145"/>
                  <a:gd name="T42" fmla="*/ 429 w 2871"/>
                  <a:gd name="T43" fmla="*/ 330 h 2145"/>
                  <a:gd name="T44" fmla="*/ 358 w 2871"/>
                  <a:gd name="T45" fmla="*/ 420 h 2145"/>
                  <a:gd name="T46" fmla="*/ 203 w 2871"/>
                  <a:gd name="T47" fmla="*/ 630 h 2145"/>
                  <a:gd name="T48" fmla="*/ 104 w 2871"/>
                  <a:gd name="T49" fmla="*/ 810 h 2145"/>
                  <a:gd name="T50" fmla="*/ 47 w 2871"/>
                  <a:gd name="T51" fmla="*/ 1020 h 2145"/>
                  <a:gd name="T52" fmla="*/ 75 w 2871"/>
                  <a:gd name="T53" fmla="*/ 1485 h 2145"/>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2871"/>
                  <a:gd name="T82" fmla="*/ 0 h 2145"/>
                  <a:gd name="T83" fmla="*/ 2871 w 2871"/>
                  <a:gd name="T84" fmla="*/ 2145 h 2145"/>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2871" h="2145">
                    <a:moveTo>
                      <a:pt x="2564" y="2145"/>
                    </a:moveTo>
                    <a:cubicBezTo>
                      <a:pt x="2625" y="2096"/>
                      <a:pt x="2641" y="2039"/>
                      <a:pt x="2684" y="1971"/>
                    </a:cubicBezTo>
                    <a:cubicBezTo>
                      <a:pt x="2699" y="1906"/>
                      <a:pt x="2709" y="1825"/>
                      <a:pt x="2729" y="1761"/>
                    </a:cubicBezTo>
                    <a:cubicBezTo>
                      <a:pt x="2733" y="1726"/>
                      <a:pt x="2769" y="1700"/>
                      <a:pt x="2776" y="1665"/>
                    </a:cubicBezTo>
                    <a:cubicBezTo>
                      <a:pt x="2779" y="1649"/>
                      <a:pt x="2786" y="1635"/>
                      <a:pt x="2790" y="1620"/>
                    </a:cubicBezTo>
                    <a:cubicBezTo>
                      <a:pt x="2800" y="1570"/>
                      <a:pt x="2818" y="1470"/>
                      <a:pt x="2818" y="1470"/>
                    </a:cubicBezTo>
                    <a:cubicBezTo>
                      <a:pt x="2814" y="1311"/>
                      <a:pt x="2871" y="1013"/>
                      <a:pt x="2762" y="840"/>
                    </a:cubicBezTo>
                    <a:cubicBezTo>
                      <a:pt x="2743" y="761"/>
                      <a:pt x="2706" y="696"/>
                      <a:pt x="2663" y="630"/>
                    </a:cubicBezTo>
                    <a:cubicBezTo>
                      <a:pt x="2663" y="630"/>
                      <a:pt x="2592" y="518"/>
                      <a:pt x="2578" y="495"/>
                    </a:cubicBezTo>
                    <a:cubicBezTo>
                      <a:pt x="2568" y="480"/>
                      <a:pt x="2565" y="458"/>
                      <a:pt x="2550" y="450"/>
                    </a:cubicBezTo>
                    <a:cubicBezTo>
                      <a:pt x="2501" y="424"/>
                      <a:pt x="2459" y="393"/>
                      <a:pt x="2408" y="375"/>
                    </a:cubicBezTo>
                    <a:cubicBezTo>
                      <a:pt x="2371" y="345"/>
                      <a:pt x="2338" y="304"/>
                      <a:pt x="2295" y="285"/>
                    </a:cubicBezTo>
                    <a:cubicBezTo>
                      <a:pt x="2206" y="247"/>
                      <a:pt x="2116" y="218"/>
                      <a:pt x="2026" y="180"/>
                    </a:cubicBezTo>
                    <a:cubicBezTo>
                      <a:pt x="1958" y="151"/>
                      <a:pt x="1902" y="121"/>
                      <a:pt x="1829" y="105"/>
                    </a:cubicBezTo>
                    <a:cubicBezTo>
                      <a:pt x="1710" y="42"/>
                      <a:pt x="1591" y="23"/>
                      <a:pt x="1461" y="0"/>
                    </a:cubicBezTo>
                    <a:cubicBezTo>
                      <a:pt x="1186" y="9"/>
                      <a:pt x="1057" y="11"/>
                      <a:pt x="825" y="60"/>
                    </a:cubicBezTo>
                    <a:cubicBezTo>
                      <a:pt x="811" y="70"/>
                      <a:pt x="798" y="83"/>
                      <a:pt x="782" y="90"/>
                    </a:cubicBezTo>
                    <a:cubicBezTo>
                      <a:pt x="764" y="98"/>
                      <a:pt x="742" y="94"/>
                      <a:pt x="726" y="105"/>
                    </a:cubicBezTo>
                    <a:cubicBezTo>
                      <a:pt x="712" y="115"/>
                      <a:pt x="710" y="137"/>
                      <a:pt x="697" y="150"/>
                    </a:cubicBezTo>
                    <a:cubicBezTo>
                      <a:pt x="670" y="179"/>
                      <a:pt x="648" y="183"/>
                      <a:pt x="613" y="195"/>
                    </a:cubicBezTo>
                    <a:cubicBezTo>
                      <a:pt x="514" y="300"/>
                      <a:pt x="623" y="197"/>
                      <a:pt x="528" y="255"/>
                    </a:cubicBezTo>
                    <a:cubicBezTo>
                      <a:pt x="493" y="276"/>
                      <a:pt x="463" y="306"/>
                      <a:pt x="429" y="330"/>
                    </a:cubicBezTo>
                    <a:cubicBezTo>
                      <a:pt x="328" y="491"/>
                      <a:pt x="485" y="247"/>
                      <a:pt x="358" y="420"/>
                    </a:cubicBezTo>
                    <a:cubicBezTo>
                      <a:pt x="304" y="495"/>
                      <a:pt x="277" y="577"/>
                      <a:pt x="203" y="630"/>
                    </a:cubicBezTo>
                    <a:cubicBezTo>
                      <a:pt x="181" y="698"/>
                      <a:pt x="140" y="751"/>
                      <a:pt x="104" y="810"/>
                    </a:cubicBezTo>
                    <a:cubicBezTo>
                      <a:pt x="73" y="859"/>
                      <a:pt x="58" y="960"/>
                      <a:pt x="47" y="1020"/>
                    </a:cubicBezTo>
                    <a:cubicBezTo>
                      <a:pt x="61" y="1466"/>
                      <a:pt x="0" y="1325"/>
                      <a:pt x="75" y="1485"/>
                    </a:cubicBezTo>
                  </a:path>
                </a:pathLst>
              </a:custGeom>
              <a:noFill/>
              <a:ln w="19050">
                <a:solidFill>
                  <a:srgbClr val="FF0000"/>
                </a:solidFill>
                <a:round/>
                <a:headEnd/>
                <a:tailEnd/>
              </a:ln>
            </p:spPr>
            <p:txBody>
              <a:bodyPr/>
              <a:lstStyle/>
              <a:p>
                <a:endParaRPr lang="en-US"/>
              </a:p>
            </p:txBody>
          </p:sp>
        </p:grpSp>
      </p:grpSp>
      <p:sp>
        <p:nvSpPr>
          <p:cNvPr id="63516" name="AutoShape 28"/>
          <p:cNvSpPr>
            <a:spLocks noChangeArrowheads="1"/>
          </p:cNvSpPr>
          <p:nvPr/>
        </p:nvSpPr>
        <p:spPr bwMode="auto">
          <a:xfrm>
            <a:off x="5334000" y="3048000"/>
            <a:ext cx="3810000" cy="1828800"/>
          </a:xfrm>
          <a:prstGeom prst="wedgeEllipseCallout">
            <a:avLst>
              <a:gd name="adj1" fmla="val -49042"/>
              <a:gd name="adj2" fmla="val -56597"/>
            </a:avLst>
          </a:prstGeom>
          <a:solidFill>
            <a:schemeClr val="accent1"/>
          </a:solidFill>
          <a:ln w="9525">
            <a:solidFill>
              <a:schemeClr val="tx1"/>
            </a:solidFill>
            <a:miter lim="800000"/>
            <a:headEnd/>
            <a:tailEnd/>
          </a:ln>
        </p:spPr>
        <p:txBody>
          <a:bodyPr/>
          <a:lstStyle/>
          <a:p>
            <a:pPr algn="ctr"/>
            <a:r>
              <a:rPr lang="en-US" sz="2800">
                <a:latin typeface="Times New Roman" pitchFamily="18" charset="0"/>
              </a:rPr>
              <a:t>Bắt đầu khâu từ bên nào qua bên nào?</a:t>
            </a:r>
            <a:r>
              <a:rPr lang="en-US"/>
              <a:t> </a:t>
            </a:r>
          </a:p>
        </p:txBody>
      </p:sp>
      <p:sp>
        <p:nvSpPr>
          <p:cNvPr id="63517" name="AutoShape 29"/>
          <p:cNvSpPr>
            <a:spLocks noChangeArrowheads="1"/>
          </p:cNvSpPr>
          <p:nvPr/>
        </p:nvSpPr>
        <p:spPr bwMode="auto">
          <a:xfrm>
            <a:off x="5562600" y="838200"/>
            <a:ext cx="3352800" cy="1447800"/>
          </a:xfrm>
          <a:prstGeom prst="wedgeEllipseCallout">
            <a:avLst>
              <a:gd name="adj1" fmla="val -56958"/>
              <a:gd name="adj2" fmla="val 68093"/>
            </a:avLst>
          </a:prstGeom>
          <a:solidFill>
            <a:schemeClr val="accent1"/>
          </a:solidFill>
          <a:ln w="9525">
            <a:solidFill>
              <a:schemeClr val="tx1"/>
            </a:solidFill>
            <a:miter lim="800000"/>
            <a:headEnd/>
            <a:tailEnd/>
          </a:ln>
        </p:spPr>
        <p:txBody>
          <a:bodyPr/>
          <a:lstStyle/>
          <a:p>
            <a:pPr algn="ctr"/>
            <a:r>
              <a:rPr lang="en-US" sz="3200">
                <a:latin typeface="Times New Roman" pitchFamily="18" charset="0"/>
              </a:rPr>
              <a:t>Khâu từ phải qua trái.</a:t>
            </a:r>
          </a:p>
        </p:txBody>
      </p:sp>
      <p:sp>
        <p:nvSpPr>
          <p:cNvPr id="63518" name="AutoShape 30"/>
          <p:cNvSpPr>
            <a:spLocks noChangeArrowheads="1"/>
          </p:cNvSpPr>
          <p:nvPr/>
        </p:nvSpPr>
        <p:spPr bwMode="auto">
          <a:xfrm>
            <a:off x="4191000" y="3962400"/>
            <a:ext cx="4724400" cy="2514600"/>
          </a:xfrm>
          <a:prstGeom prst="wedgeEllipseCallout">
            <a:avLst>
              <a:gd name="adj1" fmla="val -34407"/>
              <a:gd name="adj2" fmla="val -77843"/>
            </a:avLst>
          </a:prstGeom>
          <a:solidFill>
            <a:srgbClr val="CCFFCC"/>
          </a:solidFill>
          <a:ln w="9525">
            <a:solidFill>
              <a:srgbClr val="006600"/>
            </a:solidFill>
            <a:miter lim="800000"/>
            <a:headEnd/>
            <a:tailEnd/>
          </a:ln>
        </p:spPr>
        <p:txBody>
          <a:bodyPr/>
          <a:lstStyle/>
          <a:p>
            <a:pPr algn="ctr"/>
            <a:r>
              <a:rPr lang="en-US" sz="3200">
                <a:solidFill>
                  <a:srgbClr val="000099"/>
                </a:solidFill>
                <a:latin typeface="Times New Roman" pitchFamily="18" charset="0"/>
              </a:rPr>
              <a:t>Bắt đầu khâu, lên kim ở điểm nào? Điểm đó cách vải bao nhiêu cm?</a:t>
            </a:r>
          </a:p>
        </p:txBody>
      </p:sp>
      <p:sp>
        <p:nvSpPr>
          <p:cNvPr id="63519" name="AutoShape 31"/>
          <p:cNvSpPr>
            <a:spLocks noChangeArrowheads="1"/>
          </p:cNvSpPr>
          <p:nvPr/>
        </p:nvSpPr>
        <p:spPr bwMode="auto">
          <a:xfrm>
            <a:off x="228600" y="4800600"/>
            <a:ext cx="5334000" cy="1905000"/>
          </a:xfrm>
          <a:prstGeom prst="wedgeEllipseCallout">
            <a:avLst>
              <a:gd name="adj1" fmla="val 31963"/>
              <a:gd name="adj2" fmla="val -142000"/>
            </a:avLst>
          </a:prstGeom>
          <a:solidFill>
            <a:srgbClr val="CCFFCC"/>
          </a:solidFill>
          <a:ln w="9525">
            <a:solidFill>
              <a:srgbClr val="006600"/>
            </a:solidFill>
            <a:miter lim="800000"/>
            <a:headEnd/>
            <a:tailEnd/>
          </a:ln>
        </p:spPr>
        <p:txBody>
          <a:bodyPr/>
          <a:lstStyle/>
          <a:p>
            <a:pPr algn="ctr"/>
            <a:r>
              <a:rPr lang="en-US" sz="3200">
                <a:solidFill>
                  <a:srgbClr val="000099"/>
                </a:solidFill>
                <a:latin typeface="Times New Roman" pitchFamily="18" charset="0"/>
              </a:rPr>
              <a:t>Bắt đầu khâu lên kim ở </a:t>
            </a:r>
            <a:r>
              <a:rPr lang="en-US" sz="3200" b="1">
                <a:solidFill>
                  <a:srgbClr val="000099"/>
                </a:solidFill>
                <a:latin typeface="Times New Roman" pitchFamily="18" charset="0"/>
              </a:rPr>
              <a:t>điểm 1</a:t>
            </a:r>
            <a:r>
              <a:rPr lang="en-US" sz="3200">
                <a:solidFill>
                  <a:srgbClr val="000099"/>
                </a:solidFill>
                <a:latin typeface="Times New Roman" pitchFamily="18" charset="0"/>
              </a:rPr>
              <a:t>, cách mép vải 1cm.</a:t>
            </a:r>
          </a:p>
        </p:txBody>
      </p:sp>
      <p:sp>
        <p:nvSpPr>
          <p:cNvPr id="63520" name="Rectangle 32"/>
          <p:cNvSpPr>
            <a:spLocks noChangeArrowheads="1"/>
          </p:cNvSpPr>
          <p:nvPr/>
        </p:nvSpPr>
        <p:spPr bwMode="auto">
          <a:xfrm>
            <a:off x="533400" y="304800"/>
            <a:ext cx="4267200" cy="641350"/>
          </a:xfrm>
          <a:prstGeom prst="rect">
            <a:avLst/>
          </a:prstGeom>
          <a:noFill/>
          <a:ln w="9525">
            <a:noFill/>
            <a:miter lim="800000"/>
            <a:headEnd/>
            <a:tailEnd/>
          </a:ln>
        </p:spPr>
        <p:txBody>
          <a:bodyPr>
            <a:spAutoFit/>
          </a:bodyPr>
          <a:lstStyle/>
          <a:p>
            <a:pPr>
              <a:buFont typeface="Wingdings" pitchFamily="2" charset="2"/>
              <a:buChar char="v"/>
            </a:pPr>
            <a:r>
              <a:rPr lang="en-US" sz="3600">
                <a:solidFill>
                  <a:schemeClr val="tx2"/>
                </a:solidFill>
                <a:latin typeface="Times New Roman" pitchFamily="18" charset="0"/>
              </a:rPr>
              <a:t> Bắt đầu khâu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xit" presetSubtype="16" fill="hold" grpId="0" nodeType="clickEffect">
                                  <p:stCondLst>
                                    <p:cond delay="0"/>
                                  </p:stCondLst>
                                  <p:childTnLst>
                                    <p:animEffect transition="out" filter="box(in)">
                                      <p:cBhvr>
                                        <p:cTn id="6" dur="500"/>
                                        <p:tgtEl>
                                          <p:spTgt spid="63494"/>
                                        </p:tgtEl>
                                      </p:cBhvr>
                                    </p:animEffect>
                                    <p:set>
                                      <p:cBhvr>
                                        <p:cTn id="7" dur="1" fill="hold">
                                          <p:stCondLst>
                                            <p:cond delay="499"/>
                                          </p:stCondLst>
                                        </p:cTn>
                                        <p:tgtEl>
                                          <p:spTgt spid="63494"/>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3520"/>
                                        </p:tgtEl>
                                        <p:attrNameLst>
                                          <p:attrName>style.visibility</p:attrName>
                                        </p:attrNameLst>
                                      </p:cBhvr>
                                      <p:to>
                                        <p:strVal val="visible"/>
                                      </p:to>
                                    </p:set>
                                    <p:anim calcmode="lin" valueType="num">
                                      <p:cBhvr additive="base">
                                        <p:cTn id="12" dur="500" fill="hold"/>
                                        <p:tgtEl>
                                          <p:spTgt spid="63520"/>
                                        </p:tgtEl>
                                        <p:attrNameLst>
                                          <p:attrName>ppt_x</p:attrName>
                                        </p:attrNameLst>
                                      </p:cBhvr>
                                      <p:tavLst>
                                        <p:tav tm="0">
                                          <p:val>
                                            <p:strVal val="#ppt_x"/>
                                          </p:val>
                                        </p:tav>
                                        <p:tav tm="100000">
                                          <p:val>
                                            <p:strVal val="#ppt_x"/>
                                          </p:val>
                                        </p:tav>
                                      </p:tavLst>
                                    </p:anim>
                                    <p:anim calcmode="lin" valueType="num">
                                      <p:cBhvr additive="base">
                                        <p:cTn id="13" dur="500" fill="hold"/>
                                        <p:tgtEl>
                                          <p:spTgt spid="63520"/>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 calcmode="lin" valueType="num">
                                      <p:cBhvr additive="base">
                                        <p:cTn id="18" dur="500" fill="hold"/>
                                        <p:tgtEl>
                                          <p:spTgt spid="2"/>
                                        </p:tgtEl>
                                        <p:attrNameLst>
                                          <p:attrName>ppt_x</p:attrName>
                                        </p:attrNameLst>
                                      </p:cBhvr>
                                      <p:tavLst>
                                        <p:tav tm="0">
                                          <p:val>
                                            <p:strVal val="#ppt_x"/>
                                          </p:val>
                                        </p:tav>
                                        <p:tav tm="100000">
                                          <p:val>
                                            <p:strVal val="#ppt_x"/>
                                          </p:val>
                                        </p:tav>
                                      </p:tavLst>
                                    </p:anim>
                                    <p:anim calcmode="lin" valueType="num">
                                      <p:cBhvr additive="base">
                                        <p:cTn id="19"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63516"/>
                                        </p:tgtEl>
                                        <p:attrNameLst>
                                          <p:attrName>style.visibility</p:attrName>
                                        </p:attrNameLst>
                                      </p:cBhvr>
                                      <p:to>
                                        <p:strVal val="visible"/>
                                      </p:to>
                                    </p:set>
                                    <p:animEffect transition="in" filter="box(in)">
                                      <p:cBhvr>
                                        <p:cTn id="24" dur="500"/>
                                        <p:tgtEl>
                                          <p:spTgt spid="6351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xit" presetSubtype="16" fill="hold" grpId="1" nodeType="clickEffect">
                                  <p:stCondLst>
                                    <p:cond delay="0"/>
                                  </p:stCondLst>
                                  <p:childTnLst>
                                    <p:animEffect transition="out" filter="box(in)">
                                      <p:cBhvr>
                                        <p:cTn id="28" dur="500"/>
                                        <p:tgtEl>
                                          <p:spTgt spid="63516"/>
                                        </p:tgtEl>
                                      </p:cBhvr>
                                    </p:animEffect>
                                    <p:set>
                                      <p:cBhvr>
                                        <p:cTn id="29" dur="1" fill="hold">
                                          <p:stCondLst>
                                            <p:cond delay="499"/>
                                          </p:stCondLst>
                                        </p:cTn>
                                        <p:tgtEl>
                                          <p:spTgt spid="63516"/>
                                        </p:tgtEl>
                                        <p:attrNameLst>
                                          <p:attrName>style.visibility</p:attrName>
                                        </p:attrNameLst>
                                      </p:cBhvr>
                                      <p:to>
                                        <p:strVal val="hidden"/>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63517"/>
                                        </p:tgtEl>
                                        <p:attrNameLst>
                                          <p:attrName>style.visibility</p:attrName>
                                        </p:attrNameLst>
                                      </p:cBhvr>
                                      <p:to>
                                        <p:strVal val="visible"/>
                                      </p:to>
                                    </p:set>
                                    <p:animEffect transition="in" filter="box(in)">
                                      <p:cBhvr>
                                        <p:cTn id="34" dur="500"/>
                                        <p:tgtEl>
                                          <p:spTgt spid="63517"/>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63518"/>
                                        </p:tgtEl>
                                        <p:attrNameLst>
                                          <p:attrName>style.visibility</p:attrName>
                                        </p:attrNameLst>
                                      </p:cBhvr>
                                      <p:to>
                                        <p:strVal val="visible"/>
                                      </p:to>
                                    </p:set>
                                    <p:animEffect transition="in" filter="box(in)">
                                      <p:cBhvr>
                                        <p:cTn id="39" dur="500"/>
                                        <p:tgtEl>
                                          <p:spTgt spid="63518"/>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 presetClass="exit" presetSubtype="16" fill="hold" grpId="1" nodeType="clickEffect">
                                  <p:stCondLst>
                                    <p:cond delay="0"/>
                                  </p:stCondLst>
                                  <p:childTnLst>
                                    <p:animEffect transition="out" filter="box(in)">
                                      <p:cBhvr>
                                        <p:cTn id="43" dur="500"/>
                                        <p:tgtEl>
                                          <p:spTgt spid="63518"/>
                                        </p:tgtEl>
                                      </p:cBhvr>
                                    </p:animEffect>
                                    <p:set>
                                      <p:cBhvr>
                                        <p:cTn id="44" dur="1" fill="hold">
                                          <p:stCondLst>
                                            <p:cond delay="499"/>
                                          </p:stCondLst>
                                        </p:cTn>
                                        <p:tgtEl>
                                          <p:spTgt spid="63518"/>
                                        </p:tgtEl>
                                        <p:attrNameLst>
                                          <p:attrName>style.visibility</p:attrName>
                                        </p:attrNameLst>
                                      </p:cBhvr>
                                      <p:to>
                                        <p:strVal val="hidden"/>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4" presetClass="entr" presetSubtype="16" fill="hold" grpId="0" nodeType="clickEffect">
                                  <p:stCondLst>
                                    <p:cond delay="0"/>
                                  </p:stCondLst>
                                  <p:childTnLst>
                                    <p:set>
                                      <p:cBhvr>
                                        <p:cTn id="48" dur="1" fill="hold">
                                          <p:stCondLst>
                                            <p:cond delay="0"/>
                                          </p:stCondLst>
                                        </p:cTn>
                                        <p:tgtEl>
                                          <p:spTgt spid="63519"/>
                                        </p:tgtEl>
                                        <p:attrNameLst>
                                          <p:attrName>style.visibility</p:attrName>
                                        </p:attrNameLst>
                                      </p:cBhvr>
                                      <p:to>
                                        <p:strVal val="visible"/>
                                      </p:to>
                                    </p:set>
                                    <p:animEffect transition="in" filter="box(in)">
                                      <p:cBhvr>
                                        <p:cTn id="49" dur="500"/>
                                        <p:tgtEl>
                                          <p:spTgt spid="635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4" grpId="0"/>
      <p:bldP spid="63516" grpId="0" animBg="1"/>
      <p:bldP spid="63516" grpId="1" animBg="1"/>
      <p:bldP spid="63517" grpId="0" animBg="1"/>
      <p:bldP spid="63518" grpId="0" animBg="1"/>
      <p:bldP spid="63518" grpId="1" animBg="1"/>
      <p:bldP spid="63519" grpId="0" animBg="1"/>
      <p:bldP spid="63520" grpId="0"/>
    </p:bldLst>
  </p:timing>
</p:sld>
</file>

<file path=ppt/theme/theme1.xml><?xml version="1.0" encoding="utf-8"?>
<a:theme xmlns:a="http://schemas.openxmlformats.org/drawingml/2006/main" name="Chủ đề của Office">
  <a:themeElements>
    <a:clrScheme name="Văn phòng">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hủ đề của Office">
  <a:themeElements>
    <a:clrScheme name="Văn phòng">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921</TotalTime>
  <Words>1107</Words>
  <Application>Microsoft Office PowerPoint</Application>
  <PresentationFormat>On-screen Show (4:3)</PresentationFormat>
  <Paragraphs>218</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Chủ đề của Office</vt:lpstr>
      <vt:lpstr>PowerPoint Presentation</vt:lpstr>
      <vt:lpstr>PowerPoint Presentation</vt:lpstr>
      <vt:lpstr>Hoạt động 1: Hướng dẫn học sinh quan sát và nhận xét mũi khâu thường </vt:lpstr>
      <vt:lpstr>PowerPoint Presentation</vt:lpstr>
      <vt:lpstr>- Hướng dẫn học sinh thực hiện một số thao tác khâu cơ bản.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Tel: 0975 377 617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thuytrang</dc:creator>
  <cp:lastModifiedBy>21AK22</cp:lastModifiedBy>
  <cp:revision>52</cp:revision>
  <dcterms:created xsi:type="dcterms:W3CDTF">2009-05-20T04:34:25Z</dcterms:created>
  <dcterms:modified xsi:type="dcterms:W3CDTF">2022-09-27T04:09:10Z</dcterms:modified>
</cp:coreProperties>
</file>