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2"/>
    <p:sldId id="291" r:id="rId3"/>
    <p:sldId id="293" r:id="rId4"/>
    <p:sldId id="298" r:id="rId5"/>
    <p:sldId id="315" r:id="rId6"/>
    <p:sldId id="294" r:id="rId7"/>
    <p:sldId id="316" r:id="rId8"/>
    <p:sldId id="304" r:id="rId9"/>
    <p:sldId id="317" r:id="rId10"/>
    <p:sldId id="295" r:id="rId11"/>
    <p:sldId id="318" r:id="rId12"/>
    <p:sldId id="319" r:id="rId13"/>
    <p:sldId id="300" r:id="rId14"/>
    <p:sldId id="306" r:id="rId15"/>
    <p:sldId id="296" r:id="rId16"/>
    <p:sldId id="292" r:id="rId17"/>
    <p:sldId id="320" r:id="rId18"/>
    <p:sldId id="309" r:id="rId19"/>
    <p:sldId id="314" r:id="rId2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SimSun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D"/>
    <a:srgbClr val="FFFB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A01EC-3353-4EEA-903F-DC0DF72FD5AE}" v="219" dt="2021-10-25T13:43:51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0724" autoAdjust="0"/>
  </p:normalViewPr>
  <p:slideViewPr>
    <p:cSldViewPr>
      <p:cViewPr varScale="1">
        <p:scale>
          <a:sx n="83" d="100"/>
          <a:sy n="83" d="100"/>
        </p:scale>
        <p:origin x="9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820A01EC-3353-4EEA-903F-DC0DF72FD5AE}"/>
    <pc:docChg chg="undo redo custSel addSld delSld modSld sldOrd addMainMaster delMainMaster modMainMaster">
      <pc:chgData name="Vân Nguyễn" userId="898c2f3ac369ae4e" providerId="LiveId" clId="{820A01EC-3353-4EEA-903F-DC0DF72FD5AE}" dt="2021-10-25T13:49:44.077" v="5226" actId="729"/>
      <pc:docMkLst>
        <pc:docMk/>
      </pc:docMkLst>
      <pc:sldChg chg="delSp modSp mod delAnim modNotesTx">
        <pc:chgData name="Vân Nguyễn" userId="898c2f3ac369ae4e" providerId="LiveId" clId="{820A01EC-3353-4EEA-903F-DC0DF72FD5AE}" dt="2021-10-25T07:51:25.661" v="1241" actId="20577"/>
        <pc:sldMkLst>
          <pc:docMk/>
          <pc:sldMk cId="0" sldId="290"/>
        </pc:sldMkLst>
        <pc:spChg chg="del">
          <ac:chgData name="Vân Nguyễn" userId="898c2f3ac369ae4e" providerId="LiveId" clId="{820A01EC-3353-4EEA-903F-DC0DF72FD5AE}" dt="2021-10-25T07:50:48.988" v="1107" actId="478"/>
          <ac:spMkLst>
            <pc:docMk/>
            <pc:sldMk cId="0" sldId="290"/>
            <ac:spMk id="18" creationId="{00000000-0000-0000-0000-000000000000}"/>
          </ac:spMkLst>
        </pc:spChg>
        <pc:spChg chg="mod">
          <ac:chgData name="Vân Nguyễn" userId="898c2f3ac369ae4e" providerId="LiveId" clId="{820A01EC-3353-4EEA-903F-DC0DF72FD5AE}" dt="2021-10-25T07:51:04.689" v="1115" actId="20577"/>
          <ac:spMkLst>
            <pc:docMk/>
            <pc:sldMk cId="0" sldId="290"/>
            <ac:spMk id="24" creationId="{00000000-0000-0000-0000-000000000000}"/>
          </ac:spMkLst>
        </pc:spChg>
      </pc:sldChg>
      <pc:sldChg chg="modSp modNotesTx">
        <pc:chgData name="Vân Nguyễn" userId="898c2f3ac369ae4e" providerId="LiveId" clId="{820A01EC-3353-4EEA-903F-DC0DF72FD5AE}" dt="2021-10-25T07:52:44.585" v="1650" actId="20577"/>
        <pc:sldMkLst>
          <pc:docMk/>
          <pc:sldMk cId="0" sldId="291"/>
        </pc:sldMkLst>
        <pc:spChg chg="mod">
          <ac:chgData name="Vân Nguyễn" userId="898c2f3ac369ae4e" providerId="LiveId" clId="{820A01EC-3353-4EEA-903F-DC0DF72FD5AE}" dt="2021-09-22T10:22:21.159" v="319" actId="2711"/>
          <ac:spMkLst>
            <pc:docMk/>
            <pc:sldMk cId="0" sldId="291"/>
            <ac:spMk id="15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2:21.159" v="319" actId="2711"/>
          <ac:spMkLst>
            <pc:docMk/>
            <pc:sldMk cId="0" sldId="291"/>
            <ac:spMk id="17" creationId="{00000000-0000-0000-0000-000000000000}"/>
          </ac:spMkLst>
        </pc:spChg>
        <pc:picChg chg="mod">
          <ac:chgData name="Vân Nguyễn" userId="898c2f3ac369ae4e" providerId="LiveId" clId="{820A01EC-3353-4EEA-903F-DC0DF72FD5AE}" dt="2021-09-22T10:22:21.159" v="319" actId="2711"/>
          <ac:picMkLst>
            <pc:docMk/>
            <pc:sldMk cId="0" sldId="291"/>
            <ac:picMk id="7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1.159" v="319" actId="2711"/>
          <ac:picMkLst>
            <pc:docMk/>
            <pc:sldMk cId="0" sldId="291"/>
            <ac:picMk id="13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1.159" v="319" actId="2711"/>
          <ac:picMkLst>
            <pc:docMk/>
            <pc:sldMk cId="0" sldId="291"/>
            <ac:picMk id="14" creationId="{00000000-0000-0000-0000-000000000000}"/>
          </ac:picMkLst>
        </pc:picChg>
      </pc:sldChg>
      <pc:sldChg chg="addSp delSp modSp mod setBg modClrScheme delAnim modAnim chgLayout modNotesTx">
        <pc:chgData name="Vân Nguyễn" userId="898c2f3ac369ae4e" providerId="LiveId" clId="{820A01EC-3353-4EEA-903F-DC0DF72FD5AE}" dt="2021-10-25T13:45:21.549" v="4981" actId="1035"/>
        <pc:sldMkLst>
          <pc:docMk/>
          <pc:sldMk cId="0" sldId="292"/>
        </pc:sldMkLst>
        <pc:spChg chg="add del">
          <ac:chgData name="Vân Nguyễn" userId="898c2f3ac369ae4e" providerId="LiveId" clId="{820A01EC-3353-4EEA-903F-DC0DF72FD5AE}" dt="2021-10-25T13:33:15.157" v="4833" actId="22"/>
          <ac:spMkLst>
            <pc:docMk/>
            <pc:sldMk cId="0" sldId="292"/>
            <ac:spMk id="10" creationId="{2F6BB792-A556-4881-93A8-83F239AD5688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12" creationId="{0BD9DDC3-E8C1-49A8-A644-6BF0CADC270C}"/>
          </ac:spMkLst>
        </pc:spChg>
        <pc:spChg chg="add del">
          <ac:chgData name="Vân Nguyễn" userId="898c2f3ac369ae4e" providerId="LiveId" clId="{820A01EC-3353-4EEA-903F-DC0DF72FD5AE}" dt="2021-10-25T13:33:20.330" v="4837" actId="22"/>
          <ac:spMkLst>
            <pc:docMk/>
            <pc:sldMk cId="0" sldId="292"/>
            <ac:spMk id="14" creationId="{E8DA03FC-6129-454A-AD61-ABC5A75A56AB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16" creationId="{7A971151-CA34-492C-806A-ED0D67208CA5}"/>
          </ac:spMkLst>
        </pc:spChg>
        <pc:spChg chg="add del">
          <ac:chgData name="Vân Nguyễn" userId="898c2f3ac369ae4e" providerId="LiveId" clId="{820A01EC-3353-4EEA-903F-DC0DF72FD5AE}" dt="2021-10-25T13:33:25.333" v="4841" actId="22"/>
          <ac:spMkLst>
            <pc:docMk/>
            <pc:sldMk cId="0" sldId="292"/>
            <ac:spMk id="18" creationId="{D1B46549-85C9-4E0F-9C4B-B66D96B6F58A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20" creationId="{31054844-20F9-4441-A37E-5A231342CE35}"/>
          </ac:spMkLst>
        </pc:spChg>
        <pc:spChg chg="add del">
          <ac:chgData name="Vân Nguyễn" userId="898c2f3ac369ae4e" providerId="LiveId" clId="{820A01EC-3353-4EEA-903F-DC0DF72FD5AE}" dt="2021-10-25T13:33:30.363" v="4845" actId="22"/>
          <ac:spMkLst>
            <pc:docMk/>
            <pc:sldMk cId="0" sldId="292"/>
            <ac:spMk id="22" creationId="{BD093A50-92CC-46DC-8083-BB63D2467F17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24" creationId="{2BCF88EE-5565-4087-9EC9-38DC2D3B0B91}"/>
          </ac:spMkLst>
        </pc:spChg>
        <pc:spChg chg="add del">
          <ac:chgData name="Vân Nguyễn" userId="898c2f3ac369ae4e" providerId="LiveId" clId="{820A01EC-3353-4EEA-903F-DC0DF72FD5AE}" dt="2021-10-25T13:33:38.770" v="4850" actId="22"/>
          <ac:spMkLst>
            <pc:docMk/>
            <pc:sldMk cId="0" sldId="292"/>
            <ac:spMk id="26" creationId="{DEB0294A-A827-4864-9F00-D6057F557B63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28" creationId="{1A224481-9D5D-4040-874B-DC9DE81A3002}"/>
          </ac:spMkLst>
        </pc:spChg>
        <pc:spChg chg="add del">
          <ac:chgData name="Vân Nguyễn" userId="898c2f3ac369ae4e" providerId="LiveId" clId="{820A01EC-3353-4EEA-903F-DC0DF72FD5AE}" dt="2021-10-25T13:35:50.064" v="4874" actId="22"/>
          <ac:spMkLst>
            <pc:docMk/>
            <pc:sldMk cId="0" sldId="292"/>
            <ac:spMk id="30" creationId="{07CFDA6C-41FA-4661-AF6F-CBB89A82A33D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32" creationId="{2AEE6913-328F-41F4-84DE-548A52985F23}"/>
          </ac:spMkLst>
        </pc:spChg>
        <pc:spChg chg="add del">
          <ac:chgData name="Vân Nguyễn" userId="898c2f3ac369ae4e" providerId="LiveId" clId="{820A01EC-3353-4EEA-903F-DC0DF72FD5AE}" dt="2021-10-25T13:36:08.378" v="4881" actId="22"/>
          <ac:spMkLst>
            <pc:docMk/>
            <pc:sldMk cId="0" sldId="292"/>
            <ac:spMk id="34" creationId="{5C67E3D9-28DF-48AE-B61C-37C9174C4C11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36" creationId="{E060371E-0F85-4B81-A8F5-395C860F06A4}"/>
          </ac:spMkLst>
        </pc:spChg>
        <pc:spChg chg="add del">
          <ac:chgData name="Vân Nguyễn" userId="898c2f3ac369ae4e" providerId="LiveId" clId="{820A01EC-3353-4EEA-903F-DC0DF72FD5AE}" dt="2021-10-25T13:36:24.205" v="4887" actId="22"/>
          <ac:spMkLst>
            <pc:docMk/>
            <pc:sldMk cId="0" sldId="292"/>
            <ac:spMk id="38" creationId="{D1901338-F1C0-4DDC-A6CA-1CE5E1A982E4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40" creationId="{E18A840D-AFFC-4531-9BE3-234EC28A0914}"/>
          </ac:spMkLst>
        </pc:spChg>
        <pc:spChg chg="add del">
          <ac:chgData name="Vân Nguyễn" userId="898c2f3ac369ae4e" providerId="LiveId" clId="{820A01EC-3353-4EEA-903F-DC0DF72FD5AE}" dt="2021-10-25T13:36:45.542" v="4895" actId="22"/>
          <ac:spMkLst>
            <pc:docMk/>
            <pc:sldMk cId="0" sldId="292"/>
            <ac:spMk id="42" creationId="{3BE35875-B5AA-4C18-B7B5-708122D94D84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44" creationId="{1EA953DF-B14D-415A-B364-84D8A2EFEB7B}"/>
          </ac:spMkLst>
        </pc:spChg>
        <pc:spChg chg="add del">
          <ac:chgData name="Vân Nguyễn" userId="898c2f3ac369ae4e" providerId="LiveId" clId="{820A01EC-3353-4EEA-903F-DC0DF72FD5AE}" dt="2021-10-25T13:37:01.407" v="4901" actId="22"/>
          <ac:spMkLst>
            <pc:docMk/>
            <pc:sldMk cId="0" sldId="292"/>
            <ac:spMk id="46" creationId="{912B66BC-5C94-4372-90BA-2A4332823703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48" creationId="{E81E1041-D867-4ADE-AF91-1143386A0DE8}"/>
          </ac:spMkLst>
        </pc:spChg>
        <pc:spChg chg="add del">
          <ac:chgData name="Vân Nguyễn" userId="898c2f3ac369ae4e" providerId="LiveId" clId="{820A01EC-3353-4EEA-903F-DC0DF72FD5AE}" dt="2021-10-25T13:37:18.646" v="4910" actId="22"/>
          <ac:spMkLst>
            <pc:docMk/>
            <pc:sldMk cId="0" sldId="292"/>
            <ac:spMk id="50" creationId="{74446B30-A2EB-47CD-9D48-0BCCEAF5E22E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52" creationId="{4E8C2DCE-597B-4F71-A652-A1BBF2D5D096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53" creationId="{D300C791-5F01-4DD4-A0F8-7671B56B5C0F}"/>
          </ac:spMkLst>
        </pc:spChg>
        <pc:spChg chg="add del">
          <ac:chgData name="Vân Nguyễn" userId="898c2f3ac369ae4e" providerId="LiveId" clId="{820A01EC-3353-4EEA-903F-DC0DF72FD5AE}" dt="2021-10-25T13:38:52.462" v="4925" actId="22"/>
          <ac:spMkLst>
            <pc:docMk/>
            <pc:sldMk cId="0" sldId="292"/>
            <ac:spMk id="55" creationId="{23BBD67F-40AB-408E-A444-4324CE433450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57" creationId="{F093F7DD-6B12-4A99-8E9D-CFDBBF95306E}"/>
          </ac:spMkLst>
        </pc:spChg>
        <pc:spChg chg="add del">
          <ac:chgData name="Vân Nguyễn" userId="898c2f3ac369ae4e" providerId="LiveId" clId="{820A01EC-3353-4EEA-903F-DC0DF72FD5AE}" dt="2021-10-25T13:39:08.421" v="4934" actId="22"/>
          <ac:spMkLst>
            <pc:docMk/>
            <pc:sldMk cId="0" sldId="292"/>
            <ac:spMk id="59" creationId="{CD388B53-604A-4317-91C8-E648071FC1FC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61" creationId="{1C59B026-B587-4719-9109-14ED4658630C}"/>
          </ac:spMkLst>
        </pc:spChg>
        <pc:spChg chg="add del">
          <ac:chgData name="Vân Nguyễn" userId="898c2f3ac369ae4e" providerId="LiveId" clId="{820A01EC-3353-4EEA-903F-DC0DF72FD5AE}" dt="2021-10-25T13:40:09.087" v="4940" actId="22"/>
          <ac:spMkLst>
            <pc:docMk/>
            <pc:sldMk cId="0" sldId="292"/>
            <ac:spMk id="63" creationId="{AD8DC159-12BE-4620-96D5-4485D2137A91}"/>
          </ac:spMkLst>
        </pc:spChg>
        <pc:spChg chg="add mod">
          <ac:chgData name="Vân Nguyễn" userId="898c2f3ac369ae4e" providerId="LiveId" clId="{820A01EC-3353-4EEA-903F-DC0DF72FD5AE}" dt="2021-10-25T13:45:21.549" v="4981" actId="1035"/>
          <ac:spMkLst>
            <pc:docMk/>
            <pc:sldMk cId="0" sldId="292"/>
            <ac:spMk id="65" creationId="{DF6FCFED-CB95-423E-BF2E-A91EF9FC6239}"/>
          </ac:spMkLst>
        </pc:spChg>
        <pc:spChg chg="del mod">
          <ac:chgData name="Vân Nguyễn" userId="898c2f3ac369ae4e" providerId="LiveId" clId="{820A01EC-3353-4EEA-903F-DC0DF72FD5AE}" dt="2021-10-25T13:34:23.691" v="4859" actId="478"/>
          <ac:spMkLst>
            <pc:docMk/>
            <pc:sldMk cId="0" sldId="292"/>
            <ac:spMk id="83" creationId="{00000000-0000-0000-0000-000000000000}"/>
          </ac:spMkLst>
        </pc:spChg>
        <pc:graphicFrameChg chg="mod modGraphic">
          <ac:chgData name="Vân Nguyễn" userId="898c2f3ac369ae4e" providerId="LiveId" clId="{820A01EC-3353-4EEA-903F-DC0DF72FD5AE}" dt="2021-10-25T13:41:59.595" v="4955" actId="1076"/>
          <ac:graphicFrameMkLst>
            <pc:docMk/>
            <pc:sldMk cId="0" sldId="292"/>
            <ac:graphicFrameMk id="77" creationId="{00000000-0000-0000-0000-000000000000}"/>
          </ac:graphicFrameMkLst>
        </pc:graphicFrameChg>
        <pc:picChg chg="del mod">
          <ac:chgData name="Vân Nguyễn" userId="898c2f3ac369ae4e" providerId="LiveId" clId="{820A01EC-3353-4EEA-903F-DC0DF72FD5AE}" dt="2021-10-25T13:33:07.106" v="4830" actId="478"/>
          <ac:picMkLst>
            <pc:docMk/>
            <pc:sldMk cId="0" sldId="292"/>
            <ac:picMk id="78" creationId="{00000000-0000-0000-0000-000000000000}"/>
          </ac:picMkLst>
        </pc:picChg>
        <pc:picChg chg="del mod">
          <ac:chgData name="Vân Nguyễn" userId="898c2f3ac369ae4e" providerId="LiveId" clId="{820A01EC-3353-4EEA-903F-DC0DF72FD5AE}" dt="2021-10-25T13:33:07.106" v="4830" actId="478"/>
          <ac:picMkLst>
            <pc:docMk/>
            <pc:sldMk cId="0" sldId="292"/>
            <ac:picMk id="79" creationId="{00000000-0000-0000-0000-000000000000}"/>
          </ac:picMkLst>
        </pc:picChg>
        <pc:picChg chg="del mod">
          <ac:chgData name="Vân Nguyễn" userId="898c2f3ac369ae4e" providerId="LiveId" clId="{820A01EC-3353-4EEA-903F-DC0DF72FD5AE}" dt="2021-10-25T13:33:07.106" v="4830" actId="478"/>
          <ac:picMkLst>
            <pc:docMk/>
            <pc:sldMk cId="0" sldId="292"/>
            <ac:picMk id="80" creationId="{00000000-0000-0000-0000-000000000000}"/>
          </ac:picMkLst>
        </pc:picChg>
        <pc:picChg chg="del mod">
          <ac:chgData name="Vân Nguyễn" userId="898c2f3ac369ae4e" providerId="LiveId" clId="{820A01EC-3353-4EEA-903F-DC0DF72FD5AE}" dt="2021-10-25T13:33:07.106" v="4830" actId="478"/>
          <ac:picMkLst>
            <pc:docMk/>
            <pc:sldMk cId="0" sldId="292"/>
            <ac:picMk id="81" creationId="{00000000-0000-0000-0000-000000000000}"/>
          </ac:picMkLst>
        </pc:picChg>
        <pc:picChg chg="del mod">
          <ac:chgData name="Vân Nguyễn" userId="898c2f3ac369ae4e" providerId="LiveId" clId="{820A01EC-3353-4EEA-903F-DC0DF72FD5AE}" dt="2021-10-25T13:33:07.106" v="4830" actId="478"/>
          <ac:picMkLst>
            <pc:docMk/>
            <pc:sldMk cId="0" sldId="292"/>
            <ac:picMk id="82" creationId="{00000000-0000-0000-0000-000000000000}"/>
          </ac:picMkLst>
        </pc:picChg>
      </pc:sldChg>
      <pc:sldChg chg="addSp delSp modSp mod modAnim modNotesTx">
        <pc:chgData name="Vân Nguyễn" userId="898c2f3ac369ae4e" providerId="LiveId" clId="{820A01EC-3353-4EEA-903F-DC0DF72FD5AE}" dt="2021-10-25T07:53:40.573" v="1892" actId="20577"/>
        <pc:sldMkLst>
          <pc:docMk/>
          <pc:sldMk cId="0" sldId="293"/>
        </pc:sldMkLst>
        <pc:spChg chg="mod">
          <ac:chgData name="Vân Nguyễn" userId="898c2f3ac369ae4e" providerId="LiveId" clId="{820A01EC-3353-4EEA-903F-DC0DF72FD5AE}" dt="2021-09-22T10:22:27.129" v="320" actId="2711"/>
          <ac:spMkLst>
            <pc:docMk/>
            <pc:sldMk cId="0" sldId="293"/>
            <ac:spMk id="2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2:27.129" v="320" actId="2711"/>
          <ac:spMkLst>
            <pc:docMk/>
            <pc:sldMk cId="0" sldId="293"/>
            <ac:spMk id="10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2:27.129" v="320" actId="2711"/>
          <ac:spMkLst>
            <pc:docMk/>
            <pc:sldMk cId="0" sldId="293"/>
            <ac:spMk id="1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2:27.129" v="320" actId="2711"/>
          <ac:spMkLst>
            <pc:docMk/>
            <pc:sldMk cId="0" sldId="293"/>
            <ac:spMk id="12" creationId="{00000000-0000-0000-0000-000000000000}"/>
          </ac:spMkLst>
        </pc:spChg>
        <pc:spChg chg="del">
          <ac:chgData name="Vân Nguyễn" userId="898c2f3ac369ae4e" providerId="LiveId" clId="{820A01EC-3353-4EEA-903F-DC0DF72FD5AE}" dt="2021-09-22T09:36:23.827" v="69" actId="478"/>
          <ac:spMkLst>
            <pc:docMk/>
            <pc:sldMk cId="0" sldId="293"/>
            <ac:spMk id="2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09:36:35.396" v="89" actId="20577"/>
          <ac:spMkLst>
            <pc:docMk/>
            <pc:sldMk cId="0" sldId="293"/>
            <ac:spMk id="25" creationId="{00000000-0000-0000-0000-000000000000}"/>
          </ac:spMkLst>
        </pc:spChg>
        <pc:spChg chg="del">
          <ac:chgData name="Vân Nguyễn" userId="898c2f3ac369ae4e" providerId="LiveId" clId="{820A01EC-3353-4EEA-903F-DC0DF72FD5AE}" dt="2021-09-22T09:36:54.653" v="93" actId="478"/>
          <ac:spMkLst>
            <pc:docMk/>
            <pc:sldMk cId="0" sldId="293"/>
            <ac:spMk id="53" creationId="{00000000-0000-0000-0000-000000000000}"/>
          </ac:spMkLst>
        </pc:spChg>
        <pc:spChg chg="mod">
          <ac:chgData name="Vân Nguyễn" userId="898c2f3ac369ae4e" providerId="LiveId" clId="{820A01EC-3353-4EEA-903F-DC0DF72FD5AE}" dt="2021-09-22T09:37:05.553" v="98" actId="20577"/>
          <ac:spMkLst>
            <pc:docMk/>
            <pc:sldMk cId="0" sldId="293"/>
            <ac:spMk id="54" creationId="{00000000-0000-0000-0000-000000000000}"/>
          </ac:spMkLst>
        </pc:spChg>
        <pc:spChg chg="add del">
          <ac:chgData name="Vân Nguyễn" userId="898c2f3ac369ae4e" providerId="LiveId" clId="{820A01EC-3353-4EEA-903F-DC0DF72FD5AE}" dt="2021-09-22T09:36:49.576" v="92" actId="478"/>
          <ac:spMkLst>
            <pc:docMk/>
            <pc:sldMk cId="0" sldId="293"/>
            <ac:spMk id="57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13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14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18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22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26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30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34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38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43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47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51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27.129" v="320" actId="2711"/>
          <ac:grpSpMkLst>
            <pc:docMk/>
            <pc:sldMk cId="0" sldId="293"/>
            <ac:grpSpMk id="55" creationId="{00000000-0000-0000-0000-000000000000}"/>
          </ac:grpSpMkLst>
        </pc:grpChg>
        <pc:picChg chg="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59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0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1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2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3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4" creationId="{00000000-0000-0000-0000-000000000000}"/>
          </ac:picMkLst>
        </pc:picChg>
        <pc:picChg chg="add 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5" creationId="{73104640-128D-4221-95E1-3DCF6726CC36}"/>
          </ac:picMkLst>
        </pc:picChg>
        <pc:picChg chg="add mod">
          <ac:chgData name="Vân Nguyễn" userId="898c2f3ac369ae4e" providerId="LiveId" clId="{820A01EC-3353-4EEA-903F-DC0DF72FD5AE}" dt="2021-09-22T10:22:27.129" v="320" actId="2711"/>
          <ac:picMkLst>
            <pc:docMk/>
            <pc:sldMk cId="0" sldId="293"/>
            <ac:picMk id="66" creationId="{147633DE-C610-426E-A91F-C88455F09CEC}"/>
          </ac:picMkLst>
        </pc:picChg>
      </pc:sldChg>
      <pc:sldChg chg="addSp delSp modSp mod delAnim modAnim modNotesTx">
        <pc:chgData name="Vân Nguyễn" userId="898c2f3ac369ae4e" providerId="LiveId" clId="{820A01EC-3353-4EEA-903F-DC0DF72FD5AE}" dt="2021-10-25T07:55:59.378" v="2525" actId="20577"/>
        <pc:sldMkLst>
          <pc:docMk/>
          <pc:sldMk cId="0" sldId="294"/>
        </pc:sldMkLst>
        <pc:spChg chg="add mod">
          <ac:chgData name="Vân Nguyễn" userId="898c2f3ac369ae4e" providerId="LiveId" clId="{820A01EC-3353-4EEA-903F-DC0DF72FD5AE}" dt="2021-10-25T07:50:10.127" v="1084" actId="403"/>
          <ac:spMkLst>
            <pc:docMk/>
            <pc:sldMk cId="0" sldId="294"/>
            <ac:spMk id="2" creationId="{2924686D-2049-467F-B9A6-244DD0B53975}"/>
          </ac:spMkLst>
        </pc:spChg>
        <pc:grpChg chg="del">
          <ac:chgData name="Vân Nguyễn" userId="898c2f3ac369ae4e" providerId="LiveId" clId="{820A01EC-3353-4EEA-903F-DC0DF72FD5AE}" dt="2021-09-22T09:43:12.181" v="131" actId="478"/>
          <ac:grpSpMkLst>
            <pc:docMk/>
            <pc:sldMk cId="0" sldId="294"/>
            <ac:grpSpMk id="8" creationId="{00000000-0000-0000-0000-000000000000}"/>
          </ac:grpSpMkLst>
        </pc:grpChg>
        <pc:picChg chg="add mod">
          <ac:chgData name="Vân Nguyễn" userId="898c2f3ac369ae4e" providerId="LiveId" clId="{820A01EC-3353-4EEA-903F-DC0DF72FD5AE}" dt="2021-09-22T09:43:57.533" v="141" actId="1076"/>
          <ac:picMkLst>
            <pc:docMk/>
            <pc:sldMk cId="0" sldId="294"/>
            <ac:picMk id="10" creationId="{52F53781-B382-4B7A-8F8D-0C8946E0E64C}"/>
          </ac:picMkLst>
        </pc:picChg>
        <pc:picChg chg="add del mod">
          <ac:chgData name="Vân Nguyễn" userId="898c2f3ac369ae4e" providerId="LiveId" clId="{820A01EC-3353-4EEA-903F-DC0DF72FD5AE}" dt="2021-09-22T09:45:50.167" v="318" actId="478"/>
          <ac:picMkLst>
            <pc:docMk/>
            <pc:sldMk cId="0" sldId="294"/>
            <ac:picMk id="12" creationId="{906F2EA3-1045-4BE0-B4B7-A16480959E80}"/>
          </ac:picMkLst>
        </pc:picChg>
      </pc:sldChg>
      <pc:sldChg chg="modSp mod modNotesTx">
        <pc:chgData name="Vân Nguyễn" userId="898c2f3ac369ae4e" providerId="LiveId" clId="{820A01EC-3353-4EEA-903F-DC0DF72FD5AE}" dt="2021-10-25T13:20:06.409" v="3811" actId="1076"/>
        <pc:sldMkLst>
          <pc:docMk/>
          <pc:sldMk cId="0" sldId="295"/>
        </pc:sldMkLst>
        <pc:spChg chg="mod">
          <ac:chgData name="Vân Nguyễn" userId="898c2f3ac369ae4e" providerId="LiveId" clId="{820A01EC-3353-4EEA-903F-DC0DF72FD5AE}" dt="2021-10-25T13:20:06.409" v="3811" actId="1076"/>
          <ac:spMkLst>
            <pc:docMk/>
            <pc:sldMk cId="0" sldId="295"/>
            <ac:spMk id="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53.705" v="326" actId="2711"/>
          <ac:spMkLst>
            <pc:docMk/>
            <pc:sldMk cId="0" sldId="295"/>
            <ac:spMk id="5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53.705" v="326" actId="2711"/>
          <ac:spMkLst>
            <pc:docMk/>
            <pc:sldMk cId="0" sldId="295"/>
            <ac:spMk id="6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53.705" v="326" actId="2711"/>
          <ac:spMkLst>
            <pc:docMk/>
            <pc:sldMk cId="0" sldId="295"/>
            <ac:spMk id="7" creationId="{00000000-0000-0000-0000-000000000000}"/>
          </ac:spMkLst>
        </pc:spChg>
      </pc:sldChg>
      <pc:sldChg chg="modSp mod modNotesTx">
        <pc:chgData name="Vân Nguyễn" userId="898c2f3ac369ae4e" providerId="LiveId" clId="{820A01EC-3353-4EEA-903F-DC0DF72FD5AE}" dt="2021-10-25T13:32:06.635" v="4709" actId="20577"/>
        <pc:sldMkLst>
          <pc:docMk/>
          <pc:sldMk cId="0" sldId="296"/>
        </pc:sldMkLst>
        <pc:spChg chg="mod">
          <ac:chgData name="Vân Nguyễn" userId="898c2f3ac369ae4e" providerId="LiveId" clId="{820A01EC-3353-4EEA-903F-DC0DF72FD5AE}" dt="2021-09-22T10:29:07.860" v="328" actId="2711"/>
          <ac:spMkLst>
            <pc:docMk/>
            <pc:sldMk cId="0" sldId="296"/>
            <ac:spMk id="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9:07.860" v="328" actId="2711"/>
          <ac:spMkLst>
            <pc:docMk/>
            <pc:sldMk cId="0" sldId="296"/>
            <ac:spMk id="5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9:07.860" v="328" actId="2711"/>
          <ac:spMkLst>
            <pc:docMk/>
            <pc:sldMk cId="0" sldId="296"/>
            <ac:spMk id="6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9:07.860" v="328" actId="2711"/>
          <ac:spMkLst>
            <pc:docMk/>
            <pc:sldMk cId="0" sldId="296"/>
            <ac:spMk id="7" creationId="{00000000-0000-0000-0000-000000000000}"/>
          </ac:spMkLst>
        </pc:spChg>
      </pc:sldChg>
      <pc:sldChg chg="addSp delSp modSp del mod">
        <pc:chgData name="Vân Nguyễn" userId="898c2f3ac369ae4e" providerId="LiveId" clId="{820A01EC-3353-4EEA-903F-DC0DF72FD5AE}" dt="2021-10-25T13:45:24.949" v="4982" actId="47"/>
        <pc:sldMkLst>
          <pc:docMk/>
          <pc:sldMk cId="0" sldId="297"/>
        </pc:sldMkLst>
        <pc:spChg chg="add del">
          <ac:chgData name="Vân Nguyễn" userId="898c2f3ac369ae4e" providerId="LiveId" clId="{820A01EC-3353-4EEA-903F-DC0DF72FD5AE}" dt="2021-10-25T13:38:28.781" v="4916" actId="22"/>
          <ac:spMkLst>
            <pc:docMk/>
            <pc:sldMk cId="0" sldId="297"/>
            <ac:spMk id="14" creationId="{6CD73F06-ACFE-4FFD-A708-35A984EAF9A2}"/>
          </ac:spMkLst>
        </pc:spChg>
        <pc:spChg chg="add del mod">
          <ac:chgData name="Vân Nguyễn" userId="898c2f3ac369ae4e" providerId="LiveId" clId="{820A01EC-3353-4EEA-903F-DC0DF72FD5AE}" dt="2021-10-25T13:38:35.213" v="4920" actId="21"/>
          <ac:spMkLst>
            <pc:docMk/>
            <pc:sldMk cId="0" sldId="297"/>
            <ac:spMk id="16" creationId="{C2CD4CAD-6DB5-4144-A77C-A543F2069B0B}"/>
          </ac:spMkLst>
        </pc:spChg>
        <pc:graphicFrameChg chg="mod modGraphic">
          <ac:chgData name="Vân Nguyễn" userId="898c2f3ac369ae4e" providerId="LiveId" clId="{820A01EC-3353-4EEA-903F-DC0DF72FD5AE}" dt="2021-10-25T13:40:05.547" v="4938" actId="21"/>
          <ac:graphicFrameMkLst>
            <pc:docMk/>
            <pc:sldMk cId="0" sldId="297"/>
            <ac:graphicFrameMk id="42" creationId="{00000000-0000-0000-0000-000000000000}"/>
          </ac:graphicFrameMkLst>
        </pc:graphicFrameChg>
      </pc:sldChg>
      <pc:sldChg chg="modSp ord modNotesTx">
        <pc:chgData name="Vân Nguyễn" userId="898c2f3ac369ae4e" providerId="LiveId" clId="{820A01EC-3353-4EEA-903F-DC0DF72FD5AE}" dt="2021-10-25T13:10:10.612" v="3062" actId="20577"/>
        <pc:sldMkLst>
          <pc:docMk/>
          <pc:sldMk cId="0" sldId="298"/>
        </pc:sldMkLst>
        <pc:spChg chg="mod">
          <ac:chgData name="Vân Nguyễn" userId="898c2f3ac369ae4e" providerId="LiveId" clId="{820A01EC-3353-4EEA-903F-DC0DF72FD5AE}" dt="2021-09-22T10:22:31.750" v="321" actId="2711"/>
          <ac:spMkLst>
            <pc:docMk/>
            <pc:sldMk cId="0" sldId="298"/>
            <ac:spMk id="27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2:31.750" v="321" actId="2711"/>
          <ac:spMkLst>
            <pc:docMk/>
            <pc:sldMk cId="0" sldId="298"/>
            <ac:spMk id="73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22:31.750" v="321" actId="2711"/>
          <ac:grpSpMkLst>
            <pc:docMk/>
            <pc:sldMk cId="0" sldId="298"/>
            <ac:grpSpMk id="59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1.750" v="321" actId="2711"/>
          <ac:grpSpMkLst>
            <pc:docMk/>
            <pc:sldMk cId="0" sldId="298"/>
            <ac:grpSpMk id="62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1.750" v="321" actId="2711"/>
          <ac:grpSpMkLst>
            <pc:docMk/>
            <pc:sldMk cId="0" sldId="298"/>
            <ac:grpSpMk id="65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1.750" v="321" actId="2711"/>
          <ac:grpSpMkLst>
            <pc:docMk/>
            <pc:sldMk cId="0" sldId="298"/>
            <ac:grpSpMk id="70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1.750" v="321" actId="2711"/>
          <ac:grpSpMkLst>
            <pc:docMk/>
            <pc:sldMk cId="0" sldId="298"/>
            <ac:grpSpMk id="76" creationId="{00000000-0000-0000-0000-000000000000}"/>
          </ac:grpSpMkLst>
        </pc:grpChg>
        <pc:picChg chg="mod">
          <ac:chgData name="Vân Nguyễn" userId="898c2f3ac369ae4e" providerId="LiveId" clId="{820A01EC-3353-4EEA-903F-DC0DF72FD5AE}" dt="2021-09-22T10:22:31.750" v="321" actId="2711"/>
          <ac:picMkLst>
            <pc:docMk/>
            <pc:sldMk cId="0" sldId="298"/>
            <ac:picMk id="74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31.750" v="321" actId="2711"/>
          <ac:picMkLst>
            <pc:docMk/>
            <pc:sldMk cId="0" sldId="298"/>
            <ac:picMk id="75" creationId="{00000000-0000-0000-0000-000000000000}"/>
          </ac:picMkLst>
        </pc:picChg>
        <pc:cxnChg chg="mod">
          <ac:chgData name="Vân Nguyễn" userId="898c2f3ac369ae4e" providerId="LiveId" clId="{820A01EC-3353-4EEA-903F-DC0DF72FD5AE}" dt="2021-09-22T10:22:31.750" v="321" actId="2711"/>
          <ac:cxnSpMkLst>
            <pc:docMk/>
            <pc:sldMk cId="0" sldId="298"/>
            <ac:cxnSpMk id="82" creationId="{00000000-0000-0000-0000-000000000000}"/>
          </ac:cxnSpMkLst>
        </pc:cxnChg>
        <pc:cxnChg chg="mod">
          <ac:chgData name="Vân Nguyễn" userId="898c2f3ac369ae4e" providerId="LiveId" clId="{820A01EC-3353-4EEA-903F-DC0DF72FD5AE}" dt="2021-09-22T10:22:31.750" v="321" actId="2711"/>
          <ac:cxnSpMkLst>
            <pc:docMk/>
            <pc:sldMk cId="0" sldId="298"/>
            <ac:cxnSpMk id="83" creationId="{00000000-0000-0000-0000-000000000000}"/>
          </ac:cxnSpMkLst>
        </pc:cxnChg>
      </pc:sldChg>
      <pc:sldChg chg="del">
        <pc:chgData name="Vân Nguyễn" userId="898c2f3ac369ae4e" providerId="LiveId" clId="{820A01EC-3353-4EEA-903F-DC0DF72FD5AE}" dt="2021-09-22T15:09:58.748" v="1081" actId="47"/>
        <pc:sldMkLst>
          <pc:docMk/>
          <pc:sldMk cId="0" sldId="299"/>
        </pc:sldMkLst>
      </pc:sldChg>
      <pc:sldChg chg="delSp modSp mod ord delAnim modNotesTx">
        <pc:chgData name="Vân Nguyễn" userId="898c2f3ac369ae4e" providerId="LiveId" clId="{820A01EC-3353-4EEA-903F-DC0DF72FD5AE}" dt="2021-10-25T13:30:58.113" v="4475" actId="20577"/>
        <pc:sldMkLst>
          <pc:docMk/>
          <pc:sldMk cId="0" sldId="300"/>
        </pc:sldMkLst>
        <pc:spChg chg="mod">
          <ac:chgData name="Vân Nguyễn" userId="898c2f3ac369ae4e" providerId="LiveId" clId="{820A01EC-3353-4EEA-903F-DC0DF72FD5AE}" dt="2021-10-25T13:29:35.161" v="4123" actId="1076"/>
          <ac:spMkLst>
            <pc:docMk/>
            <pc:sldMk cId="0" sldId="300"/>
            <ac:spMk id="3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29:35.161" v="4123" actId="1076"/>
          <ac:spMkLst>
            <pc:docMk/>
            <pc:sldMk cId="0" sldId="300"/>
            <ac:spMk id="4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29:35.161" v="4123" actId="1076"/>
          <ac:spMkLst>
            <pc:docMk/>
            <pc:sldMk cId="0" sldId="300"/>
            <ac:spMk id="5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29:35.161" v="4123" actId="1076"/>
          <ac:spMkLst>
            <pc:docMk/>
            <pc:sldMk cId="0" sldId="300"/>
            <ac:spMk id="7" creationId="{00000000-0000-0000-0000-000000000000}"/>
          </ac:spMkLst>
        </pc:spChg>
        <pc:spChg chg="del mod">
          <ac:chgData name="Vân Nguyễn" userId="898c2f3ac369ae4e" providerId="LiveId" clId="{820A01EC-3353-4EEA-903F-DC0DF72FD5AE}" dt="2021-10-25T13:12:27.306" v="3206" actId="478"/>
          <ac:spMkLst>
            <pc:docMk/>
            <pc:sldMk cId="0" sldId="300"/>
            <ac:spMk id="8" creationId="{00000000-0000-0000-0000-000000000000}"/>
          </ac:spMkLst>
        </pc:spChg>
        <pc:picChg chg="mod">
          <ac:chgData name="Vân Nguyễn" userId="898c2f3ac369ae4e" providerId="LiveId" clId="{820A01EC-3353-4EEA-903F-DC0DF72FD5AE}" dt="2021-09-22T10:22:46.899" v="323" actId="2711"/>
          <ac:picMkLst>
            <pc:docMk/>
            <pc:sldMk cId="0" sldId="300"/>
            <ac:picMk id="2" creationId="{00000000-0000-0000-0000-000000000000}"/>
          </ac:picMkLst>
        </pc:picChg>
        <pc:picChg chg="mod">
          <ac:chgData name="Vân Nguyễn" userId="898c2f3ac369ae4e" providerId="LiveId" clId="{820A01EC-3353-4EEA-903F-DC0DF72FD5AE}" dt="2021-10-25T13:29:35.161" v="4123" actId="1076"/>
          <ac:picMkLst>
            <pc:docMk/>
            <pc:sldMk cId="0" sldId="300"/>
            <ac:picMk id="6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46.899" v="323" actId="2711"/>
          <ac:picMkLst>
            <pc:docMk/>
            <pc:sldMk cId="0" sldId="300"/>
            <ac:picMk id="9" creationId="{00000000-0000-0000-0000-000000000000}"/>
          </ac:picMkLst>
        </pc:picChg>
      </pc:sldChg>
      <pc:sldChg chg="del">
        <pc:chgData name="Vân Nguyễn" userId="898c2f3ac369ae4e" providerId="LiveId" clId="{820A01EC-3353-4EEA-903F-DC0DF72FD5AE}" dt="2021-09-22T15:09:52.584" v="1078" actId="47"/>
        <pc:sldMkLst>
          <pc:docMk/>
          <pc:sldMk cId="0" sldId="301"/>
        </pc:sldMkLst>
      </pc:sldChg>
      <pc:sldChg chg="del">
        <pc:chgData name="Vân Nguyễn" userId="898c2f3ac369ae4e" providerId="LiveId" clId="{820A01EC-3353-4EEA-903F-DC0DF72FD5AE}" dt="2021-09-22T15:09:56.688" v="1080" actId="47"/>
        <pc:sldMkLst>
          <pc:docMk/>
          <pc:sldMk cId="0" sldId="303"/>
        </pc:sldMkLst>
      </pc:sldChg>
      <pc:sldChg chg="delSp modSp mod delAnim modNotesTx">
        <pc:chgData name="Vân Nguyễn" userId="898c2f3ac369ae4e" providerId="LiveId" clId="{820A01EC-3353-4EEA-903F-DC0DF72FD5AE}" dt="2021-10-25T13:12:07.681" v="3202" actId="1076"/>
        <pc:sldMkLst>
          <pc:docMk/>
          <pc:sldMk cId="0" sldId="304"/>
        </pc:sldMkLst>
        <pc:spChg chg="del mod">
          <ac:chgData name="Vân Nguyễn" userId="898c2f3ac369ae4e" providerId="LiveId" clId="{820A01EC-3353-4EEA-903F-DC0DF72FD5AE}" dt="2021-10-25T13:11:12.539" v="3152" actId="478"/>
          <ac:spMkLst>
            <pc:docMk/>
            <pc:sldMk cId="0" sldId="304"/>
            <ac:spMk id="13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2:07.681" v="3202" actId="1076"/>
          <ac:spMkLst>
            <pc:docMk/>
            <pc:sldMk cId="0" sldId="304"/>
            <ac:spMk id="1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46.567" v="325" actId="2711"/>
          <ac:spMkLst>
            <pc:docMk/>
            <pc:sldMk cId="0" sldId="304"/>
            <ac:spMk id="15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46.567" v="325" actId="2711"/>
          <ac:spMkLst>
            <pc:docMk/>
            <pc:sldMk cId="0" sldId="304"/>
            <ac:spMk id="16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46.567" v="325" actId="2711"/>
          <ac:spMkLst>
            <pc:docMk/>
            <pc:sldMk cId="0" sldId="304"/>
            <ac:spMk id="17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46.567" v="325" actId="2711"/>
          <ac:spMkLst>
            <pc:docMk/>
            <pc:sldMk cId="0" sldId="304"/>
            <ac:spMk id="18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1:21.808" v="3153" actId="1076"/>
          <ac:spMkLst>
            <pc:docMk/>
            <pc:sldMk cId="0" sldId="304"/>
            <ac:spMk id="20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1:25.443" v="3154" actId="1076"/>
          <ac:spMkLst>
            <pc:docMk/>
            <pc:sldMk cId="0" sldId="304"/>
            <ac:spMk id="24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2:04.873" v="3201" actId="1076"/>
          <ac:spMkLst>
            <pc:docMk/>
            <pc:sldMk cId="0" sldId="304"/>
            <ac:spMk id="25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2:00.399" v="3199" actId="1076"/>
          <ac:spMkLst>
            <pc:docMk/>
            <pc:sldMk cId="0" sldId="304"/>
            <ac:spMk id="26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2:03.081" v="3200" actId="1076"/>
          <ac:spMkLst>
            <pc:docMk/>
            <pc:sldMk cId="0" sldId="304"/>
            <ac:spMk id="27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28:46.567" v="325" actId="2711"/>
          <ac:spMkLst>
            <pc:docMk/>
            <pc:sldMk cId="0" sldId="304"/>
            <ac:spMk id="31" creationId="{00000000-0000-0000-0000-000000000000}"/>
          </ac:spMkLst>
        </pc:spChg>
        <pc:picChg chg="del mod">
          <ac:chgData name="Vân Nguyễn" userId="898c2f3ac369ae4e" providerId="LiveId" clId="{820A01EC-3353-4EEA-903F-DC0DF72FD5AE}" dt="2021-10-25T13:11:30.398" v="3156" actId="478"/>
          <ac:picMkLst>
            <pc:docMk/>
            <pc:sldMk cId="0" sldId="304"/>
            <ac:picMk id="30" creationId="{00000000-0000-0000-0000-000000000000}"/>
          </ac:picMkLst>
        </pc:picChg>
      </pc:sldChg>
      <pc:sldChg chg="modSp">
        <pc:chgData name="Vân Nguyễn" userId="898c2f3ac369ae4e" providerId="LiveId" clId="{820A01EC-3353-4EEA-903F-DC0DF72FD5AE}" dt="2021-09-22T10:29:00.954" v="327" actId="2711"/>
        <pc:sldMkLst>
          <pc:docMk/>
          <pc:sldMk cId="0" sldId="306"/>
        </pc:sldMkLst>
        <pc:spChg chg="mod">
          <ac:chgData name="Vân Nguyễn" userId="898c2f3ac369ae4e" providerId="LiveId" clId="{820A01EC-3353-4EEA-903F-DC0DF72FD5AE}" dt="2021-09-22T10:29:00.954" v="327" actId="2711"/>
          <ac:spMkLst>
            <pc:docMk/>
            <pc:sldMk cId="0" sldId="306"/>
            <ac:spMk id="15" creationId="{00000000-0000-0000-0000-000000000000}"/>
          </ac:spMkLst>
        </pc:spChg>
        <pc:picChg chg="mod">
          <ac:chgData name="Vân Nguyễn" userId="898c2f3ac369ae4e" providerId="LiveId" clId="{820A01EC-3353-4EEA-903F-DC0DF72FD5AE}" dt="2021-09-22T10:29:00.954" v="327" actId="2711"/>
          <ac:picMkLst>
            <pc:docMk/>
            <pc:sldMk cId="0" sldId="306"/>
            <ac:picMk id="2" creationId="{00000000-0000-0000-0000-000000000000}"/>
          </ac:picMkLst>
        </pc:picChg>
        <pc:cxnChg chg="mod">
          <ac:chgData name="Vân Nguyễn" userId="898c2f3ac369ae4e" providerId="LiveId" clId="{820A01EC-3353-4EEA-903F-DC0DF72FD5AE}" dt="2021-09-22T10:29:00.954" v="327" actId="2711"/>
          <ac:cxnSpMkLst>
            <pc:docMk/>
            <pc:sldMk cId="0" sldId="306"/>
            <ac:cxnSpMk id="16" creationId="{00000000-0000-0000-0000-000000000000}"/>
          </ac:cxnSpMkLst>
        </pc:cxnChg>
        <pc:cxnChg chg="mod">
          <ac:chgData name="Vân Nguyễn" userId="898c2f3ac369ae4e" providerId="LiveId" clId="{820A01EC-3353-4EEA-903F-DC0DF72FD5AE}" dt="2021-09-22T10:29:00.954" v="327" actId="2711"/>
          <ac:cxnSpMkLst>
            <pc:docMk/>
            <pc:sldMk cId="0" sldId="306"/>
            <ac:cxnSpMk id="17" creationId="{00000000-0000-0000-0000-000000000000}"/>
          </ac:cxnSpMkLst>
        </pc:cxnChg>
      </pc:sldChg>
      <pc:sldChg chg="modSp mod ord">
        <pc:chgData name="Vân Nguyễn" userId="898c2f3ac369ae4e" providerId="LiveId" clId="{820A01EC-3353-4EEA-903F-DC0DF72FD5AE}" dt="2021-09-22T10:43:01.841" v="360"/>
        <pc:sldMkLst>
          <pc:docMk/>
          <pc:sldMk cId="0" sldId="309"/>
        </pc:sldMkLst>
        <pc:spChg chg="mod">
          <ac:chgData name="Vân Nguyễn" userId="898c2f3ac369ae4e" providerId="LiveId" clId="{820A01EC-3353-4EEA-903F-DC0DF72FD5AE}" dt="2021-09-22T10:30:08.450" v="332" actId="2711"/>
          <ac:spMkLst>
            <pc:docMk/>
            <pc:sldMk cId="0" sldId="309"/>
            <ac:spMk id="8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30:08.450" v="332" actId="2711"/>
          <ac:spMkLst>
            <pc:docMk/>
            <pc:sldMk cId="0" sldId="309"/>
            <ac:spMk id="13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30:08.450" v="332" actId="2711"/>
          <ac:spMkLst>
            <pc:docMk/>
            <pc:sldMk cId="0" sldId="309"/>
            <ac:spMk id="21" creationId="{00000000-0000-0000-0000-000000000000}"/>
          </ac:spMkLst>
        </pc:spChg>
      </pc:sldChg>
      <pc:sldChg chg="add del">
        <pc:chgData name="Vân Nguyễn" userId="898c2f3ac369ae4e" providerId="LiveId" clId="{820A01EC-3353-4EEA-903F-DC0DF72FD5AE}" dt="2021-10-25T07:50:22.994" v="1091" actId="47"/>
        <pc:sldMkLst>
          <pc:docMk/>
          <pc:sldMk cId="354707145" sldId="310"/>
        </pc:sldMkLst>
      </pc:sldChg>
      <pc:sldChg chg="add del setBg">
        <pc:chgData name="Vân Nguyễn" userId="898c2f3ac369ae4e" providerId="LiveId" clId="{820A01EC-3353-4EEA-903F-DC0DF72FD5AE}" dt="2021-10-25T07:50:22.299" v="1090" actId="47"/>
        <pc:sldMkLst>
          <pc:docMk/>
          <pc:sldMk cId="1364499277" sldId="311"/>
        </pc:sldMkLst>
      </pc:sldChg>
      <pc:sldChg chg="add del">
        <pc:chgData name="Vân Nguyễn" userId="898c2f3ac369ae4e" providerId="LiveId" clId="{820A01EC-3353-4EEA-903F-DC0DF72FD5AE}" dt="2021-10-25T07:50:23.731" v="1092" actId="47"/>
        <pc:sldMkLst>
          <pc:docMk/>
          <pc:sldMk cId="1753709239" sldId="312"/>
        </pc:sldMkLst>
      </pc:sldChg>
      <pc:sldChg chg="delSp modSp add del mod delAnim">
        <pc:chgData name="Vân Nguyễn" userId="898c2f3ac369ae4e" providerId="LiveId" clId="{820A01EC-3353-4EEA-903F-DC0DF72FD5AE}" dt="2021-10-25T07:50:20.710" v="1088" actId="47"/>
        <pc:sldMkLst>
          <pc:docMk/>
          <pc:sldMk cId="3739013932" sldId="313"/>
        </pc:sldMkLst>
        <pc:spChg chg="del mod">
          <ac:chgData name="Vân Nguyễn" userId="898c2f3ac369ae4e" providerId="LiveId" clId="{820A01EC-3353-4EEA-903F-DC0DF72FD5AE}" dt="2021-09-22T10:31:32.229" v="337" actId="478"/>
          <ac:spMkLst>
            <pc:docMk/>
            <pc:sldMk cId="3739013932" sldId="313"/>
            <ac:spMk id="10" creationId="{C09DA005-FE7C-4AE5-9B20-768D3A454144}"/>
          </ac:spMkLst>
        </pc:spChg>
        <pc:spChg chg="mod">
          <ac:chgData name="Vân Nguyễn" userId="898c2f3ac369ae4e" providerId="LiveId" clId="{820A01EC-3353-4EEA-903F-DC0DF72FD5AE}" dt="2021-09-22T14:37:18.895" v="410" actId="1076"/>
          <ac:spMkLst>
            <pc:docMk/>
            <pc:sldMk cId="3739013932" sldId="313"/>
            <ac:spMk id="11" creationId="{3813D570-444F-4691-91B7-8DF36D17C3B1}"/>
          </ac:spMkLst>
        </pc:spChg>
        <pc:picChg chg="mod">
          <ac:chgData name="Vân Nguyễn" userId="898c2f3ac369ae4e" providerId="LiveId" clId="{820A01EC-3353-4EEA-903F-DC0DF72FD5AE}" dt="2021-09-22T10:31:37.286" v="338" actId="1076"/>
          <ac:picMkLst>
            <pc:docMk/>
            <pc:sldMk cId="3739013932" sldId="313"/>
            <ac:picMk id="3" creationId="{7CF9F6F1-5515-4329-B122-27F4C097DB4E}"/>
          </ac:picMkLst>
        </pc:picChg>
      </pc:sldChg>
      <pc:sldChg chg="modSp">
        <pc:chgData name="Vân Nguyễn" userId="898c2f3ac369ae4e" providerId="LiveId" clId="{820A01EC-3353-4EEA-903F-DC0DF72FD5AE}" dt="2021-09-22T10:30:24.383" v="333" actId="2711"/>
        <pc:sldMkLst>
          <pc:docMk/>
          <pc:sldMk cId="0" sldId="314"/>
        </pc:sldMkLst>
        <pc:spChg chg="mod">
          <ac:chgData name="Vân Nguyễn" userId="898c2f3ac369ae4e" providerId="LiveId" clId="{820A01EC-3353-4EEA-903F-DC0DF72FD5AE}" dt="2021-09-22T10:30:24.383" v="333" actId="2711"/>
          <ac:spMkLst>
            <pc:docMk/>
            <pc:sldMk cId="0" sldId="314"/>
            <ac:spMk id="4" creationId="{00000000-0000-0000-0000-000000000000}"/>
          </ac:spMkLst>
        </pc:spChg>
        <pc:picChg chg="mod">
          <ac:chgData name="Vân Nguyễn" userId="898c2f3ac369ae4e" providerId="LiveId" clId="{820A01EC-3353-4EEA-903F-DC0DF72FD5AE}" dt="2021-09-22T10:30:24.383" v="333" actId="2711"/>
          <ac:picMkLst>
            <pc:docMk/>
            <pc:sldMk cId="0" sldId="314"/>
            <ac:picMk id="2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30:24.383" v="333" actId="2711"/>
          <ac:picMkLst>
            <pc:docMk/>
            <pc:sldMk cId="0" sldId="314"/>
            <ac:picMk id="3" creationId="{00000000-0000-0000-0000-000000000000}"/>
          </ac:picMkLst>
        </pc:picChg>
      </pc:sldChg>
      <pc:sldChg chg="addSp delSp modSp mod modAnim modNotesTx">
        <pc:chgData name="Vân Nguyễn" userId="898c2f3ac369ae4e" providerId="LiveId" clId="{820A01EC-3353-4EEA-903F-DC0DF72FD5AE}" dt="2021-10-25T13:10:52.894" v="3151" actId="20577"/>
        <pc:sldMkLst>
          <pc:docMk/>
          <pc:sldMk cId="2196258951" sldId="315"/>
        </pc:sldMkLst>
        <pc:spChg chg="mod">
          <ac:chgData name="Vân Nguyễn" userId="898c2f3ac369ae4e" providerId="LiveId" clId="{820A01EC-3353-4EEA-903F-DC0DF72FD5AE}" dt="2021-09-22T10:22:39.546" v="322" actId="2711"/>
          <ac:spMkLst>
            <pc:docMk/>
            <pc:sldMk cId="2196258951" sldId="315"/>
            <ac:spMk id="10" creationId="{00000000-0000-0000-0000-000000000000}"/>
          </ac:spMkLst>
        </pc:spChg>
        <pc:spChg chg="del">
          <ac:chgData name="Vân Nguyễn" userId="898c2f3ac369ae4e" providerId="LiveId" clId="{820A01EC-3353-4EEA-903F-DC0DF72FD5AE}" dt="2021-09-22T09:37:17.300" v="99" actId="478"/>
          <ac:spMkLst>
            <pc:docMk/>
            <pc:sldMk cId="2196258951" sldId="315"/>
            <ac:spMk id="2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09:37:30.085" v="118" actId="20577"/>
          <ac:spMkLst>
            <pc:docMk/>
            <pc:sldMk cId="2196258951" sldId="315"/>
            <ac:spMk id="25" creationId="{00000000-0000-0000-0000-000000000000}"/>
          </ac:spMkLst>
        </pc:spChg>
        <pc:spChg chg="del">
          <ac:chgData name="Vân Nguyễn" userId="898c2f3ac369ae4e" providerId="LiveId" clId="{820A01EC-3353-4EEA-903F-DC0DF72FD5AE}" dt="2021-09-22T09:37:39.903" v="119" actId="478"/>
          <ac:spMkLst>
            <pc:docMk/>
            <pc:sldMk cId="2196258951" sldId="315"/>
            <ac:spMk id="53" creationId="{00000000-0000-0000-0000-000000000000}"/>
          </ac:spMkLst>
        </pc:spChg>
        <pc:spChg chg="mod">
          <ac:chgData name="Vân Nguyễn" userId="898c2f3ac369ae4e" providerId="LiveId" clId="{820A01EC-3353-4EEA-903F-DC0DF72FD5AE}" dt="2021-09-22T09:37:46.184" v="124" actId="20577"/>
          <ac:spMkLst>
            <pc:docMk/>
            <pc:sldMk cId="2196258951" sldId="315"/>
            <ac:spMk id="54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18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22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26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30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34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51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65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69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73" creationId="{00000000-0000-0000-0000-000000000000}"/>
          </ac:grpSpMkLst>
        </pc:grpChg>
        <pc:grpChg chg="mod">
          <ac:chgData name="Vân Nguyễn" userId="898c2f3ac369ae4e" providerId="LiveId" clId="{820A01EC-3353-4EEA-903F-DC0DF72FD5AE}" dt="2021-09-22T10:22:39.546" v="322" actId="2711"/>
          <ac:grpSpMkLst>
            <pc:docMk/>
            <pc:sldMk cId="2196258951" sldId="315"/>
            <ac:grpSpMk id="77" creationId="{00000000-0000-0000-0000-000000000000}"/>
          </ac:grpSpMkLst>
        </pc:grpChg>
        <pc:picChg chg="add mod">
          <ac:chgData name="Vân Nguyễn" userId="898c2f3ac369ae4e" providerId="LiveId" clId="{820A01EC-3353-4EEA-903F-DC0DF72FD5AE}" dt="2021-09-22T10:22:39.546" v="322" actId="2711"/>
          <ac:picMkLst>
            <pc:docMk/>
            <pc:sldMk cId="2196258951" sldId="315"/>
            <ac:picMk id="43" creationId="{255C7C50-1E31-4746-9678-8CAF513934B4}"/>
          </ac:picMkLst>
        </pc:picChg>
        <pc:picChg chg="add mod">
          <ac:chgData name="Vân Nguyễn" userId="898c2f3ac369ae4e" providerId="LiveId" clId="{820A01EC-3353-4EEA-903F-DC0DF72FD5AE}" dt="2021-09-22T10:22:39.546" v="322" actId="2711"/>
          <ac:picMkLst>
            <pc:docMk/>
            <pc:sldMk cId="2196258951" sldId="315"/>
            <ac:picMk id="44" creationId="{0F3D11DA-49EA-42F8-9406-074796937513}"/>
          </ac:picMkLst>
        </pc:picChg>
        <pc:picChg chg="add del mod">
          <ac:chgData name="Vân Nguyễn" userId="898c2f3ac369ae4e" providerId="LiveId" clId="{820A01EC-3353-4EEA-903F-DC0DF72FD5AE}" dt="2021-09-22T09:42:29.692" v="127" actId="478"/>
          <ac:picMkLst>
            <pc:docMk/>
            <pc:sldMk cId="2196258951" sldId="315"/>
            <ac:picMk id="45" creationId="{EC4C1613-91A6-4783-82FF-4D3FF1139F83}"/>
          </ac:picMkLst>
        </pc:picChg>
        <pc:picChg chg="add mod">
          <ac:chgData name="Vân Nguyễn" userId="898c2f3ac369ae4e" providerId="LiveId" clId="{820A01EC-3353-4EEA-903F-DC0DF72FD5AE}" dt="2021-09-22T10:22:39.546" v="322" actId="2711"/>
          <ac:picMkLst>
            <pc:docMk/>
            <pc:sldMk cId="2196258951" sldId="315"/>
            <ac:picMk id="46" creationId="{18189305-DEA8-4876-A59E-DE918AB02476}"/>
          </ac:picMkLst>
        </pc:picChg>
      </pc:sldChg>
      <pc:sldChg chg="delSp modSp mod delAnim">
        <pc:chgData name="Vân Nguyễn" userId="898c2f3ac369ae4e" providerId="LiveId" clId="{820A01EC-3353-4EEA-903F-DC0DF72FD5AE}" dt="2021-10-25T07:57:07.644" v="2534" actId="20577"/>
        <pc:sldMkLst>
          <pc:docMk/>
          <pc:sldMk cId="1200648373" sldId="316"/>
        </pc:sldMkLst>
        <pc:spChg chg="del mod">
          <ac:chgData name="Vân Nguyễn" userId="898c2f3ac369ae4e" providerId="LiveId" clId="{820A01EC-3353-4EEA-903F-DC0DF72FD5AE}" dt="2021-10-25T07:56:51.868" v="2528" actId="478"/>
          <ac:spMkLst>
            <pc:docMk/>
            <pc:sldMk cId="1200648373" sldId="316"/>
            <ac:spMk id="15" creationId="{00000000-0000-0000-0000-000000000000}"/>
          </ac:spMkLst>
        </pc:spChg>
        <pc:spChg chg="mod">
          <ac:chgData name="Vân Nguyễn" userId="898c2f3ac369ae4e" providerId="LiveId" clId="{820A01EC-3353-4EEA-903F-DC0DF72FD5AE}" dt="2021-10-25T07:57:07.644" v="2534" actId="20577"/>
          <ac:spMkLst>
            <pc:docMk/>
            <pc:sldMk cId="1200648373" sldId="316"/>
            <ac:spMk id="17" creationId="{00000000-0000-0000-0000-000000000000}"/>
          </ac:spMkLst>
        </pc:spChg>
        <pc:picChg chg="mod">
          <ac:chgData name="Vân Nguyễn" userId="898c2f3ac369ae4e" providerId="LiveId" clId="{820A01EC-3353-4EEA-903F-DC0DF72FD5AE}" dt="2021-09-22T10:22:56.302" v="324" actId="2711"/>
          <ac:picMkLst>
            <pc:docMk/>
            <pc:sldMk cId="1200648373" sldId="316"/>
            <ac:picMk id="7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56.302" v="324" actId="2711"/>
          <ac:picMkLst>
            <pc:docMk/>
            <pc:sldMk cId="1200648373" sldId="316"/>
            <ac:picMk id="13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22:56.302" v="324" actId="2711"/>
          <ac:picMkLst>
            <pc:docMk/>
            <pc:sldMk cId="1200648373" sldId="316"/>
            <ac:picMk id="14" creationId="{00000000-0000-0000-0000-000000000000}"/>
          </ac:picMkLst>
        </pc:picChg>
      </pc:sldChg>
      <pc:sldChg chg="delSp modSp add mod delAnim modNotesTx">
        <pc:chgData name="Vân Nguyễn" userId="898c2f3ac369ae4e" providerId="LiveId" clId="{820A01EC-3353-4EEA-903F-DC0DF72FD5AE}" dt="2021-10-25T13:12:21.241" v="3205" actId="1076"/>
        <pc:sldMkLst>
          <pc:docMk/>
          <pc:sldMk cId="2716271327" sldId="317"/>
        </pc:sldMkLst>
        <pc:spChg chg="del">
          <ac:chgData name="Vân Nguyễn" userId="898c2f3ac369ae4e" providerId="LiveId" clId="{820A01EC-3353-4EEA-903F-DC0DF72FD5AE}" dt="2021-10-25T13:12:14.920" v="3203" actId="478"/>
          <ac:spMkLst>
            <pc:docMk/>
            <pc:sldMk cId="2716271327" sldId="317"/>
            <ac:spMk id="13" creationId="{00000000-0000-0000-0000-000000000000}"/>
          </ac:spMkLst>
        </pc:spChg>
        <pc:spChg chg="mod">
          <ac:chgData name="Vân Nguyễn" userId="898c2f3ac369ae4e" providerId="LiveId" clId="{820A01EC-3353-4EEA-903F-DC0DF72FD5AE}" dt="2021-10-25T13:12:21.241" v="3205" actId="1076"/>
          <ac:spMkLst>
            <pc:docMk/>
            <pc:sldMk cId="2716271327" sldId="317"/>
            <ac:spMk id="31" creationId="{00000000-0000-0000-0000-000000000000}"/>
          </ac:spMkLst>
        </pc:spChg>
        <pc:picChg chg="mod">
          <ac:chgData name="Vân Nguyễn" userId="898c2f3ac369ae4e" providerId="LiveId" clId="{820A01EC-3353-4EEA-903F-DC0DF72FD5AE}" dt="2021-10-25T13:12:17.674" v="3204" actId="1076"/>
          <ac:picMkLst>
            <pc:docMk/>
            <pc:sldMk cId="2716271327" sldId="317"/>
            <ac:picMk id="30" creationId="{00000000-0000-0000-0000-000000000000}"/>
          </ac:picMkLst>
        </pc:picChg>
      </pc:sldChg>
      <pc:sldChg chg="del">
        <pc:chgData name="Vân Nguyễn" userId="898c2f3ac369ae4e" providerId="LiveId" clId="{820A01EC-3353-4EEA-903F-DC0DF72FD5AE}" dt="2021-09-22T15:09:53.961" v="1079" actId="47"/>
        <pc:sldMkLst>
          <pc:docMk/>
          <pc:sldMk cId="3232778530" sldId="317"/>
        </pc:sldMkLst>
      </pc:sldChg>
      <pc:sldChg chg="addSp delSp modSp new mod">
        <pc:chgData name="Vân Nguyễn" userId="898c2f3ac369ae4e" providerId="LiveId" clId="{820A01EC-3353-4EEA-903F-DC0DF72FD5AE}" dt="2021-10-25T13:29:02.094" v="4097" actId="478"/>
        <pc:sldMkLst>
          <pc:docMk/>
          <pc:sldMk cId="2910621753" sldId="318"/>
        </pc:sldMkLst>
        <pc:spChg chg="add mod">
          <ac:chgData name="Vân Nguyễn" userId="898c2f3ac369ae4e" providerId="LiveId" clId="{820A01EC-3353-4EEA-903F-DC0DF72FD5AE}" dt="2021-10-25T13:26:57.362" v="4023" actId="164"/>
          <ac:spMkLst>
            <pc:docMk/>
            <pc:sldMk cId="2910621753" sldId="318"/>
            <ac:spMk id="12" creationId="{B87E5814-1FB9-4393-AE4B-E222CA9AC0DE}"/>
          </ac:spMkLst>
        </pc:spChg>
        <pc:spChg chg="add mod">
          <ac:chgData name="Vân Nguyễn" userId="898c2f3ac369ae4e" providerId="LiveId" clId="{820A01EC-3353-4EEA-903F-DC0DF72FD5AE}" dt="2021-10-25T13:26:57.362" v="4023" actId="164"/>
          <ac:spMkLst>
            <pc:docMk/>
            <pc:sldMk cId="2910621753" sldId="318"/>
            <ac:spMk id="13" creationId="{F42F8B91-30A4-4279-8344-EEA187F575A3}"/>
          </ac:spMkLst>
        </pc:spChg>
        <pc:spChg chg="mod">
          <ac:chgData name="Vân Nguyễn" userId="898c2f3ac369ae4e" providerId="LiveId" clId="{820A01EC-3353-4EEA-903F-DC0DF72FD5AE}" dt="2021-10-25T13:28:30.050" v="4093" actId="208"/>
          <ac:spMkLst>
            <pc:docMk/>
            <pc:sldMk cId="2910621753" sldId="318"/>
            <ac:spMk id="16" creationId="{82A65DFC-191D-42B1-A99A-E9AFE2003C3F}"/>
          </ac:spMkLst>
        </pc:spChg>
        <pc:spChg chg="mod">
          <ac:chgData name="Vân Nguyễn" userId="898c2f3ac369ae4e" providerId="LiveId" clId="{820A01EC-3353-4EEA-903F-DC0DF72FD5AE}" dt="2021-10-25T13:28:35.382" v="4094" actId="2085"/>
          <ac:spMkLst>
            <pc:docMk/>
            <pc:sldMk cId="2910621753" sldId="318"/>
            <ac:spMk id="17" creationId="{02471528-463F-40DB-A59A-2E98B93E6ABF}"/>
          </ac:spMkLst>
        </pc:spChg>
        <pc:grpChg chg="add mod">
          <ac:chgData name="Vân Nguyễn" userId="898c2f3ac369ae4e" providerId="LiveId" clId="{820A01EC-3353-4EEA-903F-DC0DF72FD5AE}" dt="2021-10-25T13:27:02.273" v="4024" actId="1076"/>
          <ac:grpSpMkLst>
            <pc:docMk/>
            <pc:sldMk cId="2910621753" sldId="318"/>
            <ac:grpSpMk id="14" creationId="{3B8210E2-10BB-4312-BBCC-5FCD1E9399D7}"/>
          </ac:grpSpMkLst>
        </pc:grpChg>
        <pc:grpChg chg="add del mod">
          <ac:chgData name="Vân Nguyễn" userId="898c2f3ac369ae4e" providerId="LiveId" clId="{820A01EC-3353-4EEA-903F-DC0DF72FD5AE}" dt="2021-10-25T13:29:02.094" v="4097" actId="478"/>
          <ac:grpSpMkLst>
            <pc:docMk/>
            <pc:sldMk cId="2910621753" sldId="318"/>
            <ac:grpSpMk id="15" creationId="{38B90460-BBB2-4735-BA3E-A102D8246C09}"/>
          </ac:grpSpMkLst>
        </pc:grpChg>
        <pc:picChg chg="add del mod">
          <ac:chgData name="Vân Nguyễn" userId="898c2f3ac369ae4e" providerId="LiveId" clId="{820A01EC-3353-4EEA-903F-DC0DF72FD5AE}" dt="2021-10-25T13:21:40.676" v="3837" actId="478"/>
          <ac:picMkLst>
            <pc:docMk/>
            <pc:sldMk cId="2910621753" sldId="318"/>
            <ac:picMk id="3" creationId="{03180F82-762D-44DF-987F-AF62FE306CB1}"/>
          </ac:picMkLst>
        </pc:picChg>
        <pc:picChg chg="add mod">
          <ac:chgData name="Vân Nguyễn" userId="898c2f3ac369ae4e" providerId="LiveId" clId="{820A01EC-3353-4EEA-903F-DC0DF72FD5AE}" dt="2021-10-25T13:23:20.821" v="3855" actId="1076"/>
          <ac:picMkLst>
            <pc:docMk/>
            <pc:sldMk cId="2910621753" sldId="318"/>
            <ac:picMk id="5" creationId="{61A2D31C-D0E9-4195-BB25-F88C670290A2}"/>
          </ac:picMkLst>
        </pc:picChg>
        <pc:picChg chg="add mod ord">
          <ac:chgData name="Vân Nguyễn" userId="898c2f3ac369ae4e" providerId="LiveId" clId="{820A01EC-3353-4EEA-903F-DC0DF72FD5AE}" dt="2021-10-25T13:23:19.451" v="3854" actId="1076"/>
          <ac:picMkLst>
            <pc:docMk/>
            <pc:sldMk cId="2910621753" sldId="318"/>
            <ac:picMk id="7" creationId="{975AF212-97A0-47C1-9B78-D183682C7C47}"/>
          </ac:picMkLst>
        </pc:picChg>
        <pc:picChg chg="add del mod">
          <ac:chgData name="Vân Nguyễn" userId="898c2f3ac369ae4e" providerId="LiveId" clId="{820A01EC-3353-4EEA-903F-DC0DF72FD5AE}" dt="2021-10-25T13:21:57.464" v="3842" actId="478"/>
          <ac:picMkLst>
            <pc:docMk/>
            <pc:sldMk cId="2910621753" sldId="318"/>
            <ac:picMk id="9" creationId="{A104D00A-E297-4C45-B004-9A30DC269DAB}"/>
          </ac:picMkLst>
        </pc:picChg>
        <pc:picChg chg="add mod modCrop">
          <ac:chgData name="Vân Nguyễn" userId="898c2f3ac369ae4e" providerId="LiveId" clId="{820A01EC-3353-4EEA-903F-DC0DF72FD5AE}" dt="2021-10-25T13:22:44.735" v="3848" actId="732"/>
          <ac:picMkLst>
            <pc:docMk/>
            <pc:sldMk cId="2910621753" sldId="318"/>
            <ac:picMk id="11" creationId="{5FABF6FD-CD62-4D08-8877-1873D7E19CDB}"/>
          </ac:picMkLst>
        </pc:picChg>
      </pc:sldChg>
      <pc:sldChg chg="addSp delSp modSp add del mod modAnim">
        <pc:chgData name="Vân Nguyễn" userId="898c2f3ac369ae4e" providerId="LiveId" clId="{820A01EC-3353-4EEA-903F-DC0DF72FD5AE}" dt="2021-09-22T09:35:46.833" v="68" actId="47"/>
        <pc:sldMkLst>
          <pc:docMk/>
          <pc:sldMk cId="3478224054" sldId="318"/>
        </pc:sldMkLst>
        <pc:spChg chg="mod">
          <ac:chgData name="Vân Nguyễn" userId="898c2f3ac369ae4e" providerId="LiveId" clId="{820A01EC-3353-4EEA-903F-DC0DF72FD5AE}" dt="2021-09-22T09:35:27.381" v="65" actId="20577"/>
          <ac:spMkLst>
            <pc:docMk/>
            <pc:sldMk cId="3478224054" sldId="318"/>
            <ac:spMk id="10" creationId="{00000000-0000-0000-0000-000000000000}"/>
          </ac:spMkLst>
        </pc:spChg>
        <pc:spChg chg="del">
          <ac:chgData name="Vân Nguyễn" userId="898c2f3ac369ae4e" providerId="LiveId" clId="{820A01EC-3353-4EEA-903F-DC0DF72FD5AE}" dt="2021-09-22T09:33:24.156" v="1" actId="478"/>
          <ac:spMkLst>
            <pc:docMk/>
            <pc:sldMk cId="3478224054" sldId="318"/>
            <ac:spMk id="1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09:33:35.007" v="7" actId="20577"/>
          <ac:spMkLst>
            <pc:docMk/>
            <pc:sldMk cId="3478224054" sldId="318"/>
            <ac:spMk id="12" creationId="{00000000-0000-0000-0000-000000000000}"/>
          </ac:spMkLst>
        </pc:spChg>
        <pc:spChg chg="del">
          <ac:chgData name="Vân Nguyễn" userId="898c2f3ac369ae4e" providerId="LiveId" clId="{820A01EC-3353-4EEA-903F-DC0DF72FD5AE}" dt="2021-09-22T09:34:09.609" v="15" actId="478"/>
          <ac:spMkLst>
            <pc:docMk/>
            <pc:sldMk cId="3478224054" sldId="318"/>
            <ac:spMk id="45" creationId="{00000000-0000-0000-0000-000000000000}"/>
          </ac:spMkLst>
        </pc:spChg>
        <pc:spChg chg="mod">
          <ac:chgData name="Vân Nguyễn" userId="898c2f3ac369ae4e" providerId="LiveId" clId="{820A01EC-3353-4EEA-903F-DC0DF72FD5AE}" dt="2021-09-22T09:34:31.872" v="50" actId="122"/>
          <ac:spMkLst>
            <pc:docMk/>
            <pc:sldMk cId="3478224054" sldId="318"/>
            <ac:spMk id="46" creationId="{00000000-0000-0000-0000-000000000000}"/>
          </ac:spMkLst>
        </pc:spChg>
        <pc:picChg chg="mod">
          <ac:chgData name="Vân Nguyễn" userId="898c2f3ac369ae4e" providerId="LiveId" clId="{820A01EC-3353-4EEA-903F-DC0DF72FD5AE}" dt="2021-09-22T09:34:43.260" v="51" actId="1076"/>
          <ac:picMkLst>
            <pc:docMk/>
            <pc:sldMk cId="3478224054" sldId="318"/>
            <ac:picMk id="62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09:35:01.954" v="53" actId="1076"/>
          <ac:picMkLst>
            <pc:docMk/>
            <pc:sldMk cId="3478224054" sldId="318"/>
            <ac:picMk id="63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09:34:56.174" v="52" actId="1076"/>
          <ac:picMkLst>
            <pc:docMk/>
            <pc:sldMk cId="3478224054" sldId="318"/>
            <ac:picMk id="64" creationId="{00000000-0000-0000-0000-000000000000}"/>
          </ac:picMkLst>
        </pc:picChg>
        <pc:picChg chg="add mod">
          <ac:chgData name="Vân Nguyễn" userId="898c2f3ac369ae4e" providerId="LiveId" clId="{820A01EC-3353-4EEA-903F-DC0DF72FD5AE}" dt="2021-09-22T09:33:54.796" v="14" actId="171"/>
          <ac:picMkLst>
            <pc:docMk/>
            <pc:sldMk cId="3478224054" sldId="318"/>
            <ac:picMk id="65" creationId="{92660FF0-57A9-47EA-8A82-18B34EB5D265}"/>
          </ac:picMkLst>
        </pc:picChg>
        <pc:picChg chg="add mod">
          <ac:chgData name="Vân Nguyễn" userId="898c2f3ac369ae4e" providerId="LiveId" clId="{820A01EC-3353-4EEA-903F-DC0DF72FD5AE}" dt="2021-09-22T09:34:21.583" v="23" actId="171"/>
          <ac:picMkLst>
            <pc:docMk/>
            <pc:sldMk cId="3478224054" sldId="318"/>
            <ac:picMk id="66" creationId="{FBECCA8C-62B8-4A60-95E0-8449FD203075}"/>
          </ac:picMkLst>
        </pc:picChg>
      </pc:sldChg>
      <pc:sldChg chg="add del setBg">
        <pc:chgData name="Vân Nguyễn" userId="898c2f3ac369ae4e" providerId="LiveId" clId="{820A01EC-3353-4EEA-903F-DC0DF72FD5AE}" dt="2021-10-25T07:50:21.491" v="1089" actId="47"/>
        <pc:sldMkLst>
          <pc:docMk/>
          <pc:sldMk cId="3977788792" sldId="318"/>
        </pc:sldMkLst>
      </pc:sldChg>
      <pc:sldChg chg="new del">
        <pc:chgData name="Vân Nguyễn" userId="898c2f3ac369ae4e" providerId="LiveId" clId="{820A01EC-3353-4EEA-903F-DC0DF72FD5AE}" dt="2021-10-25T13:20:40.231" v="3820" actId="680"/>
        <pc:sldMkLst>
          <pc:docMk/>
          <pc:sldMk cId="327946687" sldId="319"/>
        </pc:sldMkLst>
      </pc:sldChg>
      <pc:sldChg chg="delSp modSp add del mod delAnim">
        <pc:chgData name="Vân Nguyễn" userId="898c2f3ac369ae4e" providerId="LiveId" clId="{820A01EC-3353-4EEA-903F-DC0DF72FD5AE}" dt="2021-10-25T07:50:24.471" v="1093" actId="47"/>
        <pc:sldMkLst>
          <pc:docMk/>
          <pc:sldMk cId="1756379864" sldId="319"/>
        </pc:sldMkLst>
        <pc:spChg chg="del">
          <ac:chgData name="Vân Nguyễn" userId="898c2f3ac369ae4e" providerId="LiveId" clId="{820A01EC-3353-4EEA-903F-DC0DF72FD5AE}" dt="2021-09-22T10:32:27.102" v="346" actId="478"/>
          <ac:spMkLst>
            <pc:docMk/>
            <pc:sldMk cId="1756379864" sldId="319"/>
            <ac:spMk id="10" creationId="{C09DA005-FE7C-4AE5-9B20-768D3A454144}"/>
          </ac:spMkLst>
        </pc:spChg>
        <pc:spChg chg="mod">
          <ac:chgData name="Vân Nguyễn" userId="898c2f3ac369ae4e" providerId="LiveId" clId="{820A01EC-3353-4EEA-903F-DC0DF72FD5AE}" dt="2021-09-22T10:32:31.563" v="347" actId="1076"/>
          <ac:spMkLst>
            <pc:docMk/>
            <pc:sldMk cId="1756379864" sldId="319"/>
            <ac:spMk id="11" creationId="{3813D570-444F-4691-91B7-8DF36D17C3B1}"/>
          </ac:spMkLst>
        </pc:spChg>
      </pc:sldChg>
      <pc:sldChg chg="new del">
        <pc:chgData name="Vân Nguyễn" userId="898c2f3ac369ae4e" providerId="LiveId" clId="{820A01EC-3353-4EEA-903F-DC0DF72FD5AE}" dt="2021-10-25T13:21:08.825" v="3829" actId="680"/>
        <pc:sldMkLst>
          <pc:docMk/>
          <pc:sldMk cId="3181454025" sldId="319"/>
        </pc:sldMkLst>
      </pc:sldChg>
      <pc:sldChg chg="delSp add mod">
        <pc:chgData name="Vân Nguyễn" userId="898c2f3ac369ae4e" providerId="LiveId" clId="{820A01EC-3353-4EEA-903F-DC0DF72FD5AE}" dt="2021-10-25T13:28:58.939" v="4096" actId="478"/>
        <pc:sldMkLst>
          <pc:docMk/>
          <pc:sldMk cId="4005237472" sldId="319"/>
        </pc:sldMkLst>
        <pc:grpChg chg="del">
          <ac:chgData name="Vân Nguyễn" userId="898c2f3ac369ae4e" providerId="LiveId" clId="{820A01EC-3353-4EEA-903F-DC0DF72FD5AE}" dt="2021-10-25T13:28:58.939" v="4096" actId="478"/>
          <ac:grpSpMkLst>
            <pc:docMk/>
            <pc:sldMk cId="4005237472" sldId="319"/>
            <ac:grpSpMk id="14" creationId="{3B8210E2-10BB-4312-BBCC-5FCD1E9399D7}"/>
          </ac:grpSpMkLst>
        </pc:grpChg>
      </pc:sldChg>
      <pc:sldChg chg="new mod modShow modNotesTx">
        <pc:chgData name="Vân Nguyễn" userId="898c2f3ac369ae4e" providerId="LiveId" clId="{820A01EC-3353-4EEA-903F-DC0DF72FD5AE}" dt="2021-10-25T13:49:44.077" v="5226" actId="729"/>
        <pc:sldMkLst>
          <pc:docMk/>
          <pc:sldMk cId="490353262" sldId="320"/>
        </pc:sldMkLst>
      </pc:sldChg>
      <pc:sldChg chg="modSp add del">
        <pc:chgData name="Vân Nguyễn" userId="898c2f3ac369ae4e" providerId="LiveId" clId="{820A01EC-3353-4EEA-903F-DC0DF72FD5AE}" dt="2021-10-25T07:50:25.696" v="1094" actId="47"/>
        <pc:sldMkLst>
          <pc:docMk/>
          <pc:sldMk cId="562278505" sldId="320"/>
        </pc:sldMkLst>
        <pc:spChg chg="mod">
          <ac:chgData name="Vân Nguyễn" userId="898c2f3ac369ae4e" providerId="LiveId" clId="{820A01EC-3353-4EEA-903F-DC0DF72FD5AE}" dt="2021-09-22T10:40:45.760" v="348" actId="2711"/>
          <ac:spMkLst>
            <pc:docMk/>
            <pc:sldMk cId="562278505" sldId="320"/>
            <ac:spMk id="568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0:45.760" v="348" actId="2711"/>
          <ac:spMkLst>
            <pc:docMk/>
            <pc:sldMk cId="562278505" sldId="320"/>
            <ac:spMk id="57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0:45.760" v="348" actId="2711"/>
          <ac:spMkLst>
            <pc:docMk/>
            <pc:sldMk cId="562278505" sldId="320"/>
            <ac:spMk id="57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0:45.760" v="348" actId="2711"/>
          <ac:spMkLst>
            <pc:docMk/>
            <pc:sldMk cId="562278505" sldId="320"/>
            <ac:spMk id="575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0:45.760" v="348" actId="2711"/>
          <ac:grpSpMkLst>
            <pc:docMk/>
            <pc:sldMk cId="562278505" sldId="320"/>
            <ac:grpSpMk id="3" creationId="{C658D8AE-B48B-407F-B0B7-20F5EC3FFC2B}"/>
          </ac:grpSpMkLst>
        </pc:grpChg>
        <pc:grpChg chg="mod">
          <ac:chgData name="Vân Nguyễn" userId="898c2f3ac369ae4e" providerId="LiveId" clId="{820A01EC-3353-4EEA-903F-DC0DF72FD5AE}" dt="2021-09-22T10:40:45.760" v="348" actId="2711"/>
          <ac:grpSpMkLst>
            <pc:docMk/>
            <pc:sldMk cId="562278505" sldId="320"/>
            <ac:grpSpMk id="6" creationId="{3BF9C9FD-32D9-4AF1-9589-EB73B92D10BA}"/>
          </ac:grpSpMkLst>
        </pc:grp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2" creationId="{66F10D77-DFEE-4C46-B56C-5F01A21E1163}"/>
          </ac:picMkLst>
        </pc:pic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566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567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569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570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573" creationId="{BB9FC711-135D-4942-9001-645E2226E327}"/>
          </ac:picMkLst>
        </pc:picChg>
        <pc:picChg chg="mod">
          <ac:chgData name="Vân Nguyễn" userId="898c2f3ac369ae4e" providerId="LiveId" clId="{820A01EC-3353-4EEA-903F-DC0DF72FD5AE}" dt="2021-09-22T10:40:45.760" v="348" actId="2711"/>
          <ac:picMkLst>
            <pc:docMk/>
            <pc:sldMk cId="562278505" sldId="320"/>
            <ac:picMk id="577" creationId="{00000000-0000-0000-0000-000000000000}"/>
          </ac:picMkLst>
        </pc:picChg>
      </pc:sldChg>
      <pc:sldChg chg="modSp add del">
        <pc:chgData name="Vân Nguyễn" userId="898c2f3ac369ae4e" providerId="LiveId" clId="{820A01EC-3353-4EEA-903F-DC0DF72FD5AE}" dt="2021-10-25T07:50:26.284" v="1095" actId="47"/>
        <pc:sldMkLst>
          <pc:docMk/>
          <pc:sldMk cId="4238399860" sldId="321"/>
        </pc:sldMkLst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184" creationId="{BF9CAB77-253B-4E68-9CD5-2F483C38E33B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30" creationId="{0360168B-EA64-4AE1-A98C-9B448AD388CC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32" creationId="{9F48BC2C-994A-41DA-A274-EE1A7B4E80EB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33" creationId="{3B834330-48FF-41A4-AEEF-BE9234D5D7ED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35" creationId="{25CFE250-D594-4260-8EBD-35E33493695E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37" creationId="{4E60A618-CD2A-4E79-8AE3-702F16A10C65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38" creationId="{F24253C5-3C7D-4309-A35F-B3DA7C520725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40" creationId="{C83B33E0-9223-451D-8290-609DEAAB04B4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42" creationId="{4DBB9E3A-30A0-4098-ABE1-9C66D86B9DE4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43" creationId="{B726FE40-A7C2-4C74-9429-B6092AB1BB8B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44" creationId="{5A9A565C-D48C-4C20-8D3C-B235233B29D6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45" creationId="{A32718D1-76BF-4F7D-B78E-19C5AEC1DBFD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946" creationId="{F1CFFD85-8149-4930-ACD2-5F1DD8FCBD46}"/>
          </ac:spMkLst>
        </pc:spChg>
        <pc:spChg chg="mod">
          <ac:chgData name="Vân Nguyễn" userId="898c2f3ac369ae4e" providerId="LiveId" clId="{820A01EC-3353-4EEA-903F-DC0DF72FD5AE}" dt="2021-09-22T10:40:53.923" v="349" actId="2711"/>
          <ac:spMkLst>
            <pc:docMk/>
            <pc:sldMk cId="4238399860" sldId="321"/>
            <ac:spMk id="1106" creationId="{CA1EE368-162B-45E5-A5D0-655337C2D5DD}"/>
          </ac:spMkLst>
        </pc:spChg>
        <pc:grpChg chg="mod">
          <ac:chgData name="Vân Nguyễn" userId="898c2f3ac369ae4e" providerId="LiveId" clId="{820A01EC-3353-4EEA-903F-DC0DF72FD5AE}" dt="2021-09-22T10:40:53.923" v="349" actId="2711"/>
          <ac:grpSpMkLst>
            <pc:docMk/>
            <pc:sldMk cId="4238399860" sldId="321"/>
            <ac:grpSpMk id="3" creationId="{04C23A6A-6A97-4F35-B796-C3F180F46056}"/>
          </ac:grpSpMkLst>
        </pc:grpChg>
        <pc:picChg chg="mod">
          <ac:chgData name="Vân Nguyễn" userId="898c2f3ac369ae4e" providerId="LiveId" clId="{820A01EC-3353-4EEA-903F-DC0DF72FD5AE}" dt="2021-09-22T10:40:53.923" v="349" actId="2711"/>
          <ac:picMkLst>
            <pc:docMk/>
            <pc:sldMk cId="4238399860" sldId="321"/>
            <ac:picMk id="6" creationId="{00000000-0000-0000-0000-000000000000}"/>
          </ac:picMkLst>
        </pc:picChg>
      </pc:sldChg>
      <pc:sldChg chg="modSp add del setBg">
        <pc:chgData name="Vân Nguyễn" userId="898c2f3ac369ae4e" providerId="LiveId" clId="{820A01EC-3353-4EEA-903F-DC0DF72FD5AE}" dt="2021-10-25T07:50:27.112" v="1096" actId="47"/>
        <pc:sldMkLst>
          <pc:docMk/>
          <pc:sldMk cId="2293343384" sldId="322"/>
        </pc:sldMkLst>
        <pc:spChg chg="mod">
          <ac:chgData name="Vân Nguyễn" userId="898c2f3ac369ae4e" providerId="LiveId" clId="{820A01EC-3353-4EEA-903F-DC0DF72FD5AE}" dt="2021-09-22T10:41:14.237" v="350" actId="2711"/>
          <ac:spMkLst>
            <pc:docMk/>
            <pc:sldMk cId="2293343384" sldId="322"/>
            <ac:spMk id="8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14.237" v="350" actId="2711"/>
          <ac:spMkLst>
            <pc:docMk/>
            <pc:sldMk cId="2293343384" sldId="322"/>
            <ac:spMk id="14" creationId="{BF9CAB77-253B-4E68-9CD5-2F483C38E33B}"/>
          </ac:spMkLst>
        </pc:spChg>
        <pc:spChg chg="mod">
          <ac:chgData name="Vân Nguyễn" userId="898c2f3ac369ae4e" providerId="LiveId" clId="{820A01EC-3353-4EEA-903F-DC0DF72FD5AE}" dt="2021-09-22T10:41:14.237" v="350" actId="2711"/>
          <ac:spMkLst>
            <pc:docMk/>
            <pc:sldMk cId="2293343384" sldId="322"/>
            <ac:spMk id="19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14.237" v="350" actId="2711"/>
          <ac:spMkLst>
            <pc:docMk/>
            <pc:sldMk cId="2293343384" sldId="322"/>
            <ac:spMk id="20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14.237" v="350" actId="2711"/>
          <ac:spMkLst>
            <pc:docMk/>
            <pc:sldMk cId="2293343384" sldId="322"/>
            <ac:spMk id="2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14.237" v="350" actId="2711"/>
          <ac:spMkLst>
            <pc:docMk/>
            <pc:sldMk cId="2293343384" sldId="322"/>
            <ac:spMk id="22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1:14.237" v="350" actId="2711"/>
          <ac:grpSpMkLst>
            <pc:docMk/>
            <pc:sldMk cId="2293343384" sldId="322"/>
            <ac:grpSpMk id="2" creationId="{00000000-0000-0000-0000-000000000000}"/>
          </ac:grpSpMkLst>
        </pc:grpChg>
        <pc:picChg chg="mod">
          <ac:chgData name="Vân Nguyễn" userId="898c2f3ac369ae4e" providerId="LiveId" clId="{820A01EC-3353-4EEA-903F-DC0DF72FD5AE}" dt="2021-09-22T10:41:14.237" v="350" actId="2711"/>
          <ac:picMkLst>
            <pc:docMk/>
            <pc:sldMk cId="2293343384" sldId="322"/>
            <ac:picMk id="3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14.237" v="350" actId="2711"/>
          <ac:picMkLst>
            <pc:docMk/>
            <pc:sldMk cId="2293343384" sldId="322"/>
            <ac:picMk id="16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14.237" v="350" actId="2711"/>
          <ac:picMkLst>
            <pc:docMk/>
            <pc:sldMk cId="2293343384" sldId="322"/>
            <ac:picMk id="17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14.237" v="350" actId="2711"/>
          <ac:picMkLst>
            <pc:docMk/>
            <pc:sldMk cId="2293343384" sldId="322"/>
            <ac:picMk id="18" creationId="{00000000-0000-0000-0000-000000000000}"/>
          </ac:picMkLst>
        </pc:picChg>
      </pc:sldChg>
      <pc:sldChg chg="modSp add del">
        <pc:chgData name="Vân Nguyễn" userId="898c2f3ac369ae4e" providerId="LiveId" clId="{820A01EC-3353-4EEA-903F-DC0DF72FD5AE}" dt="2021-10-25T07:50:27.777" v="1097" actId="47"/>
        <pc:sldMkLst>
          <pc:docMk/>
          <pc:sldMk cId="4235244418" sldId="323"/>
        </pc:sldMkLst>
        <pc:spChg chg="mod">
          <ac:chgData name="Vân Nguyễn" userId="898c2f3ac369ae4e" providerId="LiveId" clId="{820A01EC-3353-4EEA-903F-DC0DF72FD5AE}" dt="2021-09-22T10:41:25.561" v="351" actId="2711"/>
          <ac:spMkLst>
            <pc:docMk/>
            <pc:sldMk cId="4235244418" sldId="323"/>
            <ac:spMk id="568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25.561" v="351" actId="2711"/>
          <ac:spMkLst>
            <pc:docMk/>
            <pc:sldMk cId="4235244418" sldId="323"/>
            <ac:spMk id="57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25.561" v="351" actId="2711"/>
          <ac:spMkLst>
            <pc:docMk/>
            <pc:sldMk cId="4235244418" sldId="323"/>
            <ac:spMk id="574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1:25.561" v="351" actId="2711"/>
          <ac:spMkLst>
            <pc:docMk/>
            <pc:sldMk cId="4235244418" sldId="323"/>
            <ac:spMk id="575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1:25.561" v="351" actId="2711"/>
          <ac:grpSpMkLst>
            <pc:docMk/>
            <pc:sldMk cId="4235244418" sldId="323"/>
            <ac:grpSpMk id="3" creationId="{C658D8AE-B48B-407F-B0B7-20F5EC3FFC2B}"/>
          </ac:grpSpMkLst>
        </pc:grpChg>
        <pc:grpChg chg="mod">
          <ac:chgData name="Vân Nguyễn" userId="898c2f3ac369ae4e" providerId="LiveId" clId="{820A01EC-3353-4EEA-903F-DC0DF72FD5AE}" dt="2021-09-22T10:41:25.561" v="351" actId="2711"/>
          <ac:grpSpMkLst>
            <pc:docMk/>
            <pc:sldMk cId="4235244418" sldId="323"/>
            <ac:grpSpMk id="6" creationId="{3BF9C9FD-32D9-4AF1-9589-EB73B92D10BA}"/>
          </ac:grpSpMkLst>
        </pc:grp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2" creationId="{66F10D77-DFEE-4C46-B56C-5F01A21E1163}"/>
          </ac:picMkLst>
        </pc:pic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566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567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569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570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573" creationId="{BB9FC711-135D-4942-9001-645E2226E327}"/>
          </ac:picMkLst>
        </pc:picChg>
        <pc:picChg chg="mod">
          <ac:chgData name="Vân Nguyễn" userId="898c2f3ac369ae4e" providerId="LiveId" clId="{820A01EC-3353-4EEA-903F-DC0DF72FD5AE}" dt="2021-09-22T10:41:25.561" v="351" actId="2711"/>
          <ac:picMkLst>
            <pc:docMk/>
            <pc:sldMk cId="4235244418" sldId="323"/>
            <ac:picMk id="577" creationId="{00000000-0000-0000-0000-000000000000}"/>
          </ac:picMkLst>
        </pc:picChg>
      </pc:sldChg>
      <pc:sldChg chg="modSp add del">
        <pc:chgData name="Vân Nguyễn" userId="898c2f3ac369ae4e" providerId="LiveId" clId="{820A01EC-3353-4EEA-903F-DC0DF72FD5AE}" dt="2021-10-25T07:50:28.431" v="1098" actId="47"/>
        <pc:sldMkLst>
          <pc:docMk/>
          <pc:sldMk cId="1427395460" sldId="324"/>
        </pc:sldMkLst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184" creationId="{BF9CAB77-253B-4E68-9CD5-2F483C38E33B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30" creationId="{0360168B-EA64-4AE1-A98C-9B448AD388CC}"/>
          </ac:spMkLst>
        </pc:spChg>
        <pc:spChg chg="mod">
          <ac:chgData name="Vân Nguyễn" userId="898c2f3ac369ae4e" providerId="LiveId" clId="{820A01EC-3353-4EEA-903F-DC0DF72FD5AE}" dt="2021-09-22T10:42:27.796" v="353" actId="207"/>
          <ac:spMkLst>
            <pc:docMk/>
            <pc:sldMk cId="1427395460" sldId="324"/>
            <ac:spMk id="932" creationId="{9F48BC2C-994A-41DA-A274-EE1A7B4E80EB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33" creationId="{3B834330-48FF-41A4-AEEF-BE9234D5D7ED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35" creationId="{25CFE250-D594-4260-8EBD-35E33493695E}"/>
          </ac:spMkLst>
        </pc:spChg>
        <pc:spChg chg="mod">
          <ac:chgData name="Vân Nguyễn" userId="898c2f3ac369ae4e" providerId="LiveId" clId="{820A01EC-3353-4EEA-903F-DC0DF72FD5AE}" dt="2021-09-22T10:42:27.796" v="353" actId="207"/>
          <ac:spMkLst>
            <pc:docMk/>
            <pc:sldMk cId="1427395460" sldId="324"/>
            <ac:spMk id="937" creationId="{4E60A618-CD2A-4E79-8AE3-702F16A10C65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38" creationId="{F24253C5-3C7D-4309-A35F-B3DA7C520725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40" creationId="{C83B33E0-9223-451D-8290-609DEAAB04B4}"/>
          </ac:spMkLst>
        </pc:spChg>
        <pc:spChg chg="mod">
          <ac:chgData name="Vân Nguyễn" userId="898c2f3ac369ae4e" providerId="LiveId" clId="{820A01EC-3353-4EEA-903F-DC0DF72FD5AE}" dt="2021-09-22T10:42:27.796" v="353" actId="207"/>
          <ac:spMkLst>
            <pc:docMk/>
            <pc:sldMk cId="1427395460" sldId="324"/>
            <ac:spMk id="942" creationId="{4DBB9E3A-30A0-4098-ABE1-9C66D86B9DE4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43" creationId="{B726FE40-A7C2-4C74-9429-B6092AB1BB8B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44" creationId="{5A9A565C-D48C-4C20-8D3C-B235233B29D6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45" creationId="{A32718D1-76BF-4F7D-B78E-19C5AEC1DBFD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946" creationId="{F1CFFD85-8149-4930-ACD2-5F1DD8FCBD46}"/>
          </ac:spMkLst>
        </pc:spChg>
        <pc:spChg chg="mod">
          <ac:chgData name="Vân Nguyễn" userId="898c2f3ac369ae4e" providerId="LiveId" clId="{820A01EC-3353-4EEA-903F-DC0DF72FD5AE}" dt="2021-09-22T10:42:21.631" v="352" actId="2711"/>
          <ac:spMkLst>
            <pc:docMk/>
            <pc:sldMk cId="1427395460" sldId="324"/>
            <ac:spMk id="1106" creationId="{CA1EE368-162B-45E5-A5D0-655337C2D5DD}"/>
          </ac:spMkLst>
        </pc:spChg>
        <pc:grpChg chg="mod">
          <ac:chgData name="Vân Nguyễn" userId="898c2f3ac369ae4e" providerId="LiveId" clId="{820A01EC-3353-4EEA-903F-DC0DF72FD5AE}" dt="2021-09-22T10:42:21.631" v="352" actId="2711"/>
          <ac:grpSpMkLst>
            <pc:docMk/>
            <pc:sldMk cId="1427395460" sldId="324"/>
            <ac:grpSpMk id="3" creationId="{04C23A6A-6A97-4F35-B796-C3F180F46056}"/>
          </ac:grpSpMkLst>
        </pc:grpChg>
        <pc:picChg chg="mod">
          <ac:chgData name="Vân Nguyễn" userId="898c2f3ac369ae4e" providerId="LiveId" clId="{820A01EC-3353-4EEA-903F-DC0DF72FD5AE}" dt="2021-09-22T10:42:21.631" v="352" actId="2711"/>
          <ac:picMkLst>
            <pc:docMk/>
            <pc:sldMk cId="1427395460" sldId="324"/>
            <ac:picMk id="6" creationId="{00000000-0000-0000-0000-000000000000}"/>
          </ac:picMkLst>
        </pc:picChg>
      </pc:sldChg>
      <pc:sldChg chg="modSp add del setBg">
        <pc:chgData name="Vân Nguyễn" userId="898c2f3ac369ae4e" providerId="LiveId" clId="{820A01EC-3353-4EEA-903F-DC0DF72FD5AE}" dt="2021-10-25T07:50:30.781" v="1100" actId="47"/>
        <pc:sldMkLst>
          <pc:docMk/>
          <pc:sldMk cId="800237739" sldId="325"/>
        </pc:sldMkLst>
        <pc:spChg chg="mod">
          <ac:chgData name="Vân Nguyễn" userId="898c2f3ac369ae4e" providerId="LiveId" clId="{820A01EC-3353-4EEA-903F-DC0DF72FD5AE}" dt="2021-09-22T10:42:33.679" v="354" actId="2711"/>
          <ac:spMkLst>
            <pc:docMk/>
            <pc:sldMk cId="800237739" sldId="325"/>
            <ac:spMk id="8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2:33.679" v="354" actId="2711"/>
          <ac:grpSpMkLst>
            <pc:docMk/>
            <pc:sldMk cId="800237739" sldId="325"/>
            <ac:grpSpMk id="2" creationId="{00000000-0000-0000-0000-000000000000}"/>
          </ac:grpSpMkLst>
        </pc:grpChg>
        <pc:picChg chg="mod">
          <ac:chgData name="Vân Nguyễn" userId="898c2f3ac369ae4e" providerId="LiveId" clId="{820A01EC-3353-4EEA-903F-DC0DF72FD5AE}" dt="2021-09-22T10:42:33.679" v="354" actId="2711"/>
          <ac:picMkLst>
            <pc:docMk/>
            <pc:sldMk cId="800237739" sldId="325"/>
            <ac:picMk id="4" creationId="{00000000-0000-0000-0000-000000000000}"/>
          </ac:picMkLst>
        </pc:picChg>
      </pc:sldChg>
      <pc:sldChg chg="modSp add del">
        <pc:chgData name="Vân Nguyễn" userId="898c2f3ac369ae4e" providerId="LiveId" clId="{820A01EC-3353-4EEA-903F-DC0DF72FD5AE}" dt="2021-10-25T07:50:32.967" v="1102" actId="47"/>
        <pc:sldMkLst>
          <pc:docMk/>
          <pc:sldMk cId="3362128283" sldId="326"/>
        </pc:sldMkLst>
        <pc:spChg chg="mod">
          <ac:chgData name="Vân Nguyễn" userId="898c2f3ac369ae4e" providerId="LiveId" clId="{820A01EC-3353-4EEA-903F-DC0DF72FD5AE}" dt="2021-09-22T10:42:39.551" v="355" actId="2711"/>
          <ac:spMkLst>
            <pc:docMk/>
            <pc:sldMk cId="3362128283" sldId="326"/>
            <ac:spMk id="568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2:39.551" v="355" actId="2711"/>
          <ac:spMkLst>
            <pc:docMk/>
            <pc:sldMk cId="3362128283" sldId="326"/>
            <ac:spMk id="57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2:39.551" v="355" actId="2711"/>
          <ac:spMkLst>
            <pc:docMk/>
            <pc:sldMk cId="3362128283" sldId="326"/>
            <ac:spMk id="574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2:39.551" v="355" actId="2711"/>
          <ac:grpSpMkLst>
            <pc:docMk/>
            <pc:sldMk cId="3362128283" sldId="326"/>
            <ac:grpSpMk id="3" creationId="{C658D8AE-B48B-407F-B0B7-20F5EC3FFC2B}"/>
          </ac:grpSpMkLst>
        </pc:grpChg>
        <pc:grpChg chg="mod">
          <ac:chgData name="Vân Nguyễn" userId="898c2f3ac369ae4e" providerId="LiveId" clId="{820A01EC-3353-4EEA-903F-DC0DF72FD5AE}" dt="2021-09-22T10:42:39.551" v="355" actId="2711"/>
          <ac:grpSpMkLst>
            <pc:docMk/>
            <pc:sldMk cId="3362128283" sldId="326"/>
            <ac:grpSpMk id="6" creationId="{3BF9C9FD-32D9-4AF1-9589-EB73B92D10BA}"/>
          </ac:grpSpMkLst>
        </pc:grp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2" creationId="{66F10D77-DFEE-4C46-B56C-5F01A21E1163}"/>
          </ac:picMkLst>
        </pc:pic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9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566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567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569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573" creationId="{BB9FC711-135D-4942-9001-645E2226E327}"/>
          </ac:picMkLst>
        </pc:picChg>
        <pc:picChg chg="mod">
          <ac:chgData name="Vân Nguyễn" userId="898c2f3ac369ae4e" providerId="LiveId" clId="{820A01EC-3353-4EEA-903F-DC0DF72FD5AE}" dt="2021-09-22T10:42:39.551" v="355" actId="2711"/>
          <ac:picMkLst>
            <pc:docMk/>
            <pc:sldMk cId="3362128283" sldId="326"/>
            <ac:picMk id="577" creationId="{00000000-0000-0000-0000-000000000000}"/>
          </ac:picMkLst>
        </pc:picChg>
      </pc:sldChg>
      <pc:sldChg chg="modSp add del">
        <pc:chgData name="Vân Nguyễn" userId="898c2f3ac369ae4e" providerId="LiveId" clId="{820A01EC-3353-4EEA-903F-DC0DF72FD5AE}" dt="2021-10-25T07:50:33.639" v="1103" actId="47"/>
        <pc:sldMkLst>
          <pc:docMk/>
          <pc:sldMk cId="1436889970" sldId="327"/>
        </pc:sldMkLst>
        <pc:spChg chg="mod">
          <ac:chgData name="Vân Nguyễn" userId="898c2f3ac369ae4e" providerId="LiveId" clId="{820A01EC-3353-4EEA-903F-DC0DF72FD5AE}" dt="2021-09-22T10:42:45.789" v="356" actId="2711"/>
          <ac:spMkLst>
            <pc:docMk/>
            <pc:sldMk cId="1436889970" sldId="327"/>
            <ac:spMk id="11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2:45.789" v="356" actId="2711"/>
          <ac:spMkLst>
            <pc:docMk/>
            <pc:sldMk cId="1436889970" sldId="327"/>
            <ac:spMk id="571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2:45.789" v="356" actId="2711"/>
          <ac:grpSpMkLst>
            <pc:docMk/>
            <pc:sldMk cId="1436889970" sldId="327"/>
            <ac:grpSpMk id="3" creationId="{C658D8AE-B48B-407F-B0B7-20F5EC3FFC2B}"/>
          </ac:grpSpMkLst>
        </pc:grpChg>
        <pc:grpChg chg="mod">
          <ac:chgData name="Vân Nguyễn" userId="898c2f3ac369ae4e" providerId="LiveId" clId="{820A01EC-3353-4EEA-903F-DC0DF72FD5AE}" dt="2021-09-22T10:42:45.789" v="356" actId="2711"/>
          <ac:grpSpMkLst>
            <pc:docMk/>
            <pc:sldMk cId="1436889970" sldId="327"/>
            <ac:grpSpMk id="6" creationId="{3BF9C9FD-32D9-4AF1-9589-EB73B92D10BA}"/>
          </ac:grpSpMkLst>
        </pc:grp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2" creationId="{66F10D77-DFEE-4C46-B56C-5F01A21E1163}"/>
          </ac:picMkLst>
        </pc:pic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9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10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12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13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566" creationId="{00000000-0000-0000-0000-000000000000}"/>
          </ac:picMkLst>
        </pc:picChg>
        <pc:picChg chg="mod">
          <ac:chgData name="Vân Nguyễn" userId="898c2f3ac369ae4e" providerId="LiveId" clId="{820A01EC-3353-4EEA-903F-DC0DF72FD5AE}" dt="2021-09-22T10:42:45.789" v="356" actId="2711"/>
          <ac:picMkLst>
            <pc:docMk/>
            <pc:sldMk cId="1436889970" sldId="327"/>
            <ac:picMk id="569" creationId="{00000000-0000-0000-0000-000000000000}"/>
          </ac:picMkLst>
        </pc:picChg>
      </pc:sldChg>
      <pc:sldChg chg="modSp add del setBg">
        <pc:chgData name="Vân Nguyễn" userId="898c2f3ac369ae4e" providerId="LiveId" clId="{820A01EC-3353-4EEA-903F-DC0DF72FD5AE}" dt="2021-10-25T07:50:34.581" v="1104" actId="47"/>
        <pc:sldMkLst>
          <pc:docMk/>
          <pc:sldMk cId="1188878804" sldId="328"/>
        </pc:sldMkLst>
        <pc:spChg chg="mod">
          <ac:chgData name="Vân Nguyễn" userId="898c2f3ac369ae4e" providerId="LiveId" clId="{820A01EC-3353-4EEA-903F-DC0DF72FD5AE}" dt="2021-09-22T10:42:51.145" v="357" actId="2711"/>
          <ac:spMkLst>
            <pc:docMk/>
            <pc:sldMk cId="1188878804" sldId="328"/>
            <ac:spMk id="8" creationId="{00000000-0000-0000-0000-000000000000}"/>
          </ac:spMkLst>
        </pc:spChg>
        <pc:grpChg chg="mod">
          <ac:chgData name="Vân Nguyễn" userId="898c2f3ac369ae4e" providerId="LiveId" clId="{820A01EC-3353-4EEA-903F-DC0DF72FD5AE}" dt="2021-09-22T10:42:51.145" v="357" actId="2711"/>
          <ac:grpSpMkLst>
            <pc:docMk/>
            <pc:sldMk cId="1188878804" sldId="328"/>
            <ac:grpSpMk id="2" creationId="{00000000-0000-0000-0000-000000000000}"/>
          </ac:grpSpMkLst>
        </pc:grpChg>
        <pc:picChg chg="mod">
          <ac:chgData name="Vân Nguyễn" userId="898c2f3ac369ae4e" providerId="LiveId" clId="{820A01EC-3353-4EEA-903F-DC0DF72FD5AE}" dt="2021-09-22T10:42:51.145" v="357" actId="2711"/>
          <ac:picMkLst>
            <pc:docMk/>
            <pc:sldMk cId="1188878804" sldId="328"/>
            <ac:picMk id="4" creationId="{00000000-0000-0000-0000-000000000000}"/>
          </ac:picMkLst>
        </pc:picChg>
      </pc:sldChg>
      <pc:sldChg chg="modSp add del">
        <pc:chgData name="Vân Nguyễn" userId="898c2f3ac369ae4e" providerId="LiveId" clId="{820A01EC-3353-4EEA-903F-DC0DF72FD5AE}" dt="2021-10-25T07:50:38.733" v="1106" actId="47"/>
        <pc:sldMkLst>
          <pc:docMk/>
          <pc:sldMk cId="1461441289" sldId="329"/>
        </pc:sldMkLst>
        <pc:spChg chg="mod">
          <ac:chgData name="Vân Nguyễn" userId="898c2f3ac369ae4e" providerId="LiveId" clId="{820A01EC-3353-4EEA-903F-DC0DF72FD5AE}" dt="2021-09-22T10:42:56.986" v="358" actId="2711"/>
          <ac:spMkLst>
            <pc:docMk/>
            <pc:sldMk cId="1461441289" sldId="329"/>
            <ac:spMk id="5" creationId="{00000000-0000-0000-0000-000000000000}"/>
          </ac:spMkLst>
        </pc:spChg>
        <pc:spChg chg="mod">
          <ac:chgData name="Vân Nguyễn" userId="898c2f3ac369ae4e" providerId="LiveId" clId="{820A01EC-3353-4EEA-903F-DC0DF72FD5AE}" dt="2021-09-22T10:42:56.986" v="358" actId="2711"/>
          <ac:spMkLst>
            <pc:docMk/>
            <pc:sldMk cId="1461441289" sldId="329"/>
            <ac:spMk id="7" creationId="{BF9CAB77-253B-4E68-9CD5-2F483C38E33B}"/>
          </ac:spMkLst>
        </pc:spChg>
        <pc:spChg chg="mod">
          <ac:chgData name="Vân Nguyễn" userId="898c2f3ac369ae4e" providerId="LiveId" clId="{820A01EC-3353-4EEA-903F-DC0DF72FD5AE}" dt="2021-09-22T10:42:56.986" v="358" actId="2711"/>
          <ac:spMkLst>
            <pc:docMk/>
            <pc:sldMk cId="1461441289" sldId="329"/>
            <ac:spMk id="81" creationId="{BF9CAB77-253B-4E68-9CD5-2F483C38E33B}"/>
          </ac:spMkLst>
        </pc:spChg>
        <pc:spChg chg="mod">
          <ac:chgData name="Vân Nguyễn" userId="898c2f3ac369ae4e" providerId="LiveId" clId="{820A01EC-3353-4EEA-903F-DC0DF72FD5AE}" dt="2021-09-22T10:42:56.986" v="358" actId="2711"/>
          <ac:spMkLst>
            <pc:docMk/>
            <pc:sldMk cId="1461441289" sldId="329"/>
            <ac:spMk id="82" creationId="{BF9CAB77-253B-4E68-9CD5-2F483C38E33B}"/>
          </ac:spMkLst>
        </pc:spChg>
        <pc:picChg chg="mod">
          <ac:chgData name="Vân Nguyễn" userId="898c2f3ac369ae4e" providerId="LiveId" clId="{820A01EC-3353-4EEA-903F-DC0DF72FD5AE}" dt="2021-09-22T10:42:56.986" v="358" actId="2711"/>
          <ac:picMkLst>
            <pc:docMk/>
            <pc:sldMk cId="1461441289" sldId="329"/>
            <ac:picMk id="44" creationId="{C2BBFA0E-8463-4E45-984A-0073AB8B904B}"/>
          </ac:picMkLst>
        </pc:picChg>
        <pc:picChg chg="mod">
          <ac:chgData name="Vân Nguyễn" userId="898c2f3ac369ae4e" providerId="LiveId" clId="{820A01EC-3353-4EEA-903F-DC0DF72FD5AE}" dt="2021-09-22T10:42:56.986" v="358" actId="2711"/>
          <ac:picMkLst>
            <pc:docMk/>
            <pc:sldMk cId="1461441289" sldId="329"/>
            <ac:picMk id="45" creationId="{8D7D3878-005E-4983-9F1F-9AE9C5204AA5}"/>
          </ac:picMkLst>
        </pc:picChg>
        <pc:picChg chg="mod">
          <ac:chgData name="Vân Nguyễn" userId="898c2f3ac369ae4e" providerId="LiveId" clId="{820A01EC-3353-4EEA-903F-DC0DF72FD5AE}" dt="2021-09-22T10:42:56.986" v="358" actId="2711"/>
          <ac:picMkLst>
            <pc:docMk/>
            <pc:sldMk cId="1461441289" sldId="329"/>
            <ac:picMk id="46" creationId="{8B2354D7-D243-425C-A855-E29D93877D0A}"/>
          </ac:picMkLst>
        </pc:picChg>
        <pc:picChg chg="mod">
          <ac:chgData name="Vân Nguyễn" userId="898c2f3ac369ae4e" providerId="LiveId" clId="{820A01EC-3353-4EEA-903F-DC0DF72FD5AE}" dt="2021-09-22T10:42:56.986" v="358" actId="2711"/>
          <ac:picMkLst>
            <pc:docMk/>
            <pc:sldMk cId="1461441289" sldId="329"/>
            <ac:picMk id="47" creationId="{75962F62-3A30-4A2C-8CE8-3507BE390660}"/>
          </ac:picMkLst>
        </pc:picChg>
        <pc:picChg chg="mod">
          <ac:chgData name="Vân Nguyễn" userId="898c2f3ac369ae4e" providerId="LiveId" clId="{820A01EC-3353-4EEA-903F-DC0DF72FD5AE}" dt="2021-09-22T10:42:56.986" v="358" actId="2711"/>
          <ac:picMkLst>
            <pc:docMk/>
            <pc:sldMk cId="1461441289" sldId="329"/>
            <ac:picMk id="79" creationId="{A0CBB94B-7436-4507-8DB1-67C1476BAA78}"/>
          </ac:picMkLst>
        </pc:picChg>
      </pc:sldChg>
      <pc:sldChg chg="addSp delSp modSp add del mod ord modTransition delAnim">
        <pc:chgData name="Vân Nguyễn" userId="898c2f3ac369ae4e" providerId="LiveId" clId="{820A01EC-3353-4EEA-903F-DC0DF72FD5AE}" dt="2021-10-25T07:50:13.773" v="1085" actId="47"/>
        <pc:sldMkLst>
          <pc:docMk/>
          <pc:sldMk cId="4118143108" sldId="469"/>
        </pc:sldMkLst>
        <pc:spChg chg="add mod">
          <ac:chgData name="Vân Nguyễn" userId="898c2f3ac369ae4e" providerId="LiveId" clId="{820A01EC-3353-4EEA-903F-DC0DF72FD5AE}" dt="2021-09-22T14:41:49.786" v="588" actId="20577"/>
          <ac:spMkLst>
            <pc:docMk/>
            <pc:sldMk cId="4118143108" sldId="469"/>
            <ac:spMk id="20" creationId="{B9900524-4A94-45DC-8CB1-21BC6E86FB4D}"/>
          </ac:spMkLst>
        </pc:spChg>
        <pc:spChg chg="mod">
          <ac:chgData name="Vân Nguyễn" userId="898c2f3ac369ae4e" providerId="LiveId" clId="{820A01EC-3353-4EEA-903F-DC0DF72FD5AE}" dt="2021-09-22T14:40:45.745" v="545" actId="1036"/>
          <ac:spMkLst>
            <pc:docMk/>
            <pc:sldMk cId="4118143108" sldId="469"/>
            <ac:spMk id="24" creationId="{4AE2CBAF-08CA-4B54-B415-8237ABC1DFD7}"/>
          </ac:spMkLst>
        </pc:spChg>
        <pc:spChg chg="mod">
          <ac:chgData name="Vân Nguyễn" userId="898c2f3ac369ae4e" providerId="LiveId" clId="{820A01EC-3353-4EEA-903F-DC0DF72FD5AE}" dt="2021-09-22T14:39:15.325" v="425" actId="20577"/>
          <ac:spMkLst>
            <pc:docMk/>
            <pc:sldMk cId="4118143108" sldId="469"/>
            <ac:spMk id="33" creationId="{BD89434B-782F-4D07-A7FE-1EB3BA739F2D}"/>
          </ac:spMkLst>
        </pc:spChg>
        <pc:spChg chg="mod">
          <ac:chgData name="Vân Nguyễn" userId="898c2f3ac369ae4e" providerId="LiveId" clId="{820A01EC-3353-4EEA-903F-DC0DF72FD5AE}" dt="2021-09-22T14:39:39.836" v="544" actId="20577"/>
          <ac:spMkLst>
            <pc:docMk/>
            <pc:sldMk cId="4118143108" sldId="469"/>
            <ac:spMk id="34" creationId="{99B66592-C855-4E54-B7B4-CBE2E3591807}"/>
          </ac:spMkLst>
        </pc:spChg>
        <pc:picChg chg="del">
          <ac:chgData name="Vân Nguyễn" userId="898c2f3ac369ae4e" providerId="LiveId" clId="{820A01EC-3353-4EEA-903F-DC0DF72FD5AE}" dt="2021-09-22T14:47:27.872" v="657" actId="478"/>
          <ac:picMkLst>
            <pc:docMk/>
            <pc:sldMk cId="4118143108" sldId="469"/>
            <ac:picMk id="2" creationId="{CA0004A3-5FA8-47D6-BD5B-CC25107D920C}"/>
          </ac:picMkLst>
        </pc:picChg>
      </pc:sldChg>
      <pc:sldChg chg="addSp delSp modSp add del mod ord modTransition delAnim">
        <pc:chgData name="Vân Nguyễn" userId="898c2f3ac369ae4e" providerId="LiveId" clId="{820A01EC-3353-4EEA-903F-DC0DF72FD5AE}" dt="2021-10-25T07:50:14.524" v="1086" actId="47"/>
        <pc:sldMkLst>
          <pc:docMk/>
          <pc:sldMk cId="2263456483" sldId="470"/>
        </pc:sldMkLst>
        <pc:spChg chg="mod">
          <ac:chgData name="Vân Nguyễn" userId="898c2f3ac369ae4e" providerId="LiveId" clId="{820A01EC-3353-4EEA-903F-DC0DF72FD5AE}" dt="2021-09-22T14:45:33.767" v="653" actId="20577"/>
          <ac:spMkLst>
            <pc:docMk/>
            <pc:sldMk cId="2263456483" sldId="470"/>
            <ac:spMk id="20" creationId="{B9900524-4A94-45DC-8CB1-21BC6E86FB4D}"/>
          </ac:spMkLst>
        </pc:spChg>
        <pc:spChg chg="add mod">
          <ac:chgData name="Vân Nguyễn" userId="898c2f3ac369ae4e" providerId="LiveId" clId="{820A01EC-3353-4EEA-903F-DC0DF72FD5AE}" dt="2021-09-22T14:45:02.352" v="622" actId="20577"/>
          <ac:spMkLst>
            <pc:docMk/>
            <pc:sldMk cId="2263456483" sldId="470"/>
            <ac:spMk id="22" creationId="{C0E508AE-DFF5-4E80-B342-2950D3F08073}"/>
          </ac:spMkLst>
        </pc:spChg>
        <pc:spChg chg="add mod">
          <ac:chgData name="Vân Nguyễn" userId="898c2f3ac369ae4e" providerId="LiveId" clId="{820A01EC-3353-4EEA-903F-DC0DF72FD5AE}" dt="2021-09-22T14:45:40.016" v="654" actId="20577"/>
          <ac:spMkLst>
            <pc:docMk/>
            <pc:sldMk cId="2263456483" sldId="470"/>
            <ac:spMk id="23" creationId="{B485580B-9583-48FA-922B-56C8A08AFF7F}"/>
          </ac:spMkLst>
        </pc:spChg>
        <pc:picChg chg="del">
          <ac:chgData name="Vân Nguyễn" userId="898c2f3ac369ae4e" providerId="LiveId" clId="{820A01EC-3353-4EEA-903F-DC0DF72FD5AE}" dt="2021-09-22T14:47:32.349" v="658" actId="478"/>
          <ac:picMkLst>
            <pc:docMk/>
            <pc:sldMk cId="2263456483" sldId="470"/>
            <ac:picMk id="2" creationId="{CA0004A3-5FA8-47D6-BD5B-CC25107D920C}"/>
          </ac:picMkLst>
        </pc:picChg>
      </pc:sldChg>
      <pc:sldChg chg="addSp delSp modSp add del mod ord">
        <pc:chgData name="Vân Nguyễn" userId="898c2f3ac369ae4e" providerId="LiveId" clId="{820A01EC-3353-4EEA-903F-DC0DF72FD5AE}" dt="2021-10-25T07:50:16.958" v="1087" actId="47"/>
        <pc:sldMkLst>
          <pc:docMk/>
          <pc:sldMk cId="3069663007" sldId="471"/>
        </pc:sldMkLst>
        <pc:spChg chg="mod">
          <ac:chgData name="Vân Nguyễn" userId="898c2f3ac369ae4e" providerId="LiveId" clId="{820A01EC-3353-4EEA-903F-DC0DF72FD5AE}" dt="2021-09-22T14:52:56.582" v="677" actId="1076"/>
          <ac:spMkLst>
            <pc:docMk/>
            <pc:sldMk cId="3069663007" sldId="471"/>
            <ac:spMk id="20" creationId="{B9900524-4A94-45DC-8CB1-21BC6E86FB4D}"/>
          </ac:spMkLst>
        </pc:spChg>
        <pc:spChg chg="mod">
          <ac:chgData name="Vân Nguyễn" userId="898c2f3ac369ae4e" providerId="LiveId" clId="{820A01EC-3353-4EEA-903F-DC0DF72FD5AE}" dt="2021-09-22T14:52:56.582" v="677" actId="1076"/>
          <ac:spMkLst>
            <pc:docMk/>
            <pc:sldMk cId="3069663007" sldId="471"/>
            <ac:spMk id="22" creationId="{C0E508AE-DFF5-4E80-B342-2950D3F08073}"/>
          </ac:spMkLst>
        </pc:spChg>
        <pc:spChg chg="mod">
          <ac:chgData name="Vân Nguyễn" userId="898c2f3ac369ae4e" providerId="LiveId" clId="{820A01EC-3353-4EEA-903F-DC0DF72FD5AE}" dt="2021-09-22T14:52:56.582" v="677" actId="1076"/>
          <ac:spMkLst>
            <pc:docMk/>
            <pc:sldMk cId="3069663007" sldId="471"/>
            <ac:spMk id="23" creationId="{B485580B-9583-48FA-922B-56C8A08AFF7F}"/>
          </ac:spMkLst>
        </pc:spChg>
        <pc:spChg chg="del">
          <ac:chgData name="Vân Nguyễn" userId="898c2f3ac369ae4e" providerId="LiveId" clId="{820A01EC-3353-4EEA-903F-DC0DF72FD5AE}" dt="2021-09-22T14:52:48.375" v="676" actId="478"/>
          <ac:spMkLst>
            <pc:docMk/>
            <pc:sldMk cId="3069663007" sldId="471"/>
            <ac:spMk id="24" creationId="{4AE2CBAF-08CA-4B54-B415-8237ABC1DFD7}"/>
          </ac:spMkLst>
        </pc:spChg>
        <pc:spChg chg="add mod">
          <ac:chgData name="Vân Nguyễn" userId="898c2f3ac369ae4e" providerId="LiveId" clId="{820A01EC-3353-4EEA-903F-DC0DF72FD5AE}" dt="2021-09-22T14:53:12.949" v="680" actId="113"/>
          <ac:spMkLst>
            <pc:docMk/>
            <pc:sldMk cId="3069663007" sldId="471"/>
            <ac:spMk id="25" creationId="{C18D0B86-D914-483B-BBFF-49AFB2C60B3B}"/>
          </ac:spMkLst>
        </pc:spChg>
        <pc:spChg chg="del">
          <ac:chgData name="Vân Nguyễn" userId="898c2f3ac369ae4e" providerId="LiveId" clId="{820A01EC-3353-4EEA-903F-DC0DF72FD5AE}" dt="2021-09-22T14:52:48.375" v="676" actId="478"/>
          <ac:spMkLst>
            <pc:docMk/>
            <pc:sldMk cId="3069663007" sldId="471"/>
            <ac:spMk id="33" creationId="{BD89434B-782F-4D07-A7FE-1EB3BA739F2D}"/>
          </ac:spMkLst>
        </pc:spChg>
        <pc:spChg chg="del">
          <ac:chgData name="Vân Nguyễn" userId="898c2f3ac369ae4e" providerId="LiveId" clId="{820A01EC-3353-4EEA-903F-DC0DF72FD5AE}" dt="2021-09-22T14:52:48.375" v="676" actId="478"/>
          <ac:spMkLst>
            <pc:docMk/>
            <pc:sldMk cId="3069663007" sldId="471"/>
            <ac:spMk id="34" creationId="{99B66592-C855-4E54-B7B4-CBE2E3591807}"/>
          </ac:spMkLst>
        </pc:spChg>
      </pc:sldChg>
      <pc:sldChg chg="addSp delSp modSp add del mod ord">
        <pc:chgData name="Vân Nguyễn" userId="898c2f3ac369ae4e" providerId="LiveId" clId="{820A01EC-3353-4EEA-903F-DC0DF72FD5AE}" dt="2021-10-25T07:50:29.130" v="1099" actId="47"/>
        <pc:sldMkLst>
          <pc:docMk/>
          <pc:sldMk cId="3745032553" sldId="472"/>
        </pc:sldMkLst>
        <pc:spChg chg="del">
          <ac:chgData name="Vân Nguyễn" userId="898c2f3ac369ae4e" providerId="LiveId" clId="{820A01EC-3353-4EEA-903F-DC0DF72FD5AE}" dt="2021-09-22T14:55:45.140" v="700" actId="478"/>
          <ac:spMkLst>
            <pc:docMk/>
            <pc:sldMk cId="3745032553" sldId="472"/>
            <ac:spMk id="20" creationId="{B9900524-4A94-45DC-8CB1-21BC6E86FB4D}"/>
          </ac:spMkLst>
        </pc:spChg>
        <pc:spChg chg="del">
          <ac:chgData name="Vân Nguyễn" userId="898c2f3ac369ae4e" providerId="LiveId" clId="{820A01EC-3353-4EEA-903F-DC0DF72FD5AE}" dt="2021-09-22T14:55:45.140" v="700" actId="478"/>
          <ac:spMkLst>
            <pc:docMk/>
            <pc:sldMk cId="3745032553" sldId="472"/>
            <ac:spMk id="22" creationId="{C0E508AE-DFF5-4E80-B342-2950D3F08073}"/>
          </ac:spMkLst>
        </pc:spChg>
        <pc:spChg chg="mod">
          <ac:chgData name="Vân Nguyễn" userId="898c2f3ac369ae4e" providerId="LiveId" clId="{820A01EC-3353-4EEA-903F-DC0DF72FD5AE}" dt="2021-09-22T14:57:03.101" v="811" actId="20577"/>
          <ac:spMkLst>
            <pc:docMk/>
            <pc:sldMk cId="3745032553" sldId="472"/>
            <ac:spMk id="23" creationId="{B485580B-9583-48FA-922B-56C8A08AFF7F}"/>
          </ac:spMkLst>
        </pc:spChg>
        <pc:spChg chg="add del mod">
          <ac:chgData name="Vân Nguyễn" userId="898c2f3ac369ae4e" providerId="LiveId" clId="{820A01EC-3353-4EEA-903F-DC0DF72FD5AE}" dt="2021-09-22T15:02:35.809" v="1048" actId="478"/>
          <ac:spMkLst>
            <pc:docMk/>
            <pc:sldMk cId="3745032553" sldId="472"/>
            <ac:spMk id="24" creationId="{52445B34-48A8-4A6B-A1A1-D6467C10558F}"/>
          </ac:spMkLst>
        </pc:spChg>
        <pc:spChg chg="mod">
          <ac:chgData name="Vân Nguyễn" userId="898c2f3ac369ae4e" providerId="LiveId" clId="{820A01EC-3353-4EEA-903F-DC0DF72FD5AE}" dt="2021-09-22T14:56:50.995" v="810" actId="20577"/>
          <ac:spMkLst>
            <pc:docMk/>
            <pc:sldMk cId="3745032553" sldId="472"/>
            <ac:spMk id="25" creationId="{C18D0B86-D914-483B-BBFF-49AFB2C60B3B}"/>
          </ac:spMkLst>
        </pc:spChg>
        <pc:spChg chg="add del mod">
          <ac:chgData name="Vân Nguyễn" userId="898c2f3ac369ae4e" providerId="LiveId" clId="{820A01EC-3353-4EEA-903F-DC0DF72FD5AE}" dt="2021-09-22T15:02:35.809" v="1048" actId="478"/>
          <ac:spMkLst>
            <pc:docMk/>
            <pc:sldMk cId="3745032553" sldId="472"/>
            <ac:spMk id="26" creationId="{2E58EB71-B4AA-4DFC-B28D-E8C4E48429AC}"/>
          </ac:spMkLst>
        </pc:spChg>
        <pc:spChg chg="add del mod">
          <ac:chgData name="Vân Nguyễn" userId="898c2f3ac369ae4e" providerId="LiveId" clId="{820A01EC-3353-4EEA-903F-DC0DF72FD5AE}" dt="2021-09-22T15:02:35.809" v="1048" actId="478"/>
          <ac:spMkLst>
            <pc:docMk/>
            <pc:sldMk cId="3745032553" sldId="472"/>
            <ac:spMk id="27" creationId="{F3487508-C108-4BD5-AA5F-6A28D129730E}"/>
          </ac:spMkLst>
        </pc:spChg>
        <pc:spChg chg="add del mod">
          <ac:chgData name="Vân Nguyễn" userId="898c2f3ac369ae4e" providerId="LiveId" clId="{820A01EC-3353-4EEA-903F-DC0DF72FD5AE}" dt="2021-09-22T15:02:35.809" v="1048" actId="478"/>
          <ac:spMkLst>
            <pc:docMk/>
            <pc:sldMk cId="3745032553" sldId="472"/>
            <ac:spMk id="28" creationId="{D37C0803-87B9-4A06-8CF6-ADF2E8B10E78}"/>
          </ac:spMkLst>
        </pc:spChg>
      </pc:sldChg>
      <pc:sldChg chg="delSp add del mod ord">
        <pc:chgData name="Vân Nguyễn" userId="898c2f3ac369ae4e" providerId="LiveId" clId="{820A01EC-3353-4EEA-903F-DC0DF72FD5AE}" dt="2021-10-25T07:50:31.740" v="1101" actId="47"/>
        <pc:sldMkLst>
          <pc:docMk/>
          <pc:sldMk cId="157684474" sldId="473"/>
        </pc:sldMkLst>
        <pc:spChg chg="del">
          <ac:chgData name="Vân Nguyễn" userId="898c2f3ac369ae4e" providerId="LiveId" clId="{820A01EC-3353-4EEA-903F-DC0DF72FD5AE}" dt="2021-09-22T15:02:50.920" v="1052" actId="478"/>
          <ac:spMkLst>
            <pc:docMk/>
            <pc:sldMk cId="157684474" sldId="473"/>
            <ac:spMk id="27" creationId="{F3487508-C108-4BD5-AA5F-6A28D129730E}"/>
          </ac:spMkLst>
        </pc:spChg>
        <pc:spChg chg="del">
          <ac:chgData name="Vân Nguyễn" userId="898c2f3ac369ae4e" providerId="LiveId" clId="{820A01EC-3353-4EEA-903F-DC0DF72FD5AE}" dt="2021-09-22T15:02:50.920" v="1052" actId="478"/>
          <ac:spMkLst>
            <pc:docMk/>
            <pc:sldMk cId="157684474" sldId="473"/>
            <ac:spMk id="28" creationId="{D37C0803-87B9-4A06-8CF6-ADF2E8B10E78}"/>
          </ac:spMkLst>
        </pc:spChg>
      </pc:sldChg>
      <pc:sldChg chg="delSp modSp add del mod">
        <pc:chgData name="Vân Nguyễn" userId="898c2f3ac369ae4e" providerId="LiveId" clId="{820A01EC-3353-4EEA-903F-DC0DF72FD5AE}" dt="2021-10-25T07:50:35.311" v="1105" actId="47"/>
        <pc:sldMkLst>
          <pc:docMk/>
          <pc:sldMk cId="4094875866" sldId="474"/>
        </pc:sldMkLst>
        <pc:spChg chg="del">
          <ac:chgData name="Vân Nguyễn" userId="898c2f3ac369ae4e" providerId="LiveId" clId="{820A01EC-3353-4EEA-903F-DC0DF72FD5AE}" dt="2021-09-22T15:03:04.896" v="1053" actId="478"/>
          <ac:spMkLst>
            <pc:docMk/>
            <pc:sldMk cId="4094875866" sldId="474"/>
            <ac:spMk id="23" creationId="{B485580B-9583-48FA-922B-56C8A08AFF7F}"/>
          </ac:spMkLst>
        </pc:spChg>
        <pc:spChg chg="mod">
          <ac:chgData name="Vân Nguyễn" userId="898c2f3ac369ae4e" providerId="LiveId" clId="{820A01EC-3353-4EEA-903F-DC0DF72FD5AE}" dt="2021-09-22T15:08:32.972" v="1076" actId="1076"/>
          <ac:spMkLst>
            <pc:docMk/>
            <pc:sldMk cId="4094875866" sldId="474"/>
            <ac:spMk id="24" creationId="{52445B34-48A8-4A6B-A1A1-D6467C10558F}"/>
          </ac:spMkLst>
        </pc:spChg>
        <pc:spChg chg="del">
          <ac:chgData name="Vân Nguyễn" userId="898c2f3ac369ae4e" providerId="LiveId" clId="{820A01EC-3353-4EEA-903F-DC0DF72FD5AE}" dt="2021-09-22T15:03:04.896" v="1053" actId="478"/>
          <ac:spMkLst>
            <pc:docMk/>
            <pc:sldMk cId="4094875866" sldId="474"/>
            <ac:spMk id="25" creationId="{C18D0B86-D914-483B-BBFF-49AFB2C60B3B}"/>
          </ac:spMkLst>
        </pc:spChg>
        <pc:spChg chg="mod">
          <ac:chgData name="Vân Nguyễn" userId="898c2f3ac369ae4e" providerId="LiveId" clId="{820A01EC-3353-4EEA-903F-DC0DF72FD5AE}" dt="2021-09-22T15:08:41.066" v="1077" actId="1076"/>
          <ac:spMkLst>
            <pc:docMk/>
            <pc:sldMk cId="4094875866" sldId="474"/>
            <ac:spMk id="26" creationId="{2E58EB71-B4AA-4DFC-B28D-E8C4E48429AC}"/>
          </ac:spMkLst>
        </pc:spChg>
        <pc:spChg chg="mod">
          <ac:chgData name="Vân Nguyễn" userId="898c2f3ac369ae4e" providerId="LiveId" clId="{820A01EC-3353-4EEA-903F-DC0DF72FD5AE}" dt="2021-09-22T15:08:23.432" v="1074" actId="1076"/>
          <ac:spMkLst>
            <pc:docMk/>
            <pc:sldMk cId="4094875866" sldId="474"/>
            <ac:spMk id="27" creationId="{F3487508-C108-4BD5-AA5F-6A28D129730E}"/>
          </ac:spMkLst>
        </pc:spChg>
        <pc:spChg chg="mod">
          <ac:chgData name="Vân Nguyễn" userId="898c2f3ac369ae4e" providerId="LiveId" clId="{820A01EC-3353-4EEA-903F-DC0DF72FD5AE}" dt="2021-09-22T15:04:04.419" v="1070" actId="179"/>
          <ac:spMkLst>
            <pc:docMk/>
            <pc:sldMk cId="4094875866" sldId="474"/>
            <ac:spMk id="28" creationId="{D37C0803-87B9-4A06-8CF6-ADF2E8B10E78}"/>
          </ac:spMkLst>
        </pc:spChg>
      </pc:sldChg>
      <pc:sldMasterChg chg="delSldLayout">
        <pc:chgData name="Vân Nguyễn" userId="898c2f3ac369ae4e" providerId="LiveId" clId="{820A01EC-3353-4EEA-903F-DC0DF72FD5AE}" dt="2021-10-25T07:50:34.581" v="1104" actId="47"/>
        <pc:sldMasterMkLst>
          <pc:docMk/>
          <pc:sldMasterMk cId="0" sldId="2147483648"/>
        </pc:sldMasterMkLst>
        <pc:sldLayoutChg chg="del">
          <pc:chgData name="Vân Nguyễn" userId="898c2f3ac369ae4e" providerId="LiveId" clId="{820A01EC-3353-4EEA-903F-DC0DF72FD5AE}" dt="2021-10-25T07:50:23.731" v="1092" actId="47"/>
          <pc:sldLayoutMkLst>
            <pc:docMk/>
            <pc:sldMasterMk cId="0" sldId="2147483648"/>
            <pc:sldLayoutMk cId="2977418789" sldId="2147483664"/>
          </pc:sldLayoutMkLst>
        </pc:sldLayoutChg>
        <pc:sldLayoutChg chg="del">
          <pc:chgData name="Vân Nguyễn" userId="898c2f3ac369ae4e" providerId="LiveId" clId="{820A01EC-3353-4EEA-903F-DC0DF72FD5AE}" dt="2021-10-25T07:50:34.581" v="1104" actId="47"/>
          <pc:sldLayoutMkLst>
            <pc:docMk/>
            <pc:sldMasterMk cId="0" sldId="2147483648"/>
            <pc:sldLayoutMk cId="1824086377" sldId="2147483665"/>
          </pc:sldLayoutMkLst>
        </pc:sldLayoutChg>
      </pc:sldMasterChg>
      <pc:sldMasterChg chg="new del mod addSldLayout delSldLayout">
        <pc:chgData name="Vân Nguyễn" userId="898c2f3ac369ae4e" providerId="LiveId" clId="{820A01EC-3353-4EEA-903F-DC0DF72FD5AE}" dt="2021-10-25T13:49:18.077" v="5224" actId="6938"/>
        <pc:sldMasterMkLst>
          <pc:docMk/>
          <pc:sldMasterMk cId="2055829478" sldId="2147483664"/>
        </pc:sldMasterMkLst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4140003896" sldId="2147483665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1121338588" sldId="2147483666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1885598133" sldId="2147483667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789166171" sldId="2147483668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2376218667" sldId="2147483669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4189762940" sldId="2147483670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3589920138" sldId="2147483671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1731490230" sldId="2147483672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2738559354" sldId="2147483673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3056195269" sldId="2147483674"/>
          </pc:sldLayoutMkLst>
        </pc:sldLayoutChg>
        <pc:sldLayoutChg chg="new del replId">
          <pc:chgData name="Vân Nguyễn" userId="898c2f3ac369ae4e" providerId="LiveId" clId="{820A01EC-3353-4EEA-903F-DC0DF72FD5AE}" dt="2021-10-25T13:49:18.077" v="5224" actId="6938"/>
          <pc:sldLayoutMkLst>
            <pc:docMk/>
            <pc:sldMasterMk cId="2055829478" sldId="2147483664"/>
            <pc:sldLayoutMk cId="3813642961" sldId="2147483675"/>
          </pc:sldLayoutMkLst>
        </pc:sldLayoutChg>
      </pc:sldMasterChg>
      <pc:sldMasterChg chg="del delSldLayout">
        <pc:chgData name="Vân Nguyễn" userId="898c2f3ac369ae4e" providerId="LiveId" clId="{820A01EC-3353-4EEA-903F-DC0DF72FD5AE}" dt="2021-10-25T07:50:35.311" v="1105" actId="47"/>
        <pc:sldMasterMkLst>
          <pc:docMk/>
          <pc:sldMasterMk cId="2229054672" sldId="2147483666"/>
        </pc:sldMasterMkLst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97896935" sldId="2147483667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2742479764" sldId="2147483668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3558063719" sldId="2147483669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3496738898" sldId="2147483670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2665128534" sldId="2147483671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4094011198" sldId="2147483672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2189463522" sldId="2147483673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1904872252" sldId="2147483674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582286014" sldId="2147483675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1759745118" sldId="2147483676"/>
          </pc:sldLayoutMkLst>
        </pc:sldLayoutChg>
        <pc:sldLayoutChg chg="del">
          <pc:chgData name="Vân Nguyễn" userId="898c2f3ac369ae4e" providerId="LiveId" clId="{820A01EC-3353-4EEA-903F-DC0DF72FD5AE}" dt="2021-10-25T07:50:35.311" v="1105" actId="47"/>
          <pc:sldLayoutMkLst>
            <pc:docMk/>
            <pc:sldMasterMk cId="2229054672" sldId="2147483666"/>
            <pc:sldLayoutMk cId="565254315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Chào</a:t>
            </a:r>
            <a:r>
              <a:rPr lang="en-US" altLang="zh-CN" dirty="0"/>
              <a:t> </a:t>
            </a:r>
            <a:r>
              <a:rPr lang="en-US" altLang="zh-CN" dirty="0" err="1"/>
              <a:t>mừng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con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sinh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</a:t>
            </a:r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tiến</a:t>
            </a:r>
            <a:r>
              <a:rPr lang="en-US" altLang="zh-CN" dirty="0"/>
              <a:t> Khoa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ngày</a:t>
            </a:r>
            <a:r>
              <a:rPr lang="en-US" altLang="zh-CN" dirty="0"/>
              <a:t> </a:t>
            </a:r>
            <a:r>
              <a:rPr lang="en-US" altLang="zh-CN" dirty="0" err="1"/>
              <a:t>hôm</a:t>
            </a:r>
            <a:r>
              <a:rPr lang="en-US" altLang="zh-CN" dirty="0"/>
              <a:t> nay.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Hằng</a:t>
            </a:r>
            <a:r>
              <a:rPr lang="en-US" altLang="zh-CN" dirty="0"/>
              <a:t> </a:t>
            </a:r>
            <a:r>
              <a:rPr lang="en-US" altLang="zh-CN" dirty="0" err="1"/>
              <a:t>ngày</a:t>
            </a:r>
            <a:r>
              <a:rPr lang="en-US" altLang="zh-CN" dirty="0"/>
              <a:t>, </a:t>
            </a:r>
            <a:r>
              <a:rPr lang="en-US" altLang="zh-CN" dirty="0" err="1"/>
              <a:t>chúng</a:t>
            </a:r>
            <a:r>
              <a:rPr lang="en-US" altLang="zh-CN" dirty="0"/>
              <a:t> ta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cả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chứa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đạm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béo</a:t>
            </a:r>
            <a:r>
              <a:rPr lang="en-US" altLang="zh-CN" dirty="0"/>
              <a:t>. </a:t>
            </a:r>
            <a:r>
              <a:rPr lang="en-US" altLang="zh-CN" dirty="0" err="1"/>
              <a:t>Vậy</a:t>
            </a:r>
            <a:r>
              <a:rPr lang="en-US" altLang="zh-CN" dirty="0"/>
              <a:t> </a:t>
            </a:r>
            <a:r>
              <a:rPr lang="en-US" altLang="zh-CN" dirty="0" err="1"/>
              <a:t>tại</a:t>
            </a:r>
            <a:r>
              <a:rPr lang="en-US" altLang="zh-CN" dirty="0"/>
              <a:t> </a:t>
            </a:r>
            <a:r>
              <a:rPr lang="en-US" altLang="zh-CN" dirty="0" err="1"/>
              <a:t>sao</a:t>
            </a:r>
            <a:r>
              <a:rPr lang="en-US" altLang="zh-CN" dirty="0"/>
              <a:t> ta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như</a:t>
            </a:r>
            <a:r>
              <a:rPr lang="en-US" altLang="zh-CN" dirty="0"/>
              <a:t> </a:t>
            </a:r>
            <a:r>
              <a:rPr lang="en-US" altLang="zh-CN" dirty="0" err="1"/>
              <a:t>vậy</a:t>
            </a:r>
            <a:r>
              <a:rPr lang="en-US" altLang="zh-CN" dirty="0"/>
              <a:t>?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tìm</a:t>
            </a:r>
            <a:r>
              <a:rPr lang="en-US" altLang="zh-CN" dirty="0"/>
              <a:t> </a:t>
            </a:r>
            <a:r>
              <a:rPr lang="en-US" altLang="zh-CN" dirty="0" err="1"/>
              <a:t>hiểu</a:t>
            </a:r>
            <a:r>
              <a:rPr lang="en-US" altLang="zh-CN" dirty="0"/>
              <a:t>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biết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3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chứa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đạm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béo</a:t>
            </a:r>
            <a:r>
              <a:rPr lang="en-US" altLang="zh-CN" dirty="0"/>
              <a:t> </a:t>
            </a:r>
            <a:r>
              <a:rPr lang="en-US" altLang="zh-CN" dirty="0" err="1"/>
              <a:t>không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chúng</a:t>
            </a:r>
            <a:r>
              <a:rPr lang="en-US" altLang="zh-CN" dirty="0"/>
              <a:t> ta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ngon</a:t>
            </a:r>
            <a:r>
              <a:rPr lang="en-US" altLang="zh-CN" dirty="0"/>
              <a:t> </a:t>
            </a:r>
            <a:r>
              <a:rPr lang="en-US" altLang="zh-CN" dirty="0" err="1"/>
              <a:t>miệng</a:t>
            </a:r>
            <a:r>
              <a:rPr lang="en-US" altLang="zh-CN" dirty="0"/>
              <a:t> </a:t>
            </a:r>
            <a:r>
              <a:rPr lang="en-US" altLang="zh-CN" dirty="0" err="1"/>
              <a:t>mà</a:t>
            </a:r>
            <a:r>
              <a:rPr lang="en-US" altLang="zh-CN" dirty="0"/>
              <a:t> </a:t>
            </a:r>
            <a:r>
              <a:rPr lang="en-US" altLang="zh-CN" dirty="0" err="1"/>
              <a:t>chúng</a:t>
            </a:r>
            <a:r>
              <a:rPr lang="en-US" altLang="zh-CN" dirty="0"/>
              <a:t> </a:t>
            </a:r>
            <a:r>
              <a:rPr lang="en-US" altLang="zh-CN" dirty="0" err="1"/>
              <a:t>còn</a:t>
            </a:r>
            <a:r>
              <a:rPr lang="en-US" altLang="zh-CN" dirty="0"/>
              <a:t> </a:t>
            </a:r>
            <a:r>
              <a:rPr lang="en-US" altLang="zh-CN" dirty="0" err="1"/>
              <a:t>tham</a:t>
            </a:r>
            <a:r>
              <a:rPr lang="en-US" altLang="zh-CN" dirty="0"/>
              <a:t> </a:t>
            </a:r>
            <a:r>
              <a:rPr lang="en-US" altLang="zh-CN" dirty="0" err="1"/>
              <a:t>gia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việc</a:t>
            </a:r>
            <a:r>
              <a:rPr lang="en-US" altLang="zh-CN" dirty="0"/>
              <a:t>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cơ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con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phát</a:t>
            </a:r>
            <a:r>
              <a:rPr lang="en-US" altLang="zh-CN" dirty="0"/>
              <a:t> </a:t>
            </a:r>
            <a:r>
              <a:rPr lang="en-US" altLang="zh-CN" dirty="0" err="1"/>
              <a:t>triển</a:t>
            </a:r>
            <a:r>
              <a:rPr lang="en-US" altLang="zh-CN" dirty="0"/>
              <a:t>.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đạm</a:t>
            </a:r>
            <a:r>
              <a:rPr lang="en-US" altLang="zh-CN" dirty="0"/>
              <a:t>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xây</a:t>
            </a:r>
            <a:r>
              <a:rPr lang="en-US" altLang="zh-CN" dirty="0"/>
              <a:t> </a:t>
            </a:r>
            <a:r>
              <a:rPr lang="en-US" altLang="zh-CN" dirty="0" err="1"/>
              <a:t>dựng</a:t>
            </a:r>
            <a:r>
              <a:rPr lang="en-US" altLang="zh-CN" dirty="0"/>
              <a:t> …..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1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9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biết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loại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thuộc</a:t>
            </a:r>
            <a:r>
              <a:rPr lang="en-US" altLang="zh-CN" dirty="0"/>
              <a:t> </a:t>
            </a:r>
            <a:r>
              <a:rPr lang="en-US" altLang="zh-CN" dirty="0" err="1"/>
              <a:t>nhóm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nguồn</a:t>
            </a:r>
            <a:r>
              <a:rPr lang="en-US" altLang="zh-CN" dirty="0"/>
              <a:t> </a:t>
            </a:r>
            <a:r>
              <a:rPr lang="en-US" altLang="zh-CN" dirty="0" err="1"/>
              <a:t>góc</a:t>
            </a:r>
            <a:r>
              <a:rPr lang="en-US" altLang="zh-CN" dirty="0"/>
              <a:t> </a:t>
            </a:r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đâu</a:t>
            </a:r>
            <a:r>
              <a:rPr lang="en-US" altLang="zh-CN" dirty="0"/>
              <a:t>, </a:t>
            </a:r>
            <a:r>
              <a:rPr lang="en-US" altLang="zh-CN" dirty="0" err="1"/>
              <a:t>chúng</a:t>
            </a:r>
            <a:r>
              <a:rPr lang="en-US" altLang="zh-CN" dirty="0"/>
              <a:t> ta </a:t>
            </a:r>
            <a:r>
              <a:rPr lang="en-US" altLang="zh-CN" dirty="0" err="1"/>
              <a:t>cùng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tìm</a:t>
            </a:r>
            <a:r>
              <a:rPr lang="en-US" altLang="zh-CN" dirty="0"/>
              <a:t> </a:t>
            </a:r>
            <a:r>
              <a:rPr lang="en-US" altLang="zh-CN" dirty="0" err="1"/>
              <a:t>hiểu</a:t>
            </a:r>
            <a:r>
              <a:rPr lang="en-US" altLang="zh-CN" dirty="0"/>
              <a:t> </a:t>
            </a:r>
            <a:r>
              <a:rPr lang="en-US" altLang="zh-CN" dirty="0" err="1"/>
              <a:t>nhé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7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 </a:t>
            </a:r>
            <a:r>
              <a:rPr lang="en-US" altLang="zh-CN" dirty="0" err="1"/>
              <a:t>hãy</a:t>
            </a:r>
            <a:r>
              <a:rPr lang="en-US" altLang="zh-CN" dirty="0"/>
              <a:t> </a:t>
            </a:r>
            <a:r>
              <a:rPr lang="en-US" altLang="zh-CN" dirty="0" err="1"/>
              <a:t>sắp</a:t>
            </a:r>
            <a:r>
              <a:rPr lang="en-US" altLang="zh-CN" dirty="0"/>
              <a:t> </a:t>
            </a:r>
            <a:r>
              <a:rPr lang="en-US" altLang="zh-CN" dirty="0" err="1"/>
              <a:t>xếp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thực</a:t>
            </a:r>
            <a:r>
              <a:rPr lang="en-US" altLang="zh-CN" dirty="0"/>
              <a:t> </a:t>
            </a:r>
            <a:r>
              <a:rPr lang="en-US" altLang="zh-CN" dirty="0" err="1"/>
              <a:t>phẩm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ô </a:t>
            </a:r>
            <a:r>
              <a:rPr lang="en-US" altLang="zh-CN" dirty="0" err="1"/>
              <a:t>tương</a:t>
            </a:r>
            <a:r>
              <a:rPr lang="en-US" altLang="zh-CN" dirty="0"/>
              <a:t> </a:t>
            </a:r>
            <a:r>
              <a:rPr lang="en-US" altLang="zh-CN" dirty="0" err="1"/>
              <a:t>ứng</a:t>
            </a:r>
            <a:r>
              <a:rPr lang="en-US" altLang="zh-CN" dirty="0"/>
              <a:t> </a:t>
            </a:r>
            <a:r>
              <a:rPr lang="en-US" altLang="zh-CN" dirty="0" err="1"/>
              <a:t>nhé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đạm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béo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vât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02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1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Trước</a:t>
            </a:r>
            <a:r>
              <a:rPr lang="en-US" altLang="zh-CN" dirty="0"/>
              <a:t>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, </a:t>
            </a:r>
            <a:r>
              <a:rPr lang="en-US" altLang="zh-CN" dirty="0" err="1"/>
              <a:t>các</a:t>
            </a:r>
            <a:r>
              <a:rPr lang="en-US" altLang="zh-CN" dirty="0"/>
              <a:t> con </a:t>
            </a:r>
            <a:r>
              <a:rPr lang="en-US" altLang="zh-CN" dirty="0" err="1"/>
              <a:t>cũng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chơi</a:t>
            </a:r>
            <a:r>
              <a:rPr lang="en-US" altLang="zh-CN" dirty="0"/>
              <a:t> </a:t>
            </a:r>
            <a:r>
              <a:rPr lang="en-US" altLang="zh-CN" dirty="0" err="1"/>
              <a:t>một</a:t>
            </a:r>
            <a:r>
              <a:rPr lang="en-US" altLang="zh-CN" dirty="0"/>
              <a:t> </a:t>
            </a:r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chơi</a:t>
            </a:r>
            <a:r>
              <a:rPr lang="en-US" altLang="zh-CN" dirty="0"/>
              <a:t> </a:t>
            </a:r>
            <a:r>
              <a:rPr lang="en-US" altLang="zh-CN" dirty="0" err="1"/>
              <a:t>nhỏ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ôn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</a:t>
            </a:r>
            <a:r>
              <a:rPr lang="en-US" altLang="zh-CN" dirty="0" err="1"/>
              <a:t>kiến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cũ</a:t>
            </a:r>
            <a:r>
              <a:rPr lang="en-US" altLang="zh-CN" dirty="0"/>
              <a:t> </a:t>
            </a:r>
            <a:r>
              <a:rPr lang="en-US" altLang="zh-CN" dirty="0" err="1"/>
              <a:t>nhé</a:t>
            </a:r>
            <a:r>
              <a:rPr lang="en-US" altLang="zh-CN" dirty="0"/>
              <a:t>. </a:t>
            </a:r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chơi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tên</a:t>
            </a:r>
            <a:r>
              <a:rPr lang="en-US" altLang="zh-CN" dirty="0"/>
              <a:t> :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chợ</a:t>
            </a:r>
            <a:r>
              <a:rPr lang="en-US" altLang="zh-CN" dirty="0"/>
              <a:t>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mẹ</a:t>
            </a:r>
            <a:r>
              <a:rPr lang="en-US" altLang="zh-CN" dirty="0"/>
              <a:t>. </a:t>
            </a:r>
            <a:r>
              <a:rPr lang="en-US" altLang="zh-CN" dirty="0" err="1"/>
              <a:t>Các</a:t>
            </a:r>
            <a:r>
              <a:rPr lang="en-US" altLang="zh-CN" dirty="0"/>
              <a:t> con </a:t>
            </a:r>
            <a:r>
              <a:rPr lang="en-US" altLang="zh-CN" dirty="0" err="1"/>
              <a:t>hãy</a:t>
            </a:r>
            <a:r>
              <a:rPr lang="en-US" altLang="zh-CN" dirty="0"/>
              <a:t> </a:t>
            </a:r>
            <a:r>
              <a:rPr lang="en-US" altLang="zh-CN" dirty="0" err="1"/>
              <a:t>cùng</a:t>
            </a:r>
            <a:r>
              <a:rPr lang="en-US" altLang="zh-CN" dirty="0"/>
              <a:t> </a:t>
            </a:r>
            <a:r>
              <a:rPr lang="en-US" altLang="zh-CN" dirty="0" err="1"/>
              <a:t>mẹ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chợ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loại</a:t>
            </a:r>
            <a:r>
              <a:rPr lang="en-US" altLang="zh-CN" dirty="0"/>
              <a:t> </a:t>
            </a:r>
            <a:r>
              <a:rPr lang="en-US" altLang="zh-CN" dirty="0" err="1"/>
              <a:t>thực</a:t>
            </a:r>
            <a:r>
              <a:rPr lang="en-US" altLang="zh-CN" dirty="0"/>
              <a:t> </a:t>
            </a:r>
            <a:r>
              <a:rPr lang="en-US" altLang="zh-CN" dirty="0" err="1"/>
              <a:t>phẩm</a:t>
            </a:r>
            <a:r>
              <a:rPr lang="en-US" altLang="zh-CN" dirty="0"/>
              <a:t> </a:t>
            </a:r>
            <a:r>
              <a:rPr lang="en-US" altLang="zh-CN" dirty="0" err="1"/>
              <a:t>tươi</a:t>
            </a:r>
            <a:r>
              <a:rPr lang="en-US" altLang="zh-CN" dirty="0"/>
              <a:t> </a:t>
            </a:r>
            <a:r>
              <a:rPr lang="en-US" altLang="zh-CN" dirty="0" err="1"/>
              <a:t>ngon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đúng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cầu</a:t>
            </a:r>
            <a:r>
              <a:rPr lang="en-US" altLang="zh-CN" dirty="0"/>
              <a:t> </a:t>
            </a:r>
            <a:r>
              <a:rPr lang="en-US" altLang="zh-CN" dirty="0" err="1"/>
              <a:t>nhé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Hôm</a:t>
            </a:r>
            <a:r>
              <a:rPr lang="en-US" altLang="zh-CN" dirty="0"/>
              <a:t> nay, </a:t>
            </a:r>
            <a:r>
              <a:rPr lang="en-US" altLang="zh-CN" dirty="0" err="1"/>
              <a:t>ngoài</a:t>
            </a:r>
            <a:r>
              <a:rPr lang="en-US" altLang="zh-CN" dirty="0"/>
              <a:t> </a:t>
            </a:r>
            <a:r>
              <a:rPr lang="en-US" altLang="zh-CN" dirty="0" err="1"/>
              <a:t>chợ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thực</a:t>
            </a:r>
            <a:r>
              <a:rPr lang="en-US" altLang="zh-CN" dirty="0"/>
              <a:t> </a:t>
            </a:r>
            <a:r>
              <a:rPr lang="en-US" altLang="zh-CN" dirty="0" err="1"/>
              <a:t>phẩm</a:t>
            </a:r>
            <a:r>
              <a:rPr lang="en-US" altLang="zh-CN" dirty="0"/>
              <a:t> </a:t>
            </a:r>
            <a:r>
              <a:rPr lang="en-US" altLang="zh-CN" dirty="0" err="1"/>
              <a:t>sau</a:t>
            </a:r>
            <a:r>
              <a:rPr lang="en-US" altLang="zh-CN" dirty="0"/>
              <a:t>, con </a:t>
            </a:r>
            <a:r>
              <a:rPr lang="en-US" altLang="zh-CN" dirty="0" err="1"/>
              <a:t>hãy</a:t>
            </a:r>
            <a:r>
              <a:rPr lang="en-US" altLang="zh-CN" dirty="0"/>
              <a:t> </a:t>
            </a:r>
            <a:r>
              <a:rPr lang="en-US" altLang="zh-CN" dirty="0" err="1"/>
              <a:t>quan</a:t>
            </a:r>
            <a:r>
              <a:rPr lang="en-US" altLang="zh-CN" dirty="0"/>
              <a:t> </a:t>
            </a:r>
            <a:r>
              <a:rPr lang="en-US" altLang="zh-CN" dirty="0" err="1"/>
              <a:t>sát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thực</a:t>
            </a:r>
            <a:r>
              <a:rPr lang="en-US" altLang="zh-CN" dirty="0"/>
              <a:t> </a:t>
            </a:r>
            <a:r>
              <a:rPr lang="en-US" altLang="zh-CN" dirty="0" err="1"/>
              <a:t>phẩm</a:t>
            </a:r>
            <a:r>
              <a:rPr lang="en-US" altLang="zh-CN" dirty="0"/>
              <a:t> </a:t>
            </a:r>
            <a:r>
              <a:rPr lang="en-US" altLang="zh-CN" dirty="0" err="1"/>
              <a:t>chứa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bột</a:t>
            </a:r>
            <a:r>
              <a:rPr lang="en-US" altLang="zh-CN" dirty="0"/>
              <a:t> </a:t>
            </a:r>
            <a:r>
              <a:rPr lang="en-US" altLang="zh-CN" dirty="0" err="1"/>
              <a:t>đường</a:t>
            </a:r>
            <a:r>
              <a:rPr lang="en-US" altLang="zh-CN" dirty="0"/>
              <a:t>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mẹ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Theo con,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chứa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bột</a:t>
            </a:r>
            <a:r>
              <a:rPr lang="en-US" altLang="zh-CN" dirty="0"/>
              <a:t> </a:t>
            </a:r>
            <a:r>
              <a:rPr lang="en-US" altLang="zh-CN" dirty="0" err="1"/>
              <a:t>đường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vài</a:t>
            </a:r>
            <a:r>
              <a:rPr lang="en-US" altLang="zh-CN" dirty="0"/>
              <a:t> </a:t>
            </a:r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gì</a:t>
            </a:r>
            <a:r>
              <a:rPr lang="en-US" altLang="zh-CN" dirty="0"/>
              <a:t>? </a:t>
            </a:r>
            <a:r>
              <a:rPr lang="en-US" altLang="zh-CN" dirty="0" err="1"/>
              <a:t>Ghi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HS </a:t>
            </a:r>
            <a:r>
              <a:rPr lang="en-US" altLang="zh-CN" dirty="0" err="1"/>
              <a:t>ghi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đúng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7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Hằng</a:t>
            </a:r>
            <a:r>
              <a:rPr lang="en-US" altLang="zh-CN" dirty="0"/>
              <a:t> </a:t>
            </a:r>
            <a:r>
              <a:rPr lang="en-US" altLang="zh-CN" dirty="0" err="1"/>
              <a:t>ngày</a:t>
            </a:r>
            <a:r>
              <a:rPr lang="en-US" altLang="zh-CN" dirty="0"/>
              <a:t>, </a:t>
            </a:r>
            <a:r>
              <a:rPr lang="en-US" altLang="zh-CN" dirty="0" err="1"/>
              <a:t>cơ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chúng</a:t>
            </a:r>
            <a:r>
              <a:rPr lang="en-US" altLang="zh-CN" dirty="0"/>
              <a:t> ta </a:t>
            </a:r>
            <a:r>
              <a:rPr lang="en-US" altLang="zh-CN" dirty="0" err="1"/>
              <a:t>đòi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cung</a:t>
            </a:r>
            <a:r>
              <a:rPr lang="en-US" altLang="zh-CN" dirty="0"/>
              <a:t> </a:t>
            </a:r>
            <a:r>
              <a:rPr lang="en-US" altLang="zh-CN" dirty="0" err="1"/>
              <a:t>cấp</a:t>
            </a:r>
            <a:r>
              <a:rPr lang="en-US" altLang="zh-CN" dirty="0"/>
              <a:t> </a:t>
            </a:r>
            <a:r>
              <a:rPr lang="en-US" altLang="zh-CN" dirty="0" err="1"/>
              <a:t>đủ</a:t>
            </a:r>
            <a:r>
              <a:rPr lang="en-US" altLang="zh-CN" dirty="0"/>
              <a:t> </a:t>
            </a:r>
            <a:r>
              <a:rPr lang="en-US" altLang="zh-CN" dirty="0" err="1"/>
              <a:t>lượng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. </a:t>
            </a:r>
            <a:r>
              <a:rPr lang="en-US" altLang="zh-CN" dirty="0" err="1"/>
              <a:t>Trong</a:t>
            </a:r>
            <a:r>
              <a:rPr lang="en-US" altLang="zh-CN" dirty="0"/>
              <a:t>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loại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chứa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đạm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béo</a:t>
            </a:r>
            <a:r>
              <a:rPr lang="en-US" altLang="zh-CN" dirty="0"/>
              <a:t>.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hiểu</a:t>
            </a:r>
            <a:r>
              <a:rPr lang="en-US" altLang="zh-CN" dirty="0"/>
              <a:t> </a:t>
            </a:r>
            <a:r>
              <a:rPr lang="en-US" altLang="zh-CN" dirty="0" err="1"/>
              <a:t>rõ</a:t>
            </a:r>
            <a:r>
              <a:rPr lang="en-US" altLang="zh-CN" dirty="0"/>
              <a:t> </a:t>
            </a:r>
            <a:r>
              <a:rPr lang="en-US" altLang="zh-CN" dirty="0" err="1"/>
              <a:t>vai</a:t>
            </a:r>
            <a:r>
              <a:rPr lang="en-US" altLang="zh-CN" dirty="0"/>
              <a:t> </a:t>
            </a:r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chúng</a:t>
            </a:r>
            <a:r>
              <a:rPr lang="en-US" altLang="zh-CN" dirty="0"/>
              <a:t>,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cùng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: </a:t>
            </a:r>
            <a:r>
              <a:rPr lang="en-US" altLang="zh-CN" dirty="0" err="1"/>
              <a:t>Vai</a:t>
            </a:r>
            <a:r>
              <a:rPr lang="en-US" altLang="zh-CN" dirty="0"/>
              <a:t> </a:t>
            </a:r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đạm</a:t>
            </a:r>
            <a:r>
              <a:rPr lang="en-US" altLang="zh-CN" dirty="0"/>
              <a:t>,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béo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7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 </a:t>
            </a:r>
            <a:r>
              <a:rPr lang="en-US" altLang="zh-CN" dirty="0" err="1"/>
              <a:t>hãy</a:t>
            </a:r>
            <a:r>
              <a:rPr lang="en-US" altLang="zh-CN" dirty="0"/>
              <a:t> </a:t>
            </a:r>
            <a:r>
              <a:rPr lang="en-US" altLang="zh-CN" dirty="0" err="1"/>
              <a:t>quan</a:t>
            </a:r>
            <a:r>
              <a:rPr lang="en-US" altLang="zh-CN" dirty="0"/>
              <a:t> </a:t>
            </a:r>
            <a:r>
              <a:rPr lang="en-US" altLang="zh-CN" dirty="0" err="1"/>
              <a:t>sát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sắp</a:t>
            </a:r>
            <a:r>
              <a:rPr lang="en-US" altLang="zh-CN" dirty="0"/>
              <a:t> </a:t>
            </a:r>
            <a:r>
              <a:rPr lang="en-US" altLang="zh-CN" dirty="0" err="1"/>
              <a:t>xếp</a:t>
            </a:r>
            <a:r>
              <a:rPr lang="en-US" altLang="zh-CN" dirty="0"/>
              <a:t> </a:t>
            </a:r>
            <a:r>
              <a:rPr lang="en-US" altLang="zh-CN" dirty="0" err="1"/>
              <a:t>tên</a:t>
            </a:r>
            <a:r>
              <a:rPr lang="en-US" altLang="zh-CN" dirty="0"/>
              <a:t> </a:t>
            </a:r>
            <a:r>
              <a:rPr lang="en-US" altLang="zh-CN" dirty="0" err="1"/>
              <a:t>gọi</a:t>
            </a:r>
            <a:r>
              <a:rPr lang="en-US" altLang="zh-CN" dirty="0"/>
              <a:t> </a:t>
            </a:r>
            <a:r>
              <a:rPr lang="en-US" altLang="zh-CN" dirty="0" err="1"/>
              <a:t>tương</a:t>
            </a:r>
            <a:r>
              <a:rPr lang="en-US" altLang="zh-CN" dirty="0"/>
              <a:t> </a:t>
            </a:r>
            <a:r>
              <a:rPr lang="en-US" altLang="zh-CN" dirty="0" err="1"/>
              <a:t>ứng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thực</a:t>
            </a:r>
            <a:r>
              <a:rPr lang="en-US" altLang="zh-CN" dirty="0"/>
              <a:t> </a:t>
            </a:r>
            <a:r>
              <a:rPr lang="en-US" altLang="zh-CN" dirty="0" err="1"/>
              <a:t>phẩm</a:t>
            </a:r>
            <a:r>
              <a:rPr lang="en-US" altLang="zh-CN" dirty="0"/>
              <a:t> </a:t>
            </a:r>
            <a:r>
              <a:rPr lang="en-US" altLang="zh-CN" dirty="0" err="1"/>
              <a:t>bằng</a:t>
            </a:r>
            <a:r>
              <a:rPr lang="en-US" altLang="zh-CN" dirty="0"/>
              <a:t> </a:t>
            </a:r>
            <a:r>
              <a:rPr lang="en-US" altLang="zh-CN" dirty="0" err="1"/>
              <a:t>kéo</a:t>
            </a:r>
            <a:r>
              <a:rPr lang="en-US" altLang="zh-CN" dirty="0"/>
              <a:t> </a:t>
            </a:r>
            <a:r>
              <a:rPr lang="en-US" altLang="zh-CN" dirty="0" err="1"/>
              <a:t>thả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Theo con,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loại</a:t>
            </a:r>
            <a:r>
              <a:rPr lang="en-US" altLang="zh-CN" dirty="0"/>
              <a:t> </a:t>
            </a:r>
            <a:r>
              <a:rPr lang="en-US" altLang="zh-CN" dirty="0" err="1"/>
              <a:t>thực</a:t>
            </a:r>
            <a:r>
              <a:rPr lang="en-US" altLang="zh-CN" dirty="0"/>
              <a:t> </a:t>
            </a:r>
            <a:r>
              <a:rPr lang="en-US" altLang="zh-CN" dirty="0" err="1"/>
              <a:t>phẩm</a:t>
            </a:r>
            <a:r>
              <a:rPr lang="en-US" altLang="zh-CN" dirty="0"/>
              <a:t> </a:t>
            </a:r>
            <a:r>
              <a:rPr lang="en-US" altLang="zh-CN" dirty="0" err="1"/>
              <a:t>này</a:t>
            </a:r>
            <a:r>
              <a:rPr lang="en-US" altLang="zh-CN" dirty="0"/>
              <a:t> </a:t>
            </a:r>
            <a:r>
              <a:rPr lang="en-US" altLang="zh-CN" dirty="0" err="1"/>
              <a:t>chứa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gì</a:t>
            </a:r>
            <a:r>
              <a:rPr lang="en-US" altLang="zh-CN"/>
              <a:t>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5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microsoft.com/office/2007/relationships/hdphoto" Target="../media/hdphoto3.wdp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2.gif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11" Type="http://schemas.openxmlformats.org/officeDocument/2006/relationships/image" Target="../media/image24.jpeg"/><Relationship Id="rId5" Type="http://schemas.openxmlformats.org/officeDocument/2006/relationships/image" Target="../media/image17.jpg"/><Relationship Id="rId10" Type="http://schemas.openxmlformats.org/officeDocument/2006/relationships/image" Target="../media/image31.jpg"/><Relationship Id="rId4" Type="http://schemas.openxmlformats.org/officeDocument/2006/relationships/image" Target="../media/image16.jpg"/><Relationship Id="rId9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239495" cy="42389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5959" y="1397188"/>
            <a:ext cx="5645343" cy="6684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72296" y="2377604"/>
            <a:ext cx="3758376" cy="802600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KHOA HỌC 4</a:t>
            </a:r>
            <a:endParaRPr lang="zh-CN" altLang="en-US" sz="3600" dirty="0">
              <a:solidFill>
                <a:srgbClr val="C00000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032801" y="1615341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78018"/>
            <a:ext cx="3456384" cy="25930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54136" y="555526"/>
            <a:ext cx="5057795" cy="2036536"/>
            <a:chOff x="2154136" y="-39334"/>
            <a:chExt cx="5057795" cy="2036536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4136" y="1256550"/>
              <a:ext cx="5057795" cy="74065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Vai</a:t>
              </a:r>
              <a:r>
                <a:rPr lang="en-US" altLang="zh-CN" sz="36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36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chất</a:t>
              </a:r>
              <a:r>
                <a:rPr lang="en-US" altLang="zh-CN" sz="36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đạm</a:t>
              </a:r>
              <a:r>
                <a:rPr lang="en-US" altLang="zh-CN" sz="36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chất</a:t>
              </a:r>
              <a:r>
                <a:rPr lang="en-US" altLang="zh-CN" sz="36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béo</a:t>
              </a:r>
              <a:endParaRPr lang="zh-CN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2859782"/>
            <a:ext cx="3456384" cy="259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2937"/>
            <a:ext cx="3456384" cy="259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isplay, computer, screenshot&#10;&#10;Description automatically generated">
            <a:extLst>
              <a:ext uri="{FF2B5EF4-FFF2-40B4-BE49-F238E27FC236}">
                <a16:creationId xmlns:a16="http://schemas.microsoft.com/office/drawing/2014/main" id="{975AF212-97A0-47C1-9B78-D183682C7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2" y="729618"/>
            <a:ext cx="3425959" cy="2363729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A2D31C-D0E9-4195-BB25-F88C67029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65" y="326413"/>
            <a:ext cx="2448272" cy="3557388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ABF6FD-CD62-4D08-8877-1873D7E19C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5"/>
          <a:stretch/>
        </p:blipFill>
        <p:spPr>
          <a:xfrm>
            <a:off x="1131169" y="3093347"/>
            <a:ext cx="5136366" cy="23637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8210E2-10BB-4312-BBCC-5FCD1E9399D7}"/>
              </a:ext>
            </a:extLst>
          </p:cNvPr>
          <p:cNvGrpSpPr/>
          <p:nvPr/>
        </p:nvGrpSpPr>
        <p:grpSpPr>
          <a:xfrm>
            <a:off x="6413140" y="-4439"/>
            <a:ext cx="2674168" cy="2029313"/>
            <a:chOff x="6469832" y="-117831"/>
            <a:chExt cx="2674168" cy="2029313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B87E5814-1FB9-4393-AE4B-E222CA9AC0DE}"/>
                </a:ext>
              </a:extLst>
            </p:cNvPr>
            <p:cNvSpPr/>
            <p:nvPr/>
          </p:nvSpPr>
          <p:spPr>
            <a:xfrm>
              <a:off x="6469832" y="-117831"/>
              <a:ext cx="2674168" cy="2029313"/>
            </a:xfrm>
            <a:custGeom>
              <a:avLst/>
              <a:gdLst>
                <a:gd name="connsiteX0" fmla="*/ -134430 w 2674168"/>
                <a:gd name="connsiteY0" fmla="*/ 1686623 h 2029313"/>
                <a:gd name="connsiteX1" fmla="*/ 80938 w 2674168"/>
                <a:gd name="connsiteY1" fmla="*/ 1362319 h 2029313"/>
                <a:gd name="connsiteX2" fmla="*/ 977557 w 2674168"/>
                <a:gd name="connsiteY2" fmla="*/ 37368 h 2029313"/>
                <a:gd name="connsiteX3" fmla="*/ 2477347 w 2674168"/>
                <a:gd name="connsiteY3" fmla="*/ 484762 h 2029313"/>
                <a:gd name="connsiteX4" fmla="*/ 1867346 w 2674168"/>
                <a:gd name="connsiteY4" fmla="*/ 1946112 h 2029313"/>
                <a:gd name="connsiteX5" fmla="*/ 344027 w 2674168"/>
                <a:gd name="connsiteY5" fmla="*/ 1694092 h 2029313"/>
                <a:gd name="connsiteX6" fmla="*/ -134430 w 2674168"/>
                <a:gd name="connsiteY6" fmla="*/ 1686623 h 202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68" h="2029313" fill="none" extrusionOk="0">
                  <a:moveTo>
                    <a:pt x="-134430" y="1686623"/>
                  </a:moveTo>
                  <a:cubicBezTo>
                    <a:pt x="-64763" y="1571220"/>
                    <a:pt x="6024" y="1539399"/>
                    <a:pt x="80938" y="1362319"/>
                  </a:cubicBezTo>
                  <a:cubicBezTo>
                    <a:pt x="-268136" y="757429"/>
                    <a:pt x="365252" y="203698"/>
                    <a:pt x="977557" y="37368"/>
                  </a:cubicBezTo>
                  <a:cubicBezTo>
                    <a:pt x="1525765" y="-196286"/>
                    <a:pt x="2110529" y="-16209"/>
                    <a:pt x="2477347" y="484762"/>
                  </a:cubicBezTo>
                  <a:cubicBezTo>
                    <a:pt x="2916418" y="1232169"/>
                    <a:pt x="2591311" y="1501596"/>
                    <a:pt x="1867346" y="1946112"/>
                  </a:cubicBezTo>
                  <a:cubicBezTo>
                    <a:pt x="1313588" y="2141498"/>
                    <a:pt x="850400" y="2050895"/>
                    <a:pt x="344027" y="1694092"/>
                  </a:cubicBezTo>
                  <a:cubicBezTo>
                    <a:pt x="241394" y="1747345"/>
                    <a:pt x="50494" y="1684863"/>
                    <a:pt x="-134430" y="1686623"/>
                  </a:cubicBezTo>
                  <a:close/>
                </a:path>
                <a:path w="2674168" h="2029313" stroke="0" extrusionOk="0">
                  <a:moveTo>
                    <a:pt x="-134430" y="1686623"/>
                  </a:moveTo>
                  <a:cubicBezTo>
                    <a:pt x="-35449" y="1528403"/>
                    <a:pt x="28880" y="1523337"/>
                    <a:pt x="80938" y="1362319"/>
                  </a:cubicBezTo>
                  <a:cubicBezTo>
                    <a:pt x="-82250" y="626085"/>
                    <a:pt x="294042" y="125697"/>
                    <a:pt x="977557" y="37368"/>
                  </a:cubicBezTo>
                  <a:cubicBezTo>
                    <a:pt x="1525999" y="-136865"/>
                    <a:pt x="2163752" y="171498"/>
                    <a:pt x="2477347" y="484762"/>
                  </a:cubicBezTo>
                  <a:cubicBezTo>
                    <a:pt x="2822298" y="932119"/>
                    <a:pt x="2472649" y="1536403"/>
                    <a:pt x="1867346" y="1946112"/>
                  </a:cubicBezTo>
                  <a:cubicBezTo>
                    <a:pt x="1283046" y="2062059"/>
                    <a:pt x="832851" y="2026586"/>
                    <a:pt x="344027" y="1694092"/>
                  </a:cubicBezTo>
                  <a:cubicBezTo>
                    <a:pt x="109351" y="1702929"/>
                    <a:pt x="15212" y="1685637"/>
                    <a:pt x="-134430" y="168662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3705000160">
                    <a:prstGeom prst="wedgeEllipseCallout">
                      <a:avLst>
                        <a:gd name="adj1" fmla="val -55027"/>
                        <a:gd name="adj2" fmla="val 3311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2F8B91-30A4-4279-8344-EEA187F575A3}"/>
                </a:ext>
              </a:extLst>
            </p:cNvPr>
            <p:cNvSpPr txBox="1"/>
            <p:nvPr/>
          </p:nvSpPr>
          <p:spPr>
            <a:xfrm>
              <a:off x="6783488" y="267494"/>
              <a:ext cx="2134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6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isplay, computer, screenshot&#10;&#10;Description automatically generated">
            <a:extLst>
              <a:ext uri="{FF2B5EF4-FFF2-40B4-BE49-F238E27FC236}">
                <a16:creationId xmlns:a16="http://schemas.microsoft.com/office/drawing/2014/main" id="{975AF212-97A0-47C1-9B78-D183682C7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2" y="729618"/>
            <a:ext cx="3425959" cy="2363729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A2D31C-D0E9-4195-BB25-F88C67029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65" y="326413"/>
            <a:ext cx="2448272" cy="3557388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ABF6FD-CD62-4D08-8877-1873D7E19C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5"/>
          <a:stretch/>
        </p:blipFill>
        <p:spPr>
          <a:xfrm>
            <a:off x="1131169" y="3093347"/>
            <a:ext cx="5136366" cy="23637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B90460-BBB2-4735-BA3E-A102D8246C09}"/>
              </a:ext>
            </a:extLst>
          </p:cNvPr>
          <p:cNvGrpSpPr/>
          <p:nvPr/>
        </p:nvGrpSpPr>
        <p:grpSpPr>
          <a:xfrm>
            <a:off x="6413140" y="304659"/>
            <a:ext cx="2674168" cy="1276556"/>
            <a:chOff x="6469832" y="-117830"/>
            <a:chExt cx="2674168" cy="1547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82A65DFC-191D-42B1-A99A-E9AFE2003C3F}"/>
                </a:ext>
              </a:extLst>
            </p:cNvPr>
            <p:cNvSpPr/>
            <p:nvPr/>
          </p:nvSpPr>
          <p:spPr>
            <a:xfrm>
              <a:off x="6469832" y="-117830"/>
              <a:ext cx="2674168" cy="1547012"/>
            </a:xfrm>
            <a:custGeom>
              <a:avLst/>
              <a:gdLst>
                <a:gd name="connsiteX0" fmla="*/ -134430 w 2674168"/>
                <a:gd name="connsiteY0" fmla="*/ 1285768 h 1547012"/>
                <a:gd name="connsiteX1" fmla="*/ 80938 w 2674168"/>
                <a:gd name="connsiteY1" fmla="*/ 1038540 h 1547012"/>
                <a:gd name="connsiteX2" fmla="*/ 1120771 w 2674168"/>
                <a:gd name="connsiteY2" fmla="*/ 10189 h 1547012"/>
                <a:gd name="connsiteX3" fmla="*/ 2473504 w 2674168"/>
                <a:gd name="connsiteY3" fmla="*/ 365941 h 1547012"/>
                <a:gd name="connsiteX4" fmla="*/ 1665270 w 2674168"/>
                <a:gd name="connsiteY4" fmla="*/ 1523350 h 1547012"/>
                <a:gd name="connsiteX5" fmla="*/ 344027 w 2674168"/>
                <a:gd name="connsiteY5" fmla="*/ 1291462 h 1547012"/>
                <a:gd name="connsiteX6" fmla="*/ -134430 w 2674168"/>
                <a:gd name="connsiteY6" fmla="*/ 1285768 h 154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68" h="1547012" fill="none" extrusionOk="0">
                  <a:moveTo>
                    <a:pt x="-134430" y="1285768"/>
                  </a:moveTo>
                  <a:cubicBezTo>
                    <a:pt x="-102076" y="1206851"/>
                    <a:pt x="-16480" y="1169888"/>
                    <a:pt x="80938" y="1038540"/>
                  </a:cubicBezTo>
                  <a:cubicBezTo>
                    <a:pt x="-325037" y="511567"/>
                    <a:pt x="478665" y="98446"/>
                    <a:pt x="1120771" y="10189"/>
                  </a:cubicBezTo>
                  <a:cubicBezTo>
                    <a:pt x="1647036" y="-71238"/>
                    <a:pt x="2148652" y="16853"/>
                    <a:pt x="2473504" y="365941"/>
                  </a:cubicBezTo>
                  <a:cubicBezTo>
                    <a:pt x="2959014" y="950802"/>
                    <a:pt x="2529402" y="1285514"/>
                    <a:pt x="1665270" y="1523350"/>
                  </a:cubicBezTo>
                  <a:cubicBezTo>
                    <a:pt x="1169472" y="1606385"/>
                    <a:pt x="738351" y="1521603"/>
                    <a:pt x="344027" y="1291462"/>
                  </a:cubicBezTo>
                  <a:cubicBezTo>
                    <a:pt x="202881" y="1313531"/>
                    <a:pt x="-24058" y="1257701"/>
                    <a:pt x="-134430" y="1285768"/>
                  </a:cubicBezTo>
                  <a:close/>
                </a:path>
                <a:path w="2674168" h="1547012" stroke="0" extrusionOk="0">
                  <a:moveTo>
                    <a:pt x="-134430" y="1285768"/>
                  </a:moveTo>
                  <a:cubicBezTo>
                    <a:pt x="-100361" y="1221870"/>
                    <a:pt x="15883" y="1116876"/>
                    <a:pt x="80938" y="1038540"/>
                  </a:cubicBezTo>
                  <a:cubicBezTo>
                    <a:pt x="-123044" y="438115"/>
                    <a:pt x="390939" y="-14004"/>
                    <a:pt x="1120771" y="10189"/>
                  </a:cubicBezTo>
                  <a:cubicBezTo>
                    <a:pt x="1612676" y="-121402"/>
                    <a:pt x="2187790" y="133199"/>
                    <a:pt x="2473504" y="365941"/>
                  </a:cubicBezTo>
                  <a:cubicBezTo>
                    <a:pt x="2926937" y="787746"/>
                    <a:pt x="2422239" y="1255516"/>
                    <a:pt x="1665270" y="1523350"/>
                  </a:cubicBezTo>
                  <a:cubicBezTo>
                    <a:pt x="1126653" y="1537018"/>
                    <a:pt x="708273" y="1507354"/>
                    <a:pt x="344027" y="1291462"/>
                  </a:cubicBezTo>
                  <a:cubicBezTo>
                    <a:pt x="248125" y="1304552"/>
                    <a:pt x="71227" y="1282740"/>
                    <a:pt x="-134430" y="128576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3705000160">
                    <a:prstGeom prst="wedgeEllipseCallout">
                      <a:avLst>
                        <a:gd name="adj1" fmla="val -55027"/>
                        <a:gd name="adj2" fmla="val 3311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471528-463F-40DB-A59A-2E98B93E6ABF}"/>
                </a:ext>
              </a:extLst>
            </p:cNvPr>
            <p:cNvSpPr txBox="1"/>
            <p:nvPr/>
          </p:nvSpPr>
          <p:spPr>
            <a:xfrm>
              <a:off x="6783488" y="267494"/>
              <a:ext cx="2134616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xào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" y="3739480"/>
            <a:ext cx="1176070" cy="1404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95503" y="814619"/>
            <a:ext cx="3067087" cy="1300356"/>
          </a:xfrm>
          <a:prstGeom prst="rect">
            <a:avLst/>
          </a:prstGeom>
          <a:solidFill>
            <a:schemeClr val="bg1"/>
          </a:solidFill>
          <a:effectLst>
            <a:outerShdw blurRad="444500" dist="177800" dir="414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indent="282575" algn="just"/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6885" y="2615292"/>
            <a:ext cx="3095705" cy="992579"/>
          </a:xfrm>
          <a:prstGeom prst="rect">
            <a:avLst/>
          </a:prstGeom>
          <a:solidFill>
            <a:schemeClr val="bg1"/>
          </a:solidFill>
          <a:effectLst>
            <a:outerShdw blurRad="444500" dist="177800" dir="414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indent="282575" algn="just"/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6084168" y="2427734"/>
            <a:ext cx="2754405" cy="1675472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665863"/>
            <a:ext cx="2754405" cy="15978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9418" y="1350516"/>
            <a:ext cx="2380729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ĐẠM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3" y="3739480"/>
            <a:ext cx="1176070" cy="1404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60136"/>
            <a:ext cx="4090413" cy="295068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76056" y="1255607"/>
            <a:ext cx="381642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42900" algn="just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vi-ta-min: A, D, E, K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505178" y="1059582"/>
            <a:ext cx="23042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48064" y="4083918"/>
            <a:ext cx="25092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8573" y="415008"/>
            <a:ext cx="4844595" cy="2544485"/>
            <a:chOff x="2260736" y="-39334"/>
            <a:chExt cx="4844595" cy="2544485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260736" y="1196331"/>
              <a:ext cx="4844595" cy="13088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nguồn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gốc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ăn</a:t>
              </a:r>
              <a:endPara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Chứa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chất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đạm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chất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béo</a:t>
              </a:r>
              <a:r>
                <a: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. </a:t>
              </a:r>
              <a:endParaRPr lang="zh-CN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29" y="699542"/>
            <a:ext cx="1354594" cy="1458413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80528" y="3012451"/>
            <a:ext cx="2300903" cy="2232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99749"/>
              </p:ext>
            </p:extLst>
          </p:nvPr>
        </p:nvGraphicFramePr>
        <p:xfrm>
          <a:off x="1519237" y="1851671"/>
          <a:ext cx="6336704" cy="3024335"/>
        </p:xfrm>
        <a:graphic>
          <a:graphicData uri="http://schemas.openxmlformats.org/drawingml/2006/table">
            <a:tbl>
              <a:tblPr/>
              <a:tblGrid>
                <a:gridCol w="3017478">
                  <a:extLst>
                    <a:ext uri="{9D8B030D-6E8A-4147-A177-3AD203B41FA5}">
                      <a16:colId xmlns:a16="http://schemas.microsoft.com/office/drawing/2014/main" val="485570580"/>
                    </a:ext>
                  </a:extLst>
                </a:gridCol>
                <a:gridCol w="3319226">
                  <a:extLst>
                    <a:ext uri="{9D8B030D-6E8A-4147-A177-3AD203B41FA5}">
                      <a16:colId xmlns:a16="http://schemas.microsoft.com/office/drawing/2014/main" val="3392497759"/>
                    </a:ext>
                  </a:extLst>
                </a:gridCol>
              </a:tblGrid>
              <a:tr h="697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27058"/>
                  </a:ext>
                </a:extLst>
              </a:tr>
              <a:tr h="2327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983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D9DDC3-E8C1-49A8-A644-6BF0CADC270C}"/>
              </a:ext>
            </a:extLst>
          </p:cNvPr>
          <p:cNvSpPr txBox="1"/>
          <p:nvPr/>
        </p:nvSpPr>
        <p:spPr>
          <a:xfrm>
            <a:off x="6806946" y="497067"/>
            <a:ext cx="1293709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Mỡ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lợn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971151-CA34-492C-806A-ED0D67208CA5}"/>
              </a:ext>
            </a:extLst>
          </p:cNvPr>
          <p:cNvSpPr txBox="1"/>
          <p:nvPr/>
        </p:nvSpPr>
        <p:spPr>
          <a:xfrm>
            <a:off x="4540489" y="491531"/>
            <a:ext cx="236934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Đậu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phộng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lạc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054844-20F9-4441-A37E-5A231342CE35}"/>
              </a:ext>
            </a:extLst>
          </p:cNvPr>
          <p:cNvSpPr txBox="1"/>
          <p:nvPr/>
        </p:nvSpPr>
        <p:spPr>
          <a:xfrm>
            <a:off x="3725481" y="485995"/>
            <a:ext cx="81500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Dừa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CF88EE-5565-4087-9EC9-38DC2D3B0B91}"/>
              </a:ext>
            </a:extLst>
          </p:cNvPr>
          <p:cNvSpPr txBox="1"/>
          <p:nvPr/>
        </p:nvSpPr>
        <p:spPr>
          <a:xfrm>
            <a:off x="1912774" y="461167"/>
            <a:ext cx="2083751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Mè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vừng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224481-9D5D-4040-874B-DC9DE81A3002}"/>
              </a:ext>
            </a:extLst>
          </p:cNvPr>
          <p:cNvSpPr txBox="1"/>
          <p:nvPr/>
        </p:nvSpPr>
        <p:spPr>
          <a:xfrm>
            <a:off x="653142" y="411510"/>
            <a:ext cx="1789043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5BE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Dầu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5BE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5BE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5BE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EE6913-328F-41F4-84DE-548A52985F23}"/>
              </a:ext>
            </a:extLst>
          </p:cNvPr>
          <p:cNvSpPr txBox="1"/>
          <p:nvPr/>
        </p:nvSpPr>
        <p:spPr>
          <a:xfrm>
            <a:off x="971299" y="845623"/>
            <a:ext cx="2901509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Đậu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nành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đậu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tương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60371E-0F85-4B81-A8F5-395C860F06A4}"/>
              </a:ext>
            </a:extLst>
          </p:cNvPr>
          <p:cNvSpPr txBox="1"/>
          <p:nvPr/>
        </p:nvSpPr>
        <p:spPr>
          <a:xfrm>
            <a:off x="3635510" y="882350"/>
            <a:ext cx="235754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Thịt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heo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thịt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lợn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8A840D-AFFC-4531-9BE3-234EC28A0914}"/>
              </a:ext>
            </a:extLst>
          </p:cNvPr>
          <p:cNvSpPr txBox="1"/>
          <p:nvPr/>
        </p:nvSpPr>
        <p:spPr>
          <a:xfrm>
            <a:off x="5885080" y="902773"/>
            <a:ext cx="92186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Trứng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A953DF-B14D-415A-B364-84D8A2EFEB7B}"/>
              </a:ext>
            </a:extLst>
          </p:cNvPr>
          <p:cNvSpPr txBox="1"/>
          <p:nvPr/>
        </p:nvSpPr>
        <p:spPr>
          <a:xfrm>
            <a:off x="6790059" y="873175"/>
            <a:ext cx="1065882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Thịt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vịt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1E1041-D867-4ADE-AF91-1143386A0DE8}"/>
              </a:ext>
            </a:extLst>
          </p:cNvPr>
          <p:cNvSpPr txBox="1"/>
          <p:nvPr/>
        </p:nvSpPr>
        <p:spPr>
          <a:xfrm>
            <a:off x="8242625" y="558622"/>
            <a:ext cx="561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8C2DCE-597B-4F71-A652-A1BBF2D5D096}"/>
              </a:ext>
            </a:extLst>
          </p:cNvPr>
          <p:cNvSpPr txBox="1"/>
          <p:nvPr/>
        </p:nvSpPr>
        <p:spPr>
          <a:xfrm>
            <a:off x="1912774" y="1298940"/>
            <a:ext cx="2506042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Đậu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hũ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đậu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phụ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00C791-5F01-4DD4-A0F8-7671B56B5C0F}"/>
              </a:ext>
            </a:extLst>
          </p:cNvPr>
          <p:cNvSpPr txBox="1"/>
          <p:nvPr/>
        </p:nvSpPr>
        <p:spPr>
          <a:xfrm>
            <a:off x="8075004" y="879626"/>
            <a:ext cx="77785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Tôm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93F7DD-6B12-4A99-8E9D-CFDBBF95306E}"/>
              </a:ext>
            </a:extLst>
          </p:cNvPr>
          <p:cNvSpPr txBox="1"/>
          <p:nvPr/>
        </p:nvSpPr>
        <p:spPr>
          <a:xfrm>
            <a:off x="4140361" y="1316254"/>
            <a:ext cx="1353914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Thịt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bò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59B026-B587-4719-9109-14ED4658630C}"/>
              </a:ext>
            </a:extLst>
          </p:cNvPr>
          <p:cNvSpPr txBox="1"/>
          <p:nvPr/>
        </p:nvSpPr>
        <p:spPr>
          <a:xfrm>
            <a:off x="5185213" y="1316254"/>
            <a:ext cx="1638991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Đậu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6FCFED-CB95-423E-BF2E-A91EF9FC6239}"/>
              </a:ext>
            </a:extLst>
          </p:cNvPr>
          <p:cNvSpPr txBox="1"/>
          <p:nvPr/>
        </p:nvSpPr>
        <p:spPr>
          <a:xfrm>
            <a:off x="6712172" y="1294238"/>
            <a:ext cx="1065882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Cua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ốc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3056" y="130500"/>
            <a:ext cx="1844740" cy="1584176"/>
            <a:chOff x="539552" y="1419622"/>
            <a:chExt cx="3024336" cy="30243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419622"/>
              <a:ext cx="3024336" cy="302433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rot="544169">
              <a:off x="897307" y="2316874"/>
              <a:ext cx="2109086" cy="1833336"/>
            </a:xfrm>
            <a:prstGeom prst="rect">
              <a:avLst/>
            </a:prstGeom>
          </p:spPr>
          <p:txBody>
            <a:bodyPr wrap="square" lIns="91432" tIns="45716" rIns="91432" bIns="45716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 NHỚ</a:t>
              </a:r>
              <a:endParaRPr lang="zh-CN" alt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33" y="4286997"/>
            <a:ext cx="2686050" cy="6572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20985680">
            <a:off x="1022273" y="1228579"/>
            <a:ext cx="3747138" cy="3395371"/>
            <a:chOff x="3363517" y="1307326"/>
            <a:chExt cx="2421286" cy="25798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517" y="1307326"/>
              <a:ext cx="2416260" cy="2579829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467658" y="1620352"/>
              <a:ext cx="2317145" cy="203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đạm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huỷ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 rot="449500">
            <a:off x="5086520" y="1176544"/>
            <a:ext cx="3546889" cy="2311663"/>
            <a:chOff x="3359716" y="1339255"/>
            <a:chExt cx="2252504" cy="171727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716" y="1339255"/>
              <a:ext cx="2252504" cy="1717271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3464421" y="1654738"/>
              <a:ext cx="2052925" cy="1166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vi- ta- min: A, D, E, 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596601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5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24" y="771550"/>
            <a:ext cx="56654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POP3体W12" pitchFamily="81" charset="-122"/>
                <a:cs typeface="Times New Roman" panose="02020603050405020304" pitchFamily="18" charset="0"/>
              </a:rPr>
              <a:t>CHÀO TẠM BIỆT</a:t>
            </a:r>
            <a:r>
              <a:rPr lang="zh-CN" altLang="en-US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POP3体W12" pitchFamily="81" charset="-122"/>
                <a:cs typeface="Times New Roman" panose="02020603050405020304" pitchFamily="18" charset="0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1059582"/>
            <a:ext cx="581319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Trò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chơi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chợ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giúp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mẹ</a:t>
            </a:r>
            <a:endParaRPr lang="zh-CN" altLang="en-US" sz="4000" b="1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1768907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50" normalizeH="0" baseline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       </a:t>
            </a:r>
            <a:r>
              <a:rPr kumimoji="0" lang="en-US" altLang="zh-CN" sz="3200" b="1" i="0" u="none" strike="noStrike" kern="0" cap="none" spc="50" normalizeH="0" baseline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Các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bạn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hãy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cùng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mẹ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đi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chợ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để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chọn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loại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thực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phẩm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tươi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ngon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và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đúng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yêu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cầu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nhé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.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9782"/>
            <a:ext cx="4923395" cy="21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/>
          <p:cNvSpPr/>
          <p:nvPr/>
        </p:nvSpPr>
        <p:spPr>
          <a:xfrm>
            <a:off x="596392" y="7789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Hãy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giúp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mẹ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chọn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mua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những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thực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phẩm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chứa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nhiều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chất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bột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đường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đi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nào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!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1653" y="1655976"/>
            <a:ext cx="1224136" cy="1421565"/>
            <a:chOff x="251520" y="1361265"/>
            <a:chExt cx="1152128" cy="1498518"/>
          </a:xfrm>
        </p:grpSpPr>
        <p:sp>
          <p:nvSpPr>
            <p:cNvPr id="2" name="Flowchart: Process 1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184" y="1361265"/>
              <a:ext cx="936104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1711337"/>
            <a:ext cx="1224136" cy="1366204"/>
            <a:chOff x="251520" y="1419623"/>
            <a:chExt cx="1152128" cy="1440160"/>
          </a:xfrm>
        </p:grpSpPr>
        <p:sp>
          <p:nvSpPr>
            <p:cNvPr id="15" name="Flowchart: Process 14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1429901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chuối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5723" y="1643026"/>
            <a:ext cx="1224137" cy="1434515"/>
            <a:chOff x="251520" y="1347614"/>
            <a:chExt cx="1152128" cy="1512169"/>
          </a:xfrm>
        </p:grpSpPr>
        <p:sp>
          <p:nvSpPr>
            <p:cNvPr id="19" name="Flowchart: Process 18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623" y="1347614"/>
              <a:ext cx="741721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85942" y="1711337"/>
            <a:ext cx="1224136" cy="1366204"/>
            <a:chOff x="251520" y="1419623"/>
            <a:chExt cx="1152128" cy="1440160"/>
          </a:xfrm>
        </p:grpSpPr>
        <p:sp>
          <p:nvSpPr>
            <p:cNvPr id="23" name="Flowchart: Process 22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536" y="1429901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rốt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1654" y="3207591"/>
            <a:ext cx="1233284" cy="1380170"/>
            <a:chOff x="251520" y="1404901"/>
            <a:chExt cx="1160738" cy="1454882"/>
          </a:xfrm>
        </p:grpSpPr>
        <p:sp>
          <p:nvSpPr>
            <p:cNvPr id="27" name="Flowchart: Process 26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154" y="1404901"/>
              <a:ext cx="936104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87955" y="3209286"/>
            <a:ext cx="1281044" cy="1378476"/>
            <a:chOff x="251520" y="1406687"/>
            <a:chExt cx="1205688" cy="1453096"/>
          </a:xfrm>
        </p:grpSpPr>
        <p:sp>
          <p:nvSpPr>
            <p:cNvPr id="31" name="Flowchart: Process 30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140" y="1406687"/>
              <a:ext cx="1187068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7234" y="3226643"/>
            <a:ext cx="1224136" cy="1366204"/>
            <a:chOff x="251520" y="1419623"/>
            <a:chExt cx="1152128" cy="1440160"/>
          </a:xfrm>
        </p:grpSpPr>
        <p:sp>
          <p:nvSpPr>
            <p:cNvPr id="35" name="Flowchart: Process 34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540" y="1431983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07363" y="3221557"/>
            <a:ext cx="1259233" cy="1366204"/>
            <a:chOff x="251520" y="1419623"/>
            <a:chExt cx="1185161" cy="1440160"/>
          </a:xfrm>
        </p:grpSpPr>
        <p:sp>
          <p:nvSpPr>
            <p:cNvPr id="39" name="Flowchart: Process 38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4570" y="1439132"/>
              <a:ext cx="1172111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86850" y="1711337"/>
            <a:ext cx="1436680" cy="1366204"/>
            <a:chOff x="203490" y="1419623"/>
            <a:chExt cx="1352170" cy="1440160"/>
          </a:xfrm>
        </p:grpSpPr>
        <p:sp>
          <p:nvSpPr>
            <p:cNvPr id="44" name="Flowchart: Process 43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3490" y="1427763"/>
              <a:ext cx="1352170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lang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83013" y="1711337"/>
            <a:ext cx="1285885" cy="1366204"/>
            <a:chOff x="251520" y="1419623"/>
            <a:chExt cx="1210245" cy="1440160"/>
          </a:xfrm>
        </p:grpSpPr>
        <p:sp>
          <p:nvSpPr>
            <p:cNvPr id="48" name="Flowchart: Process 47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9654" y="1425401"/>
              <a:ext cx="1172111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37882" y="3219034"/>
            <a:ext cx="1224136" cy="1368726"/>
            <a:chOff x="251520" y="1416964"/>
            <a:chExt cx="1152128" cy="1442819"/>
          </a:xfrm>
        </p:grpSpPr>
        <p:sp>
          <p:nvSpPr>
            <p:cNvPr id="52" name="Flowchart: Process 51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9076" y="1416964"/>
              <a:ext cx="745495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cam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98552" y="3229209"/>
            <a:ext cx="1259233" cy="1366204"/>
            <a:chOff x="251520" y="1419623"/>
            <a:chExt cx="1185161" cy="1440160"/>
          </a:xfrm>
        </p:grpSpPr>
        <p:sp>
          <p:nvSpPr>
            <p:cNvPr id="56" name="Flowchart: Process 55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570" y="1439132"/>
              <a:ext cx="1172111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3435" y="2565213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377385" y="2553988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449949" y="2573050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97914" y="2573050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91272" y="4067765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13839" y="4083085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76" descr="carot">
            <a:extLst>
              <a:ext uri="{FF2B5EF4-FFF2-40B4-BE49-F238E27FC236}">
                <a16:creationId xmlns:a16="http://schemas.microsoft.com/office/drawing/2014/main" id="{73104640-128D-4221-95E1-3DCF6726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7" y="2141232"/>
            <a:ext cx="905285" cy="86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3" descr="cam-171108">
            <a:extLst>
              <a:ext uri="{FF2B5EF4-FFF2-40B4-BE49-F238E27FC236}">
                <a16:creationId xmlns:a16="http://schemas.microsoft.com/office/drawing/2014/main" id="{147633DE-C610-426E-A91F-C88455F0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58" y="3609396"/>
            <a:ext cx="994610" cy="925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934742" y="1093994"/>
            <a:ext cx="1356298" cy="2883694"/>
            <a:chOff x="1673399" y="1978088"/>
            <a:chExt cx="1808162" cy="3844925"/>
          </a:xfrm>
        </p:grpSpPr>
        <p:sp>
          <p:nvSpPr>
            <p:cNvPr id="60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MH_SubTitle_1"/>
            <p:cNvSpPr/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447107" y="1379744"/>
            <a:ext cx="1271753" cy="2425304"/>
            <a:chOff x="3618086" y="2343213"/>
            <a:chExt cx="1695450" cy="3233738"/>
          </a:xfrm>
        </p:grpSpPr>
        <p:sp>
          <p:nvSpPr>
            <p:cNvPr id="63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MH_SubTitle_3"/>
            <p:cNvSpPr/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7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770073" y="2128647"/>
            <a:ext cx="1041933" cy="1976438"/>
            <a:chOff x="2770361" y="3341751"/>
            <a:chExt cx="1389063" cy="2635250"/>
          </a:xfrm>
        </p:grpSpPr>
        <p:sp>
          <p:nvSpPr>
            <p:cNvPr id="66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MH_SubTitle_2"/>
            <p:cNvSpPr/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9" name="MH_Other_5"/>
            <p:cNvSpPr/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257302" y="2428685"/>
            <a:ext cx="890703" cy="1560909"/>
            <a:chOff x="4608686" y="3741801"/>
            <a:chExt cx="1187450" cy="2081212"/>
          </a:xfrm>
        </p:grpSpPr>
        <p:sp>
          <p:nvSpPr>
            <p:cNvPr id="71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-1" fmla="*/ 73609 w 118265"/>
                <a:gd name="connsiteY0-2" fmla="*/ 0 h 696489"/>
                <a:gd name="connsiteX1-3" fmla="*/ 117507 w 118265"/>
                <a:gd name="connsiteY1-4" fmla="*/ 140864 h 696489"/>
                <a:gd name="connsiteX2-5" fmla="*/ 38132 w 118265"/>
                <a:gd name="connsiteY2-6" fmla="*/ 293264 h 696489"/>
                <a:gd name="connsiteX3-7" fmla="*/ 32 w 118265"/>
                <a:gd name="connsiteY3-8" fmla="*/ 429789 h 696489"/>
                <a:gd name="connsiteX4-9" fmla="*/ 31782 w 118265"/>
                <a:gd name="connsiteY4-10" fmla="*/ 594889 h 696489"/>
                <a:gd name="connsiteX5-11" fmla="*/ 47657 w 118265"/>
                <a:gd name="connsiteY5-12" fmla="*/ 696489 h 6964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MH_SubTitle_4"/>
            <p:cNvSpPr/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4560020" y="937332"/>
            <a:ext cx="3734503" cy="8079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T</a:t>
            </a: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hức ăn chứa nhiều chất bột đường có vai trò gì?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9" y="3219328"/>
            <a:ext cx="2932761" cy="1747177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08" y="465490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2" name="直接连接符 81"/>
          <p:cNvCxnSpPr/>
          <p:nvPr/>
        </p:nvCxnSpPr>
        <p:spPr>
          <a:xfrm>
            <a:off x="5208176" y="840441"/>
            <a:ext cx="306290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583195" y="2267261"/>
            <a:ext cx="30629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72"/>
          <p:cNvSpPr/>
          <p:nvPr/>
        </p:nvSpPr>
        <p:spPr>
          <a:xfrm>
            <a:off x="4592135" y="2409635"/>
            <a:ext cx="3734503" cy="191590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vi-VN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 bột đường cung cấp năng lượng cần thiết cho mọi hoạt động và duy trì mọi hoạt động của cơ thể.</a:t>
            </a:r>
          </a:p>
        </p:txBody>
      </p:sp>
      <p:grpSp>
        <p:nvGrpSpPr>
          <p:cNvPr id="76" name="组合 75"/>
          <p:cNvGrpSpPr/>
          <p:nvPr/>
        </p:nvGrpSpPr>
        <p:grpSpPr>
          <a:xfrm rot="2427509">
            <a:off x="8124699" y="4073236"/>
            <a:ext cx="403877" cy="396399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/>
          <p:cNvSpPr/>
          <p:nvPr/>
        </p:nvSpPr>
        <p:spPr>
          <a:xfrm>
            <a:off x="323528" y="80229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Vậy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những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thực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phẩm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còn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lại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bổ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sung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chất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gì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?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98170" y="1351311"/>
            <a:ext cx="1224137" cy="1434515"/>
            <a:chOff x="251520" y="1347614"/>
            <a:chExt cx="1152128" cy="1512169"/>
          </a:xfrm>
        </p:grpSpPr>
        <p:sp>
          <p:nvSpPr>
            <p:cNvPr id="19" name="Flowchart: Process 18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623" y="1347614"/>
              <a:ext cx="741721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8389" y="1419622"/>
            <a:ext cx="1224136" cy="1366204"/>
            <a:chOff x="251520" y="1419623"/>
            <a:chExt cx="1152128" cy="1440160"/>
          </a:xfrm>
        </p:grpSpPr>
        <p:sp>
          <p:nvSpPr>
            <p:cNvPr id="23" name="Flowchart: Process 22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536" y="1429901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rốt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74101" y="2915876"/>
            <a:ext cx="1233284" cy="1380170"/>
            <a:chOff x="251520" y="1404901"/>
            <a:chExt cx="1160738" cy="1454882"/>
          </a:xfrm>
        </p:grpSpPr>
        <p:sp>
          <p:nvSpPr>
            <p:cNvPr id="27" name="Flowchart: Process 26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154" y="1404901"/>
              <a:ext cx="936104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0402" y="2917571"/>
            <a:ext cx="1281044" cy="1378476"/>
            <a:chOff x="251520" y="1406687"/>
            <a:chExt cx="1205688" cy="1453096"/>
          </a:xfrm>
        </p:grpSpPr>
        <p:sp>
          <p:nvSpPr>
            <p:cNvPr id="31" name="Flowchart: Process 30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140" y="1406687"/>
              <a:ext cx="1187068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9681" y="2934928"/>
            <a:ext cx="1224136" cy="1366204"/>
            <a:chOff x="251520" y="1419623"/>
            <a:chExt cx="1152128" cy="1440160"/>
          </a:xfrm>
        </p:grpSpPr>
        <p:sp>
          <p:nvSpPr>
            <p:cNvPr id="35" name="Flowchart: Process 34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540" y="1431983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58606" y="2927320"/>
            <a:ext cx="1224136" cy="1368726"/>
            <a:chOff x="251520" y="1416964"/>
            <a:chExt cx="1152128" cy="1442819"/>
          </a:xfrm>
        </p:grpSpPr>
        <p:sp>
          <p:nvSpPr>
            <p:cNvPr id="52" name="Flowchart: Process 51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9076" y="1416964"/>
              <a:ext cx="745495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cam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84658" y="2937451"/>
            <a:ext cx="1224136" cy="1366204"/>
            <a:chOff x="251520" y="1419623"/>
            <a:chExt cx="1152128" cy="1440160"/>
          </a:xfrm>
        </p:grpSpPr>
        <p:sp>
          <p:nvSpPr>
            <p:cNvPr id="66" name="Flowchart: Process 65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9920" y="1431646"/>
              <a:ext cx="745495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588224" y="1419622"/>
            <a:ext cx="1273912" cy="1366204"/>
            <a:chOff x="251520" y="1419623"/>
            <a:chExt cx="1198976" cy="1440160"/>
          </a:xfrm>
        </p:grpSpPr>
        <p:sp>
          <p:nvSpPr>
            <p:cNvPr id="70" name="Flowchart: Process 69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1712" y="1429900"/>
              <a:ext cx="117878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29668" y="1426605"/>
            <a:ext cx="1688645" cy="1366204"/>
            <a:chOff x="156941" y="1419623"/>
            <a:chExt cx="1589314" cy="1440160"/>
          </a:xfrm>
        </p:grpSpPr>
        <p:sp>
          <p:nvSpPr>
            <p:cNvPr id="74" name="Flowchart: Process 73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6941" y="1462345"/>
              <a:ext cx="1589314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Lan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22027" y="1415585"/>
            <a:ext cx="1514012" cy="1370242"/>
            <a:chOff x="195947" y="1415367"/>
            <a:chExt cx="1424952" cy="1444416"/>
          </a:xfrm>
        </p:grpSpPr>
        <p:sp>
          <p:nvSpPr>
            <p:cNvPr id="78" name="Flowchart: Process 77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5947" y="1415367"/>
              <a:ext cx="1424952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nành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76" descr="carot">
            <a:extLst>
              <a:ext uri="{FF2B5EF4-FFF2-40B4-BE49-F238E27FC236}">
                <a16:creationId xmlns:a16="http://schemas.microsoft.com/office/drawing/2014/main" id="{255C7C50-1E31-4746-9678-8CAF5139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14" y="1848834"/>
            <a:ext cx="905285" cy="86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3" descr="cam-171108">
            <a:extLst>
              <a:ext uri="{FF2B5EF4-FFF2-40B4-BE49-F238E27FC236}">
                <a16:creationId xmlns:a16="http://schemas.microsoft.com/office/drawing/2014/main" id="{0F3D11DA-49EA-42F8-9406-07479693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88" y="3302183"/>
            <a:ext cx="994610" cy="925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>
            <a:extLst>
              <a:ext uri="{FF2B5EF4-FFF2-40B4-BE49-F238E27FC236}">
                <a16:creationId xmlns:a16="http://schemas.microsoft.com/office/drawing/2014/main" id="{18189305-DEA8-4876-A59E-DE918AB024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" y="4279681"/>
            <a:ext cx="2809398" cy="8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75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70" y="2597922"/>
            <a:ext cx="1465012" cy="2526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63" y="3169498"/>
            <a:ext cx="2222512" cy="19678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69498"/>
            <a:ext cx="2203537" cy="1920579"/>
          </a:xfrm>
          <a:prstGeom prst="rect">
            <a:avLst/>
          </a:prstGeom>
        </p:spPr>
      </p:pic>
      <p:pic>
        <p:nvPicPr>
          <p:cNvPr id="10" name="图片 90">
            <a:extLst>
              <a:ext uri="{FF2B5EF4-FFF2-40B4-BE49-F238E27FC236}">
                <a16:creationId xmlns:a16="http://schemas.microsoft.com/office/drawing/2014/main" id="{52F53781-B382-4B7A-8F8D-0C8946E0E64C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2399" y="100114"/>
            <a:ext cx="6984777" cy="310354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924686D-2049-467F-B9A6-244DD0B53975}"/>
              </a:ext>
            </a:extLst>
          </p:cNvPr>
          <p:cNvSpPr txBox="1"/>
          <p:nvPr/>
        </p:nvSpPr>
        <p:spPr>
          <a:xfrm>
            <a:off x="2616844" y="711502"/>
            <a:ext cx="533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7524" y="73508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50" normalizeH="0" baseline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       </a:t>
            </a:r>
            <a:r>
              <a:rPr kumimoji="0" lang="en-US" altLang="zh-CN" sz="3200" b="1" i="0" u="none" strike="noStrike" kern="0" cap="none" spc="50" normalizeH="0" baseline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Các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con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hãy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nhìn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hình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ảnh</a:t>
            </a:r>
            <a:r>
              <a:rPr lang="en-US" altLang="zh-CN" sz="3200" b="1" kern="0" spc="50" noProof="0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và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gọi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đúng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tên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thự</a:t>
            </a:r>
            <a:r>
              <a:rPr lang="en-US" altLang="zh-CN" sz="3200" b="1" kern="0" spc="50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 </a:t>
            </a:r>
            <a:r>
              <a:rPr lang="en-US" altLang="zh-CN" sz="3200" b="1" kern="0" spc="50" dirty="0" err="1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phẩm</a:t>
            </a:r>
            <a:r>
              <a:rPr lang="en-US" altLang="zh-CN" sz="3200" b="1" kern="0" spc="50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200" b="1" kern="0" spc="50" dirty="0" err="1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ấy</a:t>
            </a:r>
            <a:r>
              <a:rPr lang="en-US" altLang="zh-CN" sz="3200" b="1" kern="0" spc="50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.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9782"/>
            <a:ext cx="4923395" cy="21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959303" y="503234"/>
            <a:ext cx="1977049" cy="1976791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17117" y="471654"/>
            <a:ext cx="1912669" cy="191241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11915" y="434585"/>
            <a:ext cx="2037496" cy="203723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69102" y="2843213"/>
            <a:ext cx="2067342" cy="2040244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47517" y="2843213"/>
            <a:ext cx="2066903" cy="206663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16"/>
          <p:cNvSpPr/>
          <p:nvPr/>
        </p:nvSpPr>
        <p:spPr>
          <a:xfrm>
            <a:off x="30039" y="3428990"/>
            <a:ext cx="3461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50" normalizeH="0" baseline="0" noProof="0" dirty="0" err="1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2800" b="1" i="0" u="none" strike="noStrike" kern="0" cap="none" spc="50" normalizeH="0" baseline="0" noProof="0" dirty="0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0" cap="none" spc="50" normalizeH="0" baseline="0" noProof="0" dirty="0" err="1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thự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phẩm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này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chứa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nhiều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chất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gì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?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857940" y="503234"/>
            <a:ext cx="1977049" cy="1976791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17117" y="471654"/>
            <a:ext cx="1912669" cy="191241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11915" y="434585"/>
            <a:ext cx="2037496" cy="203723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69102" y="2843213"/>
            <a:ext cx="2067342" cy="2040244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47517" y="2843213"/>
            <a:ext cx="2066903" cy="206663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1617" y="2220324"/>
            <a:ext cx="1076138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4479" y="2229956"/>
            <a:ext cx="1379069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3661" y="2220323"/>
            <a:ext cx="1490288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6676" y="4547069"/>
            <a:ext cx="1076138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4522830"/>
            <a:ext cx="2099149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phộng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>
            <a:fillRect/>
          </a:stretch>
        </p:blipFill>
        <p:spPr>
          <a:xfrm>
            <a:off x="617738" y="216943"/>
            <a:ext cx="2162738" cy="1978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16"/>
          <p:cNvSpPr/>
          <p:nvPr/>
        </p:nvSpPr>
        <p:spPr>
          <a:xfrm>
            <a:off x="-102820" y="2384073"/>
            <a:ext cx="3461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50" normalizeH="0" baseline="0" noProof="0" dirty="0" err="1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2800" b="1" i="0" u="none" strike="noStrike" kern="0" cap="none" spc="50" normalizeH="0" baseline="0" noProof="0" dirty="0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0" cap="none" spc="50" normalizeH="0" baseline="0" noProof="0" dirty="0" err="1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thự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phẩm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này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chứa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nhiều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chất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gì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微软雅黑" panose="020B0503020204020204" pitchFamily="34" charset="-122"/>
              </a:rPr>
              <a:t>?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746</Words>
  <Application>Microsoft Office PowerPoint</Application>
  <PresentationFormat>On-screen Show (16:9)</PresentationFormat>
  <Paragraphs>100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Times New Roman</vt:lpstr>
      <vt:lpstr>Arial</vt:lpstr>
      <vt:lpstr>SimSun</vt:lpstr>
      <vt:lpstr>华康方圆体W7(P)</vt:lpstr>
      <vt:lpstr>华康POP3体W12</vt:lpstr>
      <vt:lpstr>Wingdings</vt:lpstr>
      <vt:lpstr>Calibri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KTUTS</dc:creator>
  <cp:keywords>Bao</cp:keywords>
  <cp:lastModifiedBy>MAYTINHVUKHANG</cp:lastModifiedBy>
  <cp:revision>23</cp:revision>
  <dcterms:created xsi:type="dcterms:W3CDTF">2015-10-27T02:40:00Z</dcterms:created>
  <dcterms:modified xsi:type="dcterms:W3CDTF">2022-09-19T07:33:11Z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