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  <p:sldMasterId id="2147483666" r:id="rId3"/>
  </p:sldMasterIdLst>
  <p:notesMasterIdLst>
    <p:notesMasterId r:id="rId27"/>
  </p:notesMasterIdLst>
  <p:sldIdLst>
    <p:sldId id="279" r:id="rId4"/>
    <p:sldId id="273" r:id="rId5"/>
    <p:sldId id="317" r:id="rId6"/>
    <p:sldId id="258" r:id="rId7"/>
    <p:sldId id="324" r:id="rId8"/>
    <p:sldId id="259" r:id="rId9"/>
    <p:sldId id="325" r:id="rId10"/>
    <p:sldId id="320" r:id="rId11"/>
    <p:sldId id="322" r:id="rId12"/>
    <p:sldId id="323" r:id="rId13"/>
    <p:sldId id="326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41" r:id="rId25"/>
    <p:sldId id="338" r:id="rId26"/>
  </p:sldIdLst>
  <p:sldSz cx="9144000" cy="5145088"/>
  <p:notesSz cx="6858000" cy="9144000"/>
  <p:embeddedFontLst>
    <p:embeddedFont>
      <p:font typeface="宋体" panose="02010600030101010101" pitchFamily="2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微软雅黑" panose="020B0503020204020204" pitchFamily="34" charset="-122"/>
      <p:regular r:id="rId33"/>
      <p:bold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60"/>
    <a:srgbClr val="FFCC00"/>
    <a:srgbClr val="FF6000"/>
    <a:srgbClr val="249EA0"/>
    <a:srgbClr val="FFD700"/>
    <a:srgbClr val="9CBFD6"/>
    <a:srgbClr val="ED6488"/>
    <a:srgbClr val="FFEFBD"/>
    <a:srgbClr val="FFE181"/>
    <a:srgbClr val="FF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06" autoAdjust="0"/>
  </p:normalViewPr>
  <p:slideViewPr>
    <p:cSldViewPr>
      <p:cViewPr varScale="1">
        <p:scale>
          <a:sx n="82" d="100"/>
          <a:sy n="82" d="100"/>
        </p:scale>
        <p:origin x="1596" y="7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99E-3C70-48C5-9246-AC644599EF53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9F8-C5F4-44F1-B06C-F2E34AD3C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69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4"/>
            <a:ext cx="5486400" cy="308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6172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2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9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6042"/>
            <a:ext cx="8229600" cy="4389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5365"/>
            <a:ext cx="2133600" cy="35729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5365"/>
            <a:ext cx="2895600" cy="35729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5365"/>
            <a:ext cx="2133600" cy="357298"/>
          </a:xfrm>
        </p:spPr>
        <p:txBody>
          <a:bodyPr/>
          <a:lstStyle>
            <a:lvl1pPr>
              <a:defRPr/>
            </a:lvl1pPr>
          </a:lstStyle>
          <a:p>
            <a:fld id="{C871E5FE-CAB6-4EF0-A0E6-0EFFD80B13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03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2022/10/2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89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3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3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2022/10/2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82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2022/10/2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5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2022/10/2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59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67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880191" y="502665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056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5087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95A213-EE9A-48F4-8C1D-0A19D252B03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9160" y="-739824"/>
            <a:ext cx="2689831" cy="23237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  <p:sldLayoutId id="2147483670" r:id="rId14"/>
    <p:sldLayoutId id="2147483671" r:id="rId15"/>
    <p:sldLayoutId id="214748367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1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45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5.emf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sv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1.jpg"/><Relationship Id="rId5" Type="http://schemas.openxmlformats.org/officeDocument/2006/relationships/image" Target="../media/image34.sv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4.jpeg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6.jp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5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jpg"/><Relationship Id="rId7" Type="http://schemas.openxmlformats.org/officeDocument/2006/relationships/image" Target="../media/image16.emf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4.pn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2.jpeg"/><Relationship Id="rId5" Type="http://schemas.openxmlformats.org/officeDocument/2006/relationships/image" Target="../media/image64.pn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1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12" Type="http://schemas.microsoft.com/office/2007/relationships/hdphoto" Target="../media/hdphoto1.wdp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4.sv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9.png"/><Relationship Id="rId7" Type="http://schemas.openxmlformats.org/officeDocument/2006/relationships/image" Target="../media/image42.jpg"/><Relationship Id="rId12" Type="http://schemas.microsoft.com/office/2007/relationships/hdphoto" Target="../media/hdphoto5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jpg"/><Relationship Id="rId11" Type="http://schemas.openxmlformats.org/officeDocument/2006/relationships/image" Target="../media/image37.png"/><Relationship Id="rId5" Type="http://schemas.openxmlformats.org/officeDocument/2006/relationships/image" Target="../media/image40.jpg"/><Relationship Id="rId10" Type="http://schemas.openxmlformats.org/officeDocument/2006/relationships/image" Target="../media/image45.jpg"/><Relationship Id="rId4" Type="http://schemas.microsoft.com/office/2007/relationships/hdphoto" Target="../media/hdphoto6.wdp"/><Relationship Id="rId9" Type="http://schemas.openxmlformats.org/officeDocument/2006/relationships/image" Target="../media/image4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Relationship Id="rId6" Type="http://schemas.microsoft.com/office/2007/relationships/hdphoto" Target="../media/hdphoto8.wdp"/><Relationship Id="rId5" Type="http://schemas.openxmlformats.org/officeDocument/2006/relationships/image" Target="../media/image48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5.xml"/><Relationship Id="rId5" Type="http://schemas.microsoft.com/office/2007/relationships/hdphoto" Target="../media/hdphoto8.wdp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microsoft.com/office/2007/relationships/hdphoto" Target="../media/hdphoto8.wdp"/><Relationship Id="rId4" Type="http://schemas.openxmlformats.org/officeDocument/2006/relationships/image" Target="../media/image52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crdownload"/><Relationship Id="rId7" Type="http://schemas.openxmlformats.org/officeDocument/2006/relationships/image" Target="../media/image34.sv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60.png"/><Relationship Id="rId4" Type="http://schemas.openxmlformats.org/officeDocument/2006/relationships/image" Target="../media/image59.jp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34" y="2109475"/>
            <a:ext cx="2110298" cy="2635968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641" y="1015318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8076998" y="1650191"/>
            <a:ext cx="463503" cy="619473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6792536" y="349703"/>
            <a:ext cx="463503" cy="619473"/>
            <a:chOff x="-2033679" y="889419"/>
            <a:chExt cx="463503" cy="619473"/>
          </a:xfrm>
        </p:grpSpPr>
        <p:pic>
          <p:nvPicPr>
            <p:cNvPr id="2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226618" y="74202"/>
            <a:ext cx="1536429" cy="142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9" y="211528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93" y="589753"/>
            <a:ext cx="4134382" cy="227098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37"/>
          <p:cNvSpPr txBox="1"/>
          <p:nvPr/>
        </p:nvSpPr>
        <p:spPr>
          <a:xfrm>
            <a:off x="2862514" y="1126265"/>
            <a:ext cx="29336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Địa lí</a:t>
            </a:r>
          </a:p>
          <a:p>
            <a:pPr algn="ctr"/>
            <a:r>
              <a:rPr lang="en-US" altLang="zh-CN" sz="40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VN Huong Que Nang" panose="020E0804040705030404" pitchFamily="34" charset="0"/>
                <a:cs typeface="Times New Roman" panose="02020603050405020304" pitchFamily="18" charset="0"/>
                <a:sym typeface="+mn-lt"/>
              </a:rPr>
              <a:t>Lớp 4</a:t>
            </a:r>
            <a:endParaRPr lang="zh-CN" altLang="en-US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VN Huong Que Nang" panose="020E0804040705030404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48" y="3128313"/>
            <a:ext cx="2574957" cy="143874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371594" y="2603665"/>
            <a:ext cx="463503" cy="619473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366661" y="1729664"/>
            <a:ext cx="463503" cy="619473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28988" y="3004592"/>
            <a:ext cx="463503" cy="619473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3718836" y="114280"/>
            <a:ext cx="463503" cy="619473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88677DDD-048B-4CC4-A3D2-C02C25C3305C}"/>
              </a:ext>
            </a:extLst>
          </p:cNvPr>
          <p:cNvSpPr/>
          <p:nvPr/>
        </p:nvSpPr>
        <p:spPr>
          <a:xfrm>
            <a:off x="7779240" y="424017"/>
            <a:ext cx="1181500" cy="372081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/>
              <a:t>KTUTS</a:t>
            </a:r>
            <a:endParaRPr lang="ko-KR" altLang="en-US" sz="2000" dirty="0"/>
          </a:p>
        </p:txBody>
      </p:sp>
      <p:pic>
        <p:nvPicPr>
          <p:cNvPr id="40" name="Picture 2" descr="E:\丫头\png\小人\卡通类素材\yunf.png">
            <a:extLst>
              <a:ext uri="{FF2B5EF4-FFF2-40B4-BE49-F238E27FC236}">
                <a16:creationId xmlns:a16="http://schemas.microsoft.com/office/drawing/2014/main" id="{2CEB8993-659F-4981-BC68-80E00D224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73" y="527573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5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750"/>
                            </p:stCondLst>
                            <p:childTnLst>
                              <p:par>
                                <p:cTn id="5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1 L 0.01875 -3.37242E-6 " pathEditMode="relative" rAng="0" ptsTypes="AA">
                                      <p:cBhvr>
                                        <p:cTn id="8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文本框 76"/>
          <p:cNvSpPr txBox="1"/>
          <p:nvPr/>
        </p:nvSpPr>
        <p:spPr>
          <a:xfrm>
            <a:off x="5477944" y="302107"/>
            <a:ext cx="3087649" cy="523220"/>
          </a:xfrm>
          <a:prstGeom prst="rect">
            <a:avLst/>
          </a:prstGeom>
          <a:gradFill>
            <a:gsLst>
              <a:gs pos="3000">
                <a:schemeClr val="accent1">
                  <a:tint val="50000"/>
                  <a:satMod val="300000"/>
                </a:schemeClr>
              </a:gs>
              <a:gs pos="41000">
                <a:schemeClr val="accent1">
                  <a:tint val="37000"/>
                  <a:satMod val="300000"/>
                </a:schemeClr>
              </a:gs>
              <a:gs pos="91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Dân cư thưa thớt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5129958" y="1220846"/>
            <a:ext cx="4014042" cy="707886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23000">
                <a:schemeClr val="accent2">
                  <a:tint val="37000"/>
                  <a:satMod val="300000"/>
                </a:schemeClr>
              </a:gs>
              <a:gs pos="68000">
                <a:schemeClr val="accent2">
                  <a:tint val="15000"/>
                  <a:satMod val="350000"/>
                  <a:alpha val="95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just"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dân tộc ít người: Dao, Mông, Thái, Tày, Giáy, Phù Lá…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5219054" y="2506993"/>
            <a:ext cx="3835849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Giao thông: Đường mòn, đi bộ, đi ngựa</a:t>
            </a:r>
          </a:p>
        </p:txBody>
      </p:sp>
      <p:pic>
        <p:nvPicPr>
          <p:cNvPr id="17" name="图片 10">
            <a:extLst>
              <a:ext uri="{FF2B5EF4-FFF2-40B4-BE49-F238E27FC236}">
                <a16:creationId xmlns:a16="http://schemas.microsoft.com/office/drawing/2014/main" id="{F00AA115-63FA-44FC-9D18-1DFA232FC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349" y="222110"/>
            <a:ext cx="4581503" cy="4018217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BB571229-4BD9-438E-8F82-A7999F77DD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>
            <a:fillRect/>
          </a:stretch>
        </p:blipFill>
        <p:spPr>
          <a:xfrm>
            <a:off x="429215" y="-589309"/>
            <a:ext cx="4222741" cy="2678379"/>
          </a:xfrm>
          <a:prstGeom prst="rect">
            <a:avLst/>
          </a:prstGeom>
        </p:spPr>
      </p:pic>
      <p:pic>
        <p:nvPicPr>
          <p:cNvPr id="19" name="图片 7">
            <a:extLst>
              <a:ext uri="{FF2B5EF4-FFF2-40B4-BE49-F238E27FC236}">
                <a16:creationId xmlns:a16="http://schemas.microsoft.com/office/drawing/2014/main" id="{F8395AFF-DD8A-45B3-B9E8-4283EC2FBF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>
            <a:fillRect/>
          </a:stretch>
        </p:blipFill>
        <p:spPr>
          <a:xfrm>
            <a:off x="-1620688" y="-136094"/>
            <a:ext cx="4710251" cy="2036806"/>
          </a:xfrm>
          <a:prstGeom prst="rect">
            <a:avLst/>
          </a:prstGeom>
        </p:spPr>
      </p:pic>
      <p:sp>
        <p:nvSpPr>
          <p:cNvPr id="20" name="矩形 91">
            <a:extLst>
              <a:ext uri="{FF2B5EF4-FFF2-40B4-BE49-F238E27FC236}">
                <a16:creationId xmlns:a16="http://schemas.microsoft.com/office/drawing/2014/main" id="{B15D2167-7025-4BD9-B830-03861A1AB814}"/>
              </a:ext>
            </a:extLst>
          </p:cNvPr>
          <p:cNvSpPr/>
          <p:nvPr/>
        </p:nvSpPr>
        <p:spPr>
          <a:xfrm>
            <a:off x="-58352" y="2068488"/>
            <a:ext cx="42695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D</a:t>
            </a:r>
            <a:r>
              <a:rPr lang="vi-VN" sz="4000" b="1" kern="1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ân </a:t>
            </a:r>
            <a:r>
              <a:rPr lang="en-US" sz="4000" b="1" kern="1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cư</a:t>
            </a:r>
            <a:r>
              <a:rPr lang="vi-VN" sz="4000" b="1" kern="1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ở </a:t>
            </a:r>
            <a:endParaRPr lang="en-US" sz="4000" b="1" kern="1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4000" b="1" kern="1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Hoàng Liên Sơn</a:t>
            </a:r>
            <a:endParaRPr lang="en-US" sz="40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917302" y="1132384"/>
            <a:ext cx="1544191" cy="99946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4572000" y="4331"/>
            <a:ext cx="1434179" cy="984037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 rot="21315041">
            <a:off x="4003598" y="2464676"/>
            <a:ext cx="1452297" cy="987560"/>
          </a:xfrm>
          <a:prstGeom prst="rect">
            <a:avLst/>
          </a:prstGeom>
        </p:spPr>
      </p:pic>
      <p:sp>
        <p:nvSpPr>
          <p:cNvPr id="13" name="文本框 79">
            <a:extLst>
              <a:ext uri="{FF2B5EF4-FFF2-40B4-BE49-F238E27FC236}">
                <a16:creationId xmlns:a16="http://schemas.microsoft.com/office/drawing/2014/main" id="{E61B0AC1-D70B-4964-9023-317D80A0EB7B}"/>
              </a:ext>
            </a:extLst>
          </p:cNvPr>
          <p:cNvSpPr txBox="1"/>
          <p:nvPr/>
        </p:nvSpPr>
        <p:spPr>
          <a:xfrm>
            <a:off x="4492907" y="3783632"/>
            <a:ext cx="465109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Sống tập trung thành bản,một số dân tộc sống trong các nhà sàn. </a:t>
            </a:r>
          </a:p>
        </p:txBody>
      </p:sp>
      <p:pic>
        <p:nvPicPr>
          <p:cNvPr id="12" name="图片 65">
            <a:extLst>
              <a:ext uri="{FF2B5EF4-FFF2-40B4-BE49-F238E27FC236}">
                <a16:creationId xmlns:a16="http://schemas.microsoft.com/office/drawing/2014/main" id="{DBA1C1B6-F27A-4310-AE9C-A22A63D927EC}"/>
              </a:ext>
            </a:extLst>
          </p:cNvPr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3186358" y="3724672"/>
            <a:ext cx="1557700" cy="1032961"/>
          </a:xfrm>
          <a:custGeom>
            <a:avLst/>
            <a:gdLst>
              <a:gd name="connsiteX0" fmla="*/ 0 w 4351728"/>
              <a:gd name="connsiteY0" fmla="*/ 0 h 2885770"/>
              <a:gd name="connsiteX1" fmla="*/ 2684410 w 4351728"/>
              <a:gd name="connsiteY1" fmla="*/ 0 h 2885770"/>
              <a:gd name="connsiteX2" fmla="*/ 2684410 w 4351728"/>
              <a:gd name="connsiteY2" fmla="*/ 206739 h 2885770"/>
              <a:gd name="connsiteX3" fmla="*/ 4351728 w 4351728"/>
              <a:gd name="connsiteY3" fmla="*/ 206739 h 2885770"/>
              <a:gd name="connsiteX4" fmla="*/ 4351728 w 4351728"/>
              <a:gd name="connsiteY4" fmla="*/ 2885770 h 2885770"/>
              <a:gd name="connsiteX5" fmla="*/ 0 w 4351728"/>
              <a:gd name="connsiteY5" fmla="*/ 2885770 h 288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728" h="2885770">
                <a:moveTo>
                  <a:pt x="0" y="0"/>
                </a:moveTo>
                <a:lnTo>
                  <a:pt x="2684410" y="0"/>
                </a:lnTo>
                <a:lnTo>
                  <a:pt x="2684410" y="206739"/>
                </a:lnTo>
                <a:lnTo>
                  <a:pt x="4351728" y="206739"/>
                </a:lnTo>
                <a:lnTo>
                  <a:pt x="4351728" y="2885770"/>
                </a:lnTo>
                <a:lnTo>
                  <a:pt x="0" y="288577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5548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20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853631" y="149422"/>
            <a:ext cx="5526681" cy="523220"/>
          </a:xfrm>
          <a:custGeom>
            <a:avLst/>
            <a:gdLst>
              <a:gd name="connsiteX0" fmla="*/ 0 w 5526681"/>
              <a:gd name="connsiteY0" fmla="*/ 0 h 523220"/>
              <a:gd name="connsiteX1" fmla="*/ 607935 w 5526681"/>
              <a:gd name="connsiteY1" fmla="*/ 0 h 523220"/>
              <a:gd name="connsiteX2" fmla="*/ 1215870 w 5526681"/>
              <a:gd name="connsiteY2" fmla="*/ 0 h 523220"/>
              <a:gd name="connsiteX3" fmla="*/ 1602737 w 5526681"/>
              <a:gd name="connsiteY3" fmla="*/ 0 h 523220"/>
              <a:gd name="connsiteX4" fmla="*/ 2265939 w 5526681"/>
              <a:gd name="connsiteY4" fmla="*/ 0 h 523220"/>
              <a:gd name="connsiteX5" fmla="*/ 2818607 w 5526681"/>
              <a:gd name="connsiteY5" fmla="*/ 0 h 523220"/>
              <a:gd name="connsiteX6" fmla="*/ 3205475 w 5526681"/>
              <a:gd name="connsiteY6" fmla="*/ 0 h 523220"/>
              <a:gd name="connsiteX7" fmla="*/ 3647609 w 5526681"/>
              <a:gd name="connsiteY7" fmla="*/ 0 h 523220"/>
              <a:gd name="connsiteX8" fmla="*/ 4310811 w 5526681"/>
              <a:gd name="connsiteY8" fmla="*/ 0 h 523220"/>
              <a:gd name="connsiteX9" fmla="*/ 4697679 w 5526681"/>
              <a:gd name="connsiteY9" fmla="*/ 0 h 523220"/>
              <a:gd name="connsiteX10" fmla="*/ 5526681 w 5526681"/>
              <a:gd name="connsiteY10" fmla="*/ 0 h 523220"/>
              <a:gd name="connsiteX11" fmla="*/ 5526681 w 5526681"/>
              <a:gd name="connsiteY11" fmla="*/ 523220 h 523220"/>
              <a:gd name="connsiteX12" fmla="*/ 4974013 w 5526681"/>
              <a:gd name="connsiteY12" fmla="*/ 523220 h 523220"/>
              <a:gd name="connsiteX13" fmla="*/ 4421345 w 5526681"/>
              <a:gd name="connsiteY13" fmla="*/ 523220 h 523220"/>
              <a:gd name="connsiteX14" fmla="*/ 3868677 w 5526681"/>
              <a:gd name="connsiteY14" fmla="*/ 523220 h 523220"/>
              <a:gd name="connsiteX15" fmla="*/ 3481809 w 5526681"/>
              <a:gd name="connsiteY15" fmla="*/ 523220 h 523220"/>
              <a:gd name="connsiteX16" fmla="*/ 3039675 w 5526681"/>
              <a:gd name="connsiteY16" fmla="*/ 523220 h 523220"/>
              <a:gd name="connsiteX17" fmla="*/ 2542273 w 5526681"/>
              <a:gd name="connsiteY17" fmla="*/ 523220 h 523220"/>
              <a:gd name="connsiteX18" fmla="*/ 1879072 w 5526681"/>
              <a:gd name="connsiteY18" fmla="*/ 523220 h 523220"/>
              <a:gd name="connsiteX19" fmla="*/ 1215870 w 5526681"/>
              <a:gd name="connsiteY19" fmla="*/ 523220 h 523220"/>
              <a:gd name="connsiteX20" fmla="*/ 607935 w 5526681"/>
              <a:gd name="connsiteY20" fmla="*/ 523220 h 523220"/>
              <a:gd name="connsiteX21" fmla="*/ 0 w 5526681"/>
              <a:gd name="connsiteY21" fmla="*/ 523220 h 523220"/>
              <a:gd name="connsiteX22" fmla="*/ 0 w 5526681"/>
              <a:gd name="connsiteY22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26681" h="523220" fill="none" extrusionOk="0">
                <a:moveTo>
                  <a:pt x="0" y="0"/>
                </a:moveTo>
                <a:cubicBezTo>
                  <a:pt x="133592" y="-35581"/>
                  <a:pt x="396597" y="3269"/>
                  <a:pt x="607935" y="0"/>
                </a:cubicBezTo>
                <a:cubicBezTo>
                  <a:pt x="819273" y="-3269"/>
                  <a:pt x="1009020" y="17771"/>
                  <a:pt x="1215870" y="0"/>
                </a:cubicBezTo>
                <a:cubicBezTo>
                  <a:pt x="1422721" y="-17771"/>
                  <a:pt x="1521343" y="41626"/>
                  <a:pt x="1602737" y="0"/>
                </a:cubicBezTo>
                <a:cubicBezTo>
                  <a:pt x="1684131" y="-41626"/>
                  <a:pt x="2114657" y="2417"/>
                  <a:pt x="2265939" y="0"/>
                </a:cubicBezTo>
                <a:cubicBezTo>
                  <a:pt x="2417221" y="-2417"/>
                  <a:pt x="2569237" y="43090"/>
                  <a:pt x="2818607" y="0"/>
                </a:cubicBezTo>
                <a:cubicBezTo>
                  <a:pt x="3067977" y="-43090"/>
                  <a:pt x="3086357" y="42372"/>
                  <a:pt x="3205475" y="0"/>
                </a:cubicBezTo>
                <a:cubicBezTo>
                  <a:pt x="3324593" y="-42372"/>
                  <a:pt x="3540558" y="49115"/>
                  <a:pt x="3647609" y="0"/>
                </a:cubicBezTo>
                <a:cubicBezTo>
                  <a:pt x="3754660" y="-49115"/>
                  <a:pt x="4036069" y="14091"/>
                  <a:pt x="4310811" y="0"/>
                </a:cubicBezTo>
                <a:cubicBezTo>
                  <a:pt x="4585553" y="-14091"/>
                  <a:pt x="4566674" y="27859"/>
                  <a:pt x="4697679" y="0"/>
                </a:cubicBezTo>
                <a:cubicBezTo>
                  <a:pt x="4828684" y="-27859"/>
                  <a:pt x="5148240" y="78473"/>
                  <a:pt x="5526681" y="0"/>
                </a:cubicBezTo>
                <a:cubicBezTo>
                  <a:pt x="5558780" y="180192"/>
                  <a:pt x="5494653" y="273203"/>
                  <a:pt x="5526681" y="523220"/>
                </a:cubicBezTo>
                <a:cubicBezTo>
                  <a:pt x="5372877" y="576985"/>
                  <a:pt x="5148115" y="505348"/>
                  <a:pt x="4974013" y="523220"/>
                </a:cubicBezTo>
                <a:cubicBezTo>
                  <a:pt x="4799911" y="541092"/>
                  <a:pt x="4625774" y="484930"/>
                  <a:pt x="4421345" y="523220"/>
                </a:cubicBezTo>
                <a:cubicBezTo>
                  <a:pt x="4216916" y="561510"/>
                  <a:pt x="4121356" y="518244"/>
                  <a:pt x="3868677" y="523220"/>
                </a:cubicBezTo>
                <a:cubicBezTo>
                  <a:pt x="3615998" y="528196"/>
                  <a:pt x="3637381" y="480716"/>
                  <a:pt x="3481809" y="523220"/>
                </a:cubicBezTo>
                <a:cubicBezTo>
                  <a:pt x="3326237" y="565724"/>
                  <a:pt x="3203697" y="486300"/>
                  <a:pt x="3039675" y="523220"/>
                </a:cubicBezTo>
                <a:cubicBezTo>
                  <a:pt x="2875653" y="560140"/>
                  <a:pt x="2657475" y="515652"/>
                  <a:pt x="2542273" y="523220"/>
                </a:cubicBezTo>
                <a:cubicBezTo>
                  <a:pt x="2427071" y="530788"/>
                  <a:pt x="2113161" y="492447"/>
                  <a:pt x="1879072" y="523220"/>
                </a:cubicBezTo>
                <a:cubicBezTo>
                  <a:pt x="1644983" y="553993"/>
                  <a:pt x="1402099" y="471183"/>
                  <a:pt x="1215870" y="523220"/>
                </a:cubicBezTo>
                <a:cubicBezTo>
                  <a:pt x="1029641" y="575257"/>
                  <a:pt x="772490" y="469708"/>
                  <a:pt x="607935" y="523220"/>
                </a:cubicBezTo>
                <a:cubicBezTo>
                  <a:pt x="443381" y="576732"/>
                  <a:pt x="233027" y="513687"/>
                  <a:pt x="0" y="523220"/>
                </a:cubicBezTo>
                <a:cubicBezTo>
                  <a:pt x="-26726" y="326842"/>
                  <a:pt x="25463" y="148673"/>
                  <a:pt x="0" y="0"/>
                </a:cubicBezTo>
                <a:close/>
              </a:path>
              <a:path w="5526681" h="523220" stroke="0" extrusionOk="0">
                <a:moveTo>
                  <a:pt x="0" y="0"/>
                </a:moveTo>
                <a:cubicBezTo>
                  <a:pt x="124516" y="-20428"/>
                  <a:pt x="222737" y="8986"/>
                  <a:pt x="442134" y="0"/>
                </a:cubicBezTo>
                <a:cubicBezTo>
                  <a:pt x="661531" y="-8986"/>
                  <a:pt x="711363" y="12619"/>
                  <a:pt x="884269" y="0"/>
                </a:cubicBezTo>
                <a:cubicBezTo>
                  <a:pt x="1057176" y="-12619"/>
                  <a:pt x="1099437" y="40837"/>
                  <a:pt x="1271137" y="0"/>
                </a:cubicBezTo>
                <a:cubicBezTo>
                  <a:pt x="1442837" y="-40837"/>
                  <a:pt x="1761135" y="8068"/>
                  <a:pt x="1934338" y="0"/>
                </a:cubicBezTo>
                <a:cubicBezTo>
                  <a:pt x="2107541" y="-8068"/>
                  <a:pt x="2180273" y="10895"/>
                  <a:pt x="2321206" y="0"/>
                </a:cubicBezTo>
                <a:cubicBezTo>
                  <a:pt x="2462139" y="-10895"/>
                  <a:pt x="2574279" y="44591"/>
                  <a:pt x="2763341" y="0"/>
                </a:cubicBezTo>
                <a:cubicBezTo>
                  <a:pt x="2952403" y="-44591"/>
                  <a:pt x="3017619" y="53560"/>
                  <a:pt x="3260742" y="0"/>
                </a:cubicBezTo>
                <a:cubicBezTo>
                  <a:pt x="3503865" y="-53560"/>
                  <a:pt x="3516067" y="5879"/>
                  <a:pt x="3702876" y="0"/>
                </a:cubicBezTo>
                <a:cubicBezTo>
                  <a:pt x="3889685" y="-5879"/>
                  <a:pt x="4069856" y="38072"/>
                  <a:pt x="4366078" y="0"/>
                </a:cubicBezTo>
                <a:cubicBezTo>
                  <a:pt x="4662300" y="-38072"/>
                  <a:pt x="4618346" y="344"/>
                  <a:pt x="4863479" y="0"/>
                </a:cubicBezTo>
                <a:cubicBezTo>
                  <a:pt x="5108612" y="-344"/>
                  <a:pt x="5217965" y="63985"/>
                  <a:pt x="5526681" y="0"/>
                </a:cubicBezTo>
                <a:cubicBezTo>
                  <a:pt x="5580761" y="120079"/>
                  <a:pt x="5499770" y="378262"/>
                  <a:pt x="5526681" y="523220"/>
                </a:cubicBezTo>
                <a:cubicBezTo>
                  <a:pt x="5319081" y="550879"/>
                  <a:pt x="5083135" y="487736"/>
                  <a:pt x="4863479" y="523220"/>
                </a:cubicBezTo>
                <a:cubicBezTo>
                  <a:pt x="4643823" y="558704"/>
                  <a:pt x="4616762" y="520644"/>
                  <a:pt x="4421345" y="523220"/>
                </a:cubicBezTo>
                <a:cubicBezTo>
                  <a:pt x="4225928" y="525796"/>
                  <a:pt x="4026878" y="502692"/>
                  <a:pt x="3813410" y="523220"/>
                </a:cubicBezTo>
                <a:cubicBezTo>
                  <a:pt x="3599943" y="543748"/>
                  <a:pt x="3585356" y="477406"/>
                  <a:pt x="3426542" y="523220"/>
                </a:cubicBezTo>
                <a:cubicBezTo>
                  <a:pt x="3267728" y="569034"/>
                  <a:pt x="2989130" y="515287"/>
                  <a:pt x="2873874" y="523220"/>
                </a:cubicBezTo>
                <a:cubicBezTo>
                  <a:pt x="2758618" y="531153"/>
                  <a:pt x="2601188" y="482592"/>
                  <a:pt x="2431740" y="523220"/>
                </a:cubicBezTo>
                <a:cubicBezTo>
                  <a:pt x="2262292" y="563848"/>
                  <a:pt x="1949667" y="469329"/>
                  <a:pt x="1768538" y="523220"/>
                </a:cubicBezTo>
                <a:cubicBezTo>
                  <a:pt x="1587409" y="577111"/>
                  <a:pt x="1481871" y="519896"/>
                  <a:pt x="1381670" y="523220"/>
                </a:cubicBezTo>
                <a:cubicBezTo>
                  <a:pt x="1281469" y="526544"/>
                  <a:pt x="1006371" y="488368"/>
                  <a:pt x="773735" y="523220"/>
                </a:cubicBezTo>
                <a:cubicBezTo>
                  <a:pt x="541100" y="558072"/>
                  <a:pt x="180908" y="476735"/>
                  <a:pt x="0" y="523220"/>
                </a:cubicBezTo>
                <a:cubicBezTo>
                  <a:pt x="-6315" y="311872"/>
                  <a:pt x="61976" y="236902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12735549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3BFD035-FA03-4F2C-8F59-65BBE38CA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3608" y="0"/>
            <a:ext cx="1107644" cy="1047227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-6953" y="1702511"/>
            <a:ext cx="3672408" cy="2285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3564" y="2887627"/>
            <a:ext cx="224773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solidFill>
                  <a:srgbClr val="FFC400"/>
                </a:solidFill>
                <a:effectLst>
                  <a:glow rad="63500">
                    <a:schemeClr val="accent4">
                      <a:satMod val="175000"/>
                      <a:alpha val="27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600" b="1" dirty="0">
                <a:ln w="11430"/>
                <a:solidFill>
                  <a:srgbClr val="FFC400"/>
                </a:solidFill>
                <a:effectLst>
                  <a:glow rad="63500">
                    <a:schemeClr val="accent4">
                      <a:satMod val="175000"/>
                      <a:alpha val="27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C400"/>
                </a:solidFill>
                <a:effectLst>
                  <a:glow rad="63500">
                    <a:schemeClr val="accent4">
                      <a:satMod val="175000"/>
                      <a:alpha val="27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phiên</a:t>
            </a:r>
            <a:endParaRPr lang="en-US" sz="3600" b="1" dirty="0">
              <a:ln w="11430"/>
              <a:solidFill>
                <a:srgbClr val="FFC400"/>
              </a:solidFill>
              <a:effectLst>
                <a:glow rad="63500">
                  <a:schemeClr val="accent4">
                    <a:satMod val="175000"/>
                    <a:alpha val="27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15"/>
          <p:cNvPicPr>
            <a:picLocks noChangeAspect="1"/>
          </p:cNvPicPr>
          <p:nvPr/>
        </p:nvPicPr>
        <p:blipFill rotWithShape="1">
          <a:blip r:embed="rId5"/>
          <a:srcRect b="44485"/>
          <a:stretch>
            <a:fillRect/>
          </a:stretch>
        </p:blipFill>
        <p:spPr>
          <a:xfrm>
            <a:off x="5877915" y="723756"/>
            <a:ext cx="1060575" cy="696660"/>
          </a:xfrm>
          <a:prstGeom prst="rect">
            <a:avLst/>
          </a:prstGeom>
        </p:spPr>
      </p:pic>
      <p:sp>
        <p:nvSpPr>
          <p:cNvPr id="13" name="矩形: 圆角 10"/>
          <p:cNvSpPr/>
          <p:nvPr/>
        </p:nvSpPr>
        <p:spPr>
          <a:xfrm>
            <a:off x="3672409" y="1641184"/>
            <a:ext cx="5364087" cy="3379632"/>
          </a:xfrm>
          <a:prstGeom prst="roundRect">
            <a:avLst>
              <a:gd name="adj" fmla="val 11821"/>
            </a:avLst>
          </a:prstGeom>
          <a:solidFill>
            <a:srgbClr val="FEF9F2"/>
          </a:solidFill>
          <a:ln w="19050">
            <a:solidFill>
              <a:srgbClr val="FBBDB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8">
            <a:extLst>
              <a:ext uri="{FF2B5EF4-FFF2-40B4-BE49-F238E27FC236}">
                <a16:creationId xmlns:a16="http://schemas.microsoft.com/office/drawing/2014/main" id="{E1542D47-0D60-46ED-AF94-4E60148E9378}"/>
              </a:ext>
            </a:extLst>
          </p:cNvPr>
          <p:cNvSpPr txBox="1"/>
          <p:nvPr/>
        </p:nvSpPr>
        <p:spPr>
          <a:xfrm flipH="1">
            <a:off x="3672409" y="2214294"/>
            <a:ext cx="5436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任意多边形: 形状 14"/>
          <p:cNvSpPr/>
          <p:nvPr/>
        </p:nvSpPr>
        <p:spPr>
          <a:xfrm>
            <a:off x="4932040" y="1379574"/>
            <a:ext cx="2880320" cy="523219"/>
          </a:xfrm>
          <a:custGeom>
            <a:avLst/>
            <a:gdLst>
              <a:gd name="connsiteX0" fmla="*/ 0 w 2465068"/>
              <a:gd name="connsiteY0" fmla="*/ 0 h 354560"/>
              <a:gd name="connsiteX1" fmla="*/ 177280 w 2465068"/>
              <a:gd name="connsiteY1" fmla="*/ 0 h 354560"/>
              <a:gd name="connsiteX2" fmla="*/ 177281 w 2465068"/>
              <a:gd name="connsiteY2" fmla="*/ 1 h 354560"/>
              <a:gd name="connsiteX3" fmla="*/ 2281381 w 2465068"/>
              <a:gd name="connsiteY3" fmla="*/ 1 h 354560"/>
              <a:gd name="connsiteX4" fmla="*/ 2281381 w 2465068"/>
              <a:gd name="connsiteY4" fmla="*/ 6407 h 354560"/>
              <a:gd name="connsiteX5" fmla="*/ 2287788 w 2465068"/>
              <a:gd name="connsiteY5" fmla="*/ 0 h 354560"/>
              <a:gd name="connsiteX6" fmla="*/ 2465068 w 2465068"/>
              <a:gd name="connsiteY6" fmla="*/ 0 h 354560"/>
              <a:gd name="connsiteX7" fmla="*/ 2287788 w 2465068"/>
              <a:gd name="connsiteY7" fmla="*/ 177280 h 354560"/>
              <a:gd name="connsiteX8" fmla="*/ 2465068 w 2465068"/>
              <a:gd name="connsiteY8" fmla="*/ 354560 h 354560"/>
              <a:gd name="connsiteX9" fmla="*/ 2287788 w 2465068"/>
              <a:gd name="connsiteY9" fmla="*/ 354560 h 354560"/>
              <a:gd name="connsiteX10" fmla="*/ 2281381 w 2465068"/>
              <a:gd name="connsiteY10" fmla="*/ 348153 h 354560"/>
              <a:gd name="connsiteX11" fmla="*/ 2281381 w 2465068"/>
              <a:gd name="connsiteY11" fmla="*/ 354560 h 354560"/>
              <a:gd name="connsiteX12" fmla="*/ 177280 w 2465068"/>
              <a:gd name="connsiteY12" fmla="*/ 354560 h 354560"/>
              <a:gd name="connsiteX13" fmla="*/ 0 w 2465068"/>
              <a:gd name="connsiteY13" fmla="*/ 354560 h 354560"/>
              <a:gd name="connsiteX14" fmla="*/ 177280 w 2465068"/>
              <a:gd name="connsiteY14" fmla="*/ 177280 h 35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5068" h="354560">
                <a:moveTo>
                  <a:pt x="0" y="0"/>
                </a:moveTo>
                <a:lnTo>
                  <a:pt x="177280" y="0"/>
                </a:lnTo>
                <a:lnTo>
                  <a:pt x="177281" y="1"/>
                </a:lnTo>
                <a:lnTo>
                  <a:pt x="2281381" y="1"/>
                </a:lnTo>
                <a:lnTo>
                  <a:pt x="2281381" y="6407"/>
                </a:lnTo>
                <a:lnTo>
                  <a:pt x="2287788" y="0"/>
                </a:lnTo>
                <a:lnTo>
                  <a:pt x="2465068" y="0"/>
                </a:lnTo>
                <a:lnTo>
                  <a:pt x="2287788" y="177280"/>
                </a:lnTo>
                <a:lnTo>
                  <a:pt x="2465068" y="354560"/>
                </a:lnTo>
                <a:lnTo>
                  <a:pt x="2287788" y="354560"/>
                </a:lnTo>
                <a:lnTo>
                  <a:pt x="2281381" y="348153"/>
                </a:lnTo>
                <a:lnTo>
                  <a:pt x="2281381" y="354560"/>
                </a:lnTo>
                <a:lnTo>
                  <a:pt x="177280" y="354560"/>
                </a:lnTo>
                <a:lnTo>
                  <a:pt x="0" y="354560"/>
                </a:lnTo>
                <a:lnTo>
                  <a:pt x="177280" y="177280"/>
                </a:lnTo>
                <a:close/>
              </a:path>
            </a:pathLst>
          </a:custGeom>
          <a:solidFill>
            <a:srgbClr val="FBB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cs typeface="+mn-ea"/>
                <a:sym typeface="+mn-lt"/>
              </a:rPr>
              <a:t>Xem phim và TLCH</a:t>
            </a:r>
            <a:endParaRPr lang="zh-CN" altLang="en-US" b="1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7184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2" grpId="0"/>
      <p:bldP spid="13" grpId="0" animBg="1"/>
      <p:bldP spid="16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-39005" y="1492424"/>
            <a:ext cx="3672408" cy="2285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9148" y="2644552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solidFill>
                  <a:srgbClr val="FFC400"/>
                </a:solidFill>
                <a:effectLst>
                  <a:glow rad="63500">
                    <a:schemeClr val="accent4">
                      <a:satMod val="175000"/>
                      <a:alpha val="27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dirty="0">
                <a:ln w="11430"/>
                <a:solidFill>
                  <a:srgbClr val="FFC400"/>
                </a:solidFill>
                <a:effectLst>
                  <a:glow rad="63500">
                    <a:schemeClr val="accent4">
                      <a:satMod val="175000"/>
                      <a:alpha val="27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C400"/>
                </a:solidFill>
                <a:effectLst>
                  <a:glow rad="63500">
                    <a:schemeClr val="accent4">
                      <a:satMod val="175000"/>
                      <a:alpha val="27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600" b="1" dirty="0">
              <a:ln w="11430"/>
              <a:solidFill>
                <a:srgbClr val="FFC400"/>
              </a:solidFill>
              <a:effectLst>
                <a:glow rad="63500">
                  <a:schemeClr val="accent4">
                    <a:satMod val="175000"/>
                    <a:alpha val="27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15"/>
          <p:cNvPicPr>
            <a:picLocks noChangeAspect="1"/>
          </p:cNvPicPr>
          <p:nvPr/>
        </p:nvPicPr>
        <p:blipFill rotWithShape="1">
          <a:blip r:embed="rId3"/>
          <a:srcRect b="44485"/>
          <a:stretch>
            <a:fillRect/>
          </a:stretch>
        </p:blipFill>
        <p:spPr>
          <a:xfrm>
            <a:off x="5824314" y="268288"/>
            <a:ext cx="1060575" cy="696660"/>
          </a:xfrm>
          <a:prstGeom prst="rect">
            <a:avLst/>
          </a:prstGeom>
        </p:spPr>
      </p:pic>
      <p:sp>
        <p:nvSpPr>
          <p:cNvPr id="13" name="矩形: 圆角 10"/>
          <p:cNvSpPr/>
          <p:nvPr/>
        </p:nvSpPr>
        <p:spPr>
          <a:xfrm>
            <a:off x="3618808" y="1129568"/>
            <a:ext cx="5364087" cy="3379632"/>
          </a:xfrm>
          <a:prstGeom prst="roundRect">
            <a:avLst>
              <a:gd name="adj" fmla="val 11821"/>
            </a:avLst>
          </a:prstGeom>
          <a:solidFill>
            <a:srgbClr val="FEF9F2"/>
          </a:solidFill>
          <a:ln w="19050">
            <a:solidFill>
              <a:srgbClr val="FBBDB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8">
            <a:extLst>
              <a:ext uri="{FF2B5EF4-FFF2-40B4-BE49-F238E27FC236}">
                <a16:creationId xmlns:a16="http://schemas.microsoft.com/office/drawing/2014/main" id="{E1542D47-0D60-46ED-AF94-4E60148E9378}"/>
              </a:ext>
            </a:extLst>
          </p:cNvPr>
          <p:cNvSpPr txBox="1"/>
          <p:nvPr/>
        </p:nvSpPr>
        <p:spPr>
          <a:xfrm flipH="1">
            <a:off x="3563888" y="1588277"/>
            <a:ext cx="54360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Bef>
                <a:spcPct val="50000"/>
              </a:spcBef>
              <a:buAutoNum type="arabicPeriod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spcBef>
                <a:spcPct val="50000"/>
              </a:spcBef>
              <a:buAutoNum type="arabicPeriod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任意多边形: 形状 14"/>
          <p:cNvSpPr/>
          <p:nvPr/>
        </p:nvSpPr>
        <p:spPr>
          <a:xfrm>
            <a:off x="5157601" y="953775"/>
            <a:ext cx="2394003" cy="351586"/>
          </a:xfrm>
          <a:custGeom>
            <a:avLst/>
            <a:gdLst>
              <a:gd name="connsiteX0" fmla="*/ 0 w 2465068"/>
              <a:gd name="connsiteY0" fmla="*/ 0 h 354560"/>
              <a:gd name="connsiteX1" fmla="*/ 177280 w 2465068"/>
              <a:gd name="connsiteY1" fmla="*/ 0 h 354560"/>
              <a:gd name="connsiteX2" fmla="*/ 177281 w 2465068"/>
              <a:gd name="connsiteY2" fmla="*/ 1 h 354560"/>
              <a:gd name="connsiteX3" fmla="*/ 2281381 w 2465068"/>
              <a:gd name="connsiteY3" fmla="*/ 1 h 354560"/>
              <a:gd name="connsiteX4" fmla="*/ 2281381 w 2465068"/>
              <a:gd name="connsiteY4" fmla="*/ 6407 h 354560"/>
              <a:gd name="connsiteX5" fmla="*/ 2287788 w 2465068"/>
              <a:gd name="connsiteY5" fmla="*/ 0 h 354560"/>
              <a:gd name="connsiteX6" fmla="*/ 2465068 w 2465068"/>
              <a:gd name="connsiteY6" fmla="*/ 0 h 354560"/>
              <a:gd name="connsiteX7" fmla="*/ 2287788 w 2465068"/>
              <a:gd name="connsiteY7" fmla="*/ 177280 h 354560"/>
              <a:gd name="connsiteX8" fmla="*/ 2465068 w 2465068"/>
              <a:gd name="connsiteY8" fmla="*/ 354560 h 354560"/>
              <a:gd name="connsiteX9" fmla="*/ 2287788 w 2465068"/>
              <a:gd name="connsiteY9" fmla="*/ 354560 h 354560"/>
              <a:gd name="connsiteX10" fmla="*/ 2281381 w 2465068"/>
              <a:gd name="connsiteY10" fmla="*/ 348153 h 354560"/>
              <a:gd name="connsiteX11" fmla="*/ 2281381 w 2465068"/>
              <a:gd name="connsiteY11" fmla="*/ 354560 h 354560"/>
              <a:gd name="connsiteX12" fmla="*/ 177280 w 2465068"/>
              <a:gd name="connsiteY12" fmla="*/ 354560 h 354560"/>
              <a:gd name="connsiteX13" fmla="*/ 0 w 2465068"/>
              <a:gd name="connsiteY13" fmla="*/ 354560 h 354560"/>
              <a:gd name="connsiteX14" fmla="*/ 177280 w 2465068"/>
              <a:gd name="connsiteY14" fmla="*/ 177280 h 35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5068" h="354560">
                <a:moveTo>
                  <a:pt x="0" y="0"/>
                </a:moveTo>
                <a:lnTo>
                  <a:pt x="177280" y="0"/>
                </a:lnTo>
                <a:lnTo>
                  <a:pt x="177281" y="1"/>
                </a:lnTo>
                <a:lnTo>
                  <a:pt x="2281381" y="1"/>
                </a:lnTo>
                <a:lnTo>
                  <a:pt x="2281381" y="6407"/>
                </a:lnTo>
                <a:lnTo>
                  <a:pt x="2287788" y="0"/>
                </a:lnTo>
                <a:lnTo>
                  <a:pt x="2465068" y="0"/>
                </a:lnTo>
                <a:lnTo>
                  <a:pt x="2287788" y="177280"/>
                </a:lnTo>
                <a:lnTo>
                  <a:pt x="2465068" y="354560"/>
                </a:lnTo>
                <a:lnTo>
                  <a:pt x="2287788" y="354560"/>
                </a:lnTo>
                <a:lnTo>
                  <a:pt x="2281381" y="348153"/>
                </a:lnTo>
                <a:lnTo>
                  <a:pt x="2281381" y="354560"/>
                </a:lnTo>
                <a:lnTo>
                  <a:pt x="177280" y="354560"/>
                </a:lnTo>
                <a:lnTo>
                  <a:pt x="0" y="354560"/>
                </a:lnTo>
                <a:lnTo>
                  <a:pt x="177280" y="177280"/>
                </a:lnTo>
                <a:close/>
              </a:path>
            </a:pathLst>
          </a:custGeom>
          <a:solidFill>
            <a:srgbClr val="FBB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3BFD035-FA03-4F2C-8F59-65BBE38CA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65727">
            <a:off x="3222255" y="668558"/>
            <a:ext cx="1107644" cy="104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36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6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4272"/>
            <a:ext cx="5400600" cy="36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84512"/>
            <a:ext cx="3046016" cy="228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83568" y="4009839"/>
            <a:ext cx="4176464" cy="523220"/>
          </a:xfrm>
          <a:custGeom>
            <a:avLst/>
            <a:gdLst>
              <a:gd name="connsiteX0" fmla="*/ 0 w 4176464"/>
              <a:gd name="connsiteY0" fmla="*/ 0 h 523220"/>
              <a:gd name="connsiteX1" fmla="*/ 513108 w 4176464"/>
              <a:gd name="connsiteY1" fmla="*/ 0 h 523220"/>
              <a:gd name="connsiteX2" fmla="*/ 1151511 w 4176464"/>
              <a:gd name="connsiteY2" fmla="*/ 0 h 523220"/>
              <a:gd name="connsiteX3" fmla="*/ 1664619 w 4176464"/>
              <a:gd name="connsiteY3" fmla="*/ 0 h 523220"/>
              <a:gd name="connsiteX4" fmla="*/ 2177728 w 4176464"/>
              <a:gd name="connsiteY4" fmla="*/ 0 h 523220"/>
              <a:gd name="connsiteX5" fmla="*/ 2816130 w 4176464"/>
              <a:gd name="connsiteY5" fmla="*/ 0 h 523220"/>
              <a:gd name="connsiteX6" fmla="*/ 3371003 w 4176464"/>
              <a:gd name="connsiteY6" fmla="*/ 0 h 523220"/>
              <a:gd name="connsiteX7" fmla="*/ 4176464 w 4176464"/>
              <a:gd name="connsiteY7" fmla="*/ 0 h 523220"/>
              <a:gd name="connsiteX8" fmla="*/ 4176464 w 4176464"/>
              <a:gd name="connsiteY8" fmla="*/ 523220 h 523220"/>
              <a:gd name="connsiteX9" fmla="*/ 3621591 w 4176464"/>
              <a:gd name="connsiteY9" fmla="*/ 523220 h 523220"/>
              <a:gd name="connsiteX10" fmla="*/ 2983189 w 4176464"/>
              <a:gd name="connsiteY10" fmla="*/ 523220 h 523220"/>
              <a:gd name="connsiteX11" fmla="*/ 2428315 w 4176464"/>
              <a:gd name="connsiteY11" fmla="*/ 523220 h 523220"/>
              <a:gd name="connsiteX12" fmla="*/ 1831678 w 4176464"/>
              <a:gd name="connsiteY12" fmla="*/ 523220 h 523220"/>
              <a:gd name="connsiteX13" fmla="*/ 1276805 w 4176464"/>
              <a:gd name="connsiteY13" fmla="*/ 523220 h 523220"/>
              <a:gd name="connsiteX14" fmla="*/ 680167 w 4176464"/>
              <a:gd name="connsiteY14" fmla="*/ 523220 h 523220"/>
              <a:gd name="connsiteX15" fmla="*/ 0 w 4176464"/>
              <a:gd name="connsiteY15" fmla="*/ 523220 h 523220"/>
              <a:gd name="connsiteX16" fmla="*/ 0 w 4176464"/>
              <a:gd name="connsiteY1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76464" h="523220" fill="none" extrusionOk="0">
                <a:moveTo>
                  <a:pt x="0" y="0"/>
                </a:moveTo>
                <a:cubicBezTo>
                  <a:pt x="152044" y="-58208"/>
                  <a:pt x="297993" y="40133"/>
                  <a:pt x="513108" y="0"/>
                </a:cubicBezTo>
                <a:cubicBezTo>
                  <a:pt x="728223" y="-40133"/>
                  <a:pt x="1018419" y="36895"/>
                  <a:pt x="1151511" y="0"/>
                </a:cubicBezTo>
                <a:cubicBezTo>
                  <a:pt x="1284603" y="-36895"/>
                  <a:pt x="1487273" y="26025"/>
                  <a:pt x="1664619" y="0"/>
                </a:cubicBezTo>
                <a:cubicBezTo>
                  <a:pt x="1841965" y="-26025"/>
                  <a:pt x="2061234" y="48968"/>
                  <a:pt x="2177728" y="0"/>
                </a:cubicBezTo>
                <a:cubicBezTo>
                  <a:pt x="2294222" y="-48968"/>
                  <a:pt x="2592226" y="29235"/>
                  <a:pt x="2816130" y="0"/>
                </a:cubicBezTo>
                <a:cubicBezTo>
                  <a:pt x="3040034" y="-29235"/>
                  <a:pt x="3218617" y="419"/>
                  <a:pt x="3371003" y="0"/>
                </a:cubicBezTo>
                <a:cubicBezTo>
                  <a:pt x="3523389" y="-419"/>
                  <a:pt x="3854195" y="62781"/>
                  <a:pt x="4176464" y="0"/>
                </a:cubicBezTo>
                <a:cubicBezTo>
                  <a:pt x="4214990" y="206484"/>
                  <a:pt x="4166674" y="325493"/>
                  <a:pt x="4176464" y="523220"/>
                </a:cubicBezTo>
                <a:cubicBezTo>
                  <a:pt x="3919755" y="567910"/>
                  <a:pt x="3769428" y="514311"/>
                  <a:pt x="3621591" y="523220"/>
                </a:cubicBezTo>
                <a:cubicBezTo>
                  <a:pt x="3473754" y="532129"/>
                  <a:pt x="3281659" y="484726"/>
                  <a:pt x="2983189" y="523220"/>
                </a:cubicBezTo>
                <a:cubicBezTo>
                  <a:pt x="2684719" y="561714"/>
                  <a:pt x="2662582" y="484361"/>
                  <a:pt x="2428315" y="523220"/>
                </a:cubicBezTo>
                <a:cubicBezTo>
                  <a:pt x="2194048" y="562079"/>
                  <a:pt x="2069225" y="458794"/>
                  <a:pt x="1831678" y="523220"/>
                </a:cubicBezTo>
                <a:cubicBezTo>
                  <a:pt x="1594131" y="587646"/>
                  <a:pt x="1486908" y="503653"/>
                  <a:pt x="1276805" y="523220"/>
                </a:cubicBezTo>
                <a:cubicBezTo>
                  <a:pt x="1066702" y="542787"/>
                  <a:pt x="954748" y="514663"/>
                  <a:pt x="680167" y="523220"/>
                </a:cubicBezTo>
                <a:cubicBezTo>
                  <a:pt x="405586" y="531777"/>
                  <a:pt x="299435" y="508792"/>
                  <a:pt x="0" y="523220"/>
                </a:cubicBezTo>
                <a:cubicBezTo>
                  <a:pt x="-39357" y="292388"/>
                  <a:pt x="30688" y="186062"/>
                  <a:pt x="0" y="0"/>
                </a:cubicBezTo>
                <a:close/>
              </a:path>
              <a:path w="4176464" h="523220" stroke="0" extrusionOk="0">
                <a:moveTo>
                  <a:pt x="0" y="0"/>
                </a:moveTo>
                <a:cubicBezTo>
                  <a:pt x="220749" y="-51962"/>
                  <a:pt x="365820" y="41885"/>
                  <a:pt x="513108" y="0"/>
                </a:cubicBezTo>
                <a:cubicBezTo>
                  <a:pt x="660396" y="-41885"/>
                  <a:pt x="789342" y="24747"/>
                  <a:pt x="1026217" y="0"/>
                </a:cubicBezTo>
                <a:cubicBezTo>
                  <a:pt x="1263092" y="-24747"/>
                  <a:pt x="1359818" y="43939"/>
                  <a:pt x="1497561" y="0"/>
                </a:cubicBezTo>
                <a:cubicBezTo>
                  <a:pt x="1635304" y="-43939"/>
                  <a:pt x="1859682" y="63752"/>
                  <a:pt x="2177728" y="0"/>
                </a:cubicBezTo>
                <a:cubicBezTo>
                  <a:pt x="2495774" y="-63752"/>
                  <a:pt x="2426540" y="46728"/>
                  <a:pt x="2649071" y="0"/>
                </a:cubicBezTo>
                <a:cubicBezTo>
                  <a:pt x="2871602" y="-46728"/>
                  <a:pt x="2966137" y="27341"/>
                  <a:pt x="3162180" y="0"/>
                </a:cubicBezTo>
                <a:cubicBezTo>
                  <a:pt x="3358223" y="-27341"/>
                  <a:pt x="3724914" y="80188"/>
                  <a:pt x="4176464" y="0"/>
                </a:cubicBezTo>
                <a:cubicBezTo>
                  <a:pt x="4225768" y="149822"/>
                  <a:pt x="4121932" y="310832"/>
                  <a:pt x="4176464" y="523220"/>
                </a:cubicBezTo>
                <a:cubicBezTo>
                  <a:pt x="4014638" y="548747"/>
                  <a:pt x="3832995" y="518932"/>
                  <a:pt x="3705120" y="523220"/>
                </a:cubicBezTo>
                <a:cubicBezTo>
                  <a:pt x="3577245" y="527508"/>
                  <a:pt x="3444218" y="515482"/>
                  <a:pt x="3192012" y="523220"/>
                </a:cubicBezTo>
                <a:cubicBezTo>
                  <a:pt x="2939806" y="530958"/>
                  <a:pt x="2715325" y="460581"/>
                  <a:pt x="2511845" y="523220"/>
                </a:cubicBezTo>
                <a:cubicBezTo>
                  <a:pt x="2308365" y="585859"/>
                  <a:pt x="2202674" y="518018"/>
                  <a:pt x="1956972" y="523220"/>
                </a:cubicBezTo>
                <a:cubicBezTo>
                  <a:pt x="1711270" y="528422"/>
                  <a:pt x="1604979" y="493206"/>
                  <a:pt x="1318569" y="523220"/>
                </a:cubicBezTo>
                <a:cubicBezTo>
                  <a:pt x="1032159" y="553234"/>
                  <a:pt x="1001686" y="476068"/>
                  <a:pt x="805461" y="523220"/>
                </a:cubicBezTo>
                <a:cubicBezTo>
                  <a:pt x="609236" y="570372"/>
                  <a:pt x="364195" y="455974"/>
                  <a:pt x="0" y="523220"/>
                </a:cubicBezTo>
                <a:cubicBezTo>
                  <a:pt x="-33377" y="373466"/>
                  <a:pt x="8192" y="142612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12735549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</a:t>
            </a:r>
          </a:p>
        </p:txBody>
      </p:sp>
    </p:spTree>
    <p:extLst>
      <p:ext uri="{BB962C8B-B14F-4D97-AF65-F5344CB8AC3E}">
        <p14:creationId xmlns:p14="http://schemas.microsoft.com/office/powerpoint/2010/main" val="2676118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3099"/>
            <a:ext cx="5544616" cy="3687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863235" y="4228728"/>
            <a:ext cx="5526681" cy="523220"/>
          </a:xfrm>
          <a:custGeom>
            <a:avLst/>
            <a:gdLst>
              <a:gd name="connsiteX0" fmla="*/ 0 w 5526681"/>
              <a:gd name="connsiteY0" fmla="*/ 0 h 523220"/>
              <a:gd name="connsiteX1" fmla="*/ 607935 w 5526681"/>
              <a:gd name="connsiteY1" fmla="*/ 0 h 523220"/>
              <a:gd name="connsiteX2" fmla="*/ 1215870 w 5526681"/>
              <a:gd name="connsiteY2" fmla="*/ 0 h 523220"/>
              <a:gd name="connsiteX3" fmla="*/ 1602737 w 5526681"/>
              <a:gd name="connsiteY3" fmla="*/ 0 h 523220"/>
              <a:gd name="connsiteX4" fmla="*/ 2265939 w 5526681"/>
              <a:gd name="connsiteY4" fmla="*/ 0 h 523220"/>
              <a:gd name="connsiteX5" fmla="*/ 2818607 w 5526681"/>
              <a:gd name="connsiteY5" fmla="*/ 0 h 523220"/>
              <a:gd name="connsiteX6" fmla="*/ 3205475 w 5526681"/>
              <a:gd name="connsiteY6" fmla="*/ 0 h 523220"/>
              <a:gd name="connsiteX7" fmla="*/ 3647609 w 5526681"/>
              <a:gd name="connsiteY7" fmla="*/ 0 h 523220"/>
              <a:gd name="connsiteX8" fmla="*/ 4310811 w 5526681"/>
              <a:gd name="connsiteY8" fmla="*/ 0 h 523220"/>
              <a:gd name="connsiteX9" fmla="*/ 4697679 w 5526681"/>
              <a:gd name="connsiteY9" fmla="*/ 0 h 523220"/>
              <a:gd name="connsiteX10" fmla="*/ 5526681 w 5526681"/>
              <a:gd name="connsiteY10" fmla="*/ 0 h 523220"/>
              <a:gd name="connsiteX11" fmla="*/ 5526681 w 5526681"/>
              <a:gd name="connsiteY11" fmla="*/ 523220 h 523220"/>
              <a:gd name="connsiteX12" fmla="*/ 4974013 w 5526681"/>
              <a:gd name="connsiteY12" fmla="*/ 523220 h 523220"/>
              <a:gd name="connsiteX13" fmla="*/ 4421345 w 5526681"/>
              <a:gd name="connsiteY13" fmla="*/ 523220 h 523220"/>
              <a:gd name="connsiteX14" fmla="*/ 3868677 w 5526681"/>
              <a:gd name="connsiteY14" fmla="*/ 523220 h 523220"/>
              <a:gd name="connsiteX15" fmla="*/ 3481809 w 5526681"/>
              <a:gd name="connsiteY15" fmla="*/ 523220 h 523220"/>
              <a:gd name="connsiteX16" fmla="*/ 3039675 w 5526681"/>
              <a:gd name="connsiteY16" fmla="*/ 523220 h 523220"/>
              <a:gd name="connsiteX17" fmla="*/ 2542273 w 5526681"/>
              <a:gd name="connsiteY17" fmla="*/ 523220 h 523220"/>
              <a:gd name="connsiteX18" fmla="*/ 1879072 w 5526681"/>
              <a:gd name="connsiteY18" fmla="*/ 523220 h 523220"/>
              <a:gd name="connsiteX19" fmla="*/ 1215870 w 5526681"/>
              <a:gd name="connsiteY19" fmla="*/ 523220 h 523220"/>
              <a:gd name="connsiteX20" fmla="*/ 607935 w 5526681"/>
              <a:gd name="connsiteY20" fmla="*/ 523220 h 523220"/>
              <a:gd name="connsiteX21" fmla="*/ 0 w 5526681"/>
              <a:gd name="connsiteY21" fmla="*/ 523220 h 523220"/>
              <a:gd name="connsiteX22" fmla="*/ 0 w 5526681"/>
              <a:gd name="connsiteY22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26681" h="523220" fill="none" extrusionOk="0">
                <a:moveTo>
                  <a:pt x="0" y="0"/>
                </a:moveTo>
                <a:cubicBezTo>
                  <a:pt x="133592" y="-35581"/>
                  <a:pt x="396597" y="3269"/>
                  <a:pt x="607935" y="0"/>
                </a:cubicBezTo>
                <a:cubicBezTo>
                  <a:pt x="819273" y="-3269"/>
                  <a:pt x="1009020" y="17771"/>
                  <a:pt x="1215870" y="0"/>
                </a:cubicBezTo>
                <a:cubicBezTo>
                  <a:pt x="1422721" y="-17771"/>
                  <a:pt x="1521343" y="41626"/>
                  <a:pt x="1602737" y="0"/>
                </a:cubicBezTo>
                <a:cubicBezTo>
                  <a:pt x="1684131" y="-41626"/>
                  <a:pt x="2114657" y="2417"/>
                  <a:pt x="2265939" y="0"/>
                </a:cubicBezTo>
                <a:cubicBezTo>
                  <a:pt x="2417221" y="-2417"/>
                  <a:pt x="2569237" y="43090"/>
                  <a:pt x="2818607" y="0"/>
                </a:cubicBezTo>
                <a:cubicBezTo>
                  <a:pt x="3067977" y="-43090"/>
                  <a:pt x="3086357" y="42372"/>
                  <a:pt x="3205475" y="0"/>
                </a:cubicBezTo>
                <a:cubicBezTo>
                  <a:pt x="3324593" y="-42372"/>
                  <a:pt x="3540558" y="49115"/>
                  <a:pt x="3647609" y="0"/>
                </a:cubicBezTo>
                <a:cubicBezTo>
                  <a:pt x="3754660" y="-49115"/>
                  <a:pt x="4036069" y="14091"/>
                  <a:pt x="4310811" y="0"/>
                </a:cubicBezTo>
                <a:cubicBezTo>
                  <a:pt x="4585553" y="-14091"/>
                  <a:pt x="4566674" y="27859"/>
                  <a:pt x="4697679" y="0"/>
                </a:cubicBezTo>
                <a:cubicBezTo>
                  <a:pt x="4828684" y="-27859"/>
                  <a:pt x="5148240" y="78473"/>
                  <a:pt x="5526681" y="0"/>
                </a:cubicBezTo>
                <a:cubicBezTo>
                  <a:pt x="5558780" y="180192"/>
                  <a:pt x="5494653" y="273203"/>
                  <a:pt x="5526681" y="523220"/>
                </a:cubicBezTo>
                <a:cubicBezTo>
                  <a:pt x="5372877" y="576985"/>
                  <a:pt x="5148115" y="505348"/>
                  <a:pt x="4974013" y="523220"/>
                </a:cubicBezTo>
                <a:cubicBezTo>
                  <a:pt x="4799911" y="541092"/>
                  <a:pt x="4625774" y="484930"/>
                  <a:pt x="4421345" y="523220"/>
                </a:cubicBezTo>
                <a:cubicBezTo>
                  <a:pt x="4216916" y="561510"/>
                  <a:pt x="4121356" y="518244"/>
                  <a:pt x="3868677" y="523220"/>
                </a:cubicBezTo>
                <a:cubicBezTo>
                  <a:pt x="3615998" y="528196"/>
                  <a:pt x="3637381" y="480716"/>
                  <a:pt x="3481809" y="523220"/>
                </a:cubicBezTo>
                <a:cubicBezTo>
                  <a:pt x="3326237" y="565724"/>
                  <a:pt x="3203697" y="486300"/>
                  <a:pt x="3039675" y="523220"/>
                </a:cubicBezTo>
                <a:cubicBezTo>
                  <a:pt x="2875653" y="560140"/>
                  <a:pt x="2657475" y="515652"/>
                  <a:pt x="2542273" y="523220"/>
                </a:cubicBezTo>
                <a:cubicBezTo>
                  <a:pt x="2427071" y="530788"/>
                  <a:pt x="2113161" y="492447"/>
                  <a:pt x="1879072" y="523220"/>
                </a:cubicBezTo>
                <a:cubicBezTo>
                  <a:pt x="1644983" y="553993"/>
                  <a:pt x="1402099" y="471183"/>
                  <a:pt x="1215870" y="523220"/>
                </a:cubicBezTo>
                <a:cubicBezTo>
                  <a:pt x="1029641" y="575257"/>
                  <a:pt x="772490" y="469708"/>
                  <a:pt x="607935" y="523220"/>
                </a:cubicBezTo>
                <a:cubicBezTo>
                  <a:pt x="443381" y="576732"/>
                  <a:pt x="233027" y="513687"/>
                  <a:pt x="0" y="523220"/>
                </a:cubicBezTo>
                <a:cubicBezTo>
                  <a:pt x="-26726" y="326842"/>
                  <a:pt x="25463" y="148673"/>
                  <a:pt x="0" y="0"/>
                </a:cubicBezTo>
                <a:close/>
              </a:path>
              <a:path w="5526681" h="523220" stroke="0" extrusionOk="0">
                <a:moveTo>
                  <a:pt x="0" y="0"/>
                </a:moveTo>
                <a:cubicBezTo>
                  <a:pt x="124516" y="-20428"/>
                  <a:pt x="222737" y="8986"/>
                  <a:pt x="442134" y="0"/>
                </a:cubicBezTo>
                <a:cubicBezTo>
                  <a:pt x="661531" y="-8986"/>
                  <a:pt x="711363" y="12619"/>
                  <a:pt x="884269" y="0"/>
                </a:cubicBezTo>
                <a:cubicBezTo>
                  <a:pt x="1057176" y="-12619"/>
                  <a:pt x="1099437" y="40837"/>
                  <a:pt x="1271137" y="0"/>
                </a:cubicBezTo>
                <a:cubicBezTo>
                  <a:pt x="1442837" y="-40837"/>
                  <a:pt x="1761135" y="8068"/>
                  <a:pt x="1934338" y="0"/>
                </a:cubicBezTo>
                <a:cubicBezTo>
                  <a:pt x="2107541" y="-8068"/>
                  <a:pt x="2180273" y="10895"/>
                  <a:pt x="2321206" y="0"/>
                </a:cubicBezTo>
                <a:cubicBezTo>
                  <a:pt x="2462139" y="-10895"/>
                  <a:pt x="2574279" y="44591"/>
                  <a:pt x="2763341" y="0"/>
                </a:cubicBezTo>
                <a:cubicBezTo>
                  <a:pt x="2952403" y="-44591"/>
                  <a:pt x="3017619" y="53560"/>
                  <a:pt x="3260742" y="0"/>
                </a:cubicBezTo>
                <a:cubicBezTo>
                  <a:pt x="3503865" y="-53560"/>
                  <a:pt x="3516067" y="5879"/>
                  <a:pt x="3702876" y="0"/>
                </a:cubicBezTo>
                <a:cubicBezTo>
                  <a:pt x="3889685" y="-5879"/>
                  <a:pt x="4069856" y="38072"/>
                  <a:pt x="4366078" y="0"/>
                </a:cubicBezTo>
                <a:cubicBezTo>
                  <a:pt x="4662300" y="-38072"/>
                  <a:pt x="4618346" y="344"/>
                  <a:pt x="4863479" y="0"/>
                </a:cubicBezTo>
                <a:cubicBezTo>
                  <a:pt x="5108612" y="-344"/>
                  <a:pt x="5217965" y="63985"/>
                  <a:pt x="5526681" y="0"/>
                </a:cubicBezTo>
                <a:cubicBezTo>
                  <a:pt x="5580761" y="120079"/>
                  <a:pt x="5499770" y="378262"/>
                  <a:pt x="5526681" y="523220"/>
                </a:cubicBezTo>
                <a:cubicBezTo>
                  <a:pt x="5319081" y="550879"/>
                  <a:pt x="5083135" y="487736"/>
                  <a:pt x="4863479" y="523220"/>
                </a:cubicBezTo>
                <a:cubicBezTo>
                  <a:pt x="4643823" y="558704"/>
                  <a:pt x="4616762" y="520644"/>
                  <a:pt x="4421345" y="523220"/>
                </a:cubicBezTo>
                <a:cubicBezTo>
                  <a:pt x="4225928" y="525796"/>
                  <a:pt x="4026878" y="502692"/>
                  <a:pt x="3813410" y="523220"/>
                </a:cubicBezTo>
                <a:cubicBezTo>
                  <a:pt x="3599943" y="543748"/>
                  <a:pt x="3585356" y="477406"/>
                  <a:pt x="3426542" y="523220"/>
                </a:cubicBezTo>
                <a:cubicBezTo>
                  <a:pt x="3267728" y="569034"/>
                  <a:pt x="2989130" y="515287"/>
                  <a:pt x="2873874" y="523220"/>
                </a:cubicBezTo>
                <a:cubicBezTo>
                  <a:pt x="2758618" y="531153"/>
                  <a:pt x="2601188" y="482592"/>
                  <a:pt x="2431740" y="523220"/>
                </a:cubicBezTo>
                <a:cubicBezTo>
                  <a:pt x="2262292" y="563848"/>
                  <a:pt x="1949667" y="469329"/>
                  <a:pt x="1768538" y="523220"/>
                </a:cubicBezTo>
                <a:cubicBezTo>
                  <a:pt x="1587409" y="577111"/>
                  <a:pt x="1481871" y="519896"/>
                  <a:pt x="1381670" y="523220"/>
                </a:cubicBezTo>
                <a:cubicBezTo>
                  <a:pt x="1281469" y="526544"/>
                  <a:pt x="1006371" y="488368"/>
                  <a:pt x="773735" y="523220"/>
                </a:cubicBezTo>
                <a:cubicBezTo>
                  <a:pt x="541100" y="558072"/>
                  <a:pt x="180908" y="476735"/>
                  <a:pt x="0" y="523220"/>
                </a:cubicBezTo>
                <a:cubicBezTo>
                  <a:pt x="-6315" y="311872"/>
                  <a:pt x="61976" y="236902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12735549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47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619672" y="124272"/>
            <a:ext cx="5526681" cy="523220"/>
          </a:xfrm>
          <a:custGeom>
            <a:avLst/>
            <a:gdLst>
              <a:gd name="connsiteX0" fmla="*/ 0 w 5526681"/>
              <a:gd name="connsiteY0" fmla="*/ 0 h 523220"/>
              <a:gd name="connsiteX1" fmla="*/ 607935 w 5526681"/>
              <a:gd name="connsiteY1" fmla="*/ 0 h 523220"/>
              <a:gd name="connsiteX2" fmla="*/ 1215870 w 5526681"/>
              <a:gd name="connsiteY2" fmla="*/ 0 h 523220"/>
              <a:gd name="connsiteX3" fmla="*/ 1602737 w 5526681"/>
              <a:gd name="connsiteY3" fmla="*/ 0 h 523220"/>
              <a:gd name="connsiteX4" fmla="*/ 2265939 w 5526681"/>
              <a:gd name="connsiteY4" fmla="*/ 0 h 523220"/>
              <a:gd name="connsiteX5" fmla="*/ 2818607 w 5526681"/>
              <a:gd name="connsiteY5" fmla="*/ 0 h 523220"/>
              <a:gd name="connsiteX6" fmla="*/ 3205475 w 5526681"/>
              <a:gd name="connsiteY6" fmla="*/ 0 h 523220"/>
              <a:gd name="connsiteX7" fmla="*/ 3647609 w 5526681"/>
              <a:gd name="connsiteY7" fmla="*/ 0 h 523220"/>
              <a:gd name="connsiteX8" fmla="*/ 4310811 w 5526681"/>
              <a:gd name="connsiteY8" fmla="*/ 0 h 523220"/>
              <a:gd name="connsiteX9" fmla="*/ 4697679 w 5526681"/>
              <a:gd name="connsiteY9" fmla="*/ 0 h 523220"/>
              <a:gd name="connsiteX10" fmla="*/ 5526681 w 5526681"/>
              <a:gd name="connsiteY10" fmla="*/ 0 h 523220"/>
              <a:gd name="connsiteX11" fmla="*/ 5526681 w 5526681"/>
              <a:gd name="connsiteY11" fmla="*/ 523220 h 523220"/>
              <a:gd name="connsiteX12" fmla="*/ 4974013 w 5526681"/>
              <a:gd name="connsiteY12" fmla="*/ 523220 h 523220"/>
              <a:gd name="connsiteX13" fmla="*/ 4421345 w 5526681"/>
              <a:gd name="connsiteY13" fmla="*/ 523220 h 523220"/>
              <a:gd name="connsiteX14" fmla="*/ 3868677 w 5526681"/>
              <a:gd name="connsiteY14" fmla="*/ 523220 h 523220"/>
              <a:gd name="connsiteX15" fmla="*/ 3481809 w 5526681"/>
              <a:gd name="connsiteY15" fmla="*/ 523220 h 523220"/>
              <a:gd name="connsiteX16" fmla="*/ 3039675 w 5526681"/>
              <a:gd name="connsiteY16" fmla="*/ 523220 h 523220"/>
              <a:gd name="connsiteX17" fmla="*/ 2542273 w 5526681"/>
              <a:gd name="connsiteY17" fmla="*/ 523220 h 523220"/>
              <a:gd name="connsiteX18" fmla="*/ 1879072 w 5526681"/>
              <a:gd name="connsiteY18" fmla="*/ 523220 h 523220"/>
              <a:gd name="connsiteX19" fmla="*/ 1215870 w 5526681"/>
              <a:gd name="connsiteY19" fmla="*/ 523220 h 523220"/>
              <a:gd name="connsiteX20" fmla="*/ 607935 w 5526681"/>
              <a:gd name="connsiteY20" fmla="*/ 523220 h 523220"/>
              <a:gd name="connsiteX21" fmla="*/ 0 w 5526681"/>
              <a:gd name="connsiteY21" fmla="*/ 523220 h 523220"/>
              <a:gd name="connsiteX22" fmla="*/ 0 w 5526681"/>
              <a:gd name="connsiteY22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26681" h="523220" fill="none" extrusionOk="0">
                <a:moveTo>
                  <a:pt x="0" y="0"/>
                </a:moveTo>
                <a:cubicBezTo>
                  <a:pt x="133592" y="-35581"/>
                  <a:pt x="396597" y="3269"/>
                  <a:pt x="607935" y="0"/>
                </a:cubicBezTo>
                <a:cubicBezTo>
                  <a:pt x="819273" y="-3269"/>
                  <a:pt x="1009020" y="17771"/>
                  <a:pt x="1215870" y="0"/>
                </a:cubicBezTo>
                <a:cubicBezTo>
                  <a:pt x="1422721" y="-17771"/>
                  <a:pt x="1521343" y="41626"/>
                  <a:pt x="1602737" y="0"/>
                </a:cubicBezTo>
                <a:cubicBezTo>
                  <a:pt x="1684131" y="-41626"/>
                  <a:pt x="2114657" y="2417"/>
                  <a:pt x="2265939" y="0"/>
                </a:cubicBezTo>
                <a:cubicBezTo>
                  <a:pt x="2417221" y="-2417"/>
                  <a:pt x="2569237" y="43090"/>
                  <a:pt x="2818607" y="0"/>
                </a:cubicBezTo>
                <a:cubicBezTo>
                  <a:pt x="3067977" y="-43090"/>
                  <a:pt x="3086357" y="42372"/>
                  <a:pt x="3205475" y="0"/>
                </a:cubicBezTo>
                <a:cubicBezTo>
                  <a:pt x="3324593" y="-42372"/>
                  <a:pt x="3540558" y="49115"/>
                  <a:pt x="3647609" y="0"/>
                </a:cubicBezTo>
                <a:cubicBezTo>
                  <a:pt x="3754660" y="-49115"/>
                  <a:pt x="4036069" y="14091"/>
                  <a:pt x="4310811" y="0"/>
                </a:cubicBezTo>
                <a:cubicBezTo>
                  <a:pt x="4585553" y="-14091"/>
                  <a:pt x="4566674" y="27859"/>
                  <a:pt x="4697679" y="0"/>
                </a:cubicBezTo>
                <a:cubicBezTo>
                  <a:pt x="4828684" y="-27859"/>
                  <a:pt x="5148240" y="78473"/>
                  <a:pt x="5526681" y="0"/>
                </a:cubicBezTo>
                <a:cubicBezTo>
                  <a:pt x="5558780" y="180192"/>
                  <a:pt x="5494653" y="273203"/>
                  <a:pt x="5526681" y="523220"/>
                </a:cubicBezTo>
                <a:cubicBezTo>
                  <a:pt x="5372877" y="576985"/>
                  <a:pt x="5148115" y="505348"/>
                  <a:pt x="4974013" y="523220"/>
                </a:cubicBezTo>
                <a:cubicBezTo>
                  <a:pt x="4799911" y="541092"/>
                  <a:pt x="4625774" y="484930"/>
                  <a:pt x="4421345" y="523220"/>
                </a:cubicBezTo>
                <a:cubicBezTo>
                  <a:pt x="4216916" y="561510"/>
                  <a:pt x="4121356" y="518244"/>
                  <a:pt x="3868677" y="523220"/>
                </a:cubicBezTo>
                <a:cubicBezTo>
                  <a:pt x="3615998" y="528196"/>
                  <a:pt x="3637381" y="480716"/>
                  <a:pt x="3481809" y="523220"/>
                </a:cubicBezTo>
                <a:cubicBezTo>
                  <a:pt x="3326237" y="565724"/>
                  <a:pt x="3203697" y="486300"/>
                  <a:pt x="3039675" y="523220"/>
                </a:cubicBezTo>
                <a:cubicBezTo>
                  <a:pt x="2875653" y="560140"/>
                  <a:pt x="2657475" y="515652"/>
                  <a:pt x="2542273" y="523220"/>
                </a:cubicBezTo>
                <a:cubicBezTo>
                  <a:pt x="2427071" y="530788"/>
                  <a:pt x="2113161" y="492447"/>
                  <a:pt x="1879072" y="523220"/>
                </a:cubicBezTo>
                <a:cubicBezTo>
                  <a:pt x="1644983" y="553993"/>
                  <a:pt x="1402099" y="471183"/>
                  <a:pt x="1215870" y="523220"/>
                </a:cubicBezTo>
                <a:cubicBezTo>
                  <a:pt x="1029641" y="575257"/>
                  <a:pt x="772490" y="469708"/>
                  <a:pt x="607935" y="523220"/>
                </a:cubicBezTo>
                <a:cubicBezTo>
                  <a:pt x="443381" y="576732"/>
                  <a:pt x="233027" y="513687"/>
                  <a:pt x="0" y="523220"/>
                </a:cubicBezTo>
                <a:cubicBezTo>
                  <a:pt x="-26726" y="326842"/>
                  <a:pt x="25463" y="148673"/>
                  <a:pt x="0" y="0"/>
                </a:cubicBezTo>
                <a:close/>
              </a:path>
              <a:path w="5526681" h="523220" stroke="0" extrusionOk="0">
                <a:moveTo>
                  <a:pt x="0" y="0"/>
                </a:moveTo>
                <a:cubicBezTo>
                  <a:pt x="124516" y="-20428"/>
                  <a:pt x="222737" y="8986"/>
                  <a:pt x="442134" y="0"/>
                </a:cubicBezTo>
                <a:cubicBezTo>
                  <a:pt x="661531" y="-8986"/>
                  <a:pt x="711363" y="12619"/>
                  <a:pt x="884269" y="0"/>
                </a:cubicBezTo>
                <a:cubicBezTo>
                  <a:pt x="1057176" y="-12619"/>
                  <a:pt x="1099437" y="40837"/>
                  <a:pt x="1271137" y="0"/>
                </a:cubicBezTo>
                <a:cubicBezTo>
                  <a:pt x="1442837" y="-40837"/>
                  <a:pt x="1761135" y="8068"/>
                  <a:pt x="1934338" y="0"/>
                </a:cubicBezTo>
                <a:cubicBezTo>
                  <a:pt x="2107541" y="-8068"/>
                  <a:pt x="2180273" y="10895"/>
                  <a:pt x="2321206" y="0"/>
                </a:cubicBezTo>
                <a:cubicBezTo>
                  <a:pt x="2462139" y="-10895"/>
                  <a:pt x="2574279" y="44591"/>
                  <a:pt x="2763341" y="0"/>
                </a:cubicBezTo>
                <a:cubicBezTo>
                  <a:pt x="2952403" y="-44591"/>
                  <a:pt x="3017619" y="53560"/>
                  <a:pt x="3260742" y="0"/>
                </a:cubicBezTo>
                <a:cubicBezTo>
                  <a:pt x="3503865" y="-53560"/>
                  <a:pt x="3516067" y="5879"/>
                  <a:pt x="3702876" y="0"/>
                </a:cubicBezTo>
                <a:cubicBezTo>
                  <a:pt x="3889685" y="-5879"/>
                  <a:pt x="4069856" y="38072"/>
                  <a:pt x="4366078" y="0"/>
                </a:cubicBezTo>
                <a:cubicBezTo>
                  <a:pt x="4662300" y="-38072"/>
                  <a:pt x="4618346" y="344"/>
                  <a:pt x="4863479" y="0"/>
                </a:cubicBezTo>
                <a:cubicBezTo>
                  <a:pt x="5108612" y="-344"/>
                  <a:pt x="5217965" y="63985"/>
                  <a:pt x="5526681" y="0"/>
                </a:cubicBezTo>
                <a:cubicBezTo>
                  <a:pt x="5580761" y="120079"/>
                  <a:pt x="5499770" y="378262"/>
                  <a:pt x="5526681" y="523220"/>
                </a:cubicBezTo>
                <a:cubicBezTo>
                  <a:pt x="5319081" y="550879"/>
                  <a:pt x="5083135" y="487736"/>
                  <a:pt x="4863479" y="523220"/>
                </a:cubicBezTo>
                <a:cubicBezTo>
                  <a:pt x="4643823" y="558704"/>
                  <a:pt x="4616762" y="520644"/>
                  <a:pt x="4421345" y="523220"/>
                </a:cubicBezTo>
                <a:cubicBezTo>
                  <a:pt x="4225928" y="525796"/>
                  <a:pt x="4026878" y="502692"/>
                  <a:pt x="3813410" y="523220"/>
                </a:cubicBezTo>
                <a:cubicBezTo>
                  <a:pt x="3599943" y="543748"/>
                  <a:pt x="3585356" y="477406"/>
                  <a:pt x="3426542" y="523220"/>
                </a:cubicBezTo>
                <a:cubicBezTo>
                  <a:pt x="3267728" y="569034"/>
                  <a:pt x="2989130" y="515287"/>
                  <a:pt x="2873874" y="523220"/>
                </a:cubicBezTo>
                <a:cubicBezTo>
                  <a:pt x="2758618" y="531153"/>
                  <a:pt x="2601188" y="482592"/>
                  <a:pt x="2431740" y="523220"/>
                </a:cubicBezTo>
                <a:cubicBezTo>
                  <a:pt x="2262292" y="563848"/>
                  <a:pt x="1949667" y="469329"/>
                  <a:pt x="1768538" y="523220"/>
                </a:cubicBezTo>
                <a:cubicBezTo>
                  <a:pt x="1587409" y="577111"/>
                  <a:pt x="1481871" y="519896"/>
                  <a:pt x="1381670" y="523220"/>
                </a:cubicBezTo>
                <a:cubicBezTo>
                  <a:pt x="1281469" y="526544"/>
                  <a:pt x="1006371" y="488368"/>
                  <a:pt x="773735" y="523220"/>
                </a:cubicBezTo>
                <a:cubicBezTo>
                  <a:pt x="541100" y="558072"/>
                  <a:pt x="180908" y="476735"/>
                  <a:pt x="0" y="523220"/>
                </a:cubicBezTo>
                <a:cubicBezTo>
                  <a:pt x="-6315" y="311872"/>
                  <a:pt x="61976" y="236902"/>
                  <a:pt x="0" y="0"/>
                </a:cubicBezTo>
                <a:close/>
              </a:path>
            </a:pathLst>
          </a:custGeom>
          <a:solidFill>
            <a:srgbClr val="FFF560"/>
          </a:solidFill>
          <a:ln w="12700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12735549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6"/>
          <a:stretch/>
        </p:blipFill>
        <p:spPr>
          <a:xfrm>
            <a:off x="107505" y="844352"/>
            <a:ext cx="427550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  <a:reflection stA="37000" endPos="19000" dist="1397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60768"/>
            <a:ext cx="4275508" cy="2863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  <a:reflection stA="37000" endPos="19000" dist="139700" dir="5400000" sy="-100000" algn="bl" rotWithShape="0"/>
          </a:effec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8828" y="4084712"/>
            <a:ext cx="3572861" cy="523220"/>
          </a:xfrm>
          <a:custGeom>
            <a:avLst/>
            <a:gdLst>
              <a:gd name="connsiteX0" fmla="*/ 0 w 3572861"/>
              <a:gd name="connsiteY0" fmla="*/ 0 h 523220"/>
              <a:gd name="connsiteX1" fmla="*/ 595477 w 3572861"/>
              <a:gd name="connsiteY1" fmla="*/ 0 h 523220"/>
              <a:gd name="connsiteX2" fmla="*/ 1083768 w 3572861"/>
              <a:gd name="connsiteY2" fmla="*/ 0 h 523220"/>
              <a:gd name="connsiteX3" fmla="*/ 1679245 w 3572861"/>
              <a:gd name="connsiteY3" fmla="*/ 0 h 523220"/>
              <a:gd name="connsiteX4" fmla="*/ 2310450 w 3572861"/>
              <a:gd name="connsiteY4" fmla="*/ 0 h 523220"/>
              <a:gd name="connsiteX5" fmla="*/ 2834470 w 3572861"/>
              <a:gd name="connsiteY5" fmla="*/ 0 h 523220"/>
              <a:gd name="connsiteX6" fmla="*/ 3572861 w 3572861"/>
              <a:gd name="connsiteY6" fmla="*/ 0 h 523220"/>
              <a:gd name="connsiteX7" fmla="*/ 3572861 w 3572861"/>
              <a:gd name="connsiteY7" fmla="*/ 523220 h 523220"/>
              <a:gd name="connsiteX8" fmla="*/ 2905927 w 3572861"/>
              <a:gd name="connsiteY8" fmla="*/ 523220 h 523220"/>
              <a:gd name="connsiteX9" fmla="*/ 2417636 w 3572861"/>
              <a:gd name="connsiteY9" fmla="*/ 523220 h 523220"/>
              <a:gd name="connsiteX10" fmla="*/ 1750702 w 3572861"/>
              <a:gd name="connsiteY10" fmla="*/ 523220 h 523220"/>
              <a:gd name="connsiteX11" fmla="*/ 1190954 w 3572861"/>
              <a:gd name="connsiteY11" fmla="*/ 523220 h 523220"/>
              <a:gd name="connsiteX12" fmla="*/ 559748 w 3572861"/>
              <a:gd name="connsiteY12" fmla="*/ 523220 h 523220"/>
              <a:gd name="connsiteX13" fmla="*/ 0 w 3572861"/>
              <a:gd name="connsiteY13" fmla="*/ 523220 h 523220"/>
              <a:gd name="connsiteX14" fmla="*/ 0 w 3572861"/>
              <a:gd name="connsiteY1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2861" h="523220" fill="none" extrusionOk="0">
                <a:moveTo>
                  <a:pt x="0" y="0"/>
                </a:moveTo>
                <a:cubicBezTo>
                  <a:pt x="129030" y="-15247"/>
                  <a:pt x="356640" y="47094"/>
                  <a:pt x="595477" y="0"/>
                </a:cubicBezTo>
                <a:cubicBezTo>
                  <a:pt x="834314" y="-47094"/>
                  <a:pt x="912047" y="5092"/>
                  <a:pt x="1083768" y="0"/>
                </a:cubicBezTo>
                <a:cubicBezTo>
                  <a:pt x="1255489" y="-5092"/>
                  <a:pt x="1540619" y="48568"/>
                  <a:pt x="1679245" y="0"/>
                </a:cubicBezTo>
                <a:cubicBezTo>
                  <a:pt x="1817871" y="-48568"/>
                  <a:pt x="2121535" y="15139"/>
                  <a:pt x="2310450" y="0"/>
                </a:cubicBezTo>
                <a:cubicBezTo>
                  <a:pt x="2499366" y="-15139"/>
                  <a:pt x="2680000" y="34907"/>
                  <a:pt x="2834470" y="0"/>
                </a:cubicBezTo>
                <a:cubicBezTo>
                  <a:pt x="2988940" y="-34907"/>
                  <a:pt x="3214236" y="43025"/>
                  <a:pt x="3572861" y="0"/>
                </a:cubicBezTo>
                <a:cubicBezTo>
                  <a:pt x="3621358" y="205322"/>
                  <a:pt x="3516390" y="368314"/>
                  <a:pt x="3572861" y="523220"/>
                </a:cubicBezTo>
                <a:cubicBezTo>
                  <a:pt x="3247648" y="550966"/>
                  <a:pt x="3186668" y="502870"/>
                  <a:pt x="2905927" y="523220"/>
                </a:cubicBezTo>
                <a:cubicBezTo>
                  <a:pt x="2625186" y="543570"/>
                  <a:pt x="2566418" y="485226"/>
                  <a:pt x="2417636" y="523220"/>
                </a:cubicBezTo>
                <a:cubicBezTo>
                  <a:pt x="2268854" y="561214"/>
                  <a:pt x="1955330" y="474060"/>
                  <a:pt x="1750702" y="523220"/>
                </a:cubicBezTo>
                <a:cubicBezTo>
                  <a:pt x="1546074" y="572380"/>
                  <a:pt x="1462223" y="466469"/>
                  <a:pt x="1190954" y="523220"/>
                </a:cubicBezTo>
                <a:cubicBezTo>
                  <a:pt x="919685" y="579971"/>
                  <a:pt x="724997" y="502479"/>
                  <a:pt x="559748" y="523220"/>
                </a:cubicBezTo>
                <a:cubicBezTo>
                  <a:pt x="394499" y="543961"/>
                  <a:pt x="151641" y="516275"/>
                  <a:pt x="0" y="523220"/>
                </a:cubicBezTo>
                <a:cubicBezTo>
                  <a:pt x="-35692" y="402204"/>
                  <a:pt x="1284" y="214357"/>
                  <a:pt x="0" y="0"/>
                </a:cubicBezTo>
                <a:close/>
              </a:path>
              <a:path w="3572861" h="523220" stroke="0" extrusionOk="0">
                <a:moveTo>
                  <a:pt x="0" y="0"/>
                </a:moveTo>
                <a:cubicBezTo>
                  <a:pt x="214162" y="-57941"/>
                  <a:pt x="382554" y="47406"/>
                  <a:pt x="524020" y="0"/>
                </a:cubicBezTo>
                <a:cubicBezTo>
                  <a:pt x="665486" y="-47406"/>
                  <a:pt x="852763" y="56847"/>
                  <a:pt x="1048039" y="0"/>
                </a:cubicBezTo>
                <a:cubicBezTo>
                  <a:pt x="1243315" y="-56847"/>
                  <a:pt x="1412105" y="51477"/>
                  <a:pt x="1536330" y="0"/>
                </a:cubicBezTo>
                <a:cubicBezTo>
                  <a:pt x="1660555" y="-51477"/>
                  <a:pt x="1870077" y="735"/>
                  <a:pt x="2203264" y="0"/>
                </a:cubicBezTo>
                <a:cubicBezTo>
                  <a:pt x="2536451" y="-735"/>
                  <a:pt x="2542678" y="1536"/>
                  <a:pt x="2691555" y="0"/>
                </a:cubicBezTo>
                <a:cubicBezTo>
                  <a:pt x="2840432" y="-1536"/>
                  <a:pt x="3393771" y="29758"/>
                  <a:pt x="3572861" y="0"/>
                </a:cubicBezTo>
                <a:cubicBezTo>
                  <a:pt x="3588344" y="203416"/>
                  <a:pt x="3512923" y="415155"/>
                  <a:pt x="3572861" y="523220"/>
                </a:cubicBezTo>
                <a:cubicBezTo>
                  <a:pt x="3389445" y="547344"/>
                  <a:pt x="3281668" y="505218"/>
                  <a:pt x="3013113" y="523220"/>
                </a:cubicBezTo>
                <a:cubicBezTo>
                  <a:pt x="2744558" y="541222"/>
                  <a:pt x="2587534" y="489901"/>
                  <a:pt x="2453365" y="523220"/>
                </a:cubicBezTo>
                <a:cubicBezTo>
                  <a:pt x="2319196" y="556539"/>
                  <a:pt x="2176999" y="497532"/>
                  <a:pt x="1929345" y="523220"/>
                </a:cubicBezTo>
                <a:cubicBezTo>
                  <a:pt x="1681691" y="548908"/>
                  <a:pt x="1432473" y="497153"/>
                  <a:pt x="1262411" y="523220"/>
                </a:cubicBezTo>
                <a:cubicBezTo>
                  <a:pt x="1092349" y="549287"/>
                  <a:pt x="951789" y="478752"/>
                  <a:pt x="702663" y="523220"/>
                </a:cubicBezTo>
                <a:cubicBezTo>
                  <a:pt x="453537" y="567688"/>
                  <a:pt x="332434" y="466638"/>
                  <a:pt x="0" y="523220"/>
                </a:cubicBezTo>
                <a:cubicBezTo>
                  <a:pt x="-34911" y="278396"/>
                  <a:pt x="34317" y="203937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12735549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067339" y="4065548"/>
            <a:ext cx="3572861" cy="523220"/>
          </a:xfrm>
          <a:custGeom>
            <a:avLst/>
            <a:gdLst>
              <a:gd name="connsiteX0" fmla="*/ 0 w 3572861"/>
              <a:gd name="connsiteY0" fmla="*/ 0 h 523220"/>
              <a:gd name="connsiteX1" fmla="*/ 595477 w 3572861"/>
              <a:gd name="connsiteY1" fmla="*/ 0 h 523220"/>
              <a:gd name="connsiteX2" fmla="*/ 1083768 w 3572861"/>
              <a:gd name="connsiteY2" fmla="*/ 0 h 523220"/>
              <a:gd name="connsiteX3" fmla="*/ 1679245 w 3572861"/>
              <a:gd name="connsiteY3" fmla="*/ 0 h 523220"/>
              <a:gd name="connsiteX4" fmla="*/ 2310450 w 3572861"/>
              <a:gd name="connsiteY4" fmla="*/ 0 h 523220"/>
              <a:gd name="connsiteX5" fmla="*/ 2834470 w 3572861"/>
              <a:gd name="connsiteY5" fmla="*/ 0 h 523220"/>
              <a:gd name="connsiteX6" fmla="*/ 3572861 w 3572861"/>
              <a:gd name="connsiteY6" fmla="*/ 0 h 523220"/>
              <a:gd name="connsiteX7" fmla="*/ 3572861 w 3572861"/>
              <a:gd name="connsiteY7" fmla="*/ 523220 h 523220"/>
              <a:gd name="connsiteX8" fmla="*/ 2905927 w 3572861"/>
              <a:gd name="connsiteY8" fmla="*/ 523220 h 523220"/>
              <a:gd name="connsiteX9" fmla="*/ 2417636 w 3572861"/>
              <a:gd name="connsiteY9" fmla="*/ 523220 h 523220"/>
              <a:gd name="connsiteX10" fmla="*/ 1750702 w 3572861"/>
              <a:gd name="connsiteY10" fmla="*/ 523220 h 523220"/>
              <a:gd name="connsiteX11" fmla="*/ 1190954 w 3572861"/>
              <a:gd name="connsiteY11" fmla="*/ 523220 h 523220"/>
              <a:gd name="connsiteX12" fmla="*/ 559748 w 3572861"/>
              <a:gd name="connsiteY12" fmla="*/ 523220 h 523220"/>
              <a:gd name="connsiteX13" fmla="*/ 0 w 3572861"/>
              <a:gd name="connsiteY13" fmla="*/ 523220 h 523220"/>
              <a:gd name="connsiteX14" fmla="*/ 0 w 3572861"/>
              <a:gd name="connsiteY1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2861" h="523220" fill="none" extrusionOk="0">
                <a:moveTo>
                  <a:pt x="0" y="0"/>
                </a:moveTo>
                <a:cubicBezTo>
                  <a:pt x="129030" y="-15247"/>
                  <a:pt x="356640" y="47094"/>
                  <a:pt x="595477" y="0"/>
                </a:cubicBezTo>
                <a:cubicBezTo>
                  <a:pt x="834314" y="-47094"/>
                  <a:pt x="912047" y="5092"/>
                  <a:pt x="1083768" y="0"/>
                </a:cubicBezTo>
                <a:cubicBezTo>
                  <a:pt x="1255489" y="-5092"/>
                  <a:pt x="1540619" y="48568"/>
                  <a:pt x="1679245" y="0"/>
                </a:cubicBezTo>
                <a:cubicBezTo>
                  <a:pt x="1817871" y="-48568"/>
                  <a:pt x="2121535" y="15139"/>
                  <a:pt x="2310450" y="0"/>
                </a:cubicBezTo>
                <a:cubicBezTo>
                  <a:pt x="2499366" y="-15139"/>
                  <a:pt x="2680000" y="34907"/>
                  <a:pt x="2834470" y="0"/>
                </a:cubicBezTo>
                <a:cubicBezTo>
                  <a:pt x="2988940" y="-34907"/>
                  <a:pt x="3214236" y="43025"/>
                  <a:pt x="3572861" y="0"/>
                </a:cubicBezTo>
                <a:cubicBezTo>
                  <a:pt x="3621358" y="205322"/>
                  <a:pt x="3516390" y="368314"/>
                  <a:pt x="3572861" y="523220"/>
                </a:cubicBezTo>
                <a:cubicBezTo>
                  <a:pt x="3247648" y="550966"/>
                  <a:pt x="3186668" y="502870"/>
                  <a:pt x="2905927" y="523220"/>
                </a:cubicBezTo>
                <a:cubicBezTo>
                  <a:pt x="2625186" y="543570"/>
                  <a:pt x="2566418" y="485226"/>
                  <a:pt x="2417636" y="523220"/>
                </a:cubicBezTo>
                <a:cubicBezTo>
                  <a:pt x="2268854" y="561214"/>
                  <a:pt x="1955330" y="474060"/>
                  <a:pt x="1750702" y="523220"/>
                </a:cubicBezTo>
                <a:cubicBezTo>
                  <a:pt x="1546074" y="572380"/>
                  <a:pt x="1462223" y="466469"/>
                  <a:pt x="1190954" y="523220"/>
                </a:cubicBezTo>
                <a:cubicBezTo>
                  <a:pt x="919685" y="579971"/>
                  <a:pt x="724997" y="502479"/>
                  <a:pt x="559748" y="523220"/>
                </a:cubicBezTo>
                <a:cubicBezTo>
                  <a:pt x="394499" y="543961"/>
                  <a:pt x="151641" y="516275"/>
                  <a:pt x="0" y="523220"/>
                </a:cubicBezTo>
                <a:cubicBezTo>
                  <a:pt x="-35692" y="402204"/>
                  <a:pt x="1284" y="214357"/>
                  <a:pt x="0" y="0"/>
                </a:cubicBezTo>
                <a:close/>
              </a:path>
              <a:path w="3572861" h="523220" stroke="0" extrusionOk="0">
                <a:moveTo>
                  <a:pt x="0" y="0"/>
                </a:moveTo>
                <a:cubicBezTo>
                  <a:pt x="214162" y="-57941"/>
                  <a:pt x="382554" y="47406"/>
                  <a:pt x="524020" y="0"/>
                </a:cubicBezTo>
                <a:cubicBezTo>
                  <a:pt x="665486" y="-47406"/>
                  <a:pt x="852763" y="56847"/>
                  <a:pt x="1048039" y="0"/>
                </a:cubicBezTo>
                <a:cubicBezTo>
                  <a:pt x="1243315" y="-56847"/>
                  <a:pt x="1412105" y="51477"/>
                  <a:pt x="1536330" y="0"/>
                </a:cubicBezTo>
                <a:cubicBezTo>
                  <a:pt x="1660555" y="-51477"/>
                  <a:pt x="1870077" y="735"/>
                  <a:pt x="2203264" y="0"/>
                </a:cubicBezTo>
                <a:cubicBezTo>
                  <a:pt x="2536451" y="-735"/>
                  <a:pt x="2542678" y="1536"/>
                  <a:pt x="2691555" y="0"/>
                </a:cubicBezTo>
                <a:cubicBezTo>
                  <a:pt x="2840432" y="-1536"/>
                  <a:pt x="3393771" y="29758"/>
                  <a:pt x="3572861" y="0"/>
                </a:cubicBezTo>
                <a:cubicBezTo>
                  <a:pt x="3588344" y="203416"/>
                  <a:pt x="3512923" y="415155"/>
                  <a:pt x="3572861" y="523220"/>
                </a:cubicBezTo>
                <a:cubicBezTo>
                  <a:pt x="3389445" y="547344"/>
                  <a:pt x="3281668" y="505218"/>
                  <a:pt x="3013113" y="523220"/>
                </a:cubicBezTo>
                <a:cubicBezTo>
                  <a:pt x="2744558" y="541222"/>
                  <a:pt x="2587534" y="489901"/>
                  <a:pt x="2453365" y="523220"/>
                </a:cubicBezTo>
                <a:cubicBezTo>
                  <a:pt x="2319196" y="556539"/>
                  <a:pt x="2176999" y="497532"/>
                  <a:pt x="1929345" y="523220"/>
                </a:cubicBezTo>
                <a:cubicBezTo>
                  <a:pt x="1681691" y="548908"/>
                  <a:pt x="1432473" y="497153"/>
                  <a:pt x="1262411" y="523220"/>
                </a:cubicBezTo>
                <a:cubicBezTo>
                  <a:pt x="1092349" y="549287"/>
                  <a:pt x="951789" y="478752"/>
                  <a:pt x="702663" y="523220"/>
                </a:cubicBezTo>
                <a:cubicBezTo>
                  <a:pt x="453537" y="567688"/>
                  <a:pt x="332434" y="466638"/>
                  <a:pt x="0" y="523220"/>
                </a:cubicBezTo>
                <a:cubicBezTo>
                  <a:pt x="-34911" y="278396"/>
                  <a:pt x="34317" y="203937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12735549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84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1" y="-28961"/>
            <a:ext cx="3672408" cy="2285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490" y="1129104"/>
            <a:ext cx="247157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solidFill>
                  <a:srgbClr val="FFC400"/>
                </a:solidFill>
                <a:effectLst>
                  <a:glow rad="63500">
                    <a:schemeClr val="accent4">
                      <a:satMod val="175000"/>
                      <a:alpha val="27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n w="11430"/>
                <a:solidFill>
                  <a:srgbClr val="FFC400"/>
                </a:solidFill>
                <a:effectLst>
                  <a:glow rad="63500">
                    <a:schemeClr val="accent4">
                      <a:satMod val="175000"/>
                      <a:alpha val="27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C400"/>
                </a:solidFill>
                <a:effectLst>
                  <a:glow rad="63500">
                    <a:schemeClr val="accent4">
                      <a:satMod val="175000"/>
                      <a:alpha val="27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phục</a:t>
            </a:r>
            <a:endParaRPr lang="en-US" sz="3600" b="1" dirty="0">
              <a:ln w="11430"/>
              <a:solidFill>
                <a:srgbClr val="FFC400"/>
              </a:solidFill>
              <a:effectLst>
                <a:glow rad="63500">
                  <a:schemeClr val="accent4">
                    <a:satMod val="175000"/>
                    <a:alpha val="27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15"/>
          <p:cNvPicPr>
            <a:picLocks noChangeAspect="1"/>
          </p:cNvPicPr>
          <p:nvPr/>
        </p:nvPicPr>
        <p:blipFill rotWithShape="1">
          <a:blip r:embed="rId3"/>
          <a:srcRect b="44485"/>
          <a:stretch>
            <a:fillRect/>
          </a:stretch>
        </p:blipFill>
        <p:spPr>
          <a:xfrm>
            <a:off x="5877915" y="340296"/>
            <a:ext cx="1060575" cy="696660"/>
          </a:xfrm>
          <a:prstGeom prst="rect">
            <a:avLst/>
          </a:prstGeom>
        </p:spPr>
      </p:pic>
      <p:sp>
        <p:nvSpPr>
          <p:cNvPr id="13" name="矩形: 圆角 10"/>
          <p:cNvSpPr/>
          <p:nvPr/>
        </p:nvSpPr>
        <p:spPr>
          <a:xfrm>
            <a:off x="3672409" y="1201576"/>
            <a:ext cx="5364087" cy="3379632"/>
          </a:xfrm>
          <a:prstGeom prst="roundRect">
            <a:avLst>
              <a:gd name="adj" fmla="val 11821"/>
            </a:avLst>
          </a:prstGeom>
          <a:solidFill>
            <a:srgbClr val="FEF9F2"/>
          </a:solidFill>
          <a:ln w="19050">
            <a:solidFill>
              <a:srgbClr val="FBBDB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8">
            <a:extLst>
              <a:ext uri="{FF2B5EF4-FFF2-40B4-BE49-F238E27FC236}">
                <a16:creationId xmlns:a16="http://schemas.microsoft.com/office/drawing/2014/main" id="{E1542D47-0D60-46ED-AF94-4E60148E9378}"/>
              </a:ext>
            </a:extLst>
          </p:cNvPr>
          <p:cNvSpPr txBox="1"/>
          <p:nvPr/>
        </p:nvSpPr>
        <p:spPr>
          <a:xfrm flipH="1">
            <a:off x="3707904" y="2106562"/>
            <a:ext cx="5328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chất liệu, </a:t>
            </a: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sắc,...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: 圆角 10"/>
          <p:cNvSpPr/>
          <p:nvPr/>
        </p:nvSpPr>
        <p:spPr>
          <a:xfrm>
            <a:off x="3672408" y="1202702"/>
            <a:ext cx="5364087" cy="3379632"/>
          </a:xfrm>
          <a:prstGeom prst="roundRect">
            <a:avLst>
              <a:gd name="adj" fmla="val 11821"/>
            </a:avLst>
          </a:prstGeom>
          <a:solidFill>
            <a:srgbClr val="FEF9F2"/>
          </a:solidFill>
          <a:ln w="19050">
            <a:solidFill>
              <a:srgbClr val="FBBDB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5211202" y="1025783"/>
            <a:ext cx="2394003" cy="351586"/>
          </a:xfrm>
          <a:custGeom>
            <a:avLst/>
            <a:gdLst>
              <a:gd name="connsiteX0" fmla="*/ 0 w 2465068"/>
              <a:gd name="connsiteY0" fmla="*/ 0 h 354560"/>
              <a:gd name="connsiteX1" fmla="*/ 177280 w 2465068"/>
              <a:gd name="connsiteY1" fmla="*/ 0 h 354560"/>
              <a:gd name="connsiteX2" fmla="*/ 177281 w 2465068"/>
              <a:gd name="connsiteY2" fmla="*/ 1 h 354560"/>
              <a:gd name="connsiteX3" fmla="*/ 2281381 w 2465068"/>
              <a:gd name="connsiteY3" fmla="*/ 1 h 354560"/>
              <a:gd name="connsiteX4" fmla="*/ 2281381 w 2465068"/>
              <a:gd name="connsiteY4" fmla="*/ 6407 h 354560"/>
              <a:gd name="connsiteX5" fmla="*/ 2287788 w 2465068"/>
              <a:gd name="connsiteY5" fmla="*/ 0 h 354560"/>
              <a:gd name="connsiteX6" fmla="*/ 2465068 w 2465068"/>
              <a:gd name="connsiteY6" fmla="*/ 0 h 354560"/>
              <a:gd name="connsiteX7" fmla="*/ 2287788 w 2465068"/>
              <a:gd name="connsiteY7" fmla="*/ 177280 h 354560"/>
              <a:gd name="connsiteX8" fmla="*/ 2465068 w 2465068"/>
              <a:gd name="connsiteY8" fmla="*/ 354560 h 354560"/>
              <a:gd name="connsiteX9" fmla="*/ 2287788 w 2465068"/>
              <a:gd name="connsiteY9" fmla="*/ 354560 h 354560"/>
              <a:gd name="connsiteX10" fmla="*/ 2281381 w 2465068"/>
              <a:gd name="connsiteY10" fmla="*/ 348153 h 354560"/>
              <a:gd name="connsiteX11" fmla="*/ 2281381 w 2465068"/>
              <a:gd name="connsiteY11" fmla="*/ 354560 h 354560"/>
              <a:gd name="connsiteX12" fmla="*/ 177280 w 2465068"/>
              <a:gd name="connsiteY12" fmla="*/ 354560 h 354560"/>
              <a:gd name="connsiteX13" fmla="*/ 0 w 2465068"/>
              <a:gd name="connsiteY13" fmla="*/ 354560 h 354560"/>
              <a:gd name="connsiteX14" fmla="*/ 177280 w 2465068"/>
              <a:gd name="connsiteY14" fmla="*/ 177280 h 35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5068" h="354560">
                <a:moveTo>
                  <a:pt x="0" y="0"/>
                </a:moveTo>
                <a:lnTo>
                  <a:pt x="177280" y="0"/>
                </a:lnTo>
                <a:lnTo>
                  <a:pt x="177281" y="1"/>
                </a:lnTo>
                <a:lnTo>
                  <a:pt x="2281381" y="1"/>
                </a:lnTo>
                <a:lnTo>
                  <a:pt x="2281381" y="6407"/>
                </a:lnTo>
                <a:lnTo>
                  <a:pt x="2287788" y="0"/>
                </a:lnTo>
                <a:lnTo>
                  <a:pt x="2465068" y="0"/>
                </a:lnTo>
                <a:lnTo>
                  <a:pt x="2287788" y="177280"/>
                </a:lnTo>
                <a:lnTo>
                  <a:pt x="2465068" y="354560"/>
                </a:lnTo>
                <a:lnTo>
                  <a:pt x="2287788" y="354560"/>
                </a:lnTo>
                <a:lnTo>
                  <a:pt x="2281381" y="348153"/>
                </a:lnTo>
                <a:lnTo>
                  <a:pt x="2281381" y="354560"/>
                </a:lnTo>
                <a:lnTo>
                  <a:pt x="177280" y="354560"/>
                </a:lnTo>
                <a:lnTo>
                  <a:pt x="0" y="354560"/>
                </a:lnTo>
                <a:lnTo>
                  <a:pt x="177280" y="177280"/>
                </a:lnTo>
                <a:close/>
              </a:path>
            </a:pathLst>
          </a:custGeom>
          <a:solidFill>
            <a:srgbClr val="FBB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3BFD035-FA03-4F2C-8F59-65BBE38CA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75856" y="853755"/>
            <a:ext cx="1107644" cy="1047227"/>
          </a:xfrm>
          <a:prstGeom prst="rect">
            <a:avLst/>
          </a:prstGeom>
        </p:spPr>
      </p:pic>
      <p:pic>
        <p:nvPicPr>
          <p:cNvPr id="4" name="Picture 3" descr="A picture containing person, group, colorful, crowd&#10;&#10;Description automatically generated">
            <a:extLst>
              <a:ext uri="{FF2B5EF4-FFF2-40B4-BE49-F238E27FC236}">
                <a16:creationId xmlns:a16="http://schemas.microsoft.com/office/drawing/2014/main" id="{F46E833C-9F2D-452A-9063-6FB8C2D33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1805"/>
            <a:ext cx="3700950" cy="2629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2718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6" grpId="0"/>
      <p:bldP spid="17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8723"/>
            <a:ext cx="4450669" cy="2951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9552" y="3868688"/>
            <a:ext cx="2601004" cy="523220"/>
          </a:xfrm>
          <a:custGeom>
            <a:avLst/>
            <a:gdLst>
              <a:gd name="connsiteX0" fmla="*/ 0 w 2601004"/>
              <a:gd name="connsiteY0" fmla="*/ 0 h 523220"/>
              <a:gd name="connsiteX1" fmla="*/ 468181 w 2601004"/>
              <a:gd name="connsiteY1" fmla="*/ 0 h 523220"/>
              <a:gd name="connsiteX2" fmla="*/ 962371 w 2601004"/>
              <a:gd name="connsiteY2" fmla="*/ 0 h 523220"/>
              <a:gd name="connsiteX3" fmla="*/ 1430552 w 2601004"/>
              <a:gd name="connsiteY3" fmla="*/ 0 h 523220"/>
              <a:gd name="connsiteX4" fmla="*/ 1872723 w 2601004"/>
              <a:gd name="connsiteY4" fmla="*/ 0 h 523220"/>
              <a:gd name="connsiteX5" fmla="*/ 2601004 w 2601004"/>
              <a:gd name="connsiteY5" fmla="*/ 0 h 523220"/>
              <a:gd name="connsiteX6" fmla="*/ 2601004 w 2601004"/>
              <a:gd name="connsiteY6" fmla="*/ 523220 h 523220"/>
              <a:gd name="connsiteX7" fmla="*/ 2054793 w 2601004"/>
              <a:gd name="connsiteY7" fmla="*/ 523220 h 523220"/>
              <a:gd name="connsiteX8" fmla="*/ 1560602 w 2601004"/>
              <a:gd name="connsiteY8" fmla="*/ 523220 h 523220"/>
              <a:gd name="connsiteX9" fmla="*/ 1040402 w 2601004"/>
              <a:gd name="connsiteY9" fmla="*/ 523220 h 523220"/>
              <a:gd name="connsiteX10" fmla="*/ 494191 w 2601004"/>
              <a:gd name="connsiteY10" fmla="*/ 523220 h 523220"/>
              <a:gd name="connsiteX11" fmla="*/ 0 w 2601004"/>
              <a:gd name="connsiteY11" fmla="*/ 523220 h 523220"/>
              <a:gd name="connsiteX12" fmla="*/ 0 w 2601004"/>
              <a:gd name="connsiteY12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1004" h="523220" fill="none" extrusionOk="0">
                <a:moveTo>
                  <a:pt x="0" y="0"/>
                </a:moveTo>
                <a:cubicBezTo>
                  <a:pt x="140285" y="-11607"/>
                  <a:pt x="372812" y="50518"/>
                  <a:pt x="468181" y="0"/>
                </a:cubicBezTo>
                <a:cubicBezTo>
                  <a:pt x="563550" y="-50518"/>
                  <a:pt x="830767" y="42268"/>
                  <a:pt x="962371" y="0"/>
                </a:cubicBezTo>
                <a:cubicBezTo>
                  <a:pt x="1093975" y="-42268"/>
                  <a:pt x="1253451" y="43821"/>
                  <a:pt x="1430552" y="0"/>
                </a:cubicBezTo>
                <a:cubicBezTo>
                  <a:pt x="1607653" y="-43821"/>
                  <a:pt x="1672202" y="43514"/>
                  <a:pt x="1872723" y="0"/>
                </a:cubicBezTo>
                <a:cubicBezTo>
                  <a:pt x="2073244" y="-43514"/>
                  <a:pt x="2377678" y="72465"/>
                  <a:pt x="2601004" y="0"/>
                </a:cubicBezTo>
                <a:cubicBezTo>
                  <a:pt x="2626793" y="119101"/>
                  <a:pt x="2547290" y="282014"/>
                  <a:pt x="2601004" y="523220"/>
                </a:cubicBezTo>
                <a:cubicBezTo>
                  <a:pt x="2479650" y="537980"/>
                  <a:pt x="2276338" y="498367"/>
                  <a:pt x="2054793" y="523220"/>
                </a:cubicBezTo>
                <a:cubicBezTo>
                  <a:pt x="1833248" y="548073"/>
                  <a:pt x="1711094" y="488887"/>
                  <a:pt x="1560602" y="523220"/>
                </a:cubicBezTo>
                <a:cubicBezTo>
                  <a:pt x="1410110" y="557553"/>
                  <a:pt x="1209378" y="498432"/>
                  <a:pt x="1040402" y="523220"/>
                </a:cubicBezTo>
                <a:cubicBezTo>
                  <a:pt x="871426" y="548008"/>
                  <a:pt x="686148" y="473042"/>
                  <a:pt x="494191" y="523220"/>
                </a:cubicBezTo>
                <a:cubicBezTo>
                  <a:pt x="302234" y="573398"/>
                  <a:pt x="105780" y="476818"/>
                  <a:pt x="0" y="523220"/>
                </a:cubicBezTo>
                <a:cubicBezTo>
                  <a:pt x="-28969" y="391217"/>
                  <a:pt x="18213" y="238763"/>
                  <a:pt x="0" y="0"/>
                </a:cubicBezTo>
                <a:close/>
              </a:path>
              <a:path w="2601004" h="523220" stroke="0" extrusionOk="0">
                <a:moveTo>
                  <a:pt x="0" y="0"/>
                </a:moveTo>
                <a:cubicBezTo>
                  <a:pt x="173065" y="-1596"/>
                  <a:pt x="360864" y="24591"/>
                  <a:pt x="468181" y="0"/>
                </a:cubicBezTo>
                <a:cubicBezTo>
                  <a:pt x="575498" y="-24591"/>
                  <a:pt x="712410" y="52510"/>
                  <a:pt x="936361" y="0"/>
                </a:cubicBezTo>
                <a:cubicBezTo>
                  <a:pt x="1160312" y="-52510"/>
                  <a:pt x="1287078" y="34900"/>
                  <a:pt x="1378532" y="0"/>
                </a:cubicBezTo>
                <a:cubicBezTo>
                  <a:pt x="1469986" y="-34900"/>
                  <a:pt x="1770319" y="13621"/>
                  <a:pt x="1950753" y="0"/>
                </a:cubicBezTo>
                <a:cubicBezTo>
                  <a:pt x="2131187" y="-13621"/>
                  <a:pt x="2390485" y="46416"/>
                  <a:pt x="2601004" y="0"/>
                </a:cubicBezTo>
                <a:cubicBezTo>
                  <a:pt x="2607644" y="175155"/>
                  <a:pt x="2588063" y="394520"/>
                  <a:pt x="2601004" y="523220"/>
                </a:cubicBezTo>
                <a:cubicBezTo>
                  <a:pt x="2381704" y="541093"/>
                  <a:pt x="2242287" y="480774"/>
                  <a:pt x="2054793" y="523220"/>
                </a:cubicBezTo>
                <a:cubicBezTo>
                  <a:pt x="1867299" y="565666"/>
                  <a:pt x="1728992" y="486538"/>
                  <a:pt x="1560602" y="523220"/>
                </a:cubicBezTo>
                <a:cubicBezTo>
                  <a:pt x="1392212" y="559902"/>
                  <a:pt x="1267796" y="476876"/>
                  <a:pt x="1066412" y="523220"/>
                </a:cubicBezTo>
                <a:cubicBezTo>
                  <a:pt x="865028" y="569564"/>
                  <a:pt x="745828" y="506320"/>
                  <a:pt x="598231" y="523220"/>
                </a:cubicBezTo>
                <a:cubicBezTo>
                  <a:pt x="450634" y="540120"/>
                  <a:pt x="197374" y="510458"/>
                  <a:pt x="0" y="523220"/>
                </a:cubicBezTo>
                <a:cubicBezTo>
                  <a:pt x="-52632" y="318504"/>
                  <a:pt x="33375" y="175524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12735549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6FC817-F402-4FCB-88B0-CDE5FDE039B3}"/>
              </a:ext>
            </a:extLst>
          </p:cNvPr>
          <p:cNvGrpSpPr/>
          <p:nvPr/>
        </p:nvGrpSpPr>
        <p:grpSpPr>
          <a:xfrm>
            <a:off x="4447633" y="-3"/>
            <a:ext cx="4752528" cy="3004593"/>
            <a:chOff x="5977047" y="871820"/>
            <a:chExt cx="3062205" cy="1712146"/>
          </a:xfrm>
        </p:grpSpPr>
        <p:pic>
          <p:nvPicPr>
            <p:cNvPr id="8" name="图片 56">
              <a:extLst>
                <a:ext uri="{FF2B5EF4-FFF2-40B4-BE49-F238E27FC236}">
                  <a16:creationId xmlns:a16="http://schemas.microsoft.com/office/drawing/2014/main" id="{2C9F5A3D-90BF-4985-8F09-D82DEDB85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7047" y="871820"/>
              <a:ext cx="3062205" cy="171214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61728C-AA97-46CD-B978-1000F5D7B3D9}"/>
                </a:ext>
              </a:extLst>
            </p:cNvPr>
            <p:cNvSpPr txBox="1"/>
            <p:nvPr/>
          </p:nvSpPr>
          <p:spPr>
            <a:xfrm>
              <a:off x="6706739" y="1106770"/>
              <a:ext cx="1995073" cy="1104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áo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trắng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cúc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phía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váy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đen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đội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khăn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sặc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sỡ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khăn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Piêu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76" y="2514692"/>
            <a:ext cx="3428720" cy="229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2141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81653"/>
            <a:ext cx="4450669" cy="2726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9552" y="3868688"/>
            <a:ext cx="2601004" cy="523220"/>
          </a:xfrm>
          <a:custGeom>
            <a:avLst/>
            <a:gdLst>
              <a:gd name="connsiteX0" fmla="*/ 0 w 2601004"/>
              <a:gd name="connsiteY0" fmla="*/ 0 h 523220"/>
              <a:gd name="connsiteX1" fmla="*/ 468181 w 2601004"/>
              <a:gd name="connsiteY1" fmla="*/ 0 h 523220"/>
              <a:gd name="connsiteX2" fmla="*/ 962371 w 2601004"/>
              <a:gd name="connsiteY2" fmla="*/ 0 h 523220"/>
              <a:gd name="connsiteX3" fmla="*/ 1430552 w 2601004"/>
              <a:gd name="connsiteY3" fmla="*/ 0 h 523220"/>
              <a:gd name="connsiteX4" fmla="*/ 1872723 w 2601004"/>
              <a:gd name="connsiteY4" fmla="*/ 0 h 523220"/>
              <a:gd name="connsiteX5" fmla="*/ 2601004 w 2601004"/>
              <a:gd name="connsiteY5" fmla="*/ 0 h 523220"/>
              <a:gd name="connsiteX6" fmla="*/ 2601004 w 2601004"/>
              <a:gd name="connsiteY6" fmla="*/ 523220 h 523220"/>
              <a:gd name="connsiteX7" fmla="*/ 2054793 w 2601004"/>
              <a:gd name="connsiteY7" fmla="*/ 523220 h 523220"/>
              <a:gd name="connsiteX8" fmla="*/ 1560602 w 2601004"/>
              <a:gd name="connsiteY8" fmla="*/ 523220 h 523220"/>
              <a:gd name="connsiteX9" fmla="*/ 1040402 w 2601004"/>
              <a:gd name="connsiteY9" fmla="*/ 523220 h 523220"/>
              <a:gd name="connsiteX10" fmla="*/ 494191 w 2601004"/>
              <a:gd name="connsiteY10" fmla="*/ 523220 h 523220"/>
              <a:gd name="connsiteX11" fmla="*/ 0 w 2601004"/>
              <a:gd name="connsiteY11" fmla="*/ 523220 h 523220"/>
              <a:gd name="connsiteX12" fmla="*/ 0 w 2601004"/>
              <a:gd name="connsiteY12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1004" h="523220" fill="none" extrusionOk="0">
                <a:moveTo>
                  <a:pt x="0" y="0"/>
                </a:moveTo>
                <a:cubicBezTo>
                  <a:pt x="140285" y="-11607"/>
                  <a:pt x="372812" y="50518"/>
                  <a:pt x="468181" y="0"/>
                </a:cubicBezTo>
                <a:cubicBezTo>
                  <a:pt x="563550" y="-50518"/>
                  <a:pt x="830767" y="42268"/>
                  <a:pt x="962371" y="0"/>
                </a:cubicBezTo>
                <a:cubicBezTo>
                  <a:pt x="1093975" y="-42268"/>
                  <a:pt x="1253451" y="43821"/>
                  <a:pt x="1430552" y="0"/>
                </a:cubicBezTo>
                <a:cubicBezTo>
                  <a:pt x="1607653" y="-43821"/>
                  <a:pt x="1672202" y="43514"/>
                  <a:pt x="1872723" y="0"/>
                </a:cubicBezTo>
                <a:cubicBezTo>
                  <a:pt x="2073244" y="-43514"/>
                  <a:pt x="2377678" y="72465"/>
                  <a:pt x="2601004" y="0"/>
                </a:cubicBezTo>
                <a:cubicBezTo>
                  <a:pt x="2626793" y="119101"/>
                  <a:pt x="2547290" y="282014"/>
                  <a:pt x="2601004" y="523220"/>
                </a:cubicBezTo>
                <a:cubicBezTo>
                  <a:pt x="2479650" y="537980"/>
                  <a:pt x="2276338" y="498367"/>
                  <a:pt x="2054793" y="523220"/>
                </a:cubicBezTo>
                <a:cubicBezTo>
                  <a:pt x="1833248" y="548073"/>
                  <a:pt x="1711094" y="488887"/>
                  <a:pt x="1560602" y="523220"/>
                </a:cubicBezTo>
                <a:cubicBezTo>
                  <a:pt x="1410110" y="557553"/>
                  <a:pt x="1209378" y="498432"/>
                  <a:pt x="1040402" y="523220"/>
                </a:cubicBezTo>
                <a:cubicBezTo>
                  <a:pt x="871426" y="548008"/>
                  <a:pt x="686148" y="473042"/>
                  <a:pt x="494191" y="523220"/>
                </a:cubicBezTo>
                <a:cubicBezTo>
                  <a:pt x="302234" y="573398"/>
                  <a:pt x="105780" y="476818"/>
                  <a:pt x="0" y="523220"/>
                </a:cubicBezTo>
                <a:cubicBezTo>
                  <a:pt x="-28969" y="391217"/>
                  <a:pt x="18213" y="238763"/>
                  <a:pt x="0" y="0"/>
                </a:cubicBezTo>
                <a:close/>
              </a:path>
              <a:path w="2601004" h="523220" stroke="0" extrusionOk="0">
                <a:moveTo>
                  <a:pt x="0" y="0"/>
                </a:moveTo>
                <a:cubicBezTo>
                  <a:pt x="173065" y="-1596"/>
                  <a:pt x="360864" y="24591"/>
                  <a:pt x="468181" y="0"/>
                </a:cubicBezTo>
                <a:cubicBezTo>
                  <a:pt x="575498" y="-24591"/>
                  <a:pt x="712410" y="52510"/>
                  <a:pt x="936361" y="0"/>
                </a:cubicBezTo>
                <a:cubicBezTo>
                  <a:pt x="1160312" y="-52510"/>
                  <a:pt x="1287078" y="34900"/>
                  <a:pt x="1378532" y="0"/>
                </a:cubicBezTo>
                <a:cubicBezTo>
                  <a:pt x="1469986" y="-34900"/>
                  <a:pt x="1770319" y="13621"/>
                  <a:pt x="1950753" y="0"/>
                </a:cubicBezTo>
                <a:cubicBezTo>
                  <a:pt x="2131187" y="-13621"/>
                  <a:pt x="2390485" y="46416"/>
                  <a:pt x="2601004" y="0"/>
                </a:cubicBezTo>
                <a:cubicBezTo>
                  <a:pt x="2607644" y="175155"/>
                  <a:pt x="2588063" y="394520"/>
                  <a:pt x="2601004" y="523220"/>
                </a:cubicBezTo>
                <a:cubicBezTo>
                  <a:pt x="2381704" y="541093"/>
                  <a:pt x="2242287" y="480774"/>
                  <a:pt x="2054793" y="523220"/>
                </a:cubicBezTo>
                <a:cubicBezTo>
                  <a:pt x="1867299" y="565666"/>
                  <a:pt x="1728992" y="486538"/>
                  <a:pt x="1560602" y="523220"/>
                </a:cubicBezTo>
                <a:cubicBezTo>
                  <a:pt x="1392212" y="559902"/>
                  <a:pt x="1267796" y="476876"/>
                  <a:pt x="1066412" y="523220"/>
                </a:cubicBezTo>
                <a:cubicBezTo>
                  <a:pt x="865028" y="569564"/>
                  <a:pt x="745828" y="506320"/>
                  <a:pt x="598231" y="523220"/>
                </a:cubicBezTo>
                <a:cubicBezTo>
                  <a:pt x="450634" y="540120"/>
                  <a:pt x="197374" y="510458"/>
                  <a:pt x="0" y="523220"/>
                </a:cubicBezTo>
                <a:cubicBezTo>
                  <a:pt x="-52632" y="318504"/>
                  <a:pt x="33375" y="175524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12735549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6FC817-F402-4FCB-88B0-CDE5FDE039B3}"/>
              </a:ext>
            </a:extLst>
          </p:cNvPr>
          <p:cNvGrpSpPr/>
          <p:nvPr/>
        </p:nvGrpSpPr>
        <p:grpSpPr>
          <a:xfrm>
            <a:off x="4447633" y="-1"/>
            <a:ext cx="4588863" cy="2428529"/>
            <a:chOff x="5977047" y="871821"/>
            <a:chExt cx="3062205" cy="1492325"/>
          </a:xfrm>
        </p:grpSpPr>
        <p:pic>
          <p:nvPicPr>
            <p:cNvPr id="8" name="图片 56">
              <a:extLst>
                <a:ext uri="{FF2B5EF4-FFF2-40B4-BE49-F238E27FC236}">
                  <a16:creationId xmlns:a16="http://schemas.microsoft.com/office/drawing/2014/main" id="{2C9F5A3D-90BF-4985-8F09-D82DEDB85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7047" y="871821"/>
              <a:ext cx="3062205" cy="149232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61728C-AA97-46CD-B978-1000F5D7B3D9}"/>
                </a:ext>
              </a:extLst>
            </p:cNvPr>
            <p:cNvSpPr txBox="1"/>
            <p:nvPr/>
          </p:nvSpPr>
          <p:spPr>
            <a:xfrm>
              <a:off x="6706739" y="1106770"/>
              <a:ext cx="1995073" cy="121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Dao: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Đội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khăn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quấn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xà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cạp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váy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sặc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sỡ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>
                <a:spcBef>
                  <a:spcPct val="50000"/>
                </a:spcBef>
              </a:pP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56520"/>
            <a:ext cx="3744416" cy="2486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0245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21" y="261196"/>
            <a:ext cx="5230940" cy="3483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52617" y="4360672"/>
            <a:ext cx="2601004" cy="523220"/>
          </a:xfrm>
          <a:custGeom>
            <a:avLst/>
            <a:gdLst>
              <a:gd name="connsiteX0" fmla="*/ 0 w 2601004"/>
              <a:gd name="connsiteY0" fmla="*/ 0 h 523220"/>
              <a:gd name="connsiteX1" fmla="*/ 468181 w 2601004"/>
              <a:gd name="connsiteY1" fmla="*/ 0 h 523220"/>
              <a:gd name="connsiteX2" fmla="*/ 962371 w 2601004"/>
              <a:gd name="connsiteY2" fmla="*/ 0 h 523220"/>
              <a:gd name="connsiteX3" fmla="*/ 1430552 w 2601004"/>
              <a:gd name="connsiteY3" fmla="*/ 0 h 523220"/>
              <a:gd name="connsiteX4" fmla="*/ 1872723 w 2601004"/>
              <a:gd name="connsiteY4" fmla="*/ 0 h 523220"/>
              <a:gd name="connsiteX5" fmla="*/ 2601004 w 2601004"/>
              <a:gd name="connsiteY5" fmla="*/ 0 h 523220"/>
              <a:gd name="connsiteX6" fmla="*/ 2601004 w 2601004"/>
              <a:gd name="connsiteY6" fmla="*/ 523220 h 523220"/>
              <a:gd name="connsiteX7" fmla="*/ 2054793 w 2601004"/>
              <a:gd name="connsiteY7" fmla="*/ 523220 h 523220"/>
              <a:gd name="connsiteX8" fmla="*/ 1560602 w 2601004"/>
              <a:gd name="connsiteY8" fmla="*/ 523220 h 523220"/>
              <a:gd name="connsiteX9" fmla="*/ 1040402 w 2601004"/>
              <a:gd name="connsiteY9" fmla="*/ 523220 h 523220"/>
              <a:gd name="connsiteX10" fmla="*/ 494191 w 2601004"/>
              <a:gd name="connsiteY10" fmla="*/ 523220 h 523220"/>
              <a:gd name="connsiteX11" fmla="*/ 0 w 2601004"/>
              <a:gd name="connsiteY11" fmla="*/ 523220 h 523220"/>
              <a:gd name="connsiteX12" fmla="*/ 0 w 2601004"/>
              <a:gd name="connsiteY12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1004" h="523220" fill="none" extrusionOk="0">
                <a:moveTo>
                  <a:pt x="0" y="0"/>
                </a:moveTo>
                <a:cubicBezTo>
                  <a:pt x="140285" y="-11607"/>
                  <a:pt x="372812" y="50518"/>
                  <a:pt x="468181" y="0"/>
                </a:cubicBezTo>
                <a:cubicBezTo>
                  <a:pt x="563550" y="-50518"/>
                  <a:pt x="830767" y="42268"/>
                  <a:pt x="962371" y="0"/>
                </a:cubicBezTo>
                <a:cubicBezTo>
                  <a:pt x="1093975" y="-42268"/>
                  <a:pt x="1253451" y="43821"/>
                  <a:pt x="1430552" y="0"/>
                </a:cubicBezTo>
                <a:cubicBezTo>
                  <a:pt x="1607653" y="-43821"/>
                  <a:pt x="1672202" y="43514"/>
                  <a:pt x="1872723" y="0"/>
                </a:cubicBezTo>
                <a:cubicBezTo>
                  <a:pt x="2073244" y="-43514"/>
                  <a:pt x="2377678" y="72465"/>
                  <a:pt x="2601004" y="0"/>
                </a:cubicBezTo>
                <a:cubicBezTo>
                  <a:pt x="2626793" y="119101"/>
                  <a:pt x="2547290" y="282014"/>
                  <a:pt x="2601004" y="523220"/>
                </a:cubicBezTo>
                <a:cubicBezTo>
                  <a:pt x="2479650" y="537980"/>
                  <a:pt x="2276338" y="498367"/>
                  <a:pt x="2054793" y="523220"/>
                </a:cubicBezTo>
                <a:cubicBezTo>
                  <a:pt x="1833248" y="548073"/>
                  <a:pt x="1711094" y="488887"/>
                  <a:pt x="1560602" y="523220"/>
                </a:cubicBezTo>
                <a:cubicBezTo>
                  <a:pt x="1410110" y="557553"/>
                  <a:pt x="1209378" y="498432"/>
                  <a:pt x="1040402" y="523220"/>
                </a:cubicBezTo>
                <a:cubicBezTo>
                  <a:pt x="871426" y="548008"/>
                  <a:pt x="686148" y="473042"/>
                  <a:pt x="494191" y="523220"/>
                </a:cubicBezTo>
                <a:cubicBezTo>
                  <a:pt x="302234" y="573398"/>
                  <a:pt x="105780" y="476818"/>
                  <a:pt x="0" y="523220"/>
                </a:cubicBezTo>
                <a:cubicBezTo>
                  <a:pt x="-28969" y="391217"/>
                  <a:pt x="18213" y="238763"/>
                  <a:pt x="0" y="0"/>
                </a:cubicBezTo>
                <a:close/>
              </a:path>
              <a:path w="2601004" h="523220" stroke="0" extrusionOk="0">
                <a:moveTo>
                  <a:pt x="0" y="0"/>
                </a:moveTo>
                <a:cubicBezTo>
                  <a:pt x="173065" y="-1596"/>
                  <a:pt x="360864" y="24591"/>
                  <a:pt x="468181" y="0"/>
                </a:cubicBezTo>
                <a:cubicBezTo>
                  <a:pt x="575498" y="-24591"/>
                  <a:pt x="712410" y="52510"/>
                  <a:pt x="936361" y="0"/>
                </a:cubicBezTo>
                <a:cubicBezTo>
                  <a:pt x="1160312" y="-52510"/>
                  <a:pt x="1287078" y="34900"/>
                  <a:pt x="1378532" y="0"/>
                </a:cubicBezTo>
                <a:cubicBezTo>
                  <a:pt x="1469986" y="-34900"/>
                  <a:pt x="1770319" y="13621"/>
                  <a:pt x="1950753" y="0"/>
                </a:cubicBezTo>
                <a:cubicBezTo>
                  <a:pt x="2131187" y="-13621"/>
                  <a:pt x="2390485" y="46416"/>
                  <a:pt x="2601004" y="0"/>
                </a:cubicBezTo>
                <a:cubicBezTo>
                  <a:pt x="2607644" y="175155"/>
                  <a:pt x="2588063" y="394520"/>
                  <a:pt x="2601004" y="523220"/>
                </a:cubicBezTo>
                <a:cubicBezTo>
                  <a:pt x="2381704" y="541093"/>
                  <a:pt x="2242287" y="480774"/>
                  <a:pt x="2054793" y="523220"/>
                </a:cubicBezTo>
                <a:cubicBezTo>
                  <a:pt x="1867299" y="565666"/>
                  <a:pt x="1728992" y="486538"/>
                  <a:pt x="1560602" y="523220"/>
                </a:cubicBezTo>
                <a:cubicBezTo>
                  <a:pt x="1392212" y="559902"/>
                  <a:pt x="1267796" y="476876"/>
                  <a:pt x="1066412" y="523220"/>
                </a:cubicBezTo>
                <a:cubicBezTo>
                  <a:pt x="865028" y="569564"/>
                  <a:pt x="745828" y="506320"/>
                  <a:pt x="598231" y="523220"/>
                </a:cubicBezTo>
                <a:cubicBezTo>
                  <a:pt x="450634" y="540120"/>
                  <a:pt x="197374" y="510458"/>
                  <a:pt x="0" y="523220"/>
                </a:cubicBezTo>
                <a:cubicBezTo>
                  <a:pt x="-52632" y="318504"/>
                  <a:pt x="33375" y="175524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12735549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6FC817-F402-4FCB-88B0-CDE5FDE039B3}"/>
              </a:ext>
            </a:extLst>
          </p:cNvPr>
          <p:cNvGrpSpPr/>
          <p:nvPr/>
        </p:nvGrpSpPr>
        <p:grpSpPr>
          <a:xfrm>
            <a:off x="4897292" y="562167"/>
            <a:ext cx="4355227" cy="2875333"/>
            <a:chOff x="5977047" y="871821"/>
            <a:chExt cx="3062205" cy="1766885"/>
          </a:xfrm>
        </p:grpSpPr>
        <p:pic>
          <p:nvPicPr>
            <p:cNvPr id="8" name="图片 56">
              <a:extLst>
                <a:ext uri="{FF2B5EF4-FFF2-40B4-BE49-F238E27FC236}">
                  <a16:creationId xmlns:a16="http://schemas.microsoft.com/office/drawing/2014/main" id="{2C9F5A3D-90BF-4985-8F09-D82DEDB85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7047" y="871821"/>
              <a:ext cx="3062205" cy="16250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61728C-AA97-46CD-B978-1000F5D7B3D9}"/>
                </a:ext>
              </a:extLst>
            </p:cNvPr>
            <p:cNvSpPr txBox="1"/>
            <p:nvPr/>
          </p:nvSpPr>
          <p:spPr>
            <a:xfrm>
              <a:off x="6706739" y="1106770"/>
              <a:ext cx="1995073" cy="1531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Mông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đội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khăn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đeo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bạc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quấn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xà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cạp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váy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sặc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sỡ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>
                <a:spcBef>
                  <a:spcPct val="50000"/>
                </a:spcBef>
              </a:pP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037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/>
          <p:cNvSpPr/>
          <p:nvPr/>
        </p:nvSpPr>
        <p:spPr>
          <a:xfrm>
            <a:off x="2962375" y="993356"/>
            <a:ext cx="4831367" cy="1251408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83568" y="2788743"/>
            <a:ext cx="5337403" cy="1251408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489" y="314453"/>
            <a:ext cx="2358164" cy="2358164"/>
          </a:xfrm>
          <a:prstGeom prst="rect">
            <a:avLst/>
          </a:prstGeom>
        </p:spPr>
      </p:pic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3273677" y="1111697"/>
            <a:ext cx="40937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1. Nêu vị trí và đặc điểm của dãy Hoàng Liên Sơn.</a:t>
            </a:r>
            <a:endParaRPr lang="en-US" altLang="zh-CN" b="1" noProof="1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Rectangle 70"/>
          <p:cNvSpPr>
            <a:spLocks noChangeArrowheads="1"/>
          </p:cNvSpPr>
          <p:nvPr/>
        </p:nvSpPr>
        <p:spPr bwMode="auto">
          <a:xfrm>
            <a:off x="709285" y="2914581"/>
            <a:ext cx="53374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2. Những nơi cao của Hoàng Liên Sơn có khí hậu như thế nào?</a:t>
            </a:r>
            <a:endParaRPr lang="en-US" altLang="zh-CN" b="1" noProof="1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任意多边形: 形状 35"/>
          <p:cNvSpPr/>
          <p:nvPr/>
        </p:nvSpPr>
        <p:spPr>
          <a:xfrm>
            <a:off x="4096541" y="3172581"/>
            <a:ext cx="5047458" cy="1971714"/>
          </a:xfrm>
          <a:custGeom>
            <a:avLst/>
            <a:gdLst>
              <a:gd name="connsiteX0" fmla="*/ 6557354 w 6729944"/>
              <a:gd name="connsiteY0" fmla="*/ 285 h 2380685"/>
              <a:gd name="connsiteX1" fmla="*/ 6717911 w 6729944"/>
              <a:gd name="connsiteY1" fmla="*/ 8906 h 2380685"/>
              <a:gd name="connsiteX2" fmla="*/ 6729944 w 6729944"/>
              <a:gd name="connsiteY2" fmla="*/ 10650 h 2380685"/>
              <a:gd name="connsiteX3" fmla="*/ 6729944 w 6729944"/>
              <a:gd name="connsiteY3" fmla="*/ 2380685 h 2380685"/>
              <a:gd name="connsiteX4" fmla="*/ 0 w 6729944"/>
              <a:gd name="connsiteY4" fmla="*/ 2380685 h 2380685"/>
              <a:gd name="connsiteX5" fmla="*/ 50017 w 6729944"/>
              <a:gd name="connsiteY5" fmla="*/ 2335658 h 2380685"/>
              <a:gd name="connsiteX6" fmla="*/ 4242493 w 6729944"/>
              <a:gd name="connsiteY6" fmla="*/ 501214 h 2380685"/>
              <a:gd name="connsiteX7" fmla="*/ 6557354 w 6729944"/>
              <a:gd name="connsiteY7" fmla="*/ 285 h 238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9944" h="2380685">
                <a:moveTo>
                  <a:pt x="6557354" y="285"/>
                </a:moveTo>
                <a:cubicBezTo>
                  <a:pt x="6613056" y="1148"/>
                  <a:pt x="6666648" y="3975"/>
                  <a:pt x="6717911" y="8906"/>
                </a:cubicBezTo>
                <a:lnTo>
                  <a:pt x="6729944" y="10650"/>
                </a:lnTo>
                <a:lnTo>
                  <a:pt x="6729944" y="2380685"/>
                </a:lnTo>
                <a:lnTo>
                  <a:pt x="0" y="2380685"/>
                </a:lnTo>
                <a:lnTo>
                  <a:pt x="50017" y="2335658"/>
                </a:lnTo>
                <a:cubicBezTo>
                  <a:pt x="717468" y="1785238"/>
                  <a:pt x="3256896" y="834667"/>
                  <a:pt x="4242493" y="501214"/>
                </a:cubicBezTo>
                <a:cubicBezTo>
                  <a:pt x="5076460" y="219062"/>
                  <a:pt x="5944624" y="-9206"/>
                  <a:pt x="6557354" y="285"/>
                </a:cubicBez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249380">
            <a:off x="2164661" y="290869"/>
            <a:ext cx="512600" cy="62812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88" y="1004920"/>
            <a:ext cx="231561" cy="23216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9022" y="4473822"/>
            <a:ext cx="481658" cy="68071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876" y="4550057"/>
            <a:ext cx="629344" cy="61883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8"/>
          <a:srcRect r="84685"/>
          <a:stretch>
            <a:fillRect/>
          </a:stretch>
        </p:blipFill>
        <p:spPr>
          <a:xfrm>
            <a:off x="1205019" y="4511379"/>
            <a:ext cx="706558" cy="655577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/>
          <a:srcRect l="86288" t="-1758" r="-1890" b="1758"/>
          <a:stretch>
            <a:fillRect/>
          </a:stretch>
        </p:blipFill>
        <p:spPr>
          <a:xfrm>
            <a:off x="2575281" y="4676948"/>
            <a:ext cx="719800" cy="655577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2822" y="4763090"/>
            <a:ext cx="334696" cy="39285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9731" y="4699722"/>
            <a:ext cx="403969" cy="474161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7267" y="4781997"/>
            <a:ext cx="327333" cy="38420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383" y="4781996"/>
            <a:ext cx="334696" cy="39285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602219">
            <a:off x="4220412" y="4100789"/>
            <a:ext cx="5394547" cy="86138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9510" y="2244764"/>
            <a:ext cx="2160910" cy="21609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004C39-9BD5-44F5-B669-45803E42970E}"/>
              </a:ext>
            </a:extLst>
          </p:cNvPr>
          <p:cNvSpPr txBox="1"/>
          <p:nvPr/>
        </p:nvSpPr>
        <p:spPr>
          <a:xfrm>
            <a:off x="3000368" y="2616"/>
            <a:ext cx="3619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FFEF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1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6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20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619672" y="124272"/>
            <a:ext cx="5526681" cy="523220"/>
          </a:xfrm>
          <a:custGeom>
            <a:avLst/>
            <a:gdLst>
              <a:gd name="connsiteX0" fmla="*/ 0 w 5526681"/>
              <a:gd name="connsiteY0" fmla="*/ 0 h 523220"/>
              <a:gd name="connsiteX1" fmla="*/ 607935 w 5526681"/>
              <a:gd name="connsiteY1" fmla="*/ 0 h 523220"/>
              <a:gd name="connsiteX2" fmla="*/ 1215870 w 5526681"/>
              <a:gd name="connsiteY2" fmla="*/ 0 h 523220"/>
              <a:gd name="connsiteX3" fmla="*/ 1602737 w 5526681"/>
              <a:gd name="connsiteY3" fmla="*/ 0 h 523220"/>
              <a:gd name="connsiteX4" fmla="*/ 2265939 w 5526681"/>
              <a:gd name="connsiteY4" fmla="*/ 0 h 523220"/>
              <a:gd name="connsiteX5" fmla="*/ 2818607 w 5526681"/>
              <a:gd name="connsiteY5" fmla="*/ 0 h 523220"/>
              <a:gd name="connsiteX6" fmla="*/ 3205475 w 5526681"/>
              <a:gd name="connsiteY6" fmla="*/ 0 h 523220"/>
              <a:gd name="connsiteX7" fmla="*/ 3647609 w 5526681"/>
              <a:gd name="connsiteY7" fmla="*/ 0 h 523220"/>
              <a:gd name="connsiteX8" fmla="*/ 4310811 w 5526681"/>
              <a:gd name="connsiteY8" fmla="*/ 0 h 523220"/>
              <a:gd name="connsiteX9" fmla="*/ 4697679 w 5526681"/>
              <a:gd name="connsiteY9" fmla="*/ 0 h 523220"/>
              <a:gd name="connsiteX10" fmla="*/ 5526681 w 5526681"/>
              <a:gd name="connsiteY10" fmla="*/ 0 h 523220"/>
              <a:gd name="connsiteX11" fmla="*/ 5526681 w 5526681"/>
              <a:gd name="connsiteY11" fmla="*/ 523220 h 523220"/>
              <a:gd name="connsiteX12" fmla="*/ 4974013 w 5526681"/>
              <a:gd name="connsiteY12" fmla="*/ 523220 h 523220"/>
              <a:gd name="connsiteX13" fmla="*/ 4421345 w 5526681"/>
              <a:gd name="connsiteY13" fmla="*/ 523220 h 523220"/>
              <a:gd name="connsiteX14" fmla="*/ 3868677 w 5526681"/>
              <a:gd name="connsiteY14" fmla="*/ 523220 h 523220"/>
              <a:gd name="connsiteX15" fmla="*/ 3481809 w 5526681"/>
              <a:gd name="connsiteY15" fmla="*/ 523220 h 523220"/>
              <a:gd name="connsiteX16" fmla="*/ 3039675 w 5526681"/>
              <a:gd name="connsiteY16" fmla="*/ 523220 h 523220"/>
              <a:gd name="connsiteX17" fmla="*/ 2542273 w 5526681"/>
              <a:gd name="connsiteY17" fmla="*/ 523220 h 523220"/>
              <a:gd name="connsiteX18" fmla="*/ 1879072 w 5526681"/>
              <a:gd name="connsiteY18" fmla="*/ 523220 h 523220"/>
              <a:gd name="connsiteX19" fmla="*/ 1215870 w 5526681"/>
              <a:gd name="connsiteY19" fmla="*/ 523220 h 523220"/>
              <a:gd name="connsiteX20" fmla="*/ 607935 w 5526681"/>
              <a:gd name="connsiteY20" fmla="*/ 523220 h 523220"/>
              <a:gd name="connsiteX21" fmla="*/ 0 w 5526681"/>
              <a:gd name="connsiteY21" fmla="*/ 523220 h 523220"/>
              <a:gd name="connsiteX22" fmla="*/ 0 w 5526681"/>
              <a:gd name="connsiteY22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26681" h="523220" fill="none" extrusionOk="0">
                <a:moveTo>
                  <a:pt x="0" y="0"/>
                </a:moveTo>
                <a:cubicBezTo>
                  <a:pt x="133592" y="-35581"/>
                  <a:pt x="396597" y="3269"/>
                  <a:pt x="607935" y="0"/>
                </a:cubicBezTo>
                <a:cubicBezTo>
                  <a:pt x="819273" y="-3269"/>
                  <a:pt x="1009020" y="17771"/>
                  <a:pt x="1215870" y="0"/>
                </a:cubicBezTo>
                <a:cubicBezTo>
                  <a:pt x="1422721" y="-17771"/>
                  <a:pt x="1521343" y="41626"/>
                  <a:pt x="1602737" y="0"/>
                </a:cubicBezTo>
                <a:cubicBezTo>
                  <a:pt x="1684131" y="-41626"/>
                  <a:pt x="2114657" y="2417"/>
                  <a:pt x="2265939" y="0"/>
                </a:cubicBezTo>
                <a:cubicBezTo>
                  <a:pt x="2417221" y="-2417"/>
                  <a:pt x="2569237" y="43090"/>
                  <a:pt x="2818607" y="0"/>
                </a:cubicBezTo>
                <a:cubicBezTo>
                  <a:pt x="3067977" y="-43090"/>
                  <a:pt x="3086357" y="42372"/>
                  <a:pt x="3205475" y="0"/>
                </a:cubicBezTo>
                <a:cubicBezTo>
                  <a:pt x="3324593" y="-42372"/>
                  <a:pt x="3540558" y="49115"/>
                  <a:pt x="3647609" y="0"/>
                </a:cubicBezTo>
                <a:cubicBezTo>
                  <a:pt x="3754660" y="-49115"/>
                  <a:pt x="4036069" y="14091"/>
                  <a:pt x="4310811" y="0"/>
                </a:cubicBezTo>
                <a:cubicBezTo>
                  <a:pt x="4585553" y="-14091"/>
                  <a:pt x="4566674" y="27859"/>
                  <a:pt x="4697679" y="0"/>
                </a:cubicBezTo>
                <a:cubicBezTo>
                  <a:pt x="4828684" y="-27859"/>
                  <a:pt x="5148240" y="78473"/>
                  <a:pt x="5526681" y="0"/>
                </a:cubicBezTo>
                <a:cubicBezTo>
                  <a:pt x="5558780" y="180192"/>
                  <a:pt x="5494653" y="273203"/>
                  <a:pt x="5526681" y="523220"/>
                </a:cubicBezTo>
                <a:cubicBezTo>
                  <a:pt x="5372877" y="576985"/>
                  <a:pt x="5148115" y="505348"/>
                  <a:pt x="4974013" y="523220"/>
                </a:cubicBezTo>
                <a:cubicBezTo>
                  <a:pt x="4799911" y="541092"/>
                  <a:pt x="4625774" y="484930"/>
                  <a:pt x="4421345" y="523220"/>
                </a:cubicBezTo>
                <a:cubicBezTo>
                  <a:pt x="4216916" y="561510"/>
                  <a:pt x="4121356" y="518244"/>
                  <a:pt x="3868677" y="523220"/>
                </a:cubicBezTo>
                <a:cubicBezTo>
                  <a:pt x="3615998" y="528196"/>
                  <a:pt x="3637381" y="480716"/>
                  <a:pt x="3481809" y="523220"/>
                </a:cubicBezTo>
                <a:cubicBezTo>
                  <a:pt x="3326237" y="565724"/>
                  <a:pt x="3203697" y="486300"/>
                  <a:pt x="3039675" y="523220"/>
                </a:cubicBezTo>
                <a:cubicBezTo>
                  <a:pt x="2875653" y="560140"/>
                  <a:pt x="2657475" y="515652"/>
                  <a:pt x="2542273" y="523220"/>
                </a:cubicBezTo>
                <a:cubicBezTo>
                  <a:pt x="2427071" y="530788"/>
                  <a:pt x="2113161" y="492447"/>
                  <a:pt x="1879072" y="523220"/>
                </a:cubicBezTo>
                <a:cubicBezTo>
                  <a:pt x="1644983" y="553993"/>
                  <a:pt x="1402099" y="471183"/>
                  <a:pt x="1215870" y="523220"/>
                </a:cubicBezTo>
                <a:cubicBezTo>
                  <a:pt x="1029641" y="575257"/>
                  <a:pt x="772490" y="469708"/>
                  <a:pt x="607935" y="523220"/>
                </a:cubicBezTo>
                <a:cubicBezTo>
                  <a:pt x="443381" y="576732"/>
                  <a:pt x="233027" y="513687"/>
                  <a:pt x="0" y="523220"/>
                </a:cubicBezTo>
                <a:cubicBezTo>
                  <a:pt x="-26726" y="326842"/>
                  <a:pt x="25463" y="148673"/>
                  <a:pt x="0" y="0"/>
                </a:cubicBezTo>
                <a:close/>
              </a:path>
              <a:path w="5526681" h="523220" stroke="0" extrusionOk="0">
                <a:moveTo>
                  <a:pt x="0" y="0"/>
                </a:moveTo>
                <a:cubicBezTo>
                  <a:pt x="124516" y="-20428"/>
                  <a:pt x="222737" y="8986"/>
                  <a:pt x="442134" y="0"/>
                </a:cubicBezTo>
                <a:cubicBezTo>
                  <a:pt x="661531" y="-8986"/>
                  <a:pt x="711363" y="12619"/>
                  <a:pt x="884269" y="0"/>
                </a:cubicBezTo>
                <a:cubicBezTo>
                  <a:pt x="1057176" y="-12619"/>
                  <a:pt x="1099437" y="40837"/>
                  <a:pt x="1271137" y="0"/>
                </a:cubicBezTo>
                <a:cubicBezTo>
                  <a:pt x="1442837" y="-40837"/>
                  <a:pt x="1761135" y="8068"/>
                  <a:pt x="1934338" y="0"/>
                </a:cubicBezTo>
                <a:cubicBezTo>
                  <a:pt x="2107541" y="-8068"/>
                  <a:pt x="2180273" y="10895"/>
                  <a:pt x="2321206" y="0"/>
                </a:cubicBezTo>
                <a:cubicBezTo>
                  <a:pt x="2462139" y="-10895"/>
                  <a:pt x="2574279" y="44591"/>
                  <a:pt x="2763341" y="0"/>
                </a:cubicBezTo>
                <a:cubicBezTo>
                  <a:pt x="2952403" y="-44591"/>
                  <a:pt x="3017619" y="53560"/>
                  <a:pt x="3260742" y="0"/>
                </a:cubicBezTo>
                <a:cubicBezTo>
                  <a:pt x="3503865" y="-53560"/>
                  <a:pt x="3516067" y="5879"/>
                  <a:pt x="3702876" y="0"/>
                </a:cubicBezTo>
                <a:cubicBezTo>
                  <a:pt x="3889685" y="-5879"/>
                  <a:pt x="4069856" y="38072"/>
                  <a:pt x="4366078" y="0"/>
                </a:cubicBezTo>
                <a:cubicBezTo>
                  <a:pt x="4662300" y="-38072"/>
                  <a:pt x="4618346" y="344"/>
                  <a:pt x="4863479" y="0"/>
                </a:cubicBezTo>
                <a:cubicBezTo>
                  <a:pt x="5108612" y="-344"/>
                  <a:pt x="5217965" y="63985"/>
                  <a:pt x="5526681" y="0"/>
                </a:cubicBezTo>
                <a:cubicBezTo>
                  <a:pt x="5580761" y="120079"/>
                  <a:pt x="5499770" y="378262"/>
                  <a:pt x="5526681" y="523220"/>
                </a:cubicBezTo>
                <a:cubicBezTo>
                  <a:pt x="5319081" y="550879"/>
                  <a:pt x="5083135" y="487736"/>
                  <a:pt x="4863479" y="523220"/>
                </a:cubicBezTo>
                <a:cubicBezTo>
                  <a:pt x="4643823" y="558704"/>
                  <a:pt x="4616762" y="520644"/>
                  <a:pt x="4421345" y="523220"/>
                </a:cubicBezTo>
                <a:cubicBezTo>
                  <a:pt x="4225928" y="525796"/>
                  <a:pt x="4026878" y="502692"/>
                  <a:pt x="3813410" y="523220"/>
                </a:cubicBezTo>
                <a:cubicBezTo>
                  <a:pt x="3599943" y="543748"/>
                  <a:pt x="3585356" y="477406"/>
                  <a:pt x="3426542" y="523220"/>
                </a:cubicBezTo>
                <a:cubicBezTo>
                  <a:pt x="3267728" y="569034"/>
                  <a:pt x="2989130" y="515287"/>
                  <a:pt x="2873874" y="523220"/>
                </a:cubicBezTo>
                <a:cubicBezTo>
                  <a:pt x="2758618" y="531153"/>
                  <a:pt x="2601188" y="482592"/>
                  <a:pt x="2431740" y="523220"/>
                </a:cubicBezTo>
                <a:cubicBezTo>
                  <a:pt x="2262292" y="563848"/>
                  <a:pt x="1949667" y="469329"/>
                  <a:pt x="1768538" y="523220"/>
                </a:cubicBezTo>
                <a:cubicBezTo>
                  <a:pt x="1587409" y="577111"/>
                  <a:pt x="1481871" y="519896"/>
                  <a:pt x="1381670" y="523220"/>
                </a:cubicBezTo>
                <a:cubicBezTo>
                  <a:pt x="1281469" y="526544"/>
                  <a:pt x="1006371" y="488368"/>
                  <a:pt x="773735" y="523220"/>
                </a:cubicBezTo>
                <a:cubicBezTo>
                  <a:pt x="541100" y="558072"/>
                  <a:pt x="180908" y="476735"/>
                  <a:pt x="0" y="523220"/>
                </a:cubicBezTo>
                <a:cubicBezTo>
                  <a:pt x="-6315" y="311872"/>
                  <a:pt x="61976" y="236902"/>
                  <a:pt x="0" y="0"/>
                </a:cubicBezTo>
                <a:close/>
              </a:path>
            </a:pathLst>
          </a:custGeom>
          <a:solidFill>
            <a:srgbClr val="FFF560"/>
          </a:solidFill>
          <a:ln w="12700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12735549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865043"/>
            <a:ext cx="4275508" cy="2838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  <a:reflection stA="37000" endPos="19000" dist="1397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208" y="821209"/>
            <a:ext cx="2815208" cy="3601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  <a:reflection stA="37000" endPos="19000" dist="139700" dir="5400000" sy="-100000" algn="bl" rotWithShape="0"/>
          </a:effec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8828" y="4084712"/>
            <a:ext cx="3572861" cy="523220"/>
          </a:xfrm>
          <a:custGeom>
            <a:avLst/>
            <a:gdLst>
              <a:gd name="connsiteX0" fmla="*/ 0 w 3572861"/>
              <a:gd name="connsiteY0" fmla="*/ 0 h 523220"/>
              <a:gd name="connsiteX1" fmla="*/ 595477 w 3572861"/>
              <a:gd name="connsiteY1" fmla="*/ 0 h 523220"/>
              <a:gd name="connsiteX2" fmla="*/ 1083768 w 3572861"/>
              <a:gd name="connsiteY2" fmla="*/ 0 h 523220"/>
              <a:gd name="connsiteX3" fmla="*/ 1679245 w 3572861"/>
              <a:gd name="connsiteY3" fmla="*/ 0 h 523220"/>
              <a:gd name="connsiteX4" fmla="*/ 2310450 w 3572861"/>
              <a:gd name="connsiteY4" fmla="*/ 0 h 523220"/>
              <a:gd name="connsiteX5" fmla="*/ 2834470 w 3572861"/>
              <a:gd name="connsiteY5" fmla="*/ 0 h 523220"/>
              <a:gd name="connsiteX6" fmla="*/ 3572861 w 3572861"/>
              <a:gd name="connsiteY6" fmla="*/ 0 h 523220"/>
              <a:gd name="connsiteX7" fmla="*/ 3572861 w 3572861"/>
              <a:gd name="connsiteY7" fmla="*/ 523220 h 523220"/>
              <a:gd name="connsiteX8" fmla="*/ 2905927 w 3572861"/>
              <a:gd name="connsiteY8" fmla="*/ 523220 h 523220"/>
              <a:gd name="connsiteX9" fmla="*/ 2417636 w 3572861"/>
              <a:gd name="connsiteY9" fmla="*/ 523220 h 523220"/>
              <a:gd name="connsiteX10" fmla="*/ 1750702 w 3572861"/>
              <a:gd name="connsiteY10" fmla="*/ 523220 h 523220"/>
              <a:gd name="connsiteX11" fmla="*/ 1190954 w 3572861"/>
              <a:gd name="connsiteY11" fmla="*/ 523220 h 523220"/>
              <a:gd name="connsiteX12" fmla="*/ 559748 w 3572861"/>
              <a:gd name="connsiteY12" fmla="*/ 523220 h 523220"/>
              <a:gd name="connsiteX13" fmla="*/ 0 w 3572861"/>
              <a:gd name="connsiteY13" fmla="*/ 523220 h 523220"/>
              <a:gd name="connsiteX14" fmla="*/ 0 w 3572861"/>
              <a:gd name="connsiteY1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2861" h="523220" fill="none" extrusionOk="0">
                <a:moveTo>
                  <a:pt x="0" y="0"/>
                </a:moveTo>
                <a:cubicBezTo>
                  <a:pt x="129030" y="-15247"/>
                  <a:pt x="356640" y="47094"/>
                  <a:pt x="595477" y="0"/>
                </a:cubicBezTo>
                <a:cubicBezTo>
                  <a:pt x="834314" y="-47094"/>
                  <a:pt x="912047" y="5092"/>
                  <a:pt x="1083768" y="0"/>
                </a:cubicBezTo>
                <a:cubicBezTo>
                  <a:pt x="1255489" y="-5092"/>
                  <a:pt x="1540619" y="48568"/>
                  <a:pt x="1679245" y="0"/>
                </a:cubicBezTo>
                <a:cubicBezTo>
                  <a:pt x="1817871" y="-48568"/>
                  <a:pt x="2121535" y="15139"/>
                  <a:pt x="2310450" y="0"/>
                </a:cubicBezTo>
                <a:cubicBezTo>
                  <a:pt x="2499366" y="-15139"/>
                  <a:pt x="2680000" y="34907"/>
                  <a:pt x="2834470" y="0"/>
                </a:cubicBezTo>
                <a:cubicBezTo>
                  <a:pt x="2988940" y="-34907"/>
                  <a:pt x="3214236" y="43025"/>
                  <a:pt x="3572861" y="0"/>
                </a:cubicBezTo>
                <a:cubicBezTo>
                  <a:pt x="3621358" y="205322"/>
                  <a:pt x="3516390" y="368314"/>
                  <a:pt x="3572861" y="523220"/>
                </a:cubicBezTo>
                <a:cubicBezTo>
                  <a:pt x="3247648" y="550966"/>
                  <a:pt x="3186668" y="502870"/>
                  <a:pt x="2905927" y="523220"/>
                </a:cubicBezTo>
                <a:cubicBezTo>
                  <a:pt x="2625186" y="543570"/>
                  <a:pt x="2566418" y="485226"/>
                  <a:pt x="2417636" y="523220"/>
                </a:cubicBezTo>
                <a:cubicBezTo>
                  <a:pt x="2268854" y="561214"/>
                  <a:pt x="1955330" y="474060"/>
                  <a:pt x="1750702" y="523220"/>
                </a:cubicBezTo>
                <a:cubicBezTo>
                  <a:pt x="1546074" y="572380"/>
                  <a:pt x="1462223" y="466469"/>
                  <a:pt x="1190954" y="523220"/>
                </a:cubicBezTo>
                <a:cubicBezTo>
                  <a:pt x="919685" y="579971"/>
                  <a:pt x="724997" y="502479"/>
                  <a:pt x="559748" y="523220"/>
                </a:cubicBezTo>
                <a:cubicBezTo>
                  <a:pt x="394499" y="543961"/>
                  <a:pt x="151641" y="516275"/>
                  <a:pt x="0" y="523220"/>
                </a:cubicBezTo>
                <a:cubicBezTo>
                  <a:pt x="-35692" y="402204"/>
                  <a:pt x="1284" y="214357"/>
                  <a:pt x="0" y="0"/>
                </a:cubicBezTo>
                <a:close/>
              </a:path>
              <a:path w="3572861" h="523220" stroke="0" extrusionOk="0">
                <a:moveTo>
                  <a:pt x="0" y="0"/>
                </a:moveTo>
                <a:cubicBezTo>
                  <a:pt x="214162" y="-57941"/>
                  <a:pt x="382554" y="47406"/>
                  <a:pt x="524020" y="0"/>
                </a:cubicBezTo>
                <a:cubicBezTo>
                  <a:pt x="665486" y="-47406"/>
                  <a:pt x="852763" y="56847"/>
                  <a:pt x="1048039" y="0"/>
                </a:cubicBezTo>
                <a:cubicBezTo>
                  <a:pt x="1243315" y="-56847"/>
                  <a:pt x="1412105" y="51477"/>
                  <a:pt x="1536330" y="0"/>
                </a:cubicBezTo>
                <a:cubicBezTo>
                  <a:pt x="1660555" y="-51477"/>
                  <a:pt x="1870077" y="735"/>
                  <a:pt x="2203264" y="0"/>
                </a:cubicBezTo>
                <a:cubicBezTo>
                  <a:pt x="2536451" y="-735"/>
                  <a:pt x="2542678" y="1536"/>
                  <a:pt x="2691555" y="0"/>
                </a:cubicBezTo>
                <a:cubicBezTo>
                  <a:pt x="2840432" y="-1536"/>
                  <a:pt x="3393771" y="29758"/>
                  <a:pt x="3572861" y="0"/>
                </a:cubicBezTo>
                <a:cubicBezTo>
                  <a:pt x="3588344" y="203416"/>
                  <a:pt x="3512923" y="415155"/>
                  <a:pt x="3572861" y="523220"/>
                </a:cubicBezTo>
                <a:cubicBezTo>
                  <a:pt x="3389445" y="547344"/>
                  <a:pt x="3281668" y="505218"/>
                  <a:pt x="3013113" y="523220"/>
                </a:cubicBezTo>
                <a:cubicBezTo>
                  <a:pt x="2744558" y="541222"/>
                  <a:pt x="2587534" y="489901"/>
                  <a:pt x="2453365" y="523220"/>
                </a:cubicBezTo>
                <a:cubicBezTo>
                  <a:pt x="2319196" y="556539"/>
                  <a:pt x="2176999" y="497532"/>
                  <a:pt x="1929345" y="523220"/>
                </a:cubicBezTo>
                <a:cubicBezTo>
                  <a:pt x="1681691" y="548908"/>
                  <a:pt x="1432473" y="497153"/>
                  <a:pt x="1262411" y="523220"/>
                </a:cubicBezTo>
                <a:cubicBezTo>
                  <a:pt x="1092349" y="549287"/>
                  <a:pt x="951789" y="478752"/>
                  <a:pt x="702663" y="523220"/>
                </a:cubicBezTo>
                <a:cubicBezTo>
                  <a:pt x="453537" y="567688"/>
                  <a:pt x="332434" y="466638"/>
                  <a:pt x="0" y="523220"/>
                </a:cubicBezTo>
                <a:cubicBezTo>
                  <a:pt x="-34911" y="278396"/>
                  <a:pt x="34317" y="203937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12735549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112311" y="4109947"/>
            <a:ext cx="3572861" cy="523220"/>
          </a:xfrm>
          <a:custGeom>
            <a:avLst/>
            <a:gdLst>
              <a:gd name="connsiteX0" fmla="*/ 0 w 3572861"/>
              <a:gd name="connsiteY0" fmla="*/ 0 h 523220"/>
              <a:gd name="connsiteX1" fmla="*/ 595477 w 3572861"/>
              <a:gd name="connsiteY1" fmla="*/ 0 h 523220"/>
              <a:gd name="connsiteX2" fmla="*/ 1083768 w 3572861"/>
              <a:gd name="connsiteY2" fmla="*/ 0 h 523220"/>
              <a:gd name="connsiteX3" fmla="*/ 1679245 w 3572861"/>
              <a:gd name="connsiteY3" fmla="*/ 0 h 523220"/>
              <a:gd name="connsiteX4" fmla="*/ 2310450 w 3572861"/>
              <a:gd name="connsiteY4" fmla="*/ 0 h 523220"/>
              <a:gd name="connsiteX5" fmla="*/ 2834470 w 3572861"/>
              <a:gd name="connsiteY5" fmla="*/ 0 h 523220"/>
              <a:gd name="connsiteX6" fmla="*/ 3572861 w 3572861"/>
              <a:gd name="connsiteY6" fmla="*/ 0 h 523220"/>
              <a:gd name="connsiteX7" fmla="*/ 3572861 w 3572861"/>
              <a:gd name="connsiteY7" fmla="*/ 523220 h 523220"/>
              <a:gd name="connsiteX8" fmla="*/ 2905927 w 3572861"/>
              <a:gd name="connsiteY8" fmla="*/ 523220 h 523220"/>
              <a:gd name="connsiteX9" fmla="*/ 2417636 w 3572861"/>
              <a:gd name="connsiteY9" fmla="*/ 523220 h 523220"/>
              <a:gd name="connsiteX10" fmla="*/ 1750702 w 3572861"/>
              <a:gd name="connsiteY10" fmla="*/ 523220 h 523220"/>
              <a:gd name="connsiteX11" fmla="*/ 1190954 w 3572861"/>
              <a:gd name="connsiteY11" fmla="*/ 523220 h 523220"/>
              <a:gd name="connsiteX12" fmla="*/ 559748 w 3572861"/>
              <a:gd name="connsiteY12" fmla="*/ 523220 h 523220"/>
              <a:gd name="connsiteX13" fmla="*/ 0 w 3572861"/>
              <a:gd name="connsiteY13" fmla="*/ 523220 h 523220"/>
              <a:gd name="connsiteX14" fmla="*/ 0 w 3572861"/>
              <a:gd name="connsiteY1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2861" h="523220" fill="none" extrusionOk="0">
                <a:moveTo>
                  <a:pt x="0" y="0"/>
                </a:moveTo>
                <a:cubicBezTo>
                  <a:pt x="129030" y="-15247"/>
                  <a:pt x="356640" y="47094"/>
                  <a:pt x="595477" y="0"/>
                </a:cubicBezTo>
                <a:cubicBezTo>
                  <a:pt x="834314" y="-47094"/>
                  <a:pt x="912047" y="5092"/>
                  <a:pt x="1083768" y="0"/>
                </a:cubicBezTo>
                <a:cubicBezTo>
                  <a:pt x="1255489" y="-5092"/>
                  <a:pt x="1540619" y="48568"/>
                  <a:pt x="1679245" y="0"/>
                </a:cubicBezTo>
                <a:cubicBezTo>
                  <a:pt x="1817871" y="-48568"/>
                  <a:pt x="2121535" y="15139"/>
                  <a:pt x="2310450" y="0"/>
                </a:cubicBezTo>
                <a:cubicBezTo>
                  <a:pt x="2499366" y="-15139"/>
                  <a:pt x="2680000" y="34907"/>
                  <a:pt x="2834470" y="0"/>
                </a:cubicBezTo>
                <a:cubicBezTo>
                  <a:pt x="2988940" y="-34907"/>
                  <a:pt x="3214236" y="43025"/>
                  <a:pt x="3572861" y="0"/>
                </a:cubicBezTo>
                <a:cubicBezTo>
                  <a:pt x="3621358" y="205322"/>
                  <a:pt x="3516390" y="368314"/>
                  <a:pt x="3572861" y="523220"/>
                </a:cubicBezTo>
                <a:cubicBezTo>
                  <a:pt x="3247648" y="550966"/>
                  <a:pt x="3186668" y="502870"/>
                  <a:pt x="2905927" y="523220"/>
                </a:cubicBezTo>
                <a:cubicBezTo>
                  <a:pt x="2625186" y="543570"/>
                  <a:pt x="2566418" y="485226"/>
                  <a:pt x="2417636" y="523220"/>
                </a:cubicBezTo>
                <a:cubicBezTo>
                  <a:pt x="2268854" y="561214"/>
                  <a:pt x="1955330" y="474060"/>
                  <a:pt x="1750702" y="523220"/>
                </a:cubicBezTo>
                <a:cubicBezTo>
                  <a:pt x="1546074" y="572380"/>
                  <a:pt x="1462223" y="466469"/>
                  <a:pt x="1190954" y="523220"/>
                </a:cubicBezTo>
                <a:cubicBezTo>
                  <a:pt x="919685" y="579971"/>
                  <a:pt x="724997" y="502479"/>
                  <a:pt x="559748" y="523220"/>
                </a:cubicBezTo>
                <a:cubicBezTo>
                  <a:pt x="394499" y="543961"/>
                  <a:pt x="151641" y="516275"/>
                  <a:pt x="0" y="523220"/>
                </a:cubicBezTo>
                <a:cubicBezTo>
                  <a:pt x="-35692" y="402204"/>
                  <a:pt x="1284" y="214357"/>
                  <a:pt x="0" y="0"/>
                </a:cubicBezTo>
                <a:close/>
              </a:path>
              <a:path w="3572861" h="523220" stroke="0" extrusionOk="0">
                <a:moveTo>
                  <a:pt x="0" y="0"/>
                </a:moveTo>
                <a:cubicBezTo>
                  <a:pt x="214162" y="-57941"/>
                  <a:pt x="382554" y="47406"/>
                  <a:pt x="524020" y="0"/>
                </a:cubicBezTo>
                <a:cubicBezTo>
                  <a:pt x="665486" y="-47406"/>
                  <a:pt x="852763" y="56847"/>
                  <a:pt x="1048039" y="0"/>
                </a:cubicBezTo>
                <a:cubicBezTo>
                  <a:pt x="1243315" y="-56847"/>
                  <a:pt x="1412105" y="51477"/>
                  <a:pt x="1536330" y="0"/>
                </a:cubicBezTo>
                <a:cubicBezTo>
                  <a:pt x="1660555" y="-51477"/>
                  <a:pt x="1870077" y="735"/>
                  <a:pt x="2203264" y="0"/>
                </a:cubicBezTo>
                <a:cubicBezTo>
                  <a:pt x="2536451" y="-735"/>
                  <a:pt x="2542678" y="1536"/>
                  <a:pt x="2691555" y="0"/>
                </a:cubicBezTo>
                <a:cubicBezTo>
                  <a:pt x="2840432" y="-1536"/>
                  <a:pt x="3393771" y="29758"/>
                  <a:pt x="3572861" y="0"/>
                </a:cubicBezTo>
                <a:cubicBezTo>
                  <a:pt x="3588344" y="203416"/>
                  <a:pt x="3512923" y="415155"/>
                  <a:pt x="3572861" y="523220"/>
                </a:cubicBezTo>
                <a:cubicBezTo>
                  <a:pt x="3389445" y="547344"/>
                  <a:pt x="3281668" y="505218"/>
                  <a:pt x="3013113" y="523220"/>
                </a:cubicBezTo>
                <a:cubicBezTo>
                  <a:pt x="2744558" y="541222"/>
                  <a:pt x="2587534" y="489901"/>
                  <a:pt x="2453365" y="523220"/>
                </a:cubicBezTo>
                <a:cubicBezTo>
                  <a:pt x="2319196" y="556539"/>
                  <a:pt x="2176999" y="497532"/>
                  <a:pt x="1929345" y="523220"/>
                </a:cubicBezTo>
                <a:cubicBezTo>
                  <a:pt x="1681691" y="548908"/>
                  <a:pt x="1432473" y="497153"/>
                  <a:pt x="1262411" y="523220"/>
                </a:cubicBezTo>
                <a:cubicBezTo>
                  <a:pt x="1092349" y="549287"/>
                  <a:pt x="951789" y="478752"/>
                  <a:pt x="702663" y="523220"/>
                </a:cubicBezTo>
                <a:cubicBezTo>
                  <a:pt x="453537" y="567688"/>
                  <a:pt x="332434" y="466638"/>
                  <a:pt x="0" y="523220"/>
                </a:cubicBezTo>
                <a:cubicBezTo>
                  <a:pt x="-34911" y="278396"/>
                  <a:pt x="34317" y="203937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12735549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57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5" y="-468111"/>
            <a:ext cx="9649072" cy="5976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1492424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………….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……..,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……,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……... .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…….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……………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7324" y="1420416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thớt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501" y="185246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4319" y="2284512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3668" y="2284512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1023" y="2716560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0388" y="2716560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22622"/>
            <a:ext cx="1102698" cy="1022486"/>
          </a:xfrm>
          <a:prstGeom prst="rect">
            <a:avLst/>
          </a:prstGeom>
        </p:spPr>
      </p:pic>
      <p:pic>
        <p:nvPicPr>
          <p:cNvPr id="16" name="图片 1">
            <a:extLst>
              <a:ext uri="{FF2B5EF4-FFF2-40B4-BE49-F238E27FC236}">
                <a16:creationId xmlns:a16="http://schemas.microsoft.com/office/drawing/2014/main" id="{92A7CCA0-A758-45EB-AA7E-0813B9A721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-95242" y="-163761"/>
            <a:ext cx="2939050" cy="16920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DA9DE7-856C-47BB-8710-FE0B103B5F76}"/>
              </a:ext>
            </a:extLst>
          </p:cNvPr>
          <p:cNvSpPr txBox="1"/>
          <p:nvPr/>
        </p:nvSpPr>
        <p:spPr>
          <a:xfrm>
            <a:off x="220313" y="585525"/>
            <a:ext cx="181171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>
                <a:ln w="11430"/>
                <a:solidFill>
                  <a:srgbClr val="FFC400"/>
                </a:solidFill>
                <a:effectLst>
                  <a:glow rad="63500">
                    <a:schemeClr val="accent4">
                      <a:satMod val="175000"/>
                      <a:alpha val="27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3600" b="1" dirty="0">
              <a:ln w="11430"/>
              <a:solidFill>
                <a:srgbClr val="FFC400"/>
              </a:solidFill>
              <a:effectLst>
                <a:glow rad="63500">
                  <a:schemeClr val="accent4">
                    <a:satMod val="175000"/>
                    <a:alpha val="27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4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305208"/>
            <a:ext cx="9649072" cy="50276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1492424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	Em hãy sưu tầm thêm hình ảnh một số dân tộc ở Hoàng Liên Sơn.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	Học thuộc ghi nhớ.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	Chuẩn bị bài tiếp theo.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22622"/>
            <a:ext cx="1102698" cy="1022486"/>
          </a:xfrm>
          <a:prstGeom prst="rect">
            <a:avLst/>
          </a:prstGeom>
        </p:spPr>
      </p:pic>
      <p:pic>
        <p:nvPicPr>
          <p:cNvPr id="16" name="图片 1">
            <a:extLst>
              <a:ext uri="{FF2B5EF4-FFF2-40B4-BE49-F238E27FC236}">
                <a16:creationId xmlns:a16="http://schemas.microsoft.com/office/drawing/2014/main" id="{92A7CCA0-A758-45EB-AA7E-0813B9A721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228942" y="-91752"/>
            <a:ext cx="2939050" cy="16920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DA9DE7-856C-47BB-8710-FE0B103B5F76}"/>
              </a:ext>
            </a:extLst>
          </p:cNvPr>
          <p:cNvSpPr txBox="1"/>
          <p:nvPr/>
        </p:nvSpPr>
        <p:spPr>
          <a:xfrm>
            <a:off x="755576" y="739365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>
                <a:ln w="11430"/>
                <a:solidFill>
                  <a:srgbClr val="FFC400"/>
                </a:solidFill>
                <a:effectLst>
                  <a:glow rad="63500">
                    <a:schemeClr val="accent4">
                      <a:satMod val="175000"/>
                      <a:alpha val="27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3600" b="1" dirty="0">
              <a:ln w="11430"/>
              <a:solidFill>
                <a:srgbClr val="FFC400"/>
              </a:solidFill>
              <a:effectLst>
                <a:glow rad="63500">
                  <a:schemeClr val="accent4">
                    <a:satMod val="175000"/>
                    <a:alpha val="27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14A5327D-A366-4825-B2F4-B499FC29846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8448"/>
            <a:ext cx="5045454" cy="38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62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99559"/>
            <a:ext cx="61750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56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Chúc</a:t>
            </a:r>
            <a:r>
              <a:rPr lang="en-US" altLang="zh-CN" sz="8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56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56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các</a:t>
            </a:r>
            <a:r>
              <a:rPr lang="en-US" altLang="zh-CN" sz="8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56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56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em</a:t>
            </a:r>
            <a:r>
              <a:rPr lang="en-US" altLang="zh-CN" sz="8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56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56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học</a:t>
            </a:r>
            <a:r>
              <a:rPr lang="en-US" altLang="zh-CN" sz="8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56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56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tốt</a:t>
            </a:r>
            <a:endParaRPr lang="zh-CN" altLang="en-US" sz="8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56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latin typeface="UTM Cookies" panose="02040603050506020204" pitchFamily="18" charset="0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8">
            <a:extLst>
              <a:ext uri="{FF2B5EF4-FFF2-40B4-BE49-F238E27FC236}">
                <a16:creationId xmlns:a16="http://schemas.microsoft.com/office/drawing/2014/main" id="{D2165D69-2847-4A03-8FB3-A22CE469C4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03248" y="3128313"/>
            <a:ext cx="2574957" cy="143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93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9">
            <a:extLst>
              <a:ext uri="{FF2B5EF4-FFF2-40B4-BE49-F238E27FC236}">
                <a16:creationId xmlns:a16="http://schemas.microsoft.com/office/drawing/2014/main" id="{BC118C4A-EA05-44BE-91E9-AD252623A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98" y="-10995"/>
            <a:ext cx="9425433" cy="2284878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 rotWithShape="1">
          <a:blip r:embed="rId6" cstate="screen"/>
          <a:srcRect t="40227"/>
          <a:stretch>
            <a:fillRect/>
          </a:stretch>
        </p:blipFill>
        <p:spPr>
          <a:xfrm>
            <a:off x="-39401" y="1619565"/>
            <a:ext cx="3659450" cy="1774722"/>
          </a:xfrm>
          <a:custGeom>
            <a:avLst/>
            <a:gdLst>
              <a:gd name="connsiteX0" fmla="*/ 0 w 4361930"/>
              <a:gd name="connsiteY0" fmla="*/ 0 h 2115404"/>
              <a:gd name="connsiteX1" fmla="*/ 2853661 w 4361930"/>
              <a:gd name="connsiteY1" fmla="*/ 0 h 2115404"/>
              <a:gd name="connsiteX2" fmla="*/ 2853661 w 4361930"/>
              <a:gd name="connsiteY2" fmla="*/ 517302 h 2115404"/>
              <a:gd name="connsiteX3" fmla="*/ 3548226 w 4361930"/>
              <a:gd name="connsiteY3" fmla="*/ 517302 h 2115404"/>
              <a:gd name="connsiteX4" fmla="*/ 3548226 w 4361930"/>
              <a:gd name="connsiteY4" fmla="*/ 0 h 2115404"/>
              <a:gd name="connsiteX5" fmla="*/ 4361930 w 4361930"/>
              <a:gd name="connsiteY5" fmla="*/ 0 h 2115404"/>
              <a:gd name="connsiteX6" fmla="*/ 4361930 w 4361930"/>
              <a:gd name="connsiteY6" fmla="*/ 2115404 h 2115404"/>
              <a:gd name="connsiteX7" fmla="*/ 0 w 4361930"/>
              <a:gd name="connsiteY7" fmla="*/ 2115404 h 211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1930" h="2115404">
                <a:moveTo>
                  <a:pt x="0" y="0"/>
                </a:moveTo>
                <a:lnTo>
                  <a:pt x="2853661" y="0"/>
                </a:lnTo>
                <a:lnTo>
                  <a:pt x="2853661" y="517302"/>
                </a:lnTo>
                <a:lnTo>
                  <a:pt x="3548226" y="517302"/>
                </a:lnTo>
                <a:lnTo>
                  <a:pt x="3548226" y="0"/>
                </a:lnTo>
                <a:lnTo>
                  <a:pt x="4361930" y="0"/>
                </a:lnTo>
                <a:lnTo>
                  <a:pt x="4361930" y="2115404"/>
                </a:lnTo>
                <a:lnTo>
                  <a:pt x="0" y="2115404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726" y="3394287"/>
            <a:ext cx="2797652" cy="2105233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8" cstate="screen"/>
          <a:srcRect t="-5629"/>
          <a:stretch>
            <a:fillRect/>
          </a:stretch>
        </p:blipFill>
        <p:spPr>
          <a:xfrm flipH="1">
            <a:off x="251519" y="195982"/>
            <a:ext cx="1440160" cy="1728788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735288" y="22609"/>
            <a:ext cx="6408712" cy="3630055"/>
          </a:xfrm>
          <a:prstGeom prst="rect">
            <a:avLst/>
          </a:prstGeom>
        </p:spPr>
      </p:pic>
      <p:pic>
        <p:nvPicPr>
          <p:cNvPr id="14" name="图片 18" descr="45c407e3387dca278e382816eec1a0d2">
            <a:extLst>
              <a:ext uri="{FF2B5EF4-FFF2-40B4-BE49-F238E27FC236}">
                <a16:creationId xmlns:a16="http://schemas.microsoft.com/office/drawing/2014/main" id="{3620FB1C-9DED-4BFE-99A8-91C136C0DC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0159" y="1619565"/>
            <a:ext cx="9184159" cy="3545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1B4DC0-7407-4F51-8E29-57223172FC5C}"/>
              </a:ext>
            </a:extLst>
          </p:cNvPr>
          <p:cNvSpPr txBox="1"/>
          <p:nvPr/>
        </p:nvSpPr>
        <p:spPr>
          <a:xfrm>
            <a:off x="3410397" y="772344"/>
            <a:ext cx="51940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Một số dân tộc </a:t>
            </a:r>
          </a:p>
          <a:p>
            <a:pPr algn="ctr"/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ở Hoàng Liên Sơn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4032F8C-604F-496E-9383-0ED25964BE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50" b="92500" l="10000" r="90000">
                        <a14:foregroundMark x1="33778" y1="9625" x2="43111" y2="7250"/>
                        <a14:foregroundMark x1="43111" y1="7250" x2="64222" y2="9000"/>
                        <a14:foregroundMark x1="54444" y1="6750" x2="54444" y2="6750"/>
                        <a14:foregroundMark x1="51556" y1="75375" x2="51556" y2="75375"/>
                        <a14:foregroundMark x1="50222" y1="77125" x2="45222" y2="85250"/>
                        <a14:foregroundMark x1="45222" y1="85250" x2="51667" y2="92500"/>
                        <a14:foregroundMark x1="51667" y1="92500" x2="45556" y2="85250"/>
                        <a14:foregroundMark x1="45556" y1="85250" x2="44556" y2="8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925">
            <a:off x="-2988122" y="-1395930"/>
            <a:ext cx="2844704" cy="2896798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E946FBB8-0D32-4E95-BD0A-1F362693B6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50" b="92500" l="10000" r="90000">
                        <a14:foregroundMark x1="33778" y1="9625" x2="43111" y2="7250"/>
                        <a14:foregroundMark x1="43111" y1="7250" x2="64222" y2="9000"/>
                        <a14:foregroundMark x1="54444" y1="6750" x2="54444" y2="6750"/>
                        <a14:foregroundMark x1="51556" y1="75375" x2="51556" y2="75375"/>
                        <a14:foregroundMark x1="50222" y1="77125" x2="45222" y2="85250"/>
                        <a14:foregroundMark x1="45222" y1="85250" x2="51667" y2="92500"/>
                        <a14:foregroundMark x1="51667" y1="92500" x2="45556" y2="85250"/>
                        <a14:foregroundMark x1="45556" y1="85250" x2="44556" y2="8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925">
            <a:off x="705197" y="1139178"/>
            <a:ext cx="2844704" cy="2896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7ABC9A-6B0E-478F-BABA-404B9406E7D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688" l="10000" r="90000">
                        <a14:foregroundMark x1="38854" y1="78542" x2="30521" y2="84583"/>
                        <a14:foregroundMark x1="30521" y1="84583" x2="25729" y2="92604"/>
                        <a14:foregroundMark x1="25729" y1="92604" x2="72188" y2="99688"/>
                        <a14:foregroundMark x1="72188" y1="99688" x2="69792" y2="87813"/>
                        <a14:foregroundMark x1="69792" y1="87813" x2="61563" y2="78854"/>
                        <a14:foregroundMark x1="61563" y1="78854" x2="59479" y2="78229"/>
                        <a14:backgroundMark x1="18542" y1="48438" x2="18542" y2="48438"/>
                        <a14:backgroundMark x1="20208" y1="40417" x2="21667" y2="64688"/>
                        <a14:backgroundMark x1="21667" y1="64688" x2="35104" y2="74792"/>
                        <a14:backgroundMark x1="78750" y1="40938" x2="77396" y2="64271"/>
                        <a14:backgroundMark x1="77396" y1="64271" x2="64896" y2="7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25" y="2578274"/>
            <a:ext cx="2585130" cy="2585130"/>
          </a:xfrm>
          <a:prstGeom prst="rect">
            <a:avLst/>
          </a:prstGeom>
        </p:spPr>
      </p:pic>
      <p:pic>
        <p:nvPicPr>
          <p:cNvPr id="13" name="Picture 12" descr="A close-up of a doll&#10;&#10;Description automatically generated with medium confidence">
            <a:extLst>
              <a:ext uri="{FF2B5EF4-FFF2-40B4-BE49-F238E27FC236}">
                <a16:creationId xmlns:a16="http://schemas.microsoft.com/office/drawing/2014/main" id="{2ADCD35E-7A7D-47A9-AF54-2838C22E240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54" b="96959" l="10000" r="90000">
                        <a14:foregroundMark x1="32685" y1="79263" x2="27037" y2="88111"/>
                        <a14:foregroundMark x1="27037" y1="88111" x2="36944" y2="95576"/>
                        <a14:foregroundMark x1="36944" y1="95576" x2="68056" y2="96959"/>
                        <a14:foregroundMark x1="68056" y1="96959" x2="74074" y2="89493"/>
                        <a14:foregroundMark x1="74074" y1="89493" x2="68333" y2="80645"/>
                        <a14:foregroundMark x1="54984" y1="75040" x2="54662" y2="75360"/>
                        <a14:foregroundMark x1="67838" y1="44630" x2="66238" y2="49120"/>
                        <a14:foregroundMark x1="65954" y1="35578" x2="66238" y2="43200"/>
                        <a14:foregroundMark x1="44695" y1="77440" x2="55305" y2="76320"/>
                        <a14:foregroundMark x1="30868" y1="32480" x2="49357" y2="28640"/>
                        <a14:foregroundMark x1="49357" y1="28640" x2="68328" y2="34560"/>
                        <a14:foregroundMark x1="68328" y1="34560" x2="69936" y2="49760"/>
                        <a14:foregroundMark x1="62379" y1="29920" x2="70257" y2="41280"/>
                        <a14:foregroundMark x1="68810" y1="49920" x2="68971" y2="52160"/>
                        <a14:foregroundMark x1="52894" y1="26880" x2="52894" y2="26880"/>
                        <a14:backgroundMark x1="27500" y1="45438" x2="35278" y2="71244"/>
                        <a14:backgroundMark x1="35278" y1="71244" x2="35278" y2="71244"/>
                        <a14:backgroundMark x1="19614" y1="47200" x2="21543" y2="48800"/>
                        <a14:backgroundMark x1="62589" y1="29438" x2="63135" y2="29466"/>
                        <a14:backgroundMark x1="31350" y1="27840" x2="38784" y2="28220"/>
                        <a14:backgroundMark x1="69816" y1="52100" x2="73955" y2="75040"/>
                        <a14:backgroundMark x1="71061" y1="73120" x2="88746" y2="57920"/>
                        <a14:backgroundMark x1="88746" y1="57920" x2="86013" y2="31360"/>
                        <a14:backgroundMark x1="86013" y1="31360" x2="56913" y2="16000"/>
                        <a14:backgroundMark x1="56913" y1="16000" x2="25884" y2="17760"/>
                        <a14:backgroundMark x1="25884" y1="17760" x2="10450" y2="37440"/>
                        <a14:backgroundMark x1="10450" y1="37440" x2="11897" y2="64160"/>
                        <a14:backgroundMark x1="11897" y1="64160" x2="30386" y2="70720"/>
                        <a14:backgroundMark x1="30386" y1="70720" x2="30225" y2="62080"/>
                        <a14:backgroundMark x1="59646" y1="74080" x2="59646" y2="74080"/>
                        <a14:backgroundMark x1="59646" y1="74080" x2="59646" y2="74080"/>
                        <a14:backgroundMark x1="59646" y1="74080" x2="59646" y2="74080"/>
                        <a14:backgroundMark x1="59646" y1="74080" x2="59646" y2="74080"/>
                        <a14:backgroundMark x1="59646" y1="74080" x2="65273" y2="74400"/>
                        <a14:backgroundMark x1="72378" y1="49667" x2="72830" y2="51840"/>
                        <a14:backgroundMark x1="72345" y1="49508" x2="72136" y2="48504"/>
                        <a14:backgroundMark x1="68167" y1="29440" x2="68554" y2="31300"/>
                        <a14:backgroundMark x1="72830" y1="51840" x2="91318" y2="29760"/>
                        <a14:backgroundMark x1="91318" y1="29760" x2="71383" y2="22560"/>
                        <a14:backgroundMark x1="71383" y1="22560" x2="71383" y2="22560"/>
                        <a14:backgroundMark x1="60611" y1="71840" x2="58039" y2="73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30" y="2622867"/>
            <a:ext cx="2585130" cy="2597098"/>
          </a:xfrm>
          <a:prstGeom prst="rect">
            <a:avLst/>
          </a:prstGeom>
        </p:spPr>
      </p:pic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E86D72CE-5EFE-4342-A6CE-40C6AD72387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87" b="96415" l="9987" r="89885">
                        <a14:foregroundMark x1="40409" y1="80011" x2="27017" y2="95006"/>
                        <a14:foregroundMark x1="27017" y1="95006" x2="54033" y2="99872"/>
                        <a14:foregroundMark x1="54033" y1="99872" x2="74008" y2="96415"/>
                        <a14:foregroundMark x1="74008" y1="96415" x2="57106" y2="77593"/>
                        <a14:foregroundMark x1="57106" y1="77593" x2="56338" y2="77593"/>
                        <a14:backgroundMark x1="28425" y1="34187" x2="22279" y2="54673"/>
                        <a14:backgroundMark x1="22279" y1="54673" x2="30218" y2="73239"/>
                        <a14:backgroundMark x1="47631" y1="26248" x2="25608" y2="36108"/>
                        <a14:backgroundMark x1="25608" y1="36108" x2="18438" y2="60948"/>
                        <a14:backgroundMark x1="18438" y1="60948" x2="19078" y2="62740"/>
                        <a14:backgroundMark x1="67478" y1="24328" x2="76312" y2="48143"/>
                        <a14:backgroundMark x1="76312" y1="48143" x2="72343" y2="71575"/>
                        <a14:backgroundMark x1="72343" y1="71575" x2="87196" y2="49552"/>
                        <a14:backgroundMark x1="87196" y1="49552" x2="83611" y2="65813"/>
                        <a14:backgroundMark x1="69270" y1="72087" x2="72343" y2="72087"/>
                        <a14:backgroundMark x1="48143" y1="20615" x2="26504" y2="33163"/>
                        <a14:backgroundMark x1="26504" y1="33163" x2="18182" y2="52497"/>
                        <a14:backgroundMark x1="18182" y1="52497" x2="24712" y2="74904"/>
                        <a14:backgroundMark x1="24712" y1="74904" x2="17542" y2="81434"/>
                        <a14:backgroundMark x1="50448" y1="25608" x2="74008" y2="32907"/>
                        <a14:backgroundMark x1="74008" y1="32907" x2="66453" y2="14085"/>
                        <a14:backgroundMark x1="66453" y1="14085" x2="40205" y2="20359"/>
                        <a14:backgroundMark x1="40205" y1="20359" x2="50448" y2="25096"/>
                        <a14:backgroundMark x1="73752" y1="64533" x2="79257" y2="85275"/>
                        <a14:backgroundMark x1="79257" y1="85275" x2="88988" y2="64533"/>
                        <a14:backgroundMark x1="88988" y1="64533" x2="76569" y2="64917"/>
                        <a14:backgroundMark x1="68758" y1="80026" x2="68758" y2="80026"/>
                        <a14:backgroundMark x1="68758" y1="80026" x2="68758" y2="80026"/>
                        <a14:backgroundMark x1="67862" y1="70935" x2="71959" y2="68630"/>
                        <a14:backgroundMark x1="63764" y1="74520" x2="63764" y2="74520"/>
                        <a14:backgroundMark x1="63764" y1="74520" x2="63764" y2="74520"/>
                        <a14:backgroundMark x1="63764" y1="74520" x2="63764" y2="74520"/>
                        <a14:backgroundMark x1="31242" y1="69910" x2="22151" y2="79129"/>
                        <a14:backgroundMark x1="30858" y1="77721" x2="30858" y2="77721"/>
                        <a14:backgroundMark x1="30858" y1="77721" x2="30858" y2="77721"/>
                        <a14:backgroundMark x1="30858" y1="77721" x2="30858" y2="77721"/>
                        <a14:backgroundMark x1="41997" y1="77465" x2="17414" y2="79770"/>
                        <a14:backgroundMark x1="17414" y1="79770" x2="38028" y2="76312"/>
                        <a14:backgroundMark x1="38028" y1="76312" x2="39437" y2="76312"/>
                        <a14:backgroundMark x1="60819" y1="72727" x2="80282" y2="82074"/>
                        <a14:backgroundMark x1="80282" y1="82074" x2="61588" y2="72727"/>
                        <a14:backgroundMark x1="61588" y1="72727" x2="61588" y2="7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04" y="2582703"/>
            <a:ext cx="2585129" cy="25851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04258E-6 L 0.40278 0.489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244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67726E-7 L 0.02622 -0.1542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-771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3" presetClass="exit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9408E-6 L 0.58229 -0.1289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644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03363E-6 L -0.22986 0.0240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120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051788" y="149422"/>
            <a:ext cx="8029401" cy="461665"/>
          </a:xfrm>
          <a:custGeom>
            <a:avLst/>
            <a:gdLst>
              <a:gd name="connsiteX0" fmla="*/ 0 w 8029401"/>
              <a:gd name="connsiteY0" fmla="*/ 0 h 461665"/>
              <a:gd name="connsiteX1" fmla="*/ 653823 w 8029401"/>
              <a:gd name="connsiteY1" fmla="*/ 0 h 461665"/>
              <a:gd name="connsiteX2" fmla="*/ 1307645 w 8029401"/>
              <a:gd name="connsiteY2" fmla="*/ 0 h 461665"/>
              <a:gd name="connsiteX3" fmla="*/ 1640292 w 8029401"/>
              <a:gd name="connsiteY3" fmla="*/ 0 h 461665"/>
              <a:gd name="connsiteX4" fmla="*/ 2374409 w 8029401"/>
              <a:gd name="connsiteY4" fmla="*/ 0 h 461665"/>
              <a:gd name="connsiteX5" fmla="*/ 3028231 w 8029401"/>
              <a:gd name="connsiteY5" fmla="*/ 0 h 461665"/>
              <a:gd name="connsiteX6" fmla="*/ 3521466 w 8029401"/>
              <a:gd name="connsiteY6" fmla="*/ 0 h 461665"/>
              <a:gd name="connsiteX7" fmla="*/ 3934406 w 8029401"/>
              <a:gd name="connsiteY7" fmla="*/ 0 h 461665"/>
              <a:gd name="connsiteX8" fmla="*/ 4668523 w 8029401"/>
              <a:gd name="connsiteY8" fmla="*/ 0 h 461665"/>
              <a:gd name="connsiteX9" fmla="*/ 5242052 w 8029401"/>
              <a:gd name="connsiteY9" fmla="*/ 0 h 461665"/>
              <a:gd name="connsiteX10" fmla="*/ 5815580 w 8029401"/>
              <a:gd name="connsiteY10" fmla="*/ 0 h 461665"/>
              <a:gd name="connsiteX11" fmla="*/ 6228521 w 8029401"/>
              <a:gd name="connsiteY11" fmla="*/ 0 h 461665"/>
              <a:gd name="connsiteX12" fmla="*/ 6641462 w 8029401"/>
              <a:gd name="connsiteY12" fmla="*/ 0 h 461665"/>
              <a:gd name="connsiteX13" fmla="*/ 7295284 w 8029401"/>
              <a:gd name="connsiteY13" fmla="*/ 0 h 461665"/>
              <a:gd name="connsiteX14" fmla="*/ 8029401 w 8029401"/>
              <a:gd name="connsiteY14" fmla="*/ 0 h 461665"/>
              <a:gd name="connsiteX15" fmla="*/ 8029401 w 8029401"/>
              <a:gd name="connsiteY15" fmla="*/ 461665 h 461665"/>
              <a:gd name="connsiteX16" fmla="*/ 7536166 w 8029401"/>
              <a:gd name="connsiteY16" fmla="*/ 461665 h 461665"/>
              <a:gd name="connsiteX17" fmla="*/ 6882344 w 8029401"/>
              <a:gd name="connsiteY17" fmla="*/ 461665 h 461665"/>
              <a:gd name="connsiteX18" fmla="*/ 6308815 w 8029401"/>
              <a:gd name="connsiteY18" fmla="*/ 461665 h 461665"/>
              <a:gd name="connsiteX19" fmla="*/ 5574698 w 8029401"/>
              <a:gd name="connsiteY19" fmla="*/ 461665 h 461665"/>
              <a:gd name="connsiteX20" fmla="*/ 5081464 w 8029401"/>
              <a:gd name="connsiteY20" fmla="*/ 461665 h 461665"/>
              <a:gd name="connsiteX21" fmla="*/ 4588229 w 8029401"/>
              <a:gd name="connsiteY21" fmla="*/ 461665 h 461665"/>
              <a:gd name="connsiteX22" fmla="*/ 3934406 w 8029401"/>
              <a:gd name="connsiteY22" fmla="*/ 461665 h 461665"/>
              <a:gd name="connsiteX23" fmla="*/ 3521466 w 8029401"/>
              <a:gd name="connsiteY23" fmla="*/ 461665 h 461665"/>
              <a:gd name="connsiteX24" fmla="*/ 3188819 w 8029401"/>
              <a:gd name="connsiteY24" fmla="*/ 461665 h 461665"/>
              <a:gd name="connsiteX25" fmla="*/ 2695585 w 8029401"/>
              <a:gd name="connsiteY25" fmla="*/ 461665 h 461665"/>
              <a:gd name="connsiteX26" fmla="*/ 1961468 w 8029401"/>
              <a:gd name="connsiteY26" fmla="*/ 461665 h 461665"/>
              <a:gd name="connsiteX27" fmla="*/ 1387939 w 8029401"/>
              <a:gd name="connsiteY27" fmla="*/ 461665 h 461665"/>
              <a:gd name="connsiteX28" fmla="*/ 974999 w 8029401"/>
              <a:gd name="connsiteY28" fmla="*/ 461665 h 461665"/>
              <a:gd name="connsiteX29" fmla="*/ 642352 w 8029401"/>
              <a:gd name="connsiteY29" fmla="*/ 461665 h 461665"/>
              <a:gd name="connsiteX30" fmla="*/ 0 w 8029401"/>
              <a:gd name="connsiteY30" fmla="*/ 461665 h 461665"/>
              <a:gd name="connsiteX31" fmla="*/ 0 w 8029401"/>
              <a:gd name="connsiteY31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029401" h="461665" fill="none" extrusionOk="0">
                <a:moveTo>
                  <a:pt x="0" y="0"/>
                </a:moveTo>
                <a:cubicBezTo>
                  <a:pt x="302517" y="-25674"/>
                  <a:pt x="383616" y="57098"/>
                  <a:pt x="653823" y="0"/>
                </a:cubicBezTo>
                <a:cubicBezTo>
                  <a:pt x="924030" y="-57098"/>
                  <a:pt x="1031733" y="45885"/>
                  <a:pt x="1307645" y="0"/>
                </a:cubicBezTo>
                <a:cubicBezTo>
                  <a:pt x="1583557" y="-45885"/>
                  <a:pt x="1531163" y="3508"/>
                  <a:pt x="1640292" y="0"/>
                </a:cubicBezTo>
                <a:cubicBezTo>
                  <a:pt x="1749421" y="-3508"/>
                  <a:pt x="2060110" y="12952"/>
                  <a:pt x="2374409" y="0"/>
                </a:cubicBezTo>
                <a:cubicBezTo>
                  <a:pt x="2688708" y="-12952"/>
                  <a:pt x="2760282" y="9559"/>
                  <a:pt x="3028231" y="0"/>
                </a:cubicBezTo>
                <a:cubicBezTo>
                  <a:pt x="3296180" y="-9559"/>
                  <a:pt x="3371671" y="49041"/>
                  <a:pt x="3521466" y="0"/>
                </a:cubicBezTo>
                <a:cubicBezTo>
                  <a:pt x="3671261" y="-49041"/>
                  <a:pt x="3749728" y="23452"/>
                  <a:pt x="3934406" y="0"/>
                </a:cubicBezTo>
                <a:cubicBezTo>
                  <a:pt x="4119084" y="-23452"/>
                  <a:pt x="4512108" y="15131"/>
                  <a:pt x="4668523" y="0"/>
                </a:cubicBezTo>
                <a:cubicBezTo>
                  <a:pt x="4824938" y="-15131"/>
                  <a:pt x="5068340" y="35284"/>
                  <a:pt x="5242052" y="0"/>
                </a:cubicBezTo>
                <a:cubicBezTo>
                  <a:pt x="5415764" y="-35284"/>
                  <a:pt x="5551522" y="17252"/>
                  <a:pt x="5815580" y="0"/>
                </a:cubicBezTo>
                <a:cubicBezTo>
                  <a:pt x="6079638" y="-17252"/>
                  <a:pt x="6031423" y="13427"/>
                  <a:pt x="6228521" y="0"/>
                </a:cubicBezTo>
                <a:cubicBezTo>
                  <a:pt x="6425619" y="-13427"/>
                  <a:pt x="6440148" y="19234"/>
                  <a:pt x="6641462" y="0"/>
                </a:cubicBezTo>
                <a:cubicBezTo>
                  <a:pt x="6842776" y="-19234"/>
                  <a:pt x="7035617" y="18880"/>
                  <a:pt x="7295284" y="0"/>
                </a:cubicBezTo>
                <a:cubicBezTo>
                  <a:pt x="7554951" y="-18880"/>
                  <a:pt x="7865147" y="81094"/>
                  <a:pt x="8029401" y="0"/>
                </a:cubicBezTo>
                <a:cubicBezTo>
                  <a:pt x="8041275" y="200104"/>
                  <a:pt x="8028169" y="366730"/>
                  <a:pt x="8029401" y="461665"/>
                </a:cubicBezTo>
                <a:cubicBezTo>
                  <a:pt x="7835816" y="481949"/>
                  <a:pt x="7750280" y="439685"/>
                  <a:pt x="7536166" y="461665"/>
                </a:cubicBezTo>
                <a:cubicBezTo>
                  <a:pt x="7322052" y="483645"/>
                  <a:pt x="7202531" y="444970"/>
                  <a:pt x="6882344" y="461665"/>
                </a:cubicBezTo>
                <a:cubicBezTo>
                  <a:pt x="6562157" y="478360"/>
                  <a:pt x="6440013" y="458097"/>
                  <a:pt x="6308815" y="461665"/>
                </a:cubicBezTo>
                <a:cubicBezTo>
                  <a:pt x="6177617" y="465233"/>
                  <a:pt x="5778907" y="444273"/>
                  <a:pt x="5574698" y="461665"/>
                </a:cubicBezTo>
                <a:cubicBezTo>
                  <a:pt x="5370489" y="479057"/>
                  <a:pt x="5210957" y="437135"/>
                  <a:pt x="5081464" y="461665"/>
                </a:cubicBezTo>
                <a:cubicBezTo>
                  <a:pt x="4951971" y="486195"/>
                  <a:pt x="4778632" y="437385"/>
                  <a:pt x="4588229" y="461665"/>
                </a:cubicBezTo>
                <a:cubicBezTo>
                  <a:pt x="4397827" y="485945"/>
                  <a:pt x="4135406" y="408353"/>
                  <a:pt x="3934406" y="461665"/>
                </a:cubicBezTo>
                <a:cubicBezTo>
                  <a:pt x="3733406" y="514977"/>
                  <a:pt x="3711721" y="424862"/>
                  <a:pt x="3521466" y="461665"/>
                </a:cubicBezTo>
                <a:cubicBezTo>
                  <a:pt x="3331211" y="498468"/>
                  <a:pt x="3343055" y="444555"/>
                  <a:pt x="3188819" y="461665"/>
                </a:cubicBezTo>
                <a:cubicBezTo>
                  <a:pt x="3034583" y="478775"/>
                  <a:pt x="2808812" y="441173"/>
                  <a:pt x="2695585" y="461665"/>
                </a:cubicBezTo>
                <a:cubicBezTo>
                  <a:pt x="2582358" y="482157"/>
                  <a:pt x="2198293" y="386185"/>
                  <a:pt x="1961468" y="461665"/>
                </a:cubicBezTo>
                <a:cubicBezTo>
                  <a:pt x="1724643" y="537145"/>
                  <a:pt x="1599467" y="414486"/>
                  <a:pt x="1387939" y="461665"/>
                </a:cubicBezTo>
                <a:cubicBezTo>
                  <a:pt x="1176411" y="508844"/>
                  <a:pt x="1074730" y="444799"/>
                  <a:pt x="974999" y="461665"/>
                </a:cubicBezTo>
                <a:cubicBezTo>
                  <a:pt x="875268" y="478531"/>
                  <a:pt x="715384" y="449097"/>
                  <a:pt x="642352" y="461665"/>
                </a:cubicBezTo>
                <a:cubicBezTo>
                  <a:pt x="569320" y="474233"/>
                  <a:pt x="263724" y="402680"/>
                  <a:pt x="0" y="461665"/>
                </a:cubicBezTo>
                <a:cubicBezTo>
                  <a:pt x="-22010" y="311731"/>
                  <a:pt x="11796" y="150739"/>
                  <a:pt x="0" y="0"/>
                </a:cubicBezTo>
                <a:close/>
              </a:path>
              <a:path w="8029401" h="461665" stroke="0" extrusionOk="0">
                <a:moveTo>
                  <a:pt x="0" y="0"/>
                </a:moveTo>
                <a:cubicBezTo>
                  <a:pt x="101226" y="-1356"/>
                  <a:pt x="287825" y="8984"/>
                  <a:pt x="412941" y="0"/>
                </a:cubicBezTo>
                <a:cubicBezTo>
                  <a:pt x="538057" y="-8984"/>
                  <a:pt x="679496" y="6990"/>
                  <a:pt x="825881" y="0"/>
                </a:cubicBezTo>
                <a:cubicBezTo>
                  <a:pt x="972266" y="-6990"/>
                  <a:pt x="1043514" y="29929"/>
                  <a:pt x="1158528" y="0"/>
                </a:cubicBezTo>
                <a:cubicBezTo>
                  <a:pt x="1273542" y="-29929"/>
                  <a:pt x="1563660" y="8889"/>
                  <a:pt x="1892645" y="0"/>
                </a:cubicBezTo>
                <a:cubicBezTo>
                  <a:pt x="2221630" y="-8889"/>
                  <a:pt x="2147844" y="13300"/>
                  <a:pt x="2225291" y="0"/>
                </a:cubicBezTo>
                <a:cubicBezTo>
                  <a:pt x="2302738" y="-13300"/>
                  <a:pt x="2498818" y="23089"/>
                  <a:pt x="2638232" y="0"/>
                </a:cubicBezTo>
                <a:cubicBezTo>
                  <a:pt x="2777646" y="-23089"/>
                  <a:pt x="2920186" y="18453"/>
                  <a:pt x="3131466" y="0"/>
                </a:cubicBezTo>
                <a:cubicBezTo>
                  <a:pt x="3342746" y="-18453"/>
                  <a:pt x="3350558" y="1420"/>
                  <a:pt x="3544407" y="0"/>
                </a:cubicBezTo>
                <a:cubicBezTo>
                  <a:pt x="3738256" y="-1420"/>
                  <a:pt x="4117169" y="30759"/>
                  <a:pt x="4278524" y="0"/>
                </a:cubicBezTo>
                <a:cubicBezTo>
                  <a:pt x="4439879" y="-30759"/>
                  <a:pt x="4581486" y="27559"/>
                  <a:pt x="4771758" y="0"/>
                </a:cubicBezTo>
                <a:cubicBezTo>
                  <a:pt x="4962030" y="-27559"/>
                  <a:pt x="5123137" y="16160"/>
                  <a:pt x="5264993" y="0"/>
                </a:cubicBezTo>
                <a:cubicBezTo>
                  <a:pt x="5406850" y="-16160"/>
                  <a:pt x="5601252" y="41450"/>
                  <a:pt x="5838522" y="0"/>
                </a:cubicBezTo>
                <a:cubicBezTo>
                  <a:pt x="6075792" y="-41450"/>
                  <a:pt x="6049786" y="37975"/>
                  <a:pt x="6251462" y="0"/>
                </a:cubicBezTo>
                <a:cubicBezTo>
                  <a:pt x="6453138" y="-37975"/>
                  <a:pt x="6515760" y="49284"/>
                  <a:pt x="6664403" y="0"/>
                </a:cubicBezTo>
                <a:cubicBezTo>
                  <a:pt x="6813046" y="-49284"/>
                  <a:pt x="6906725" y="39354"/>
                  <a:pt x="7077343" y="0"/>
                </a:cubicBezTo>
                <a:cubicBezTo>
                  <a:pt x="7247961" y="-39354"/>
                  <a:pt x="7615347" y="44618"/>
                  <a:pt x="8029401" y="0"/>
                </a:cubicBezTo>
                <a:cubicBezTo>
                  <a:pt x="8071203" y="115726"/>
                  <a:pt x="7976382" y="282341"/>
                  <a:pt x="8029401" y="461665"/>
                </a:cubicBezTo>
                <a:cubicBezTo>
                  <a:pt x="7952212" y="484442"/>
                  <a:pt x="7798229" y="429276"/>
                  <a:pt x="7696754" y="461665"/>
                </a:cubicBezTo>
                <a:cubicBezTo>
                  <a:pt x="7595279" y="494054"/>
                  <a:pt x="7182396" y="405258"/>
                  <a:pt x="6962638" y="461665"/>
                </a:cubicBezTo>
                <a:cubicBezTo>
                  <a:pt x="6742880" y="518072"/>
                  <a:pt x="6736580" y="446568"/>
                  <a:pt x="6629991" y="461665"/>
                </a:cubicBezTo>
                <a:cubicBezTo>
                  <a:pt x="6523402" y="476762"/>
                  <a:pt x="6136841" y="436059"/>
                  <a:pt x="5976168" y="461665"/>
                </a:cubicBezTo>
                <a:cubicBezTo>
                  <a:pt x="5815495" y="487271"/>
                  <a:pt x="5649534" y="446516"/>
                  <a:pt x="5482934" y="461665"/>
                </a:cubicBezTo>
                <a:cubicBezTo>
                  <a:pt x="5316334" y="476814"/>
                  <a:pt x="5025482" y="437858"/>
                  <a:pt x="4748817" y="461665"/>
                </a:cubicBezTo>
                <a:cubicBezTo>
                  <a:pt x="4472152" y="485472"/>
                  <a:pt x="4220363" y="396647"/>
                  <a:pt x="4014701" y="461665"/>
                </a:cubicBezTo>
                <a:cubicBezTo>
                  <a:pt x="3809039" y="526683"/>
                  <a:pt x="3805043" y="433290"/>
                  <a:pt x="3682054" y="461665"/>
                </a:cubicBezTo>
                <a:cubicBezTo>
                  <a:pt x="3559065" y="490040"/>
                  <a:pt x="3231996" y="392812"/>
                  <a:pt x="3028231" y="461665"/>
                </a:cubicBezTo>
                <a:cubicBezTo>
                  <a:pt x="2824466" y="530518"/>
                  <a:pt x="2686053" y="437053"/>
                  <a:pt x="2534997" y="461665"/>
                </a:cubicBezTo>
                <a:cubicBezTo>
                  <a:pt x="2383941" y="486277"/>
                  <a:pt x="1969694" y="402934"/>
                  <a:pt x="1800880" y="461665"/>
                </a:cubicBezTo>
                <a:cubicBezTo>
                  <a:pt x="1632066" y="520396"/>
                  <a:pt x="1266325" y="399479"/>
                  <a:pt x="1066763" y="461665"/>
                </a:cubicBezTo>
                <a:cubicBezTo>
                  <a:pt x="867201" y="523851"/>
                  <a:pt x="892610" y="452090"/>
                  <a:pt x="734117" y="461665"/>
                </a:cubicBezTo>
                <a:cubicBezTo>
                  <a:pt x="575624" y="471240"/>
                  <a:pt x="301729" y="391093"/>
                  <a:pt x="0" y="461665"/>
                </a:cubicBezTo>
                <a:cubicBezTo>
                  <a:pt x="-21449" y="236269"/>
                  <a:pt x="44796" y="102605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12735549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Hoàng Liên Sơn – nơi cư trú của một số dân tộc ít người: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3BFD035-FA03-4F2C-8F59-65BBE38CA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5617" y="22151"/>
            <a:ext cx="1237405" cy="1169910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A918986-BAD8-4EB9-98FC-74C3E5AF4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655">
            <a:off x="13799" y="892921"/>
            <a:ext cx="4994028" cy="3920176"/>
          </a:xfrm>
          <a:prstGeom prst="rect">
            <a:avLst/>
          </a:prstGeom>
        </p:spPr>
      </p:pic>
      <p:sp>
        <p:nvSpPr>
          <p:cNvPr id="19" name="Text Box 9">
            <a:extLst>
              <a:ext uri="{FF2B5EF4-FFF2-40B4-BE49-F238E27FC236}">
                <a16:creationId xmlns:a16="http://schemas.microsoft.com/office/drawing/2014/main" id="{A4D3FD0A-1AF5-4475-87EB-9221042E3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76" y="1436103"/>
            <a:ext cx="418603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cư ở Hoàng Liên Sơn đông đúc hay thưa thớt so với đồng bằng?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9933FAA8-061B-40CA-93D1-8EFDC204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896649"/>
            <a:ext cx="38778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FA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cư ở Hoàng Liên Sơn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thưa thớt</a:t>
            </a:r>
            <a:r>
              <a:rPr lang="en-US" sz="2400" b="1">
                <a:solidFill>
                  <a:srgbClr val="FFA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 descr="A picture containing mountain, outdoor, sky, nature&#10;&#10;Description automatically generated">
            <a:extLst>
              <a:ext uri="{FF2B5EF4-FFF2-40B4-BE49-F238E27FC236}">
                <a16:creationId xmlns:a16="http://schemas.microsoft.com/office/drawing/2014/main" id="{9DDF8C47-4C7B-4BBC-ACC7-5E3E9D4E49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248" y="2344035"/>
            <a:ext cx="4165376" cy="2778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421291D-9750-4159-9FBF-8FF774114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54" y="2307986"/>
            <a:ext cx="4351747" cy="2778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E0F26491-A362-4421-810B-F60E22CE24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50" b="92500" l="10000" r="90000">
                        <a14:foregroundMark x1="33778" y1="9625" x2="43111" y2="7250"/>
                        <a14:foregroundMark x1="43111" y1="7250" x2="64222" y2="9000"/>
                        <a14:foregroundMark x1="54444" y1="6750" x2="54444" y2="6750"/>
                        <a14:foregroundMark x1="51556" y1="75375" x2="51556" y2="75375"/>
                        <a14:foregroundMark x1="50222" y1="77125" x2="45222" y2="85250"/>
                        <a14:foregroundMark x1="45222" y1="85250" x2="51667" y2="92500"/>
                        <a14:foregroundMark x1="51667" y1="92500" x2="45556" y2="85250"/>
                        <a14:foregroundMark x1="45556" y1="85250" x2="44556" y2="8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925">
            <a:off x="-1642181" y="-663308"/>
            <a:ext cx="1346264" cy="137091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13175 C 0.02274 -0.0543 0.14757 -0.16754 0.2842 -0.12897 C 0.425 -0.08948 0.52413 0.08701 0.50764 0.27275 C 0.49114 0.45819 0.58993 0.63499 0.7309 0.67448 C 0.86753 0.71305 0.99271 0.59951 1.0092 0.41376 " pathEditMode="relative" rAng="540000" ptsTypes="AAA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9" y="14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con&#10;&#10;Description automatically generated with low confidence">
            <a:extLst>
              <a:ext uri="{FF2B5EF4-FFF2-40B4-BE49-F238E27FC236}">
                <a16:creationId xmlns:a16="http://schemas.microsoft.com/office/drawing/2014/main" id="{C78D4D57-99DD-496B-AE31-884C41C2C6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77532"/>
            <a:ext cx="5067629" cy="429541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2DADAC0-3B1D-4196-8341-51CEA9303C98}"/>
              </a:ext>
            </a:extLst>
          </p:cNvPr>
          <p:cNvGrpSpPr/>
          <p:nvPr/>
        </p:nvGrpSpPr>
        <p:grpSpPr>
          <a:xfrm>
            <a:off x="4845605" y="0"/>
            <a:ext cx="4550931" cy="3364632"/>
            <a:chOff x="5021461" y="286544"/>
            <a:chExt cx="3910186" cy="3099030"/>
          </a:xfrm>
        </p:grpSpPr>
        <p:pic>
          <p:nvPicPr>
            <p:cNvPr id="16" name="Picture 15" descr="Shape&#10;&#10;Description automatically generated">
              <a:extLst>
                <a:ext uri="{FF2B5EF4-FFF2-40B4-BE49-F238E27FC236}">
                  <a16:creationId xmlns:a16="http://schemas.microsoft.com/office/drawing/2014/main" id="{32CE3AD0-CBB1-495D-9F26-BD14C3F0D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698" b="96197" l="1596" r="95213">
                          <a14:foregroundMark x1="12943" y1="22595" x2="4965" y2="36465"/>
                          <a14:foregroundMark x1="4965" y1="36465" x2="3546" y2="49441"/>
                          <a14:foregroundMark x1="16766" y1="68868" x2="18617" y2="71588"/>
                          <a14:foregroundMark x1="10012" y1="58943" x2="11743" y2="61487"/>
                          <a14:foregroundMark x1="3546" y1="49441" x2="7974" y2="55949"/>
                          <a14:foregroundMark x1="18617" y1="71588" x2="25112" y2="77107"/>
                          <a14:foregroundMark x1="68053" y1="87610" x2="70567" y2="88143"/>
                          <a14:foregroundMark x1="29207" y1="79374" x2="49662" y2="83711"/>
                          <a14:foregroundMark x1="77953" y1="93734" x2="79433" y2="94855"/>
                          <a14:foregroundMark x1="70567" y1="88143" x2="77728" y2="93564"/>
                          <a14:foregroundMark x1="79959" y1="77166" x2="79965" y2="76957"/>
                          <a14:foregroundMark x1="79859" y1="80517" x2="79892" y2="79413"/>
                          <a14:foregroundMark x1="79433" y1="94855" x2="79818" y2="81888"/>
                          <a14:foregroundMark x1="79965" y1="76957" x2="92908" y2="60626"/>
                          <a14:foregroundMark x1="91309" y1="51678" x2="85993" y2="21924"/>
                          <a14:foregroundMark x1="92908" y1="60626" x2="91600" y2="53307"/>
                          <a14:foregroundMark x1="85993" y1="21924" x2="77305" y2="15213"/>
                          <a14:foregroundMark x1="55628" y1="8925" x2="46454" y2="6264"/>
                          <a14:foregroundMark x1="77305" y1="15213" x2="67526" y2="12376"/>
                          <a14:foregroundMark x1="36193" y1="7616" x2="35823" y2="7665"/>
                          <a14:foregroundMark x1="46454" y1="6264" x2="36438" y2="7584"/>
                          <a14:foregroundMark x1="13898" y1="21630" x2="10106" y2="24161"/>
                          <a14:foregroundMark x1="40603" y1="4251" x2="53901" y2="4698"/>
                          <a14:foregroundMark x1="66778" y1="10677" x2="76064" y2="14989"/>
                          <a14:foregroundMark x1="53901" y1="4698" x2="57270" y2="6263"/>
                          <a14:foregroundMark x1="76064" y1="14989" x2="86702" y2="26398"/>
                          <a14:foregroundMark x1="86702" y1="26398" x2="94700" y2="48894"/>
                          <a14:foregroundMark x1="95405" y1="53007" x2="96099" y2="62640"/>
                          <a14:foregroundMark x1="96099" y1="62640" x2="90957" y2="73602"/>
                          <a14:foregroundMark x1="90957" y1="73602" x2="88980" y2="75082"/>
                          <a14:foregroundMark x1="6738" y1="29754" x2="2660" y2="42282"/>
                          <a14:foregroundMark x1="2660" y1="42282" x2="5528" y2="58249"/>
                          <a14:foregroundMark x1="8326" y1="60528" x2="11242" y2="62142"/>
                          <a14:foregroundMark x1="1950" y1="39374" x2="3191" y2="51007"/>
                          <a14:foregroundMark x1="93973" y1="54224" x2="95390" y2="63758"/>
                          <a14:foregroundMark x1="93262" y1="49441" x2="93341" y2="49971"/>
                          <a14:foregroundMark x1="95390" y1="63758" x2="88514" y2="74452"/>
                          <a14:foregroundMark x1="77455" y1="94471" x2="85461" y2="95973"/>
                          <a14:foregroundMark x1="72340" y1="93512" x2="73391" y2="93709"/>
                          <a14:foregroundMark x1="85461" y1="95973" x2="76330" y2="96135"/>
                          <a14:foregroundMark x1="41667" y1="4027" x2="51596" y2="4698"/>
                          <a14:foregroundMark x1="51596" y1="4698" x2="53014" y2="7383"/>
                          <a14:foregroundMark x1="35461" y1="13647" x2="25709" y2="19239"/>
                          <a14:foregroundMark x1="25709" y1="19239" x2="16667" y2="17897"/>
                          <a14:foregroundMark x1="16667" y1="17897" x2="16554" y2="18019"/>
                          <a14:foregroundMark x1="30496" y1="11633" x2="28723" y2="12304"/>
                          <a14:backgroundMark x1="33738" y1="11160" x2="34574" y2="10738"/>
                          <a14:backgroundMark x1="28550" y1="12025" x2="23050" y2="13199"/>
                          <a14:backgroundMark x1="34574" y1="10738" x2="33592" y2="10948"/>
                          <a14:backgroundMark x1="23050" y1="13199" x2="21809" y2="14094"/>
                          <a14:backgroundMark x1="19730" y1="14545" x2="15780" y2="10515"/>
                          <a14:backgroundMark x1="15780" y1="10515" x2="11348" y2="13199"/>
                          <a14:backgroundMark x1="14894" y1="63758" x2="13298" y2="66890"/>
                          <a14:backgroundMark x1="5142" y1="58613" x2="7270" y2="61521"/>
                          <a14:backgroundMark x1="16489" y1="17897" x2="13830" y2="18121"/>
                          <a14:backgroundMark x1="35993" y1="8277" x2="36702" y2="6711"/>
                          <a14:backgroundMark x1="57270" y1="6264" x2="66312" y2="9620"/>
                          <a14:backgroundMark x1="66312" y1="9620" x2="58688" y2="7383"/>
                          <a14:backgroundMark x1="94149" y1="49664" x2="96277" y2="51007"/>
                          <a14:backgroundMark x1="93972" y1="49441" x2="95922" y2="52573"/>
                          <a14:backgroundMark x1="89539" y1="75839" x2="81383" y2="81432"/>
                          <a14:backgroundMark x1="81383" y1="81432" x2="85106" y2="78300"/>
                          <a14:backgroundMark x1="81028" y1="80761" x2="80851" y2="82103"/>
                          <a14:backgroundMark x1="72340" y1="95973" x2="72340" y2="95526"/>
                          <a14:backgroundMark x1="63121" y1="85682" x2="53901" y2="83669"/>
                          <a14:backgroundMark x1="53901" y1="83669" x2="50887" y2="85459"/>
                          <a14:backgroundMark x1="25355" y1="76957" x2="26950" y2="80761"/>
                          <a14:backgroundMark x1="25177" y1="77405" x2="25177" y2="76510"/>
                          <a14:backgroundMark x1="64184" y1="85906" x2="64362" y2="89262"/>
                          <a14:backgroundMark x1="72163" y1="95526" x2="75532" y2="97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461" y="286544"/>
              <a:ext cx="3910186" cy="3099030"/>
            </a:xfrm>
            <a:prstGeom prst="rect">
              <a:avLst/>
            </a:prstGeom>
          </p:spPr>
        </p:pic>
        <p:sp>
          <p:nvSpPr>
            <p:cNvPr id="18" name="文本框 18">
              <a:extLst>
                <a:ext uri="{FF2B5EF4-FFF2-40B4-BE49-F238E27FC236}">
                  <a16:creationId xmlns:a16="http://schemas.microsoft.com/office/drawing/2014/main" id="{823EDC89-DE42-4E93-B197-156683C73502}"/>
                </a:ext>
              </a:extLst>
            </p:cNvPr>
            <p:cNvSpPr txBox="1"/>
            <p:nvPr/>
          </p:nvSpPr>
          <p:spPr>
            <a:xfrm flipH="1">
              <a:off x="5740975" y="868046"/>
              <a:ext cx="2708014" cy="182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0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Ở Hoàng Liên Sơn, có những dân tộc nào sinh sống nhỉ? </a:t>
              </a:r>
            </a:p>
          </p:txBody>
        </p:sp>
      </p:grpSp>
      <p:pic>
        <p:nvPicPr>
          <p:cNvPr id="30" name="Picture 29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9F1EDC7F-33BC-496C-8259-51D35EC4B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6" y="259897"/>
            <a:ext cx="4559759" cy="4572000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52B38B76-E1EB-4E59-A828-DA07DF1121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0" y="259897"/>
            <a:ext cx="4550931" cy="4572000"/>
          </a:xfrm>
          <a:prstGeom prst="rect">
            <a:avLst/>
          </a:prstGeom>
        </p:spPr>
      </p:pic>
      <p:pic>
        <p:nvPicPr>
          <p:cNvPr id="32" name="Picture 31" descr="A picture containing text, toy, vector graphics, doll&#10;&#10;Description automatically generated">
            <a:extLst>
              <a:ext uri="{FF2B5EF4-FFF2-40B4-BE49-F238E27FC236}">
                <a16:creationId xmlns:a16="http://schemas.microsoft.com/office/drawing/2014/main" id="{E748351B-8876-4A33-AFB8-D6572E99AA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5" y="259897"/>
            <a:ext cx="4572000" cy="4572000"/>
          </a:xfrm>
          <a:prstGeom prst="rect">
            <a:avLst/>
          </a:prstGeom>
        </p:spPr>
      </p:pic>
      <p:pic>
        <p:nvPicPr>
          <p:cNvPr id="33" name="Picture 3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195B1393-C1E9-4E3B-9073-DE2908835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5" y="259897"/>
            <a:ext cx="4572000" cy="4572000"/>
          </a:xfrm>
          <a:prstGeom prst="rect">
            <a:avLst/>
          </a:prstGeom>
        </p:spPr>
      </p:pic>
      <p:pic>
        <p:nvPicPr>
          <p:cNvPr id="34" name="Picture 33" descr="A picture containing text, vector graphics, toy, doll&#10;&#10;Description automatically generated">
            <a:extLst>
              <a:ext uri="{FF2B5EF4-FFF2-40B4-BE49-F238E27FC236}">
                <a16:creationId xmlns:a16="http://schemas.microsoft.com/office/drawing/2014/main" id="{EC263DF5-9B69-456A-B691-247149268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9" y="259897"/>
            <a:ext cx="4633952" cy="4572000"/>
          </a:xfrm>
          <a:prstGeom prst="rect">
            <a:avLst/>
          </a:prstGeom>
        </p:spPr>
      </p:pic>
      <p:pic>
        <p:nvPicPr>
          <p:cNvPr id="35" name="Picture 34" descr="A close-up of a doll&#10;&#10;Description automatically generated with medium confidence">
            <a:extLst>
              <a:ext uri="{FF2B5EF4-FFF2-40B4-BE49-F238E27FC236}">
                <a16:creationId xmlns:a16="http://schemas.microsoft.com/office/drawing/2014/main" id="{E39B299D-5E9A-4320-A794-F217F87DC91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6"/>
          <a:stretch/>
        </p:blipFill>
        <p:spPr>
          <a:xfrm>
            <a:off x="179512" y="259897"/>
            <a:ext cx="4683267" cy="457200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A02A2618-93C2-4961-9F72-E62E04FDF9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50" b="92500" l="10000" r="90000">
                        <a14:foregroundMark x1="33778" y1="9625" x2="43111" y2="7250"/>
                        <a14:foregroundMark x1="43111" y1="7250" x2="64222" y2="9000"/>
                        <a14:foregroundMark x1="54444" y1="6750" x2="54444" y2="6750"/>
                        <a14:foregroundMark x1="51556" y1="75375" x2="51556" y2="75375"/>
                        <a14:foregroundMark x1="50222" y1="77125" x2="45222" y2="85250"/>
                        <a14:foregroundMark x1="45222" y1="85250" x2="51667" y2="92500"/>
                        <a14:foregroundMark x1="51667" y1="92500" x2="45556" y2="85250"/>
                        <a14:foregroundMark x1="45556" y1="85250" x2="44556" y2="8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925">
            <a:off x="-1642181" y="-663308"/>
            <a:ext cx="1346264" cy="137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95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61 0.52854 C 0.12361 0.25177 0.24218 0.06202 0.36337 0.09688 C 0.48784 0.13206 0.56857 0.37704 0.54392 0.65381 C 0.51927 0.92996 0.59913 1.17587 0.7243 1.21105 C 0.84548 1.24499 0.96441 1.05523 0.98923 0.7763 " pathEditMode="relative" rAng="54000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14" y="125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2">
            <a:extLst>
              <a:ext uri="{FF2B5EF4-FFF2-40B4-BE49-F238E27FC236}">
                <a16:creationId xmlns:a16="http://schemas.microsoft.com/office/drawing/2014/main" id="{EE88EB9B-9A0C-4352-8694-A441E060B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5074" y="-2713377"/>
            <a:ext cx="5616623" cy="11579954"/>
          </a:xfrm>
          <a:prstGeom prst="rect">
            <a:avLst/>
          </a:prstGeom>
        </p:spPr>
      </p:pic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992763" y="52264"/>
            <a:ext cx="7272808" cy="954107"/>
          </a:xfrm>
          <a:custGeom>
            <a:avLst/>
            <a:gdLst>
              <a:gd name="connsiteX0" fmla="*/ 0 w 7272808"/>
              <a:gd name="connsiteY0" fmla="*/ 0 h 954107"/>
              <a:gd name="connsiteX1" fmla="*/ 413991 w 7272808"/>
              <a:gd name="connsiteY1" fmla="*/ 0 h 954107"/>
              <a:gd name="connsiteX2" fmla="*/ 755253 w 7272808"/>
              <a:gd name="connsiteY2" fmla="*/ 0 h 954107"/>
              <a:gd name="connsiteX3" fmla="*/ 1314700 w 7272808"/>
              <a:gd name="connsiteY3" fmla="*/ 0 h 954107"/>
              <a:gd name="connsiteX4" fmla="*/ 1801419 w 7272808"/>
              <a:gd name="connsiteY4" fmla="*/ 0 h 954107"/>
              <a:gd name="connsiteX5" fmla="*/ 2215409 w 7272808"/>
              <a:gd name="connsiteY5" fmla="*/ 0 h 954107"/>
              <a:gd name="connsiteX6" fmla="*/ 2556672 w 7272808"/>
              <a:gd name="connsiteY6" fmla="*/ 0 h 954107"/>
              <a:gd name="connsiteX7" fmla="*/ 3261575 w 7272808"/>
              <a:gd name="connsiteY7" fmla="*/ 0 h 954107"/>
              <a:gd name="connsiteX8" fmla="*/ 3821021 w 7272808"/>
              <a:gd name="connsiteY8" fmla="*/ 0 h 954107"/>
              <a:gd name="connsiteX9" fmla="*/ 4380468 w 7272808"/>
              <a:gd name="connsiteY9" fmla="*/ 0 h 954107"/>
              <a:gd name="connsiteX10" fmla="*/ 4794459 w 7272808"/>
              <a:gd name="connsiteY10" fmla="*/ 0 h 954107"/>
              <a:gd name="connsiteX11" fmla="*/ 5281178 w 7272808"/>
              <a:gd name="connsiteY11" fmla="*/ 0 h 954107"/>
              <a:gd name="connsiteX12" fmla="*/ 5695168 w 7272808"/>
              <a:gd name="connsiteY12" fmla="*/ 0 h 954107"/>
              <a:gd name="connsiteX13" fmla="*/ 6181887 w 7272808"/>
              <a:gd name="connsiteY13" fmla="*/ 0 h 954107"/>
              <a:gd name="connsiteX14" fmla="*/ 6668605 w 7272808"/>
              <a:gd name="connsiteY14" fmla="*/ 0 h 954107"/>
              <a:gd name="connsiteX15" fmla="*/ 7272808 w 7272808"/>
              <a:gd name="connsiteY15" fmla="*/ 0 h 954107"/>
              <a:gd name="connsiteX16" fmla="*/ 7272808 w 7272808"/>
              <a:gd name="connsiteY16" fmla="*/ 496136 h 954107"/>
              <a:gd name="connsiteX17" fmla="*/ 7272808 w 7272808"/>
              <a:gd name="connsiteY17" fmla="*/ 954107 h 954107"/>
              <a:gd name="connsiteX18" fmla="*/ 6858817 w 7272808"/>
              <a:gd name="connsiteY18" fmla="*/ 954107 h 954107"/>
              <a:gd name="connsiteX19" fmla="*/ 6444827 w 7272808"/>
              <a:gd name="connsiteY19" fmla="*/ 954107 h 954107"/>
              <a:gd name="connsiteX20" fmla="*/ 6030836 w 7272808"/>
              <a:gd name="connsiteY20" fmla="*/ 954107 h 954107"/>
              <a:gd name="connsiteX21" fmla="*/ 5325933 w 7272808"/>
              <a:gd name="connsiteY21" fmla="*/ 954107 h 954107"/>
              <a:gd name="connsiteX22" fmla="*/ 4911943 w 7272808"/>
              <a:gd name="connsiteY22" fmla="*/ 954107 h 954107"/>
              <a:gd name="connsiteX23" fmla="*/ 4425224 w 7272808"/>
              <a:gd name="connsiteY23" fmla="*/ 954107 h 954107"/>
              <a:gd name="connsiteX24" fmla="*/ 3793049 w 7272808"/>
              <a:gd name="connsiteY24" fmla="*/ 954107 h 954107"/>
              <a:gd name="connsiteX25" fmla="*/ 3451787 w 7272808"/>
              <a:gd name="connsiteY25" fmla="*/ 954107 h 954107"/>
              <a:gd name="connsiteX26" fmla="*/ 3110524 w 7272808"/>
              <a:gd name="connsiteY26" fmla="*/ 954107 h 954107"/>
              <a:gd name="connsiteX27" fmla="*/ 2551077 w 7272808"/>
              <a:gd name="connsiteY27" fmla="*/ 954107 h 954107"/>
              <a:gd name="connsiteX28" fmla="*/ 1918902 w 7272808"/>
              <a:gd name="connsiteY28" fmla="*/ 954107 h 954107"/>
              <a:gd name="connsiteX29" fmla="*/ 1577640 w 7272808"/>
              <a:gd name="connsiteY29" fmla="*/ 954107 h 954107"/>
              <a:gd name="connsiteX30" fmla="*/ 1236377 w 7272808"/>
              <a:gd name="connsiteY30" fmla="*/ 954107 h 954107"/>
              <a:gd name="connsiteX31" fmla="*/ 604203 w 7272808"/>
              <a:gd name="connsiteY31" fmla="*/ 954107 h 954107"/>
              <a:gd name="connsiteX32" fmla="*/ 0 w 7272808"/>
              <a:gd name="connsiteY32" fmla="*/ 954107 h 954107"/>
              <a:gd name="connsiteX33" fmla="*/ 0 w 7272808"/>
              <a:gd name="connsiteY33" fmla="*/ 467512 h 954107"/>
              <a:gd name="connsiteX34" fmla="*/ 0 w 7272808"/>
              <a:gd name="connsiteY3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272808" h="954107" fill="none" extrusionOk="0">
                <a:moveTo>
                  <a:pt x="0" y="0"/>
                </a:moveTo>
                <a:cubicBezTo>
                  <a:pt x="182610" y="-33347"/>
                  <a:pt x="326838" y="3267"/>
                  <a:pt x="413991" y="0"/>
                </a:cubicBezTo>
                <a:cubicBezTo>
                  <a:pt x="501144" y="-3267"/>
                  <a:pt x="605405" y="6495"/>
                  <a:pt x="755253" y="0"/>
                </a:cubicBezTo>
                <a:cubicBezTo>
                  <a:pt x="905101" y="-6495"/>
                  <a:pt x="1087163" y="39190"/>
                  <a:pt x="1314700" y="0"/>
                </a:cubicBezTo>
                <a:cubicBezTo>
                  <a:pt x="1542237" y="-39190"/>
                  <a:pt x="1642392" y="52578"/>
                  <a:pt x="1801419" y="0"/>
                </a:cubicBezTo>
                <a:cubicBezTo>
                  <a:pt x="1960446" y="-52578"/>
                  <a:pt x="2045031" y="14020"/>
                  <a:pt x="2215409" y="0"/>
                </a:cubicBezTo>
                <a:cubicBezTo>
                  <a:pt x="2385787" y="-14020"/>
                  <a:pt x="2408844" y="2169"/>
                  <a:pt x="2556672" y="0"/>
                </a:cubicBezTo>
                <a:cubicBezTo>
                  <a:pt x="2704500" y="-2169"/>
                  <a:pt x="3085689" y="29802"/>
                  <a:pt x="3261575" y="0"/>
                </a:cubicBezTo>
                <a:cubicBezTo>
                  <a:pt x="3437461" y="-29802"/>
                  <a:pt x="3658716" y="36332"/>
                  <a:pt x="3821021" y="0"/>
                </a:cubicBezTo>
                <a:cubicBezTo>
                  <a:pt x="3983326" y="-36332"/>
                  <a:pt x="4137945" y="27639"/>
                  <a:pt x="4380468" y="0"/>
                </a:cubicBezTo>
                <a:cubicBezTo>
                  <a:pt x="4622991" y="-27639"/>
                  <a:pt x="4620787" y="24660"/>
                  <a:pt x="4794459" y="0"/>
                </a:cubicBezTo>
                <a:cubicBezTo>
                  <a:pt x="4968131" y="-24660"/>
                  <a:pt x="5157624" y="6025"/>
                  <a:pt x="5281178" y="0"/>
                </a:cubicBezTo>
                <a:cubicBezTo>
                  <a:pt x="5404732" y="-6025"/>
                  <a:pt x="5564627" y="27821"/>
                  <a:pt x="5695168" y="0"/>
                </a:cubicBezTo>
                <a:cubicBezTo>
                  <a:pt x="5825709" y="-27821"/>
                  <a:pt x="6051795" y="14174"/>
                  <a:pt x="6181887" y="0"/>
                </a:cubicBezTo>
                <a:cubicBezTo>
                  <a:pt x="6311979" y="-14174"/>
                  <a:pt x="6471131" y="51997"/>
                  <a:pt x="6668605" y="0"/>
                </a:cubicBezTo>
                <a:cubicBezTo>
                  <a:pt x="6866079" y="-51997"/>
                  <a:pt x="7051779" y="31694"/>
                  <a:pt x="7272808" y="0"/>
                </a:cubicBezTo>
                <a:cubicBezTo>
                  <a:pt x="7312798" y="143624"/>
                  <a:pt x="7229358" y="364951"/>
                  <a:pt x="7272808" y="496136"/>
                </a:cubicBezTo>
                <a:cubicBezTo>
                  <a:pt x="7316258" y="627321"/>
                  <a:pt x="7245076" y="772883"/>
                  <a:pt x="7272808" y="954107"/>
                </a:cubicBezTo>
                <a:cubicBezTo>
                  <a:pt x="7143528" y="956754"/>
                  <a:pt x="6962617" y="953279"/>
                  <a:pt x="6858817" y="954107"/>
                </a:cubicBezTo>
                <a:cubicBezTo>
                  <a:pt x="6755017" y="954935"/>
                  <a:pt x="6534405" y="919275"/>
                  <a:pt x="6444827" y="954107"/>
                </a:cubicBezTo>
                <a:cubicBezTo>
                  <a:pt x="6355249" y="988939"/>
                  <a:pt x="6166060" y="908634"/>
                  <a:pt x="6030836" y="954107"/>
                </a:cubicBezTo>
                <a:cubicBezTo>
                  <a:pt x="5895612" y="999580"/>
                  <a:pt x="5640856" y="920871"/>
                  <a:pt x="5325933" y="954107"/>
                </a:cubicBezTo>
                <a:cubicBezTo>
                  <a:pt x="5011010" y="987343"/>
                  <a:pt x="5003356" y="943984"/>
                  <a:pt x="4911943" y="954107"/>
                </a:cubicBezTo>
                <a:cubicBezTo>
                  <a:pt x="4820530" y="964230"/>
                  <a:pt x="4584469" y="908468"/>
                  <a:pt x="4425224" y="954107"/>
                </a:cubicBezTo>
                <a:cubicBezTo>
                  <a:pt x="4265979" y="999746"/>
                  <a:pt x="3953216" y="917556"/>
                  <a:pt x="3793049" y="954107"/>
                </a:cubicBezTo>
                <a:cubicBezTo>
                  <a:pt x="3632882" y="990658"/>
                  <a:pt x="3616729" y="937945"/>
                  <a:pt x="3451787" y="954107"/>
                </a:cubicBezTo>
                <a:cubicBezTo>
                  <a:pt x="3286845" y="970269"/>
                  <a:pt x="3192526" y="914232"/>
                  <a:pt x="3110524" y="954107"/>
                </a:cubicBezTo>
                <a:cubicBezTo>
                  <a:pt x="3028522" y="993982"/>
                  <a:pt x="2705562" y="920944"/>
                  <a:pt x="2551077" y="954107"/>
                </a:cubicBezTo>
                <a:cubicBezTo>
                  <a:pt x="2396592" y="987270"/>
                  <a:pt x="2210496" y="899586"/>
                  <a:pt x="1918902" y="954107"/>
                </a:cubicBezTo>
                <a:cubicBezTo>
                  <a:pt x="1627308" y="1008628"/>
                  <a:pt x="1650295" y="931796"/>
                  <a:pt x="1577640" y="954107"/>
                </a:cubicBezTo>
                <a:cubicBezTo>
                  <a:pt x="1504985" y="976418"/>
                  <a:pt x="1326026" y="924150"/>
                  <a:pt x="1236377" y="954107"/>
                </a:cubicBezTo>
                <a:cubicBezTo>
                  <a:pt x="1146728" y="984064"/>
                  <a:pt x="755481" y="882510"/>
                  <a:pt x="604203" y="954107"/>
                </a:cubicBezTo>
                <a:cubicBezTo>
                  <a:pt x="452925" y="1025704"/>
                  <a:pt x="160623" y="926117"/>
                  <a:pt x="0" y="954107"/>
                </a:cubicBezTo>
                <a:cubicBezTo>
                  <a:pt x="-16903" y="808007"/>
                  <a:pt x="2751" y="642456"/>
                  <a:pt x="0" y="467512"/>
                </a:cubicBezTo>
                <a:cubicBezTo>
                  <a:pt x="-2751" y="292568"/>
                  <a:pt x="17668" y="105234"/>
                  <a:pt x="0" y="0"/>
                </a:cubicBezTo>
                <a:close/>
              </a:path>
              <a:path w="7272808" h="954107" stroke="0" extrusionOk="0">
                <a:moveTo>
                  <a:pt x="0" y="0"/>
                </a:moveTo>
                <a:cubicBezTo>
                  <a:pt x="129798" y="-14128"/>
                  <a:pt x="380641" y="28305"/>
                  <a:pt x="486719" y="0"/>
                </a:cubicBezTo>
                <a:cubicBezTo>
                  <a:pt x="592797" y="-28305"/>
                  <a:pt x="852767" y="28021"/>
                  <a:pt x="1118894" y="0"/>
                </a:cubicBezTo>
                <a:cubicBezTo>
                  <a:pt x="1385022" y="-28021"/>
                  <a:pt x="1386466" y="32508"/>
                  <a:pt x="1605612" y="0"/>
                </a:cubicBezTo>
                <a:cubicBezTo>
                  <a:pt x="1824758" y="-32508"/>
                  <a:pt x="1819085" y="7544"/>
                  <a:pt x="1946875" y="0"/>
                </a:cubicBezTo>
                <a:cubicBezTo>
                  <a:pt x="2074665" y="-7544"/>
                  <a:pt x="2301914" y="8528"/>
                  <a:pt x="2506322" y="0"/>
                </a:cubicBezTo>
                <a:cubicBezTo>
                  <a:pt x="2710730" y="-8528"/>
                  <a:pt x="2790440" y="38693"/>
                  <a:pt x="3065768" y="0"/>
                </a:cubicBezTo>
                <a:cubicBezTo>
                  <a:pt x="3341096" y="-38693"/>
                  <a:pt x="3322945" y="26656"/>
                  <a:pt x="3407031" y="0"/>
                </a:cubicBezTo>
                <a:cubicBezTo>
                  <a:pt x="3491117" y="-26656"/>
                  <a:pt x="3590549" y="9040"/>
                  <a:pt x="3748293" y="0"/>
                </a:cubicBezTo>
                <a:cubicBezTo>
                  <a:pt x="3906037" y="-9040"/>
                  <a:pt x="4014018" y="23951"/>
                  <a:pt x="4089556" y="0"/>
                </a:cubicBezTo>
                <a:cubicBezTo>
                  <a:pt x="4165094" y="-23951"/>
                  <a:pt x="4295052" y="14977"/>
                  <a:pt x="4430818" y="0"/>
                </a:cubicBezTo>
                <a:cubicBezTo>
                  <a:pt x="4566584" y="-14977"/>
                  <a:pt x="4635010" y="35581"/>
                  <a:pt x="4772081" y="0"/>
                </a:cubicBezTo>
                <a:cubicBezTo>
                  <a:pt x="4909152" y="-35581"/>
                  <a:pt x="5080171" y="38419"/>
                  <a:pt x="5331528" y="0"/>
                </a:cubicBezTo>
                <a:cubicBezTo>
                  <a:pt x="5582885" y="-38419"/>
                  <a:pt x="5735434" y="50084"/>
                  <a:pt x="6036431" y="0"/>
                </a:cubicBezTo>
                <a:cubicBezTo>
                  <a:pt x="6337428" y="-50084"/>
                  <a:pt x="6468477" y="23362"/>
                  <a:pt x="6668605" y="0"/>
                </a:cubicBezTo>
                <a:cubicBezTo>
                  <a:pt x="6868733" y="-23362"/>
                  <a:pt x="7104309" y="3816"/>
                  <a:pt x="7272808" y="0"/>
                </a:cubicBezTo>
                <a:cubicBezTo>
                  <a:pt x="7291028" y="230767"/>
                  <a:pt x="7265073" y="321438"/>
                  <a:pt x="7272808" y="496136"/>
                </a:cubicBezTo>
                <a:cubicBezTo>
                  <a:pt x="7280543" y="670834"/>
                  <a:pt x="7246916" y="842080"/>
                  <a:pt x="7272808" y="954107"/>
                </a:cubicBezTo>
                <a:cubicBezTo>
                  <a:pt x="7119264" y="965553"/>
                  <a:pt x="6842616" y="913573"/>
                  <a:pt x="6640633" y="954107"/>
                </a:cubicBezTo>
                <a:cubicBezTo>
                  <a:pt x="6438651" y="994641"/>
                  <a:pt x="6230945" y="933573"/>
                  <a:pt x="6081186" y="954107"/>
                </a:cubicBezTo>
                <a:cubicBezTo>
                  <a:pt x="5931427" y="974641"/>
                  <a:pt x="5524714" y="905856"/>
                  <a:pt x="5376283" y="954107"/>
                </a:cubicBezTo>
                <a:cubicBezTo>
                  <a:pt x="5227852" y="1002358"/>
                  <a:pt x="5007301" y="952849"/>
                  <a:pt x="4816837" y="954107"/>
                </a:cubicBezTo>
                <a:cubicBezTo>
                  <a:pt x="4626373" y="955365"/>
                  <a:pt x="4540925" y="914819"/>
                  <a:pt x="4402846" y="954107"/>
                </a:cubicBezTo>
                <a:cubicBezTo>
                  <a:pt x="4264767" y="993395"/>
                  <a:pt x="3957071" y="931312"/>
                  <a:pt x="3770671" y="954107"/>
                </a:cubicBezTo>
                <a:cubicBezTo>
                  <a:pt x="3584272" y="976902"/>
                  <a:pt x="3228062" y="897397"/>
                  <a:pt x="3065768" y="954107"/>
                </a:cubicBezTo>
                <a:cubicBezTo>
                  <a:pt x="2903474" y="1010817"/>
                  <a:pt x="2666087" y="898392"/>
                  <a:pt x="2506322" y="954107"/>
                </a:cubicBezTo>
                <a:cubicBezTo>
                  <a:pt x="2346557" y="1009822"/>
                  <a:pt x="2335459" y="939769"/>
                  <a:pt x="2165059" y="954107"/>
                </a:cubicBezTo>
                <a:cubicBezTo>
                  <a:pt x="1994659" y="968445"/>
                  <a:pt x="1845637" y="944733"/>
                  <a:pt x="1605612" y="954107"/>
                </a:cubicBezTo>
                <a:cubicBezTo>
                  <a:pt x="1365587" y="963481"/>
                  <a:pt x="1363345" y="927696"/>
                  <a:pt x="1264350" y="954107"/>
                </a:cubicBezTo>
                <a:cubicBezTo>
                  <a:pt x="1165355" y="980518"/>
                  <a:pt x="827785" y="897418"/>
                  <a:pt x="704903" y="954107"/>
                </a:cubicBezTo>
                <a:cubicBezTo>
                  <a:pt x="582021" y="1010796"/>
                  <a:pt x="264510" y="870269"/>
                  <a:pt x="0" y="954107"/>
                </a:cubicBezTo>
                <a:cubicBezTo>
                  <a:pt x="-45732" y="821724"/>
                  <a:pt x="35433" y="651475"/>
                  <a:pt x="0" y="477054"/>
                </a:cubicBezTo>
                <a:cubicBezTo>
                  <a:pt x="-35433" y="302633"/>
                  <a:pt x="333" y="21206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39740267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Xếp thứ tự các dân tộc theo địa bàn cư trú từ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thấp đến nơi cao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03584DE-6802-44A8-AA79-5A039B8CC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31587"/>
              </p:ext>
            </p:extLst>
          </p:nvPr>
        </p:nvGraphicFramePr>
        <p:xfrm>
          <a:off x="683568" y="1348408"/>
          <a:ext cx="5328592" cy="329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0635">
                  <a:extLst>
                    <a:ext uri="{9D8B030D-6E8A-4147-A177-3AD203B41FA5}">
                      <a16:colId xmlns:a16="http://schemas.microsoft.com/office/drawing/2014/main" val="1672904201"/>
                    </a:ext>
                  </a:extLst>
                </a:gridCol>
                <a:gridCol w="3817957">
                  <a:extLst>
                    <a:ext uri="{9D8B030D-6E8A-4147-A177-3AD203B41FA5}">
                      <a16:colId xmlns:a16="http://schemas.microsoft.com/office/drawing/2014/main" val="3962893851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dân tộc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bàn cư trú (nơi sinh sống) theo độ cao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18887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 tộc Dao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700m - 1000m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217063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 tộc  Mông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1000m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249366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 tộc Thái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700m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043028"/>
                  </a:ext>
                </a:extLst>
              </a:tr>
            </a:tbl>
          </a:graphicData>
        </a:graphic>
      </p:graphicFrame>
      <p:graphicFrame>
        <p:nvGraphicFramePr>
          <p:cNvPr id="40" name="Table 2">
            <a:extLst>
              <a:ext uri="{FF2B5EF4-FFF2-40B4-BE49-F238E27FC236}">
                <a16:creationId xmlns:a16="http://schemas.microsoft.com/office/drawing/2014/main" id="{B436069B-A754-4829-B348-685629D66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82738"/>
              </p:ext>
            </p:extLst>
          </p:nvPr>
        </p:nvGraphicFramePr>
        <p:xfrm>
          <a:off x="683568" y="1363724"/>
          <a:ext cx="5328592" cy="329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0635">
                  <a:extLst>
                    <a:ext uri="{9D8B030D-6E8A-4147-A177-3AD203B41FA5}">
                      <a16:colId xmlns:a16="http://schemas.microsoft.com/office/drawing/2014/main" val="1672904201"/>
                    </a:ext>
                  </a:extLst>
                </a:gridCol>
                <a:gridCol w="3817957">
                  <a:extLst>
                    <a:ext uri="{9D8B030D-6E8A-4147-A177-3AD203B41FA5}">
                      <a16:colId xmlns:a16="http://schemas.microsoft.com/office/drawing/2014/main" val="3962893851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dân tộc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bàn cư trú (nơi sinh sống) theo độ cao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18887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 tộc 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700m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217063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 tộc  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700m - 1000m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249366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 tộc 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1000m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043028"/>
                  </a:ext>
                </a:extLst>
              </a:tr>
            </a:tbl>
          </a:graphicData>
        </a:graphic>
      </p:graphicFrame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0F14A76-D5BD-4C69-A7B2-E5D9CC2A9D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80" b="790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01"/>
          <a:stretch/>
        </p:blipFill>
        <p:spPr>
          <a:xfrm>
            <a:off x="5368003" y="504840"/>
            <a:ext cx="4176464" cy="4968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E99FE0-D139-47DC-9143-CE5E05674F8F}"/>
              </a:ext>
            </a:extLst>
          </p:cNvPr>
          <p:cNvSpPr txBox="1"/>
          <p:nvPr/>
        </p:nvSpPr>
        <p:spPr>
          <a:xfrm>
            <a:off x="6888932" y="3455182"/>
            <a:ext cx="1280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FF6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3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highlight>
                <a:srgbClr val="FF60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C3CFF-45D6-4307-9495-36F7EB9F31DC}"/>
              </a:ext>
            </a:extLst>
          </p:cNvPr>
          <p:cNvSpPr txBox="1"/>
          <p:nvPr/>
        </p:nvSpPr>
        <p:spPr>
          <a:xfrm>
            <a:off x="6954754" y="2753434"/>
            <a:ext cx="1280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ln w="6600">
                  <a:noFill/>
                  <a:prstDash val="solid"/>
                </a:ln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endParaRPr lang="en-US" sz="3600" b="1">
              <a:ln w="6600">
                <a:noFill/>
                <a:prstDash val="solid"/>
              </a:ln>
              <a:highlight>
                <a:srgbClr val="00FFFF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A6AE9B-CBA6-4FFF-A996-F63D8AE5A27A}"/>
              </a:ext>
            </a:extLst>
          </p:cNvPr>
          <p:cNvSpPr txBox="1"/>
          <p:nvPr/>
        </p:nvSpPr>
        <p:spPr>
          <a:xfrm>
            <a:off x="6888932" y="2068488"/>
            <a:ext cx="1346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endParaRPr lang="en-US" sz="3600" b="1">
              <a:highlight>
                <a:srgbClr val="00FF00"/>
              </a:highlight>
            </a:endParaRP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15E745B8-D085-43C2-881E-D4EFEF2945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50" b="92500" l="10000" r="90000">
                        <a14:foregroundMark x1="33778" y1="9625" x2="43111" y2="7250"/>
                        <a14:foregroundMark x1="43111" y1="7250" x2="64222" y2="9000"/>
                        <a14:foregroundMark x1="54444" y1="6750" x2="54444" y2="6750"/>
                        <a14:foregroundMark x1="51556" y1="75375" x2="51556" y2="75375"/>
                        <a14:foregroundMark x1="50222" y1="77125" x2="45222" y2="85250"/>
                        <a14:foregroundMark x1="45222" y1="85250" x2="51667" y2="92500"/>
                        <a14:foregroundMark x1="51667" y1="92500" x2="45556" y2="85250"/>
                        <a14:foregroundMark x1="45556" y1="85250" x2="44556" y2="8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208">
            <a:off x="-10468" y="232192"/>
            <a:ext cx="1222345" cy="12447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 animBg="1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1">
            <a:extLst>
              <a:ext uri="{FF2B5EF4-FFF2-40B4-BE49-F238E27FC236}">
                <a16:creationId xmlns:a16="http://schemas.microsoft.com/office/drawing/2014/main" id="{173BF2B2-1886-48D6-AA10-8158140FC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3580656"/>
            <a:ext cx="7776864" cy="1292662"/>
          </a:xfrm>
          <a:custGeom>
            <a:avLst/>
            <a:gdLst>
              <a:gd name="connsiteX0" fmla="*/ 0 w 7776864"/>
              <a:gd name="connsiteY0" fmla="*/ 0 h 1292662"/>
              <a:gd name="connsiteX1" fmla="*/ 442683 w 7776864"/>
              <a:gd name="connsiteY1" fmla="*/ 0 h 1292662"/>
              <a:gd name="connsiteX2" fmla="*/ 1196441 w 7776864"/>
              <a:gd name="connsiteY2" fmla="*/ 0 h 1292662"/>
              <a:gd name="connsiteX3" fmla="*/ 1639124 w 7776864"/>
              <a:gd name="connsiteY3" fmla="*/ 0 h 1292662"/>
              <a:gd name="connsiteX4" fmla="*/ 2237344 w 7776864"/>
              <a:gd name="connsiteY4" fmla="*/ 0 h 1292662"/>
              <a:gd name="connsiteX5" fmla="*/ 2680027 w 7776864"/>
              <a:gd name="connsiteY5" fmla="*/ 0 h 1292662"/>
              <a:gd name="connsiteX6" fmla="*/ 3122710 w 7776864"/>
              <a:gd name="connsiteY6" fmla="*/ 0 h 1292662"/>
              <a:gd name="connsiteX7" fmla="*/ 3565393 w 7776864"/>
              <a:gd name="connsiteY7" fmla="*/ 0 h 1292662"/>
              <a:gd name="connsiteX8" fmla="*/ 4163613 w 7776864"/>
              <a:gd name="connsiteY8" fmla="*/ 0 h 1292662"/>
              <a:gd name="connsiteX9" fmla="*/ 4917371 w 7776864"/>
              <a:gd name="connsiteY9" fmla="*/ 0 h 1292662"/>
              <a:gd name="connsiteX10" fmla="*/ 5437823 w 7776864"/>
              <a:gd name="connsiteY10" fmla="*/ 0 h 1292662"/>
              <a:gd name="connsiteX11" fmla="*/ 5880506 w 7776864"/>
              <a:gd name="connsiteY11" fmla="*/ 0 h 1292662"/>
              <a:gd name="connsiteX12" fmla="*/ 6323189 w 7776864"/>
              <a:gd name="connsiteY12" fmla="*/ 0 h 1292662"/>
              <a:gd name="connsiteX13" fmla="*/ 6688103 w 7776864"/>
              <a:gd name="connsiteY13" fmla="*/ 0 h 1292662"/>
              <a:gd name="connsiteX14" fmla="*/ 7776864 w 7776864"/>
              <a:gd name="connsiteY14" fmla="*/ 0 h 1292662"/>
              <a:gd name="connsiteX15" fmla="*/ 7776864 w 7776864"/>
              <a:gd name="connsiteY15" fmla="*/ 405034 h 1292662"/>
              <a:gd name="connsiteX16" fmla="*/ 7776864 w 7776864"/>
              <a:gd name="connsiteY16" fmla="*/ 835921 h 1292662"/>
              <a:gd name="connsiteX17" fmla="*/ 7776864 w 7776864"/>
              <a:gd name="connsiteY17" fmla="*/ 1292662 h 1292662"/>
              <a:gd name="connsiteX18" fmla="*/ 7334181 w 7776864"/>
              <a:gd name="connsiteY18" fmla="*/ 1292662 h 1292662"/>
              <a:gd name="connsiteX19" fmla="*/ 6580423 w 7776864"/>
              <a:gd name="connsiteY19" fmla="*/ 1292662 h 1292662"/>
              <a:gd name="connsiteX20" fmla="*/ 5826666 w 7776864"/>
              <a:gd name="connsiteY20" fmla="*/ 1292662 h 1292662"/>
              <a:gd name="connsiteX21" fmla="*/ 5072908 w 7776864"/>
              <a:gd name="connsiteY21" fmla="*/ 1292662 h 1292662"/>
              <a:gd name="connsiteX22" fmla="*/ 4319151 w 7776864"/>
              <a:gd name="connsiteY22" fmla="*/ 1292662 h 1292662"/>
              <a:gd name="connsiteX23" fmla="*/ 3954236 w 7776864"/>
              <a:gd name="connsiteY23" fmla="*/ 1292662 h 1292662"/>
              <a:gd name="connsiteX24" fmla="*/ 3433785 w 7776864"/>
              <a:gd name="connsiteY24" fmla="*/ 1292662 h 1292662"/>
              <a:gd name="connsiteX25" fmla="*/ 2991102 w 7776864"/>
              <a:gd name="connsiteY25" fmla="*/ 1292662 h 1292662"/>
              <a:gd name="connsiteX26" fmla="*/ 2315113 w 7776864"/>
              <a:gd name="connsiteY26" fmla="*/ 1292662 h 1292662"/>
              <a:gd name="connsiteX27" fmla="*/ 1872430 w 7776864"/>
              <a:gd name="connsiteY27" fmla="*/ 1292662 h 1292662"/>
              <a:gd name="connsiteX28" fmla="*/ 1118672 w 7776864"/>
              <a:gd name="connsiteY28" fmla="*/ 1292662 h 1292662"/>
              <a:gd name="connsiteX29" fmla="*/ 0 w 7776864"/>
              <a:gd name="connsiteY29" fmla="*/ 1292662 h 1292662"/>
              <a:gd name="connsiteX30" fmla="*/ 0 w 7776864"/>
              <a:gd name="connsiteY30" fmla="*/ 835921 h 1292662"/>
              <a:gd name="connsiteX31" fmla="*/ 0 w 7776864"/>
              <a:gd name="connsiteY31" fmla="*/ 379181 h 1292662"/>
              <a:gd name="connsiteX32" fmla="*/ 0 w 7776864"/>
              <a:gd name="connsiteY32" fmla="*/ 0 h 129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776864" h="1292662" fill="none" extrusionOk="0">
                <a:moveTo>
                  <a:pt x="0" y="0"/>
                </a:moveTo>
                <a:cubicBezTo>
                  <a:pt x="91213" y="-15695"/>
                  <a:pt x="292204" y="50420"/>
                  <a:pt x="442683" y="0"/>
                </a:cubicBezTo>
                <a:cubicBezTo>
                  <a:pt x="593162" y="-50420"/>
                  <a:pt x="1042064" y="17642"/>
                  <a:pt x="1196441" y="0"/>
                </a:cubicBezTo>
                <a:cubicBezTo>
                  <a:pt x="1350818" y="-17642"/>
                  <a:pt x="1438658" y="37937"/>
                  <a:pt x="1639124" y="0"/>
                </a:cubicBezTo>
                <a:cubicBezTo>
                  <a:pt x="1839590" y="-37937"/>
                  <a:pt x="2105042" y="31178"/>
                  <a:pt x="2237344" y="0"/>
                </a:cubicBezTo>
                <a:cubicBezTo>
                  <a:pt x="2369646" y="-31178"/>
                  <a:pt x="2528160" y="30064"/>
                  <a:pt x="2680027" y="0"/>
                </a:cubicBezTo>
                <a:cubicBezTo>
                  <a:pt x="2831894" y="-30064"/>
                  <a:pt x="2951390" y="17336"/>
                  <a:pt x="3122710" y="0"/>
                </a:cubicBezTo>
                <a:cubicBezTo>
                  <a:pt x="3294030" y="-17336"/>
                  <a:pt x="3455754" y="14334"/>
                  <a:pt x="3565393" y="0"/>
                </a:cubicBezTo>
                <a:cubicBezTo>
                  <a:pt x="3675032" y="-14334"/>
                  <a:pt x="3981152" y="70"/>
                  <a:pt x="4163613" y="0"/>
                </a:cubicBezTo>
                <a:cubicBezTo>
                  <a:pt x="4346074" y="-70"/>
                  <a:pt x="4679225" y="54107"/>
                  <a:pt x="4917371" y="0"/>
                </a:cubicBezTo>
                <a:cubicBezTo>
                  <a:pt x="5155517" y="-54107"/>
                  <a:pt x="5219366" y="55075"/>
                  <a:pt x="5437823" y="0"/>
                </a:cubicBezTo>
                <a:cubicBezTo>
                  <a:pt x="5656280" y="-55075"/>
                  <a:pt x="5725527" y="38175"/>
                  <a:pt x="5880506" y="0"/>
                </a:cubicBezTo>
                <a:cubicBezTo>
                  <a:pt x="6035485" y="-38175"/>
                  <a:pt x="6136457" y="43962"/>
                  <a:pt x="6323189" y="0"/>
                </a:cubicBezTo>
                <a:cubicBezTo>
                  <a:pt x="6509921" y="-43962"/>
                  <a:pt x="6612559" y="3632"/>
                  <a:pt x="6688103" y="0"/>
                </a:cubicBezTo>
                <a:cubicBezTo>
                  <a:pt x="6763647" y="-3632"/>
                  <a:pt x="7467781" y="64240"/>
                  <a:pt x="7776864" y="0"/>
                </a:cubicBezTo>
                <a:cubicBezTo>
                  <a:pt x="7821646" y="85717"/>
                  <a:pt x="7772733" y="242660"/>
                  <a:pt x="7776864" y="405034"/>
                </a:cubicBezTo>
                <a:cubicBezTo>
                  <a:pt x="7780995" y="567408"/>
                  <a:pt x="7737041" y="657779"/>
                  <a:pt x="7776864" y="835921"/>
                </a:cubicBezTo>
                <a:cubicBezTo>
                  <a:pt x="7816687" y="1014063"/>
                  <a:pt x="7723087" y="1153614"/>
                  <a:pt x="7776864" y="1292662"/>
                </a:cubicBezTo>
                <a:cubicBezTo>
                  <a:pt x="7673064" y="1341651"/>
                  <a:pt x="7435151" y="1280840"/>
                  <a:pt x="7334181" y="1292662"/>
                </a:cubicBezTo>
                <a:cubicBezTo>
                  <a:pt x="7233211" y="1304484"/>
                  <a:pt x="6814833" y="1276267"/>
                  <a:pt x="6580423" y="1292662"/>
                </a:cubicBezTo>
                <a:cubicBezTo>
                  <a:pt x="6346013" y="1309057"/>
                  <a:pt x="6118469" y="1243993"/>
                  <a:pt x="5826666" y="1292662"/>
                </a:cubicBezTo>
                <a:cubicBezTo>
                  <a:pt x="5534863" y="1341331"/>
                  <a:pt x="5279304" y="1208794"/>
                  <a:pt x="5072908" y="1292662"/>
                </a:cubicBezTo>
                <a:cubicBezTo>
                  <a:pt x="4866512" y="1376530"/>
                  <a:pt x="4670896" y="1286207"/>
                  <a:pt x="4319151" y="1292662"/>
                </a:cubicBezTo>
                <a:cubicBezTo>
                  <a:pt x="3967406" y="1299117"/>
                  <a:pt x="4077594" y="1260610"/>
                  <a:pt x="3954236" y="1292662"/>
                </a:cubicBezTo>
                <a:cubicBezTo>
                  <a:pt x="3830878" y="1324714"/>
                  <a:pt x="3669984" y="1282354"/>
                  <a:pt x="3433785" y="1292662"/>
                </a:cubicBezTo>
                <a:cubicBezTo>
                  <a:pt x="3197586" y="1302970"/>
                  <a:pt x="3128761" y="1239555"/>
                  <a:pt x="2991102" y="1292662"/>
                </a:cubicBezTo>
                <a:cubicBezTo>
                  <a:pt x="2853443" y="1345769"/>
                  <a:pt x="2513729" y="1282328"/>
                  <a:pt x="2315113" y="1292662"/>
                </a:cubicBezTo>
                <a:cubicBezTo>
                  <a:pt x="2116497" y="1302996"/>
                  <a:pt x="2086106" y="1279488"/>
                  <a:pt x="1872430" y="1292662"/>
                </a:cubicBezTo>
                <a:cubicBezTo>
                  <a:pt x="1658754" y="1305836"/>
                  <a:pt x="1382914" y="1222867"/>
                  <a:pt x="1118672" y="1292662"/>
                </a:cubicBezTo>
                <a:cubicBezTo>
                  <a:pt x="854430" y="1362457"/>
                  <a:pt x="416978" y="1232321"/>
                  <a:pt x="0" y="1292662"/>
                </a:cubicBezTo>
                <a:cubicBezTo>
                  <a:pt x="-15300" y="1171931"/>
                  <a:pt x="41733" y="1030815"/>
                  <a:pt x="0" y="835921"/>
                </a:cubicBezTo>
                <a:cubicBezTo>
                  <a:pt x="-41733" y="641027"/>
                  <a:pt x="7104" y="596787"/>
                  <a:pt x="0" y="379181"/>
                </a:cubicBezTo>
                <a:cubicBezTo>
                  <a:pt x="-7104" y="161575"/>
                  <a:pt x="34775" y="83524"/>
                  <a:pt x="0" y="0"/>
                </a:cubicBezTo>
                <a:close/>
              </a:path>
              <a:path w="7776864" h="1292662" stroke="0" extrusionOk="0">
                <a:moveTo>
                  <a:pt x="0" y="0"/>
                </a:moveTo>
                <a:cubicBezTo>
                  <a:pt x="258263" y="-41765"/>
                  <a:pt x="353942" y="17148"/>
                  <a:pt x="520452" y="0"/>
                </a:cubicBezTo>
                <a:cubicBezTo>
                  <a:pt x="686962" y="-17148"/>
                  <a:pt x="776423" y="239"/>
                  <a:pt x="885366" y="0"/>
                </a:cubicBezTo>
                <a:cubicBezTo>
                  <a:pt x="994309" y="-239"/>
                  <a:pt x="1420880" y="2333"/>
                  <a:pt x="1639124" y="0"/>
                </a:cubicBezTo>
                <a:cubicBezTo>
                  <a:pt x="1857368" y="-2333"/>
                  <a:pt x="1984293" y="39207"/>
                  <a:pt x="2081807" y="0"/>
                </a:cubicBezTo>
                <a:cubicBezTo>
                  <a:pt x="2179321" y="-39207"/>
                  <a:pt x="2422757" y="9114"/>
                  <a:pt x="2524490" y="0"/>
                </a:cubicBezTo>
                <a:cubicBezTo>
                  <a:pt x="2626223" y="-9114"/>
                  <a:pt x="2807935" y="13762"/>
                  <a:pt x="2889404" y="0"/>
                </a:cubicBezTo>
                <a:cubicBezTo>
                  <a:pt x="2970873" y="-13762"/>
                  <a:pt x="3150417" y="12833"/>
                  <a:pt x="3332087" y="0"/>
                </a:cubicBezTo>
                <a:cubicBezTo>
                  <a:pt x="3513757" y="-12833"/>
                  <a:pt x="3650791" y="17497"/>
                  <a:pt x="3774770" y="0"/>
                </a:cubicBezTo>
                <a:cubicBezTo>
                  <a:pt x="3898749" y="-17497"/>
                  <a:pt x="4363141" y="56031"/>
                  <a:pt x="4528528" y="0"/>
                </a:cubicBezTo>
                <a:cubicBezTo>
                  <a:pt x="4693915" y="-56031"/>
                  <a:pt x="4991470" y="36534"/>
                  <a:pt x="5126748" y="0"/>
                </a:cubicBezTo>
                <a:cubicBezTo>
                  <a:pt x="5262026" y="-36534"/>
                  <a:pt x="5565226" y="39775"/>
                  <a:pt x="5880506" y="0"/>
                </a:cubicBezTo>
                <a:cubicBezTo>
                  <a:pt x="6195786" y="-39775"/>
                  <a:pt x="6411935" y="21863"/>
                  <a:pt x="6634263" y="0"/>
                </a:cubicBezTo>
                <a:cubicBezTo>
                  <a:pt x="6856591" y="-21863"/>
                  <a:pt x="6985752" y="60234"/>
                  <a:pt x="7232484" y="0"/>
                </a:cubicBezTo>
                <a:cubicBezTo>
                  <a:pt x="7479216" y="-60234"/>
                  <a:pt x="7591671" y="29842"/>
                  <a:pt x="7776864" y="0"/>
                </a:cubicBezTo>
                <a:cubicBezTo>
                  <a:pt x="7806996" y="164658"/>
                  <a:pt x="7765392" y="307313"/>
                  <a:pt x="7776864" y="417961"/>
                </a:cubicBezTo>
                <a:cubicBezTo>
                  <a:pt x="7788336" y="528609"/>
                  <a:pt x="7769434" y="733372"/>
                  <a:pt x="7776864" y="822995"/>
                </a:cubicBezTo>
                <a:cubicBezTo>
                  <a:pt x="7784294" y="912618"/>
                  <a:pt x="7734830" y="1075023"/>
                  <a:pt x="7776864" y="1292662"/>
                </a:cubicBezTo>
                <a:cubicBezTo>
                  <a:pt x="7611945" y="1305204"/>
                  <a:pt x="7469675" y="1242869"/>
                  <a:pt x="7256412" y="1292662"/>
                </a:cubicBezTo>
                <a:cubicBezTo>
                  <a:pt x="7043149" y="1342455"/>
                  <a:pt x="6915844" y="1241325"/>
                  <a:pt x="6658192" y="1292662"/>
                </a:cubicBezTo>
                <a:cubicBezTo>
                  <a:pt x="6400540" y="1343999"/>
                  <a:pt x="6282609" y="1263913"/>
                  <a:pt x="6137740" y="1292662"/>
                </a:cubicBezTo>
                <a:cubicBezTo>
                  <a:pt x="5992871" y="1321411"/>
                  <a:pt x="5766105" y="1279569"/>
                  <a:pt x="5539520" y="1292662"/>
                </a:cubicBezTo>
                <a:cubicBezTo>
                  <a:pt x="5312935" y="1305755"/>
                  <a:pt x="5077772" y="1240229"/>
                  <a:pt x="4863531" y="1292662"/>
                </a:cubicBezTo>
                <a:cubicBezTo>
                  <a:pt x="4649290" y="1345095"/>
                  <a:pt x="4552480" y="1231139"/>
                  <a:pt x="4343079" y="1292662"/>
                </a:cubicBezTo>
                <a:cubicBezTo>
                  <a:pt x="4133678" y="1354185"/>
                  <a:pt x="3824819" y="1238047"/>
                  <a:pt x="3667090" y="1292662"/>
                </a:cubicBezTo>
                <a:cubicBezTo>
                  <a:pt x="3509361" y="1347277"/>
                  <a:pt x="3206352" y="1279319"/>
                  <a:pt x="3068870" y="1292662"/>
                </a:cubicBezTo>
                <a:cubicBezTo>
                  <a:pt x="2931388" y="1306005"/>
                  <a:pt x="2652807" y="1265070"/>
                  <a:pt x="2548419" y="1292662"/>
                </a:cubicBezTo>
                <a:cubicBezTo>
                  <a:pt x="2444031" y="1320254"/>
                  <a:pt x="2209182" y="1272437"/>
                  <a:pt x="2027967" y="1292662"/>
                </a:cubicBezTo>
                <a:cubicBezTo>
                  <a:pt x="1846752" y="1312887"/>
                  <a:pt x="1709152" y="1261657"/>
                  <a:pt x="1585284" y="1292662"/>
                </a:cubicBezTo>
                <a:cubicBezTo>
                  <a:pt x="1461416" y="1323667"/>
                  <a:pt x="1194657" y="1283888"/>
                  <a:pt x="1064832" y="1292662"/>
                </a:cubicBezTo>
                <a:cubicBezTo>
                  <a:pt x="935007" y="1301436"/>
                  <a:pt x="877548" y="1280202"/>
                  <a:pt x="699918" y="1292662"/>
                </a:cubicBezTo>
                <a:cubicBezTo>
                  <a:pt x="522288" y="1305122"/>
                  <a:pt x="270184" y="1236181"/>
                  <a:pt x="0" y="1292662"/>
                </a:cubicBezTo>
                <a:cubicBezTo>
                  <a:pt x="-50535" y="1125403"/>
                  <a:pt x="46139" y="932926"/>
                  <a:pt x="0" y="835921"/>
                </a:cubicBezTo>
                <a:cubicBezTo>
                  <a:pt x="-46139" y="738916"/>
                  <a:pt x="38463" y="512683"/>
                  <a:pt x="0" y="417961"/>
                </a:cubicBezTo>
                <a:cubicBezTo>
                  <a:pt x="-38463" y="323239"/>
                  <a:pt x="43539" y="14990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362740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>
                <a:solidFill>
                  <a:srgbClr val="249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những nơi núi cao đi lại khó khăn, đường giao thông chủ yếu là </a:t>
            </a:r>
            <a:r>
              <a:rPr lang="en-US" sz="2600" b="1">
                <a:solidFill>
                  <a:srgbClr val="249EA0"/>
                </a:solidFill>
                <a:highlight>
                  <a:srgbClr val="FFF56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đường mòn</a:t>
            </a:r>
            <a:r>
              <a:rPr lang="en-US" sz="2600" b="1">
                <a:solidFill>
                  <a:srgbClr val="249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chỉ có thể </a:t>
            </a:r>
            <a:r>
              <a:rPr lang="en-US" sz="2600" b="1">
                <a:solidFill>
                  <a:srgbClr val="249EA0"/>
                </a:solidFill>
                <a:highlight>
                  <a:srgbClr val="FFF56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đi bộ </a:t>
            </a:r>
            <a:r>
              <a:rPr lang="en-US" sz="2600" b="1">
                <a:solidFill>
                  <a:srgbClr val="249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sz="2600" b="1">
                <a:solidFill>
                  <a:srgbClr val="249EA0"/>
                </a:solidFill>
                <a:highlight>
                  <a:srgbClr val="FFF56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bằng ngựa</a:t>
            </a:r>
            <a:r>
              <a:rPr lang="en-US" sz="2600" b="1">
                <a:solidFill>
                  <a:srgbClr val="249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 descr="A picture containing grass, tree, outdoor, mammal&#10;&#10;Description automatically generated">
            <a:extLst>
              <a:ext uri="{FF2B5EF4-FFF2-40B4-BE49-F238E27FC236}">
                <a16:creationId xmlns:a16="http://schemas.microsoft.com/office/drawing/2014/main" id="{73E47C81-EAA5-4185-A0CD-9331D48C8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69" y="663023"/>
            <a:ext cx="4032448" cy="2235128"/>
          </a:xfrm>
          <a:custGeom>
            <a:avLst/>
            <a:gdLst>
              <a:gd name="connsiteX0" fmla="*/ 0 w 4032448"/>
              <a:gd name="connsiteY0" fmla="*/ 0 h 2235128"/>
              <a:gd name="connsiteX1" fmla="*/ 455091 w 4032448"/>
              <a:gd name="connsiteY1" fmla="*/ 0 h 2235128"/>
              <a:gd name="connsiteX2" fmla="*/ 990830 w 4032448"/>
              <a:gd name="connsiteY2" fmla="*/ 0 h 2235128"/>
              <a:gd name="connsiteX3" fmla="*/ 1607219 w 4032448"/>
              <a:gd name="connsiteY3" fmla="*/ 0 h 2235128"/>
              <a:gd name="connsiteX4" fmla="*/ 2223607 w 4032448"/>
              <a:gd name="connsiteY4" fmla="*/ 0 h 2235128"/>
              <a:gd name="connsiteX5" fmla="*/ 2759347 w 4032448"/>
              <a:gd name="connsiteY5" fmla="*/ 0 h 2235128"/>
              <a:gd name="connsiteX6" fmla="*/ 3214437 w 4032448"/>
              <a:gd name="connsiteY6" fmla="*/ 0 h 2235128"/>
              <a:gd name="connsiteX7" fmla="*/ 4032448 w 4032448"/>
              <a:gd name="connsiteY7" fmla="*/ 0 h 2235128"/>
              <a:gd name="connsiteX8" fmla="*/ 4032448 w 4032448"/>
              <a:gd name="connsiteY8" fmla="*/ 491728 h 2235128"/>
              <a:gd name="connsiteX9" fmla="*/ 4032448 w 4032448"/>
              <a:gd name="connsiteY9" fmla="*/ 1072861 h 2235128"/>
              <a:gd name="connsiteX10" fmla="*/ 4032448 w 4032448"/>
              <a:gd name="connsiteY10" fmla="*/ 1586941 h 2235128"/>
              <a:gd name="connsiteX11" fmla="*/ 4032448 w 4032448"/>
              <a:gd name="connsiteY11" fmla="*/ 2235128 h 2235128"/>
              <a:gd name="connsiteX12" fmla="*/ 3537033 w 4032448"/>
              <a:gd name="connsiteY12" fmla="*/ 2235128 h 2235128"/>
              <a:gd name="connsiteX13" fmla="*/ 3001293 w 4032448"/>
              <a:gd name="connsiteY13" fmla="*/ 2235128 h 2235128"/>
              <a:gd name="connsiteX14" fmla="*/ 2344580 w 4032448"/>
              <a:gd name="connsiteY14" fmla="*/ 2235128 h 2235128"/>
              <a:gd name="connsiteX15" fmla="*/ 1849165 w 4032448"/>
              <a:gd name="connsiteY15" fmla="*/ 2235128 h 2235128"/>
              <a:gd name="connsiteX16" fmla="*/ 1394075 w 4032448"/>
              <a:gd name="connsiteY16" fmla="*/ 2235128 h 2235128"/>
              <a:gd name="connsiteX17" fmla="*/ 938984 w 4032448"/>
              <a:gd name="connsiteY17" fmla="*/ 2235128 h 2235128"/>
              <a:gd name="connsiteX18" fmla="*/ 0 w 4032448"/>
              <a:gd name="connsiteY18" fmla="*/ 2235128 h 2235128"/>
              <a:gd name="connsiteX19" fmla="*/ 0 w 4032448"/>
              <a:gd name="connsiteY19" fmla="*/ 1653995 h 2235128"/>
              <a:gd name="connsiteX20" fmla="*/ 0 w 4032448"/>
              <a:gd name="connsiteY20" fmla="*/ 1095213 h 2235128"/>
              <a:gd name="connsiteX21" fmla="*/ 0 w 4032448"/>
              <a:gd name="connsiteY21" fmla="*/ 558782 h 2235128"/>
              <a:gd name="connsiteX22" fmla="*/ 0 w 4032448"/>
              <a:gd name="connsiteY22" fmla="*/ 0 h 223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32448" h="2235128" fill="none" extrusionOk="0">
                <a:moveTo>
                  <a:pt x="0" y="0"/>
                </a:moveTo>
                <a:cubicBezTo>
                  <a:pt x="190800" y="-2405"/>
                  <a:pt x="338874" y="38295"/>
                  <a:pt x="455091" y="0"/>
                </a:cubicBezTo>
                <a:cubicBezTo>
                  <a:pt x="571308" y="-38295"/>
                  <a:pt x="879987" y="56209"/>
                  <a:pt x="990830" y="0"/>
                </a:cubicBezTo>
                <a:cubicBezTo>
                  <a:pt x="1101673" y="-56209"/>
                  <a:pt x="1340798" y="36729"/>
                  <a:pt x="1607219" y="0"/>
                </a:cubicBezTo>
                <a:cubicBezTo>
                  <a:pt x="1873640" y="-36729"/>
                  <a:pt x="2072703" y="20817"/>
                  <a:pt x="2223607" y="0"/>
                </a:cubicBezTo>
                <a:cubicBezTo>
                  <a:pt x="2374511" y="-20817"/>
                  <a:pt x="2544896" y="39116"/>
                  <a:pt x="2759347" y="0"/>
                </a:cubicBezTo>
                <a:cubicBezTo>
                  <a:pt x="2973798" y="-39116"/>
                  <a:pt x="3111498" y="29028"/>
                  <a:pt x="3214437" y="0"/>
                </a:cubicBezTo>
                <a:cubicBezTo>
                  <a:pt x="3317376" y="-29028"/>
                  <a:pt x="3719593" y="39217"/>
                  <a:pt x="4032448" y="0"/>
                </a:cubicBezTo>
                <a:cubicBezTo>
                  <a:pt x="4058310" y="137087"/>
                  <a:pt x="4024847" y="257182"/>
                  <a:pt x="4032448" y="491728"/>
                </a:cubicBezTo>
                <a:cubicBezTo>
                  <a:pt x="4040049" y="726274"/>
                  <a:pt x="4003761" y="829667"/>
                  <a:pt x="4032448" y="1072861"/>
                </a:cubicBezTo>
                <a:cubicBezTo>
                  <a:pt x="4061135" y="1316055"/>
                  <a:pt x="4010229" y="1377196"/>
                  <a:pt x="4032448" y="1586941"/>
                </a:cubicBezTo>
                <a:cubicBezTo>
                  <a:pt x="4054667" y="1796686"/>
                  <a:pt x="3970806" y="2083012"/>
                  <a:pt x="4032448" y="2235128"/>
                </a:cubicBezTo>
                <a:cubicBezTo>
                  <a:pt x="3872150" y="2251932"/>
                  <a:pt x="3689393" y="2179400"/>
                  <a:pt x="3537033" y="2235128"/>
                </a:cubicBezTo>
                <a:cubicBezTo>
                  <a:pt x="3384673" y="2290856"/>
                  <a:pt x="3242010" y="2191317"/>
                  <a:pt x="3001293" y="2235128"/>
                </a:cubicBezTo>
                <a:cubicBezTo>
                  <a:pt x="2760576" y="2278939"/>
                  <a:pt x="2523208" y="2158066"/>
                  <a:pt x="2344580" y="2235128"/>
                </a:cubicBezTo>
                <a:cubicBezTo>
                  <a:pt x="2165952" y="2312190"/>
                  <a:pt x="1950532" y="2209286"/>
                  <a:pt x="1849165" y="2235128"/>
                </a:cubicBezTo>
                <a:cubicBezTo>
                  <a:pt x="1747798" y="2260970"/>
                  <a:pt x="1523565" y="2191905"/>
                  <a:pt x="1394075" y="2235128"/>
                </a:cubicBezTo>
                <a:cubicBezTo>
                  <a:pt x="1264585" y="2278351"/>
                  <a:pt x="1047655" y="2214089"/>
                  <a:pt x="938984" y="2235128"/>
                </a:cubicBezTo>
                <a:cubicBezTo>
                  <a:pt x="830313" y="2256167"/>
                  <a:pt x="333627" y="2205743"/>
                  <a:pt x="0" y="2235128"/>
                </a:cubicBezTo>
                <a:cubicBezTo>
                  <a:pt x="-60579" y="1995215"/>
                  <a:pt x="66197" y="1882165"/>
                  <a:pt x="0" y="1653995"/>
                </a:cubicBezTo>
                <a:cubicBezTo>
                  <a:pt x="-66197" y="1425825"/>
                  <a:pt x="52747" y="1300727"/>
                  <a:pt x="0" y="1095213"/>
                </a:cubicBezTo>
                <a:cubicBezTo>
                  <a:pt x="-52747" y="889699"/>
                  <a:pt x="5262" y="668479"/>
                  <a:pt x="0" y="558782"/>
                </a:cubicBezTo>
                <a:cubicBezTo>
                  <a:pt x="-5262" y="449085"/>
                  <a:pt x="28824" y="184753"/>
                  <a:pt x="0" y="0"/>
                </a:cubicBezTo>
                <a:close/>
              </a:path>
              <a:path w="4032448" h="2235128" stroke="0" extrusionOk="0">
                <a:moveTo>
                  <a:pt x="0" y="0"/>
                </a:moveTo>
                <a:cubicBezTo>
                  <a:pt x="125344" y="-41316"/>
                  <a:pt x="248362" y="351"/>
                  <a:pt x="455091" y="0"/>
                </a:cubicBezTo>
                <a:cubicBezTo>
                  <a:pt x="661820" y="-351"/>
                  <a:pt x="938946" y="48883"/>
                  <a:pt x="1071479" y="0"/>
                </a:cubicBezTo>
                <a:cubicBezTo>
                  <a:pt x="1204012" y="-48883"/>
                  <a:pt x="1463872" y="6309"/>
                  <a:pt x="1607219" y="0"/>
                </a:cubicBezTo>
                <a:cubicBezTo>
                  <a:pt x="1750566" y="-6309"/>
                  <a:pt x="1913131" y="22879"/>
                  <a:pt x="2142958" y="0"/>
                </a:cubicBezTo>
                <a:cubicBezTo>
                  <a:pt x="2372785" y="-22879"/>
                  <a:pt x="2441240" y="47883"/>
                  <a:pt x="2719022" y="0"/>
                </a:cubicBezTo>
                <a:cubicBezTo>
                  <a:pt x="2996804" y="-47883"/>
                  <a:pt x="3055505" y="19679"/>
                  <a:pt x="3295086" y="0"/>
                </a:cubicBezTo>
                <a:cubicBezTo>
                  <a:pt x="3534667" y="-19679"/>
                  <a:pt x="3806476" y="36109"/>
                  <a:pt x="4032448" y="0"/>
                </a:cubicBezTo>
                <a:cubicBezTo>
                  <a:pt x="4040122" y="209691"/>
                  <a:pt x="4030732" y="314897"/>
                  <a:pt x="4032448" y="603485"/>
                </a:cubicBezTo>
                <a:cubicBezTo>
                  <a:pt x="4034164" y="892073"/>
                  <a:pt x="3985604" y="962162"/>
                  <a:pt x="4032448" y="1095213"/>
                </a:cubicBezTo>
                <a:cubicBezTo>
                  <a:pt x="4079292" y="1228264"/>
                  <a:pt x="3980452" y="1439279"/>
                  <a:pt x="4032448" y="1631643"/>
                </a:cubicBezTo>
                <a:cubicBezTo>
                  <a:pt x="4084444" y="1824007"/>
                  <a:pt x="3960311" y="2085044"/>
                  <a:pt x="4032448" y="2235128"/>
                </a:cubicBezTo>
                <a:cubicBezTo>
                  <a:pt x="3741335" y="2295691"/>
                  <a:pt x="3626322" y="2202161"/>
                  <a:pt x="3416060" y="2235128"/>
                </a:cubicBezTo>
                <a:cubicBezTo>
                  <a:pt x="3205798" y="2268095"/>
                  <a:pt x="3154504" y="2231711"/>
                  <a:pt x="2920644" y="2235128"/>
                </a:cubicBezTo>
                <a:cubicBezTo>
                  <a:pt x="2686784" y="2238545"/>
                  <a:pt x="2546339" y="2228942"/>
                  <a:pt x="2425229" y="2235128"/>
                </a:cubicBezTo>
                <a:cubicBezTo>
                  <a:pt x="2304119" y="2241314"/>
                  <a:pt x="2095724" y="2190131"/>
                  <a:pt x="1889490" y="2235128"/>
                </a:cubicBezTo>
                <a:cubicBezTo>
                  <a:pt x="1683256" y="2280125"/>
                  <a:pt x="1577503" y="2194648"/>
                  <a:pt x="1353750" y="2235128"/>
                </a:cubicBezTo>
                <a:cubicBezTo>
                  <a:pt x="1129997" y="2275608"/>
                  <a:pt x="955548" y="2196091"/>
                  <a:pt x="697037" y="2235128"/>
                </a:cubicBezTo>
                <a:cubicBezTo>
                  <a:pt x="438526" y="2274165"/>
                  <a:pt x="171370" y="2196892"/>
                  <a:pt x="0" y="2235128"/>
                </a:cubicBezTo>
                <a:cubicBezTo>
                  <a:pt x="-48795" y="2081124"/>
                  <a:pt x="33759" y="1821955"/>
                  <a:pt x="0" y="1698697"/>
                </a:cubicBezTo>
                <a:cubicBezTo>
                  <a:pt x="-33759" y="1575439"/>
                  <a:pt x="51891" y="1244573"/>
                  <a:pt x="0" y="1095213"/>
                </a:cubicBezTo>
                <a:cubicBezTo>
                  <a:pt x="-51891" y="945853"/>
                  <a:pt x="20149" y="788589"/>
                  <a:pt x="0" y="558782"/>
                </a:cubicBezTo>
                <a:cubicBezTo>
                  <a:pt x="-20149" y="328975"/>
                  <a:pt x="48340" y="247285"/>
                  <a:pt x="0" y="0"/>
                </a:cubicBezTo>
                <a:close/>
              </a:path>
            </a:pathLst>
          </a:custGeom>
          <a:ln w="38100">
            <a:solidFill>
              <a:srgbClr val="249EA0"/>
            </a:solidFill>
            <a:extLst>
              <a:ext uri="{C807C97D-BFC1-408E-A445-0C87EB9F89A2}">
                <ask:lineSketchStyleProps xmlns="" xmlns:ask="http://schemas.microsoft.com/office/drawing/2018/sketchyshapes" sd="29102629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Picture 11" descr="A picture containing outdoor, tree, sky, mammal&#10;&#10;Description automatically generated">
            <a:extLst>
              <a:ext uri="{FF2B5EF4-FFF2-40B4-BE49-F238E27FC236}">
                <a16:creationId xmlns:a16="http://schemas.microsoft.com/office/drawing/2014/main" id="{4DD64A4E-2D80-43B2-AD58-AD0DC98FD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141"/>
            <a:ext cx="3339734" cy="3148892"/>
          </a:xfrm>
          <a:custGeom>
            <a:avLst/>
            <a:gdLst>
              <a:gd name="connsiteX0" fmla="*/ 0 w 3339734"/>
              <a:gd name="connsiteY0" fmla="*/ 0 h 3148892"/>
              <a:gd name="connsiteX1" fmla="*/ 590020 w 3339734"/>
              <a:gd name="connsiteY1" fmla="*/ 0 h 3148892"/>
              <a:gd name="connsiteX2" fmla="*/ 1213437 w 3339734"/>
              <a:gd name="connsiteY2" fmla="*/ 0 h 3148892"/>
              <a:gd name="connsiteX3" fmla="*/ 1669867 w 3339734"/>
              <a:gd name="connsiteY3" fmla="*/ 0 h 3148892"/>
              <a:gd name="connsiteX4" fmla="*/ 2293284 w 3339734"/>
              <a:gd name="connsiteY4" fmla="*/ 0 h 3148892"/>
              <a:gd name="connsiteX5" fmla="*/ 2783112 w 3339734"/>
              <a:gd name="connsiteY5" fmla="*/ 0 h 3148892"/>
              <a:gd name="connsiteX6" fmla="*/ 3339734 w 3339734"/>
              <a:gd name="connsiteY6" fmla="*/ 0 h 3148892"/>
              <a:gd name="connsiteX7" fmla="*/ 3339734 w 3339734"/>
              <a:gd name="connsiteY7" fmla="*/ 461837 h 3148892"/>
              <a:gd name="connsiteX8" fmla="*/ 3339734 w 3339734"/>
              <a:gd name="connsiteY8" fmla="*/ 892186 h 3148892"/>
              <a:gd name="connsiteX9" fmla="*/ 3339734 w 3339734"/>
              <a:gd name="connsiteY9" fmla="*/ 1479979 h 3148892"/>
              <a:gd name="connsiteX10" fmla="*/ 3339734 w 3339734"/>
              <a:gd name="connsiteY10" fmla="*/ 2067772 h 3148892"/>
              <a:gd name="connsiteX11" fmla="*/ 3339734 w 3339734"/>
              <a:gd name="connsiteY11" fmla="*/ 2592588 h 3148892"/>
              <a:gd name="connsiteX12" fmla="*/ 3339734 w 3339734"/>
              <a:gd name="connsiteY12" fmla="*/ 3148892 h 3148892"/>
              <a:gd name="connsiteX13" fmla="*/ 2816509 w 3339734"/>
              <a:gd name="connsiteY13" fmla="*/ 3148892 h 3148892"/>
              <a:gd name="connsiteX14" fmla="*/ 2326681 w 3339734"/>
              <a:gd name="connsiteY14" fmla="*/ 3148892 h 3148892"/>
              <a:gd name="connsiteX15" fmla="*/ 1736662 w 3339734"/>
              <a:gd name="connsiteY15" fmla="*/ 3148892 h 3148892"/>
              <a:gd name="connsiteX16" fmla="*/ 1246834 w 3339734"/>
              <a:gd name="connsiteY16" fmla="*/ 3148892 h 3148892"/>
              <a:gd name="connsiteX17" fmla="*/ 723609 w 3339734"/>
              <a:gd name="connsiteY17" fmla="*/ 3148892 h 3148892"/>
              <a:gd name="connsiteX18" fmla="*/ 0 w 3339734"/>
              <a:gd name="connsiteY18" fmla="*/ 3148892 h 3148892"/>
              <a:gd name="connsiteX19" fmla="*/ 0 w 3339734"/>
              <a:gd name="connsiteY19" fmla="*/ 2687055 h 3148892"/>
              <a:gd name="connsiteX20" fmla="*/ 0 w 3339734"/>
              <a:gd name="connsiteY20" fmla="*/ 2225217 h 3148892"/>
              <a:gd name="connsiteX21" fmla="*/ 0 w 3339734"/>
              <a:gd name="connsiteY21" fmla="*/ 1668913 h 3148892"/>
              <a:gd name="connsiteX22" fmla="*/ 0 w 3339734"/>
              <a:gd name="connsiteY22" fmla="*/ 1112609 h 3148892"/>
              <a:gd name="connsiteX23" fmla="*/ 0 w 3339734"/>
              <a:gd name="connsiteY23" fmla="*/ 682260 h 3148892"/>
              <a:gd name="connsiteX24" fmla="*/ 0 w 3339734"/>
              <a:gd name="connsiteY24" fmla="*/ 0 h 314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39734" h="3148892" fill="none" extrusionOk="0">
                <a:moveTo>
                  <a:pt x="0" y="0"/>
                </a:moveTo>
                <a:cubicBezTo>
                  <a:pt x="230069" y="-58216"/>
                  <a:pt x="310145" y="48905"/>
                  <a:pt x="590020" y="0"/>
                </a:cubicBezTo>
                <a:cubicBezTo>
                  <a:pt x="869895" y="-48905"/>
                  <a:pt x="912945" y="45886"/>
                  <a:pt x="1213437" y="0"/>
                </a:cubicBezTo>
                <a:cubicBezTo>
                  <a:pt x="1513929" y="-45886"/>
                  <a:pt x="1453521" y="10511"/>
                  <a:pt x="1669867" y="0"/>
                </a:cubicBezTo>
                <a:cubicBezTo>
                  <a:pt x="1886213" y="-10511"/>
                  <a:pt x="2011099" y="52029"/>
                  <a:pt x="2293284" y="0"/>
                </a:cubicBezTo>
                <a:cubicBezTo>
                  <a:pt x="2575469" y="-52029"/>
                  <a:pt x="2595198" y="27747"/>
                  <a:pt x="2783112" y="0"/>
                </a:cubicBezTo>
                <a:cubicBezTo>
                  <a:pt x="2971026" y="-27747"/>
                  <a:pt x="3077118" y="61155"/>
                  <a:pt x="3339734" y="0"/>
                </a:cubicBezTo>
                <a:cubicBezTo>
                  <a:pt x="3392414" y="181160"/>
                  <a:pt x="3308526" y="233269"/>
                  <a:pt x="3339734" y="461837"/>
                </a:cubicBezTo>
                <a:cubicBezTo>
                  <a:pt x="3370942" y="690405"/>
                  <a:pt x="3302379" y="694980"/>
                  <a:pt x="3339734" y="892186"/>
                </a:cubicBezTo>
                <a:cubicBezTo>
                  <a:pt x="3377089" y="1089392"/>
                  <a:pt x="3303067" y="1263250"/>
                  <a:pt x="3339734" y="1479979"/>
                </a:cubicBezTo>
                <a:cubicBezTo>
                  <a:pt x="3376401" y="1696708"/>
                  <a:pt x="3288832" y="1842763"/>
                  <a:pt x="3339734" y="2067772"/>
                </a:cubicBezTo>
                <a:cubicBezTo>
                  <a:pt x="3390636" y="2292781"/>
                  <a:pt x="3291276" y="2484386"/>
                  <a:pt x="3339734" y="2592588"/>
                </a:cubicBezTo>
                <a:cubicBezTo>
                  <a:pt x="3388192" y="2700790"/>
                  <a:pt x="3314354" y="2882138"/>
                  <a:pt x="3339734" y="3148892"/>
                </a:cubicBezTo>
                <a:cubicBezTo>
                  <a:pt x="3078714" y="3196865"/>
                  <a:pt x="3064255" y="3131080"/>
                  <a:pt x="2816509" y="3148892"/>
                </a:cubicBezTo>
                <a:cubicBezTo>
                  <a:pt x="2568764" y="3166704"/>
                  <a:pt x="2554879" y="3125053"/>
                  <a:pt x="2326681" y="3148892"/>
                </a:cubicBezTo>
                <a:cubicBezTo>
                  <a:pt x="2098483" y="3172731"/>
                  <a:pt x="1982208" y="3085681"/>
                  <a:pt x="1736662" y="3148892"/>
                </a:cubicBezTo>
                <a:cubicBezTo>
                  <a:pt x="1491116" y="3212103"/>
                  <a:pt x="1418622" y="3147459"/>
                  <a:pt x="1246834" y="3148892"/>
                </a:cubicBezTo>
                <a:cubicBezTo>
                  <a:pt x="1075046" y="3150325"/>
                  <a:pt x="911964" y="3092543"/>
                  <a:pt x="723609" y="3148892"/>
                </a:cubicBezTo>
                <a:cubicBezTo>
                  <a:pt x="535255" y="3205241"/>
                  <a:pt x="269747" y="3112469"/>
                  <a:pt x="0" y="3148892"/>
                </a:cubicBezTo>
                <a:cubicBezTo>
                  <a:pt x="-27435" y="3055347"/>
                  <a:pt x="17003" y="2905147"/>
                  <a:pt x="0" y="2687055"/>
                </a:cubicBezTo>
                <a:cubicBezTo>
                  <a:pt x="-17003" y="2468963"/>
                  <a:pt x="49295" y="2400573"/>
                  <a:pt x="0" y="2225217"/>
                </a:cubicBezTo>
                <a:cubicBezTo>
                  <a:pt x="-49295" y="2049861"/>
                  <a:pt x="4952" y="1829385"/>
                  <a:pt x="0" y="1668913"/>
                </a:cubicBezTo>
                <a:cubicBezTo>
                  <a:pt x="-4952" y="1508441"/>
                  <a:pt x="65994" y="1351930"/>
                  <a:pt x="0" y="1112609"/>
                </a:cubicBezTo>
                <a:cubicBezTo>
                  <a:pt x="-65994" y="873288"/>
                  <a:pt x="25247" y="775797"/>
                  <a:pt x="0" y="682260"/>
                </a:cubicBezTo>
                <a:cubicBezTo>
                  <a:pt x="-25247" y="588723"/>
                  <a:pt x="19095" y="180491"/>
                  <a:pt x="0" y="0"/>
                </a:cubicBezTo>
                <a:close/>
              </a:path>
              <a:path w="3339734" h="3148892" stroke="0" extrusionOk="0">
                <a:moveTo>
                  <a:pt x="0" y="0"/>
                </a:moveTo>
                <a:cubicBezTo>
                  <a:pt x="307374" y="-8212"/>
                  <a:pt x="396567" y="35541"/>
                  <a:pt x="623417" y="0"/>
                </a:cubicBezTo>
                <a:cubicBezTo>
                  <a:pt x="850267" y="-35541"/>
                  <a:pt x="965336" y="64550"/>
                  <a:pt x="1213437" y="0"/>
                </a:cubicBezTo>
                <a:cubicBezTo>
                  <a:pt x="1461538" y="-64550"/>
                  <a:pt x="1653384" y="9560"/>
                  <a:pt x="1803456" y="0"/>
                </a:cubicBezTo>
                <a:cubicBezTo>
                  <a:pt x="1953528" y="-9560"/>
                  <a:pt x="2243531" y="6960"/>
                  <a:pt x="2360079" y="0"/>
                </a:cubicBezTo>
                <a:cubicBezTo>
                  <a:pt x="2476627" y="-6960"/>
                  <a:pt x="2684137" y="19712"/>
                  <a:pt x="2849906" y="0"/>
                </a:cubicBezTo>
                <a:cubicBezTo>
                  <a:pt x="3015675" y="-19712"/>
                  <a:pt x="3199766" y="41851"/>
                  <a:pt x="3339734" y="0"/>
                </a:cubicBezTo>
                <a:cubicBezTo>
                  <a:pt x="3366982" y="202956"/>
                  <a:pt x="3293086" y="395657"/>
                  <a:pt x="3339734" y="587793"/>
                </a:cubicBezTo>
                <a:cubicBezTo>
                  <a:pt x="3386382" y="779929"/>
                  <a:pt x="3307944" y="938921"/>
                  <a:pt x="3339734" y="1144097"/>
                </a:cubicBezTo>
                <a:cubicBezTo>
                  <a:pt x="3371524" y="1349273"/>
                  <a:pt x="3300953" y="1409780"/>
                  <a:pt x="3339734" y="1574446"/>
                </a:cubicBezTo>
                <a:cubicBezTo>
                  <a:pt x="3378515" y="1739112"/>
                  <a:pt x="3309519" y="1856610"/>
                  <a:pt x="3339734" y="2067772"/>
                </a:cubicBezTo>
                <a:cubicBezTo>
                  <a:pt x="3369949" y="2278934"/>
                  <a:pt x="3326993" y="2368702"/>
                  <a:pt x="3339734" y="2561099"/>
                </a:cubicBezTo>
                <a:cubicBezTo>
                  <a:pt x="3352475" y="2753496"/>
                  <a:pt x="3310893" y="3021975"/>
                  <a:pt x="3339734" y="3148892"/>
                </a:cubicBezTo>
                <a:cubicBezTo>
                  <a:pt x="3169004" y="3181390"/>
                  <a:pt x="3044530" y="3102899"/>
                  <a:pt x="2883304" y="3148892"/>
                </a:cubicBezTo>
                <a:cubicBezTo>
                  <a:pt x="2722078" y="3194885"/>
                  <a:pt x="2497021" y="3113390"/>
                  <a:pt x="2326681" y="3148892"/>
                </a:cubicBezTo>
                <a:cubicBezTo>
                  <a:pt x="2156341" y="3184394"/>
                  <a:pt x="2085189" y="3110476"/>
                  <a:pt x="1870251" y="3148892"/>
                </a:cubicBezTo>
                <a:cubicBezTo>
                  <a:pt x="1655313" y="3187308"/>
                  <a:pt x="1570614" y="3112155"/>
                  <a:pt x="1280231" y="3148892"/>
                </a:cubicBezTo>
                <a:cubicBezTo>
                  <a:pt x="989848" y="3185629"/>
                  <a:pt x="968930" y="3094910"/>
                  <a:pt x="690212" y="3148892"/>
                </a:cubicBezTo>
                <a:cubicBezTo>
                  <a:pt x="411494" y="3202874"/>
                  <a:pt x="175403" y="3137078"/>
                  <a:pt x="0" y="3148892"/>
                </a:cubicBezTo>
                <a:cubicBezTo>
                  <a:pt x="-7224" y="2952429"/>
                  <a:pt x="40942" y="2829727"/>
                  <a:pt x="0" y="2592588"/>
                </a:cubicBezTo>
                <a:cubicBezTo>
                  <a:pt x="-40942" y="2355449"/>
                  <a:pt x="27683" y="2296662"/>
                  <a:pt x="0" y="2130750"/>
                </a:cubicBezTo>
                <a:cubicBezTo>
                  <a:pt x="-27683" y="1964838"/>
                  <a:pt x="28207" y="1887130"/>
                  <a:pt x="0" y="1700402"/>
                </a:cubicBezTo>
                <a:cubicBezTo>
                  <a:pt x="-28207" y="1513674"/>
                  <a:pt x="3690" y="1364406"/>
                  <a:pt x="0" y="1238564"/>
                </a:cubicBezTo>
                <a:cubicBezTo>
                  <a:pt x="-3690" y="1112722"/>
                  <a:pt x="11462" y="942236"/>
                  <a:pt x="0" y="776727"/>
                </a:cubicBezTo>
                <a:cubicBezTo>
                  <a:pt x="-11462" y="611218"/>
                  <a:pt x="55912" y="235183"/>
                  <a:pt x="0" y="0"/>
                </a:cubicBezTo>
                <a:close/>
              </a:path>
            </a:pathLst>
          </a:custGeom>
          <a:ln w="38100">
            <a:solidFill>
              <a:srgbClr val="249EA0"/>
            </a:solidFill>
            <a:extLst>
              <a:ext uri="{C807C97D-BFC1-408E-A445-0C87EB9F89A2}">
                <ask:lineSketchStyleProps xmlns="" xmlns:ask="http://schemas.microsoft.com/office/drawing/2018/sketchyshapes" sd="23143912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168B7B17-543C-439F-B800-9F40A26D2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50" b="92500" l="10000" r="90000">
                        <a14:foregroundMark x1="33778" y1="9625" x2="43111" y2="7250"/>
                        <a14:foregroundMark x1="43111" y1="7250" x2="64222" y2="9000"/>
                        <a14:foregroundMark x1="54444" y1="6750" x2="54444" y2="6750"/>
                        <a14:foregroundMark x1="51556" y1="75375" x2="51556" y2="75375"/>
                        <a14:foregroundMark x1="50222" y1="77125" x2="45222" y2="85250"/>
                        <a14:foregroundMark x1="45222" y1="85250" x2="51667" y2="92500"/>
                        <a14:foregroundMark x1="51667" y1="92500" x2="45556" y2="85250"/>
                        <a14:foregroundMark x1="45556" y1="85250" x2="44556" y2="8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208">
            <a:off x="-69801" y="141732"/>
            <a:ext cx="1222345" cy="124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49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文本框 76"/>
          <p:cNvSpPr txBox="1"/>
          <p:nvPr/>
        </p:nvSpPr>
        <p:spPr>
          <a:xfrm>
            <a:off x="5732822" y="620699"/>
            <a:ext cx="3087649" cy="523220"/>
          </a:xfrm>
          <a:prstGeom prst="rect">
            <a:avLst/>
          </a:prstGeom>
          <a:gradFill>
            <a:gsLst>
              <a:gs pos="3000">
                <a:schemeClr val="accent1">
                  <a:tint val="50000"/>
                  <a:satMod val="300000"/>
                </a:schemeClr>
              </a:gs>
              <a:gs pos="41000">
                <a:schemeClr val="accent1">
                  <a:tint val="37000"/>
                  <a:satMod val="300000"/>
                </a:schemeClr>
              </a:gs>
              <a:gs pos="91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Dân cư thưa thớt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5129958" y="2157045"/>
            <a:ext cx="4014042" cy="707886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23000">
                <a:schemeClr val="accent2">
                  <a:tint val="37000"/>
                  <a:satMod val="300000"/>
                </a:schemeClr>
              </a:gs>
              <a:gs pos="68000">
                <a:schemeClr val="accent2">
                  <a:tint val="15000"/>
                  <a:satMod val="350000"/>
                  <a:alpha val="95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just"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dân tộc ít người: Dao, Mông, Thái, Tày, Giáy, Phù Lá,…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651956" y="3829643"/>
            <a:ext cx="4240524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Giao thông: Đường mòn, đi bộ, đi ngựa</a:t>
            </a:r>
          </a:p>
        </p:txBody>
      </p:sp>
      <p:pic>
        <p:nvPicPr>
          <p:cNvPr id="17" name="图片 10">
            <a:extLst>
              <a:ext uri="{FF2B5EF4-FFF2-40B4-BE49-F238E27FC236}">
                <a16:creationId xmlns:a16="http://schemas.microsoft.com/office/drawing/2014/main" id="{F00AA115-63FA-44FC-9D18-1DFA232FC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349" y="222110"/>
            <a:ext cx="4581503" cy="4018217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BB571229-4BD9-438E-8F82-A7999F77DD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>
            <a:fillRect/>
          </a:stretch>
        </p:blipFill>
        <p:spPr>
          <a:xfrm>
            <a:off x="429215" y="-589309"/>
            <a:ext cx="4222741" cy="2678379"/>
          </a:xfrm>
          <a:prstGeom prst="rect">
            <a:avLst/>
          </a:prstGeom>
        </p:spPr>
      </p:pic>
      <p:pic>
        <p:nvPicPr>
          <p:cNvPr id="19" name="图片 7">
            <a:extLst>
              <a:ext uri="{FF2B5EF4-FFF2-40B4-BE49-F238E27FC236}">
                <a16:creationId xmlns:a16="http://schemas.microsoft.com/office/drawing/2014/main" id="{F8395AFF-DD8A-45B3-B9E8-4283EC2FBF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>
            <a:fillRect/>
          </a:stretch>
        </p:blipFill>
        <p:spPr>
          <a:xfrm>
            <a:off x="-1620688" y="-136094"/>
            <a:ext cx="4710251" cy="2036806"/>
          </a:xfrm>
          <a:prstGeom prst="rect">
            <a:avLst/>
          </a:prstGeom>
        </p:spPr>
      </p:pic>
      <p:sp>
        <p:nvSpPr>
          <p:cNvPr id="20" name="矩形 91">
            <a:extLst>
              <a:ext uri="{FF2B5EF4-FFF2-40B4-BE49-F238E27FC236}">
                <a16:creationId xmlns:a16="http://schemas.microsoft.com/office/drawing/2014/main" id="{B15D2167-7025-4BD9-B830-03861A1AB814}"/>
              </a:ext>
            </a:extLst>
          </p:cNvPr>
          <p:cNvSpPr/>
          <p:nvPr/>
        </p:nvSpPr>
        <p:spPr>
          <a:xfrm>
            <a:off x="-32844" y="2000001"/>
            <a:ext cx="42695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D</a:t>
            </a:r>
            <a:r>
              <a:rPr lang="vi-VN" sz="4000" b="1" kern="1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ân </a:t>
            </a:r>
            <a:r>
              <a:rPr lang="en-US" sz="4000" b="1" kern="1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cư</a:t>
            </a:r>
            <a:r>
              <a:rPr lang="vi-VN" sz="4000" b="1" kern="1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ở </a:t>
            </a:r>
            <a:endParaRPr lang="en-US" sz="4000" b="1" kern="1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4000" b="1" kern="1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Hoàng Liên Sơn</a:t>
            </a:r>
            <a:endParaRPr lang="en-US" sz="40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917302" y="2068583"/>
            <a:ext cx="1544191" cy="99946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4826878" y="322923"/>
            <a:ext cx="1434179" cy="984037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 rot="21041878">
            <a:off x="3288145" y="3673161"/>
            <a:ext cx="1756814" cy="1194632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4B3BEC0E-1083-4259-A116-E368F5D140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50" b="92500" l="10000" r="90000">
                        <a14:foregroundMark x1="33778" y1="9625" x2="43111" y2="7250"/>
                        <a14:foregroundMark x1="43111" y1="7250" x2="64222" y2="9000"/>
                        <a14:foregroundMark x1="54444" y1="6750" x2="54444" y2="6750"/>
                        <a14:foregroundMark x1="51556" y1="75375" x2="51556" y2="75375"/>
                        <a14:foregroundMark x1="50222" y1="77125" x2="45222" y2="85250"/>
                        <a14:foregroundMark x1="45222" y1="85250" x2="51667" y2="92500"/>
                        <a14:foregroundMark x1="51667" y1="92500" x2="45556" y2="85250"/>
                        <a14:foregroundMark x1="45556" y1="85250" x2="44556" y2="8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208">
            <a:off x="-23098" y="1145615"/>
            <a:ext cx="1222345" cy="12447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EDE91A-9198-41C5-8D6F-256828743387}"/>
              </a:ext>
            </a:extLst>
          </p:cNvPr>
          <p:cNvSpPr/>
          <p:nvPr/>
        </p:nvSpPr>
        <p:spPr>
          <a:xfrm>
            <a:off x="655556" y="1269128"/>
            <a:ext cx="5472609" cy="3237553"/>
          </a:xfrm>
          <a:prstGeom prst="roundRect">
            <a:avLst>
              <a:gd name="adj" fmla="val 3769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9CBF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254CD2-3F27-4B4F-B9F7-312D9EBD332A}"/>
              </a:ext>
            </a:extLst>
          </p:cNvPr>
          <p:cNvSpPr/>
          <p:nvPr/>
        </p:nvSpPr>
        <p:spPr>
          <a:xfrm>
            <a:off x="649345" y="1256656"/>
            <a:ext cx="5472609" cy="3237553"/>
          </a:xfrm>
          <a:prstGeom prst="roundRect">
            <a:avLst>
              <a:gd name="adj" fmla="val 37698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9CBF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4940554-6A81-4933-AF6A-D522B0BC73B7}"/>
              </a:ext>
            </a:extLst>
          </p:cNvPr>
          <p:cNvSpPr/>
          <p:nvPr/>
        </p:nvSpPr>
        <p:spPr>
          <a:xfrm>
            <a:off x="668453" y="1256656"/>
            <a:ext cx="5472609" cy="3237553"/>
          </a:xfrm>
          <a:prstGeom prst="roundRect">
            <a:avLst>
              <a:gd name="adj" fmla="val 37698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9CBF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" descr="258b2ad2d693f5628e36517393941e13">
            <a:extLst>
              <a:ext uri="{FF2B5EF4-FFF2-40B4-BE49-F238E27FC236}">
                <a16:creationId xmlns:a16="http://schemas.microsoft.com/office/drawing/2014/main" id="{C56733C3-DADB-499E-B5F5-D80B4947A7D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485" y="196280"/>
            <a:ext cx="6337821" cy="4781403"/>
          </a:xfrm>
          <a:prstGeom prst="rect">
            <a:avLst/>
          </a:prstGeom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691680" y="47909"/>
            <a:ext cx="5760640" cy="584775"/>
          </a:xfrm>
          <a:custGeom>
            <a:avLst/>
            <a:gdLst>
              <a:gd name="connsiteX0" fmla="*/ 0 w 5760640"/>
              <a:gd name="connsiteY0" fmla="*/ 0 h 584775"/>
              <a:gd name="connsiteX1" fmla="*/ 633670 w 5760640"/>
              <a:gd name="connsiteY1" fmla="*/ 0 h 584775"/>
              <a:gd name="connsiteX2" fmla="*/ 1267341 w 5760640"/>
              <a:gd name="connsiteY2" fmla="*/ 0 h 584775"/>
              <a:gd name="connsiteX3" fmla="*/ 1670586 w 5760640"/>
              <a:gd name="connsiteY3" fmla="*/ 0 h 584775"/>
              <a:gd name="connsiteX4" fmla="*/ 2361862 w 5760640"/>
              <a:gd name="connsiteY4" fmla="*/ 0 h 584775"/>
              <a:gd name="connsiteX5" fmla="*/ 2937926 w 5760640"/>
              <a:gd name="connsiteY5" fmla="*/ 0 h 584775"/>
              <a:gd name="connsiteX6" fmla="*/ 3341171 w 5760640"/>
              <a:gd name="connsiteY6" fmla="*/ 0 h 584775"/>
              <a:gd name="connsiteX7" fmla="*/ 3802022 w 5760640"/>
              <a:gd name="connsiteY7" fmla="*/ 0 h 584775"/>
              <a:gd name="connsiteX8" fmla="*/ 4493299 w 5760640"/>
              <a:gd name="connsiteY8" fmla="*/ 0 h 584775"/>
              <a:gd name="connsiteX9" fmla="*/ 4896544 w 5760640"/>
              <a:gd name="connsiteY9" fmla="*/ 0 h 584775"/>
              <a:gd name="connsiteX10" fmla="*/ 5760640 w 5760640"/>
              <a:gd name="connsiteY10" fmla="*/ 0 h 584775"/>
              <a:gd name="connsiteX11" fmla="*/ 5760640 w 5760640"/>
              <a:gd name="connsiteY11" fmla="*/ 584775 h 584775"/>
              <a:gd name="connsiteX12" fmla="*/ 5184576 w 5760640"/>
              <a:gd name="connsiteY12" fmla="*/ 584775 h 584775"/>
              <a:gd name="connsiteX13" fmla="*/ 4608512 w 5760640"/>
              <a:gd name="connsiteY13" fmla="*/ 584775 h 584775"/>
              <a:gd name="connsiteX14" fmla="*/ 4032448 w 5760640"/>
              <a:gd name="connsiteY14" fmla="*/ 584775 h 584775"/>
              <a:gd name="connsiteX15" fmla="*/ 3629203 w 5760640"/>
              <a:gd name="connsiteY15" fmla="*/ 584775 h 584775"/>
              <a:gd name="connsiteX16" fmla="*/ 3168352 w 5760640"/>
              <a:gd name="connsiteY16" fmla="*/ 584775 h 584775"/>
              <a:gd name="connsiteX17" fmla="*/ 2649894 w 5760640"/>
              <a:gd name="connsiteY17" fmla="*/ 584775 h 584775"/>
              <a:gd name="connsiteX18" fmla="*/ 1958618 w 5760640"/>
              <a:gd name="connsiteY18" fmla="*/ 584775 h 584775"/>
              <a:gd name="connsiteX19" fmla="*/ 1267341 w 5760640"/>
              <a:gd name="connsiteY19" fmla="*/ 584775 h 584775"/>
              <a:gd name="connsiteX20" fmla="*/ 633670 w 5760640"/>
              <a:gd name="connsiteY20" fmla="*/ 584775 h 584775"/>
              <a:gd name="connsiteX21" fmla="*/ 0 w 5760640"/>
              <a:gd name="connsiteY21" fmla="*/ 584775 h 584775"/>
              <a:gd name="connsiteX22" fmla="*/ 0 w 5760640"/>
              <a:gd name="connsiteY22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60640" h="584775" fill="none" extrusionOk="0">
                <a:moveTo>
                  <a:pt x="0" y="0"/>
                </a:moveTo>
                <a:cubicBezTo>
                  <a:pt x="131328" y="-48675"/>
                  <a:pt x="351377" y="56898"/>
                  <a:pt x="633670" y="0"/>
                </a:cubicBezTo>
                <a:cubicBezTo>
                  <a:pt x="915963" y="-56898"/>
                  <a:pt x="980710" y="3302"/>
                  <a:pt x="1267341" y="0"/>
                </a:cubicBezTo>
                <a:cubicBezTo>
                  <a:pt x="1553972" y="-3302"/>
                  <a:pt x="1527981" y="5109"/>
                  <a:pt x="1670586" y="0"/>
                </a:cubicBezTo>
                <a:cubicBezTo>
                  <a:pt x="1813191" y="-5109"/>
                  <a:pt x="2152782" y="57654"/>
                  <a:pt x="2361862" y="0"/>
                </a:cubicBezTo>
                <a:cubicBezTo>
                  <a:pt x="2570942" y="-57654"/>
                  <a:pt x="2760371" y="43571"/>
                  <a:pt x="2937926" y="0"/>
                </a:cubicBezTo>
                <a:cubicBezTo>
                  <a:pt x="3115481" y="-43571"/>
                  <a:pt x="3148948" y="17825"/>
                  <a:pt x="3341171" y="0"/>
                </a:cubicBezTo>
                <a:cubicBezTo>
                  <a:pt x="3533395" y="-17825"/>
                  <a:pt x="3670551" y="27418"/>
                  <a:pt x="3802022" y="0"/>
                </a:cubicBezTo>
                <a:cubicBezTo>
                  <a:pt x="3933493" y="-27418"/>
                  <a:pt x="4311462" y="66585"/>
                  <a:pt x="4493299" y="0"/>
                </a:cubicBezTo>
                <a:cubicBezTo>
                  <a:pt x="4675136" y="-66585"/>
                  <a:pt x="4775924" y="39613"/>
                  <a:pt x="4896544" y="0"/>
                </a:cubicBezTo>
                <a:cubicBezTo>
                  <a:pt x="5017164" y="-39613"/>
                  <a:pt x="5504781" y="47958"/>
                  <a:pt x="5760640" y="0"/>
                </a:cubicBezTo>
                <a:cubicBezTo>
                  <a:pt x="5761108" y="192706"/>
                  <a:pt x="5731367" y="409794"/>
                  <a:pt x="5760640" y="584775"/>
                </a:cubicBezTo>
                <a:cubicBezTo>
                  <a:pt x="5474498" y="640185"/>
                  <a:pt x="5387365" y="540853"/>
                  <a:pt x="5184576" y="584775"/>
                </a:cubicBezTo>
                <a:cubicBezTo>
                  <a:pt x="4981787" y="628697"/>
                  <a:pt x="4816013" y="560971"/>
                  <a:pt x="4608512" y="584775"/>
                </a:cubicBezTo>
                <a:cubicBezTo>
                  <a:pt x="4401011" y="608579"/>
                  <a:pt x="4186753" y="564764"/>
                  <a:pt x="4032448" y="584775"/>
                </a:cubicBezTo>
                <a:cubicBezTo>
                  <a:pt x="3878143" y="604786"/>
                  <a:pt x="3827049" y="554693"/>
                  <a:pt x="3629203" y="584775"/>
                </a:cubicBezTo>
                <a:cubicBezTo>
                  <a:pt x="3431358" y="614857"/>
                  <a:pt x="3285576" y="578569"/>
                  <a:pt x="3168352" y="584775"/>
                </a:cubicBezTo>
                <a:cubicBezTo>
                  <a:pt x="3051128" y="590981"/>
                  <a:pt x="2787301" y="558171"/>
                  <a:pt x="2649894" y="584775"/>
                </a:cubicBezTo>
                <a:cubicBezTo>
                  <a:pt x="2512487" y="611379"/>
                  <a:pt x="2141697" y="548207"/>
                  <a:pt x="1958618" y="584775"/>
                </a:cubicBezTo>
                <a:cubicBezTo>
                  <a:pt x="1775539" y="621343"/>
                  <a:pt x="1580186" y="516222"/>
                  <a:pt x="1267341" y="584775"/>
                </a:cubicBezTo>
                <a:cubicBezTo>
                  <a:pt x="954496" y="653328"/>
                  <a:pt x="924832" y="584526"/>
                  <a:pt x="633670" y="584775"/>
                </a:cubicBezTo>
                <a:cubicBezTo>
                  <a:pt x="342508" y="585024"/>
                  <a:pt x="309615" y="532420"/>
                  <a:pt x="0" y="584775"/>
                </a:cubicBezTo>
                <a:cubicBezTo>
                  <a:pt x="-69297" y="310591"/>
                  <a:pt x="18395" y="267706"/>
                  <a:pt x="0" y="0"/>
                </a:cubicBezTo>
                <a:close/>
              </a:path>
              <a:path w="5760640" h="584775" stroke="0" extrusionOk="0">
                <a:moveTo>
                  <a:pt x="0" y="0"/>
                </a:moveTo>
                <a:cubicBezTo>
                  <a:pt x="93739" y="-37242"/>
                  <a:pt x="243596" y="5106"/>
                  <a:pt x="460851" y="0"/>
                </a:cubicBezTo>
                <a:cubicBezTo>
                  <a:pt x="678106" y="-5106"/>
                  <a:pt x="811508" y="44615"/>
                  <a:pt x="921702" y="0"/>
                </a:cubicBezTo>
                <a:cubicBezTo>
                  <a:pt x="1031896" y="-44615"/>
                  <a:pt x="1211004" y="15252"/>
                  <a:pt x="1324947" y="0"/>
                </a:cubicBezTo>
                <a:cubicBezTo>
                  <a:pt x="1438890" y="-15252"/>
                  <a:pt x="1733541" y="11270"/>
                  <a:pt x="2016224" y="0"/>
                </a:cubicBezTo>
                <a:cubicBezTo>
                  <a:pt x="2298907" y="-11270"/>
                  <a:pt x="2222774" y="14603"/>
                  <a:pt x="2419469" y="0"/>
                </a:cubicBezTo>
                <a:cubicBezTo>
                  <a:pt x="2616164" y="-14603"/>
                  <a:pt x="2670231" y="29595"/>
                  <a:pt x="2880320" y="0"/>
                </a:cubicBezTo>
                <a:cubicBezTo>
                  <a:pt x="3090409" y="-29595"/>
                  <a:pt x="3189246" y="26001"/>
                  <a:pt x="3398778" y="0"/>
                </a:cubicBezTo>
                <a:cubicBezTo>
                  <a:pt x="3608310" y="-26001"/>
                  <a:pt x="3746482" y="45271"/>
                  <a:pt x="3859629" y="0"/>
                </a:cubicBezTo>
                <a:cubicBezTo>
                  <a:pt x="3972776" y="-45271"/>
                  <a:pt x="4398540" y="16677"/>
                  <a:pt x="4550906" y="0"/>
                </a:cubicBezTo>
                <a:cubicBezTo>
                  <a:pt x="4703272" y="-16677"/>
                  <a:pt x="4937418" y="47725"/>
                  <a:pt x="5069363" y="0"/>
                </a:cubicBezTo>
                <a:cubicBezTo>
                  <a:pt x="5201308" y="-47725"/>
                  <a:pt x="5554951" y="64642"/>
                  <a:pt x="5760640" y="0"/>
                </a:cubicBezTo>
                <a:cubicBezTo>
                  <a:pt x="5812955" y="243805"/>
                  <a:pt x="5748413" y="412991"/>
                  <a:pt x="5760640" y="584775"/>
                </a:cubicBezTo>
                <a:cubicBezTo>
                  <a:pt x="5556326" y="599842"/>
                  <a:pt x="5277537" y="502091"/>
                  <a:pt x="5069363" y="584775"/>
                </a:cubicBezTo>
                <a:cubicBezTo>
                  <a:pt x="4861189" y="667459"/>
                  <a:pt x="4824323" y="580807"/>
                  <a:pt x="4608512" y="584775"/>
                </a:cubicBezTo>
                <a:cubicBezTo>
                  <a:pt x="4392701" y="588743"/>
                  <a:pt x="4254329" y="519726"/>
                  <a:pt x="3974842" y="584775"/>
                </a:cubicBezTo>
                <a:cubicBezTo>
                  <a:pt x="3695355" y="649824"/>
                  <a:pt x="3662710" y="584384"/>
                  <a:pt x="3571597" y="584775"/>
                </a:cubicBezTo>
                <a:cubicBezTo>
                  <a:pt x="3480484" y="585166"/>
                  <a:pt x="3261793" y="548361"/>
                  <a:pt x="2995533" y="584775"/>
                </a:cubicBezTo>
                <a:cubicBezTo>
                  <a:pt x="2729273" y="621189"/>
                  <a:pt x="2718674" y="555449"/>
                  <a:pt x="2534682" y="584775"/>
                </a:cubicBezTo>
                <a:cubicBezTo>
                  <a:pt x="2350690" y="614101"/>
                  <a:pt x="2100946" y="529593"/>
                  <a:pt x="1843405" y="584775"/>
                </a:cubicBezTo>
                <a:cubicBezTo>
                  <a:pt x="1585864" y="639957"/>
                  <a:pt x="1536213" y="580931"/>
                  <a:pt x="1440160" y="584775"/>
                </a:cubicBezTo>
                <a:cubicBezTo>
                  <a:pt x="1344107" y="588619"/>
                  <a:pt x="1029106" y="538613"/>
                  <a:pt x="806490" y="584775"/>
                </a:cubicBezTo>
                <a:cubicBezTo>
                  <a:pt x="583874" y="630937"/>
                  <a:pt x="327033" y="512947"/>
                  <a:pt x="0" y="584775"/>
                </a:cubicBezTo>
                <a:cubicBezTo>
                  <a:pt x="-67143" y="398007"/>
                  <a:pt x="49223" y="256212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12735549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Bản làng với nhà sàn: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3BFD035-FA03-4F2C-8F59-65BBE38CA9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0463" y="196280"/>
            <a:ext cx="1237405" cy="116991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CBC7673-F26B-4FE1-A4B5-392619E73275}"/>
              </a:ext>
            </a:extLst>
          </p:cNvPr>
          <p:cNvGrpSpPr/>
          <p:nvPr/>
        </p:nvGrpSpPr>
        <p:grpSpPr>
          <a:xfrm>
            <a:off x="5940153" y="655797"/>
            <a:ext cx="3266893" cy="2924859"/>
            <a:chOff x="6012160" y="844352"/>
            <a:chExt cx="3266893" cy="2924859"/>
          </a:xfrm>
        </p:grpSpPr>
        <p:pic>
          <p:nvPicPr>
            <p:cNvPr id="12" name="图片 56">
              <a:extLst>
                <a:ext uri="{FF2B5EF4-FFF2-40B4-BE49-F238E27FC236}">
                  <a16:creationId xmlns:a16="http://schemas.microsoft.com/office/drawing/2014/main" id="{2C9F5A3D-90BF-4985-8F09-D82DEDB85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844352"/>
              <a:ext cx="3239327" cy="2924859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61728C-AA97-46CD-B978-1000F5D7B3D9}"/>
                </a:ext>
              </a:extLst>
            </p:cNvPr>
            <p:cNvSpPr txBox="1"/>
            <p:nvPr/>
          </p:nvSpPr>
          <p:spPr>
            <a:xfrm>
              <a:off x="6546952" y="1200619"/>
              <a:ext cx="273210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 sao người dân ở miền núi thường làm nhà sàn để ở?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487EA89-C922-451F-A7F4-17FC0D1A1E01}"/>
              </a:ext>
            </a:extLst>
          </p:cNvPr>
          <p:cNvGrpSpPr/>
          <p:nvPr/>
        </p:nvGrpSpPr>
        <p:grpSpPr>
          <a:xfrm>
            <a:off x="5940152" y="643325"/>
            <a:ext cx="3239327" cy="2924859"/>
            <a:chOff x="6012160" y="856824"/>
            <a:chExt cx="3239327" cy="2924859"/>
          </a:xfrm>
        </p:grpSpPr>
        <p:pic>
          <p:nvPicPr>
            <p:cNvPr id="15" name="图片 56">
              <a:extLst>
                <a:ext uri="{FF2B5EF4-FFF2-40B4-BE49-F238E27FC236}">
                  <a16:creationId xmlns:a16="http://schemas.microsoft.com/office/drawing/2014/main" id="{2CD5F3AB-29FD-41A7-90D4-A5BF71F29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856824"/>
              <a:ext cx="3239327" cy="292485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594C85-8687-4556-AE7B-D30A6B00B1CF}"/>
                </a:ext>
              </a:extLst>
            </p:cNvPr>
            <p:cNvSpPr txBox="1"/>
            <p:nvPr/>
          </p:nvSpPr>
          <p:spPr>
            <a:xfrm>
              <a:off x="6700898" y="1154913"/>
              <a:ext cx="211957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Nhà sàn</a:t>
              </a:r>
            </a:p>
            <a:p>
              <a:pPr algn="ctr"/>
              <a:r>
                <a:rPr lang="en-US" sz="32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 làm </a:t>
              </a:r>
            </a:p>
            <a:p>
              <a:pPr algn="ctr"/>
              <a:r>
                <a:rPr lang="en-US" sz="32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 vật </a:t>
              </a:r>
            </a:p>
            <a:p>
              <a:pPr algn="ctr"/>
              <a:r>
                <a:rPr lang="en-US" sz="32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 gì?</a:t>
              </a:r>
            </a:p>
          </p:txBody>
        </p:sp>
      </p:grpSp>
      <p:sp>
        <p:nvSpPr>
          <p:cNvPr id="18" name="文本框 78">
            <a:extLst>
              <a:ext uri="{FF2B5EF4-FFF2-40B4-BE49-F238E27FC236}">
                <a16:creationId xmlns:a16="http://schemas.microsoft.com/office/drawing/2014/main" id="{11034617-8DFD-4E1F-9D54-05733F00B0E6}"/>
              </a:ext>
            </a:extLst>
          </p:cNvPr>
          <p:cNvSpPr txBox="1"/>
          <p:nvPr/>
        </p:nvSpPr>
        <p:spPr>
          <a:xfrm>
            <a:off x="6121954" y="4042408"/>
            <a:ext cx="2967237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Tránh ẩm thấp và thú dữ.</a:t>
            </a:r>
          </a:p>
        </p:txBody>
      </p:sp>
      <p:sp>
        <p:nvSpPr>
          <p:cNvPr id="17" name="文本框 78">
            <a:extLst>
              <a:ext uri="{FF2B5EF4-FFF2-40B4-BE49-F238E27FC236}">
                <a16:creationId xmlns:a16="http://schemas.microsoft.com/office/drawing/2014/main" id="{51865F00-3367-43E1-9705-D0E07323B623}"/>
              </a:ext>
            </a:extLst>
          </p:cNvPr>
          <p:cNvSpPr txBox="1"/>
          <p:nvPr/>
        </p:nvSpPr>
        <p:spPr>
          <a:xfrm>
            <a:off x="6109512" y="3729027"/>
            <a:ext cx="2967237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Nhà sàn được làm bằng vật liệu tự nhiên: gỗ, tre, nứa…</a:t>
            </a:r>
          </a:p>
        </p:txBody>
      </p:sp>
    </p:spTree>
    <p:extLst>
      <p:ext uri="{BB962C8B-B14F-4D97-AF65-F5344CB8AC3E}">
        <p14:creationId xmlns:p14="http://schemas.microsoft.com/office/powerpoint/2010/main" val="3934973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104" grpId="0" animBg="1"/>
      <p:bldP spid="18" grpId="0" animBg="1"/>
      <p:bldP spid="17" grpId="0" animBg="1"/>
      <p:bldP spid="1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597</Words>
  <Application>Microsoft Office PowerPoint</Application>
  <PresentationFormat>Custom</PresentationFormat>
  <Paragraphs>95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UTM Aristote</vt:lpstr>
      <vt:lpstr>Arial</vt:lpstr>
      <vt:lpstr>Times New Roman</vt:lpstr>
      <vt:lpstr>方正卡通简体</vt:lpstr>
      <vt:lpstr>宋体</vt:lpstr>
      <vt:lpstr>UTM Cooper Black</vt:lpstr>
      <vt:lpstr>UVN Huong Que Nang</vt:lpstr>
      <vt:lpstr>Calibri</vt:lpstr>
      <vt:lpstr>Wingdings</vt:lpstr>
      <vt:lpstr>微软雅黑</vt:lpstr>
      <vt:lpstr>UTM Cookies</vt:lpstr>
      <vt:lpstr>www.jpppt.com</vt:lpstr>
      <vt:lpstr>www.freeppt7.com</vt:lpstr>
      <vt:lpstr>1_www.jpppt.com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KTUTS</dc:creator>
  <cp:keywords>YenVu_Ruby</cp:keywords>
  <dc:description>www.jpppt.com</dc:description>
  <cp:lastModifiedBy>MAYTINHVUKHANG</cp:lastModifiedBy>
  <cp:revision>122</cp:revision>
  <dcterms:created xsi:type="dcterms:W3CDTF">2015-12-23T06:03:53Z</dcterms:created>
  <dcterms:modified xsi:type="dcterms:W3CDTF">2022-10-02T07:09:09Z</dcterms:modified>
</cp:coreProperties>
</file>