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311" r:id="rId3"/>
    <p:sldId id="291" r:id="rId4"/>
    <p:sldId id="292" r:id="rId5"/>
    <p:sldId id="296" r:id="rId6"/>
    <p:sldId id="289" r:id="rId7"/>
    <p:sldId id="298" r:id="rId8"/>
    <p:sldId id="300" r:id="rId9"/>
    <p:sldId id="301" r:id="rId10"/>
    <p:sldId id="302" r:id="rId11"/>
    <p:sldId id="309" r:id="rId12"/>
    <p:sldId id="290" r:id="rId13"/>
    <p:sldId id="314" r:id="rId14"/>
    <p:sldId id="315" r:id="rId15"/>
    <p:sldId id="317" r:id="rId16"/>
    <p:sldId id="316" r:id="rId17"/>
    <p:sldId id="318" r:id="rId18"/>
    <p:sldId id="284" r:id="rId19"/>
    <p:sldId id="31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80"/>
    <a:srgbClr val="FEBC30"/>
    <a:srgbClr val="E7E6E6"/>
    <a:srgbClr val="CB1B3D"/>
    <a:srgbClr val="45AFC5"/>
    <a:srgbClr val="A883BD"/>
    <a:srgbClr val="80AD31"/>
    <a:srgbClr val="BFB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3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00F-5CB6-4112-A765-DB43C5F5EFEC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FE7C6-211A-4AA6-BB9C-69FB0606AA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126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F199E-2EE8-43CB-8FF0-8CE490DAE2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00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19484" y="607098"/>
            <a:ext cx="10130973" cy="575368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38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584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1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7" y="-44936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5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181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5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840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120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84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0"/>
          <a:stretch/>
        </p:blipFill>
        <p:spPr>
          <a:xfrm>
            <a:off x="-315686" y="-195946"/>
            <a:ext cx="12507686" cy="74869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93172" y="0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93172" y="6657945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936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6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97AF4-471F-40AD-BBEF-12715845866A}" type="datetimeFigureOut">
              <a:rPr lang="zh-CN" altLang="en-US" smtClean="0"/>
              <a:t>2021/12/12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8CB9B-EC1D-450D-8120-CCB6568240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46314" y="230188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0322428" y="5795282"/>
            <a:ext cx="10313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kashi" panose="02040603050506020204" pitchFamily="18" charset="0"/>
              </a:rPr>
              <a:t>KTUTS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0646" y="-2530929"/>
            <a:ext cx="2469815" cy="1975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968" y="8855528"/>
            <a:ext cx="2469815" cy="197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26" Type="http://schemas.microsoft.com/office/2007/relationships/hdphoto" Target="../media/hdphoto4.wdp"/><Relationship Id="rId39" Type="http://schemas.openxmlformats.org/officeDocument/2006/relationships/image" Target="../media/image36.png"/><Relationship Id="rId21" Type="http://schemas.openxmlformats.org/officeDocument/2006/relationships/image" Target="../media/image23.png"/><Relationship Id="rId34" Type="http://schemas.microsoft.com/office/2007/relationships/hdphoto" Target="../media/hdphoto6.wdp"/><Relationship Id="rId42" Type="http://schemas.openxmlformats.org/officeDocument/2006/relationships/image" Target="../media/image38.png"/><Relationship Id="rId47" Type="http://schemas.openxmlformats.org/officeDocument/2006/relationships/image" Target="../media/image43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24" Type="http://schemas.openxmlformats.org/officeDocument/2006/relationships/image" Target="../media/image25.png"/><Relationship Id="rId32" Type="http://schemas.openxmlformats.org/officeDocument/2006/relationships/image" Target="../media/image31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1.png"/><Relationship Id="rId5" Type="http://schemas.openxmlformats.org/officeDocument/2006/relationships/image" Target="../media/image9.emf"/><Relationship Id="rId15" Type="http://schemas.openxmlformats.org/officeDocument/2006/relationships/image" Target="../media/image19.gif"/><Relationship Id="rId23" Type="http://schemas.microsoft.com/office/2007/relationships/hdphoto" Target="../media/hdphoto3.wdp"/><Relationship Id="rId28" Type="http://schemas.microsoft.com/office/2007/relationships/hdphoto" Target="../media/hdphoto5.wdp"/><Relationship Id="rId36" Type="http://schemas.microsoft.com/office/2007/relationships/hdphoto" Target="../media/hdphoto7.wdp"/><Relationship Id="rId10" Type="http://schemas.openxmlformats.org/officeDocument/2006/relationships/image" Target="../media/image14.emf"/><Relationship Id="rId19" Type="http://schemas.microsoft.com/office/2007/relationships/hdphoto" Target="../media/hdphoto2.wdp"/><Relationship Id="rId31" Type="http://schemas.openxmlformats.org/officeDocument/2006/relationships/image" Target="../media/image30.png"/><Relationship Id="rId44" Type="http://schemas.openxmlformats.org/officeDocument/2006/relationships/image" Target="../media/image40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Relationship Id="rId43" Type="http://schemas.openxmlformats.org/officeDocument/2006/relationships/image" Target="../media/image39.png"/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12" Type="http://schemas.openxmlformats.org/officeDocument/2006/relationships/image" Target="../media/image16.png"/><Relationship Id="rId17" Type="http://schemas.microsoft.com/office/2007/relationships/hdphoto" Target="../media/hdphoto1.wdp"/><Relationship Id="rId25" Type="http://schemas.openxmlformats.org/officeDocument/2006/relationships/image" Target="../media/image26.png"/><Relationship Id="rId33" Type="http://schemas.openxmlformats.org/officeDocument/2006/relationships/image" Target="../media/image32.png"/><Relationship Id="rId38" Type="http://schemas.openxmlformats.org/officeDocument/2006/relationships/image" Target="../media/image35.png"/><Relationship Id="rId46" Type="http://schemas.openxmlformats.org/officeDocument/2006/relationships/image" Target="../media/image42.png"/><Relationship Id="rId20" Type="http://schemas.openxmlformats.org/officeDocument/2006/relationships/image" Target="../media/image22.png"/><Relationship Id="rId41" Type="http://schemas.microsoft.com/office/2007/relationships/hdphoto" Target="../media/hdphoto8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8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4.wdp"/><Relationship Id="rId9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0.png"/><Relationship Id="rId18" Type="http://schemas.openxmlformats.org/officeDocument/2006/relationships/image" Target="../media/image13.emf"/><Relationship Id="rId3" Type="http://schemas.openxmlformats.org/officeDocument/2006/relationships/image" Target="../media/image56.png"/><Relationship Id="rId21" Type="http://schemas.openxmlformats.org/officeDocument/2006/relationships/image" Target="../media/image43.png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17" Type="http://schemas.openxmlformats.org/officeDocument/2006/relationships/image" Target="../media/image60.png"/><Relationship Id="rId2" Type="http://schemas.openxmlformats.org/officeDocument/2006/relationships/audio" Target="../media/audio1.wav"/><Relationship Id="rId16" Type="http://schemas.microsoft.com/office/2007/relationships/hdphoto" Target="../media/hdphoto16.wdp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2.wdp"/><Relationship Id="rId5" Type="http://schemas.openxmlformats.org/officeDocument/2006/relationships/image" Target="../media/image47.png"/><Relationship Id="rId15" Type="http://schemas.openxmlformats.org/officeDocument/2006/relationships/image" Target="../media/image77.png"/><Relationship Id="rId10" Type="http://schemas.openxmlformats.org/officeDocument/2006/relationships/image" Target="../media/image38.png"/><Relationship Id="rId19" Type="http://schemas.openxmlformats.org/officeDocument/2006/relationships/image" Target="../media/image12.emf"/><Relationship Id="rId4" Type="http://schemas.microsoft.com/office/2007/relationships/hdphoto" Target="../media/hdphoto12.wdp"/><Relationship Id="rId9" Type="http://schemas.microsoft.com/office/2007/relationships/hdphoto" Target="../media/hdphoto11.wdp"/><Relationship Id="rId1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microsoft.com/office/2007/relationships/hdphoto" Target="../media/hdphoto14.wdp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60.png"/><Relationship Id="rId18" Type="http://schemas.openxmlformats.org/officeDocument/2006/relationships/image" Target="../media/image78.png"/><Relationship Id="rId3" Type="http://schemas.microsoft.com/office/2007/relationships/hdphoto" Target="../media/hdphoto12.wdp"/><Relationship Id="rId7" Type="http://schemas.openxmlformats.org/officeDocument/2006/relationships/image" Target="../media/image57.png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image" Target="../media/image56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5" Type="http://schemas.openxmlformats.org/officeDocument/2006/relationships/image" Target="../media/image12.emf"/><Relationship Id="rId10" Type="http://schemas.microsoft.com/office/2007/relationships/hdphoto" Target="../media/hdphoto2.wdp"/><Relationship Id="rId4" Type="http://schemas.openxmlformats.org/officeDocument/2006/relationships/image" Target="../media/image47.png"/><Relationship Id="rId9" Type="http://schemas.openxmlformats.org/officeDocument/2006/relationships/image" Target="../media/image38.png"/><Relationship Id="rId1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9.png"/><Relationship Id="rId4" Type="http://schemas.microsoft.com/office/2007/relationships/hdphoto" Target="../media/hdphoto14.wdp"/><Relationship Id="rId9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36.png"/><Relationship Id="rId18" Type="http://schemas.microsoft.com/office/2007/relationships/hdphoto" Target="../media/hdphoto2.wdp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80.emf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6" Type="http://schemas.microsoft.com/office/2007/relationships/hdphoto" Target="../media/hdphoto11.wdp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57.png"/><Relationship Id="rId10" Type="http://schemas.openxmlformats.org/officeDocument/2006/relationships/image" Target="../media/image14.emf"/><Relationship Id="rId19" Type="http://schemas.openxmlformats.org/officeDocument/2006/relationships/image" Target="../media/image39.png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41.png"/><Relationship Id="rId18" Type="http://schemas.openxmlformats.org/officeDocument/2006/relationships/image" Target="../media/image84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83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11" Type="http://schemas.openxmlformats.org/officeDocument/2006/relationships/image" Target="../media/image14.emf"/><Relationship Id="rId5" Type="http://schemas.openxmlformats.org/officeDocument/2006/relationships/image" Target="../media/image81.png"/><Relationship Id="rId15" Type="http://schemas.openxmlformats.org/officeDocument/2006/relationships/image" Target="../media/image19.gi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12.emf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9.gif"/><Relationship Id="rId18" Type="http://schemas.microsoft.com/office/2007/relationships/hdphoto" Target="../media/hdphoto8.wdp"/><Relationship Id="rId3" Type="http://schemas.openxmlformats.org/officeDocument/2006/relationships/image" Target="../media/image8.emf"/><Relationship Id="rId21" Type="http://schemas.openxmlformats.org/officeDocument/2006/relationships/image" Target="../media/image39.png"/><Relationship Id="rId7" Type="http://schemas.openxmlformats.org/officeDocument/2006/relationships/image" Target="../media/image12.emf"/><Relationship Id="rId12" Type="http://schemas.openxmlformats.org/officeDocument/2006/relationships/image" Target="../media/image44.png"/><Relationship Id="rId17" Type="http://schemas.openxmlformats.org/officeDocument/2006/relationships/image" Target="../media/image37.png"/><Relationship Id="rId25" Type="http://schemas.openxmlformats.org/officeDocument/2006/relationships/image" Target="../media/image43.png"/><Relationship Id="rId2" Type="http://schemas.openxmlformats.org/officeDocument/2006/relationships/image" Target="../media/image6.png"/><Relationship Id="rId16" Type="http://schemas.microsoft.com/office/2007/relationships/hdphoto" Target="../media/hdphoto1.wdp"/><Relationship Id="rId20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11" Type="http://schemas.openxmlformats.org/officeDocument/2006/relationships/image" Target="../media/image16.png"/><Relationship Id="rId24" Type="http://schemas.openxmlformats.org/officeDocument/2006/relationships/image" Target="../media/image42.png"/><Relationship Id="rId5" Type="http://schemas.openxmlformats.org/officeDocument/2006/relationships/image" Target="../media/image10.emf"/><Relationship Id="rId15" Type="http://schemas.openxmlformats.org/officeDocument/2006/relationships/image" Target="../media/image36.png"/><Relationship Id="rId23" Type="http://schemas.openxmlformats.org/officeDocument/2006/relationships/image" Target="../media/image46.png"/><Relationship Id="rId10" Type="http://schemas.openxmlformats.org/officeDocument/2006/relationships/image" Target="../media/image15.emf"/><Relationship Id="rId19" Type="http://schemas.openxmlformats.org/officeDocument/2006/relationships/image" Target="../media/image38.png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45.png"/><Relationship Id="rId2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48.png"/><Relationship Id="rId7" Type="http://schemas.microsoft.com/office/2007/relationships/hdphoto" Target="../media/hdphoto9.wdp"/><Relationship Id="rId12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microsoft.com/office/2007/relationships/hdphoto" Target="../media/hdphoto10.wdp"/><Relationship Id="rId3" Type="http://schemas.openxmlformats.org/officeDocument/2006/relationships/image" Target="../media/image54.png"/><Relationship Id="rId7" Type="http://schemas.microsoft.com/office/2007/relationships/hdphoto" Target="../media/hdphoto11.wdp"/><Relationship Id="rId12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40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2.wdp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4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microsoft.com/office/2007/relationships/hdphoto" Target="../media/hdphoto2.wdp"/><Relationship Id="rId4" Type="http://schemas.microsoft.com/office/2007/relationships/hdphoto" Target="../media/hdphoto12.wdp"/><Relationship Id="rId9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5" Type="http://schemas.microsoft.com/office/2007/relationships/hdphoto" Target="../media/hdphoto13.wdp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7.png"/><Relationship Id="rId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235" y="1174467"/>
            <a:ext cx="8703060" cy="3592968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" y="4320483"/>
            <a:ext cx="12163928" cy="1888463"/>
          </a:xfrm>
          <a:prstGeom prst="rect">
            <a:avLst/>
          </a:prstGeom>
        </p:spPr>
      </p:pic>
      <p:pic>
        <p:nvPicPr>
          <p:cNvPr id="7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9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0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1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2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33352" y="2292717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2">
                  <a:lumMod val="75000"/>
                </a:schemeClr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37" y="562739"/>
            <a:ext cx="2481287" cy="9876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81" y="3356537"/>
            <a:ext cx="4007259" cy="15313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93" y="1121796"/>
            <a:ext cx="2100636" cy="19130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269" y="925393"/>
            <a:ext cx="2117068" cy="211706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792756" y="4022894"/>
            <a:ext cx="3961546" cy="2738614"/>
            <a:chOff x="2052084" y="3046172"/>
            <a:chExt cx="4762665" cy="242863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9709" b="70085" l="5158" r="2051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2" t="60000" r="80129" b="30388"/>
            <a:stretch/>
          </p:blipFill>
          <p:spPr>
            <a:xfrm>
              <a:off x="3019646" y="3046172"/>
              <a:ext cx="2647507" cy="17278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57949" b="77436" l="61900" r="831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06" t="62946" r="17268" b="22791"/>
            <a:stretch/>
          </p:blipFill>
          <p:spPr>
            <a:xfrm>
              <a:off x="5218350" y="3553032"/>
              <a:ext cx="1596399" cy="82510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000" b="55769" l="50300" r="6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44" t="40310" r="30208" b="43721"/>
            <a:stretch/>
          </p:blipFill>
          <p:spPr>
            <a:xfrm>
              <a:off x="2052084" y="3369498"/>
              <a:ext cx="1488039" cy="95792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3077" b="44872" l="23100" r="43700">
                          <a14:foregroundMark x1="32000" y1="18974" x2="31900" y2="393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66" t="13220" r="56323" b="55379"/>
            <a:stretch/>
          </p:blipFill>
          <p:spPr>
            <a:xfrm>
              <a:off x="3481197" y="4210194"/>
              <a:ext cx="1571157" cy="1264616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8699" b="36721" l="50500" r="86143">
                          <a14:foregroundMark x1="60816" y1="17090" x2="59045" y2="23557"/>
                          <a14:foregroundMark x1="79215" y1="17629" x2="76366" y2="20631"/>
                          <a14:foregroundMark x1="66744" y1="27252" x2="69977" y2="30947"/>
                          <a14:foregroundMark x1="58276" y1="12317" x2="56967" y2="12471"/>
                          <a14:foregroundMark x1="79369" y1="12163" x2="80754" y2="12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8" t="9144" r="12655" b="63684"/>
            <a:stretch/>
          </p:blipFill>
          <p:spPr>
            <a:xfrm>
              <a:off x="3519494" y="3291799"/>
              <a:ext cx="1479940" cy="108633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69265" y="3320290"/>
            <a:ext cx="2864970" cy="3193382"/>
            <a:chOff x="4230341" y="3902148"/>
            <a:chExt cx="2571817" cy="317753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7221" b="73362" l="23908" r="392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1" t="56900" r="62145" b="28062"/>
            <a:stretch/>
          </p:blipFill>
          <p:spPr>
            <a:xfrm>
              <a:off x="4263656" y="3902148"/>
              <a:ext cx="2538502" cy="26195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337" b="60585" l="15627" r="47113">
                          <a14:foregroundMark x1="23018" y1="44804" x2="20862" y2="55196"/>
                          <a14:foregroundMark x1="21401" y1="47498" x2="20400" y2="50038"/>
                          <a14:foregroundMark x1="28483" y1="54811" x2="32871" y2="57814"/>
                          <a14:foregroundMark x1="38491" y1="46574" x2="41647" y2="55427"/>
                          <a14:foregroundMark x1="41570" y1="46651" x2="40570" y2="53888"/>
                          <a14:foregroundMark x1="40878" y1="41801" x2="42109" y2="41801"/>
                          <a14:foregroundMark x1="19477" y1="42109" x2="20246" y2="41647"/>
                          <a14:foregroundMark x1="27714" y1="55042" x2="30562" y2="58276"/>
                          <a14:foregroundMark x1="30485" y1="55196" x2="35258" y2="554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71" t="38678" r="51838" b="38875"/>
            <a:stretch/>
          </p:blipFill>
          <p:spPr>
            <a:xfrm>
              <a:off x="4844726" y="4612192"/>
              <a:ext cx="1472801" cy="102377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0" b="34802" l="67732" r="8690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47" t="-771" r="11547" b="64382"/>
            <a:stretch/>
          </p:blipFill>
          <p:spPr>
            <a:xfrm rot="945339">
              <a:off x="5715160" y="5765418"/>
              <a:ext cx="857389" cy="110342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1" b="64978" l="319" r="1964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0" b="33968"/>
            <a:stretch/>
          </p:blipFill>
          <p:spPr>
            <a:xfrm rot="19588233">
              <a:off x="4230341" y="4122604"/>
              <a:ext cx="678070" cy="163922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965" b="66300" l="54473" r="7220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1" t="2933" r="27151" b="31664"/>
            <a:stretch/>
          </p:blipFill>
          <p:spPr>
            <a:xfrm rot="20451723">
              <a:off x="6098170" y="5039896"/>
              <a:ext cx="600327" cy="140076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1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6520" b="96476" l="1278" r="234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" t="66271" r="74016" b="-3199"/>
            <a:stretch/>
          </p:blipFill>
          <p:spPr>
            <a:xfrm>
              <a:off x="4536426" y="5888647"/>
              <a:ext cx="1092232" cy="1191031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9149206" y="3362016"/>
            <a:ext cx="2732984" cy="3022267"/>
            <a:chOff x="6368902" y="4242390"/>
            <a:chExt cx="2158409" cy="2331744"/>
          </a:xfrm>
        </p:grpSpPr>
        <p:grpSp>
          <p:nvGrpSpPr>
            <p:cNvPr id="35" name="Group 34"/>
            <p:cNvGrpSpPr/>
            <p:nvPr/>
          </p:nvGrpSpPr>
          <p:grpSpPr>
            <a:xfrm>
              <a:off x="6368902" y="4242390"/>
              <a:ext cx="2158409" cy="1955482"/>
              <a:chOff x="5443870" y="3827720"/>
              <a:chExt cx="2158409" cy="1955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5443870" y="3827720"/>
                <a:ext cx="2158409" cy="1955482"/>
                <a:chOff x="5443870" y="3827720"/>
                <a:chExt cx="2158409" cy="19554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 rotWithShape="1">
                <a:blip r:embed="rId32" cstate="print">
                  <a:extLst>
                    <a:ext uri="{BEBA8EAE-BF5A-486C-A8C5-ECC9F3942E4B}">
                      <a14:imgProps xmlns:a14="http://schemas.microsoft.com/office/drawing/2010/main">
                        <a14:imgLayer r:embed="rId17">
                          <a14:imgEffect>
                            <a14:backgroundRemoval t="56493" b="71966" l="40413" r="58374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490" t="55814" r="41370" b="27752"/>
                <a:stretch/>
              </p:blipFill>
              <p:spPr>
                <a:xfrm>
                  <a:off x="5443870" y="3827720"/>
                  <a:ext cx="2158409" cy="195548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 rotWithShape="1">
                <a:blip r:embed="rId33" cstate="print">
                  <a:extLst>
                    <a:ext uri="{BEBA8EAE-BF5A-486C-A8C5-ECC9F3942E4B}">
                      <a14:imgProps xmlns:a14="http://schemas.microsoft.com/office/drawing/2010/main">
                        <a14:imgLayer r:embed="rId34">
                          <a14:imgEffect>
                            <a14:backgroundRemoval t="9084" b="33179" l="13318" r="47267">
                              <a14:foregroundMark x1="23172" y1="18630" x2="21632" y2="22941"/>
                              <a14:foregroundMark x1="20554" y1="19554" x2="21709" y2="21016"/>
                              <a14:foregroundMark x1="18553" y1="27175" x2="21401" y2="27098"/>
                              <a14:foregroundMark x1="28560" y1="29099" x2="29176" y2="30254"/>
                              <a14:foregroundMark x1="40878" y1="27175" x2="42802" y2="27175"/>
                              <a14:foregroundMark x1="42032" y1="18322" x2="42725" y2="19477"/>
                              <a14:foregroundMark x1="41570" y1="12779" x2="42956" y2="13241"/>
                              <a14:foregroundMark x1="19015" y1="13318" x2="20631" y2="12702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295" t="9931" r="52626" b="66835"/>
                <a:stretch/>
              </p:blipFill>
              <p:spPr>
                <a:xfrm>
                  <a:off x="6023344" y="4454460"/>
                  <a:ext cx="999460" cy="702002"/>
                </a:xfrm>
                <a:prstGeom prst="rect">
                  <a:avLst/>
                </a:prstGeom>
              </p:spPr>
            </p:pic>
          </p:grpSp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35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10187" b="64137" l="1800" r="261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333" r="78089" b="34884"/>
              <a:stretch/>
            </p:blipFill>
            <p:spPr>
              <a:xfrm rot="19546460">
                <a:off x="5468542" y="3911990"/>
                <a:ext cx="487920" cy="1109318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BEBA8EAE-BF5A-486C-A8C5-ECC9F3942E4B}">
                    <a14:imgProps xmlns:a14="http://schemas.microsoft.com/office/drawing/2010/main">
                      <a14:imgLayer r:embed="rId36">
                        <a14:imgEffect>
                          <a14:backgroundRemoval t="37630" b="87630" l="8360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156" t="37830" r="1193" b="12093"/>
              <a:stretch/>
            </p:blipFill>
            <p:spPr>
              <a:xfrm rot="1677917">
                <a:off x="7170858" y="4051330"/>
                <a:ext cx="344843" cy="970892"/>
              </a:xfrm>
              <a:prstGeom prst="rect">
                <a:avLst/>
              </a:prstGeom>
            </p:spPr>
          </p:pic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21044294">
              <a:off x="7536542" y="5894395"/>
              <a:ext cx="409644" cy="67973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8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802" b="74449" l="70288" r="87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25" t="35371" r="13148" b="27503"/>
            <a:stretch/>
          </p:blipFill>
          <p:spPr>
            <a:xfrm rot="1029730">
              <a:off x="7046025" y="5840343"/>
              <a:ext cx="409644" cy="679739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3320521" y="3577048"/>
            <a:ext cx="2618226" cy="3311065"/>
            <a:chOff x="5078527" y="1407670"/>
            <a:chExt cx="3945032" cy="545033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0" cstate="print">
              <a:extLst>
                <a:ext uri="{BEBA8EAE-BF5A-486C-A8C5-ECC9F3942E4B}">
                  <a14:imgProps xmlns:a14="http://schemas.microsoft.com/office/drawing/2010/main">
                    <a14:imgLayer r:embed="rId41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42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3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2528643" y="2297968"/>
            <a:ext cx="575349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Môn</a:t>
            </a:r>
            <a:r>
              <a:rPr lang="en-US" sz="8800" b="1" dirty="0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4"/>
                </a:solidFill>
                <a:latin typeface="UTM Showcard" panose="02040603050506020204" pitchFamily="18" charset="0"/>
              </a:rPr>
              <a:t>Toán</a:t>
            </a:r>
            <a:endParaRPr lang="en-US" sz="8800" b="1" cap="none" spc="0" dirty="0">
              <a:ln/>
              <a:solidFill>
                <a:schemeClr val="accent4"/>
              </a:solidFill>
              <a:effectLst/>
              <a:latin typeface="UTM Showcard" panose="02040603050506020204" pitchFamily="18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36" y="1168466"/>
            <a:ext cx="2726449" cy="2556648"/>
          </a:xfrm>
          <a:prstGeom prst="rect">
            <a:avLst/>
          </a:prstGeom>
        </p:spPr>
      </p:pic>
      <p:pic>
        <p:nvPicPr>
          <p:cNvPr id="52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1495" y="1174467"/>
            <a:ext cx="1464005" cy="837377"/>
          </a:xfrm>
          <a:prstGeom prst="rect">
            <a:avLst/>
          </a:prstGeom>
        </p:spPr>
      </p:pic>
      <p:pic>
        <p:nvPicPr>
          <p:cNvPr id="53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142" y="211542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-0.10169 0.00556 " pathEditMode="relative" rAng="0" ptsTypes="AA">
                                      <p:cBhvr>
                                        <p:cTn id="1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2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81481E-6 L 0.09271 0.00231 " pathEditMode="relative" rAng="0" ptsTypes="AA">
                                      <p:cBhvr>
                                        <p:cTn id="1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624" y="1834008"/>
            <a:ext cx="5569412" cy="5569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60" y="2134998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629714" y="2599458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tìm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nguyên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liệu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cuối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là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đường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r>
              <a:rPr lang="en-US" altLang="en-US" sz="44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4521203" y="2536640"/>
            <a:ext cx="536753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42546   37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55      1149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184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366</a:t>
            </a:r>
          </a:p>
          <a:p>
            <a:pPr eaLnBrk="1" hangingPunct="1">
              <a:spcBef>
                <a:spcPts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33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74" y="3854466"/>
            <a:ext cx="2758294" cy="362592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949265" y="2994808"/>
            <a:ext cx="8520512" cy="4690863"/>
            <a:chOff x="688802" y="-631370"/>
            <a:chExt cx="10058400" cy="56812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802" y="-631370"/>
              <a:ext cx="10058400" cy="5681288"/>
            </a:xfrm>
            <a:prstGeom prst="rect">
              <a:avLst/>
            </a:prstGeom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950119" y="1270779"/>
              <a:ext cx="5821648" cy="2348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giúp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mình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tìm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những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cái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hộp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thật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đẹp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dirty="0" err="1">
                  <a:solidFill>
                    <a:srgbClr val="FF0000"/>
                  </a:solidFill>
                </a:rPr>
                <a:t>nào</a:t>
              </a:r>
              <a:r>
                <a:rPr lang="en-US" altLang="en-US" sz="4000" b="1" dirty="0">
                  <a:solidFill>
                    <a:srgbClr val="FF0000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09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947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528194" y="1035759"/>
            <a:ext cx="7881181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51" y="4050723"/>
            <a:ext cx="2772948" cy="2772948"/>
          </a:xfrm>
          <a:prstGeom prst="rect">
            <a:avLst/>
          </a:prstGeom>
        </p:spPr>
      </p:pic>
      <p:pic>
        <p:nvPicPr>
          <p:cNvPr id="39" name="Picture 4" descr="https://i.pinimg.com/564x/5e/bc/44/5ebc449537340bd2601ec3f0700d5d49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667" b="95000" l="0" r="9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392" b="42401"/>
          <a:stretch/>
        </p:blipFill>
        <p:spPr bwMode="auto">
          <a:xfrm>
            <a:off x="2673267" y="2111551"/>
            <a:ext cx="2146953" cy="11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062099" y="222773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Tính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2014454" y="3383418"/>
            <a:ext cx="616774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16 245 : 45 = …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503576" y="3291316"/>
            <a:ext cx="13675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361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42" y="3291316"/>
            <a:ext cx="3892479" cy="3892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4" y="3464477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7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-5029199"/>
            <a:ext cx="12247000" cy="119557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63" y="1665515"/>
            <a:ext cx="4364138" cy="4364138"/>
          </a:xfrm>
          <a:prstGeom prst="rect">
            <a:avLst/>
          </a:prstGeom>
        </p:spPr>
      </p:pic>
      <p:pic>
        <p:nvPicPr>
          <p:cNvPr id="19458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657766"/>
            <a:ext cx="3579132" cy="368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9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953674" y="1035759"/>
            <a:ext cx="9330306" cy="439336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894143" y="2677686"/>
            <a:ext cx="744936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</a:rPr>
              <a:t>Em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hãy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nêu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các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bước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hiện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800" b="1" dirty="0">
                <a:solidFill>
                  <a:srgbClr val="FF0000"/>
                </a:solidFill>
              </a:rPr>
              <a:t> chia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353" y="2767278"/>
            <a:ext cx="3632083" cy="3632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94927" y="237889"/>
            <a:ext cx="795054" cy="419612"/>
          </a:xfrm>
          <a:prstGeom prst="rect">
            <a:avLst/>
          </a:prstGeom>
        </p:spPr>
      </p:pic>
      <p:pic>
        <p:nvPicPr>
          <p:cNvPr id="45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87249" y="377315"/>
            <a:ext cx="959204" cy="659453"/>
          </a:xfrm>
          <a:prstGeom prst="rect">
            <a:avLst/>
          </a:prstGeom>
        </p:spPr>
      </p:pic>
      <p:pic>
        <p:nvPicPr>
          <p:cNvPr id="46" name="图片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17371" y="309276"/>
            <a:ext cx="540000" cy="371250"/>
          </a:xfrm>
          <a:prstGeom prst="rect">
            <a:avLst/>
          </a:prstGeom>
        </p:spPr>
      </p:pic>
      <p:pic>
        <p:nvPicPr>
          <p:cNvPr id="4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1813" y="680526"/>
            <a:ext cx="795054" cy="419612"/>
          </a:xfrm>
          <a:prstGeom prst="rect">
            <a:avLst/>
          </a:prstGeom>
        </p:spPr>
      </p:pic>
      <p:pic>
        <p:nvPicPr>
          <p:cNvPr id="4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6794" y="729452"/>
            <a:ext cx="795054" cy="419612"/>
          </a:xfrm>
          <a:prstGeom prst="rect">
            <a:avLst/>
          </a:prstGeom>
        </p:spPr>
      </p:pic>
      <p:pic>
        <p:nvPicPr>
          <p:cNvPr id="49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11257" y="1644647"/>
            <a:ext cx="1464005" cy="837377"/>
          </a:xfrm>
          <a:prstGeom prst="rect">
            <a:avLst/>
          </a:prstGeom>
        </p:spPr>
      </p:pic>
      <p:pic>
        <p:nvPicPr>
          <p:cNvPr id="50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921" y="1298808"/>
            <a:ext cx="1460862" cy="1468470"/>
          </a:xfrm>
          <a:prstGeom prst="rect">
            <a:avLst/>
          </a:prstGeom>
        </p:spPr>
      </p:pic>
      <p:pic>
        <p:nvPicPr>
          <p:cNvPr id="23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76" y="4348183"/>
            <a:ext cx="2439228" cy="2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85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87" y="-799951"/>
            <a:ext cx="8250933" cy="675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" y="601490"/>
            <a:ext cx="5526954" cy="5526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8" y="2841794"/>
            <a:ext cx="10198332" cy="6401104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266" name="Picture 2" descr="Bánh Ngày Sinh Nhật Chúc Mừng - Miễn Phí vector hình ảnh trên Pixaba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1" y="4686686"/>
            <a:ext cx="1273324" cy="110023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ình ảnh Bánh Sinh Nhật Với Nến Chúc Mừng Sinh Nhật, Bánh Kẹp, Bánh Màu,  Bánh Sinh Nhật Với Nến miễn phí tải tập tin PNG PSDComment và Vec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648" y="4028289"/>
            <a:ext cx="1758629" cy="175862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78" y="3770876"/>
            <a:ext cx="2357568" cy="2357568"/>
          </a:xfrm>
          <a:prstGeom prst="rect">
            <a:avLst/>
          </a:prstGeom>
        </p:spPr>
      </p:pic>
      <p:pic>
        <p:nvPicPr>
          <p:cNvPr id="11" name="Picture 2" descr="Hộp Quà Tặng Bưu Kiện Ruy-Băng Cây - Miễn Phí vector hình ảnh trên Pixab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753" y="4028289"/>
            <a:ext cx="1855233" cy="190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3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6" y="325260"/>
            <a:ext cx="11188006" cy="35929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86400"/>
            <a:ext cx="12163928" cy="1371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338" y="6333708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99" y="1772025"/>
            <a:ext cx="4056353" cy="470789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078479" y="-1465420"/>
            <a:ext cx="694006" cy="1258675"/>
          </a:xfrm>
          <a:prstGeom prst="rect">
            <a:avLst/>
          </a:prstGeom>
          <a:solidFill>
            <a:srgbClr val="80A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72485" y="-1465420"/>
            <a:ext cx="694006" cy="1258675"/>
          </a:xfrm>
          <a:prstGeom prst="rect">
            <a:avLst/>
          </a:prstGeom>
          <a:solidFill>
            <a:srgbClr val="FEB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66491" y="-1465420"/>
            <a:ext cx="694006" cy="1258675"/>
          </a:xfrm>
          <a:prstGeom prst="rect">
            <a:avLst/>
          </a:prstGeom>
          <a:solidFill>
            <a:srgbClr val="A8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160498" y="-1465420"/>
            <a:ext cx="694006" cy="1258675"/>
          </a:xfrm>
          <a:prstGeom prst="rect">
            <a:avLst/>
          </a:prstGeom>
          <a:solidFill>
            <a:srgbClr val="FF6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854504" y="-1465420"/>
            <a:ext cx="694006" cy="1258675"/>
          </a:xfrm>
          <a:prstGeom prst="rect">
            <a:avLst/>
          </a:prstGeom>
          <a:solidFill>
            <a:srgbClr val="45A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4466491" y="1460024"/>
            <a:ext cx="53767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Dặn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Brewers KT" panose="02040603050506020204" pitchFamily="18" charset="0"/>
              </a:rPr>
              <a:t>dò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Brewers KT" panose="0204060305050602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976503" y="3383283"/>
            <a:ext cx="2311800" cy="3253797"/>
            <a:chOff x="5078527" y="1407670"/>
            <a:chExt cx="3945032" cy="54503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140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280"/>
            <a:ext cx="12187319" cy="68553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2" y="579090"/>
            <a:ext cx="8411749" cy="54204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39143" y="-76482"/>
            <a:ext cx="2166230" cy="16035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65266" y="2246449"/>
            <a:ext cx="56541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Chúc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các</a:t>
            </a:r>
            <a:r>
              <a:rPr lang="en-US" sz="8000" b="1" dirty="0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em</a:t>
            </a:r>
            <a:endParaRPr lang="en-US" sz="8000" b="1" dirty="0">
              <a:ln/>
              <a:solidFill>
                <a:srgbClr val="FF0000"/>
              </a:solidFill>
              <a:latin typeface="UTM Arruba KT" panose="02040603050506020204" pitchFamily="18" charset="0"/>
            </a:endParaRPr>
          </a:p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latin typeface="UTM Arruba KT" panose="02040603050506020204" pitchFamily="18" charset="0"/>
              </a:rPr>
              <a:t>h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ọc</a:t>
            </a:r>
            <a:r>
              <a:rPr lang="en-US" sz="8000" b="1" cap="none" spc="0" dirty="0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rgbClr val="FF0000"/>
                </a:solidFill>
                <a:effectLst/>
                <a:latin typeface="UTM Arruba KT" panose="02040603050506020204" pitchFamily="18" charset="0"/>
              </a:rPr>
              <a:t>tốt</a:t>
            </a:r>
            <a:endParaRPr lang="en-US" sz="8000" b="1" cap="none" spc="0" dirty="0">
              <a:ln/>
              <a:solidFill>
                <a:srgbClr val="FF0000"/>
              </a:solidFill>
              <a:effectLst/>
              <a:latin typeface="UTM Arruba KT" panose="02040603050506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20" y="663401"/>
            <a:ext cx="2726449" cy="255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2" y="468557"/>
            <a:ext cx="2117068" cy="211706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294" y="900090"/>
            <a:ext cx="2117068" cy="2117068"/>
          </a:xfrm>
          <a:prstGeom prst="rect">
            <a:avLst/>
          </a:prstGeom>
        </p:spPr>
      </p:pic>
      <p:pic>
        <p:nvPicPr>
          <p:cNvPr id="22" name="Graphic 4">
            <a:extLst>
              <a:ext uri="{FF2B5EF4-FFF2-40B4-BE49-F238E27FC236}">
                <a16:creationId xmlns:a16="http://schemas.microsoft.com/office/drawing/2014/main" id="{8F1E9C9F-462A-40A5-8724-5124015262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10935" y="3652537"/>
            <a:ext cx="4821192" cy="32490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99" y="2869818"/>
            <a:ext cx="4476112" cy="4476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227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" y="2634"/>
            <a:ext cx="12187319" cy="6855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061" y="5268688"/>
            <a:ext cx="12827803" cy="20401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5971"/>
            <a:ext cx="12163928" cy="1888463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7129" y="6136783"/>
            <a:ext cx="663750" cy="247500"/>
          </a:xfrm>
          <a:prstGeom prst="rect">
            <a:avLst/>
          </a:prstGeom>
        </p:spPr>
      </p:pic>
      <p:pic>
        <p:nvPicPr>
          <p:cNvPr id="7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369" y="6278717"/>
            <a:ext cx="416250" cy="157500"/>
          </a:xfrm>
          <a:prstGeom prst="rect">
            <a:avLst/>
          </a:prstGeom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0467" y="1639613"/>
            <a:ext cx="540000" cy="371250"/>
          </a:xfrm>
          <a:prstGeom prst="rect">
            <a:avLst/>
          </a:prstGeom>
        </p:spPr>
      </p:pic>
      <p:pic>
        <p:nvPicPr>
          <p:cNvPr id="9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27" y="253170"/>
            <a:ext cx="795054" cy="419612"/>
          </a:xfrm>
          <a:prstGeom prst="rect">
            <a:avLst/>
          </a:prstGeom>
        </p:spPr>
      </p:pic>
      <p:pic>
        <p:nvPicPr>
          <p:cNvPr id="10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9068" y="117517"/>
            <a:ext cx="1289800" cy="954787"/>
          </a:xfrm>
          <a:prstGeom prst="rect">
            <a:avLst/>
          </a:prstGeom>
        </p:spPr>
      </p:pic>
      <p:pic>
        <p:nvPicPr>
          <p:cNvPr id="11" name="图片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7256" y="5987792"/>
            <a:ext cx="2674144" cy="657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619" y="138616"/>
            <a:ext cx="2481287" cy="987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20" y="96982"/>
            <a:ext cx="2481287" cy="9876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773" y="3876297"/>
            <a:ext cx="1420049" cy="1293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523" y="4029508"/>
            <a:ext cx="2117068" cy="211706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22" y="958179"/>
            <a:ext cx="2117068" cy="2117068"/>
          </a:xfrm>
          <a:prstGeom prst="rect">
            <a:avLst/>
          </a:prstGeom>
        </p:spPr>
      </p:pic>
      <p:pic>
        <p:nvPicPr>
          <p:cNvPr id="18" name="图片 1" descr="ce1ed7f935192fceca30dfb2bcebe602">
            <a:extLst>
              <a:ext uri="{FF2B5EF4-FFF2-40B4-BE49-F238E27FC236}">
                <a16:creationId xmlns:a16="http://schemas.microsoft.com/office/drawing/2014/main" id="{4DE3BA07-FC4F-46EF-A0E9-EBEB009BFE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11188" t="20367" r="10619" b="19944"/>
          <a:stretch>
            <a:fillRect/>
          </a:stretch>
        </p:blipFill>
        <p:spPr>
          <a:xfrm>
            <a:off x="360255" y="989802"/>
            <a:ext cx="10011910" cy="37003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7568714" y="3081243"/>
            <a:ext cx="2618226" cy="3311065"/>
            <a:chOff x="5078527" y="1407670"/>
            <a:chExt cx="3945032" cy="54503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093778" y="1524100"/>
            <a:ext cx="8253855" cy="2560125"/>
            <a:chOff x="1093778" y="1524100"/>
            <a:chExt cx="8253855" cy="2560125"/>
          </a:xfrm>
        </p:grpSpPr>
        <p:sp>
          <p:nvSpPr>
            <p:cNvPr id="25" name="TextBox 24"/>
            <p:cNvSpPr txBox="1"/>
            <p:nvPr/>
          </p:nvSpPr>
          <p:spPr>
            <a:xfrm>
              <a:off x="1210929" y="1524100"/>
              <a:ext cx="813670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latin typeface="UTM Flamenco" panose="02040603050506020204" pitchFamily="18" charset="0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3778" y="1529680"/>
              <a:ext cx="823355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Chia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cho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có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hai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chữ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số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 (</a:t>
              </a:r>
              <a:r>
                <a:rPr lang="en-US" sz="8000" dirty="0" err="1">
                  <a:solidFill>
                    <a:srgbClr val="FFC000"/>
                  </a:solidFill>
                  <a:latin typeface="UTM Flamenco" panose="02040603050506020204" pitchFamily="18" charset="0"/>
                </a:rPr>
                <a:t>tt</a:t>
              </a:r>
              <a:r>
                <a:rPr lang="en-US" sz="8000" dirty="0">
                  <a:solidFill>
                    <a:srgbClr val="FFC000"/>
                  </a:solidFill>
                  <a:latin typeface="UTM Flamenco" panose="02040603050506020204" pitchFamily="18" charset="0"/>
                </a:rPr>
                <a:t>)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9" y="3660382"/>
            <a:ext cx="5413285" cy="3915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14786" y="2610374"/>
            <a:ext cx="1464005" cy="837377"/>
          </a:xfrm>
          <a:prstGeom prst="rect">
            <a:avLst/>
          </a:prstGeom>
        </p:spPr>
      </p:pic>
      <p:pic>
        <p:nvPicPr>
          <p:cNvPr id="29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48" y="1626039"/>
            <a:ext cx="1460862" cy="1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12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5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5199" y="-307093"/>
            <a:ext cx="3957824" cy="210247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304" y="1028720"/>
            <a:ext cx="5872156" cy="5594984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974297" y="187222"/>
            <a:ext cx="8013141" cy="6709181"/>
            <a:chOff x="3974297" y="187222"/>
            <a:chExt cx="8013141" cy="6709181"/>
          </a:xfrm>
        </p:grpSpPr>
        <p:sp>
          <p:nvSpPr>
            <p:cNvPr id="37" name="Rounded Rectangle 36"/>
            <p:cNvSpPr/>
            <p:nvPr/>
          </p:nvSpPr>
          <p:spPr>
            <a:xfrm>
              <a:off x="4101118" y="301219"/>
              <a:ext cx="7787065" cy="645724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974297" y="187222"/>
              <a:ext cx="8013141" cy="6709181"/>
            </a:xfrm>
            <a:prstGeom prst="roundRect">
              <a:avLst/>
            </a:prstGeom>
            <a:noFill/>
            <a:ln w="508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971220" y="411663"/>
            <a:ext cx="6010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Chia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theo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thứ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tự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trái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 sang </a:t>
            </a:r>
            <a:r>
              <a:rPr lang="en-US" alt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altLang="en-US" sz="2800" b="1" i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458458" y="940478"/>
            <a:ext cx="4010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*101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4436439" y="1433358"/>
            <a:ext cx="70012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en-US" sz="2000" b="1" dirty="0">
                <a:solidFill>
                  <a:srgbClr val="CB1B3D"/>
                </a:solidFill>
              </a:rPr>
              <a:t> </a:t>
            </a: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6, 11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6 </a:t>
            </a:r>
            <a:r>
              <a:rPr lang="en-US" altLang="en-US" sz="2400" b="1" err="1">
                <a:solidFill>
                  <a:srgbClr val="CB1B3D"/>
                </a:solidFill>
              </a:rPr>
              <a:t>bằng</a:t>
            </a:r>
            <a:r>
              <a:rPr lang="en-US" altLang="en-US" sz="2400" b="1">
                <a:solidFill>
                  <a:srgbClr val="CB1B3D"/>
                </a:solidFill>
              </a:rPr>
              <a:t> 5</a:t>
            </a:r>
            <a:r>
              <a:rPr lang="en-US" altLang="en-US" sz="2400" b="1" dirty="0">
                <a:solidFill>
                  <a:srgbClr val="CB1B3D"/>
                </a:solidFill>
              </a:rPr>
              <a:t>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rgbClr val="CB1B3D"/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4536963" y="1895281"/>
            <a:ext cx="708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8,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9;10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9358381" y="1388317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4483931" y="2753168"/>
            <a:ext cx="2503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0,được 150,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6954238" y="2759224"/>
            <a:ext cx="46368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150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3,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3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9839983" y="2645206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464001" y="3297129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9, 10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9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nhớ</a:t>
            </a:r>
            <a:r>
              <a:rPr lang="en-US" altLang="en-US" sz="2400" b="1" dirty="0">
                <a:solidFill>
                  <a:srgbClr val="CB1B3D"/>
                </a:solidFill>
              </a:rPr>
              <a:t> 1.</a:t>
            </a:r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4410201" y="3736029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3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12,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13, 15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  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2.</a:t>
            </a:r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4542300" y="4464043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*</a:t>
            </a:r>
            <a:r>
              <a:rPr lang="en-US" altLang="en-US" sz="2400" b="1" dirty="0" err="1">
                <a:solidFill>
                  <a:srgbClr val="CB1B3D"/>
                </a:solidFill>
              </a:rPr>
              <a:t>Hạ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215,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6994148" y="4473745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215 chia 43 </a:t>
            </a:r>
            <a:r>
              <a:rPr lang="en-US" altLang="en-US" sz="2400" b="1" dirty="0" err="1">
                <a:solidFill>
                  <a:srgbClr val="CB1B3D"/>
                </a:solidFill>
              </a:rPr>
              <a:t>được</a:t>
            </a:r>
            <a:r>
              <a:rPr lang="en-US" altLang="en-US" sz="2400" b="1" dirty="0">
                <a:solidFill>
                  <a:srgbClr val="CB1B3D"/>
                </a:solidFill>
              </a:rPr>
              <a:t> 5,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5.</a:t>
            </a: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565273" y="4932532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3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15, 15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15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auto">
          <a:xfrm>
            <a:off x="4565273" y="5389733"/>
            <a:ext cx="7162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rgbClr val="CB1B3D"/>
                </a:solidFill>
              </a:rPr>
              <a:t>5 </a:t>
            </a:r>
            <a:r>
              <a:rPr lang="en-US" altLang="en-US" sz="2400" b="1" dirty="0" err="1">
                <a:solidFill>
                  <a:srgbClr val="CB1B3D"/>
                </a:solidFill>
              </a:rPr>
              <a:t>nhân</a:t>
            </a:r>
            <a:r>
              <a:rPr lang="en-US" altLang="en-US" sz="2400" b="1" dirty="0">
                <a:solidFill>
                  <a:srgbClr val="CB1B3D"/>
                </a:solidFill>
              </a:rPr>
              <a:t> 4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20, </a:t>
            </a:r>
            <a:r>
              <a:rPr lang="en-US" altLang="en-US" sz="2400" b="1" dirty="0" err="1">
                <a:solidFill>
                  <a:srgbClr val="CB1B3D"/>
                </a:solidFill>
              </a:rPr>
              <a:t>thêm</a:t>
            </a:r>
            <a:r>
              <a:rPr lang="en-US" altLang="en-US" sz="2400" b="1" dirty="0">
                <a:solidFill>
                  <a:srgbClr val="CB1B3D"/>
                </a:solidFill>
              </a:rPr>
              <a:t> 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21, 21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trừ</a:t>
            </a:r>
            <a:r>
              <a:rPr lang="en-US" altLang="en-US" sz="2400" b="1" dirty="0">
                <a:solidFill>
                  <a:srgbClr val="CB1B3D"/>
                </a:solidFill>
              </a:rPr>
              <a:t> 21 </a:t>
            </a:r>
            <a:r>
              <a:rPr lang="en-US" altLang="en-US" sz="2400" b="1" dirty="0" err="1">
                <a:solidFill>
                  <a:srgbClr val="CB1B3D"/>
                </a:solidFill>
              </a:rPr>
              <a:t>bằng</a:t>
            </a:r>
            <a:r>
              <a:rPr lang="en-US" altLang="en-US" sz="2400" b="1" dirty="0">
                <a:solidFill>
                  <a:srgbClr val="CB1B3D"/>
                </a:solidFill>
              </a:rPr>
              <a:t> 0, </a:t>
            </a:r>
            <a:r>
              <a:rPr lang="en-US" altLang="en-US" sz="2400" b="1" dirty="0" err="1">
                <a:solidFill>
                  <a:srgbClr val="CB1B3D"/>
                </a:solidFill>
              </a:rPr>
              <a:t>viết</a:t>
            </a:r>
            <a:r>
              <a:rPr lang="en-US" altLang="en-US" sz="2400" b="1" dirty="0">
                <a:solidFill>
                  <a:srgbClr val="CB1B3D"/>
                </a:solidFill>
              </a:rPr>
              <a:t> 0.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00930" y="1777698"/>
            <a:ext cx="20317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4400" b="1" dirty="0"/>
              <a:t>10105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2459659" y="1795379"/>
            <a:ext cx="8130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43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301516" y="1878961"/>
            <a:ext cx="990600" cy="1317826"/>
            <a:chOff x="2448136" y="1914019"/>
            <a:chExt cx="990600" cy="1317826"/>
          </a:xfrm>
        </p:grpSpPr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488716" y="2527926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962334" y="2594326"/>
            <a:ext cx="52836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26365" y="2593072"/>
            <a:ext cx="5791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1336422" y="1778080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864894" y="252780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3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340520" y="3164398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1</a:t>
            </a: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1020903" y="31607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2</a:t>
            </a: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1655530" y="1789925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542096" y="495470"/>
            <a:ext cx="42913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10105 : 43 = ?</a:t>
            </a: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234800" y="2527688"/>
            <a:ext cx="3464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5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709250" y="3752997"/>
            <a:ext cx="498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/>
              <a:t>0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-429598" y="4013684"/>
            <a:ext cx="2181014" cy="2752095"/>
            <a:chOff x="5078527" y="1407670"/>
            <a:chExt cx="3945032" cy="545033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471508" y="5748899"/>
            <a:ext cx="1664504" cy="1129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3857450" y="5510056"/>
            <a:ext cx="760509" cy="144200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>
            <a:off x="11256995" y="89278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95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00013 0.117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463 L 0.00247 0.199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5" grpId="0"/>
      <p:bldP spid="26" grpId="0"/>
      <p:bldP spid="27" grpId="0"/>
      <p:bldP spid="28" grpId="0"/>
      <p:bldP spid="28" grpId="1"/>
      <p:bldP spid="29" grpId="0"/>
      <p:bldP spid="30" grpId="0"/>
      <p:bldP spid="31" grpId="0"/>
      <p:bldP spid="32" grpId="0"/>
      <p:bldP spid="32" grpId="1"/>
      <p:bldP spid="34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7987" y="251878"/>
            <a:ext cx="11747715" cy="6478291"/>
            <a:chOff x="247973" y="201478"/>
            <a:chExt cx="11747715" cy="6478291"/>
          </a:xfrm>
        </p:grpSpPr>
        <p:sp>
          <p:nvSpPr>
            <p:cNvPr id="3" name="Rounded Rectangle 2"/>
            <p:cNvSpPr/>
            <p:nvPr/>
          </p:nvSpPr>
          <p:spPr>
            <a:xfrm>
              <a:off x="247973" y="201478"/>
              <a:ext cx="11747715" cy="6478291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solidFill>
              <a:schemeClr val="bg1"/>
            </a:solidFill>
            <a:ln w="666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59" y="184014"/>
            <a:ext cx="3090940" cy="16216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" y="28943"/>
            <a:ext cx="3806483" cy="110435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9590" y="542441"/>
            <a:ext cx="5949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b="1" i="1" dirty="0"/>
              <a:t>Chia </a:t>
            </a:r>
            <a:r>
              <a:rPr lang="en-US" altLang="en-US" sz="2800" b="1" i="1" dirty="0" err="1"/>
              <a:t>theo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thứ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tự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từ</a:t>
            </a:r>
            <a:r>
              <a:rPr lang="en-US" altLang="en-US" sz="2800" b="1" i="1" dirty="0"/>
              <a:t> </a:t>
            </a:r>
            <a:r>
              <a:rPr lang="en-US" altLang="en-US" sz="2800" b="1" i="1" dirty="0" err="1"/>
              <a:t>trái</a:t>
            </a:r>
            <a:r>
              <a:rPr lang="en-US" altLang="en-US" sz="2800" b="1" i="1" dirty="0"/>
              <a:t> sang </a:t>
            </a:r>
            <a:r>
              <a:rPr lang="en-US" altLang="en-US" sz="2800" b="1" i="1" dirty="0" err="1"/>
              <a:t>phải</a:t>
            </a:r>
            <a:r>
              <a:rPr lang="en-US" altLang="en-US" sz="2800" b="1" i="1" dirty="0"/>
              <a:t>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8565" y="1018126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* 263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7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417878" y="1475326"/>
            <a:ext cx="5530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35, 43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8,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9607765" y="1470564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8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4.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453179" y="1913297"/>
            <a:ext cx="6771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7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thêm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25, 26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1.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4654765" y="2694526"/>
            <a:ext cx="2667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*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Hạ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184, 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169365" y="2694526"/>
            <a:ext cx="4090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184 chia 35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được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5;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455869" y="3106423"/>
            <a:ext cx="71435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25, 34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25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9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nhớ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3.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4578565" y="3532727"/>
            <a:ext cx="662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5 nhân 3 bằng 15, thêm 3 bằng 18, 18 trừ 18 bằng 0, viết 0.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502365" y="4370926"/>
            <a:ext cx="2514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* Hạ 5 được 95, </a:t>
            </a: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864565" y="4370926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95 chia 35 được 2, viết 2.</a:t>
            </a: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78565" y="4828126"/>
            <a:ext cx="6400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2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nhân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10, 15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trừ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10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5, </a:t>
            </a:r>
            <a:r>
              <a:rPr lang="en-US" altLang="en-US" sz="2400" b="1" dirty="0" err="1">
                <a:solidFill>
                  <a:schemeClr val="accent5">
                    <a:lumMod val="50000"/>
                  </a:schemeClr>
                </a:solidFill>
              </a:rPr>
              <a:t>viết</a:t>
            </a:r>
            <a:r>
              <a:rPr lang="en-US" altLang="en-US" sz="2400" b="1" dirty="0">
                <a:solidFill>
                  <a:schemeClr val="accent5">
                    <a:lumMod val="50000"/>
                  </a:schemeClr>
                </a:solidFill>
              </a:rPr>
              <a:t> 5 </a:t>
            </a:r>
          </a:p>
        </p:txBody>
      </p: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4502365" y="5285327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accent5">
                    <a:lumMod val="50000"/>
                  </a:schemeClr>
                </a:solidFill>
              </a:rPr>
              <a:t>2 nhân 3 bằng 6, thêm 1 bằng 7, 9 trừ 7 bằng 2, viết 2.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805586" y="1864367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7030A0"/>
                </a:solidFill>
              </a:rPr>
              <a:t>26345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728235" y="1848281"/>
            <a:ext cx="19074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7030A0"/>
                </a:solidFill>
              </a:rPr>
              <a:t>35</a:t>
            </a: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2732753" y="2606567"/>
            <a:ext cx="4202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7</a:t>
            </a:r>
          </a:p>
        </p:txBody>
      </p:sp>
      <p:sp>
        <p:nvSpPr>
          <p:cNvPr id="33" name="Text Box 33"/>
          <p:cNvSpPr txBox="1">
            <a:spLocks noChangeArrowheads="1"/>
          </p:cNvSpPr>
          <p:nvPr/>
        </p:nvSpPr>
        <p:spPr bwMode="auto">
          <a:xfrm>
            <a:off x="1074151" y="2657433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1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18917" y="1897254"/>
            <a:ext cx="990600" cy="1317826"/>
            <a:chOff x="2448136" y="1914019"/>
            <a:chExt cx="990600" cy="1317826"/>
          </a:xfrm>
        </p:grpSpPr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94737" y="206502"/>
            <a:ext cx="32713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26345 : 35=?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274363" y="4231037"/>
            <a:ext cx="2031692" cy="2610058"/>
            <a:chOff x="5078527" y="1407670"/>
            <a:chExt cx="3945032" cy="545033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1367929" y="2645200"/>
            <a:ext cx="11869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8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1676636" y="2671813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106925" y="2605685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94539" y="324033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9</a:t>
            </a:r>
          </a:p>
        </p:txBody>
      </p:sp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1368901" y="3237442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0</a:t>
            </a:r>
          </a:p>
        </p:txBody>
      </p:sp>
      <p:sp>
        <p:nvSpPr>
          <p:cNvPr id="50" name="Text Box 30"/>
          <p:cNvSpPr txBox="1">
            <a:spLocks noChangeArrowheads="1"/>
          </p:cNvSpPr>
          <p:nvPr/>
        </p:nvSpPr>
        <p:spPr bwMode="auto">
          <a:xfrm>
            <a:off x="2014767" y="3237442"/>
            <a:ext cx="4455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1" name="Text Box 30"/>
          <p:cNvSpPr txBox="1">
            <a:spLocks noChangeArrowheads="1"/>
          </p:cNvSpPr>
          <p:nvPr/>
        </p:nvSpPr>
        <p:spPr bwMode="auto">
          <a:xfrm>
            <a:off x="3476220" y="259837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sp>
        <p:nvSpPr>
          <p:cNvPr id="52" name="Text Box 30"/>
          <p:cNvSpPr txBox="1">
            <a:spLocks noChangeArrowheads="1"/>
          </p:cNvSpPr>
          <p:nvPr/>
        </p:nvSpPr>
        <p:spPr bwMode="auto">
          <a:xfrm>
            <a:off x="2016858" y="3845809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5</a:t>
            </a:r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1661631" y="3849713"/>
            <a:ext cx="3694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/>
              <a:t>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056" b="49444" l="64700" r="97700">
                        <a14:foregroundMark x1="79100" y1="40741" x2="82800" y2="43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82" t="28372" r="2502" b="51318"/>
          <a:stretch/>
        </p:blipFill>
        <p:spPr>
          <a:xfrm rot="20697432">
            <a:off x="10302044" y="5665343"/>
            <a:ext cx="1640917" cy="111378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52" b="24444" l="39200" r="5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48" t="675" r="48117" b="74684"/>
          <a:stretch/>
        </p:blipFill>
        <p:spPr>
          <a:xfrm>
            <a:off x="9514173" y="5611748"/>
            <a:ext cx="760509" cy="14420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870" b="27407" l="75100" r="97300">
                        <a14:foregroundMark x1="84100" y1="11852" x2="85300" y2="12963"/>
                        <a14:foregroundMark x1="78400" y1="25370" x2="77100" y2="26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392" b="70970"/>
          <a:stretch/>
        </p:blipFill>
        <p:spPr>
          <a:xfrm rot="20366493">
            <a:off x="11022088" y="4806773"/>
            <a:ext cx="942156" cy="11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00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5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5864037" y="-276318"/>
            <a:ext cx="6492511" cy="5303212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BA9C17F-2C07-4E4C-975D-BE4B83EAB8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-341" r="49582" b="14474"/>
          <a:stretch>
            <a:fillRect/>
          </a:stretch>
        </p:blipFill>
        <p:spPr>
          <a:xfrm>
            <a:off x="1176267" y="509533"/>
            <a:ext cx="5776502" cy="5605333"/>
          </a:xfrm>
          <a:prstGeom prst="rect">
            <a:avLst/>
          </a:prstGeom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406635" y="2402451"/>
            <a:ext cx="3180325" cy="2481938"/>
            <a:chOff x="400930" y="1777698"/>
            <a:chExt cx="3180325" cy="2481938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00930" y="1777698"/>
              <a:ext cx="203170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10105</a:t>
              </a: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459659" y="1795379"/>
              <a:ext cx="813043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>
                  <a:solidFill>
                    <a:srgbClr val="7030A0"/>
                  </a:solidFill>
                </a:rPr>
                <a:t>43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301516" y="1878961"/>
              <a:ext cx="990600" cy="1317826"/>
              <a:chOff x="2448136" y="1914019"/>
              <a:chExt cx="990600" cy="1317826"/>
            </a:xfrm>
          </p:grpSpPr>
          <p:sp>
            <p:nvSpPr>
              <p:cNvPr id="17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9906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4400"/>
              </a:p>
            </p:txBody>
          </p:sp>
        </p:grp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2488716" y="2527926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</a:t>
              </a: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664427" y="2360777"/>
              <a:ext cx="186235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150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864894" y="2527807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3</a:t>
              </a: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1074682" y="2898545"/>
              <a:ext cx="1127232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215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655530" y="1789925"/>
              <a:ext cx="184731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234800" y="2527688"/>
              <a:ext cx="3464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5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700538" y="3490195"/>
              <a:ext cx="498855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400" b="1" dirty="0"/>
                <a:t>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7605" y="1532625"/>
            <a:ext cx="3830129" cy="2432041"/>
            <a:chOff x="805586" y="1848281"/>
            <a:chExt cx="3830129" cy="2432041"/>
          </a:xfrm>
        </p:grpSpPr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2728235" y="1848281"/>
              <a:ext cx="190748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000" b="1" dirty="0">
                  <a:solidFill>
                    <a:srgbClr val="7030A0"/>
                  </a:solidFill>
                </a:rPr>
                <a:t>35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805586" y="1864367"/>
              <a:ext cx="3483356" cy="2415955"/>
              <a:chOff x="805586" y="1864367"/>
              <a:chExt cx="3483356" cy="2415955"/>
            </a:xfrm>
          </p:grpSpPr>
          <p:sp>
            <p:nvSpPr>
              <p:cNvPr id="22" name="Text Box 6"/>
              <p:cNvSpPr txBox="1">
                <a:spLocks noChangeArrowheads="1"/>
              </p:cNvSpPr>
              <p:nvPr/>
            </p:nvSpPr>
            <p:spPr bwMode="auto">
              <a:xfrm>
                <a:off x="805586" y="1864367"/>
                <a:ext cx="173457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>
                    <a:solidFill>
                      <a:srgbClr val="7030A0"/>
                    </a:solidFill>
                  </a:rPr>
                  <a:t>26345</a:t>
                </a:r>
              </a:p>
            </p:txBody>
          </p:sp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2732753" y="2606567"/>
                <a:ext cx="155618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752</a:t>
                </a: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1063649" y="2441574"/>
                <a:ext cx="118691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184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2575466" y="1897254"/>
                <a:ext cx="990600" cy="1317826"/>
                <a:chOff x="2448136" y="1914019"/>
                <a:chExt cx="990600" cy="1317826"/>
              </a:xfrm>
            </p:grpSpPr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2448136" y="2613133"/>
                  <a:ext cx="9906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  <p:sp>
              <p:nvSpPr>
                <p:cNvPr id="29" name="Line 10"/>
                <p:cNvSpPr>
                  <a:spLocks noChangeShapeType="1"/>
                </p:cNvSpPr>
                <p:nvPr/>
              </p:nvSpPr>
              <p:spPr bwMode="auto">
                <a:xfrm>
                  <a:off x="2448136" y="1914019"/>
                  <a:ext cx="0" cy="13178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4400"/>
                </a:p>
              </p:txBody>
            </p:sp>
          </p:grpSp>
          <p:sp>
            <p:nvSpPr>
              <p:cNvPr id="26" name="Text Box 30"/>
              <p:cNvSpPr txBox="1">
                <a:spLocks noChangeArrowheads="1"/>
              </p:cNvSpPr>
              <p:nvPr/>
            </p:nvSpPr>
            <p:spPr bwMode="auto">
              <a:xfrm>
                <a:off x="1436808" y="3043731"/>
                <a:ext cx="137733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095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1788984" y="3572436"/>
                <a:ext cx="913835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en-US" sz="4000" b="1" dirty="0"/>
                  <a:t>25</a:t>
                </a:r>
              </a:p>
            </p:txBody>
          </p:sp>
        </p:grpSp>
      </p:grp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344508" y="4735863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hết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961464" y="3738755"/>
            <a:ext cx="43930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Phép</a:t>
            </a:r>
            <a:r>
              <a:rPr lang="en-US" altLang="en-US" sz="4000" b="1" dirty="0">
                <a:solidFill>
                  <a:srgbClr val="FF0000"/>
                </a:solidFill>
              </a:rPr>
              <a:t> chia </a:t>
            </a:r>
            <a:r>
              <a:rPr lang="en-US" altLang="en-US" sz="4000" b="1" dirty="0" err="1">
                <a:solidFill>
                  <a:srgbClr val="FF0000"/>
                </a:solidFill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dư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58559" y="3825578"/>
            <a:ext cx="2311800" cy="3253797"/>
            <a:chOff x="5078527" y="1407670"/>
            <a:chExt cx="3945032" cy="5450330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4976" b="72451" l="60680" r="756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40" t="54418" r="23540" b="26357"/>
            <a:stretch/>
          </p:blipFill>
          <p:spPr>
            <a:xfrm>
              <a:off x="5078527" y="1407670"/>
              <a:ext cx="3859619" cy="423533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8414" b="63510" l="51347" r="89222">
                          <a14:foregroundMark x1="60431" y1="47729" x2="58122" y2="56197"/>
                          <a14:foregroundMark x1="58507" y1="48268" x2="58507" y2="51732"/>
                          <a14:foregroundMark x1="78907" y1="47883" x2="77521" y2="52887"/>
                          <a14:foregroundMark x1="76212" y1="48114" x2="77906" y2="52348"/>
                          <a14:foregroundMark x1="79292" y1="42340" x2="80216" y2="42571"/>
                          <a14:foregroundMark x1="56428" y1="43341" x2="57968" y2="41955"/>
                          <a14:foregroundMark x1="66205" y1="55966" x2="65435" y2="569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1" t="38117" r="12293" b="38640"/>
            <a:stretch/>
          </p:blipFill>
          <p:spPr>
            <a:xfrm>
              <a:off x="6185126" y="2807179"/>
              <a:ext cx="2020187" cy="128654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95" b="78333" l="23400" r="45600">
                          <a14:foregroundMark x1="33500" y1="51410" x2="33600" y2="5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85" t="46356" r="53306" b="21086"/>
            <a:stretch/>
          </p:blipFill>
          <p:spPr>
            <a:xfrm>
              <a:off x="6272725" y="4625163"/>
              <a:ext cx="1935126" cy="22328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0513" b="68590" l="40600" r="50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1" t="40643" r="48273" b="31295"/>
            <a:stretch/>
          </p:blipFill>
          <p:spPr>
            <a:xfrm>
              <a:off x="5464453" y="3587452"/>
              <a:ext cx="988828" cy="192449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590" b="77564" l="81100" r="9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933" t="48809" r="7540" b="22032"/>
            <a:stretch/>
          </p:blipFill>
          <p:spPr>
            <a:xfrm>
              <a:off x="7928406" y="1718196"/>
              <a:ext cx="1095153" cy="198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8013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590464" y="2337353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E7E6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rgbClr val="E7E6E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E11C8-9831-480D-8181-8E9310346AD6}"/>
              </a:ext>
            </a:extLst>
          </p:cNvPr>
          <p:cNvSpPr txBox="1"/>
          <p:nvPr/>
        </p:nvSpPr>
        <p:spPr>
          <a:xfrm>
            <a:off x="2645881" y="2323498"/>
            <a:ext cx="663034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en-US" sz="9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tập</a:t>
            </a:r>
            <a:endParaRPr lang="en-US" sz="9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5662" y="405707"/>
            <a:ext cx="12247000" cy="6520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8611" y="201939"/>
            <a:ext cx="1540259" cy="127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907"/>
            <a:ext cx="2136143" cy="17823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02" y="2912315"/>
            <a:ext cx="4292063" cy="42920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532" y="2209584"/>
            <a:ext cx="4522676" cy="4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33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364" y="1582658"/>
            <a:ext cx="5797856" cy="5797856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4492447" y="2468133"/>
            <a:ext cx="4849091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23576  56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117    421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23576 : 56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307193" y="2536640"/>
            <a:ext cx="990600" cy="1317826"/>
            <a:chOff x="2448136" y="1914019"/>
            <a:chExt cx="990600" cy="1317826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22" y="1613496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3365976" y="2077956"/>
            <a:ext cx="649753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giúp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mình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số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bột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mì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400" b="1" dirty="0">
                <a:solidFill>
                  <a:srgbClr val="0070C0"/>
                </a:solidFill>
              </a:rPr>
              <a:t> qua </a:t>
            </a:r>
            <a:r>
              <a:rPr lang="en-US" altLang="en-US" sz="4400" b="1" dirty="0" err="1">
                <a:solidFill>
                  <a:srgbClr val="0070C0"/>
                </a:solidFill>
              </a:rPr>
              <a:t>phép</a:t>
            </a:r>
            <a:r>
              <a:rPr lang="en-US" altLang="en-US" sz="4400" b="1" dirty="0">
                <a:solidFill>
                  <a:srgbClr val="0070C0"/>
                </a:solidFill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</a:rPr>
              <a:t>tính</a:t>
            </a:r>
            <a:r>
              <a:rPr lang="en-US" altLang="en-US" sz="4400" b="1" dirty="0">
                <a:solidFill>
                  <a:srgbClr val="0070C0"/>
                </a:solidFill>
              </a:rPr>
              <a:t> 23576:56 </a:t>
            </a:r>
            <a:r>
              <a:rPr lang="en-US" altLang="en-US" sz="4400" b="1" dirty="0" err="1">
                <a:solidFill>
                  <a:srgbClr val="0070C0"/>
                </a:solidFill>
              </a:rPr>
              <a:t>nhé</a:t>
            </a:r>
            <a:endParaRPr lang="en-US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2054" name="Picture 6" descr="AbyShop – Nguyên Liệu Dụng Cụ Làm Bá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877" y="4310898"/>
            <a:ext cx="3488978" cy="271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76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50" y="1834008"/>
            <a:ext cx="5308154" cy="5308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31628 : 48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09457" y="2376894"/>
            <a:ext cx="4185906" cy="5170646"/>
            <a:chOff x="2362200" y="3463925"/>
            <a:chExt cx="2133600" cy="5170646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2362200" y="3463925"/>
              <a:ext cx="2133600" cy="5170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31628   48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282     658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428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4400" b="1" dirty="0">
                  <a:latin typeface="Arial" panose="020B0604020202020204" pitchFamily="34" charset="0"/>
                </a:rPr>
                <a:t>      44</a:t>
              </a: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3303972" y="3551938"/>
              <a:ext cx="0" cy="147572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303972" y="4139765"/>
              <a:ext cx="6858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21" name="Picture 2" descr="Easter Clip Art - Eggs Vector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14" y="4427109"/>
            <a:ext cx="2867129" cy="274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01" y="3225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488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0938" y="0"/>
            <a:ext cx="11747715" cy="6478291"/>
            <a:chOff x="294467" y="154983"/>
            <a:chExt cx="11747715" cy="6478291"/>
          </a:xfrm>
        </p:grpSpPr>
        <p:sp>
          <p:nvSpPr>
            <p:cNvPr id="4" name="Rounded Rectangle 3"/>
            <p:cNvSpPr/>
            <p:nvPr/>
          </p:nvSpPr>
          <p:spPr>
            <a:xfrm>
              <a:off x="294467" y="154983"/>
              <a:ext cx="11747715" cy="6478291"/>
            </a:xfrm>
            <a:prstGeom prst="roundRect">
              <a:avLst/>
            </a:prstGeom>
            <a:solidFill>
              <a:schemeClr val="bg1">
                <a:alpha val="94000"/>
              </a:schemeClr>
            </a:solidFill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88936" y="542441"/>
              <a:ext cx="11158779" cy="5703376"/>
            </a:xfrm>
            <a:prstGeom prst="roundRect">
              <a:avLst/>
            </a:prstGeom>
            <a:noFill/>
            <a:ln w="66675">
              <a:solidFill>
                <a:schemeClr val="accent1">
                  <a:shade val="50000"/>
                  <a:alpha val="99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2740" y="1880724"/>
            <a:ext cx="5417012" cy="54170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0" y="-1436914"/>
            <a:ext cx="7118355" cy="342635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8255" y="387458"/>
            <a:ext cx="4393079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 err="1">
                <a:solidFill>
                  <a:srgbClr val="FF0000"/>
                </a:solidFill>
              </a:rPr>
              <a:t>Đặt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rồi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tính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18510: 15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029" y="2220885"/>
            <a:ext cx="7401846" cy="3955836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 rot="21224665">
            <a:off x="2833788" y="3026306"/>
            <a:ext cx="64975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4000" b="1" dirty="0" err="1">
                <a:solidFill>
                  <a:srgbClr val="0070C0"/>
                </a:solidFill>
              </a:rPr>
              <a:t>Chúng</a:t>
            </a:r>
            <a:r>
              <a:rPr lang="en-US" altLang="en-US" sz="4000" b="1" dirty="0">
                <a:solidFill>
                  <a:srgbClr val="0070C0"/>
                </a:solidFill>
              </a:rPr>
              <a:t> ta </a:t>
            </a:r>
            <a:r>
              <a:rPr lang="en-US" altLang="en-US" sz="4000" b="1" dirty="0" err="1">
                <a:solidFill>
                  <a:srgbClr val="0070C0"/>
                </a:solidFill>
              </a:rPr>
              <a:t>cùng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tìm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lượng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sữa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cần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để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làm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bánh</a:t>
            </a:r>
            <a:r>
              <a:rPr lang="en-US" altLang="en-US" sz="4000" b="1" dirty="0">
                <a:solidFill>
                  <a:srgbClr val="0070C0"/>
                </a:solidFill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</a:rPr>
              <a:t>nhé</a:t>
            </a:r>
            <a:r>
              <a:rPr lang="en-US" altLang="en-US" sz="4000" b="1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857790" y="2075323"/>
            <a:ext cx="546462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18510   15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35       1234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51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60</a:t>
            </a:r>
          </a:p>
          <a:p>
            <a:pPr eaLnBrk="1" hangingPunct="1">
              <a:spcBef>
                <a:spcPts val="12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</a:rPr>
              <a:t>        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736952" y="2161227"/>
            <a:ext cx="990600" cy="1317826"/>
            <a:chOff x="2448136" y="1914019"/>
            <a:chExt cx="990600" cy="1317826"/>
          </a:xfrm>
        </p:grpSpPr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2448136" y="2613133"/>
              <a:ext cx="9906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448136" y="1914019"/>
              <a:ext cx="0" cy="131782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40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03" y="3607673"/>
            <a:ext cx="3536433" cy="353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2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手绘儿童教育教学教师述职报告PPT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536</Words>
  <Application>Microsoft Office PowerPoint</Application>
  <PresentationFormat>Widescreen</PresentationFormat>
  <Paragraphs>114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等线</vt:lpstr>
      <vt:lpstr>等线 Light</vt:lpstr>
      <vt:lpstr>Arial</vt:lpstr>
      <vt:lpstr>UTM Akashi</vt:lpstr>
      <vt:lpstr>UTM Arruba KT</vt:lpstr>
      <vt:lpstr>UTM Brewers KT</vt:lpstr>
      <vt:lpstr>UTM Flamenco</vt:lpstr>
      <vt:lpstr>UTM Showcard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Company>KTUTS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PC</dc:creator>
  <dc:description>KTUTS</dc:description>
  <cp:lastModifiedBy>Ngọc Phạm</cp:lastModifiedBy>
  <cp:revision>123</cp:revision>
  <dcterms:created xsi:type="dcterms:W3CDTF">2017-04-28T08:28:55Z</dcterms:created>
  <dcterms:modified xsi:type="dcterms:W3CDTF">2021-12-12T12:56:44Z</dcterms:modified>
  <cp:category>KTUTS</cp:category>
  <cp:version>H19</cp:version>
</cp:coreProperties>
</file>