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3"/>
  </p:notesMasterIdLst>
  <p:sldIdLst>
    <p:sldId id="303" r:id="rId3"/>
    <p:sldId id="258" r:id="rId4"/>
    <p:sldId id="298" r:id="rId5"/>
    <p:sldId id="297" r:id="rId6"/>
    <p:sldId id="261" r:id="rId7"/>
    <p:sldId id="262" r:id="rId8"/>
    <p:sldId id="263" r:id="rId9"/>
    <p:sldId id="285" r:id="rId10"/>
    <p:sldId id="264" r:id="rId11"/>
    <p:sldId id="265" r:id="rId12"/>
    <p:sldId id="266" r:id="rId13"/>
    <p:sldId id="269" r:id="rId14"/>
    <p:sldId id="268" r:id="rId15"/>
    <p:sldId id="300" r:id="rId16"/>
    <p:sldId id="287" r:id="rId17"/>
    <p:sldId id="279" r:id="rId18"/>
    <p:sldId id="301" r:id="rId19"/>
    <p:sldId id="299" r:id="rId20"/>
    <p:sldId id="281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80BE3-99DF-45EB-A373-6B0CFA4F6C95}" v="159" dt="2021-11-09T04:57:58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Nguyen" userId="bcdb7cf3-450a-4e05-bbd9-826152f00909" providerId="ADAL" clId="{00580BE3-99DF-45EB-A373-6B0CFA4F6C95}"/>
    <pc:docChg chg="undo custSel addSld delSld modSld">
      <pc:chgData name="Ryan Nguyen" userId="bcdb7cf3-450a-4e05-bbd9-826152f00909" providerId="ADAL" clId="{00580BE3-99DF-45EB-A373-6B0CFA4F6C95}" dt="2021-11-09T04:57:58.190" v="235"/>
      <pc:docMkLst>
        <pc:docMk/>
      </pc:docMkLst>
      <pc:sldChg chg="addSp delSp modSp mod delAnim">
        <pc:chgData name="Ryan Nguyen" userId="bcdb7cf3-450a-4e05-bbd9-826152f00909" providerId="ADAL" clId="{00580BE3-99DF-45EB-A373-6B0CFA4F6C95}" dt="2021-11-06T14:39:31.556" v="106"/>
        <pc:sldMkLst>
          <pc:docMk/>
          <pc:sldMk cId="2108290225" sldId="258"/>
        </pc:sldMkLst>
        <pc:picChg chg="add del mod">
          <ac:chgData name="Ryan Nguyen" userId="bcdb7cf3-450a-4e05-bbd9-826152f00909" providerId="ADAL" clId="{00580BE3-99DF-45EB-A373-6B0CFA4F6C95}" dt="2021-11-06T14:31:00.610" v="95"/>
          <ac:picMkLst>
            <pc:docMk/>
            <pc:sldMk cId="2108290225" sldId="258"/>
            <ac:picMk id="3" creationId="{544A6A29-AC30-4CB5-A0F8-A63C5703D400}"/>
          </ac:picMkLst>
        </pc:picChg>
        <pc:picChg chg="add del mod">
          <ac:chgData name="Ryan Nguyen" userId="bcdb7cf3-450a-4e05-bbd9-826152f00909" providerId="ADAL" clId="{00580BE3-99DF-45EB-A373-6B0CFA4F6C95}" dt="2021-11-06T14:32:06.318" v="97" actId="478"/>
          <ac:picMkLst>
            <pc:docMk/>
            <pc:sldMk cId="2108290225" sldId="258"/>
            <ac:picMk id="4" creationId="{D5752364-B061-4347-AF2A-376ACEB9A48D}"/>
          </ac:picMkLst>
        </pc:picChg>
        <pc:picChg chg="add del mod">
          <ac:chgData name="Ryan Nguyen" userId="bcdb7cf3-450a-4e05-bbd9-826152f00909" providerId="ADAL" clId="{00580BE3-99DF-45EB-A373-6B0CFA4F6C95}" dt="2021-11-06T14:36:08.205" v="101" actId="478"/>
          <ac:picMkLst>
            <pc:docMk/>
            <pc:sldMk cId="2108290225" sldId="258"/>
            <ac:picMk id="5" creationId="{35A18ED6-5EA6-4AFC-A825-0D9457FE167C}"/>
          </ac:picMkLst>
        </pc:picChg>
        <pc:picChg chg="add del mod">
          <ac:chgData name="Ryan Nguyen" userId="bcdb7cf3-450a-4e05-bbd9-826152f00909" providerId="ADAL" clId="{00580BE3-99DF-45EB-A373-6B0CFA4F6C95}" dt="2021-11-06T14:38:50.382" v="105" actId="478"/>
          <ac:picMkLst>
            <pc:docMk/>
            <pc:sldMk cId="2108290225" sldId="258"/>
            <ac:picMk id="6" creationId="{4AD14412-9BDF-481D-B7EE-49A8EAD14B02}"/>
          </ac:picMkLst>
        </pc:picChg>
        <pc:picChg chg="add mod">
          <ac:chgData name="Ryan Nguyen" userId="bcdb7cf3-450a-4e05-bbd9-826152f00909" providerId="ADAL" clId="{00580BE3-99DF-45EB-A373-6B0CFA4F6C95}" dt="2021-11-06T14:39:31.556" v="106"/>
          <ac:picMkLst>
            <pc:docMk/>
            <pc:sldMk cId="2108290225" sldId="258"/>
            <ac:picMk id="8" creationId="{6DE5D397-B19A-4F29-A5A4-DF695D50218B}"/>
          </ac:picMkLst>
        </pc:picChg>
      </pc:sldChg>
      <pc:sldChg chg="addSp modSp">
        <pc:chgData name="Ryan Nguyen" userId="bcdb7cf3-450a-4e05-bbd9-826152f00909" providerId="ADAL" clId="{00580BE3-99DF-45EB-A373-6B0CFA4F6C95}" dt="2021-11-06T14:41:51.260" v="107"/>
        <pc:sldMkLst>
          <pc:docMk/>
          <pc:sldMk cId="4128017645" sldId="261"/>
        </pc:sldMkLst>
        <pc:picChg chg="add mod">
          <ac:chgData name="Ryan Nguyen" userId="bcdb7cf3-450a-4e05-bbd9-826152f00909" providerId="ADAL" clId="{00580BE3-99DF-45EB-A373-6B0CFA4F6C95}" dt="2021-11-06T14:41:51.260" v="107"/>
          <ac:picMkLst>
            <pc:docMk/>
            <pc:sldMk cId="4128017645" sldId="261"/>
            <ac:picMk id="2" creationId="{AA6B3867-1BEF-41C3-99EA-0FB79E2F146D}"/>
          </ac:picMkLst>
        </pc:picChg>
      </pc:sldChg>
      <pc:sldChg chg="addSp delSp modSp mod delAnim modAnim">
        <pc:chgData name="Ryan Nguyen" userId="bcdb7cf3-450a-4e05-bbd9-826152f00909" providerId="ADAL" clId="{00580BE3-99DF-45EB-A373-6B0CFA4F6C95}" dt="2021-11-07T06:28:41.748" v="137"/>
        <pc:sldMkLst>
          <pc:docMk/>
          <pc:sldMk cId="2072333837" sldId="262"/>
        </pc:sldMkLst>
        <pc:picChg chg="add del mod">
          <ac:chgData name="Ryan Nguyen" userId="bcdb7cf3-450a-4e05-bbd9-826152f00909" providerId="ADAL" clId="{00580BE3-99DF-45EB-A373-6B0CFA4F6C95}" dt="2021-11-07T06:19:09.361" v="132" actId="478"/>
          <ac:picMkLst>
            <pc:docMk/>
            <pc:sldMk cId="2072333837" sldId="262"/>
            <ac:picMk id="3" creationId="{450AD5AB-A447-4963-A531-FCC0092B4FCB}"/>
          </ac:picMkLst>
        </pc:picChg>
        <pc:picChg chg="mod">
          <ac:chgData name="Ryan Nguyen" userId="bcdb7cf3-450a-4e05-bbd9-826152f00909" providerId="ADAL" clId="{00580BE3-99DF-45EB-A373-6B0CFA4F6C95}" dt="2021-11-06T14:45:39.692" v="108" actId="1076"/>
          <ac:picMkLst>
            <pc:docMk/>
            <pc:sldMk cId="2072333837" sldId="262"/>
            <ac:picMk id="4" creationId="{00000000-0000-0000-0000-000000000000}"/>
          </ac:picMkLst>
        </pc:picChg>
        <pc:picChg chg="add del mod">
          <ac:chgData name="Ryan Nguyen" userId="bcdb7cf3-450a-4e05-bbd9-826152f00909" providerId="ADAL" clId="{00580BE3-99DF-45EB-A373-6B0CFA4F6C95}" dt="2021-11-07T06:24:43.966" v="134" actId="478"/>
          <ac:picMkLst>
            <pc:docMk/>
            <pc:sldMk cId="2072333837" sldId="262"/>
            <ac:picMk id="5" creationId="{9BFF0D74-E988-41DD-8853-76EF47554B4D}"/>
          </ac:picMkLst>
        </pc:picChg>
        <pc:picChg chg="add del mod">
          <ac:chgData name="Ryan Nguyen" userId="bcdb7cf3-450a-4e05-bbd9-826152f00909" providerId="ADAL" clId="{00580BE3-99DF-45EB-A373-6B0CFA4F6C95}" dt="2021-11-07T06:27:27.145" v="136" actId="478"/>
          <ac:picMkLst>
            <pc:docMk/>
            <pc:sldMk cId="2072333837" sldId="262"/>
            <ac:picMk id="6" creationId="{D85FA3A6-921A-4A7E-AE11-48A75DC7FCB0}"/>
          </ac:picMkLst>
        </pc:picChg>
        <pc:picChg chg="add mod">
          <ac:chgData name="Ryan Nguyen" userId="bcdb7cf3-450a-4e05-bbd9-826152f00909" providerId="ADAL" clId="{00580BE3-99DF-45EB-A373-6B0CFA4F6C95}" dt="2021-11-07T06:28:41.748" v="137"/>
          <ac:picMkLst>
            <pc:docMk/>
            <pc:sldMk cId="2072333837" sldId="262"/>
            <ac:picMk id="7" creationId="{6CA43648-F7B5-4E77-BE17-6CFFBF6CAECC}"/>
          </ac:picMkLst>
        </pc:picChg>
      </pc:sldChg>
      <pc:sldChg chg="addSp delSp modSp mod delAnim">
        <pc:chgData name="Ryan Nguyen" userId="bcdb7cf3-450a-4e05-bbd9-826152f00909" providerId="ADAL" clId="{00580BE3-99DF-45EB-A373-6B0CFA4F6C95}" dt="2021-11-07T06:34:51.162" v="144"/>
        <pc:sldMkLst>
          <pc:docMk/>
          <pc:sldMk cId="4195998788" sldId="263"/>
        </pc:sldMkLst>
        <pc:spChg chg="mod">
          <ac:chgData name="Ryan Nguyen" userId="bcdb7cf3-450a-4e05-bbd9-826152f00909" providerId="ADAL" clId="{00580BE3-99DF-45EB-A373-6B0CFA4F6C95}" dt="2021-11-07T06:30:26.592" v="138" actId="1076"/>
          <ac:spMkLst>
            <pc:docMk/>
            <pc:sldMk cId="4195998788" sldId="263"/>
            <ac:spMk id="49" creationId="{00000000-0000-0000-0000-000000000000}"/>
          </ac:spMkLst>
        </pc:spChg>
        <pc:picChg chg="add del mod">
          <ac:chgData name="Ryan Nguyen" userId="bcdb7cf3-450a-4e05-bbd9-826152f00909" providerId="ADAL" clId="{00580BE3-99DF-45EB-A373-6B0CFA4F6C95}" dt="2021-11-07T06:31:37.658" v="141" actId="478"/>
          <ac:picMkLst>
            <pc:docMk/>
            <pc:sldMk cId="4195998788" sldId="263"/>
            <ac:picMk id="2" creationId="{CFD1E15B-4B5F-4F09-8174-AF48D49479B4}"/>
          </ac:picMkLst>
        </pc:picChg>
        <pc:picChg chg="add del mod">
          <ac:chgData name="Ryan Nguyen" userId="bcdb7cf3-450a-4e05-bbd9-826152f00909" providerId="ADAL" clId="{00580BE3-99DF-45EB-A373-6B0CFA4F6C95}" dt="2021-11-07T06:32:51.869" v="143" actId="478"/>
          <ac:picMkLst>
            <pc:docMk/>
            <pc:sldMk cId="4195998788" sldId="263"/>
            <ac:picMk id="4" creationId="{EAAE11F9-C060-4EBD-8092-51ED0EBE5C76}"/>
          </ac:picMkLst>
        </pc:picChg>
        <pc:picChg chg="add mod">
          <ac:chgData name="Ryan Nguyen" userId="bcdb7cf3-450a-4e05-bbd9-826152f00909" providerId="ADAL" clId="{00580BE3-99DF-45EB-A373-6B0CFA4F6C95}" dt="2021-11-07T06:34:51.162" v="144"/>
          <ac:picMkLst>
            <pc:docMk/>
            <pc:sldMk cId="4195998788" sldId="263"/>
            <ac:picMk id="7" creationId="{E7E26F29-0DB4-434F-88A6-F45BD870240A}"/>
          </ac:picMkLst>
        </pc:picChg>
        <pc:picChg chg="mod">
          <ac:chgData name="Ryan Nguyen" userId="bcdb7cf3-450a-4e05-bbd9-826152f00909" providerId="ADAL" clId="{00580BE3-99DF-45EB-A373-6B0CFA4F6C95}" dt="2021-11-07T06:31:29.910" v="140" actId="1076"/>
          <ac:picMkLst>
            <pc:docMk/>
            <pc:sldMk cId="4195998788" sldId="263"/>
            <ac:picMk id="54" creationId="{00000000-0000-0000-0000-000000000000}"/>
          </ac:picMkLst>
        </pc:picChg>
      </pc:sldChg>
      <pc:sldChg chg="addSp delSp modSp mod delAnim">
        <pc:chgData name="Ryan Nguyen" userId="bcdb7cf3-450a-4e05-bbd9-826152f00909" providerId="ADAL" clId="{00580BE3-99DF-45EB-A373-6B0CFA4F6C95}" dt="2021-11-07T06:55:01.059" v="165"/>
        <pc:sldMkLst>
          <pc:docMk/>
          <pc:sldMk cId="1222714846" sldId="264"/>
        </pc:sldMkLst>
        <pc:picChg chg="add del mod">
          <ac:chgData name="Ryan Nguyen" userId="bcdb7cf3-450a-4e05-bbd9-826152f00909" providerId="ADAL" clId="{00580BE3-99DF-45EB-A373-6B0CFA4F6C95}" dt="2021-11-07T06:49:11.558" v="152" actId="478"/>
          <ac:picMkLst>
            <pc:docMk/>
            <pc:sldMk cId="1222714846" sldId="264"/>
            <ac:picMk id="4" creationId="{BC0BB1AF-0F7A-4F17-8ABE-4E708491615B}"/>
          </ac:picMkLst>
        </pc:picChg>
        <pc:picChg chg="add del mod">
          <ac:chgData name="Ryan Nguyen" userId="bcdb7cf3-450a-4e05-bbd9-826152f00909" providerId="ADAL" clId="{00580BE3-99DF-45EB-A373-6B0CFA4F6C95}" dt="2021-11-07T06:50:02.267" v="154" actId="478"/>
          <ac:picMkLst>
            <pc:docMk/>
            <pc:sldMk cId="1222714846" sldId="264"/>
            <ac:picMk id="7" creationId="{63363A39-7F56-42C1-B96B-1E553B61AAE5}"/>
          </ac:picMkLst>
        </pc:picChg>
        <pc:picChg chg="add del mod">
          <ac:chgData name="Ryan Nguyen" userId="bcdb7cf3-450a-4e05-bbd9-826152f00909" providerId="ADAL" clId="{00580BE3-99DF-45EB-A373-6B0CFA4F6C95}" dt="2021-11-07T06:50:43.391" v="156" actId="478"/>
          <ac:picMkLst>
            <pc:docMk/>
            <pc:sldMk cId="1222714846" sldId="264"/>
            <ac:picMk id="8" creationId="{38C2DE63-2F8E-485D-A29E-86254F0AA834}"/>
          </ac:picMkLst>
        </pc:picChg>
        <pc:picChg chg="add del mod">
          <ac:chgData name="Ryan Nguyen" userId="bcdb7cf3-450a-4e05-bbd9-826152f00909" providerId="ADAL" clId="{00580BE3-99DF-45EB-A373-6B0CFA4F6C95}" dt="2021-11-07T06:51:49.101" v="158" actId="478"/>
          <ac:picMkLst>
            <pc:docMk/>
            <pc:sldMk cId="1222714846" sldId="264"/>
            <ac:picMk id="9" creationId="{4D1A9BB5-31AA-4B76-96DD-3362F2C9F31A}"/>
          </ac:picMkLst>
        </pc:picChg>
        <pc:picChg chg="add del mod">
          <ac:chgData name="Ryan Nguyen" userId="bcdb7cf3-450a-4e05-bbd9-826152f00909" providerId="ADAL" clId="{00580BE3-99DF-45EB-A373-6B0CFA4F6C95}" dt="2021-11-07T06:52:10.826" v="160" actId="478"/>
          <ac:picMkLst>
            <pc:docMk/>
            <pc:sldMk cId="1222714846" sldId="264"/>
            <ac:picMk id="11" creationId="{2119F25E-302A-4A21-A75A-FD5D1A887E86}"/>
          </ac:picMkLst>
        </pc:picChg>
        <pc:picChg chg="add del mod">
          <ac:chgData name="Ryan Nguyen" userId="bcdb7cf3-450a-4e05-bbd9-826152f00909" providerId="ADAL" clId="{00580BE3-99DF-45EB-A373-6B0CFA4F6C95}" dt="2021-11-07T06:53:35.730" v="162" actId="478"/>
          <ac:picMkLst>
            <pc:docMk/>
            <pc:sldMk cId="1222714846" sldId="264"/>
            <ac:picMk id="12" creationId="{3B25F2F3-E7CA-49DE-9D6C-532FA31D949A}"/>
          </ac:picMkLst>
        </pc:picChg>
        <pc:picChg chg="add del mod">
          <ac:chgData name="Ryan Nguyen" userId="bcdb7cf3-450a-4e05-bbd9-826152f00909" providerId="ADAL" clId="{00580BE3-99DF-45EB-A373-6B0CFA4F6C95}" dt="2021-11-07T06:54:13.892" v="164" actId="478"/>
          <ac:picMkLst>
            <pc:docMk/>
            <pc:sldMk cId="1222714846" sldId="264"/>
            <ac:picMk id="16" creationId="{F2AEE313-4068-4F46-9145-468C73445696}"/>
          </ac:picMkLst>
        </pc:picChg>
        <pc:picChg chg="add mod">
          <ac:chgData name="Ryan Nguyen" userId="bcdb7cf3-450a-4e05-bbd9-826152f00909" providerId="ADAL" clId="{00580BE3-99DF-45EB-A373-6B0CFA4F6C95}" dt="2021-11-07T06:55:01.059" v="165"/>
          <ac:picMkLst>
            <pc:docMk/>
            <pc:sldMk cId="1222714846" sldId="264"/>
            <ac:picMk id="17" creationId="{00816708-B97E-428E-BAF0-2A9EFD57CBE1}"/>
          </ac:picMkLst>
        </pc:picChg>
      </pc:sldChg>
      <pc:sldChg chg="addSp modSp">
        <pc:chgData name="Ryan Nguyen" userId="bcdb7cf3-450a-4e05-bbd9-826152f00909" providerId="ADAL" clId="{00580BE3-99DF-45EB-A373-6B0CFA4F6C95}" dt="2021-11-07T06:56:05.404" v="166"/>
        <pc:sldMkLst>
          <pc:docMk/>
          <pc:sldMk cId="1435106245" sldId="265"/>
        </pc:sldMkLst>
        <pc:picChg chg="add mod">
          <ac:chgData name="Ryan Nguyen" userId="bcdb7cf3-450a-4e05-bbd9-826152f00909" providerId="ADAL" clId="{00580BE3-99DF-45EB-A373-6B0CFA4F6C95}" dt="2021-11-07T06:56:05.404" v="166"/>
          <ac:picMkLst>
            <pc:docMk/>
            <pc:sldMk cId="1435106245" sldId="265"/>
            <ac:picMk id="2" creationId="{15B0BA27-9C4F-44FE-A887-4F982BF05299}"/>
          </ac:picMkLst>
        </pc:picChg>
      </pc:sldChg>
      <pc:sldChg chg="addSp delSp modSp mod delAnim">
        <pc:chgData name="Ryan Nguyen" userId="bcdb7cf3-450a-4e05-bbd9-826152f00909" providerId="ADAL" clId="{00580BE3-99DF-45EB-A373-6B0CFA4F6C95}" dt="2021-11-07T07:18:35.384" v="190"/>
        <pc:sldMkLst>
          <pc:docMk/>
          <pc:sldMk cId="412906477" sldId="266"/>
        </pc:sldMkLst>
        <pc:spChg chg="mod">
          <ac:chgData name="Ryan Nguyen" userId="bcdb7cf3-450a-4e05-bbd9-826152f00909" providerId="ADAL" clId="{00580BE3-99DF-45EB-A373-6B0CFA4F6C95}" dt="2021-11-06T14:48:50.011" v="112" actId="20577"/>
          <ac:spMkLst>
            <pc:docMk/>
            <pc:sldMk cId="412906477" sldId="266"/>
            <ac:spMk id="15" creationId="{00000000-0000-0000-0000-000000000000}"/>
          </ac:spMkLst>
        </pc:spChg>
        <pc:picChg chg="add del mod">
          <ac:chgData name="Ryan Nguyen" userId="bcdb7cf3-450a-4e05-bbd9-826152f00909" providerId="ADAL" clId="{00580BE3-99DF-45EB-A373-6B0CFA4F6C95}" dt="2021-11-06T14:49:27.135" v="113" actId="478"/>
          <ac:picMkLst>
            <pc:docMk/>
            <pc:sldMk cId="412906477" sldId="266"/>
            <ac:picMk id="2" creationId="{51A7B50D-2E6B-44E9-B09B-9AEBD439C8DB}"/>
          </ac:picMkLst>
        </pc:picChg>
        <pc:picChg chg="add del mod">
          <ac:chgData name="Ryan Nguyen" userId="bcdb7cf3-450a-4e05-bbd9-826152f00909" providerId="ADAL" clId="{00580BE3-99DF-45EB-A373-6B0CFA4F6C95}" dt="2021-11-07T07:17:32.442" v="189" actId="478"/>
          <ac:picMkLst>
            <pc:docMk/>
            <pc:sldMk cId="412906477" sldId="266"/>
            <ac:picMk id="2" creationId="{9367BE96-DF26-4C8B-93A7-C40ACD1199AB}"/>
          </ac:picMkLst>
        </pc:picChg>
        <pc:picChg chg="add mod">
          <ac:chgData name="Ryan Nguyen" userId="bcdb7cf3-450a-4e05-bbd9-826152f00909" providerId="ADAL" clId="{00580BE3-99DF-45EB-A373-6B0CFA4F6C95}" dt="2021-11-07T07:18:35.384" v="190"/>
          <ac:picMkLst>
            <pc:docMk/>
            <pc:sldMk cId="412906477" sldId="266"/>
            <ac:picMk id="4" creationId="{360A602C-2BD0-40E4-9B3D-A1735999850A}"/>
          </ac:picMkLst>
        </pc:picChg>
        <pc:picChg chg="add del mod">
          <ac:chgData name="Ryan Nguyen" userId="bcdb7cf3-450a-4e05-bbd9-826152f00909" providerId="ADAL" clId="{00580BE3-99DF-45EB-A373-6B0CFA4F6C95}" dt="2021-11-06T14:51:05.485" v="115" actId="478"/>
          <ac:picMkLst>
            <pc:docMk/>
            <pc:sldMk cId="412906477" sldId="266"/>
            <ac:picMk id="4" creationId="{E302D4E9-D0B6-466B-A995-C5C19B9FE373}"/>
          </ac:picMkLst>
        </pc:picChg>
        <pc:picChg chg="add del mod">
          <ac:chgData name="Ryan Nguyen" userId="bcdb7cf3-450a-4e05-bbd9-826152f00909" providerId="ADAL" clId="{00580BE3-99DF-45EB-A373-6B0CFA4F6C95}" dt="2021-11-06T14:53:00.634" v="117" actId="478"/>
          <ac:picMkLst>
            <pc:docMk/>
            <pc:sldMk cId="412906477" sldId="266"/>
            <ac:picMk id="6" creationId="{849BD0C7-368C-4382-89D7-82FC52A58485}"/>
          </ac:picMkLst>
        </pc:picChg>
        <pc:picChg chg="add del mod">
          <ac:chgData name="Ryan Nguyen" userId="bcdb7cf3-450a-4e05-bbd9-826152f00909" providerId="ADAL" clId="{00580BE3-99DF-45EB-A373-6B0CFA4F6C95}" dt="2021-11-07T06:56:05.404" v="166"/>
          <ac:picMkLst>
            <pc:docMk/>
            <pc:sldMk cId="412906477" sldId="266"/>
            <ac:picMk id="7" creationId="{71E6F123-C745-4806-A94C-06737C57A0CE}"/>
          </ac:picMkLst>
        </pc:picChg>
      </pc:sldChg>
      <pc:sldChg chg="addSp delSp modSp add del mod delAnim">
        <pc:chgData name="Ryan Nguyen" userId="bcdb7cf3-450a-4e05-bbd9-826152f00909" providerId="ADAL" clId="{00580BE3-99DF-45EB-A373-6B0CFA4F6C95}" dt="2021-11-07T07:20:14.340" v="191"/>
        <pc:sldMkLst>
          <pc:docMk/>
          <pc:sldMk cId="430348884" sldId="268"/>
        </pc:sldMkLst>
        <pc:picChg chg="add del mod">
          <ac:chgData name="Ryan Nguyen" userId="bcdb7cf3-450a-4e05-bbd9-826152f00909" providerId="ADAL" clId="{00580BE3-99DF-45EB-A373-6B0CFA4F6C95}" dt="2021-11-07T07:05:25.150" v="182" actId="478"/>
          <ac:picMkLst>
            <pc:docMk/>
            <pc:sldMk cId="430348884" sldId="268"/>
            <ac:picMk id="2" creationId="{45EB33FC-B451-47BC-8DE0-772D2A95ABFD}"/>
          </ac:picMkLst>
        </pc:picChg>
        <pc:picChg chg="add del mod">
          <ac:chgData name="Ryan Nguyen" userId="bcdb7cf3-450a-4e05-bbd9-826152f00909" providerId="ADAL" clId="{00580BE3-99DF-45EB-A373-6B0CFA4F6C95}" dt="2021-11-06T15:02:00.219" v="126" actId="478"/>
          <ac:picMkLst>
            <pc:docMk/>
            <pc:sldMk cId="430348884" sldId="268"/>
            <ac:picMk id="2" creationId="{ED0F7DD3-B143-4EFF-B3F3-2CD30C33DA6B}"/>
          </ac:picMkLst>
        </pc:picChg>
        <pc:picChg chg="add del mod">
          <ac:chgData name="Ryan Nguyen" userId="bcdb7cf3-450a-4e05-bbd9-826152f00909" providerId="ADAL" clId="{00580BE3-99DF-45EB-A373-6B0CFA4F6C95}" dt="2021-11-07T07:07:11.378" v="184" actId="478"/>
          <ac:picMkLst>
            <pc:docMk/>
            <pc:sldMk cId="430348884" sldId="268"/>
            <ac:picMk id="3" creationId="{D90C733F-FEBB-4D69-BECD-4D545ADBC4A0}"/>
          </ac:picMkLst>
        </pc:picChg>
        <pc:picChg chg="add del mod">
          <ac:chgData name="Ryan Nguyen" userId="bcdb7cf3-450a-4e05-bbd9-826152f00909" providerId="ADAL" clId="{00580BE3-99DF-45EB-A373-6B0CFA4F6C95}" dt="2021-11-07T07:10:35.325" v="186" actId="478"/>
          <ac:picMkLst>
            <pc:docMk/>
            <pc:sldMk cId="430348884" sldId="268"/>
            <ac:picMk id="4" creationId="{3840B980-BA42-4DCD-AF7D-5CBFB5D3E9EB}"/>
          </ac:picMkLst>
        </pc:picChg>
        <pc:picChg chg="add del mod">
          <ac:chgData name="Ryan Nguyen" userId="bcdb7cf3-450a-4e05-bbd9-826152f00909" providerId="ADAL" clId="{00580BE3-99DF-45EB-A373-6B0CFA4F6C95}" dt="2021-11-07T07:11:12.418" v="188" actId="478"/>
          <ac:picMkLst>
            <pc:docMk/>
            <pc:sldMk cId="430348884" sldId="268"/>
            <ac:picMk id="5" creationId="{B78384B4-9D47-49B5-B0BE-CEF1C3F7D72B}"/>
          </ac:picMkLst>
        </pc:picChg>
        <pc:picChg chg="add mod">
          <ac:chgData name="Ryan Nguyen" userId="bcdb7cf3-450a-4e05-bbd9-826152f00909" providerId="ADAL" clId="{00580BE3-99DF-45EB-A373-6B0CFA4F6C95}" dt="2021-11-07T07:20:14.340" v="191"/>
          <ac:picMkLst>
            <pc:docMk/>
            <pc:sldMk cId="430348884" sldId="268"/>
            <ac:picMk id="6" creationId="{12B9066B-089B-40E5-8ED9-C3EDF4ECBB51}"/>
          </ac:picMkLst>
        </pc:picChg>
      </pc:sldChg>
      <pc:sldChg chg="addSp delSp modSp add del mod delAnim modAnim">
        <pc:chgData name="Ryan Nguyen" userId="bcdb7cf3-450a-4e05-bbd9-826152f00909" providerId="ADAL" clId="{00580BE3-99DF-45EB-A373-6B0CFA4F6C95}" dt="2021-11-07T07:02:54.212" v="178"/>
        <pc:sldMkLst>
          <pc:docMk/>
          <pc:sldMk cId="2746870976" sldId="269"/>
        </pc:sldMkLst>
        <pc:spChg chg="del mod">
          <ac:chgData name="Ryan Nguyen" userId="bcdb7cf3-450a-4e05-bbd9-826152f00909" providerId="ADAL" clId="{00580BE3-99DF-45EB-A373-6B0CFA4F6C95}" dt="2021-11-06T14:08:10.995" v="8" actId="478"/>
          <ac:spMkLst>
            <pc:docMk/>
            <pc:sldMk cId="2746870976" sldId="269"/>
            <ac:spMk id="31" creationId="{00000000-0000-0000-0000-000000000000}"/>
          </ac:spMkLst>
        </pc:spChg>
        <pc:spChg chg="mod">
          <ac:chgData name="Ryan Nguyen" userId="bcdb7cf3-450a-4e05-bbd9-826152f00909" providerId="ADAL" clId="{00580BE3-99DF-45EB-A373-6B0CFA4F6C95}" dt="2021-11-06T14:08:45.265" v="12" actId="1076"/>
          <ac:spMkLst>
            <pc:docMk/>
            <pc:sldMk cId="2746870976" sldId="269"/>
            <ac:spMk id="32" creationId="{00000000-0000-0000-0000-000000000000}"/>
          </ac:spMkLst>
        </pc:spChg>
        <pc:picChg chg="add del mod">
          <ac:chgData name="Ryan Nguyen" userId="bcdb7cf3-450a-4e05-bbd9-826152f00909" providerId="ADAL" clId="{00580BE3-99DF-45EB-A373-6B0CFA4F6C95}" dt="2021-11-06T14:56:42.480" v="120" actId="478"/>
          <ac:picMkLst>
            <pc:docMk/>
            <pc:sldMk cId="2746870976" sldId="269"/>
            <ac:picMk id="5" creationId="{4D55BF8C-22C2-4E78-A517-135EFE709691}"/>
          </ac:picMkLst>
        </pc:picChg>
        <pc:picChg chg="add del mod">
          <ac:chgData name="Ryan Nguyen" userId="bcdb7cf3-450a-4e05-bbd9-826152f00909" providerId="ADAL" clId="{00580BE3-99DF-45EB-A373-6B0CFA4F6C95}" dt="2021-11-07T06:57:15.840" v="169" actId="478"/>
          <ac:picMkLst>
            <pc:docMk/>
            <pc:sldMk cId="2746870976" sldId="269"/>
            <ac:picMk id="5" creationId="{DF389B97-0CD8-4420-878E-AF31CAEACAA4}"/>
          </ac:picMkLst>
        </pc:picChg>
        <pc:picChg chg="add del mod">
          <ac:chgData name="Ryan Nguyen" userId="bcdb7cf3-450a-4e05-bbd9-826152f00909" providerId="ADAL" clId="{00580BE3-99DF-45EB-A373-6B0CFA4F6C95}" dt="2021-11-07T07:00:05.674" v="173" actId="478"/>
          <ac:picMkLst>
            <pc:docMk/>
            <pc:sldMk cId="2746870976" sldId="269"/>
            <ac:picMk id="6" creationId="{29B3C87F-F40B-4311-B707-B30CECA4F7EA}"/>
          </ac:picMkLst>
        </pc:picChg>
        <pc:picChg chg="add del mod">
          <ac:chgData name="Ryan Nguyen" userId="bcdb7cf3-450a-4e05-bbd9-826152f00909" providerId="ADAL" clId="{00580BE3-99DF-45EB-A373-6B0CFA4F6C95}" dt="2021-11-06T14:58:35.227" v="122" actId="478"/>
          <ac:picMkLst>
            <pc:docMk/>
            <pc:sldMk cId="2746870976" sldId="269"/>
            <ac:picMk id="6" creationId="{3EC0D838-F84F-4532-BFDB-281836818CFA}"/>
          </ac:picMkLst>
        </pc:picChg>
        <pc:picChg chg="add del mod">
          <ac:chgData name="Ryan Nguyen" userId="bcdb7cf3-450a-4e05-bbd9-826152f00909" providerId="ADAL" clId="{00580BE3-99DF-45EB-A373-6B0CFA4F6C95}" dt="2021-11-06T15:00:18.592" v="124" actId="478"/>
          <ac:picMkLst>
            <pc:docMk/>
            <pc:sldMk cId="2746870976" sldId="269"/>
            <ac:picMk id="8" creationId="{9F65D0A9-8217-4A4C-B68A-18487BD267AE}"/>
          </ac:picMkLst>
        </pc:picChg>
        <pc:picChg chg="add del mod">
          <ac:chgData name="Ryan Nguyen" userId="bcdb7cf3-450a-4e05-bbd9-826152f00909" providerId="ADAL" clId="{00580BE3-99DF-45EB-A373-6B0CFA4F6C95}" dt="2021-11-07T07:00:35.856" v="175" actId="478"/>
          <ac:picMkLst>
            <pc:docMk/>
            <pc:sldMk cId="2746870976" sldId="269"/>
            <ac:picMk id="8" creationId="{F2BB7F95-4278-4BFA-9A1F-CB799A0F5BAD}"/>
          </ac:picMkLst>
        </pc:picChg>
        <pc:picChg chg="add del mod">
          <ac:chgData name="Ryan Nguyen" userId="bcdb7cf3-450a-4e05-bbd9-826152f00909" providerId="ADAL" clId="{00580BE3-99DF-45EB-A373-6B0CFA4F6C95}" dt="2021-11-07T07:01:10.781" v="177" actId="478"/>
          <ac:picMkLst>
            <pc:docMk/>
            <pc:sldMk cId="2746870976" sldId="269"/>
            <ac:picMk id="12" creationId="{A65F3769-9A72-4877-9B8A-D1F218CB6188}"/>
          </ac:picMkLst>
        </pc:picChg>
        <pc:picChg chg="add del mod">
          <ac:chgData name="Ryan Nguyen" userId="bcdb7cf3-450a-4e05-bbd9-826152f00909" providerId="ADAL" clId="{00580BE3-99DF-45EB-A373-6B0CFA4F6C95}" dt="2021-11-06T15:02:05.116" v="127" actId="478"/>
          <ac:picMkLst>
            <pc:docMk/>
            <pc:sldMk cId="2746870976" sldId="269"/>
            <ac:picMk id="12" creationId="{DC698078-77F7-4163-80A6-EDB3D3A80EF0}"/>
          </ac:picMkLst>
        </pc:picChg>
        <pc:picChg chg="add del mod">
          <ac:chgData name="Ryan Nguyen" userId="bcdb7cf3-450a-4e05-bbd9-826152f00909" providerId="ADAL" clId="{00580BE3-99DF-45EB-A373-6B0CFA4F6C95}" dt="2021-11-07T06:56:29.752" v="167" actId="478"/>
          <ac:picMkLst>
            <pc:docMk/>
            <pc:sldMk cId="2746870976" sldId="269"/>
            <ac:picMk id="13" creationId="{C1C79548-3D5C-494B-B9E4-AF8A6E90A254}"/>
          </ac:picMkLst>
        </pc:picChg>
        <pc:picChg chg="add mod">
          <ac:chgData name="Ryan Nguyen" userId="bcdb7cf3-450a-4e05-bbd9-826152f00909" providerId="ADAL" clId="{00580BE3-99DF-45EB-A373-6B0CFA4F6C95}" dt="2021-11-07T07:02:54.212" v="178"/>
          <ac:picMkLst>
            <pc:docMk/>
            <pc:sldMk cId="2746870976" sldId="269"/>
            <ac:picMk id="14" creationId="{BCE37E64-9CBC-4A34-9F23-2365FA6BA5BB}"/>
          </ac:picMkLst>
        </pc:picChg>
      </pc:sldChg>
      <pc:sldChg chg="addSp delSp modSp mod delAnim">
        <pc:chgData name="Ryan Nguyen" userId="bcdb7cf3-450a-4e05-bbd9-826152f00909" providerId="ADAL" clId="{00580BE3-99DF-45EB-A373-6B0CFA4F6C95}" dt="2021-11-09T04:57:58.190" v="235"/>
        <pc:sldMkLst>
          <pc:docMk/>
          <pc:sldMk cId="2778310745" sldId="279"/>
        </pc:sldMkLst>
        <pc:picChg chg="add del mod">
          <ac:chgData name="Ryan Nguyen" userId="bcdb7cf3-450a-4e05-bbd9-826152f00909" providerId="ADAL" clId="{00580BE3-99DF-45EB-A373-6B0CFA4F6C95}" dt="2021-11-07T07:23:04.636" v="194"/>
          <ac:picMkLst>
            <pc:docMk/>
            <pc:sldMk cId="2778310745" sldId="279"/>
            <ac:picMk id="4" creationId="{638E4642-D3FA-4D72-8CA6-A9605701185D}"/>
          </ac:picMkLst>
        </pc:picChg>
        <pc:picChg chg="add del mod">
          <ac:chgData name="Ryan Nguyen" userId="bcdb7cf3-450a-4e05-bbd9-826152f00909" providerId="ADAL" clId="{00580BE3-99DF-45EB-A373-6B0CFA4F6C95}" dt="2021-11-09T04:55:33.492" v="234" actId="478"/>
          <ac:picMkLst>
            <pc:docMk/>
            <pc:sldMk cId="2778310745" sldId="279"/>
            <ac:picMk id="4" creationId="{D36BC0FE-60AB-4D49-BF19-04512B492E4F}"/>
          </ac:picMkLst>
        </pc:picChg>
        <pc:picChg chg="add del mod">
          <ac:chgData name="Ryan Nguyen" userId="bcdb7cf3-450a-4e05-bbd9-826152f00909" providerId="ADAL" clId="{00580BE3-99DF-45EB-A373-6B0CFA4F6C95}" dt="2021-11-07T07:23:07.786" v="195" actId="478"/>
          <ac:picMkLst>
            <pc:docMk/>
            <pc:sldMk cId="2778310745" sldId="279"/>
            <ac:picMk id="6" creationId="{168B7F47-B1D3-4834-91F3-37FFB00FCA00}"/>
          </ac:picMkLst>
        </pc:picChg>
        <pc:picChg chg="add mod">
          <ac:chgData name="Ryan Nguyen" userId="bcdb7cf3-450a-4e05-bbd9-826152f00909" providerId="ADAL" clId="{00580BE3-99DF-45EB-A373-6B0CFA4F6C95}" dt="2021-11-09T04:57:58.190" v="235"/>
          <ac:picMkLst>
            <pc:docMk/>
            <pc:sldMk cId="2778310745" sldId="279"/>
            <ac:picMk id="6" creationId="{F3AA410D-64CE-49DB-B062-ADF1B35ACAAA}"/>
          </ac:picMkLst>
        </pc:picChg>
      </pc:sldChg>
      <pc:sldChg chg="addSp modSp">
        <pc:chgData name="Ryan Nguyen" userId="bcdb7cf3-450a-4e05-bbd9-826152f00909" providerId="ADAL" clId="{00580BE3-99DF-45EB-A373-6B0CFA4F6C95}" dt="2021-11-07T07:23:45.604" v="196"/>
        <pc:sldMkLst>
          <pc:docMk/>
          <pc:sldMk cId="3439617100" sldId="281"/>
        </pc:sldMkLst>
        <pc:picChg chg="add mod">
          <ac:chgData name="Ryan Nguyen" userId="bcdb7cf3-450a-4e05-bbd9-826152f00909" providerId="ADAL" clId="{00580BE3-99DF-45EB-A373-6B0CFA4F6C95}" dt="2021-11-07T07:23:45.604" v="196"/>
          <ac:picMkLst>
            <pc:docMk/>
            <pc:sldMk cId="3439617100" sldId="281"/>
            <ac:picMk id="2" creationId="{5AF4B6D1-9942-4CD0-98A4-00179E8FF949}"/>
          </ac:picMkLst>
        </pc:picChg>
      </pc:sldChg>
      <pc:sldChg chg="addSp delSp modSp mod delAnim">
        <pc:chgData name="Ryan Nguyen" userId="bcdb7cf3-450a-4e05-bbd9-826152f00909" providerId="ADAL" clId="{00580BE3-99DF-45EB-A373-6B0CFA4F6C95}" dt="2021-11-07T07:45:27.680" v="215"/>
        <pc:sldMkLst>
          <pc:docMk/>
          <pc:sldMk cId="3229910746" sldId="282"/>
        </pc:sldMkLst>
        <pc:picChg chg="add del mod">
          <ac:chgData name="Ryan Nguyen" userId="bcdb7cf3-450a-4e05-bbd9-826152f00909" providerId="ADAL" clId="{00580BE3-99DF-45EB-A373-6B0CFA4F6C95}" dt="2021-11-07T07:45:04.472" v="214" actId="478"/>
          <ac:picMkLst>
            <pc:docMk/>
            <pc:sldMk cId="3229910746" sldId="282"/>
            <ac:picMk id="10" creationId="{32A632B3-4332-4E89-8CE6-694A4040DB5B}"/>
          </ac:picMkLst>
        </pc:picChg>
        <pc:picChg chg="add mod">
          <ac:chgData name="Ryan Nguyen" userId="bcdb7cf3-450a-4e05-bbd9-826152f00909" providerId="ADAL" clId="{00580BE3-99DF-45EB-A373-6B0CFA4F6C95}" dt="2021-11-07T07:45:27.680" v="215"/>
          <ac:picMkLst>
            <pc:docMk/>
            <pc:sldMk cId="3229910746" sldId="282"/>
            <ac:picMk id="11" creationId="{AD60F3BF-82CE-4893-A548-AEB41D44A8C2}"/>
          </ac:picMkLst>
        </pc:picChg>
      </pc:sldChg>
      <pc:sldChg chg="addSp delSp modSp del mod delAnim modAnim">
        <pc:chgData name="Ryan Nguyen" userId="bcdb7cf3-450a-4e05-bbd9-826152f00909" providerId="ADAL" clId="{00580BE3-99DF-45EB-A373-6B0CFA4F6C95}" dt="2021-11-06T14:22:07.228" v="89" actId="2696"/>
        <pc:sldMkLst>
          <pc:docMk/>
          <pc:sldMk cId="230127168" sldId="283"/>
        </pc:sldMkLst>
        <pc:spChg chg="del mod">
          <ac:chgData name="Ryan Nguyen" userId="bcdb7cf3-450a-4e05-bbd9-826152f00909" providerId="ADAL" clId="{00580BE3-99DF-45EB-A373-6B0CFA4F6C95}" dt="2021-11-06T14:21:16.005" v="87" actId="478"/>
          <ac:spMkLst>
            <pc:docMk/>
            <pc:sldMk cId="230127168" sldId="283"/>
            <ac:spMk id="25" creationId="{00000000-0000-0000-0000-000000000000}"/>
          </ac:spMkLst>
        </pc:spChg>
        <pc:spChg chg="mod">
          <ac:chgData name="Ryan Nguyen" userId="bcdb7cf3-450a-4e05-bbd9-826152f00909" providerId="ADAL" clId="{00580BE3-99DF-45EB-A373-6B0CFA4F6C95}" dt="2021-11-06T14:21:04.186" v="82" actId="403"/>
          <ac:spMkLst>
            <pc:docMk/>
            <pc:sldMk cId="230127168" sldId="283"/>
            <ac:spMk id="28" creationId="{00000000-0000-0000-0000-000000000000}"/>
          </ac:spMkLst>
        </pc:spChg>
        <pc:spChg chg="mod">
          <ac:chgData name="Ryan Nguyen" userId="bcdb7cf3-450a-4e05-bbd9-826152f00909" providerId="ADAL" clId="{00580BE3-99DF-45EB-A373-6B0CFA4F6C95}" dt="2021-11-06T14:21:10.977" v="85" actId="403"/>
          <ac:spMkLst>
            <pc:docMk/>
            <pc:sldMk cId="230127168" sldId="283"/>
            <ac:spMk id="29" creationId="{00000000-0000-0000-0000-000000000000}"/>
          </ac:spMkLst>
        </pc:spChg>
        <pc:picChg chg="add del mod">
          <ac:chgData name="Ryan Nguyen" userId="bcdb7cf3-450a-4e05-bbd9-826152f00909" providerId="ADAL" clId="{00580BE3-99DF-45EB-A373-6B0CFA4F6C95}" dt="2021-11-06T14:11:49.546" v="16" actId="478"/>
          <ac:picMkLst>
            <pc:docMk/>
            <pc:sldMk cId="230127168" sldId="283"/>
            <ac:picMk id="2" creationId="{24F49AA6-BDC3-48B2-87B9-D2F767811300}"/>
          </ac:picMkLst>
        </pc:picChg>
      </pc:sldChg>
      <pc:sldChg chg="addSp delSp modSp mod delAnim modAnim">
        <pc:chgData name="Ryan Nguyen" userId="bcdb7cf3-450a-4e05-bbd9-826152f00909" providerId="ADAL" clId="{00580BE3-99DF-45EB-A373-6B0CFA4F6C95}" dt="2021-11-07T06:42:39.411" v="150"/>
        <pc:sldMkLst>
          <pc:docMk/>
          <pc:sldMk cId="3361477382" sldId="285"/>
        </pc:sldMkLst>
        <pc:picChg chg="add del mod">
          <ac:chgData name="Ryan Nguyen" userId="bcdb7cf3-450a-4e05-bbd9-826152f00909" providerId="ADAL" clId="{00580BE3-99DF-45EB-A373-6B0CFA4F6C95}" dt="2021-11-07T06:37:08.301" v="145" actId="478"/>
          <ac:picMkLst>
            <pc:docMk/>
            <pc:sldMk cId="3361477382" sldId="285"/>
            <ac:picMk id="2" creationId="{847BC7B5-FCD1-427D-AC91-A5F31A8C72C8}"/>
          </ac:picMkLst>
        </pc:picChg>
        <pc:picChg chg="add del mod">
          <ac:chgData name="Ryan Nguyen" userId="bcdb7cf3-450a-4e05-bbd9-826152f00909" providerId="ADAL" clId="{00580BE3-99DF-45EB-A373-6B0CFA4F6C95}" dt="2021-11-07T06:38:53.201" v="147" actId="478"/>
          <ac:picMkLst>
            <pc:docMk/>
            <pc:sldMk cId="3361477382" sldId="285"/>
            <ac:picMk id="4" creationId="{40233731-024D-49B1-BFD1-7FD1F4C455C6}"/>
          </ac:picMkLst>
        </pc:picChg>
        <pc:picChg chg="add del mod">
          <ac:chgData name="Ryan Nguyen" userId="bcdb7cf3-450a-4e05-bbd9-826152f00909" providerId="ADAL" clId="{00580BE3-99DF-45EB-A373-6B0CFA4F6C95}" dt="2021-11-07T06:41:02.761" v="149" actId="478"/>
          <ac:picMkLst>
            <pc:docMk/>
            <pc:sldMk cId="3361477382" sldId="285"/>
            <ac:picMk id="5" creationId="{58CC8DC1-4A5A-465A-8FAE-776A1ADC72FE}"/>
          </ac:picMkLst>
        </pc:picChg>
        <pc:picChg chg="add mod">
          <ac:chgData name="Ryan Nguyen" userId="bcdb7cf3-450a-4e05-bbd9-826152f00909" providerId="ADAL" clId="{00580BE3-99DF-45EB-A373-6B0CFA4F6C95}" dt="2021-11-07T06:42:39.411" v="150"/>
          <ac:picMkLst>
            <pc:docMk/>
            <pc:sldMk cId="3361477382" sldId="285"/>
            <ac:picMk id="7" creationId="{0E8FF3BF-0892-48BD-969D-EAA24FA9A6AB}"/>
          </ac:picMkLst>
        </pc:picChg>
      </pc:sldChg>
      <pc:sldChg chg="addSp delSp modSp add del mod delAnim">
        <pc:chgData name="Ryan Nguyen" userId="bcdb7cf3-450a-4e05-bbd9-826152f00909" providerId="ADAL" clId="{00580BE3-99DF-45EB-A373-6B0CFA4F6C95}" dt="2021-11-09T04:50:47.802" v="232"/>
        <pc:sldMkLst>
          <pc:docMk/>
          <pc:sldMk cId="1823512697" sldId="287"/>
        </pc:sldMkLst>
        <pc:picChg chg="add del mod">
          <ac:chgData name="Ryan Nguyen" userId="bcdb7cf3-450a-4e05-bbd9-826152f00909" providerId="ADAL" clId="{00580BE3-99DF-45EB-A373-6B0CFA4F6C95}" dt="2021-11-09T04:42:42.442" v="226" actId="478"/>
          <ac:picMkLst>
            <pc:docMk/>
            <pc:sldMk cId="1823512697" sldId="287"/>
            <ac:picMk id="2" creationId="{26E1FBCF-3971-4E27-9CEC-D44A883EC438}"/>
          </ac:picMkLst>
        </pc:picChg>
        <pc:picChg chg="add del mod">
          <ac:chgData name="Ryan Nguyen" userId="bcdb7cf3-450a-4e05-bbd9-826152f00909" providerId="ADAL" clId="{00580BE3-99DF-45EB-A373-6B0CFA4F6C95}" dt="2021-11-07T07:27:23.603" v="197"/>
          <ac:picMkLst>
            <pc:docMk/>
            <pc:sldMk cId="1823512697" sldId="287"/>
            <ac:picMk id="2" creationId="{D3A1B4D9-8518-495C-AF59-00C5840DF59F}"/>
          </ac:picMkLst>
        </pc:picChg>
        <pc:picChg chg="add del mod">
          <ac:chgData name="Ryan Nguyen" userId="bcdb7cf3-450a-4e05-bbd9-826152f00909" providerId="ADAL" clId="{00580BE3-99DF-45EB-A373-6B0CFA4F6C95}" dt="2021-11-09T04:45:33.514" v="228" actId="478"/>
          <ac:picMkLst>
            <pc:docMk/>
            <pc:sldMk cId="1823512697" sldId="287"/>
            <ac:picMk id="3" creationId="{983BE671-39FC-447C-AE70-30F8494ADEEB}"/>
          </ac:picMkLst>
        </pc:picChg>
        <pc:picChg chg="add del mod">
          <ac:chgData name="Ryan Nguyen" userId="bcdb7cf3-450a-4e05-bbd9-826152f00909" providerId="ADAL" clId="{00580BE3-99DF-45EB-A373-6B0CFA4F6C95}" dt="2021-11-07T07:29:04.107" v="199"/>
          <ac:picMkLst>
            <pc:docMk/>
            <pc:sldMk cId="1823512697" sldId="287"/>
            <ac:picMk id="3" creationId="{E8B99B18-2064-47CB-949E-480F755D6BC9}"/>
          </ac:picMkLst>
        </pc:picChg>
        <pc:picChg chg="add del mod">
          <ac:chgData name="Ryan Nguyen" userId="bcdb7cf3-450a-4e05-bbd9-826152f00909" providerId="ADAL" clId="{00580BE3-99DF-45EB-A373-6B0CFA4F6C95}" dt="2021-11-09T04:48:06.786" v="230"/>
          <ac:picMkLst>
            <pc:docMk/>
            <pc:sldMk cId="1823512697" sldId="287"/>
            <ac:picMk id="4" creationId="{65C04D7A-DF79-4981-9487-9A73B5DD0AED}"/>
          </ac:picMkLst>
        </pc:picChg>
        <pc:picChg chg="add del mod">
          <ac:chgData name="Ryan Nguyen" userId="bcdb7cf3-450a-4e05-bbd9-826152f00909" providerId="ADAL" clId="{00580BE3-99DF-45EB-A373-6B0CFA4F6C95}" dt="2021-11-07T07:30:15.732" v="201"/>
          <ac:picMkLst>
            <pc:docMk/>
            <pc:sldMk cId="1823512697" sldId="287"/>
            <ac:picMk id="4" creationId="{F67FB7BD-08DC-4226-A79D-0C8A1CD6A519}"/>
          </ac:picMkLst>
        </pc:picChg>
        <pc:picChg chg="add del mod">
          <ac:chgData name="Ryan Nguyen" userId="bcdb7cf3-450a-4e05-bbd9-826152f00909" providerId="ADAL" clId="{00580BE3-99DF-45EB-A373-6B0CFA4F6C95}" dt="2021-11-07T07:31:36.203" v="204"/>
          <ac:picMkLst>
            <pc:docMk/>
            <pc:sldMk cId="1823512697" sldId="287"/>
            <ac:picMk id="6" creationId="{0AB5403C-6E20-4CFB-8F88-D479C478648A}"/>
          </ac:picMkLst>
        </pc:picChg>
        <pc:picChg chg="add del mod">
          <ac:chgData name="Ryan Nguyen" userId="bcdb7cf3-450a-4e05-bbd9-826152f00909" providerId="ADAL" clId="{00580BE3-99DF-45EB-A373-6B0CFA4F6C95}" dt="2021-11-09T04:48:09.463" v="231" actId="478"/>
          <ac:picMkLst>
            <pc:docMk/>
            <pc:sldMk cId="1823512697" sldId="287"/>
            <ac:picMk id="6" creationId="{6FC75D0C-3619-456C-9DA8-93DE18676CDC}"/>
          </ac:picMkLst>
        </pc:picChg>
        <pc:picChg chg="add mod">
          <ac:chgData name="Ryan Nguyen" userId="bcdb7cf3-450a-4e05-bbd9-826152f00909" providerId="ADAL" clId="{00580BE3-99DF-45EB-A373-6B0CFA4F6C95}" dt="2021-11-09T04:50:47.802" v="232"/>
          <ac:picMkLst>
            <pc:docMk/>
            <pc:sldMk cId="1823512697" sldId="287"/>
            <ac:picMk id="7" creationId="{018B3C85-9BE0-4A91-89E3-FC4F19DE2689}"/>
          </ac:picMkLst>
        </pc:picChg>
        <pc:picChg chg="add del mod">
          <ac:chgData name="Ryan Nguyen" userId="bcdb7cf3-450a-4e05-bbd9-826152f00909" providerId="ADAL" clId="{00580BE3-99DF-45EB-A373-6B0CFA4F6C95}" dt="2021-11-07T07:31:43.249" v="207" actId="478"/>
          <ac:picMkLst>
            <pc:docMk/>
            <pc:sldMk cId="1823512697" sldId="287"/>
            <ac:picMk id="7" creationId="{258E1112-28C8-4AB1-9197-92BEBF000CDB}"/>
          </ac:picMkLst>
        </pc:picChg>
        <pc:picChg chg="add del mod">
          <ac:chgData name="Ryan Nguyen" userId="bcdb7cf3-450a-4e05-bbd9-826152f00909" providerId="ADAL" clId="{00580BE3-99DF-45EB-A373-6B0CFA4F6C95}" dt="2021-11-07T07:33:53.965" v="209" actId="478"/>
          <ac:picMkLst>
            <pc:docMk/>
            <pc:sldMk cId="1823512697" sldId="287"/>
            <ac:picMk id="8" creationId="{5D2947AF-05B9-4960-997F-315CA7933721}"/>
          </ac:picMkLst>
        </pc:picChg>
        <pc:picChg chg="add del mod">
          <ac:chgData name="Ryan Nguyen" userId="bcdb7cf3-450a-4e05-bbd9-826152f00909" providerId="ADAL" clId="{00580BE3-99DF-45EB-A373-6B0CFA4F6C95}" dt="2021-11-07T07:36:14.550" v="211" actId="478"/>
          <ac:picMkLst>
            <pc:docMk/>
            <pc:sldMk cId="1823512697" sldId="287"/>
            <ac:picMk id="9" creationId="{17A9C2E7-FEF4-423F-9A43-7FAD5E5A2DD6}"/>
          </ac:picMkLst>
        </pc:picChg>
        <pc:picChg chg="add del mod">
          <ac:chgData name="Ryan Nguyen" userId="bcdb7cf3-450a-4e05-bbd9-826152f00909" providerId="ADAL" clId="{00580BE3-99DF-45EB-A373-6B0CFA4F6C95}" dt="2021-11-07T07:36:43.515" v="213" actId="478"/>
          <ac:picMkLst>
            <pc:docMk/>
            <pc:sldMk cId="1823512697" sldId="287"/>
            <ac:picMk id="12" creationId="{0B5D489D-FADF-4563-A945-001C87D9E3E5}"/>
          </ac:picMkLst>
        </pc:picChg>
      </pc:sldChg>
      <pc:sldChg chg="addSp delSp modSp mod delAnim">
        <pc:chgData name="Ryan Nguyen" userId="bcdb7cf3-450a-4e05-bbd9-826152f00909" providerId="ADAL" clId="{00580BE3-99DF-45EB-A373-6B0CFA4F6C95}" dt="2021-11-07T06:18:04.049" v="131"/>
        <pc:sldMkLst>
          <pc:docMk/>
          <pc:sldMk cId="2894247836" sldId="297"/>
        </pc:sldMkLst>
        <pc:picChg chg="add mod">
          <ac:chgData name="Ryan Nguyen" userId="bcdb7cf3-450a-4e05-bbd9-826152f00909" providerId="ADAL" clId="{00580BE3-99DF-45EB-A373-6B0CFA4F6C95}" dt="2021-11-07T06:18:04.049" v="131"/>
          <ac:picMkLst>
            <pc:docMk/>
            <pc:sldMk cId="2894247836" sldId="297"/>
            <ac:picMk id="2" creationId="{07742ABE-8EFF-4285-8CC6-5FC308643CEA}"/>
          </ac:picMkLst>
        </pc:picChg>
        <pc:picChg chg="add del mod">
          <ac:chgData name="Ryan Nguyen" userId="bcdb7cf3-450a-4e05-bbd9-826152f00909" providerId="ADAL" clId="{00580BE3-99DF-45EB-A373-6B0CFA4F6C95}" dt="2021-11-06T14:38:18.910" v="104" actId="478"/>
          <ac:picMkLst>
            <pc:docMk/>
            <pc:sldMk cId="2894247836" sldId="297"/>
            <ac:picMk id="2" creationId="{7D86C0C0-4835-4CB5-B24B-4C6C6641833A}"/>
          </ac:picMkLst>
        </pc:picChg>
        <pc:picChg chg="add del mod">
          <ac:chgData name="Ryan Nguyen" userId="bcdb7cf3-450a-4e05-bbd9-826152f00909" providerId="ADAL" clId="{00580BE3-99DF-45EB-A373-6B0CFA4F6C95}" dt="2021-11-07T06:16:40.575" v="130" actId="478"/>
          <ac:picMkLst>
            <pc:docMk/>
            <pc:sldMk cId="2894247836" sldId="297"/>
            <ac:picMk id="3" creationId="{6E16B217-CB00-4DBC-98B5-4E9C26826DFF}"/>
          </ac:picMkLst>
        </pc:picChg>
      </pc:sldChg>
      <pc:sldChg chg="addSp delSp modSp mod delAnim">
        <pc:chgData name="Ryan Nguyen" userId="bcdb7cf3-450a-4e05-bbd9-826152f00909" providerId="ADAL" clId="{00580BE3-99DF-45EB-A373-6B0CFA4F6C95}" dt="2021-11-09T04:57:58.190" v="235"/>
        <pc:sldMkLst>
          <pc:docMk/>
          <pc:sldMk cId="3626061473" sldId="299"/>
        </pc:sldMkLst>
        <pc:picChg chg="add del mod">
          <ac:chgData name="Ryan Nguyen" userId="bcdb7cf3-450a-4e05-bbd9-826152f00909" providerId="ADAL" clId="{00580BE3-99DF-45EB-A373-6B0CFA4F6C95}" dt="2021-11-07T07:46:12.152" v="217" actId="478"/>
          <ac:picMkLst>
            <pc:docMk/>
            <pc:sldMk cId="3626061473" sldId="299"/>
            <ac:picMk id="4" creationId="{0457769A-6B40-493F-83DB-2CB2BFF4D107}"/>
          </ac:picMkLst>
        </pc:picChg>
        <pc:picChg chg="add mod">
          <ac:chgData name="Ryan Nguyen" userId="bcdb7cf3-450a-4e05-bbd9-826152f00909" providerId="ADAL" clId="{00580BE3-99DF-45EB-A373-6B0CFA4F6C95}" dt="2021-11-09T04:57:58.190" v="235"/>
          <ac:picMkLst>
            <pc:docMk/>
            <pc:sldMk cId="3626061473" sldId="299"/>
            <ac:picMk id="4" creationId="{06B41206-245B-46FF-87D2-B19B88A2C660}"/>
          </ac:picMkLst>
        </pc:picChg>
        <pc:picChg chg="add del mod">
          <ac:chgData name="Ryan Nguyen" userId="bcdb7cf3-450a-4e05-bbd9-826152f00909" providerId="ADAL" clId="{00580BE3-99DF-45EB-A373-6B0CFA4F6C95}" dt="2021-11-07T07:52:24.689" v="223" actId="478"/>
          <ac:picMkLst>
            <pc:docMk/>
            <pc:sldMk cId="3626061473" sldId="299"/>
            <ac:picMk id="4" creationId="{B2DA161A-7997-4319-AB11-A08CAC1F65CC}"/>
          </ac:picMkLst>
        </pc:picChg>
        <pc:picChg chg="add del mod">
          <ac:chgData name="Ryan Nguyen" userId="bcdb7cf3-450a-4e05-bbd9-826152f00909" providerId="ADAL" clId="{00580BE3-99DF-45EB-A373-6B0CFA4F6C95}" dt="2021-11-07T07:50:01.087" v="219" actId="478"/>
          <ac:picMkLst>
            <pc:docMk/>
            <pc:sldMk cId="3626061473" sldId="299"/>
            <ac:picMk id="6" creationId="{49CE5D7B-8FA1-401A-A334-819F2616FDEB}"/>
          </ac:picMkLst>
        </pc:picChg>
        <pc:picChg chg="add del mod">
          <ac:chgData name="Ryan Nguyen" userId="bcdb7cf3-450a-4e05-bbd9-826152f00909" providerId="ADAL" clId="{00580BE3-99DF-45EB-A373-6B0CFA4F6C95}" dt="2021-11-09T04:57:58.190" v="235"/>
          <ac:picMkLst>
            <pc:docMk/>
            <pc:sldMk cId="3626061473" sldId="299"/>
            <ac:picMk id="6" creationId="{E71EEF64-EE36-47B2-BB2A-FEA9F6B6FD68}"/>
          </ac:picMkLst>
        </pc:picChg>
        <pc:picChg chg="add del mod">
          <ac:chgData name="Ryan Nguyen" userId="bcdb7cf3-450a-4e05-bbd9-826152f00909" providerId="ADAL" clId="{00580BE3-99DF-45EB-A373-6B0CFA4F6C95}" dt="2021-11-07T07:51:40.896" v="221" actId="478"/>
          <ac:picMkLst>
            <pc:docMk/>
            <pc:sldMk cId="3626061473" sldId="299"/>
            <ac:picMk id="7" creationId="{1B726A67-6791-4FE1-836A-9693CAD94DE3}"/>
          </ac:picMkLst>
        </pc:picChg>
      </pc:sldChg>
      <pc:sldChg chg="addSp delSp modSp mod delAnim">
        <pc:chgData name="Ryan Nguyen" userId="bcdb7cf3-450a-4e05-bbd9-826152f00909" providerId="ADAL" clId="{00580BE3-99DF-45EB-A373-6B0CFA4F6C95}" dt="2021-11-07T07:31:08.713" v="203"/>
        <pc:sldMkLst>
          <pc:docMk/>
          <pc:sldMk cId="1695647097" sldId="300"/>
        </pc:sldMkLst>
        <pc:picChg chg="add del mod">
          <ac:chgData name="Ryan Nguyen" userId="bcdb7cf3-450a-4e05-bbd9-826152f00909" providerId="ADAL" clId="{00580BE3-99DF-45EB-A373-6B0CFA4F6C95}" dt="2021-11-07T07:22:06.287" v="193" actId="478"/>
          <ac:picMkLst>
            <pc:docMk/>
            <pc:sldMk cId="1695647097" sldId="300"/>
            <ac:picMk id="2" creationId="{4C41C486-5D32-457E-A370-60CFAD2356F9}"/>
          </ac:picMkLst>
        </pc:picChg>
        <pc:picChg chg="add del mod">
          <ac:chgData name="Ryan Nguyen" userId="bcdb7cf3-450a-4e05-bbd9-826152f00909" providerId="ADAL" clId="{00580BE3-99DF-45EB-A373-6B0CFA4F6C95}" dt="2021-11-07T07:27:46.757" v="198" actId="478"/>
          <ac:picMkLst>
            <pc:docMk/>
            <pc:sldMk cId="1695647097" sldId="300"/>
            <ac:picMk id="3" creationId="{80E02205-736A-4B9D-AAA7-D682F448DA09}"/>
          </ac:picMkLst>
        </pc:picChg>
        <pc:picChg chg="add del mod">
          <ac:chgData name="Ryan Nguyen" userId="bcdb7cf3-450a-4e05-bbd9-826152f00909" providerId="ADAL" clId="{00580BE3-99DF-45EB-A373-6B0CFA4F6C95}" dt="2021-11-07T07:29:21.661" v="200" actId="478"/>
          <ac:picMkLst>
            <pc:docMk/>
            <pc:sldMk cId="1695647097" sldId="300"/>
            <ac:picMk id="4" creationId="{C8BB90A6-E9ED-4566-9A17-879792797EB0}"/>
          </ac:picMkLst>
        </pc:picChg>
        <pc:picChg chg="add del mod">
          <ac:chgData name="Ryan Nguyen" userId="bcdb7cf3-450a-4e05-bbd9-826152f00909" providerId="ADAL" clId="{00580BE3-99DF-45EB-A373-6B0CFA4F6C95}" dt="2021-11-07T07:30:18.775" v="202" actId="478"/>
          <ac:picMkLst>
            <pc:docMk/>
            <pc:sldMk cId="1695647097" sldId="300"/>
            <ac:picMk id="6" creationId="{AAF2CF90-770A-48FD-92B8-5D210227E0FA}"/>
          </ac:picMkLst>
        </pc:picChg>
        <pc:picChg chg="add mod">
          <ac:chgData name="Ryan Nguyen" userId="bcdb7cf3-450a-4e05-bbd9-826152f00909" providerId="ADAL" clId="{00580BE3-99DF-45EB-A373-6B0CFA4F6C95}" dt="2021-11-07T07:31:08.713" v="203"/>
          <ac:picMkLst>
            <pc:docMk/>
            <pc:sldMk cId="1695647097" sldId="300"/>
            <ac:picMk id="7" creationId="{03EFE266-CF7D-47ED-A5AC-5A0CEDF6F71B}"/>
          </ac:picMkLst>
        </pc:picChg>
      </pc:sldChg>
      <pc:sldChg chg="addSp delSp modSp mod">
        <pc:chgData name="Ryan Nguyen" userId="bcdb7cf3-450a-4e05-bbd9-826152f00909" providerId="ADAL" clId="{00580BE3-99DF-45EB-A373-6B0CFA4F6C95}" dt="2021-11-09T04:57:58.190" v="235"/>
        <pc:sldMkLst>
          <pc:docMk/>
          <pc:sldMk cId="114117050" sldId="301"/>
        </pc:sldMkLst>
        <pc:spChg chg="mod">
          <ac:chgData name="Ryan Nguyen" userId="bcdb7cf3-450a-4e05-bbd9-826152f00909" providerId="ADAL" clId="{00580BE3-99DF-45EB-A373-6B0CFA4F6C95}" dt="2021-11-06T14:09:37.342" v="14" actId="1076"/>
          <ac:spMkLst>
            <pc:docMk/>
            <pc:sldMk cId="114117050" sldId="301"/>
            <ac:spMk id="112" creationId="{00000000-0000-0000-0000-000000000000}"/>
          </ac:spMkLst>
        </pc:spChg>
        <pc:picChg chg="add del mod">
          <ac:chgData name="Ryan Nguyen" userId="bcdb7cf3-450a-4e05-bbd9-826152f00909" providerId="ADAL" clId="{00580BE3-99DF-45EB-A373-6B0CFA4F6C95}" dt="2021-11-09T04:55:01.480" v="233"/>
          <ac:picMkLst>
            <pc:docMk/>
            <pc:sldMk cId="114117050" sldId="301"/>
            <ac:picMk id="2" creationId="{6A58FBEB-0F87-45BB-A102-2DEF1E762FB9}"/>
          </ac:picMkLst>
        </pc:picChg>
        <pc:picChg chg="add del mod">
          <ac:chgData name="Ryan Nguyen" userId="bcdb7cf3-450a-4e05-bbd9-826152f00909" providerId="ADAL" clId="{00580BE3-99DF-45EB-A373-6B0CFA4F6C95}" dt="2021-11-09T04:57:58.190" v="235"/>
          <ac:picMkLst>
            <pc:docMk/>
            <pc:sldMk cId="114117050" sldId="301"/>
            <ac:picMk id="3" creationId="{74157AAB-B683-4309-B1B4-9323C7E162F7}"/>
          </ac:picMkLst>
        </pc:picChg>
        <pc:picChg chg="add mod">
          <ac:chgData name="Ryan Nguyen" userId="bcdb7cf3-450a-4e05-bbd9-826152f00909" providerId="ADAL" clId="{00580BE3-99DF-45EB-A373-6B0CFA4F6C95}" dt="2021-11-09T04:57:58.190" v="235"/>
          <ac:picMkLst>
            <pc:docMk/>
            <pc:sldMk cId="114117050" sldId="301"/>
            <ac:picMk id="4" creationId="{24DC0B2E-891C-4A2A-8B97-AE90F12A9167}"/>
          </ac:picMkLst>
        </pc:picChg>
      </pc:sldChg>
      <pc:sldChg chg="add del">
        <pc:chgData name="Ryan Nguyen" userId="bcdb7cf3-450a-4e05-bbd9-826152f00909" providerId="ADAL" clId="{00580BE3-99DF-45EB-A373-6B0CFA4F6C95}" dt="2021-11-06T14:22:11.213" v="90" actId="2696"/>
        <pc:sldMkLst>
          <pc:docMk/>
          <pc:sldMk cId="688278524" sldId="302"/>
        </pc:sldMkLst>
      </pc:sldChg>
      <pc:sldChg chg="addSp delSp modSp add mod delAnim">
        <pc:chgData name="Ryan Nguyen" userId="bcdb7cf3-450a-4e05-bbd9-826152f00909" providerId="ADAL" clId="{00580BE3-99DF-45EB-A373-6B0CFA4F6C95}" dt="2021-11-06T14:35:25.923" v="100"/>
        <pc:sldMkLst>
          <pc:docMk/>
          <pc:sldMk cId="3526221864" sldId="303"/>
        </pc:sldMkLst>
        <pc:picChg chg="add del mod">
          <ac:chgData name="Ryan Nguyen" userId="bcdb7cf3-450a-4e05-bbd9-826152f00909" providerId="ADAL" clId="{00580BE3-99DF-45EB-A373-6B0CFA4F6C95}" dt="2021-11-06T14:28:56.355" v="92" actId="478"/>
          <ac:picMkLst>
            <pc:docMk/>
            <pc:sldMk cId="3526221864" sldId="303"/>
            <ac:picMk id="2" creationId="{26A11368-AE7D-47AA-B69D-9C162DCE9E04}"/>
          </ac:picMkLst>
        </pc:picChg>
        <pc:picChg chg="add del mod">
          <ac:chgData name="Ryan Nguyen" userId="bcdb7cf3-450a-4e05-bbd9-826152f00909" providerId="ADAL" clId="{00580BE3-99DF-45EB-A373-6B0CFA4F6C95}" dt="2021-11-06T14:30:27.062" v="94" actId="478"/>
          <ac:picMkLst>
            <pc:docMk/>
            <pc:sldMk cId="3526221864" sldId="303"/>
            <ac:picMk id="3" creationId="{AE7BE5DF-49CD-408E-A37C-332C66E9D35D}"/>
          </ac:picMkLst>
        </pc:picChg>
        <pc:picChg chg="add del mod">
          <ac:chgData name="Ryan Nguyen" userId="bcdb7cf3-450a-4e05-bbd9-826152f00909" providerId="ADAL" clId="{00580BE3-99DF-45EB-A373-6B0CFA4F6C95}" dt="2021-11-06T14:32:02.668" v="96" actId="478"/>
          <ac:picMkLst>
            <pc:docMk/>
            <pc:sldMk cId="3526221864" sldId="303"/>
            <ac:picMk id="6" creationId="{FC1B8465-A71F-4CDB-9AFE-12866BD29BFA}"/>
          </ac:picMkLst>
        </pc:picChg>
        <pc:picChg chg="add del mod">
          <ac:chgData name="Ryan Nguyen" userId="bcdb7cf3-450a-4e05-bbd9-826152f00909" providerId="ADAL" clId="{00580BE3-99DF-45EB-A373-6B0CFA4F6C95}" dt="2021-11-06T14:33:40.994" v="99" actId="478"/>
          <ac:picMkLst>
            <pc:docMk/>
            <pc:sldMk cId="3526221864" sldId="303"/>
            <ac:picMk id="8" creationId="{52EE40E0-E926-44E8-A85F-C4002171C09A}"/>
          </ac:picMkLst>
        </pc:picChg>
        <pc:picChg chg="add mod">
          <ac:chgData name="Ryan Nguyen" userId="bcdb7cf3-450a-4e05-bbd9-826152f00909" providerId="ADAL" clId="{00580BE3-99DF-45EB-A373-6B0CFA4F6C95}" dt="2021-11-06T14:35:25.923" v="100"/>
          <ac:picMkLst>
            <pc:docMk/>
            <pc:sldMk cId="3526221864" sldId="303"/>
            <ac:picMk id="9" creationId="{8BCD7FF3-233D-4F21-96FC-B4975FCEF74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59781-6E0F-4023-80E7-B91A3078B8C5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59D4E-7161-4DE6-A626-336256656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77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61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66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634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33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807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5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76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17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29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4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1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2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BEA46-6839-4301-B344-DD1E7F3F1B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3F61A-CFC2-4047-B072-EFFC82AF77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0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4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324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-20325" y="-10453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707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05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052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453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4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510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932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9762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079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34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06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85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32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87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55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3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0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9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1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9693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11.m4a"/><Relationship Id="rId11" Type="http://schemas.openxmlformats.org/officeDocument/2006/relationships/image" Target="../media/image14.png"/><Relationship Id="rId5" Type="http://schemas.microsoft.com/office/2007/relationships/media" Target="../media/media11.m4a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12.m4a"/><Relationship Id="rId7" Type="http://schemas.openxmlformats.org/officeDocument/2006/relationships/image" Target="../media/image38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11" Type="http://schemas.openxmlformats.org/officeDocument/2006/relationships/image" Target="../media/image8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media13.m4a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audio" Target="../media/media14.m4a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microsoft.com/office/2007/relationships/media" Target="../media/media14.m4a"/><Relationship Id="rId16" Type="http://schemas.openxmlformats.org/officeDocument/2006/relationships/image" Target="../media/image59.png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audio" Target="../media/media15.m4a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microsoft.com/office/2007/relationships/media" Target="../media/media15.m4a"/><Relationship Id="rId16" Type="http://schemas.openxmlformats.org/officeDocument/2006/relationships/image" Target="../media/image8.png"/><Relationship Id="rId1" Type="http://schemas.openxmlformats.org/officeDocument/2006/relationships/tags" Target="../tags/tag11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audio" Target="../media/media16.m4a"/><Relationship Id="rId21" Type="http://schemas.openxmlformats.org/officeDocument/2006/relationships/image" Target="../media/image86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microsoft.com/office/2007/relationships/media" Target="../media/media16.m4a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tags" Target="../tags/tag12.xml"/><Relationship Id="rId6" Type="http://schemas.openxmlformats.org/officeDocument/2006/relationships/image" Target="../media/image72.png"/><Relationship Id="rId11" Type="http://schemas.microsoft.com/office/2007/relationships/hdphoto" Target="../media/hdphoto5.wdp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23" Type="http://schemas.openxmlformats.org/officeDocument/2006/relationships/image" Target="../media/image8.png"/><Relationship Id="rId10" Type="http://schemas.openxmlformats.org/officeDocument/2006/relationships/image" Target="../media/image76.png"/><Relationship Id="rId19" Type="http://schemas.openxmlformats.org/officeDocument/2006/relationships/image" Target="../media/image8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5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88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media19.m4a"/><Relationship Id="rId7" Type="http://schemas.openxmlformats.org/officeDocument/2006/relationships/image" Target="../media/image89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wav"/><Relationship Id="rId7" Type="http://schemas.openxmlformats.org/officeDocument/2006/relationships/notesSlide" Target="../notesSlides/notesSlide9.xml"/><Relationship Id="rId2" Type="http://schemas.microsoft.com/office/2007/relationships/media" Target="../media/media3.wav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0.m4a"/><Relationship Id="rId4" Type="http://schemas.microsoft.com/office/2007/relationships/media" Target="../media/media20.m4a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12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audio" Target="../media/media21.m4a"/><Relationship Id="rId7" Type="http://schemas.openxmlformats.org/officeDocument/2006/relationships/image" Target="../media/image94.png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93.png"/><Relationship Id="rId11" Type="http://schemas.openxmlformats.org/officeDocument/2006/relationships/image" Target="../media/image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5.m4a"/><Relationship Id="rId7" Type="http://schemas.openxmlformats.org/officeDocument/2006/relationships/image" Target="../media/image19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6.m4a"/><Relationship Id="rId11" Type="http://schemas.openxmlformats.org/officeDocument/2006/relationships/image" Target="../media/image4.png"/><Relationship Id="rId5" Type="http://schemas.microsoft.com/office/2007/relationships/media" Target="../media/media6.m4a"/><Relationship Id="rId15" Type="http://schemas.openxmlformats.org/officeDocument/2006/relationships/image" Target="../media/image16.png"/><Relationship Id="rId10" Type="http://schemas.openxmlformats.org/officeDocument/2006/relationships/image" Target="../media/image13.gif"/><Relationship Id="rId4" Type="http://schemas.openxmlformats.org/officeDocument/2006/relationships/audio" Target="../media/media4.mp3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7.m4a"/><Relationship Id="rId7" Type="http://schemas.microsoft.com/office/2007/relationships/hdphoto" Target="../media/hdphoto2.wdp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8.m4a"/><Relationship Id="rId7" Type="http://schemas.openxmlformats.org/officeDocument/2006/relationships/image" Target="../media/image240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41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9.m4a"/><Relationship Id="rId7" Type="http://schemas.openxmlformats.org/officeDocument/2006/relationships/image" Target="../media/image29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0.m4a"/><Relationship Id="rId7" Type="http://schemas.openxmlformats.org/officeDocument/2006/relationships/image" Target="../media/image33.gif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7" y="3960789"/>
            <a:ext cx="3386757" cy="2904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47" y="4043597"/>
            <a:ext cx="3053803" cy="3012467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grpSp>
        <p:nvGrpSpPr>
          <p:cNvPr id="16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2489298" y="2180845"/>
            <a:ext cx="7724086" cy="2939431"/>
            <a:chOff x="1513192" y="1554345"/>
            <a:chExt cx="9542584" cy="2489152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21" name="图片 4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288" y="737926"/>
            <a:ext cx="3692229" cy="1987501"/>
          </a:xfrm>
          <a:prstGeom prst="rect">
            <a:avLst/>
          </a:prstGeom>
        </p:spPr>
      </p:pic>
      <p:pic>
        <p:nvPicPr>
          <p:cNvPr id="24" name="图片 5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225" y="-211228"/>
            <a:ext cx="2392073" cy="2392073"/>
          </a:xfrm>
          <a:prstGeom prst="rect">
            <a:avLst/>
          </a:prstGeom>
        </p:spPr>
      </p:pic>
      <p:sp>
        <p:nvSpPr>
          <p:cNvPr id="28" name="文本框 3"/>
          <p:cNvSpPr txBox="1"/>
          <p:nvPr/>
        </p:nvSpPr>
        <p:spPr>
          <a:xfrm>
            <a:off x="3053804" y="3247170"/>
            <a:ext cx="6595074" cy="11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ĐỀ - XI – MÉT VUÔNG</a:t>
            </a:r>
            <a:endParaRPr kumimoji="0" lang="zh-CN" alt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文本框 3"/>
          <p:cNvSpPr txBox="1"/>
          <p:nvPr/>
        </p:nvSpPr>
        <p:spPr>
          <a:xfrm>
            <a:off x="5145412" y="2454499"/>
            <a:ext cx="2286267" cy="809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微软雅黑" panose="020B0503020204020204" pitchFamily="34" charset="-122"/>
                <a:cs typeface="+mn-cs"/>
              </a:rPr>
              <a:t>Toán lớp 4</a:t>
            </a:r>
            <a:endParaRPr kumimoji="0" lang="zh-CN" alt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54" y="6252686"/>
            <a:ext cx="2848981" cy="6053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89298" y="486323"/>
            <a:ext cx="6882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18025" y="5046224"/>
            <a:ext cx="249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SGK/62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BCD7FF3-233D-4F21-96FC-B4975FCEF7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62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81">
        <p14:window dir="vert"/>
      </p:transition>
    </mc:Choice>
    <mc:Fallback xmlns="">
      <p:transition spd="slow" advTm="16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/>
      <p:bldP spid="29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3" y="274103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9" name="Picture 18" descr="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3" y="3145792"/>
            <a:ext cx="4555216" cy="35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049182" y="609600"/>
            <a:ext cx="7256374" cy="3867808"/>
            <a:chOff x="838202" y="737756"/>
            <a:chExt cx="7619998" cy="5282044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8" y="3074076"/>
            <a:ext cx="2773303" cy="17140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28887" y="1622646"/>
            <a:ext cx="62549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800" b="1" i="0" u="none" strike="noStrike" kern="1200" cap="none" spc="0" normalizeH="0" noProof="0" dirty="0" smtClean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FD7F77">
                    <a:lumMod val="75000"/>
                  </a:srgbClr>
                </a:solidFill>
                <a:prstDash val="solid"/>
              </a:ln>
              <a:solidFill>
                <a:srgbClr val="FD7F77">
                  <a:lumMod val="60000"/>
                  <a:lumOff val="40000"/>
                </a:srgbClr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B0BA27-9C4F-44FE-A887-4F982BF052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57">
        <p14:window dir="vert"/>
      </p:transition>
    </mc:Choice>
    <mc:Fallback xmlns="">
      <p:transition spd="slow" advTm="5257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27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 isNarration="1">
                  <p:cMediaNode vol="80000" showWhenStopped="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27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 isNarration="1">
                  <p:cMediaNode vol="80000" showWhenStopped="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3" objId="12"/>
        <p14:stopEvt time="3107" objId="1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8906" y="447410"/>
            <a:ext cx="44935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cs typeface="Times New Roman" panose="02020603050405020304" pitchFamily="18" charset="0"/>
              </a:rPr>
              <a:t>Bài 1: </a:t>
            </a:r>
            <a:r>
              <a:rPr lang="en-US" sz="360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iCiel Alina" pitchFamily="50" charset="0"/>
                <a:cs typeface="Times New Roman" panose="02020603050405020304" pitchFamily="18" charset="0"/>
              </a:rPr>
              <a:t>Đọc </a:t>
            </a: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cs typeface="Times New Roman" panose="02020603050405020304" pitchFamily="18" charset="0"/>
              </a:rPr>
              <a:t>(SGK/ 63)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1710" y="1920757"/>
                <a:ext cx="16128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accent2">
                        <a:lumMod val="75000"/>
                      </a:schemeClr>
                    </a:solidFill>
                  </a:rPr>
                  <a:t>32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10" y="1920757"/>
                <a:ext cx="1612877" cy="646331"/>
              </a:xfrm>
              <a:prstGeom prst="rect">
                <a:avLst/>
              </a:prstGeom>
              <a:blipFill>
                <a:blip r:embed="rId5"/>
                <a:stretch>
                  <a:fillRect l="-11742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1710" y="2901532"/>
                <a:ext cx="18469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accent2">
                        <a:lumMod val="75000"/>
                      </a:schemeClr>
                    </a:solidFill>
                  </a:rPr>
                  <a:t>911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10" y="2901532"/>
                <a:ext cx="1846916" cy="646331"/>
              </a:xfrm>
              <a:prstGeom prst="rect">
                <a:avLst/>
              </a:prstGeom>
              <a:blipFill>
                <a:blip r:embed="rId6"/>
                <a:stretch>
                  <a:fillRect l="-1023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91725" y="3871215"/>
                <a:ext cx="20809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accent2">
                        <a:lumMod val="75000"/>
                      </a:schemeClr>
                    </a:solidFill>
                  </a:rPr>
                  <a:t>1952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25" y="3871215"/>
                <a:ext cx="2080954" cy="646331"/>
              </a:xfrm>
              <a:prstGeom prst="rect">
                <a:avLst/>
              </a:prstGeom>
              <a:blipFill>
                <a:blip r:embed="rId7"/>
                <a:stretch>
                  <a:fillRect l="-8772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91725" y="4823558"/>
                <a:ext cx="26532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550" dirty="0">
                    <a:solidFill>
                      <a:schemeClr val="accent2">
                        <a:lumMod val="75000"/>
                      </a:schemeClr>
                    </a:solidFill>
                  </a:rPr>
                  <a:t>492 000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55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55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55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55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25" y="4823558"/>
                <a:ext cx="2653227" cy="646331"/>
              </a:xfrm>
              <a:prstGeom prst="rect">
                <a:avLst/>
              </a:prstGeom>
              <a:blipFill>
                <a:blip r:embed="rId8"/>
                <a:stretch>
                  <a:fillRect l="-6881" t="-13208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vector graphics&#10;&#10;Description automatically generated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560144" cy="3411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8193" y="1920757"/>
            <a:ext cx="630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mươi hai đề - xi – mét vuông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8193" y="2904416"/>
            <a:ext cx="883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trăm mười một đề - xi – mét vuông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8193" y="3888075"/>
            <a:ext cx="10208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chín trăm năm mươi hai đề - xi – mét vuông</a:t>
            </a:r>
            <a:endParaRPr lang="vi-VN" sz="3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5224" y="4823558"/>
            <a:ext cx="981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trăm chín mươi hai nghìn đề - xi – mét vuông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431710" y="5912513"/>
            <a:ext cx="11428058" cy="768783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: Ta đọc số trước sau đó đọc tên kí hiệu đơn vị đo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0" y="5969045"/>
            <a:ext cx="762345" cy="71258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0A602C-2BD0-40E4-9B3D-A173599985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0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511">
        <p15:prstTrans prst="drape"/>
      </p:transition>
    </mc:Choice>
    <mc:Fallback xmlns="">
      <p:transition spd="slow" advTm="36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1" grpId="0"/>
      <p:bldP spid="12" grpId="0"/>
      <p:bldP spid="1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" y="5605774"/>
            <a:ext cx="1108577" cy="13379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90562" y="364753"/>
            <a:ext cx="7218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2: Viết</a:t>
            </a:r>
            <a:r>
              <a:rPr kumimoji="0" lang="en-US" sz="40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theo mẫu: </a:t>
            </a: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(SGK/63)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863638"/>
              </p:ext>
            </p:extLst>
          </p:nvPr>
        </p:nvGraphicFramePr>
        <p:xfrm>
          <a:off x="986733" y="1428511"/>
          <a:ext cx="10331013" cy="38753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519631">
                  <a:extLst>
                    <a:ext uri="{9D8B030D-6E8A-4147-A177-3AD203B41FA5}">
                      <a16:colId xmlns:a16="http://schemas.microsoft.com/office/drawing/2014/main" val="673137784"/>
                    </a:ext>
                  </a:extLst>
                </a:gridCol>
                <a:gridCol w="1811382">
                  <a:extLst>
                    <a:ext uri="{9D8B030D-6E8A-4147-A177-3AD203B41FA5}">
                      <a16:colId xmlns:a16="http://schemas.microsoft.com/office/drawing/2014/main" val="295228263"/>
                    </a:ext>
                  </a:extLst>
                </a:gridCol>
              </a:tblGrid>
              <a:tr h="775063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Đọc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Viết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233980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105963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156837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831297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9408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32903" y="2297534"/>
            <a:ext cx="5731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 trăm linh hai đề - xi - mét vuông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2903" y="3140326"/>
            <a:ext cx="6020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Tám trăm mười hai đề - xi - mét vuông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83882" y="3806122"/>
            <a:ext cx="8368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Một nghìn chín trăm sáu mươi chín đề - xi - mét vuông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32903" y="4598169"/>
            <a:ext cx="7509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Hai nghìn tám trăm mười hai đề - xi - mét vuông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650363" y="2338516"/>
                <a:ext cx="1569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00B0F0"/>
                    </a:solidFill>
                  </a:rPr>
                  <a:t>102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63" y="2338516"/>
                <a:ext cx="1569597" cy="553998"/>
              </a:xfrm>
              <a:prstGeom prst="rect">
                <a:avLst/>
              </a:prstGeom>
              <a:blipFill>
                <a:blip r:embed="rId9"/>
                <a:stretch>
                  <a:fillRect l="-8915" t="-13333" b="-35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650364" y="3124937"/>
                <a:ext cx="1569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FF0000"/>
                    </a:solidFill>
                  </a:rPr>
                  <a:t>812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64" y="3124937"/>
                <a:ext cx="1569597" cy="553998"/>
              </a:xfrm>
              <a:prstGeom prst="rect">
                <a:avLst/>
              </a:prstGeom>
              <a:blipFill>
                <a:blip r:embed="rId10"/>
                <a:stretch>
                  <a:fillRect l="-8915" t="-13333" b="-35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552583" y="3889178"/>
                <a:ext cx="176516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FF0000"/>
                    </a:solidFill>
                  </a:rPr>
                  <a:t>1969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2583" y="3889178"/>
                <a:ext cx="1765163" cy="553998"/>
              </a:xfrm>
              <a:prstGeom prst="rect">
                <a:avLst/>
              </a:prstGeom>
              <a:blipFill>
                <a:blip r:embed="rId11"/>
                <a:stretch>
                  <a:fillRect l="-7931" t="-13187" b="-3406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650365" y="4645597"/>
                <a:ext cx="176516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FF0000"/>
                    </a:solidFill>
                  </a:rPr>
                  <a:t>2812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65" y="4645597"/>
                <a:ext cx="1765163" cy="553998"/>
              </a:xfrm>
              <a:prstGeom prst="rect">
                <a:avLst/>
              </a:prstGeom>
              <a:blipFill>
                <a:blip r:embed="rId12"/>
                <a:stretch>
                  <a:fillRect l="-7931" t="-13187" b="-3406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52" y="5303826"/>
            <a:ext cx="1780427" cy="1429924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2761487" y="5888049"/>
            <a:ext cx="6429491" cy="56692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dừng video để hoàn thành bài tập nhé!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2761487" y="5888049"/>
            <a:ext cx="6429491" cy="56692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sửa bài tập nhé!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CE37E64-9CBC-4A34-9F23-2365FA6BA5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8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146">
        <p14:window dir="vert"/>
      </p:transition>
    </mc:Choice>
    <mc:Fallback xmlns="">
      <p:transition spd="slow" advTm="47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4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1435647" y="478545"/>
            <a:ext cx="101906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3: Viết số</a:t>
            </a:r>
            <a:r>
              <a:rPr kumimoji="0" lang="en-US" sz="32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thích hợp vào chỗ chấm: (SGK/64)</a:t>
            </a:r>
            <a:endParaRPr kumimoji="0" lang="en-US" sz="32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48" y="4762169"/>
            <a:ext cx="1636497" cy="1975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48113" y="1453803"/>
                <a:ext cx="30426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13" y="1453803"/>
                <a:ext cx="3042692" cy="646331"/>
              </a:xfrm>
              <a:prstGeom prst="rect">
                <a:avLst/>
              </a:prstGeom>
              <a:blipFill>
                <a:blip r:embed="rId6"/>
                <a:stretch>
                  <a:fillRect l="-6012" t="-13084" b="-34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29706" y="2423149"/>
                <a:ext cx="35107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6" y="2423149"/>
                <a:ext cx="3510769" cy="646331"/>
              </a:xfrm>
              <a:prstGeom prst="rect">
                <a:avLst/>
              </a:prstGeom>
              <a:blipFill>
                <a:blip r:embed="rId7"/>
                <a:stretch>
                  <a:fillRect l="-5382" t="-13084" b="-34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989745" y="1448812"/>
                <a:ext cx="32767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745" y="1448812"/>
                <a:ext cx="3276731" cy="646331"/>
              </a:xfrm>
              <a:prstGeom prst="rect">
                <a:avLst/>
              </a:prstGeom>
              <a:blipFill>
                <a:blip r:embed="rId8"/>
                <a:stretch>
                  <a:fillRect l="-5773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790259" y="2401826"/>
                <a:ext cx="37448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2000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59" y="2401826"/>
                <a:ext cx="3744808" cy="646331"/>
              </a:xfrm>
              <a:prstGeom prst="rect">
                <a:avLst/>
              </a:prstGeom>
              <a:blipFill>
                <a:blip r:embed="rId9"/>
                <a:stretch>
                  <a:fillRect l="-5049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11365" y="3360238"/>
                <a:ext cx="37448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1997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365" y="3360238"/>
                <a:ext cx="3744808" cy="646331"/>
              </a:xfrm>
              <a:prstGeom prst="rect">
                <a:avLst/>
              </a:prstGeom>
              <a:blipFill>
                <a:blip r:embed="rId10"/>
                <a:stretch>
                  <a:fillRect l="-4878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790259" y="3350149"/>
                <a:ext cx="37448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9900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59" y="3350149"/>
                <a:ext cx="3744808" cy="646331"/>
              </a:xfrm>
              <a:prstGeom prst="rect">
                <a:avLst/>
              </a:prstGeom>
              <a:blipFill>
                <a:blip r:embed="rId11"/>
                <a:stretch>
                  <a:fillRect l="-5049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635420" y="574576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Các em hoàn thành trong 5 phút nhé!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29705" y="1426971"/>
                <a:ext cx="34258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100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5" y="1426971"/>
                <a:ext cx="3425810" cy="646331"/>
              </a:xfrm>
              <a:prstGeom prst="rect">
                <a:avLst/>
              </a:prstGeom>
              <a:blipFill>
                <a:blip r:embed="rId12"/>
                <a:stretch>
                  <a:fillRect l="-5516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29705" y="2415527"/>
                <a:ext cx="35107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1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5" y="2415527"/>
                <a:ext cx="3510769" cy="646331"/>
              </a:xfrm>
              <a:prstGeom prst="rect">
                <a:avLst/>
              </a:prstGeom>
              <a:blipFill>
                <a:blip r:embed="rId13"/>
                <a:stretch>
                  <a:fillRect l="-5382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70433" y="3350148"/>
                <a:ext cx="48300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1997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199700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33" y="3350148"/>
                <a:ext cx="4830040" cy="646331"/>
              </a:xfrm>
              <a:prstGeom prst="rect">
                <a:avLst/>
              </a:prstGeom>
              <a:blipFill>
                <a:blip r:embed="rId14"/>
                <a:stretch>
                  <a:fillRect l="-3783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681167" y="1436540"/>
                <a:ext cx="3893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</a:t>
                </a:r>
                <a:r>
                  <a:rPr lang="en-GB" sz="3600" dirty="0">
                    <a:solidFill>
                      <a:srgbClr val="FF0000"/>
                    </a:solidFill>
                  </a:rPr>
                  <a:t> 4800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167" y="1436540"/>
                <a:ext cx="3893886" cy="646331"/>
              </a:xfrm>
              <a:prstGeom prst="rect">
                <a:avLst/>
              </a:prstGeom>
              <a:blipFill>
                <a:blip r:embed="rId15"/>
                <a:stretch>
                  <a:fillRect l="-485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681167" y="2368584"/>
                <a:ext cx="3893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2000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167" y="2368584"/>
                <a:ext cx="3893886" cy="646331"/>
              </a:xfrm>
              <a:prstGeom prst="rect">
                <a:avLst/>
              </a:prstGeom>
              <a:blipFill>
                <a:blip r:embed="rId16"/>
                <a:stretch>
                  <a:fillRect l="-485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790259" y="3350147"/>
                <a:ext cx="3893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9900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99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59" y="3350147"/>
                <a:ext cx="3893886" cy="646331"/>
              </a:xfrm>
              <a:prstGeom prst="rect">
                <a:avLst/>
              </a:prstGeom>
              <a:blipFill>
                <a:blip r:embed="rId17"/>
                <a:stretch>
                  <a:fillRect l="-485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635420" y="57553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Các em kiểm tra kết quả nhé!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Flowchart: Alternate Process 28"/>
              <p:cNvSpPr/>
              <p:nvPr/>
            </p:nvSpPr>
            <p:spPr>
              <a:xfrm>
                <a:off x="1518949" y="4609324"/>
                <a:ext cx="6429491" cy="566928"/>
              </a:xfrm>
              <a:prstGeom prst="flowChartAlternateProcess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2400" dirty="0">
                    <a:solidFill>
                      <a:schemeClr val="tx1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2400" dirty="0">
                        <a:solidFill>
                          <a:schemeClr val="tx1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2400" b="0" i="0" dirty="0" smtClean="0">
                        <a:solidFill>
                          <a:schemeClr val="tx1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2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Flowchart: Alternate Process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949" y="4609324"/>
                <a:ext cx="6429491" cy="566928"/>
              </a:xfrm>
              <a:prstGeom prst="flowChartAlternateProcess">
                <a:avLst/>
              </a:prstGeom>
              <a:blipFill>
                <a:blip r:embed="rId18"/>
                <a:stretch>
                  <a:fillRect b="-11111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B9066B-089B-40E5-8ED9-C3EDF4ECBB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3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30"/>
    </mc:Choice>
    <mc:Fallback xmlns="">
      <p:transition spd="slow" advTm="7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5" grpId="0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 animBg="1"/>
      <p:bldP spid="21" grpId="1" animBg="1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01512" y="-55618"/>
            <a:ext cx="14237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88155" y="946185"/>
                <a:ext cx="53332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5" y="946185"/>
                <a:ext cx="5333255" cy="707886"/>
              </a:xfrm>
              <a:prstGeom prst="rect">
                <a:avLst/>
              </a:prstGeom>
              <a:blipFill>
                <a:blip r:embed="rId5"/>
                <a:stretch>
                  <a:fillRect l="-4119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88155" y="1912235"/>
                <a:ext cx="52162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… 603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5" y="1912235"/>
                <a:ext cx="5216236" cy="707886"/>
              </a:xfrm>
              <a:prstGeom prst="rect">
                <a:avLst/>
              </a:prstGeom>
              <a:blipFill>
                <a:blip r:embed="rId6"/>
                <a:stretch>
                  <a:fillRect l="-4211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88155" y="2887930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954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50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5" y="2887930"/>
                <a:ext cx="5836598" cy="707886"/>
              </a:xfrm>
              <a:prstGeom prst="rect">
                <a:avLst/>
              </a:prstGeom>
              <a:blipFill>
                <a:blip r:embed="rId7"/>
                <a:stretch>
                  <a:fillRect l="-3762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88155" y="3838094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001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5" y="3838094"/>
                <a:ext cx="5836598" cy="707886"/>
              </a:xfrm>
              <a:prstGeom prst="rect">
                <a:avLst/>
              </a:prstGeom>
              <a:blipFill>
                <a:blip r:embed="rId8"/>
                <a:stretch>
                  <a:fillRect l="-3762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/>
          <p:cNvGrpSpPr/>
          <p:nvPr/>
        </p:nvGrpSpPr>
        <p:grpSpPr>
          <a:xfrm>
            <a:off x="408538" y="-302476"/>
            <a:ext cx="3609736" cy="3662835"/>
            <a:chOff x="58189" y="192079"/>
            <a:chExt cx="5334588" cy="533458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45" b="89994" l="9945" r="97210">
                          <a14:foregroundMark x1="17344" y1="17950" x2="17344" y2="17950"/>
                          <a14:foregroundMark x1="13099" y1="21953" x2="15888" y2="25531"/>
                          <a14:foregroundMark x1="24318" y1="17283" x2="22317" y2="22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7988">
              <a:off x="58189" y="192079"/>
              <a:ext cx="5334588" cy="533458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00" b="55250"/>
            <a:stretch/>
          </p:blipFill>
          <p:spPr>
            <a:xfrm>
              <a:off x="1342495" y="1693184"/>
              <a:ext cx="1481194" cy="127223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4200" r="49999"/>
            <a:stretch/>
          </p:blipFill>
          <p:spPr>
            <a:xfrm rot="21082658">
              <a:off x="2731216" y="1925041"/>
              <a:ext cx="1241262" cy="113699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99" t="58400" r="4851" b="8001"/>
            <a:stretch/>
          </p:blipFill>
          <p:spPr>
            <a:xfrm>
              <a:off x="2226384" y="2859373"/>
              <a:ext cx="922710" cy="757096"/>
            </a:xfrm>
            <a:prstGeom prst="rect">
              <a:avLst/>
            </a:prstGeom>
          </p:spPr>
        </p:pic>
      </p:grpSp>
      <p:pic>
        <p:nvPicPr>
          <p:cNvPr id="54" name="Picture 2" descr="https://i.pinimg.com/564x/83/6f/0c/836f0c905e4e2ebe36fc2ed9462d5ecb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852" l="0" r="100000">
                        <a14:foregroundMark x1="44326" y1="4579" x2="51773" y2="21418"/>
                        <a14:foregroundMark x1="56383" y1="4727" x2="58333" y2="1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" y="2420624"/>
            <a:ext cx="1958075" cy="235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owchart: Alternate Process 16"/>
          <p:cNvSpPr/>
          <p:nvPr/>
        </p:nvSpPr>
        <p:spPr>
          <a:xfrm>
            <a:off x="1328608" y="4881795"/>
            <a:ext cx="10296145" cy="708081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 Đổi 2 vế về cùng một đơn vị đo rồi so sánh kết quả 2 vế.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Alternate Process 17"/>
          <p:cNvSpPr/>
          <p:nvPr/>
        </p:nvSpPr>
        <p:spPr>
          <a:xfrm>
            <a:off x="3545398" y="5958790"/>
            <a:ext cx="6429491" cy="566928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dừng video để hoàn thành bài tập nhé!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3EFE266-CF7D-47ED-A5AC-5A0CEDF6F7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5647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831">
        <p15:prstTrans prst="drape"/>
      </p:transition>
    </mc:Choice>
    <mc:Fallback xmlns="">
      <p:transition spd="slow" advTm="188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96446" y="124413"/>
            <a:ext cx="14237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61326" y="3826621"/>
                <a:ext cx="52162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… 603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6" y="3826621"/>
                <a:ext cx="5216236" cy="707886"/>
              </a:xfrm>
              <a:prstGeom prst="rect">
                <a:avLst/>
              </a:prstGeom>
              <a:blipFill>
                <a:blip r:embed="rId5"/>
                <a:stretch>
                  <a:fillRect l="-4206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104563" y="1386686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954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50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563" y="1386686"/>
                <a:ext cx="5836598" cy="707886"/>
              </a:xfrm>
              <a:prstGeom prst="rect">
                <a:avLst/>
              </a:prstGeom>
              <a:blipFill>
                <a:blip r:embed="rId6"/>
                <a:stretch>
                  <a:fillRect l="-3653" t="-14530" b="-35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104563" y="3872330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001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563" y="3872330"/>
                <a:ext cx="5836598" cy="707886"/>
              </a:xfrm>
              <a:prstGeom prst="rect">
                <a:avLst/>
              </a:prstGeom>
              <a:blipFill>
                <a:blip r:embed="rId7"/>
                <a:stretch>
                  <a:fillRect l="-3653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94416" y="1419082"/>
                <a:ext cx="53332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/>
                    </a:solidFill>
                  </a:rPr>
                  <a:t>210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/>
                    </a:solidFill>
                  </a:rPr>
                  <a:t> …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16" y="1419082"/>
                <a:ext cx="5333255" cy="707886"/>
              </a:xfrm>
              <a:prstGeom prst="rect">
                <a:avLst/>
              </a:prstGeom>
              <a:blipFill>
                <a:blip r:embed="rId8"/>
                <a:stretch>
                  <a:fillRect l="-4000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4416" y="1407009"/>
                <a:ext cx="52210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16" y="1407009"/>
                <a:ext cx="5221045" cy="707886"/>
              </a:xfrm>
              <a:prstGeom prst="rect">
                <a:avLst/>
              </a:prstGeom>
              <a:blipFill>
                <a:blip r:embed="rId9"/>
                <a:stretch>
                  <a:fillRect l="-4084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lowchart: Alternate Process 17"/>
          <p:cNvSpPr/>
          <p:nvPr/>
        </p:nvSpPr>
        <p:spPr>
          <a:xfrm>
            <a:off x="5350852" y="385647"/>
            <a:ext cx="6429491" cy="56692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sửa bài tập nhé!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54880" y="-319771"/>
            <a:ext cx="2697481" cy="2030692"/>
            <a:chOff x="58189" y="192079"/>
            <a:chExt cx="5334588" cy="533458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5" b="89994" l="9945" r="97210">
                          <a14:foregroundMark x1="17344" y1="17950" x2="17344" y2="17950"/>
                          <a14:foregroundMark x1="13099" y1="21953" x2="15888" y2="25531"/>
                          <a14:foregroundMark x1="24318" y1="17283" x2="22317" y2="22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7988">
              <a:off x="58189" y="192079"/>
              <a:ext cx="5334588" cy="533458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00" b="55250"/>
            <a:stretch/>
          </p:blipFill>
          <p:spPr>
            <a:xfrm>
              <a:off x="1342495" y="1693184"/>
              <a:ext cx="1481194" cy="127223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4200" r="49999"/>
            <a:stretch/>
          </p:blipFill>
          <p:spPr>
            <a:xfrm rot="21082658">
              <a:off x="2731216" y="1925041"/>
              <a:ext cx="1241262" cy="113699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99" t="58400" r="4851" b="8001"/>
            <a:stretch/>
          </p:blipFill>
          <p:spPr>
            <a:xfrm>
              <a:off x="2226384" y="2859373"/>
              <a:ext cx="922710" cy="75709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61326" y="2322301"/>
                <a:ext cx="47392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                       210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6" y="2322301"/>
                <a:ext cx="4739246" cy="707886"/>
              </a:xfrm>
              <a:prstGeom prst="rect">
                <a:avLst/>
              </a:prstGeom>
              <a:blipFill>
                <a:blip r:embed="rId15"/>
                <a:stretch>
                  <a:fillRect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2094598" y="1395414"/>
            <a:ext cx="43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61326" y="3822607"/>
                <a:ext cx="52162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… 603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6" y="3822607"/>
                <a:ext cx="5216236" cy="707886"/>
              </a:xfrm>
              <a:prstGeom prst="rect">
                <a:avLst/>
              </a:prstGeom>
              <a:blipFill>
                <a:blip r:embed="rId16"/>
                <a:stretch>
                  <a:fillRect l="-4206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4416" y="4646694"/>
                <a:ext cx="317952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 603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  <m:r>
                      <a:rPr lang="en-US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16" y="4646694"/>
                <a:ext cx="3179525" cy="707886"/>
              </a:xfrm>
              <a:prstGeom prst="rect">
                <a:avLst/>
              </a:prstGeom>
              <a:blipFill>
                <a:blip r:embed="rId17"/>
                <a:stretch>
                  <a:fillRect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2984529" y="3714434"/>
            <a:ext cx="43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104563" y="1386686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954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50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563" y="1386686"/>
                <a:ext cx="5836598" cy="707886"/>
              </a:xfrm>
              <a:prstGeom prst="rect">
                <a:avLst/>
              </a:prstGeom>
              <a:blipFill>
                <a:blip r:embed="rId18"/>
                <a:stretch>
                  <a:fillRect l="-3653" t="-14530" b="-35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8268592" y="1268984"/>
            <a:ext cx="43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210600" y="2376390"/>
                <a:ext cx="521052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1950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00" y="2376390"/>
                <a:ext cx="5210529" cy="70788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104563" y="3872330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001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563" y="3872330"/>
                <a:ext cx="5836598" cy="707886"/>
              </a:xfrm>
              <a:prstGeom prst="rect">
                <a:avLst/>
              </a:prstGeom>
              <a:blipFill>
                <a:blip r:embed="rId20"/>
                <a:stretch>
                  <a:fillRect l="-3653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8276298" y="3755224"/>
            <a:ext cx="43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210600" y="4660384"/>
                <a:ext cx="53259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2010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00" y="4660384"/>
                <a:ext cx="5325945" cy="70788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8" y="5229973"/>
            <a:ext cx="2042716" cy="1465821"/>
          </a:xfrm>
          <a:prstGeom prst="rect">
            <a:avLst/>
          </a:prstGeom>
        </p:spPr>
      </p:pic>
      <p:sp>
        <p:nvSpPr>
          <p:cNvPr id="32" name="AutoShape 14"/>
          <p:cNvSpPr>
            <a:spLocks/>
          </p:cNvSpPr>
          <p:nvPr/>
        </p:nvSpPr>
        <p:spPr bwMode="auto">
          <a:xfrm rot="16200000" flipH="1">
            <a:off x="3827420" y="1207439"/>
            <a:ext cx="152400" cy="1714500"/>
          </a:xfrm>
          <a:prstGeom prst="rightBrace">
            <a:avLst>
              <a:gd name="adj1" fmla="val 93750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/>
          </a:p>
        </p:txBody>
      </p:sp>
      <p:sp>
        <p:nvSpPr>
          <p:cNvPr id="37" name="AutoShape 14"/>
          <p:cNvSpPr>
            <a:spLocks/>
          </p:cNvSpPr>
          <p:nvPr/>
        </p:nvSpPr>
        <p:spPr bwMode="auto">
          <a:xfrm rot="16200000" flipH="1">
            <a:off x="1600692" y="3682060"/>
            <a:ext cx="152400" cy="1714500"/>
          </a:xfrm>
          <a:prstGeom prst="rightBrace">
            <a:avLst>
              <a:gd name="adj1" fmla="val 93750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/>
          </a:p>
        </p:txBody>
      </p:sp>
      <p:sp>
        <p:nvSpPr>
          <p:cNvPr id="38" name="AutoShape 14"/>
          <p:cNvSpPr>
            <a:spLocks/>
          </p:cNvSpPr>
          <p:nvPr/>
        </p:nvSpPr>
        <p:spPr bwMode="auto">
          <a:xfrm rot="16200000" flipH="1">
            <a:off x="10270892" y="1202886"/>
            <a:ext cx="152400" cy="1714500"/>
          </a:xfrm>
          <a:prstGeom prst="rightBrace">
            <a:avLst>
              <a:gd name="adj1" fmla="val 93750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>
              <a:solidFill>
                <a:srgbClr val="990000"/>
              </a:solidFill>
            </a:endParaRPr>
          </a:p>
        </p:txBody>
      </p:sp>
      <p:sp>
        <p:nvSpPr>
          <p:cNvPr id="39" name="AutoShape 14"/>
          <p:cNvSpPr>
            <a:spLocks/>
          </p:cNvSpPr>
          <p:nvPr/>
        </p:nvSpPr>
        <p:spPr bwMode="auto">
          <a:xfrm rot="16200000" flipH="1">
            <a:off x="10252301" y="3673244"/>
            <a:ext cx="152400" cy="1714500"/>
          </a:xfrm>
          <a:prstGeom prst="rightBrace">
            <a:avLst>
              <a:gd name="adj1" fmla="val 93750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>
              <a:solidFill>
                <a:srgbClr val="99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18B3C85-9BE0-4A91-89E3-FC4F19DE26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512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515">
        <p15:prstTrans prst="drape"/>
      </p:transition>
    </mc:Choice>
    <mc:Fallback xmlns="">
      <p:transition spd="slow" advTm="139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  <p:bldP spid="34" grpId="0"/>
      <p:bldP spid="35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6" grpId="0"/>
      <p:bldP spid="32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22112" y="51950"/>
            <a:ext cx="701987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Bài 5: Đúng</a:t>
            </a:r>
            <a:r>
              <a:rPr kumimoji="0" lang="en-US" sz="32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ghi Đ, sai ghi S </a:t>
            </a: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(SGK/64)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iCiel Alina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58105" y="929015"/>
            <a:ext cx="1800000" cy="1800000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294098" y="1275072"/>
            <a:ext cx="4234407" cy="1051298"/>
          </a:xfrm>
          <a:prstGeom prst="rect">
            <a:avLst/>
          </a:prstGeom>
          <a:solidFill>
            <a:srgbClr val="FF66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86026" y="4168858"/>
            <a:ext cx="9332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vuông và hình chữ nhật không bằng nhau</a:t>
            </a:r>
            <a:endParaRPr lang="en-GB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520" y="3348582"/>
            <a:ext cx="9413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 vuông và hình chữ nhật có diện tích bằng nhau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86026" y="5018680"/>
            <a:ext cx="10582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vuông lớn hơn diện tích hình chữ nhật</a:t>
            </a:r>
            <a:endParaRPr lang="en-GB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026" y="5879907"/>
            <a:ext cx="10066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chữ nhật lớn hơn diện tích hình vuông</a:t>
            </a:r>
            <a:endParaRPr lang="en-GB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089524" y="3307086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0085507" y="4190764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10085507" y="5062789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10085507" y="6000003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1491201" y="1616251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34294" y="2263034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43709" y="150833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AA410D-64CE-49DB-B062-ADF1B35AC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391">
        <p14:window dir="vert"/>
      </p:transition>
    </mc:Choice>
    <mc:Fallback xmlns="">
      <p:transition spd="slow" advTm="393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55" y="505368"/>
            <a:ext cx="10133684" cy="2352146"/>
          </a:xfrm>
          <a:prstGeom prst="rect">
            <a:avLst/>
          </a:prstGeom>
        </p:spPr>
      </p:pic>
      <p:sp>
        <p:nvSpPr>
          <p:cNvPr id="109" name="Rectangle 2"/>
          <p:cNvSpPr>
            <a:spLocks noChangeArrowheads="1"/>
          </p:cNvSpPr>
          <p:nvPr/>
        </p:nvSpPr>
        <p:spPr bwMode="auto">
          <a:xfrm>
            <a:off x="1468052" y="3518574"/>
            <a:ext cx="7698659" cy="25237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20 x 5 = 100 cm²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 x 1 = 1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 dm² = 100 cm².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1376612" y="3429000"/>
            <a:ext cx="10943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Áp dụng các công thức:</a:t>
            </a:r>
            <a:endParaRPr lang="en-US" alt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= chiều dài × chiều rộng;</a:t>
            </a:r>
            <a:endParaRPr lang="en-US" alt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Diện tích hình vuông = cạnh × cạnh.</a:t>
            </a:r>
            <a:endParaRPr lang="en-US" alt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230990" y="2810688"/>
            <a:ext cx="39533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DC0B2E-891C-4A2A-8B97-AE90F12A91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50"/>
    </mc:Choice>
    <mc:Fallback xmlns="">
      <p:transition spd="slow" advTm="50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9" grpId="0"/>
      <p:bldP spid="112" grpId="0"/>
      <p:bldP spid="1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22112" y="51950"/>
            <a:ext cx="701987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Bài 5: Đúng</a:t>
            </a:r>
            <a:r>
              <a:rPr kumimoji="0" lang="en-US" sz="32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ghi Đ, sai ghi S </a:t>
            </a: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(SGK/64)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iCiel Alina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58105" y="929015"/>
            <a:ext cx="1800000" cy="1800000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294098" y="1275072"/>
            <a:ext cx="4234407" cy="1051298"/>
          </a:xfrm>
          <a:prstGeom prst="rect">
            <a:avLst/>
          </a:prstGeom>
          <a:solidFill>
            <a:srgbClr val="FF66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86026" y="4168858"/>
            <a:ext cx="9332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vuông và hình chữ nhật không bằng nhau</a:t>
            </a:r>
            <a:endParaRPr lang="en-GB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520" y="3348582"/>
            <a:ext cx="9413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 vuông và hình chữ nhật có diện tích bằng nhau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86026" y="5018680"/>
            <a:ext cx="10582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vuông lớn hơn diện tích hình chữ nhật</a:t>
            </a:r>
            <a:endParaRPr lang="en-GB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026" y="5879907"/>
            <a:ext cx="10066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chữ nhật lớn hơn diện tích hình vuông</a:t>
            </a:r>
            <a:endParaRPr lang="en-GB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089524" y="3307086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0085507" y="4190764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10085507" y="5062789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10085507" y="6000003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1491201" y="1616251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61726" y="2355489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43709" y="150833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121417" y="3337927"/>
            <a:ext cx="49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159889" y="416885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59889" y="503708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159889" y="592385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576535" y="1592982"/>
                <a:ext cx="17726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GB" sz="32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GB" sz="32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535" y="1592982"/>
                <a:ext cx="1772665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709599" y="1455770"/>
                <a:ext cx="17726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GB" sz="32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GB" sz="32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599" y="1455770"/>
                <a:ext cx="1772665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B41206-245B-46FF-87D2-B19B88A2C6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0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672">
        <p14:window dir="vert"/>
      </p:transition>
    </mc:Choice>
    <mc:Fallback xmlns="">
      <p:transition spd="slow" advTm="36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/>
      <p:bldP spid="38" grpId="0"/>
      <p:bldP spid="39" grpId="0"/>
      <p:bldP spid="40" grpId="0"/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17" name="Picture 5" descr="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54" y="1944938"/>
            <a:ext cx="6948710" cy="487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02334" y="2718009"/>
            <a:ext cx="27440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Dặn dò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616402" y="902934"/>
            <a:ext cx="5296154" cy="1815075"/>
            <a:chOff x="1804022" y="3652025"/>
            <a:chExt cx="8823534" cy="1056159"/>
          </a:xfrm>
        </p:grpSpPr>
        <p:sp>
          <p:nvSpPr>
            <p:cNvPr id="20" name="Rounded Rectangle 19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4482" y="3855397"/>
              <a:ext cx="6813076" cy="8059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Xem lại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phần kiến thức vừa học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6402" y="3048464"/>
            <a:ext cx="5296154" cy="1815075"/>
            <a:chOff x="1804022" y="3652025"/>
            <a:chExt cx="8823534" cy="1056159"/>
          </a:xfrm>
        </p:grpSpPr>
        <p:sp>
          <p:nvSpPr>
            <p:cNvPr id="23" name="Rounded Rectangle 22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57656" y="3979588"/>
              <a:ext cx="7669902" cy="3984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Hoàn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thành 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VBT Toán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F4B6D1-9942-4CD0-98A4-00179E8FF94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96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090">
        <p:random/>
      </p:transition>
    </mc:Choice>
    <mc:Fallback xmlns="">
      <p:transition spd="slow" advTm="809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245" y="1888431"/>
            <a:ext cx="12129756" cy="4665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AFEDF66-B769-0C4D-B5A9-CD4BDA9960EA}"/>
              </a:ext>
            </a:extLst>
          </p:cNvPr>
          <p:cNvSpPr txBox="1">
            <a:spLocks/>
          </p:cNvSpPr>
          <p:nvPr/>
        </p:nvSpPr>
        <p:spPr>
          <a:xfrm>
            <a:off x="1950299" y="558816"/>
            <a:ext cx="8353647" cy="1087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en-US" altLang="zh-CN" sz="6000" b="1" u="sng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YÊU CẦU CẦN ĐẠT:</a:t>
            </a:r>
            <a:endParaRPr lang="zh-CN" altLang="en-US" sz="6000" b="1" u="sng" spc="3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Cadena" panose="02000503000000020004" pitchFamily="2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85AB1A-D371-B84B-8854-AA85B6D3F139}"/>
              </a:ext>
            </a:extLst>
          </p:cNvPr>
          <p:cNvSpPr txBox="1">
            <a:spLocks/>
          </p:cNvSpPr>
          <p:nvPr/>
        </p:nvSpPr>
        <p:spPr>
          <a:xfrm>
            <a:off x="705393" y="3035828"/>
            <a:ext cx="91558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Biết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 đọc, viết số đo diện tích theo đề - xi – mét vuông.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8A6690-26D0-9F47-AE1F-CEC5C2608B79}"/>
              </a:ext>
            </a:extLst>
          </p:cNvPr>
          <p:cNvSpPr txBox="1">
            <a:spLocks/>
          </p:cNvSpPr>
          <p:nvPr/>
        </p:nvSpPr>
        <p:spPr>
          <a:xfrm>
            <a:off x="705394" y="2291286"/>
            <a:ext cx="11486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Biết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 mối quan hệ giữa xăng - ti – mét vuông và 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đề - xi – mét vuông.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A57075-BC02-4444-8188-B3B7204CB8F0}"/>
              </a:ext>
            </a:extLst>
          </p:cNvPr>
          <p:cNvSpPr txBox="1">
            <a:spLocks/>
          </p:cNvSpPr>
          <p:nvPr/>
        </p:nvSpPr>
        <p:spPr>
          <a:xfrm>
            <a:off x="858778" y="4086406"/>
            <a:ext cx="76154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defTabSz="66175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Áp dụng kiến thức trên giải quyết các bài toán liên quan.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6923BA-ABC9-3B4D-AC07-0902F66DC3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11" b="92842" l="7270" r="94504">
                        <a14:foregroundMark x1="51064" y1="29067" x2="51064" y2="29067"/>
                        <a14:foregroundMark x1="60993" y1="30152" x2="60993" y2="30152"/>
                        <a14:foregroundMark x1="68972" y1="49241" x2="68972" y2="49241"/>
                        <a14:foregroundMark x1="67021" y1="44902" x2="83511" y2="42299"/>
                        <a14:foregroundMark x1="83511" y1="42299" x2="89007" y2="47505"/>
                        <a14:foregroundMark x1="89007" y1="47505" x2="88830" y2="55965"/>
                        <a14:foregroundMark x1="88830" y1="55965" x2="92376" y2="62907"/>
                        <a14:foregroundMark x1="92376" y1="62907" x2="87589" y2="68330"/>
                        <a14:foregroundMark x1="87589" y1="68330" x2="87411" y2="68330"/>
                        <a14:foregroundMark x1="68085" y1="44902" x2="77128" y2="43384"/>
                        <a14:foregroundMark x1="77128" y1="43384" x2="83865" y2="43601"/>
                        <a14:foregroundMark x1="83865" y1="43601" x2="89362" y2="48590"/>
                        <a14:foregroundMark x1="89362" y1="48590" x2="89539" y2="49241"/>
                        <a14:foregroundMark x1="69149" y1="45119" x2="83688" y2="40781"/>
                        <a14:foregroundMark x1="83688" y1="40781" x2="89716" y2="44469"/>
                        <a14:foregroundMark x1="89716" y1="44469" x2="89894" y2="49892"/>
                        <a14:foregroundMark x1="67908" y1="44252" x2="74645" y2="44469"/>
                        <a14:foregroundMark x1="74645" y1="44469" x2="89716" y2="40781"/>
                        <a14:foregroundMark x1="89716" y1="40781" x2="90426" y2="49892"/>
                        <a14:foregroundMark x1="90426" y1="49892" x2="89007" y2="58134"/>
                        <a14:foregroundMark x1="89007" y1="58134" x2="90248" y2="59002"/>
                        <a14:foregroundMark x1="73582" y1="39696" x2="76064" y2="31236"/>
                        <a14:foregroundMark x1="76064" y1="31236" x2="70922" y2="15184"/>
                        <a14:foregroundMark x1="70922" y1="15184" x2="65780" y2="9111"/>
                        <a14:foregroundMark x1="65780" y1="9111" x2="58511" y2="8026"/>
                        <a14:foregroundMark x1="58511" y1="8026" x2="51773" y2="9328"/>
                        <a14:foregroundMark x1="51773" y1="9328" x2="45922" y2="13449"/>
                        <a14:foregroundMark x1="45922" y1="13449" x2="39539" y2="36876"/>
                        <a14:foregroundMark x1="39539" y1="36876" x2="40071" y2="45119"/>
                        <a14:foregroundMark x1="40071" y1="45119" x2="35106" y2="29501"/>
                        <a14:foregroundMark x1="35106" y1="29501" x2="29255" y2="25380"/>
                        <a14:foregroundMark x1="29255" y1="25380" x2="28723" y2="33623"/>
                        <a14:foregroundMark x1="28723" y1="33623" x2="24291" y2="26898"/>
                        <a14:foregroundMark x1="24291" y1="26898" x2="18085" y2="22993"/>
                        <a14:foregroundMark x1="18085" y1="22993" x2="6383" y2="31453"/>
                        <a14:foregroundMark x1="6383" y1="31453" x2="7624" y2="42082"/>
                        <a14:foregroundMark x1="7624" y1="42082" x2="11348" y2="49458"/>
                        <a14:foregroundMark x1="11348" y1="49458" x2="11348" y2="57918"/>
                        <a14:foregroundMark x1="11348" y1="57918" x2="7270" y2="64642"/>
                        <a14:foregroundMark x1="7270" y1="64642" x2="10106" y2="68764"/>
                        <a14:foregroundMark x1="10816" y1="68980" x2="10993" y2="85683"/>
                        <a14:foregroundMark x1="10993" y1="85683" x2="12943" y2="69631"/>
                        <a14:foregroundMark x1="9752" y1="82213" x2="8865" y2="89805"/>
                        <a14:foregroundMark x1="14894" y1="88286" x2="11525" y2="88720"/>
                        <a14:foregroundMark x1="9043" y1="89805" x2="33688" y2="85683"/>
                        <a14:foregroundMark x1="33688" y1="85683" x2="54610" y2="86768"/>
                        <a14:foregroundMark x1="54610" y1="86768" x2="58688" y2="86551"/>
                        <a14:foregroundMark x1="12057" y1="90239" x2="29787" y2="92842"/>
                        <a14:foregroundMark x1="29787" y1="92842" x2="58865" y2="87852"/>
                        <a14:foregroundMark x1="58865" y1="87852" x2="60461" y2="87852"/>
                        <a14:foregroundMark x1="47340" y1="89805" x2="64184" y2="90022"/>
                        <a14:foregroundMark x1="64184" y1="90022" x2="78901" y2="86985"/>
                        <a14:foregroundMark x1="78901" y1="86985" x2="85284" y2="90022"/>
                        <a14:foregroundMark x1="85284" y1="90022" x2="92376" y2="88503"/>
                        <a14:foregroundMark x1="92376" y1="88503" x2="94326" y2="88937"/>
                        <a14:foregroundMark x1="64716" y1="90672" x2="78546" y2="89588"/>
                        <a14:foregroundMark x1="78546" y1="89588" x2="83688" y2="90889"/>
                        <a14:foregroundMark x1="92730" y1="86768" x2="89894" y2="78742"/>
                        <a14:foregroundMark x1="89894" y1="78742" x2="89716" y2="70282"/>
                        <a14:foregroundMark x1="89716" y1="70282" x2="93794" y2="62690"/>
                        <a14:foregroundMark x1="91489" y1="68980" x2="94326" y2="63774"/>
                        <a14:foregroundMark x1="91135" y1="69414" x2="93972" y2="63774"/>
                        <a14:foregroundMark x1="92199" y1="69197" x2="94504" y2="62473"/>
                        <a14:foregroundMark x1="17908" y1="68764" x2="18085" y2="79826"/>
                        <a14:foregroundMark x1="42553" y1="22777" x2="44681" y2="14534"/>
                        <a14:foregroundMark x1="44681" y1="14534" x2="45035" y2="14100"/>
                        <a14:foregroundMark x1="50887" y1="10629" x2="58511" y2="10846"/>
                        <a14:foregroundMark x1="58511" y1="10846" x2="65248" y2="9111"/>
                        <a14:foregroundMark x1="65248" y1="9111" x2="66489" y2="9978"/>
                        <a14:foregroundMark x1="27660" y1="50325" x2="28723" y2="41432"/>
                        <a14:foregroundMark x1="28723" y1="41432" x2="28369" y2="47289"/>
                        <a14:foregroundMark x1="19681" y1="50976" x2="13298" y2="47939"/>
                        <a14:foregroundMark x1="13298" y1="47939" x2="9574" y2="40564"/>
                        <a14:foregroundMark x1="9574" y1="40564" x2="10993" y2="32104"/>
                        <a14:foregroundMark x1="10993" y1="32104" x2="9752" y2="39479"/>
                        <a14:foregroundMark x1="50532" y1="70065" x2="50532" y2="79610"/>
                        <a14:foregroundMark x1="50532" y1="79610" x2="50532" y2="70499"/>
                        <a14:foregroundMark x1="50532" y1="70499" x2="50887" y2="75054"/>
                        <a14:foregroundMark x1="64894" y1="69631" x2="65426" y2="77874"/>
                        <a14:foregroundMark x1="65426" y1="77874" x2="65071" y2="69414"/>
                        <a14:foregroundMark x1="65071" y1="69414" x2="67553" y2="7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683" r="4168" b="8316"/>
          <a:stretch/>
        </p:blipFill>
        <p:spPr>
          <a:xfrm>
            <a:off x="8966478" y="3805219"/>
            <a:ext cx="3075916" cy="25599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5FF556-51AE-4960-BF47-82EEEF0CD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151" y="-268366"/>
            <a:ext cx="3631819" cy="23572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3" y="2562322"/>
            <a:ext cx="633848" cy="633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3305607"/>
            <a:ext cx="633848" cy="633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4196333"/>
            <a:ext cx="633848" cy="63384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DE5D397-B19A-4F29-A5A4-DF695D5021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2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68">
        <p14:window dir="vert"/>
      </p:transition>
    </mc:Choice>
    <mc:Fallback xmlns="">
      <p:transition spd="slow" advTm="19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3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25" y="900120"/>
            <a:ext cx="8501145" cy="47043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grpSp>
        <p:nvGrpSpPr>
          <p:cNvPr id="4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2530820" y="3093268"/>
            <a:ext cx="7609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HẸN GẶP LẠI CÁC EM</a:t>
            </a:r>
            <a:endParaRPr kumimoji="0" lang="en-GB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D60F3BF-82CE-4893-A548-AEB41D44A8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68">
        <p14:reveal/>
      </p:transition>
    </mc:Choice>
    <mc:Fallback xmlns="">
      <p:transition spd="slow" advTm="7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4.07407E-6 L 4.79167E-6 -0.07222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175798" y="726570"/>
            <a:ext cx="7256374" cy="3867808"/>
            <a:chOff x="838202" y="737756"/>
            <a:chExt cx="7619998" cy="5282044"/>
          </a:xfrm>
        </p:grpSpPr>
        <p:sp>
          <p:nvSpPr>
            <p:cNvPr id="17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24532" y="1822845"/>
            <a:ext cx="64217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FD7F77">
                    <a:lumMod val="75000"/>
                  </a:srgbClr>
                </a:solidFill>
                <a:prstDash val="solid"/>
              </a:ln>
              <a:solidFill>
                <a:srgbClr val="FD7F77">
                  <a:lumMod val="60000"/>
                  <a:lumOff val="40000"/>
                </a:srgbClr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5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5856206" y="197300"/>
            <a:ext cx="1959352" cy="189117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6357706" y="901691"/>
            <a:ext cx="203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1cm</a:t>
            </a:r>
            <a:r>
              <a:rPr lang="en-US" altLang="en-US" sz="3200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7328" y="2321791"/>
            <a:ext cx="475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" y="17590"/>
            <a:ext cx="3634253" cy="21156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05" y="430306"/>
            <a:ext cx="2186651" cy="2813831"/>
          </a:xfrm>
          <a:prstGeom prst="rect">
            <a:avLst/>
          </a:prstGeom>
        </p:spPr>
      </p:pic>
      <p:pic>
        <p:nvPicPr>
          <p:cNvPr id="21" name="Picture 11" descr="1-3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" y="1248981"/>
            <a:ext cx="809074" cy="90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968" y="1102659"/>
            <a:ext cx="14273348" cy="576143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69848" y="3732408"/>
            <a:ext cx="26974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A.1cm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là diện tích của hình vuông có cạnh dài 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71626" y="4125697"/>
            <a:ext cx="31120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B.1cm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là diện tích của hình vuông có cạnh dài 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73253" y="4667317"/>
            <a:ext cx="279421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C.1cm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là chu vi của hình vuông có cạnh dài 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71626" y="4125698"/>
            <a:ext cx="31120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B.1cm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là diện tích của hình vuông có cạnh dài 1cm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742ABE-8EFF-4285-8CC6-5FC308643C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2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22"/>
    </mc:Choice>
    <mc:Fallback xmlns="">
      <p:transition spd="slow" advTm="48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14" grpId="0"/>
      <p:bldP spid="28" grpId="0"/>
      <p:bldP spid="30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175798" y="726570"/>
            <a:ext cx="7256374" cy="3867808"/>
            <a:chOff x="838202" y="737756"/>
            <a:chExt cx="7619998" cy="5282044"/>
          </a:xfrm>
        </p:grpSpPr>
        <p:sp>
          <p:nvSpPr>
            <p:cNvPr id="17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23929" y="1734343"/>
            <a:ext cx="62549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14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6B3867-1BEF-41C3-99EA-0FB79E2F14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89">
        <p14:window dir="vert"/>
      </p:transition>
    </mc:Choice>
    <mc:Fallback xmlns="">
      <p:transition spd="slow" advTm="2889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 isNarration="1">
                  <p:cMediaNode vol="80000" showWhenStopped="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 isNarration="1">
                  <p:cMediaNode vol="80000" showWhenStopped="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48" objId="12"/>
        <p14:stopEvt time="1825" objId="1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279149" y="59386"/>
            <a:ext cx="73212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2" algn="ctr">
              <a:defRPr/>
            </a:pPr>
            <a:r>
              <a:rPr lang="en-US" sz="400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đề - xi – mét vuông</a:t>
            </a:r>
            <a:endParaRPr kumimoji="0" lang="en-US" sz="40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888" y="2290933"/>
            <a:ext cx="3047889" cy="30478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1B8126-1F35-409F-8993-FFC782C53C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161" y="0"/>
            <a:ext cx="1534545" cy="1534545"/>
          </a:xfrm>
          <a:prstGeom prst="rect">
            <a:avLst/>
          </a:prstGeom>
        </p:spPr>
      </p:pic>
      <p:sp>
        <p:nvSpPr>
          <p:cNvPr id="20" name="AutoShape 96"/>
          <p:cNvSpPr>
            <a:spLocks/>
          </p:cNvSpPr>
          <p:nvPr/>
        </p:nvSpPr>
        <p:spPr bwMode="auto">
          <a:xfrm>
            <a:off x="1495862" y="2290933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21" name="Text Box 23"/>
          <p:cNvSpPr txBox="1"/>
          <p:nvPr/>
        </p:nvSpPr>
        <p:spPr>
          <a:xfrm>
            <a:off x="405442" y="3299442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487790" y="861111"/>
            <a:ext cx="10643250" cy="1071416"/>
          </a:xfrm>
          <a:prstGeom prst="round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b="1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đo diện tích người ta còn dùng đơn vị </a:t>
            </a:r>
            <a:r>
              <a:rPr lang="vi-VN" altLang="vi-VN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đề-xi-mét vuông</a:t>
            </a:r>
            <a:r>
              <a:rPr lang="vi-VN" altLang="vi-VN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82193" y="3412587"/>
                <a:ext cx="6609807" cy="1461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bg2"/>
                    </a:solidFill>
                    <a:latin typeface="+mj-lt"/>
                  </a:rPr>
                  <a:t>Diện tích hình vuông là:</a:t>
                </a:r>
              </a:p>
              <a:p>
                <a:r>
                  <a:rPr lang="vi-VN" sz="4400" b="1" dirty="0">
                    <a:solidFill>
                      <a:schemeClr val="bg2"/>
                    </a:solidFill>
                    <a:latin typeface="+mj-lt"/>
                  </a:rPr>
                  <a:t>1 x 1 = 1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4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400" b="1" i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400" b="1" i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400" b="1" dirty="0">
                    <a:solidFill>
                      <a:schemeClr val="bg2"/>
                    </a:solidFill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93" y="3412587"/>
                <a:ext cx="6609807" cy="1461875"/>
              </a:xfrm>
              <a:prstGeom prst="rect">
                <a:avLst/>
              </a:prstGeom>
              <a:blipFill>
                <a:blip r:embed="rId8"/>
                <a:stretch>
                  <a:fillRect l="-3782" t="-8333" b="-191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133702" y="2501250"/>
            <a:ext cx="7188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Tính diện tích hình vuông có cạnh 1dm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69122" y="326940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122" y="3269401"/>
                <a:ext cx="2093818" cy="721801"/>
              </a:xfrm>
              <a:prstGeom prst="rect">
                <a:avLst/>
              </a:prstGeom>
              <a:blipFill>
                <a:blip r:embed="rId9"/>
                <a:stretch>
                  <a:fillRect l="-10174" t="-13445" b="-344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A43648-F7B5-4E77-BE17-6CFFBF6CAE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333837"/>
      </p:ext>
    </p:extLst>
  </p:cSld>
  <p:clrMapOvr>
    <a:masterClrMapping/>
  </p:clrMapOvr>
  <p:transition spd="slow" advTm="58317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 animBg="1"/>
      <p:bldP spid="21" grpId="0"/>
      <p:bldP spid="15" grpId="0" animBg="1"/>
      <p:bldP spid="2" grpId="0"/>
      <p:bldP spid="1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475" y="1420388"/>
            <a:ext cx="2628690" cy="2628690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>
            <a:off x="2898771" y="146329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935242" y="247312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80262" y="216026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262" y="2160264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3445" b="-344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128240" y="4951998"/>
                <a:ext cx="8891451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lang="en-US" sz="4000" noProof="0" dirty="0">
                    <a:ln w="0"/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Đề xi mét vuông viết tắt là: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 w="0"/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40" y="4951998"/>
                <a:ext cx="8891451" cy="707886"/>
              </a:xfrm>
              <a:prstGeom prst="rect">
                <a:avLst/>
              </a:prstGeom>
              <a:blipFill>
                <a:blip r:embed="rId7"/>
                <a:stretch>
                  <a:fillRect l="-2399" t="-15517" b="-362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81" y="189240"/>
            <a:ext cx="4254137" cy="4254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128240" y="5659884"/>
                <a:ext cx="9075939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noProof="0" dirty="0">
                    <a:ln w="0"/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đọc là: </a:t>
                </a:r>
                <a14:m>
                  <m:oMath xmlns:m="http://schemas.openxmlformats.org/officeDocument/2006/math"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đề 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xi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vu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</m:oMath>
                </a14:m>
                <a:endParaRPr kumimoji="0" lang="en-US" sz="4000" b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40" y="5659884"/>
                <a:ext cx="9075939" cy="707886"/>
              </a:xfrm>
              <a:prstGeom prst="rect">
                <a:avLst/>
              </a:prstGeom>
              <a:blipFill>
                <a:blip r:embed="rId9"/>
                <a:stretch>
                  <a:fillRect t="-15385" b="-350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1935242" y="167064"/>
            <a:ext cx="84433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  <a:r>
              <a:rPr kumimoji="0" lang="en-US" sz="36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cách đọc, viết đề - xi – mét vuông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" y="4540742"/>
            <a:ext cx="1258572" cy="13218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" y="5451303"/>
            <a:ext cx="1258572" cy="132181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E26F29-0DB4-434F-88A6-F45BD87024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59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3160">
        <p14:doors dir="vert"/>
      </p:transition>
    </mc:Choice>
    <mc:Fallback xmlns="">
      <p:transition spd="slow" advTm="23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5831" y="4702056"/>
            <a:ext cx="3883449" cy="1168216"/>
          </a:xfrm>
          <a:prstGeom prst="rect">
            <a:avLst/>
          </a:prstGeom>
          <a:noFill/>
          <a:ln w="76200">
            <a:solidFill>
              <a:schemeClr val="accent6">
                <a:lumMod val="1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1158827" y="320432"/>
            <a:ext cx="105657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36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quan hệ giữa đề xi mét vuông và xăng ti mét vuông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613184" y="1591589"/>
                <a:ext cx="6433445" cy="29238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defRPr/>
                </a:pPr>
                <a:r>
                  <a:rPr lang="vi-VN" sz="36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 </a:t>
                </a:r>
                <a:r>
                  <a:rPr lang="en-GB" sz="36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36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36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vi-VN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>
                  <a:defRPr/>
                </a:pP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endParaRPr kumimoji="0" lang="en-US" sz="4000" b="0" i="0" u="none" strike="noStrike" kern="1200" cap="none" spc="0" normalizeH="0" baseline="0" noProof="0" dirty="0">
                  <a:ln w="0"/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184" y="1591589"/>
                <a:ext cx="6433445" cy="2923877"/>
              </a:xfrm>
              <a:prstGeom prst="rect">
                <a:avLst/>
              </a:prstGeom>
              <a:blipFill>
                <a:blip r:embed="rId5"/>
                <a:stretch>
                  <a:fillRect l="-2938" t="-3125" r="-39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944" y="1580399"/>
            <a:ext cx="4010768" cy="37057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26944" y="49153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855831" y="486584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831" y="4865847"/>
                <a:ext cx="3748014" cy="658898"/>
              </a:xfrm>
              <a:prstGeom prst="rect">
                <a:avLst/>
              </a:prstGeom>
              <a:blipFill>
                <a:blip r:embed="rId7"/>
                <a:stretch>
                  <a:fillRect l="-5049" t="-12037" b="-342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31136" y="28895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136" y="2889519"/>
                <a:ext cx="2325624" cy="721801"/>
              </a:xfrm>
              <a:prstGeom prst="rect">
                <a:avLst/>
              </a:prstGeom>
              <a:blipFill>
                <a:blip r:embed="rId8"/>
                <a:stretch>
                  <a:fillRect t="-13559" b="-355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utoShape 96"/>
          <p:cNvSpPr>
            <a:spLocks/>
          </p:cNvSpPr>
          <p:nvPr/>
        </p:nvSpPr>
        <p:spPr bwMode="auto">
          <a:xfrm>
            <a:off x="987837" y="15915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26422" y="3140894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6" name="Straight Arrow Connector 5"/>
          <p:cNvCxnSpPr>
            <a:stCxn id="16" idx="2"/>
          </p:cNvCxnSpPr>
          <p:nvPr/>
        </p:nvCxnSpPr>
        <p:spPr>
          <a:xfrm>
            <a:off x="1422596" y="5286164"/>
            <a:ext cx="0" cy="238579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2518" y="54054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18" y="5405453"/>
                <a:ext cx="2325624" cy="523220"/>
              </a:xfrm>
              <a:prstGeom prst="rect">
                <a:avLst/>
              </a:prstGeom>
              <a:blipFill>
                <a:blip r:embed="rId9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8FF3BF-0892-48BD-969D-EAA24FA9A6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583">
        <p14:doors dir="vert"/>
      </p:transition>
    </mc:Choice>
    <mc:Fallback xmlns="">
      <p:transition spd="slow" advTm="50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10" grpId="0"/>
      <p:bldP spid="16" grpId="0" animBg="1"/>
      <p:bldP spid="26" grpId="0"/>
      <p:bldP spid="14" grpId="0" animBg="1"/>
      <p:bldP spid="15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654550" y="787978"/>
            <a:ext cx="7315200" cy="5282044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412802" y="49776"/>
            <a:ext cx="4241747" cy="4095504"/>
            <a:chOff x="607074" y="1328253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074" y="1328253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603344" y="3075560"/>
              <a:ext cx="1729920" cy="3483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335742" y="1906456"/>
            <a:ext cx="61671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 w="0"/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iCiel Alina" pitchFamily="50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67" y="5137518"/>
            <a:ext cx="1677072" cy="1813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114405" y="3167881"/>
                <a:ext cx="660984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600" dirty="0">
                    <a:ln w="0"/>
                    <a:solidFill>
                      <a:srgbClr val="5B9BD5">
                        <a:lumMod val="50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Đề xi mét vuông viết tắt là: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n w="0"/>
                  <a:solidFill>
                    <a:srgbClr val="5B9BD5">
                      <a:lumMod val="50000"/>
                    </a:srgb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05" y="3167881"/>
                <a:ext cx="6609847" cy="646331"/>
              </a:xfrm>
              <a:prstGeom prst="rect">
                <a:avLst/>
              </a:prstGeom>
              <a:blipFill>
                <a:blip r:embed="rId8"/>
                <a:stretch>
                  <a:fillRect l="-2860" t="-15094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5111684" y="1835141"/>
            <a:ext cx="6168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n w="0"/>
                <a:solidFill>
                  <a:srgbClr val="5B9BD5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Đề xi mét vuông </a:t>
            </a:r>
            <a:r>
              <a:rPr lang="en-GB" sz="3600" dirty="0">
                <a:ln w="0"/>
                <a:solidFill>
                  <a:srgbClr val="5B9BD5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 đơn vị đo diện tích.</a:t>
            </a:r>
            <a:endParaRPr lang="en-GB" sz="3600" dirty="0"/>
          </a:p>
        </p:txBody>
      </p:sp>
      <p:sp>
        <p:nvSpPr>
          <p:cNvPr id="14" name="Rectangle 13"/>
          <p:cNvSpPr/>
          <p:nvPr/>
        </p:nvSpPr>
        <p:spPr>
          <a:xfrm>
            <a:off x="6406788" y="4082256"/>
            <a:ext cx="3971108" cy="9902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518335" y="4247955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335" y="4247955"/>
                <a:ext cx="3748014" cy="658898"/>
              </a:xfrm>
              <a:prstGeom prst="rect">
                <a:avLst/>
              </a:prstGeom>
              <a:blipFill>
                <a:blip r:embed="rId9"/>
                <a:stretch>
                  <a:fillRect l="-4878" t="-12963" b="-342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0816708-B97E-428E-BAF0-2A9EFD57CB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7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898">
        <p:fade/>
      </p:transition>
    </mc:Choice>
    <mc:Fallback xmlns="">
      <p:transition spd="med" advTm="32898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10" grpId="0"/>
          <p:bldP spid="5" grpId="0"/>
          <p:bldP spid="6" grpId="0"/>
          <p:bldP spid="14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10" grpId="0"/>
          <p:bldP spid="5" grpId="0"/>
          <p:bldP spid="6" grpId="0"/>
          <p:bldP spid="14" grpId="0" animBg="1"/>
          <p:bldP spid="1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|7.9|5.9|6.7|5.9|4.9|5|8.8|6.5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9.6|7|4.7|21|7.7|1.9|16|15.1|2.5|12|1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4|11.2|5.6|6|5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0.6|0.7|0.6|0.7|0.8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3.5|5.6|16.9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1.4|0.7|6.8|1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0.6|4.4|4.9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9.1|9.6|2|1.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766</Words>
  <Application>Microsoft Office PowerPoint</Application>
  <PresentationFormat>Widescreen</PresentationFormat>
  <Paragraphs>148</Paragraphs>
  <Slides>20</Slides>
  <Notes>9</Notes>
  <HiddenSlides>0</HiddenSlides>
  <MMClips>26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Microsoft YaHei</vt:lpstr>
      <vt:lpstr>SimSun</vt:lpstr>
      <vt:lpstr>#9Slide03 Arima Madurai Black</vt:lpstr>
      <vt:lpstr>Arial</vt:lpstr>
      <vt:lpstr>Calibri</vt:lpstr>
      <vt:lpstr>Calibri Light</vt:lpstr>
      <vt:lpstr>Cambria Math</vt:lpstr>
      <vt:lpstr>iCiel Alina</vt:lpstr>
      <vt:lpstr>iCiel Cadena</vt:lpstr>
      <vt:lpstr>PangMenZhengDao</vt:lpstr>
      <vt:lpstr>SVN-Sofia</vt:lpstr>
      <vt:lpstr>Times New Roman</vt:lpstr>
      <vt:lpstr>汉仪小麦体简</vt:lpstr>
      <vt:lpstr>1_Office Theme</vt:lpstr>
      <vt:lpstr>Flippy Cute Daily Activities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tmc0983705269@outlook.com.vn</cp:lastModifiedBy>
  <cp:revision>89</cp:revision>
  <dcterms:created xsi:type="dcterms:W3CDTF">2021-10-29T07:54:01Z</dcterms:created>
  <dcterms:modified xsi:type="dcterms:W3CDTF">2021-11-17T12:36:34Z</dcterms:modified>
</cp:coreProperties>
</file>