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2" r:id="rId1"/>
  </p:sldMasterIdLst>
  <p:notesMasterIdLst>
    <p:notesMasterId r:id="rId21"/>
  </p:notesMasterIdLst>
  <p:sldIdLst>
    <p:sldId id="470" r:id="rId2"/>
    <p:sldId id="567" r:id="rId3"/>
    <p:sldId id="563" r:id="rId4"/>
    <p:sldId id="568" r:id="rId5"/>
    <p:sldId id="569" r:id="rId6"/>
    <p:sldId id="566" r:id="rId7"/>
    <p:sldId id="494" r:id="rId8"/>
    <p:sldId id="574" r:id="rId9"/>
    <p:sldId id="499" r:id="rId10"/>
    <p:sldId id="554" r:id="rId11"/>
    <p:sldId id="545" r:id="rId12"/>
    <p:sldId id="571" r:id="rId13"/>
    <p:sldId id="570" r:id="rId14"/>
    <p:sldId id="555" r:id="rId15"/>
    <p:sldId id="572" r:id="rId16"/>
    <p:sldId id="573" r:id="rId17"/>
    <p:sldId id="575" r:id="rId18"/>
    <p:sldId id="552" r:id="rId19"/>
    <p:sldId id="556" r:id="rId20"/>
  </p:sldIdLst>
  <p:sldSz cx="12190413" cy="6859588"/>
  <p:notesSz cx="6858000" cy="9144000"/>
  <p:embeddedFontLst>
    <p:embeddedFont>
      <p:font typeface="等线" panose="02010600030101010101" pitchFamily="2" charset="-122"/>
      <p:regular r:id="rId22"/>
      <p:bold r:id="rId23"/>
    </p:embeddedFont>
    <p:embeddedFont>
      <p:font typeface=".VnTime" panose="020B720000000000000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HP001 4 hàng" panose="020B0603050302020204" pitchFamily="34" charset="0"/>
      <p:regular r:id="rId29"/>
      <p:bold r:id="rId30"/>
    </p:embeddedFont>
  </p:embeddedFontLst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909B"/>
    <a:srgbClr val="6DC1B5"/>
    <a:srgbClr val="FEF303"/>
    <a:srgbClr val="ABD9F0"/>
    <a:srgbClr val="2D8D8A"/>
    <a:srgbClr val="ED8550"/>
    <a:srgbClr val="3FB6BA"/>
    <a:srgbClr val="70AC2E"/>
    <a:srgbClr val="1288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4" autoAdjust="0"/>
    <p:restoredTop sz="84916" autoAdjust="0"/>
  </p:normalViewPr>
  <p:slideViewPr>
    <p:cSldViewPr snapToGrid="0" showGuides="1">
      <p:cViewPr varScale="1">
        <p:scale>
          <a:sx n="70" d="100"/>
          <a:sy n="70" d="100"/>
        </p:scale>
        <p:origin x="1020" y="66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561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9193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843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051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033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5529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文本占位符 5529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527812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714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838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06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282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868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0"/>
            <a:ext cx="12192621" cy="685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4" b="4108"/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0413" cy="5844804"/>
          </a:xfrm>
          <a:prstGeom prst="rect">
            <a:avLst/>
          </a:prstGeom>
          <a:gradFill flip="none" rotWithShape="1">
            <a:gsLst>
              <a:gs pos="23000">
                <a:schemeClr val="bg1">
                  <a:alpha val="87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8152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  <p:sp>
        <p:nvSpPr>
          <p:cNvPr id="58" name="矩形 57"/>
          <p:cNvSpPr/>
          <p:nvPr userDrawn="1"/>
        </p:nvSpPr>
        <p:spPr>
          <a:xfrm>
            <a:off x="0" y="0"/>
            <a:ext cx="12190413" cy="6859588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53233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433" y="-836049"/>
            <a:ext cx="13312834" cy="157692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389" y="6022682"/>
            <a:ext cx="2400025" cy="95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3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  <a:prstGeom prst="rect">
            <a:avLst/>
          </a:prstGeo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  <a:prstGeom prst="rect">
            <a:avLst/>
          </a:prstGeo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F294B23-B029-460F-94FB-67339BB59E94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83746" y="-295835"/>
            <a:ext cx="3829166" cy="330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3" Type="http://schemas.openxmlformats.org/officeDocument/2006/relationships/tags" Target="../tags/tag2.xml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4.jpg"/><Relationship Id="rId1" Type="http://schemas.microsoft.com/office/2007/relationships/media" Target="../media/media1.mp3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10.png"/><Relationship Id="rId5" Type="http://schemas.openxmlformats.org/officeDocument/2006/relationships/tags" Target="../tags/tag4.xml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tags" Target="../tags/tag3.xml"/><Relationship Id="rId9" Type="http://schemas.openxmlformats.org/officeDocument/2006/relationships/image" Target="../media/image8.jp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microsoft.com/office/2007/relationships/hdphoto" Target="../media/hdphoto5.wdp"/><Relationship Id="rId5" Type="http://schemas.openxmlformats.org/officeDocument/2006/relationships/image" Target="../media/image40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6.png"/><Relationship Id="rId18" Type="http://schemas.openxmlformats.org/officeDocument/2006/relationships/image" Target="../media/image60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3.png"/><Relationship Id="rId7" Type="http://schemas.openxmlformats.org/officeDocument/2006/relationships/image" Target="../media/image51.jpg"/><Relationship Id="rId12" Type="http://schemas.openxmlformats.org/officeDocument/2006/relationships/image" Target="../media/image55.png"/><Relationship Id="rId17" Type="http://schemas.openxmlformats.org/officeDocument/2006/relationships/image" Target="../media/image59.png"/><Relationship Id="rId2" Type="http://schemas.openxmlformats.org/officeDocument/2006/relationships/audio" Target="../media/media3.mp3"/><Relationship Id="rId16" Type="http://schemas.openxmlformats.org/officeDocument/2006/relationships/image" Target="../media/image45.png"/><Relationship Id="rId20" Type="http://schemas.openxmlformats.org/officeDocument/2006/relationships/image" Target="../media/image62.svg"/><Relationship Id="rId1" Type="http://schemas.microsoft.com/office/2007/relationships/media" Target="../media/media3.mp3"/><Relationship Id="rId6" Type="http://schemas.openxmlformats.org/officeDocument/2006/relationships/image" Target="../media/image50.jpeg"/><Relationship Id="rId11" Type="http://schemas.openxmlformats.org/officeDocument/2006/relationships/image" Target="../media/image54.png"/><Relationship Id="rId5" Type="http://schemas.openxmlformats.org/officeDocument/2006/relationships/image" Target="../media/image49.jpe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19" Type="http://schemas.openxmlformats.org/officeDocument/2006/relationships/image" Target="../media/image6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2.png"/><Relationship Id="rId14" Type="http://schemas.openxmlformats.org/officeDocument/2006/relationships/image" Target="../media/image5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64.png"/><Relationship Id="rId5" Type="http://schemas.openxmlformats.org/officeDocument/2006/relationships/image" Target="../media/image45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11.xml"/><Relationship Id="rId7" Type="http://schemas.openxmlformats.org/officeDocument/2006/relationships/image" Target="../media/image64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14.xml"/><Relationship Id="rId7" Type="http://schemas.openxmlformats.org/officeDocument/2006/relationships/image" Target="../media/image64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mp"/><Relationship Id="rId2" Type="http://schemas.openxmlformats.org/officeDocument/2006/relationships/image" Target="../media/image65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64.png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2.png"/><Relationship Id="rId18" Type="http://schemas.openxmlformats.org/officeDocument/2006/relationships/slide" Target="slide4.xml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27.png"/><Relationship Id="rId7" Type="http://schemas.openxmlformats.org/officeDocument/2006/relationships/image" Target="../media/image17.gif"/><Relationship Id="rId12" Type="http://schemas.openxmlformats.org/officeDocument/2006/relationships/slide" Target="slide7.xml"/><Relationship Id="rId17" Type="http://schemas.openxmlformats.org/officeDocument/2006/relationships/image" Target="../media/image25.png"/><Relationship Id="rId2" Type="http://schemas.openxmlformats.org/officeDocument/2006/relationships/audio" Target="../media/media2.wma"/><Relationship Id="rId16" Type="http://schemas.openxmlformats.org/officeDocument/2006/relationships/slide" Target="slide3.xml"/><Relationship Id="rId20" Type="http://schemas.openxmlformats.org/officeDocument/2006/relationships/slide" Target="slide6.xml"/><Relationship Id="rId1" Type="http://schemas.microsoft.com/office/2007/relationships/media" Target="../media/media2.wma"/><Relationship Id="rId6" Type="http://schemas.openxmlformats.org/officeDocument/2006/relationships/image" Target="../media/image16.jpeg"/><Relationship Id="rId11" Type="http://schemas.openxmlformats.org/officeDocument/2006/relationships/image" Target="../media/image21.gif"/><Relationship Id="rId5" Type="http://schemas.microsoft.com/office/2007/relationships/hdphoto" Target="../media/hdphoto2.wdp"/><Relationship Id="rId15" Type="http://schemas.openxmlformats.org/officeDocument/2006/relationships/image" Target="../media/image24.png"/><Relationship Id="rId23" Type="http://schemas.openxmlformats.org/officeDocument/2006/relationships/image" Target="../media/image28.png"/><Relationship Id="rId10" Type="http://schemas.openxmlformats.org/officeDocument/2006/relationships/image" Target="../media/image20.png"/><Relationship Id="rId19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19.gif"/><Relationship Id="rId14" Type="http://schemas.openxmlformats.org/officeDocument/2006/relationships/image" Target="../media/image23.png"/><Relationship Id="rId22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2.xml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2.xml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2.xml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1.png"/><Relationship Id="rId7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emf"/><Relationship Id="rId5" Type="http://schemas.openxmlformats.org/officeDocument/2006/relationships/image" Target="../media/image32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4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11" Type="http://schemas.openxmlformats.org/officeDocument/2006/relationships/image" Target="../media/image38.png"/><Relationship Id="rId5" Type="http://schemas.openxmlformats.org/officeDocument/2006/relationships/image" Target="../media/image9.png"/><Relationship Id="rId10" Type="http://schemas.openxmlformats.org/officeDocument/2006/relationships/image" Target="../media/image37.emf"/><Relationship Id="rId4" Type="http://schemas.openxmlformats.org/officeDocument/2006/relationships/image" Target="../media/image8.jpg"/><Relationship Id="rId9" Type="http://schemas.openxmlformats.org/officeDocument/2006/relationships/image" Target="../media/image36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microsoft.com/office/2007/relationships/hdphoto" Target="../media/hdphoto5.wdp"/><Relationship Id="rId5" Type="http://schemas.openxmlformats.org/officeDocument/2006/relationships/image" Target="../media/image40.png"/><Relationship Id="rId4" Type="http://schemas.openxmlformats.org/officeDocument/2006/relationships/image" Target="../media/image1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A_MakeIt Last.mp3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765599" y="-1676722"/>
            <a:ext cx="609600" cy="609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3348" y="0"/>
            <a:ext cx="13330238" cy="685710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822">
            <a:off x="9305391" y="89925"/>
            <a:ext cx="2335881" cy="2243502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268247" y="833281"/>
            <a:ext cx="7136452" cy="3159186"/>
            <a:chOff x="3213256" y="1764923"/>
            <a:chExt cx="7136452" cy="3159186"/>
          </a:xfrm>
        </p:grpSpPr>
        <p:sp>
          <p:nvSpPr>
            <p:cNvPr id="29" name="18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3213256" y="4185445"/>
              <a:ext cx="6776395" cy="7386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4800">
                  <a:solidFill>
                    <a:srgbClr val="33909B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GV:…</a:t>
              </a:r>
              <a:endParaRPr lang="en-US" altLang="zh-CN" sz="3200" dirty="0">
                <a:solidFill>
                  <a:srgbClr val="33909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18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623081" y="2648594"/>
              <a:ext cx="6105922" cy="138499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9000" b="1" dirty="0" err="1">
                  <a:solidFill>
                    <a:srgbClr val="33909B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UTM Alberta Heavy" panose="02040603050506020204" pitchFamily="18" charset="0"/>
                  <a:ea typeface="微软雅黑" panose="020B0503020204020204" pitchFamily="34" charset="-122"/>
                  <a:cs typeface="宋体" pitchFamily="2" charset="-122"/>
                </a:rPr>
                <a:t>Môn</a:t>
              </a:r>
              <a:r>
                <a:rPr lang="en-US" altLang="zh-CN" sz="9000" b="1" dirty="0">
                  <a:solidFill>
                    <a:srgbClr val="33909B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UTM Alberta Heavy" panose="02040603050506020204" pitchFamily="18" charset="0"/>
                  <a:ea typeface="微软雅黑" panose="020B0503020204020204" pitchFamily="34" charset="-122"/>
                  <a:cs typeface="宋体" pitchFamily="2" charset="-122"/>
                </a:rPr>
                <a:t> </a:t>
              </a:r>
              <a:r>
                <a:rPr lang="en-US" altLang="zh-CN" sz="9000" b="1" dirty="0" err="1">
                  <a:solidFill>
                    <a:srgbClr val="33909B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UTM Alberta Heavy" panose="02040603050506020204" pitchFamily="18" charset="0"/>
                  <a:ea typeface="微软雅黑" panose="020B0503020204020204" pitchFamily="34" charset="-122"/>
                  <a:cs typeface="宋体" pitchFamily="2" charset="-122"/>
                </a:rPr>
                <a:t>Toán</a:t>
              </a:r>
              <a:endParaRPr lang="en-US" altLang="zh-CN" sz="9000" b="1" dirty="0">
                <a:solidFill>
                  <a:srgbClr val="33909B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UTM Alberta Heavy" panose="02040603050506020204" pitchFamily="18" charset="0"/>
                <a:ea typeface="微软雅黑" panose="020B0503020204020204" pitchFamily="34" charset="-122"/>
                <a:cs typeface="宋体" pitchFamily="2" charset="-122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4949" y="1764923"/>
              <a:ext cx="1504759" cy="2149654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738" y="2514406"/>
            <a:ext cx="2241086" cy="2244534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B16AC8EB-F524-4EF8-8B92-EA00384FCED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12" y="24017"/>
            <a:ext cx="2813694" cy="2327096"/>
          </a:xfrm>
          <a:prstGeom prst="rect">
            <a:avLst/>
          </a:prstGeom>
        </p:spPr>
      </p:pic>
      <p:pic>
        <p:nvPicPr>
          <p:cNvPr id="23" name="Picture 22" descr="A picture containing text, room, gambling house, vector graphics&#10;&#10;Description automatically generated">
            <a:extLst>
              <a:ext uri="{FF2B5EF4-FFF2-40B4-BE49-F238E27FC236}">
                <a16:creationId xmlns:a16="http://schemas.microsoft.com/office/drawing/2014/main" id="{0800C704-0936-4496-B95E-42E3494B43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297">
            <a:off x="7417172" y="3753824"/>
            <a:ext cx="3694441" cy="3161151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FEEB112-E57D-4D0D-AD5A-FFD7B2D89997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7" y="2665976"/>
            <a:ext cx="4276213" cy="404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8223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1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82230"/>
                                </p:stCondLst>
                                <p:childTnLst>
                                  <p:par>
                                    <p:cTn id="24" presetID="35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3283 0.03263 L -0.17567 0.01967 " pathEditMode="relative" rAng="0" ptsTypes="AA">
                                          <p:cBhvr>
                                            <p:cTn id="25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32" y="-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4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8223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82230"/>
                                </p:stCondLst>
                                <p:childTnLst>
                                  <p:par>
                                    <p:cTn id="24" presetID="35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3283 0.03263 L -0.17567 0.01967 " pathEditMode="relative" rAng="0" ptsTypes="AA">
                                          <p:cBhvr>
                                            <p:cTn id="25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32" y="-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4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图片 43011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40" y="4070243"/>
            <a:ext cx="12219643" cy="2788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3" name="图片 43012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45990" y="-877879"/>
            <a:ext cx="13966607" cy="821852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" name="图片 2068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40" y="-438778"/>
            <a:ext cx="8163566" cy="22073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4" name="图片 43013" descr="1-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1610" y="2470116"/>
            <a:ext cx="2525054" cy="3716153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7" name="Group 3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015240"/>
              </p:ext>
            </p:extLst>
          </p:nvPr>
        </p:nvGraphicFramePr>
        <p:xfrm>
          <a:off x="147640" y="822168"/>
          <a:ext cx="10645334" cy="5947909"/>
        </p:xfrm>
        <a:graphic>
          <a:graphicData uri="http://schemas.openxmlformats.org/drawingml/2006/table">
            <a:tbl>
              <a:tblPr/>
              <a:tblGrid>
                <a:gridCol w="3119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24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7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04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20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46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46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463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780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780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946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6823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Đọc số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Viết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số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08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4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27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88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73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346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056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Text Box 327"/>
          <p:cNvSpPr txBox="1">
            <a:spLocks noChangeArrowheads="1"/>
          </p:cNvSpPr>
          <p:nvPr/>
        </p:nvSpPr>
        <p:spPr bwMode="auto">
          <a:xfrm>
            <a:off x="2328634" y="120734"/>
            <a:ext cx="74214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5233" y="2371831"/>
            <a:ext cx="23211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altLang="en-US" sz="1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370487" y="2338430"/>
            <a:ext cx="179999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32 000 000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394399" y="2806215"/>
            <a:ext cx="232379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32 516 000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679592" y="2365393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357682" y="2364750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7012919" y="2364750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668155" y="2378367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8308150" y="2364750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993862" y="2378367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9579510" y="2364749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10183455" y="2365552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2" name="Text Box 118"/>
          <p:cNvSpPr txBox="1">
            <a:spLocks noChangeArrowheads="1"/>
          </p:cNvSpPr>
          <p:nvPr/>
        </p:nvSpPr>
        <p:spPr bwMode="auto">
          <a:xfrm>
            <a:off x="6209612" y="1375729"/>
            <a:ext cx="838091" cy="58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119"/>
          <p:cNvSpPr txBox="1">
            <a:spLocks noChangeArrowheads="1"/>
          </p:cNvSpPr>
          <p:nvPr/>
        </p:nvSpPr>
        <p:spPr bwMode="auto">
          <a:xfrm>
            <a:off x="5559246" y="1365932"/>
            <a:ext cx="761901" cy="83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sp>
        <p:nvSpPr>
          <p:cNvPr id="44" name="Text Box 120"/>
          <p:cNvSpPr txBox="1">
            <a:spLocks noChangeArrowheads="1"/>
          </p:cNvSpPr>
          <p:nvPr/>
        </p:nvSpPr>
        <p:spPr bwMode="auto">
          <a:xfrm>
            <a:off x="4947931" y="1355939"/>
            <a:ext cx="914281" cy="82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121"/>
          <p:cNvSpPr txBox="1">
            <a:spLocks noChangeArrowheads="1"/>
          </p:cNvSpPr>
          <p:nvPr/>
        </p:nvSpPr>
        <p:spPr bwMode="auto">
          <a:xfrm>
            <a:off x="5319835" y="834207"/>
            <a:ext cx="1329037" cy="46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128"/>
          <p:cNvSpPr txBox="1">
            <a:spLocks noChangeArrowheads="1"/>
          </p:cNvSpPr>
          <p:nvPr/>
        </p:nvSpPr>
        <p:spPr bwMode="auto">
          <a:xfrm>
            <a:off x="8921884" y="799954"/>
            <a:ext cx="21333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Box 129"/>
          <p:cNvSpPr txBox="1">
            <a:spLocks noChangeArrowheads="1"/>
          </p:cNvSpPr>
          <p:nvPr/>
        </p:nvSpPr>
        <p:spPr bwMode="auto">
          <a:xfrm>
            <a:off x="7140737" y="799954"/>
            <a:ext cx="21333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118"/>
          <p:cNvSpPr txBox="1">
            <a:spLocks noChangeArrowheads="1"/>
          </p:cNvSpPr>
          <p:nvPr/>
        </p:nvSpPr>
        <p:spPr bwMode="auto">
          <a:xfrm>
            <a:off x="6874071" y="1388840"/>
            <a:ext cx="838091" cy="83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118"/>
          <p:cNvSpPr txBox="1">
            <a:spLocks noChangeArrowheads="1"/>
          </p:cNvSpPr>
          <p:nvPr/>
        </p:nvSpPr>
        <p:spPr bwMode="auto">
          <a:xfrm>
            <a:off x="7533261" y="1386530"/>
            <a:ext cx="838091" cy="83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Box 118"/>
          <p:cNvSpPr txBox="1">
            <a:spLocks noChangeArrowheads="1"/>
          </p:cNvSpPr>
          <p:nvPr/>
        </p:nvSpPr>
        <p:spPr bwMode="auto">
          <a:xfrm>
            <a:off x="8217062" y="1422090"/>
            <a:ext cx="838091" cy="58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 Box 118"/>
          <p:cNvSpPr txBox="1">
            <a:spLocks noChangeArrowheads="1"/>
          </p:cNvSpPr>
          <p:nvPr/>
        </p:nvSpPr>
        <p:spPr bwMode="auto">
          <a:xfrm>
            <a:off x="8876252" y="1432193"/>
            <a:ext cx="838091" cy="58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 Box 118"/>
          <p:cNvSpPr txBox="1">
            <a:spLocks noChangeArrowheads="1"/>
          </p:cNvSpPr>
          <p:nvPr/>
        </p:nvSpPr>
        <p:spPr bwMode="auto">
          <a:xfrm>
            <a:off x="9455553" y="1414994"/>
            <a:ext cx="838091" cy="58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 Box 118"/>
          <p:cNvSpPr txBox="1">
            <a:spLocks noChangeArrowheads="1"/>
          </p:cNvSpPr>
          <p:nvPr/>
        </p:nvSpPr>
        <p:spPr bwMode="auto">
          <a:xfrm>
            <a:off x="10080136" y="1410292"/>
            <a:ext cx="695234" cy="83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B48F7F88-806A-465C-9756-5CF761743F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74899" y1="22195" x2="74899" y2="22195"/>
                        <a14:foregroundMark x1="81840" y1="31881" x2="81840" y2="31881"/>
                        <a14:foregroundMark x1="65295" y1="25908" x2="65295" y2="25908"/>
                        <a14:foregroundMark x1="75787" y1="38983" x2="75787" y2="38983"/>
                        <a14:foregroundMark x1="84826" y1="43584" x2="84826" y2="435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8" y="-273026"/>
            <a:ext cx="753811" cy="753811"/>
          </a:xfrm>
          <a:prstGeom prst="rect">
            <a:avLst/>
          </a:prstGeom>
        </p:spPr>
      </p:pic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5661986" y="2849111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340076" y="2848468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6995313" y="2848468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7650549" y="2862085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8290544" y="2848468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8976256" y="2862085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9561904" y="2848467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10165849" y="2849270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5661986" y="3603978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6340076" y="3603335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6995313" y="3603335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7650549" y="3616952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8290544" y="3603335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8976256" y="3616952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9561904" y="3603334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10165849" y="3590489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5679592" y="4299249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6357682" y="4298606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7012919" y="4298606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7668155" y="4312223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8308150" y="4298606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8993862" y="4312223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9579510" y="4298605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10183455" y="4285760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0" name="TextBox 79"/>
          <p:cNvSpPr txBox="1">
            <a:spLocks noChangeArrowheads="1"/>
          </p:cNvSpPr>
          <p:nvPr/>
        </p:nvSpPr>
        <p:spPr bwMode="auto">
          <a:xfrm>
            <a:off x="5718196" y="5173077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6388161" y="5166118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2" name="TextBox 81"/>
          <p:cNvSpPr txBox="1">
            <a:spLocks noChangeArrowheads="1"/>
          </p:cNvSpPr>
          <p:nvPr/>
        </p:nvSpPr>
        <p:spPr bwMode="auto">
          <a:xfrm>
            <a:off x="7083596" y="5173077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3" name="TextBox 82"/>
          <p:cNvSpPr txBox="1">
            <a:spLocks noChangeArrowheads="1"/>
          </p:cNvSpPr>
          <p:nvPr/>
        </p:nvSpPr>
        <p:spPr bwMode="auto">
          <a:xfrm>
            <a:off x="7778578" y="5160494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4" name="TextBox 83"/>
          <p:cNvSpPr txBox="1">
            <a:spLocks noChangeArrowheads="1"/>
          </p:cNvSpPr>
          <p:nvPr/>
        </p:nvSpPr>
        <p:spPr bwMode="auto">
          <a:xfrm>
            <a:off x="8369797" y="5173077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5" name="TextBox 84"/>
          <p:cNvSpPr txBox="1">
            <a:spLocks noChangeArrowheads="1"/>
          </p:cNvSpPr>
          <p:nvPr/>
        </p:nvSpPr>
        <p:spPr bwMode="auto">
          <a:xfrm>
            <a:off x="9022819" y="5176242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9603137" y="5162779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7" name="TextBox 86"/>
          <p:cNvSpPr txBox="1">
            <a:spLocks noChangeArrowheads="1"/>
          </p:cNvSpPr>
          <p:nvPr/>
        </p:nvSpPr>
        <p:spPr bwMode="auto">
          <a:xfrm>
            <a:off x="10224951" y="5181805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TextBox 87"/>
          <p:cNvSpPr txBox="1">
            <a:spLocks noChangeArrowheads="1"/>
          </p:cNvSpPr>
          <p:nvPr/>
        </p:nvSpPr>
        <p:spPr bwMode="auto">
          <a:xfrm>
            <a:off x="5679592" y="6040443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9" name="TextBox 88"/>
          <p:cNvSpPr txBox="1">
            <a:spLocks noChangeArrowheads="1"/>
          </p:cNvSpPr>
          <p:nvPr/>
        </p:nvSpPr>
        <p:spPr bwMode="auto">
          <a:xfrm>
            <a:off x="6357682" y="6039800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0" name="TextBox 89"/>
          <p:cNvSpPr txBox="1">
            <a:spLocks noChangeArrowheads="1"/>
          </p:cNvSpPr>
          <p:nvPr/>
        </p:nvSpPr>
        <p:spPr bwMode="auto">
          <a:xfrm>
            <a:off x="7012919" y="6039800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1" name="TextBox 90"/>
          <p:cNvSpPr txBox="1">
            <a:spLocks noChangeArrowheads="1"/>
          </p:cNvSpPr>
          <p:nvPr/>
        </p:nvSpPr>
        <p:spPr bwMode="auto">
          <a:xfrm>
            <a:off x="7668155" y="6053417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2" name="TextBox 91"/>
          <p:cNvSpPr txBox="1">
            <a:spLocks noChangeArrowheads="1"/>
          </p:cNvSpPr>
          <p:nvPr/>
        </p:nvSpPr>
        <p:spPr bwMode="auto">
          <a:xfrm>
            <a:off x="8308150" y="6039800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3" name="TextBox 92"/>
          <p:cNvSpPr txBox="1">
            <a:spLocks noChangeArrowheads="1"/>
          </p:cNvSpPr>
          <p:nvPr/>
        </p:nvSpPr>
        <p:spPr bwMode="auto">
          <a:xfrm>
            <a:off x="8993862" y="6053417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4" name="TextBox 93"/>
          <p:cNvSpPr txBox="1">
            <a:spLocks noChangeArrowheads="1"/>
          </p:cNvSpPr>
          <p:nvPr/>
        </p:nvSpPr>
        <p:spPr bwMode="auto">
          <a:xfrm>
            <a:off x="9579510" y="6039799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5" name="TextBox 94"/>
          <p:cNvSpPr txBox="1">
            <a:spLocks noChangeArrowheads="1"/>
          </p:cNvSpPr>
          <p:nvPr/>
        </p:nvSpPr>
        <p:spPr bwMode="auto">
          <a:xfrm>
            <a:off x="10183455" y="6026954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6" name="TextBox 95"/>
          <p:cNvSpPr txBox="1">
            <a:spLocks noChangeArrowheads="1"/>
          </p:cNvSpPr>
          <p:nvPr/>
        </p:nvSpPr>
        <p:spPr bwMode="auto">
          <a:xfrm>
            <a:off x="5108675" y="4292737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7" name="TextBox 96"/>
          <p:cNvSpPr txBox="1">
            <a:spLocks noChangeArrowheads="1"/>
          </p:cNvSpPr>
          <p:nvPr/>
        </p:nvSpPr>
        <p:spPr bwMode="auto">
          <a:xfrm>
            <a:off x="5094131" y="5173077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8" name="TextBox 97"/>
          <p:cNvSpPr txBox="1">
            <a:spLocks noChangeArrowheads="1"/>
          </p:cNvSpPr>
          <p:nvPr/>
        </p:nvSpPr>
        <p:spPr bwMode="auto">
          <a:xfrm>
            <a:off x="4991002" y="6053417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9" name="TextBox 98"/>
          <p:cNvSpPr txBox="1">
            <a:spLocks noChangeArrowheads="1"/>
          </p:cNvSpPr>
          <p:nvPr/>
        </p:nvSpPr>
        <p:spPr bwMode="auto">
          <a:xfrm>
            <a:off x="3282271" y="4289084"/>
            <a:ext cx="179999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834 291 712</a:t>
            </a:r>
          </a:p>
        </p:txBody>
      </p:sp>
      <p:sp>
        <p:nvSpPr>
          <p:cNvPr id="100" name="TextBox 99"/>
          <p:cNvSpPr txBox="1">
            <a:spLocks noChangeArrowheads="1"/>
          </p:cNvSpPr>
          <p:nvPr/>
        </p:nvSpPr>
        <p:spPr bwMode="auto">
          <a:xfrm>
            <a:off x="3314438" y="5212285"/>
            <a:ext cx="179999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308 250 705</a:t>
            </a:r>
          </a:p>
        </p:txBody>
      </p:sp>
      <p:sp>
        <p:nvSpPr>
          <p:cNvPr id="101" name="TextBox 100"/>
          <p:cNvSpPr txBox="1">
            <a:spLocks noChangeArrowheads="1"/>
          </p:cNvSpPr>
          <p:nvPr/>
        </p:nvSpPr>
        <p:spPr bwMode="auto">
          <a:xfrm>
            <a:off x="3314437" y="6072529"/>
            <a:ext cx="179999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500 209 037</a:t>
            </a:r>
          </a:p>
        </p:txBody>
      </p:sp>
      <p:sp>
        <p:nvSpPr>
          <p:cNvPr id="102" name="TextBox 101"/>
          <p:cNvSpPr txBox="1">
            <a:spLocks noChangeArrowheads="1"/>
          </p:cNvSpPr>
          <p:nvPr/>
        </p:nvSpPr>
        <p:spPr bwMode="auto">
          <a:xfrm>
            <a:off x="3323597" y="3495726"/>
            <a:ext cx="168285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32 516 497</a:t>
            </a:r>
          </a:p>
        </p:txBody>
      </p:sp>
      <p:sp>
        <p:nvSpPr>
          <p:cNvPr id="103" name="TextBox 102"/>
          <p:cNvSpPr txBox="1">
            <a:spLocks noChangeArrowheads="1"/>
          </p:cNvSpPr>
          <p:nvPr/>
        </p:nvSpPr>
        <p:spPr bwMode="auto">
          <a:xfrm>
            <a:off x="463014" y="2720404"/>
            <a:ext cx="26976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sáu nghìn</a:t>
            </a:r>
            <a:endParaRPr lang="en-US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TextBox 103"/>
          <p:cNvSpPr txBox="1">
            <a:spLocks noChangeArrowheads="1"/>
          </p:cNvSpPr>
          <p:nvPr/>
        </p:nvSpPr>
        <p:spPr bwMode="auto">
          <a:xfrm>
            <a:off x="420126" y="3323750"/>
            <a:ext cx="28072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>
            <a:spLocks noChangeArrowheads="1"/>
          </p:cNvSpPr>
          <p:nvPr/>
        </p:nvSpPr>
        <p:spPr bwMode="auto">
          <a:xfrm>
            <a:off x="381703" y="4122369"/>
            <a:ext cx="297005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chín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>
            <a:spLocks noChangeArrowheads="1"/>
          </p:cNvSpPr>
          <p:nvPr/>
        </p:nvSpPr>
        <p:spPr bwMode="auto">
          <a:xfrm>
            <a:off x="399986" y="4975129"/>
            <a:ext cx="29157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TextBox 106"/>
          <p:cNvSpPr txBox="1">
            <a:spLocks noChangeArrowheads="1"/>
          </p:cNvSpPr>
          <p:nvPr/>
        </p:nvSpPr>
        <p:spPr bwMode="auto">
          <a:xfrm>
            <a:off x="344710" y="5916738"/>
            <a:ext cx="29400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chín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57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9Slide.vn 805">
            <a:extLst>
              <a:ext uri="{FF2B5EF4-FFF2-40B4-BE49-F238E27FC236}">
                <a16:creationId xmlns:a16="http://schemas.microsoft.com/office/drawing/2014/main" id="{9CBE74FB-3FE9-42C2-8119-3BB5FA977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985" y="1238046"/>
            <a:ext cx="6353307" cy="1346101"/>
          </a:xfrm>
          <a:prstGeom prst="rect">
            <a:avLst/>
          </a:prstGeom>
        </p:spPr>
      </p:pic>
      <p:sp>
        <p:nvSpPr>
          <p:cNvPr id="4" name="Text Box 327"/>
          <p:cNvSpPr txBox="1">
            <a:spLocks noChangeArrowheads="1"/>
          </p:cNvSpPr>
          <p:nvPr/>
        </p:nvSpPr>
        <p:spPr bwMode="auto">
          <a:xfrm>
            <a:off x="3969246" y="1814311"/>
            <a:ext cx="742143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8F7F88-806A-465C-9756-5CF761743F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4899" y1="22195" x2="74899" y2="22195"/>
                        <a14:foregroundMark x1="81840" y1="31881" x2="81840" y2="31881"/>
                        <a14:foregroundMark x1="65295" y1="25908" x2="65295" y2="25908"/>
                        <a14:foregroundMark x1="75787" y1="38983" x2="75787" y2="38983"/>
                        <a14:foregroundMark x1="84826" y1="43584" x2="84826" y2="435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986" y="1541786"/>
            <a:ext cx="1021659" cy="1021659"/>
          </a:xfrm>
          <a:prstGeom prst="rect">
            <a:avLst/>
          </a:prstGeom>
        </p:spPr>
      </p:pic>
      <p:sp>
        <p:nvSpPr>
          <p:cNvPr id="6" name="MH_Number_1"/>
          <p:cNvSpPr/>
          <p:nvPr>
            <p:custDataLst>
              <p:tags r:id="rId1"/>
            </p:custDataLst>
          </p:nvPr>
        </p:nvSpPr>
        <p:spPr>
          <a:xfrm>
            <a:off x="5062108" y="0"/>
            <a:ext cx="2025542" cy="816386"/>
          </a:xfrm>
          <a:prstGeom prst="ellipse">
            <a:avLst/>
          </a:prstGeom>
          <a:solidFill>
            <a:srgbClr val="33909B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b="1" noProof="1">
                <a:solidFill>
                  <a:schemeClr val="bg1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Toán</a:t>
            </a:r>
            <a:endParaRPr lang="en-US" altLang="zh-CN" sz="1400" b="1" noProof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Text Box 96"/>
          <p:cNvSpPr txBox="1">
            <a:spLocks noChangeArrowheads="1"/>
          </p:cNvSpPr>
          <p:nvPr/>
        </p:nvSpPr>
        <p:spPr bwMode="auto">
          <a:xfrm>
            <a:off x="3946448" y="739914"/>
            <a:ext cx="6629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9083293" y="2463597"/>
            <a:ext cx="76962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400">
              <a:solidFill>
                <a:srgbClr val="000099"/>
              </a:solidFill>
              <a:latin typeface=".VnTime" panose="020B7200000000000000" pitchFamily="34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473696" y="2803722"/>
            <a:ext cx="23006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7 312 836; 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539006" y="2873469"/>
            <a:ext cx="24886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57 602 511; 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7858316" y="2927529"/>
            <a:ext cx="26789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351 600 307;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441813" y="4104143"/>
            <a:ext cx="27366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900 370 200; 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6095206" y="4146545"/>
            <a:ext cx="27366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400 070 192; </a:t>
            </a:r>
          </a:p>
        </p:txBody>
      </p:sp>
      <p:pic>
        <p:nvPicPr>
          <p:cNvPr id="17" name="Picture 16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B71EA60B-0EAD-4B83-81D8-0D06D10367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9691808" y="2495480"/>
            <a:ext cx="3034034" cy="4409809"/>
          </a:xfrm>
          <a:prstGeom prst="rect">
            <a:avLst/>
          </a:prstGeom>
        </p:spPr>
      </p:pic>
      <p:pic>
        <p:nvPicPr>
          <p:cNvPr id="19" name="图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-115218" y="4705765"/>
            <a:ext cx="12380194" cy="282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0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bldLvl="0" autoUpdateAnimBg="0"/>
      <p:bldP spid="12" grpId="0" bldLvl="0" autoUpdateAnimBg="0"/>
      <p:bldP spid="13" grpId="0" bldLvl="0" autoUpdateAnimBg="0"/>
      <p:bldP spid="14" grpId="0" bldLvl="0" autoUpdateAnimBg="0"/>
      <p:bldP spid="15" grpId="0" bldLvl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1586"/>
            <a:ext cx="11300606" cy="68571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24" y="713825"/>
            <a:ext cx="8733640" cy="5696339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932316" y="1038610"/>
            <a:ext cx="7657098" cy="4827352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-1" y="2470107"/>
            <a:ext cx="12190413" cy="41504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780" y="1437606"/>
            <a:ext cx="877031" cy="7931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958263" y="1438837"/>
            <a:ext cx="1063713" cy="8282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989" y="536462"/>
            <a:ext cx="1261490" cy="6725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564" y="129950"/>
            <a:ext cx="897401" cy="4784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364" y="604962"/>
            <a:ext cx="988837" cy="5636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535" y="452564"/>
            <a:ext cx="1514916" cy="15149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35" y="1126458"/>
            <a:ext cx="1535670" cy="875332"/>
          </a:xfrm>
          <a:prstGeom prst="rect">
            <a:avLst/>
          </a:prstGeom>
        </p:spPr>
      </p:pic>
      <p:pic>
        <p:nvPicPr>
          <p:cNvPr id="15" name="图片 43013" descr="1-3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47535" y="-404636"/>
            <a:ext cx="5313693" cy="681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Rectangle 22"/>
          <p:cNvSpPr/>
          <p:nvPr/>
        </p:nvSpPr>
        <p:spPr>
          <a:xfrm>
            <a:off x="3793419" y="2537453"/>
            <a:ext cx="3992640" cy="177782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Futura Extra" panose="02040603050506020204" pitchFamily="18" charset="0"/>
              </a:rPr>
              <a:t>Ai </a:t>
            </a:r>
            <a:r>
              <a:rPr lang="en-US" sz="13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Futura Extra" panose="02040603050506020204" pitchFamily="18" charset="0"/>
              </a:rPr>
              <a:t>nhanh</a:t>
            </a:r>
            <a:r>
              <a:rPr lang="en-US" sz="13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Futura Extra" panose="02040603050506020204" pitchFamily="18" charset="0"/>
              </a:rPr>
              <a:t> </a:t>
            </a:r>
            <a:r>
              <a:rPr lang="en-US" sz="13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Futura Extra" panose="02040603050506020204" pitchFamily="18" charset="0"/>
              </a:rPr>
              <a:t>hơn</a:t>
            </a:r>
            <a:r>
              <a:rPr lang="en-US" sz="13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Futura Extra" panose="02040603050506020204" pitchFamily="18" charset="0"/>
              </a:rPr>
              <a:t>!!!</a:t>
            </a:r>
          </a:p>
        </p:txBody>
      </p:sp>
      <p:pic>
        <p:nvPicPr>
          <p:cNvPr id="24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772345">
            <a:off x="1956154" y="3275412"/>
            <a:ext cx="788279" cy="1660137"/>
          </a:xfrm>
          <a:prstGeom prst="rect">
            <a:avLst/>
          </a:prstGeom>
        </p:spPr>
      </p:pic>
      <p:pic>
        <p:nvPicPr>
          <p:cNvPr id="25" name="Picture 18">
            <a:extLst>
              <a:ext uri="{FF2B5EF4-FFF2-40B4-BE49-F238E27FC236}">
                <a16:creationId xmlns:a16="http://schemas.microsoft.com/office/drawing/2014/main" id="{A2B5E0BD-1DAC-415E-BAE4-2CB8C4A297B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2196112">
            <a:off x="469204" y="2085346"/>
            <a:ext cx="749892" cy="911381"/>
          </a:xfrm>
          <a:prstGeom prst="rect">
            <a:avLst/>
          </a:prstGeom>
        </p:spPr>
      </p:pic>
      <p:pic>
        <p:nvPicPr>
          <p:cNvPr id="4" name="ai nhanh hơn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87172" y="4404155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4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" grpId="0"/>
    </p:bldLst>
  </p:timing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66205" y="3591818"/>
            <a:ext cx="76962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4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527175" y="367605"/>
            <a:ext cx="21355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7 312 836 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946030" y="1616520"/>
            <a:ext cx="23695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57 602 511 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755530" y="2907704"/>
            <a:ext cx="25523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351 600 307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692030" y="4252119"/>
            <a:ext cx="26035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900 370 200 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019175" y="5543303"/>
            <a:ext cx="26035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400 070 192 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4022725" y="367605"/>
            <a:ext cx="620714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Picture 16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B71EA60B-0EAD-4B83-81D8-0D06D10367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0110158" y="3103530"/>
            <a:ext cx="2615684" cy="3801759"/>
          </a:xfrm>
          <a:prstGeom prst="rect">
            <a:avLst/>
          </a:prstGeom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4022724" y="1537936"/>
            <a:ext cx="632897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4022724" y="2822575"/>
            <a:ext cx="632897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4022724" y="4151542"/>
            <a:ext cx="632897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4022724" y="5543454"/>
            <a:ext cx="649287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91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utoUpdateAnimBg="0"/>
      <p:bldP spid="12" grpId="0" bldLvl="0" autoUpdateAnimBg="0"/>
      <p:bldP spid="13" grpId="0" bldLvl="0" autoUpdateAnimBg="0"/>
      <p:bldP spid="14" grpId="0" bldLvl="0" autoUpdateAnimBg="0"/>
      <p:bldP spid="15" grpId="0" bldLvl="0" autoUpdateAnimBg="0"/>
      <p:bldP spid="16" grpId="0" bldLvl="0" autoUpdateAnimBg="0"/>
      <p:bldP spid="18" grpId="0" bldLvl="0" autoUpdateAnimBg="0"/>
      <p:bldP spid="19" grpId="0" bldLvl="0" autoUpdateAnimBg="0"/>
      <p:bldP spid="20" grpId="0" bldLvl="0" autoUpdateAnimBg="0"/>
      <p:bldP spid="21" grpId="0" bldLvl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MH_Number_1"/>
          <p:cNvSpPr/>
          <p:nvPr>
            <p:custDataLst>
              <p:tags r:id="rId1"/>
            </p:custDataLst>
          </p:nvPr>
        </p:nvSpPr>
        <p:spPr>
          <a:xfrm>
            <a:off x="4879320" y="119622"/>
            <a:ext cx="2025542" cy="540980"/>
          </a:xfrm>
          <a:prstGeom prst="ellipse">
            <a:avLst/>
          </a:prstGeom>
          <a:solidFill>
            <a:srgbClr val="33909B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b="1" noProof="1">
                <a:solidFill>
                  <a:schemeClr val="bg1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Toán</a:t>
            </a:r>
            <a:endParaRPr lang="en-US" altLang="zh-CN" sz="1400" b="1" noProof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37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9351">
            <a:off x="4285897" y="-173035"/>
            <a:ext cx="826643" cy="1180918"/>
          </a:xfrm>
          <a:prstGeom prst="rect">
            <a:avLst/>
          </a:prstGeom>
        </p:spPr>
      </p:pic>
      <p:sp>
        <p:nvSpPr>
          <p:cNvPr id="4" name="Text Box 327"/>
          <p:cNvSpPr txBox="1">
            <a:spLocks noChangeArrowheads="1"/>
          </p:cNvSpPr>
          <p:nvPr/>
        </p:nvSpPr>
        <p:spPr bwMode="auto">
          <a:xfrm>
            <a:off x="1484826" y="1163917"/>
            <a:ext cx="74214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6" name="Text Box 96"/>
          <p:cNvSpPr txBox="1">
            <a:spLocks noChangeArrowheads="1"/>
          </p:cNvSpPr>
          <p:nvPr/>
        </p:nvSpPr>
        <p:spPr bwMode="auto">
          <a:xfrm>
            <a:off x="3854322" y="563761"/>
            <a:ext cx="6629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656840" y="4343400"/>
            <a:ext cx="76962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400">
              <a:solidFill>
                <a:srgbClr val="000099"/>
              </a:solidFill>
              <a:latin typeface=".VnTime" panose="020B7200000000000000" pitchFamily="34" charset="0"/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1234043" y="2016700"/>
            <a:ext cx="8915400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400" dirty="0">
                <a:solidFill>
                  <a:srgbClr val="000099"/>
                </a:solidFill>
                <a:latin typeface=".VnTime" panose="020B7200000000000000" pitchFamily="34" charset="0"/>
              </a:rPr>
              <a:t> 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943169" y="3326387"/>
            <a:ext cx="8610600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400" dirty="0">
                <a:solidFill>
                  <a:srgbClr val="000099"/>
                </a:solidFill>
                <a:latin typeface=".VnTime" panose="020B7200000000000000" pitchFamily="34" charset="0"/>
              </a:rPr>
              <a:t> 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00" dirty="0">
              <a:solidFill>
                <a:srgbClr val="000099"/>
              </a:solidFill>
              <a:latin typeface=".VnTime" panose="020B7200000000000000" pitchFamily="34" charset="0"/>
            </a:endParaRP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1166386" y="4636074"/>
            <a:ext cx="906780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1568322" y="5976363"/>
            <a:ext cx="8915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400" dirty="0">
                <a:solidFill>
                  <a:srgbClr val="000099"/>
                </a:solidFill>
                <a:latin typeface=".VnTime" panose="020B7200000000000000" pitchFamily="34" charset="0"/>
              </a:rPr>
              <a:t> 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图片 43013" descr="1-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9895" y="2196670"/>
            <a:ext cx="3375090" cy="49671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994" y="0"/>
            <a:ext cx="2008182" cy="200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5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2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8" grpId="0"/>
          <p:bldP spid="10" grpId="0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2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8" grpId="0"/>
          <p:bldP spid="10" grpId="0"/>
          <p:bldP spid="11" grpId="0"/>
          <p:bldP spid="1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MH_Number_1"/>
          <p:cNvSpPr/>
          <p:nvPr>
            <p:custDataLst>
              <p:tags r:id="rId1"/>
            </p:custDataLst>
          </p:nvPr>
        </p:nvSpPr>
        <p:spPr>
          <a:xfrm>
            <a:off x="4879320" y="119622"/>
            <a:ext cx="2025542" cy="540980"/>
          </a:xfrm>
          <a:prstGeom prst="ellipse">
            <a:avLst/>
          </a:prstGeom>
          <a:solidFill>
            <a:srgbClr val="33909B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noProof="1">
                <a:solidFill>
                  <a:schemeClr val="bg1"/>
                </a:solidFill>
                <a:latin typeface="MStiffHei PRC UltraBold" panose="00000500000000000000" pitchFamily="2" charset="-122"/>
                <a:ea typeface="MStiffHei PRC UltraBold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Toán</a:t>
            </a:r>
            <a:endParaRPr lang="en-US" altLang="zh-CN" sz="140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37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444">
            <a:off x="4632739" y="-235418"/>
            <a:ext cx="826643" cy="1180918"/>
          </a:xfrm>
          <a:prstGeom prst="rect">
            <a:avLst/>
          </a:prstGeom>
        </p:spPr>
      </p:pic>
      <p:sp>
        <p:nvSpPr>
          <p:cNvPr id="6" name="Text Box 96"/>
          <p:cNvSpPr txBox="1">
            <a:spLocks noChangeArrowheads="1"/>
          </p:cNvSpPr>
          <p:nvPr/>
        </p:nvSpPr>
        <p:spPr bwMode="auto">
          <a:xfrm>
            <a:off x="3854322" y="563761"/>
            <a:ext cx="6629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656840" y="4343400"/>
            <a:ext cx="76962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400">
              <a:solidFill>
                <a:srgbClr val="000099"/>
              </a:solidFill>
              <a:latin typeface=".VnTime" panose="020B7200000000000000" pitchFamily="34" charset="0"/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1234043" y="1905000"/>
            <a:ext cx="8915400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400" dirty="0">
                <a:solidFill>
                  <a:srgbClr val="000099"/>
                </a:solidFill>
                <a:latin typeface=".VnTime" panose="020B7200000000000000" pitchFamily="34" charset="0"/>
              </a:rPr>
              <a:t> 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234043" y="4082256"/>
            <a:ext cx="8610600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400" dirty="0">
                <a:solidFill>
                  <a:srgbClr val="000099"/>
                </a:solidFill>
                <a:latin typeface=".VnTime" panose="020B7200000000000000" pitchFamily="34" charset="0"/>
              </a:rPr>
              <a:t> 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00" dirty="0">
              <a:solidFill>
                <a:srgbClr val="000099"/>
              </a:solidFill>
              <a:latin typeface=".VnTime" panose="020B7200000000000000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988331" y="1876425"/>
            <a:ext cx="20320" cy="6547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8848021" y="1869288"/>
            <a:ext cx="20320" cy="6547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380058" y="2417050"/>
            <a:ext cx="20320" cy="6547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4858402" y="2571809"/>
            <a:ext cx="3167400" cy="1018025"/>
            <a:chOff x="4744720" y="2526566"/>
            <a:chExt cx="3167400" cy="1018025"/>
          </a:xfrm>
        </p:grpSpPr>
        <p:sp>
          <p:nvSpPr>
            <p:cNvPr id="17" name="MH_Number_1"/>
            <p:cNvSpPr/>
            <p:nvPr>
              <p:custDataLst>
                <p:tags r:id="rId3"/>
              </p:custDataLst>
            </p:nvPr>
          </p:nvSpPr>
          <p:spPr>
            <a:xfrm>
              <a:off x="4744720" y="2526566"/>
              <a:ext cx="3167400" cy="1018025"/>
            </a:xfrm>
            <a:prstGeom prst="ellipse">
              <a:avLst/>
            </a:prstGeom>
            <a:solidFill>
              <a:srgbClr val="33909B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hangingPunct="1">
                <a:defRPr/>
              </a:pPr>
              <a:endParaRPr lang="en-US" altLang="zh-CN" sz="14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8" name="Text Box 21"/>
            <p:cNvSpPr txBox="1">
              <a:spLocks noChangeArrowheads="1"/>
            </p:cNvSpPr>
            <p:nvPr/>
          </p:nvSpPr>
          <p:spPr bwMode="auto">
            <a:xfrm>
              <a:off x="5232797" y="2727603"/>
              <a:ext cx="2514600" cy="615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10 250 240</a:t>
              </a:r>
            </a:p>
          </p:txBody>
        </p:sp>
      </p:grpSp>
      <p:cxnSp>
        <p:nvCxnSpPr>
          <p:cNvPr id="20" name="Straight Connector 19"/>
          <p:cNvCxnSpPr/>
          <p:nvPr/>
        </p:nvCxnSpPr>
        <p:spPr>
          <a:xfrm flipH="1">
            <a:off x="7213752" y="4071857"/>
            <a:ext cx="20320" cy="6547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035900" y="4602139"/>
            <a:ext cx="20320" cy="6547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9834483" y="4565731"/>
            <a:ext cx="20320" cy="6547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4858402" y="5479233"/>
            <a:ext cx="3167400" cy="1018025"/>
            <a:chOff x="4744720" y="2526566"/>
            <a:chExt cx="3167400" cy="1018025"/>
          </a:xfrm>
        </p:grpSpPr>
        <p:sp>
          <p:nvSpPr>
            <p:cNvPr id="24" name="MH_Number_1"/>
            <p:cNvSpPr/>
            <p:nvPr>
              <p:custDataLst>
                <p:tags r:id="rId2"/>
              </p:custDataLst>
            </p:nvPr>
          </p:nvSpPr>
          <p:spPr>
            <a:xfrm>
              <a:off x="4744720" y="2526566"/>
              <a:ext cx="3167400" cy="1018025"/>
            </a:xfrm>
            <a:prstGeom prst="ellipse">
              <a:avLst/>
            </a:prstGeom>
            <a:solidFill>
              <a:srgbClr val="33909B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hangingPunct="1">
                <a:defRPr/>
              </a:pPr>
              <a:endParaRPr lang="en-US" altLang="zh-CN" sz="14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5" name="Text Box 21"/>
            <p:cNvSpPr txBox="1">
              <a:spLocks noChangeArrowheads="1"/>
            </p:cNvSpPr>
            <p:nvPr/>
          </p:nvSpPr>
          <p:spPr bwMode="auto">
            <a:xfrm>
              <a:off x="5232797" y="2727603"/>
              <a:ext cx="2514600" cy="615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253 564 888</a:t>
              </a:r>
            </a:p>
          </p:txBody>
        </p:sp>
      </p:grpSp>
      <p:pic>
        <p:nvPicPr>
          <p:cNvPr id="26" name="图片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408" y="143671"/>
            <a:ext cx="2008182" cy="2002755"/>
          </a:xfrm>
          <a:prstGeom prst="rect">
            <a:avLst/>
          </a:prstGeom>
        </p:spPr>
      </p:pic>
      <p:pic>
        <p:nvPicPr>
          <p:cNvPr id="27" name="图片 43013" descr="1-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36629" y="2801700"/>
            <a:ext cx="2805542" cy="4128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Text Box 327">
            <a:extLst>
              <a:ext uri="{FF2B5EF4-FFF2-40B4-BE49-F238E27FC236}">
                <a16:creationId xmlns:a16="http://schemas.microsoft.com/office/drawing/2014/main" id="{AF63F4B3-0CA8-4BAA-BCAC-8CB23BEED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826" y="1163917"/>
            <a:ext cx="74214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b="1" dirty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2541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32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32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MH_Number_1"/>
          <p:cNvSpPr/>
          <p:nvPr>
            <p:custDataLst>
              <p:tags r:id="rId1"/>
            </p:custDataLst>
          </p:nvPr>
        </p:nvSpPr>
        <p:spPr>
          <a:xfrm>
            <a:off x="4879320" y="119622"/>
            <a:ext cx="2025542" cy="540980"/>
          </a:xfrm>
          <a:prstGeom prst="ellipse">
            <a:avLst/>
          </a:prstGeom>
          <a:solidFill>
            <a:srgbClr val="33909B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b="1" noProof="1">
                <a:solidFill>
                  <a:schemeClr val="bg1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Toán</a:t>
            </a:r>
            <a:endParaRPr lang="en-US" altLang="zh-CN" sz="1400" b="1" noProof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37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444">
            <a:off x="4632739" y="-235418"/>
            <a:ext cx="826643" cy="1180918"/>
          </a:xfrm>
          <a:prstGeom prst="rect">
            <a:avLst/>
          </a:prstGeom>
        </p:spPr>
      </p:pic>
      <p:sp>
        <p:nvSpPr>
          <p:cNvPr id="6" name="Text Box 96"/>
          <p:cNvSpPr txBox="1">
            <a:spLocks noChangeArrowheads="1"/>
          </p:cNvSpPr>
          <p:nvPr/>
        </p:nvSpPr>
        <p:spPr bwMode="auto">
          <a:xfrm>
            <a:off x="3854322" y="563761"/>
            <a:ext cx="6629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656840" y="4343400"/>
            <a:ext cx="76962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400">
              <a:solidFill>
                <a:srgbClr val="000099"/>
              </a:solidFill>
              <a:latin typeface=".VnTime" panose="020B7200000000000000" pitchFamily="34" charset="0"/>
            </a:endParaRP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1568322" y="2210081"/>
            <a:ext cx="9341848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1502932" y="4498292"/>
            <a:ext cx="89154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400" dirty="0">
                <a:solidFill>
                  <a:srgbClr val="000099"/>
                </a:solidFill>
                <a:latin typeface=".VnTime" panose="020B7200000000000000" pitchFamily="34" charset="0"/>
              </a:rPr>
              <a:t> 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5405640" y="2841257"/>
            <a:ext cx="20320" cy="6547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898114" y="2127526"/>
            <a:ext cx="20320" cy="6547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0889850" y="2179199"/>
            <a:ext cx="20320" cy="6547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6252026" y="2841257"/>
            <a:ext cx="3167400" cy="1018025"/>
            <a:chOff x="4744720" y="2526566"/>
            <a:chExt cx="3167400" cy="1018025"/>
          </a:xfrm>
        </p:grpSpPr>
        <p:sp>
          <p:nvSpPr>
            <p:cNvPr id="18" name="MH_Number_1"/>
            <p:cNvSpPr/>
            <p:nvPr>
              <p:custDataLst>
                <p:tags r:id="rId3"/>
              </p:custDataLst>
            </p:nvPr>
          </p:nvSpPr>
          <p:spPr>
            <a:xfrm>
              <a:off x="4744720" y="2526566"/>
              <a:ext cx="3167400" cy="1018025"/>
            </a:xfrm>
            <a:prstGeom prst="ellipse">
              <a:avLst/>
            </a:prstGeom>
            <a:solidFill>
              <a:srgbClr val="33909B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hangingPunct="1">
                <a:defRPr/>
              </a:pPr>
              <a:endParaRPr lang="en-US" altLang="zh-CN" sz="1400" b="1" noProof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9" name="Text Box 21"/>
            <p:cNvSpPr txBox="1">
              <a:spLocks noChangeArrowheads="1"/>
            </p:cNvSpPr>
            <p:nvPr/>
          </p:nvSpPr>
          <p:spPr bwMode="auto">
            <a:xfrm>
              <a:off x="5232797" y="2727603"/>
              <a:ext cx="2514600" cy="615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400 036 105</a:t>
              </a:r>
            </a:p>
          </p:txBody>
        </p:sp>
      </p:grpSp>
      <p:cxnSp>
        <p:nvCxnSpPr>
          <p:cNvPr id="20" name="Straight Connector 19"/>
          <p:cNvCxnSpPr/>
          <p:nvPr/>
        </p:nvCxnSpPr>
        <p:spPr>
          <a:xfrm flipH="1">
            <a:off x="7414960" y="4509241"/>
            <a:ext cx="20320" cy="6547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4978442" y="4455087"/>
            <a:ext cx="20320" cy="6547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634099" y="5067678"/>
            <a:ext cx="20320" cy="6547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4934892" y="5479232"/>
            <a:ext cx="3167400" cy="1018025"/>
            <a:chOff x="4821210" y="2526565"/>
            <a:chExt cx="3167400" cy="1018025"/>
          </a:xfrm>
        </p:grpSpPr>
        <p:sp>
          <p:nvSpPr>
            <p:cNvPr id="24" name="MH_Number_1"/>
            <p:cNvSpPr/>
            <p:nvPr>
              <p:custDataLst>
                <p:tags r:id="rId2"/>
              </p:custDataLst>
            </p:nvPr>
          </p:nvSpPr>
          <p:spPr>
            <a:xfrm>
              <a:off x="4821210" y="2526565"/>
              <a:ext cx="3167400" cy="1018025"/>
            </a:xfrm>
            <a:prstGeom prst="ellipse">
              <a:avLst/>
            </a:prstGeom>
            <a:solidFill>
              <a:srgbClr val="33909B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hangingPunct="1">
                <a:defRPr/>
              </a:pPr>
              <a:endParaRPr lang="en-US" altLang="zh-CN" sz="1400" b="1" noProof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5" name="Text Box 21"/>
            <p:cNvSpPr txBox="1">
              <a:spLocks noChangeArrowheads="1"/>
            </p:cNvSpPr>
            <p:nvPr/>
          </p:nvSpPr>
          <p:spPr bwMode="auto">
            <a:xfrm>
              <a:off x="5232797" y="2727603"/>
              <a:ext cx="2514600" cy="615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700 000 231</a:t>
              </a:r>
            </a:p>
          </p:txBody>
        </p:sp>
      </p:grpSp>
      <p:pic>
        <p:nvPicPr>
          <p:cNvPr id="26" name="图片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438" y="56826"/>
            <a:ext cx="2008182" cy="2002755"/>
          </a:xfrm>
          <a:prstGeom prst="rect">
            <a:avLst/>
          </a:prstGeom>
        </p:spPr>
      </p:pic>
      <p:pic>
        <p:nvPicPr>
          <p:cNvPr id="27" name="图片 43013" descr="1-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1331" y="2623346"/>
            <a:ext cx="2934163" cy="43182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Text Box 327">
            <a:extLst>
              <a:ext uri="{FF2B5EF4-FFF2-40B4-BE49-F238E27FC236}">
                <a16:creationId xmlns:a16="http://schemas.microsoft.com/office/drawing/2014/main" id="{2E5A7E0B-8BBE-4968-B1FD-6FDD69770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826" y="1163917"/>
            <a:ext cx="74214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b="1" dirty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21016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32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32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3313A-631D-45A3-923B-4290D1E82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2049" y="26769"/>
            <a:ext cx="2638646" cy="735231"/>
          </a:xfrm>
        </p:spPr>
        <p:txBody>
          <a:bodyPr/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endParaRPr lang="vi-VN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6860D6-C18E-4E7E-B768-AFC410C91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6F6EB5-EFB2-4520-99FC-A0D2E6F47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00" y="719023"/>
            <a:ext cx="11059600" cy="35436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B51A0A-1850-4064-BA2A-FFEF19CBF6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61" y="4337876"/>
            <a:ext cx="9010013" cy="220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444">
            <a:off x="3627213" y="125843"/>
            <a:ext cx="826643" cy="11809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95349" y="238495"/>
            <a:ext cx="8799295" cy="1015651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</a:bodyPr>
          <a:lstStyle/>
          <a:p>
            <a:pPr algn="ctr" defTabSz="914309">
              <a:defRPr/>
            </a:pP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Dặn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dò</a:t>
            </a:r>
            <a:endParaRPr lang="en-US" sz="60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Cooper Black"/>
              <a:ea typeface="SimSun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30166" y="1481897"/>
            <a:ext cx="10121462" cy="1847545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</a:bodyPr>
          <a:lstStyle/>
          <a:p>
            <a:pPr marL="571500" indent="-571500" algn="just" defTabSz="914309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4000" b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Hoàn </a:t>
            </a:r>
            <a:r>
              <a:rPr lang="en-US" sz="40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thành</a:t>
            </a:r>
            <a:r>
              <a:rPr lang="en-US" sz="40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4000" b="1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các</a:t>
            </a:r>
            <a:r>
              <a:rPr lang="en-US" sz="4000" b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 bài </a:t>
            </a:r>
            <a:r>
              <a:rPr lang="en-US" sz="40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tập</a:t>
            </a:r>
            <a:r>
              <a:rPr lang="en-US" sz="40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4000" b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1, 2, 3</a:t>
            </a:r>
            <a:endParaRPr lang="en-US" sz="40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Cooper Black"/>
              <a:ea typeface="SimSun" panose="02010600030101010101" pitchFamily="2" charset="-122"/>
              <a:cs typeface="Times New Roman" panose="02020603050405020304" charset="0"/>
            </a:endParaRPr>
          </a:p>
          <a:p>
            <a:pPr marL="571500" indent="-571500" algn="just" defTabSz="914309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4000" b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Chuẩn </a:t>
            </a:r>
            <a:r>
              <a:rPr lang="en-US" sz="40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bị</a:t>
            </a:r>
            <a:r>
              <a:rPr lang="en-US" sz="40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40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bài</a:t>
            </a:r>
            <a:r>
              <a:rPr lang="en-US" sz="40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40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tiếp</a:t>
            </a:r>
            <a:r>
              <a:rPr lang="en-US" sz="40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40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theo</a:t>
            </a:r>
            <a:r>
              <a:rPr lang="en-US" sz="40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: </a:t>
            </a:r>
            <a:r>
              <a:rPr lang="en-US" sz="4000" b="1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Luyện</a:t>
            </a:r>
            <a:r>
              <a:rPr lang="en-US" sz="4000" b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 tập.</a:t>
            </a:r>
            <a:endParaRPr lang="en-US" sz="40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Cooper Black"/>
              <a:ea typeface="SimSun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10" name="Picture 9" descr="megaph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8091080">
            <a:off x="7542748" y="484515"/>
            <a:ext cx="636014" cy="463573"/>
          </a:xfrm>
          <a:prstGeom prst="rect">
            <a:avLst/>
          </a:prstGeom>
        </p:spPr>
      </p:pic>
      <p:pic>
        <p:nvPicPr>
          <p:cNvPr id="9" name="Picture 8" descr="cloud_ballo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37753" y="49291"/>
            <a:ext cx="1749826" cy="1432606"/>
          </a:xfrm>
          <a:prstGeom prst="rect">
            <a:avLst/>
          </a:prstGeom>
        </p:spPr>
      </p:pic>
      <p:pic>
        <p:nvPicPr>
          <p:cNvPr id="3" name="Picture 2" descr="A child reading a book&#10;&#10;Description automatically generated with low confidence">
            <a:extLst>
              <a:ext uri="{FF2B5EF4-FFF2-40B4-BE49-F238E27FC236}">
                <a16:creationId xmlns:a16="http://schemas.microsoft.com/office/drawing/2014/main" id="{2C2AFA0B-69FE-425B-8F5F-18C31E3364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003" y="3609264"/>
            <a:ext cx="3250324" cy="325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1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32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32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132" y="1073463"/>
            <a:ext cx="8076148" cy="441488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413" y="33062"/>
            <a:ext cx="2008182" cy="200275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1" y="1241"/>
            <a:ext cx="3771302" cy="378887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>
            <a:fillRect/>
          </a:stretch>
        </p:blipFill>
        <p:spPr>
          <a:xfrm>
            <a:off x="2034928" y="4761992"/>
            <a:ext cx="885693" cy="639944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593" y="4334662"/>
            <a:ext cx="2289946" cy="1064174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0" y="3700570"/>
            <a:ext cx="12197380" cy="3159018"/>
            <a:chOff x="0" y="3698571"/>
            <a:chExt cx="12198968" cy="3159429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>
              <a:fillRect/>
            </a:stretch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18" name="图片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800" y="3761301"/>
            <a:ext cx="5425972" cy="296275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695558" y="2448860"/>
            <a:ext cx="8799295" cy="1015651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</a:bodyPr>
          <a:lstStyle/>
          <a:p>
            <a:pPr algn="ctr" defTabSz="914309">
              <a:defRPr/>
            </a:pP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Chúc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các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em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học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tốt</a:t>
            </a:r>
            <a:endParaRPr lang="en-US" sz="60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Cooper Black"/>
              <a:ea typeface="SimSun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16" name="Picture 15" descr="icons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273199" y="659436"/>
            <a:ext cx="7644012" cy="360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9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741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30"/>
          <a:stretch/>
        </p:blipFill>
        <p:spPr>
          <a:xfrm>
            <a:off x="-60801" y="-52592"/>
            <a:ext cx="11407825" cy="6857874"/>
          </a:xfrm>
          <a:prstGeom prst="rect">
            <a:avLst/>
          </a:prstGeom>
        </p:spPr>
      </p:pic>
      <p:pic>
        <p:nvPicPr>
          <p:cNvPr id="3" name="Picture 2" descr="Hơn 300.000 người trên thế giới tử vong do COVID-19 | baotintuc.v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6"/>
          <a:stretch/>
        </p:blipFill>
        <p:spPr bwMode="auto">
          <a:xfrm>
            <a:off x="5216934" y="989855"/>
            <a:ext cx="5965410" cy="534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813" y="1102549"/>
            <a:ext cx="1168443" cy="11684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1" y="885101"/>
            <a:ext cx="1060969" cy="10609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874" y="1739183"/>
            <a:ext cx="1127424" cy="11274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817" y="-1019214"/>
            <a:ext cx="1761668" cy="60591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777" y="5085695"/>
            <a:ext cx="647616" cy="904757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987" y="5852638"/>
            <a:ext cx="1994558" cy="998090"/>
          </a:xfrm>
          <a:prstGeom prst="rect">
            <a:avLst/>
          </a:prstGeom>
        </p:spPr>
      </p:pic>
      <p:pic>
        <p:nvPicPr>
          <p:cNvPr id="1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702" y="-671462"/>
            <a:ext cx="609521" cy="60952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302758" y="6182435"/>
            <a:ext cx="4196161" cy="452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889" y="-205226"/>
            <a:ext cx="1499550" cy="1499550"/>
          </a:xfrm>
          <a:prstGeom prst="rect">
            <a:avLst/>
          </a:prstGeom>
        </p:spPr>
      </p:pic>
      <p:pic>
        <p:nvPicPr>
          <p:cNvPr id="42" name="mau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978" y="503161"/>
            <a:ext cx="3586358" cy="3237702"/>
          </a:xfrm>
          <a:prstGeom prst="rect">
            <a:avLst/>
          </a:prstGeom>
        </p:spPr>
      </p:pic>
      <p:pic>
        <p:nvPicPr>
          <p:cNvPr id="43" name="mau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283" y="922970"/>
            <a:ext cx="3453922" cy="3222831"/>
          </a:xfrm>
          <a:prstGeom prst="rect">
            <a:avLst/>
          </a:prstGeom>
        </p:spPr>
      </p:pic>
      <p:pic>
        <p:nvPicPr>
          <p:cNvPr id="44" name="mau4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663" y="3306291"/>
            <a:ext cx="3586358" cy="319796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121219" y="1675092"/>
            <a:ext cx="3138054" cy="62860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con&#10;&#10;Description automatically generated">
            <a:hlinkClick r:id="rId22" action="ppaction://hlinksldjump"/>
            <a:extLst>
              <a:ext uri="{FF2B5EF4-FFF2-40B4-BE49-F238E27FC236}">
                <a16:creationId xmlns:a16="http://schemas.microsoft.com/office/drawing/2014/main" id="{41DD35F7-2D7B-4A21-A737-9D7E2A86B3F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124" y="3718003"/>
            <a:ext cx="3563424" cy="318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0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4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98" y="907859"/>
            <a:ext cx="11052655" cy="5009886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>
          <a:xfrm>
            <a:off x="849684" y="1734342"/>
            <a:ext cx="100812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4000" b="1" dirty="0">
              <a:solidFill>
                <a:srgbClr val="F7698B"/>
              </a:solidFill>
              <a:latin typeface="UTM Cooper Black" panose="02040603050506020204" pitchFamily="18" charset="0"/>
            </a:endParaRPr>
          </a:p>
        </p:txBody>
      </p:sp>
      <p:pic>
        <p:nvPicPr>
          <p:cNvPr id="22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8" y="4293"/>
            <a:ext cx="2212828" cy="2212828"/>
          </a:xfrm>
          <a:prstGeom prst="rect">
            <a:avLst/>
          </a:prstGeom>
        </p:spPr>
      </p:pic>
      <p:pic>
        <p:nvPicPr>
          <p:cNvPr id="23" name="Picture 22">
            <a:hlinkClick r:id="rId6" action="ppaction://hlinksldjump"/>
            <a:extLst>
              <a:ext uri="{FF2B5EF4-FFF2-40B4-BE49-F238E27FC236}">
                <a16:creationId xmlns:a16="http://schemas.microsoft.com/office/drawing/2014/main" id="{F6688699-4061-4EA7-AB3D-8E48AE2C9C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67005" y="4793589"/>
            <a:ext cx="1727759" cy="1727759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1151242" y="2882858"/>
            <a:ext cx="9478086" cy="1843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có: hàng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altLang="en-US" sz="4000" b="1" dirty="0">
              <a:solidFill>
                <a:srgbClr val="0070C0"/>
              </a:solidFill>
              <a:latin typeface="UTM Cooper Black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58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4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54" y="661142"/>
            <a:ext cx="11751013" cy="5326434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>
          <a:xfrm>
            <a:off x="1966863" y="1289144"/>
            <a:ext cx="784684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4400" b="1" dirty="0">
              <a:solidFill>
                <a:srgbClr val="FF0000"/>
              </a:solidFill>
              <a:latin typeface="UTM Cooper Black" panose="02040603050506020204" pitchFamily="18" charset="0"/>
            </a:endParaRPr>
          </a:p>
        </p:txBody>
      </p:sp>
      <p:pic>
        <p:nvPicPr>
          <p:cNvPr id="22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8" y="0"/>
            <a:ext cx="2212828" cy="2212828"/>
          </a:xfrm>
          <a:prstGeom prst="rect">
            <a:avLst/>
          </a:prstGeom>
        </p:spPr>
      </p:pic>
      <p:pic>
        <p:nvPicPr>
          <p:cNvPr id="23" name="Picture 22">
            <a:hlinkClick r:id="rId6" action="ppaction://hlinksldjump"/>
            <a:extLst>
              <a:ext uri="{FF2B5EF4-FFF2-40B4-BE49-F238E27FC236}">
                <a16:creationId xmlns:a16="http://schemas.microsoft.com/office/drawing/2014/main" id="{F6688699-4061-4EA7-AB3D-8E48AE2C9C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07282" y="5123697"/>
            <a:ext cx="1727759" cy="1727759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1151242" y="3151446"/>
            <a:ext cx="94780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4000" b="1" dirty="0">
              <a:solidFill>
                <a:srgbClr val="0070C0"/>
              </a:solidFill>
              <a:latin typeface="UTM Cooper Black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2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4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155"/>
            <a:ext cx="13291881" cy="6024870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>
          <a:xfrm>
            <a:off x="752407" y="1093883"/>
            <a:ext cx="10081201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vi-VN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8" y="0"/>
            <a:ext cx="2212828" cy="2212828"/>
          </a:xfrm>
          <a:prstGeom prst="rect">
            <a:avLst/>
          </a:prstGeom>
        </p:spPr>
      </p:pic>
      <p:pic>
        <p:nvPicPr>
          <p:cNvPr id="23" name="Picture 22">
            <a:hlinkClick r:id="rId6" action="ppaction://hlinksldjump"/>
            <a:extLst>
              <a:ext uri="{FF2B5EF4-FFF2-40B4-BE49-F238E27FC236}">
                <a16:creationId xmlns:a16="http://schemas.microsoft.com/office/drawing/2014/main" id="{F6688699-4061-4EA7-AB3D-8E48AE2C9C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07282" y="5123697"/>
            <a:ext cx="1727759" cy="1727759"/>
          </a:xfrm>
          <a:prstGeom prst="rect">
            <a:avLst/>
          </a:prstGeom>
        </p:spPr>
      </p:pic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1752600" y="2626295"/>
            <a:ext cx="32194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10 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endParaRPr lang="vi-VN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6110592" y="2626295"/>
            <a:ext cx="32194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100 000</a:t>
            </a:r>
            <a:endParaRPr lang="vi-VN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1752600" y="3541248"/>
            <a:ext cx="32194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1 000 000</a:t>
            </a:r>
            <a:endParaRPr lang="vi-VN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6110592" y="3479157"/>
            <a:ext cx="32194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10 000 000</a:t>
            </a:r>
            <a:endParaRPr lang="vi-VN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47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"/>
                            </p:stCondLst>
                            <p:childTnLst>
                              <p:par>
                                <p:cTn id="4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750"/>
                            </p:stCondLst>
                            <p:childTnLst>
                              <p:par>
                                <p:cTn id="5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" grpId="0" autoUpdateAnimBg="0"/>
      <p:bldP spid="7" grpId="1" bldLvl="0" autoUpdateAnimBg="0"/>
      <p:bldP spid="8" grpId="0" autoUpdateAnimBg="0"/>
      <p:bldP spid="8" grpId="1" bldLvl="0" autoUpdateAnimBg="0"/>
      <p:bldP spid="9" grpId="0" autoUpdateAnimBg="0"/>
      <p:bldP spid="10" grpId="0" autoUpdateAnimBg="0"/>
      <p:bldP spid="10" grpId="1" bldLvl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239" y="1119787"/>
            <a:ext cx="4861932" cy="3781503"/>
          </a:xfrm>
          <a:prstGeom prst="rect">
            <a:avLst/>
          </a:prstGeom>
        </p:spPr>
      </p:pic>
      <p:pic>
        <p:nvPicPr>
          <p:cNvPr id="24" name="图片 3076" descr="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8567" y="3042086"/>
            <a:ext cx="6211228" cy="38175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46" y="2079342"/>
            <a:ext cx="3164873" cy="478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hlinkClick r:id="rId7" action="ppaction://hlinksldjump"/>
            <a:extLst>
              <a:ext uri="{FF2B5EF4-FFF2-40B4-BE49-F238E27FC236}">
                <a16:creationId xmlns:a16="http://schemas.microsoft.com/office/drawing/2014/main" id="{F6688699-4061-4EA7-AB3D-8E48AE2C9C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3019" y="4174788"/>
            <a:ext cx="2648801" cy="264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9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240"/>
            <a:ext cx="12184063" cy="685710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822">
            <a:off x="8737721" y="-250314"/>
            <a:ext cx="2335881" cy="2243502"/>
          </a:xfrm>
          <a:prstGeom prst="rect">
            <a:avLst/>
          </a:prstGeom>
        </p:spPr>
      </p:pic>
      <p:sp>
        <p:nvSpPr>
          <p:cNvPr id="13" name="MH_Number_1"/>
          <p:cNvSpPr/>
          <p:nvPr>
            <p:custDataLst>
              <p:tags r:id="rId1"/>
            </p:custDataLst>
          </p:nvPr>
        </p:nvSpPr>
        <p:spPr>
          <a:xfrm>
            <a:off x="5096949" y="636018"/>
            <a:ext cx="2025542" cy="1070862"/>
          </a:xfrm>
          <a:prstGeom prst="ellipse">
            <a:avLst/>
          </a:prstGeom>
          <a:solidFill>
            <a:srgbClr val="33909B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b="1" noProof="1">
                <a:solidFill>
                  <a:schemeClr val="bg1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Toán</a:t>
            </a:r>
            <a:endParaRPr lang="en-US" altLang="zh-CN" sz="1400" b="1" noProof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444">
            <a:off x="4850368" y="280978"/>
            <a:ext cx="826643" cy="11809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81067" y="3241021"/>
            <a:ext cx="7026835" cy="109598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Candombe" panose="02040603050506020204" pitchFamily="18" charset="0"/>
              </a:rPr>
              <a:t>Triệu</a:t>
            </a:r>
            <a:r>
              <a:rPr lang="en-US" sz="5400" b="1" dirty="0">
                <a:ln/>
                <a:solidFill>
                  <a:schemeClr val="accent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Candombe" panose="020406030505060202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Candombe" panose="02040603050506020204" pitchFamily="18" charset="0"/>
              </a:rPr>
              <a:t>và</a:t>
            </a:r>
            <a:r>
              <a:rPr lang="en-US" sz="5400" b="1" dirty="0">
                <a:ln/>
                <a:solidFill>
                  <a:schemeClr val="accent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Candombe" panose="020406030505060202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Candombe" panose="02040603050506020204" pitchFamily="18" charset="0"/>
              </a:rPr>
              <a:t>lớp</a:t>
            </a:r>
            <a:r>
              <a:rPr lang="en-US" sz="5400" b="1" dirty="0">
                <a:ln/>
                <a:solidFill>
                  <a:schemeClr val="accent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Candombe" panose="020406030505060202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Candombe" panose="02040603050506020204" pitchFamily="18" charset="0"/>
              </a:rPr>
              <a:t>triệu</a:t>
            </a:r>
            <a:r>
              <a:rPr lang="en-US" sz="5400" b="1" dirty="0">
                <a:ln/>
                <a:solidFill>
                  <a:schemeClr val="accent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Candombe" panose="02040603050506020204" pitchFamily="18" charset="0"/>
              </a:rPr>
              <a:t> (</a:t>
            </a:r>
            <a:r>
              <a:rPr lang="en-US" sz="5400" b="1" dirty="0" err="1">
                <a:ln/>
                <a:solidFill>
                  <a:schemeClr val="accent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Candombe" panose="02040603050506020204" pitchFamily="18" charset="0"/>
              </a:rPr>
              <a:t>tt</a:t>
            </a:r>
            <a:r>
              <a:rPr lang="en-US" sz="5400" b="1" dirty="0">
                <a:ln/>
                <a:solidFill>
                  <a:schemeClr val="accent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Candombe" panose="02040603050506020204" pitchFamily="18" charset="0"/>
              </a:rPr>
              <a:t>)</a:t>
            </a:r>
            <a:endParaRPr lang="en-US" sz="5400" b="1" cap="none" spc="0" dirty="0">
              <a:ln/>
              <a:solidFill>
                <a:schemeClr val="accent3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UTM Candombe" panose="02040603050506020204" pitchFamily="18" charset="0"/>
            </a:endParaRPr>
          </a:p>
        </p:txBody>
      </p:sp>
      <p:pic>
        <p:nvPicPr>
          <p:cNvPr id="22" name="图片 72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-272945" y="5721204"/>
            <a:ext cx="4327072" cy="1138384"/>
          </a:xfrm>
          <a:prstGeom prst="rect">
            <a:avLst/>
          </a:prstGeom>
        </p:spPr>
      </p:pic>
      <p:pic>
        <p:nvPicPr>
          <p:cNvPr id="23" name="图片 9">
            <a:extLst>
              <a:ext uri="{FF2B5EF4-FFF2-40B4-BE49-F238E27FC236}">
                <a16:creationId xmlns:a16="http://schemas.microsoft.com/office/drawing/2014/main" id="{E29A5044-B031-41DF-9BAD-018A68047A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0677" y="1150256"/>
            <a:ext cx="3394500" cy="3394500"/>
          </a:xfrm>
          <a:prstGeom prst="rect">
            <a:avLst/>
          </a:prstGeom>
        </p:spPr>
      </p:pic>
      <p:pic>
        <p:nvPicPr>
          <p:cNvPr id="25" name="图片 72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4259896" y="5693772"/>
            <a:ext cx="4327072" cy="1138384"/>
          </a:xfrm>
          <a:prstGeom prst="rect">
            <a:avLst/>
          </a:prstGeom>
        </p:spPr>
      </p:pic>
      <p:pic>
        <p:nvPicPr>
          <p:cNvPr id="26" name="图片 72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8863959" y="5688544"/>
            <a:ext cx="4327072" cy="1138384"/>
          </a:xfrm>
          <a:prstGeom prst="rect">
            <a:avLst/>
          </a:prstGeom>
        </p:spPr>
      </p:pic>
      <p:pic>
        <p:nvPicPr>
          <p:cNvPr id="12" name="图片 32">
            <a:extLst>
              <a:ext uri="{FF2B5EF4-FFF2-40B4-BE49-F238E27FC236}">
                <a16:creationId xmlns:a16="http://schemas.microsoft.com/office/drawing/2014/main" id="{3CC197D3-B610-47F5-8966-99645DF5A8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2119" y="120948"/>
            <a:ext cx="2436921" cy="2418711"/>
          </a:xfrm>
          <a:prstGeom prst="rect">
            <a:avLst/>
          </a:prstGeom>
        </p:spPr>
      </p:pic>
      <p:pic>
        <p:nvPicPr>
          <p:cNvPr id="16" name="图片 12">
            <a:extLst>
              <a:ext uri="{FF2B5EF4-FFF2-40B4-BE49-F238E27FC236}">
                <a16:creationId xmlns:a16="http://schemas.microsoft.com/office/drawing/2014/main" id="{D7773255-C256-4182-9C3F-FD9D695476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57879">
            <a:off x="953583" y="1301495"/>
            <a:ext cx="3510416" cy="1704210"/>
          </a:xfrm>
          <a:prstGeom prst="rect">
            <a:avLst/>
          </a:prstGeom>
        </p:spPr>
      </p:pic>
      <p:pic>
        <p:nvPicPr>
          <p:cNvPr id="17" name="图片 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9"/>
          <a:stretch>
            <a:fillRect/>
          </a:stretch>
        </p:blipFill>
        <p:spPr>
          <a:xfrm>
            <a:off x="4974972" y="4553267"/>
            <a:ext cx="2325837" cy="231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2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488E64-F62F-46AB-A2EE-6745FF6F2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8" y="0"/>
            <a:ext cx="11996957" cy="68595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B5D304-68AB-4E19-A800-7C6AB3E94292}"/>
              </a:ext>
            </a:extLst>
          </p:cNvPr>
          <p:cNvSpPr txBox="1"/>
          <p:nvPr/>
        </p:nvSpPr>
        <p:spPr>
          <a:xfrm>
            <a:off x="2210935" y="409431"/>
            <a:ext cx="9773567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800"/>
              </a:spcBef>
              <a:spcAft>
                <a:spcPts val="800"/>
              </a:spcAft>
            </a:pPr>
            <a:r>
              <a:rPr lang="en-US" sz="3600" b="1" dirty="0" err="1"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hai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latin typeface="HP001 4 hàng" panose="020B0603050302020204" pitchFamily="34" charset="0"/>
              </a:rPr>
              <a:t> 19 </a:t>
            </a:r>
            <a:r>
              <a:rPr lang="en-US" sz="3600" b="1" dirty="0" err="1"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latin typeface="HP001 4 hàng" panose="020B0603050302020204" pitchFamily="34" charset="0"/>
              </a:rPr>
              <a:t> 9 </a:t>
            </a:r>
            <a:r>
              <a:rPr lang="en-US" sz="3600" b="1" dirty="0" err="1">
                <a:latin typeface="HP001 4 hàng" panose="020B0603050302020204" pitchFamily="34" charset="0"/>
              </a:rPr>
              <a:t>năm</a:t>
            </a:r>
            <a:r>
              <a:rPr lang="en-US" sz="3600" b="1" dirty="0">
                <a:latin typeface="HP001 4 hàng" panose="020B0603050302020204" pitchFamily="34" charset="0"/>
              </a:rPr>
              <a:t> 2021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3600" b="1" dirty="0">
                <a:latin typeface="HP001 4 hàng" panose="020B0603050302020204" pitchFamily="34" charset="0"/>
              </a:rPr>
              <a:t>                   </a:t>
            </a:r>
            <a:r>
              <a:rPr lang="en-US" sz="3600" b="1" dirty="0" err="1">
                <a:latin typeface="HP001 4 hàng" panose="020B0603050302020204" pitchFamily="34" charset="0"/>
              </a:rPr>
              <a:t>Toán</a:t>
            </a:r>
            <a:endParaRPr lang="en-US" sz="3600" b="1" dirty="0">
              <a:latin typeface="HP001 4 hàng" panose="020B0603050302020204" pitchFamily="34" charset="0"/>
            </a:endParaRP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3600" b="1" dirty="0">
                <a:latin typeface="HP001 4 hàng" panose="020B0603050302020204" pitchFamily="34" charset="0"/>
              </a:rPr>
              <a:t>          </a:t>
            </a:r>
            <a:r>
              <a:rPr lang="en-US" sz="3600" b="1" dirty="0" err="1">
                <a:latin typeface="HP001 4 hàng" panose="020B0603050302020204" pitchFamily="34" charset="0"/>
              </a:rPr>
              <a:t>Triệu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và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lớp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triệu</a:t>
            </a:r>
            <a:r>
              <a:rPr lang="en-US" sz="3600" b="1" dirty="0">
                <a:latin typeface="HP001 4 hàng" panose="020B0603050302020204" pitchFamily="34" charset="0"/>
              </a:rPr>
              <a:t> (</a:t>
            </a:r>
            <a:r>
              <a:rPr lang="en-US" sz="3600" b="1" dirty="0" err="1">
                <a:latin typeface="HP001 4 hàng" panose="020B0603050302020204" pitchFamily="34" charset="0"/>
              </a:rPr>
              <a:t>tiếp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theo</a:t>
            </a:r>
            <a:r>
              <a:rPr lang="en-US" sz="3600" b="1" dirty="0">
                <a:latin typeface="HP001 4 hàng" panose="020B0603050302020204" pitchFamily="34" charset="0"/>
              </a:rPr>
              <a:t>)</a:t>
            </a:r>
            <a:endParaRPr lang="vi-VN" sz="36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64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MH_Number_1"/>
          <p:cNvSpPr/>
          <p:nvPr>
            <p:custDataLst>
              <p:tags r:id="rId1"/>
            </p:custDataLst>
          </p:nvPr>
        </p:nvSpPr>
        <p:spPr>
          <a:xfrm>
            <a:off x="5002732" y="177555"/>
            <a:ext cx="2025542" cy="816386"/>
          </a:xfrm>
          <a:prstGeom prst="ellipse">
            <a:avLst/>
          </a:prstGeom>
          <a:solidFill>
            <a:srgbClr val="33909B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b="1" noProof="1">
                <a:solidFill>
                  <a:schemeClr val="bg1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Toán</a:t>
            </a:r>
            <a:endParaRPr lang="en-US" altLang="zh-CN" sz="1400" b="1" noProof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37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444">
            <a:off x="4347359" y="-186167"/>
            <a:ext cx="826643" cy="1180918"/>
          </a:xfrm>
          <a:prstGeom prst="rect">
            <a:avLst/>
          </a:prstGeom>
        </p:spPr>
      </p:pic>
      <p:graphicFrame>
        <p:nvGraphicFramePr>
          <p:cNvPr id="42" name="Group 3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77218"/>
              </p:ext>
            </p:extLst>
          </p:nvPr>
        </p:nvGraphicFramePr>
        <p:xfrm>
          <a:off x="1260790" y="2000188"/>
          <a:ext cx="9472858" cy="2080664"/>
        </p:xfrm>
        <a:graphic>
          <a:graphicData uri="http://schemas.openxmlformats.org/drawingml/2006/table">
            <a:tbl>
              <a:tblPr/>
              <a:tblGrid>
                <a:gridCol w="930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40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64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02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02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202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8023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8023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12026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42768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00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77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1516820" y="3532481"/>
            <a:ext cx="6095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3641049" y="3570030"/>
            <a:ext cx="6095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4667687" y="3560250"/>
            <a:ext cx="6095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5736800" y="3543426"/>
            <a:ext cx="6095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6786772" y="3543425"/>
            <a:ext cx="6095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7929616" y="3543424"/>
            <a:ext cx="6095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8923090" y="3554433"/>
            <a:ext cx="6095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9916565" y="3554433"/>
            <a:ext cx="6095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1" name="Text Box 118"/>
          <p:cNvSpPr txBox="1">
            <a:spLocks noChangeArrowheads="1"/>
          </p:cNvSpPr>
          <p:nvPr/>
        </p:nvSpPr>
        <p:spPr bwMode="auto">
          <a:xfrm>
            <a:off x="3476617" y="2641393"/>
            <a:ext cx="9567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 Box 119"/>
          <p:cNvSpPr txBox="1">
            <a:spLocks noChangeArrowheads="1"/>
          </p:cNvSpPr>
          <p:nvPr/>
        </p:nvSpPr>
        <p:spPr bwMode="auto">
          <a:xfrm>
            <a:off x="2372731" y="2523643"/>
            <a:ext cx="8698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sp>
        <p:nvSpPr>
          <p:cNvPr id="53" name="Text Box 120"/>
          <p:cNvSpPr txBox="1">
            <a:spLocks noChangeArrowheads="1"/>
          </p:cNvSpPr>
          <p:nvPr/>
        </p:nvSpPr>
        <p:spPr bwMode="auto">
          <a:xfrm>
            <a:off x="1215759" y="2512560"/>
            <a:ext cx="104377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 Box 121"/>
          <p:cNvSpPr txBox="1">
            <a:spLocks noChangeArrowheads="1"/>
          </p:cNvSpPr>
          <p:nvPr/>
        </p:nvSpPr>
        <p:spPr bwMode="auto">
          <a:xfrm>
            <a:off x="2087729" y="2039307"/>
            <a:ext cx="14398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 Box 128"/>
          <p:cNvSpPr txBox="1">
            <a:spLocks noChangeArrowheads="1"/>
          </p:cNvSpPr>
          <p:nvPr/>
        </p:nvSpPr>
        <p:spPr bwMode="auto">
          <a:xfrm>
            <a:off x="8396121" y="2044350"/>
            <a:ext cx="21333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 Box 129"/>
          <p:cNvSpPr txBox="1">
            <a:spLocks noChangeArrowheads="1"/>
          </p:cNvSpPr>
          <p:nvPr/>
        </p:nvSpPr>
        <p:spPr bwMode="auto">
          <a:xfrm>
            <a:off x="5131093" y="1991095"/>
            <a:ext cx="21333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 Box 118"/>
          <p:cNvSpPr txBox="1">
            <a:spLocks noChangeArrowheads="1"/>
          </p:cNvSpPr>
          <p:nvPr/>
        </p:nvSpPr>
        <p:spPr bwMode="auto">
          <a:xfrm>
            <a:off x="4403876" y="2518173"/>
            <a:ext cx="95679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 Box 118"/>
          <p:cNvSpPr txBox="1">
            <a:spLocks noChangeArrowheads="1"/>
          </p:cNvSpPr>
          <p:nvPr/>
        </p:nvSpPr>
        <p:spPr bwMode="auto">
          <a:xfrm>
            <a:off x="5360671" y="2548570"/>
            <a:ext cx="119653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 Box 118"/>
          <p:cNvSpPr txBox="1">
            <a:spLocks noChangeArrowheads="1"/>
          </p:cNvSpPr>
          <p:nvPr/>
        </p:nvSpPr>
        <p:spPr bwMode="auto">
          <a:xfrm>
            <a:off x="6587275" y="2568042"/>
            <a:ext cx="9567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 Box 118"/>
          <p:cNvSpPr txBox="1">
            <a:spLocks noChangeArrowheads="1"/>
          </p:cNvSpPr>
          <p:nvPr/>
        </p:nvSpPr>
        <p:spPr bwMode="auto">
          <a:xfrm>
            <a:off x="7755978" y="2552686"/>
            <a:ext cx="9567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 Box 118"/>
          <p:cNvSpPr txBox="1">
            <a:spLocks noChangeArrowheads="1"/>
          </p:cNvSpPr>
          <p:nvPr/>
        </p:nvSpPr>
        <p:spPr bwMode="auto">
          <a:xfrm>
            <a:off x="8607699" y="2552687"/>
            <a:ext cx="9567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 Box 118"/>
          <p:cNvSpPr txBox="1">
            <a:spLocks noChangeArrowheads="1"/>
          </p:cNvSpPr>
          <p:nvPr/>
        </p:nvSpPr>
        <p:spPr bwMode="auto">
          <a:xfrm>
            <a:off x="9768838" y="2535015"/>
            <a:ext cx="79370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B48F7F88-806A-465C-9756-5CF761743F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4899" y1="22195" x2="74899" y2="22195"/>
                        <a14:foregroundMark x1="81840" y1="31881" x2="81840" y2="31881"/>
                        <a14:foregroundMark x1="65295" y1="25908" x2="65295" y2="25908"/>
                        <a14:foregroundMark x1="75787" y1="38983" x2="75787" y2="38983"/>
                        <a14:foregroundMark x1="84826" y1="43584" x2="84826" y2="435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02" y="1382722"/>
            <a:ext cx="1021659" cy="1021659"/>
          </a:xfrm>
          <a:prstGeom prst="rect">
            <a:avLst/>
          </a:prstGeom>
        </p:spPr>
      </p:pic>
      <p:sp>
        <p:nvSpPr>
          <p:cNvPr id="141" name="TextBox 140"/>
          <p:cNvSpPr txBox="1">
            <a:spLocks noChangeArrowheads="1"/>
          </p:cNvSpPr>
          <p:nvPr/>
        </p:nvSpPr>
        <p:spPr bwMode="auto">
          <a:xfrm>
            <a:off x="2517831" y="3554433"/>
            <a:ext cx="6095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42" name="Picture 5" descr="A picture containing toy, clipart, doll, vector graphics&#10;&#10;Description automatically generat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41" y="4432729"/>
            <a:ext cx="1680200" cy="201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" name="Text Box 96"/>
          <p:cNvSpPr txBox="1">
            <a:spLocks noChangeArrowheads="1"/>
          </p:cNvSpPr>
          <p:nvPr/>
        </p:nvSpPr>
        <p:spPr bwMode="auto">
          <a:xfrm>
            <a:off x="3005547" y="4497964"/>
            <a:ext cx="66294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342 157 413    </a:t>
            </a:r>
          </a:p>
        </p:txBody>
      </p:sp>
      <p:sp>
        <p:nvSpPr>
          <p:cNvPr id="144" name="Text Box 97"/>
          <p:cNvSpPr txBox="1">
            <a:spLocks noChangeArrowheads="1"/>
          </p:cNvSpPr>
          <p:nvPr/>
        </p:nvSpPr>
        <p:spPr bwMode="auto">
          <a:xfrm>
            <a:off x="2564222" y="5147252"/>
            <a:ext cx="8839200" cy="113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Line 104"/>
          <p:cNvSpPr>
            <a:spLocks noChangeShapeType="1"/>
          </p:cNvSpPr>
          <p:nvPr/>
        </p:nvSpPr>
        <p:spPr bwMode="auto">
          <a:xfrm>
            <a:off x="4591482" y="5002789"/>
            <a:ext cx="533400" cy="0"/>
          </a:xfrm>
          <a:prstGeom prst="line">
            <a:avLst/>
          </a:prstGeom>
          <a:noFill/>
          <a:ln w="28575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Line 105"/>
          <p:cNvSpPr>
            <a:spLocks noChangeShapeType="1"/>
          </p:cNvSpPr>
          <p:nvPr/>
        </p:nvSpPr>
        <p:spPr bwMode="auto">
          <a:xfrm>
            <a:off x="5348778" y="5002789"/>
            <a:ext cx="533400" cy="0"/>
          </a:xfrm>
          <a:prstGeom prst="line">
            <a:avLst/>
          </a:prstGeom>
          <a:noFill/>
          <a:ln w="28575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Line 106"/>
          <p:cNvSpPr>
            <a:spLocks noChangeShapeType="1"/>
          </p:cNvSpPr>
          <p:nvPr/>
        </p:nvSpPr>
        <p:spPr bwMode="auto">
          <a:xfrm>
            <a:off x="6069422" y="5002789"/>
            <a:ext cx="533400" cy="0"/>
          </a:xfrm>
          <a:prstGeom prst="line">
            <a:avLst/>
          </a:prstGeom>
          <a:noFill/>
          <a:ln w="28575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8" name="图片 72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1001553" y="6653640"/>
            <a:ext cx="3125338" cy="709287"/>
          </a:xfrm>
          <a:prstGeom prst="rect">
            <a:avLst/>
          </a:prstGeom>
        </p:spPr>
      </p:pic>
      <p:pic>
        <p:nvPicPr>
          <p:cNvPr id="149" name="图片 72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4478891" y="6643860"/>
            <a:ext cx="3125338" cy="709287"/>
          </a:xfrm>
          <a:prstGeom prst="rect">
            <a:avLst/>
          </a:prstGeom>
        </p:spPr>
      </p:pic>
      <p:pic>
        <p:nvPicPr>
          <p:cNvPr id="150" name="图片 72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7900113" y="6638043"/>
            <a:ext cx="3125338" cy="709287"/>
          </a:xfrm>
          <a:prstGeom prst="rect">
            <a:avLst/>
          </a:prstGeom>
        </p:spPr>
      </p:pic>
      <p:pic>
        <p:nvPicPr>
          <p:cNvPr id="151" name="图片 9">
            <a:extLst>
              <a:ext uri="{FF2B5EF4-FFF2-40B4-BE49-F238E27FC236}">
                <a16:creationId xmlns:a16="http://schemas.microsoft.com/office/drawing/2014/main" id="{E29A5044-B031-41DF-9BAD-018A68047A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9256" y="-191341"/>
            <a:ext cx="2119165" cy="2119165"/>
          </a:xfrm>
          <a:prstGeom prst="rect">
            <a:avLst/>
          </a:prstGeom>
        </p:spPr>
      </p:pic>
      <p:sp>
        <p:nvSpPr>
          <p:cNvPr id="38" name="Text Box 96"/>
          <p:cNvSpPr txBox="1">
            <a:spLocks noChangeArrowheads="1"/>
          </p:cNvSpPr>
          <p:nvPr/>
        </p:nvSpPr>
        <p:spPr bwMode="auto">
          <a:xfrm>
            <a:off x="4199021" y="935489"/>
            <a:ext cx="6629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35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6" dur="5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7" fill="hold">
                          <p:stCondLst>
                            <p:cond delay="indefinite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2" presetClass="entr" presetSubtype="9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1" dur="1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2" dur="1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3" fill="hold">
                          <p:stCondLst>
                            <p:cond delay="indefinite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27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8" fill="hold">
                          <p:stCondLst>
                            <p:cond delay="indefinite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32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3" fill="hold">
                          <p:stCondLst>
                            <p:cond delay="indefinite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37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8" fill="hold">
                          <p:stCondLst>
                            <p:cond delay="indefinite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2" presetClass="entr" presetSubtype="9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2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3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6" dur="10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7" dur="10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10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animBg="1"/>
          <p:bldP spid="43" grpId="0"/>
          <p:bldP spid="44" grpId="0"/>
          <p:bldP spid="45" grpId="0"/>
          <p:bldP spid="46" grpId="0"/>
          <p:bldP spid="47" grpId="0"/>
          <p:bldP spid="48" grpId="0"/>
          <p:bldP spid="49" grpId="0"/>
          <p:bldP spid="50" grpId="0"/>
          <p:bldP spid="51" grpId="0"/>
          <p:bldP spid="52" grpId="0"/>
          <p:bldP spid="53" grpId="0"/>
          <p:bldP spid="54" grpId="0"/>
          <p:bldP spid="55" grpId="0"/>
          <p:bldP spid="56" grpId="0"/>
          <p:bldP spid="57" grpId="0"/>
          <p:bldP spid="58" grpId="0"/>
          <p:bldP spid="59" grpId="0"/>
          <p:bldP spid="60" grpId="0"/>
          <p:bldP spid="61" grpId="0"/>
          <p:bldP spid="62" grpId="0"/>
          <p:bldP spid="141" grpId="0"/>
          <p:bldP spid="143" grpId="0" autoUpdateAnimBg="0"/>
          <p:bldP spid="144" grpId="0" autoUpdateAnimBg="0"/>
          <p:bldP spid="145" grpId="0" animBg="1"/>
          <p:bldP spid="146" grpId="0" animBg="1"/>
          <p:bldP spid="147" grpId="0" animBg="1"/>
          <p:bldP spid="3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6" dur="5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7" fill="hold">
                          <p:stCondLst>
                            <p:cond delay="indefinite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2" presetClass="entr" presetSubtype="9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1" dur="1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2" dur="1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3" fill="hold">
                          <p:stCondLst>
                            <p:cond delay="indefinite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27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8" fill="hold">
                          <p:stCondLst>
                            <p:cond delay="indefinite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32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3" fill="hold">
                          <p:stCondLst>
                            <p:cond delay="indefinite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37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8" fill="hold">
                          <p:stCondLst>
                            <p:cond delay="indefinite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2" presetClass="entr" presetSubtype="9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2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3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6" dur="10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7" dur="10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10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animBg="1"/>
          <p:bldP spid="43" grpId="0"/>
          <p:bldP spid="44" grpId="0"/>
          <p:bldP spid="45" grpId="0"/>
          <p:bldP spid="46" grpId="0"/>
          <p:bldP spid="47" grpId="0"/>
          <p:bldP spid="48" grpId="0"/>
          <p:bldP spid="49" grpId="0"/>
          <p:bldP spid="50" grpId="0"/>
          <p:bldP spid="51" grpId="0"/>
          <p:bldP spid="52" grpId="0"/>
          <p:bldP spid="53" grpId="0"/>
          <p:bldP spid="54" grpId="0"/>
          <p:bldP spid="55" grpId="0"/>
          <p:bldP spid="56" grpId="0"/>
          <p:bldP spid="57" grpId="0"/>
          <p:bldP spid="58" grpId="0"/>
          <p:bldP spid="59" grpId="0"/>
          <p:bldP spid="60" grpId="0"/>
          <p:bldP spid="61" grpId="0"/>
          <p:bldP spid="62" grpId="0"/>
          <p:bldP spid="141" grpId="0"/>
          <p:bldP spid="143" grpId="0" autoUpdateAnimBg="0"/>
          <p:bldP spid="144" grpId="0" autoUpdateAnimBg="0"/>
          <p:bldP spid="145" grpId="0" animBg="1"/>
          <p:bldP spid="146" grpId="0" animBg="1"/>
          <p:bldP spid="147" grpId="0" animBg="1"/>
          <p:bldP spid="38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蓝色卡通安全用电教育主题班会PPT模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6778</TotalTime>
  <Words>708</Words>
  <Application>Microsoft Office PowerPoint</Application>
  <PresentationFormat>Custom</PresentationFormat>
  <Paragraphs>179</Paragraphs>
  <Slides>19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等线</vt:lpstr>
      <vt:lpstr>MStiffHei PRC UltraBold</vt:lpstr>
      <vt:lpstr>UTM Alberta Heavy</vt:lpstr>
      <vt:lpstr>Calibri</vt:lpstr>
      <vt:lpstr>Arial</vt:lpstr>
      <vt:lpstr>Times New Roman</vt:lpstr>
      <vt:lpstr>HP001 4 hàng</vt:lpstr>
      <vt:lpstr>Wingdings</vt:lpstr>
      <vt:lpstr>ITC Avant Garde Std Bk</vt:lpstr>
      <vt:lpstr>UTM Futura Extra</vt:lpstr>
      <vt:lpstr>UTM Candombe</vt:lpstr>
      <vt:lpstr>.VnTime</vt:lpstr>
      <vt:lpstr>UTM Cooper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4: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蓝色卡通安全用电教育主题班会PPT模板</dc:title>
  <dc:creator>KTUTS</dc:creator>
  <cp:keywords>Ha</cp:keywords>
  <cp:lastModifiedBy>Windows User</cp:lastModifiedBy>
  <cp:revision>3535</cp:revision>
  <dcterms:created xsi:type="dcterms:W3CDTF">2015-12-01T09:06:39Z</dcterms:created>
  <dcterms:modified xsi:type="dcterms:W3CDTF">2021-09-19T13:33:28Z</dcterms:modified>
</cp:coreProperties>
</file>