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70" r:id="rId2"/>
    <p:sldId id="512" r:id="rId3"/>
    <p:sldId id="513" r:id="rId4"/>
    <p:sldId id="514" r:id="rId5"/>
    <p:sldId id="515" r:id="rId6"/>
    <p:sldId id="516" r:id="rId7"/>
    <p:sldId id="538" r:id="rId8"/>
    <p:sldId id="353" r:id="rId9"/>
    <p:sldId id="518" r:id="rId10"/>
    <p:sldId id="352" r:id="rId11"/>
    <p:sldId id="517" r:id="rId12"/>
    <p:sldId id="520" r:id="rId13"/>
    <p:sldId id="519" r:id="rId14"/>
    <p:sldId id="521" r:id="rId15"/>
    <p:sldId id="522" r:id="rId16"/>
    <p:sldId id="523" r:id="rId17"/>
    <p:sldId id="524" r:id="rId18"/>
    <p:sldId id="529" r:id="rId19"/>
    <p:sldId id="528" r:id="rId20"/>
    <p:sldId id="525" r:id="rId21"/>
    <p:sldId id="531" r:id="rId22"/>
    <p:sldId id="530" r:id="rId23"/>
    <p:sldId id="526" r:id="rId24"/>
    <p:sldId id="527" r:id="rId25"/>
    <p:sldId id="532" r:id="rId26"/>
    <p:sldId id="533" r:id="rId27"/>
    <p:sldId id="534" r:id="rId28"/>
    <p:sldId id="535" r:id="rId29"/>
    <p:sldId id="536" r:id="rId30"/>
    <p:sldId id="297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72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EDD35E9E-1025-4936-8DC3-2F265C98A5CA}"/>
              </a:ext>
            </a:extLst>
          </p:cNvPr>
          <p:cNvSpPr txBox="1"/>
          <p:nvPr/>
        </p:nvSpPr>
        <p:spPr>
          <a:xfrm>
            <a:off x="5733857" y="4223129"/>
            <a:ext cx="4104623" cy="523220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80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viên:</a:t>
            </a:r>
            <a:endParaRPr lang="en-US" sz="2800" dirty="0">
              <a:solidFill>
                <a:schemeClr val="bg1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527" y="0"/>
            <a:ext cx="179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4993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1087</Words>
  <Application>Microsoft Office PowerPoint</Application>
  <PresentationFormat>Custom</PresentationFormat>
  <Paragraphs>282</Paragraphs>
  <Slides>30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Arial</vt:lpstr>
      <vt:lpstr>Times New Roman</vt:lpstr>
      <vt:lpstr>UTM Avo</vt:lpstr>
      <vt:lpstr>UTM Colossalis</vt:lpstr>
      <vt:lpstr>UTM Flavour</vt:lpstr>
      <vt:lpstr>UTM Mabella</vt:lpstr>
      <vt:lpstr>UTM Penumbra</vt:lpstr>
      <vt:lpstr>UTM Staccato 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Windows User</cp:lastModifiedBy>
  <cp:revision>3250</cp:revision>
  <dcterms:created xsi:type="dcterms:W3CDTF">2015-12-01T09:06:39Z</dcterms:created>
  <dcterms:modified xsi:type="dcterms:W3CDTF">2021-10-25T13:28:57Z</dcterms:modified>
</cp:coreProperties>
</file>