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362" r:id="rId2"/>
    <p:sldId id="340" r:id="rId3"/>
    <p:sldId id="360" r:id="rId4"/>
    <p:sldId id="361" r:id="rId5"/>
    <p:sldId id="258" r:id="rId6"/>
    <p:sldId id="351" r:id="rId7"/>
    <p:sldId id="359" r:id="rId8"/>
    <p:sldId id="352" r:id="rId9"/>
    <p:sldId id="323" r:id="rId10"/>
    <p:sldId id="299" r:id="rId11"/>
    <p:sldId id="298" r:id="rId12"/>
    <p:sldId id="353" r:id="rId13"/>
    <p:sldId id="259" r:id="rId14"/>
    <p:sldId id="304" r:id="rId15"/>
    <p:sldId id="307" r:id="rId16"/>
    <p:sldId id="324" r:id="rId17"/>
    <p:sldId id="354" r:id="rId18"/>
    <p:sldId id="328" r:id="rId19"/>
    <p:sldId id="314" r:id="rId20"/>
    <p:sldId id="355" r:id="rId21"/>
    <p:sldId id="296" r:id="rId22"/>
    <p:sldId id="357" r:id="rId23"/>
    <p:sldId id="358" r:id="rId24"/>
    <p:sldId id="315" r:id="rId25"/>
    <p:sldId id="327" r:id="rId26"/>
  </p:sldIdLst>
  <p:sldSz cx="12192000" cy="6858000"/>
  <p:notesSz cx="6858000" cy="9144000"/>
  <p:embeddedFontLst>
    <p:embeddedFont>
      <p:font typeface="等线" panose="02010600030101010101" pitchFamily="2" charset="-122"/>
      <p:regular r:id="rId28"/>
      <p:bold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UTM Bienvenue" panose="02040603050506020204" pitchFamily="18" charset="0"/>
      <p:regular r:id="rId32"/>
    </p:embeddedFont>
    <p:embeddedFont>
      <p:font typeface="UTM Chickenhawk" panose="02040603050506020204" pitchFamily="18" charset="0"/>
      <p:regular r:id="rId33"/>
    </p:embeddedFont>
    <p:embeddedFont>
      <p:font typeface="UTM Guanine" panose="02040603050506020204" pitchFamily="18" charset="0"/>
      <p:regular r:id="rId34"/>
    </p:embeddedFont>
    <p:embeddedFont>
      <p:font typeface="UTM Hanzel" panose="02040603050506020204" pitchFamily="18" charset="0"/>
      <p:regular r:id="rId35"/>
    </p:embeddedFont>
    <p:embeddedFont>
      <p:font typeface="UTM Loko" panose="02040603050506020204" pitchFamily="18" charset="0"/>
      <p:regular r:id="rId36"/>
    </p:embeddedFont>
    <p:embeddedFont>
      <p:font typeface="UTM Netmuc KT" panose="02040603050506020204" pitchFamily="18" charset="0"/>
      <p:regular r:id="rId37"/>
    </p:embeddedFont>
    <p:embeddedFont>
      <p:font typeface="VNI-Times" pitchFamily="2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2">
          <p15:clr>
            <a:srgbClr val="A4A3A4"/>
          </p15:clr>
        </p15:guide>
        <p15:guide id="2" pos="38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00"/>
    <a:srgbClr val="E62203"/>
    <a:srgbClr val="22F1F6"/>
    <a:srgbClr val="FFFF00"/>
    <a:srgbClr val="4BB1A8"/>
    <a:srgbClr val="FF7D93"/>
    <a:srgbClr val="FFD679"/>
    <a:srgbClr val="B04646"/>
    <a:srgbClr val="FED2D2"/>
    <a:srgbClr val="99C5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6" autoAdjust="0"/>
    <p:restoredTop sz="94660"/>
  </p:normalViewPr>
  <p:slideViewPr>
    <p:cSldViewPr snapToGrid="0" showGuides="1">
      <p:cViewPr>
        <p:scale>
          <a:sx n="56" d="100"/>
          <a:sy n="56" d="100"/>
        </p:scale>
        <p:origin x="106" y="307"/>
      </p:cViewPr>
      <p:guideLst>
        <p:guide orient="horz" pos="2222"/>
        <p:guide pos="385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99B23-4DC3-4284-A6AB-4B62530B774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FA9C3-9DBD-4BDA-9EC1-25EF88B102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191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615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823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967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831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196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368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628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390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526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916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592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567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442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434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450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379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6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20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21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9902671" y="-544642"/>
            <a:ext cx="2289329" cy="2289329"/>
            <a:chOff x="9902671" y="-544642"/>
            <a:chExt cx="2289329" cy="2289329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2671" y="-544642"/>
              <a:ext cx="2289329" cy="228932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218207" y="251680"/>
              <a:ext cx="1658256" cy="39627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9902671" y="-544642"/>
            <a:ext cx="2289329" cy="2289329"/>
            <a:chOff x="9902671" y="-544642"/>
            <a:chExt cx="2289329" cy="2289329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2671" y="-544642"/>
              <a:ext cx="2289329" cy="228932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218207" y="251680"/>
              <a:ext cx="1658256" cy="39627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7EE7-CD06-4859-B658-51612BE795EA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8A4688-6876-42AB-A08E-DA0468BA28CD}"/>
              </a:ext>
            </a:extLst>
          </p:cNvPr>
          <p:cNvSpPr txBox="1"/>
          <p:nvPr userDrawn="1"/>
        </p:nvSpPr>
        <p:spPr>
          <a:xfrm>
            <a:off x="0" y="0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4C9DA1-2B28-48EC-BA7D-194F8D98FDE8}"/>
              </a:ext>
            </a:extLst>
          </p:cNvPr>
          <p:cNvSpPr txBox="1"/>
          <p:nvPr userDrawn="1"/>
        </p:nvSpPr>
        <p:spPr>
          <a:xfrm>
            <a:off x="11294831" y="6488668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FA8E2169-7398-4B20-A6A9-7CB46FCCE3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326" y="8887690"/>
            <a:ext cx="914132" cy="7897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3" r:id="rId12"/>
    <p:sldLayoutId id="2147483685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0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23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2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gif"/><Relationship Id="rId18" Type="http://schemas.openxmlformats.org/officeDocument/2006/relationships/image" Target="../media/image57.gif"/><Relationship Id="rId3" Type="http://schemas.openxmlformats.org/officeDocument/2006/relationships/audio" Target="../media/media3.mp3"/><Relationship Id="rId7" Type="http://schemas.openxmlformats.org/officeDocument/2006/relationships/image" Target="../media/image19.jpg"/><Relationship Id="rId12" Type="http://schemas.openxmlformats.org/officeDocument/2006/relationships/image" Target="../media/image26.png"/><Relationship Id="rId17" Type="http://schemas.openxmlformats.org/officeDocument/2006/relationships/image" Target="../media/image56.gif"/><Relationship Id="rId2" Type="http://schemas.microsoft.com/office/2007/relationships/media" Target="../media/media3.mp3"/><Relationship Id="rId16" Type="http://schemas.openxmlformats.org/officeDocument/2006/relationships/image" Target="../media/image55.gif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3.png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54.gif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51.png"/><Relationship Id="rId18" Type="http://schemas.openxmlformats.org/officeDocument/2006/relationships/image" Target="../media/image26.png"/><Relationship Id="rId26" Type="http://schemas.openxmlformats.org/officeDocument/2006/relationships/image" Target="../media/image6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4.gif"/><Relationship Id="rId7" Type="http://schemas.openxmlformats.org/officeDocument/2006/relationships/audio" Target="../media/audio8.wav"/><Relationship Id="rId12" Type="http://schemas.openxmlformats.org/officeDocument/2006/relationships/image" Target="../media/image59.png"/><Relationship Id="rId17" Type="http://schemas.openxmlformats.org/officeDocument/2006/relationships/image" Target="../media/image61.png"/><Relationship Id="rId25" Type="http://schemas.openxmlformats.org/officeDocument/2006/relationships/image" Target="../media/image68.png"/><Relationship Id="rId2" Type="http://schemas.microsoft.com/office/2007/relationships/media" Target="../media/media4.mp3"/><Relationship Id="rId16" Type="http://schemas.openxmlformats.org/officeDocument/2006/relationships/image" Target="../media/image49.png"/><Relationship Id="rId20" Type="http://schemas.openxmlformats.org/officeDocument/2006/relationships/image" Target="../media/image63.gif"/><Relationship Id="rId1" Type="http://schemas.openxmlformats.org/officeDocument/2006/relationships/audio" Target="NULL" TargetMode="External"/><Relationship Id="rId6" Type="http://schemas.openxmlformats.org/officeDocument/2006/relationships/audio" Target="../media/audio7.wav"/><Relationship Id="rId11" Type="http://schemas.openxmlformats.org/officeDocument/2006/relationships/image" Target="../media/image54.gif"/><Relationship Id="rId24" Type="http://schemas.openxmlformats.org/officeDocument/2006/relationships/image" Target="../media/image67.png"/><Relationship Id="rId5" Type="http://schemas.openxmlformats.org/officeDocument/2006/relationships/audio" Target="../media/audio6.wav"/><Relationship Id="rId15" Type="http://schemas.openxmlformats.org/officeDocument/2006/relationships/image" Target="../media/image48.png"/><Relationship Id="rId23" Type="http://schemas.openxmlformats.org/officeDocument/2006/relationships/image" Target="../media/image66.png"/><Relationship Id="rId28" Type="http://schemas.openxmlformats.org/officeDocument/2006/relationships/image" Target="../media/image50.png"/><Relationship Id="rId10" Type="http://schemas.openxmlformats.org/officeDocument/2006/relationships/image" Target="../media/image58.jpg"/><Relationship Id="rId19" Type="http://schemas.openxmlformats.org/officeDocument/2006/relationships/image" Target="../media/image62.gif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60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5" Type="http://schemas.openxmlformats.org/officeDocument/2006/relationships/image" Target="../media/image71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72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38.png"/><Relationship Id="rId4" Type="http://schemas.openxmlformats.org/officeDocument/2006/relationships/image" Target="../media/image73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矩形 56"/>
          <p:cNvSpPr/>
          <p:nvPr/>
        </p:nvSpPr>
        <p:spPr>
          <a:xfrm>
            <a:off x="-1" y="-19402"/>
            <a:ext cx="12192000" cy="6858000"/>
          </a:xfrm>
          <a:prstGeom prst="rect">
            <a:avLst/>
          </a:prstGeom>
          <a:solidFill>
            <a:srgbClr val="4BB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54" y="1425200"/>
            <a:ext cx="8517843" cy="3790057"/>
          </a:xfrm>
          <a:prstGeom prst="rect">
            <a:avLst/>
          </a:prstGeom>
        </p:spPr>
      </p:pic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11219222" y="3808953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8125402" y="976011"/>
            <a:ext cx="774928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3813" y="1602319"/>
            <a:ext cx="530493" cy="1204586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8966444" y="903005"/>
            <a:ext cx="1778771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60" y="587582"/>
            <a:ext cx="2954279" cy="1902446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flipH="1">
            <a:off x="558694" y="1589017"/>
            <a:ext cx="3021982" cy="1854485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3202114" y="4087393"/>
            <a:ext cx="577446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1" y="4531757"/>
            <a:ext cx="12191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10040735" y="2656685"/>
            <a:ext cx="1772498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335411" y="3961966"/>
            <a:ext cx="2308359" cy="144779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4" name="Oval 83"/>
          <p:cNvSpPr/>
          <p:nvPr/>
        </p:nvSpPr>
        <p:spPr>
          <a:xfrm>
            <a:off x="3776992" y="2284083"/>
            <a:ext cx="1091864" cy="10181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n w="19050">
                  <a:solidFill>
                    <a:schemeClr val="bg1"/>
                  </a:solidFill>
                </a:ln>
                <a:solidFill>
                  <a:srgbClr val="FFE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85" name="Oval 84"/>
          <p:cNvSpPr/>
          <p:nvPr/>
        </p:nvSpPr>
        <p:spPr>
          <a:xfrm>
            <a:off x="4943301" y="2270750"/>
            <a:ext cx="1091864" cy="101815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86" name="Oval 85"/>
          <p:cNvSpPr/>
          <p:nvPr/>
        </p:nvSpPr>
        <p:spPr>
          <a:xfrm>
            <a:off x="6213079" y="2256376"/>
            <a:ext cx="1091864" cy="10181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n w="19050">
                  <a:solidFill>
                    <a:schemeClr val="bg1"/>
                  </a:solidFill>
                </a:ln>
                <a:solidFill>
                  <a:srgbClr val="FF7D9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87" name="Oval 86"/>
          <p:cNvSpPr/>
          <p:nvPr/>
        </p:nvSpPr>
        <p:spPr>
          <a:xfrm>
            <a:off x="4580063" y="3493095"/>
            <a:ext cx="1091864" cy="101815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n w="19050">
                  <a:solidFill>
                    <a:schemeClr val="bg1"/>
                  </a:solidFill>
                </a:ln>
                <a:solidFill>
                  <a:srgbClr val="E6220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88" name="Oval 87"/>
          <p:cNvSpPr/>
          <p:nvPr/>
        </p:nvSpPr>
        <p:spPr>
          <a:xfrm>
            <a:off x="5737142" y="3528599"/>
            <a:ext cx="1091864" cy="101815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89" name="Oval 88"/>
          <p:cNvSpPr/>
          <p:nvPr/>
        </p:nvSpPr>
        <p:spPr>
          <a:xfrm>
            <a:off x="6910102" y="3556571"/>
            <a:ext cx="1091864" cy="10181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n w="19050"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Á</a:t>
            </a:r>
          </a:p>
        </p:txBody>
      </p:sp>
      <p:sp>
        <p:nvSpPr>
          <p:cNvPr id="90" name="Oval 89"/>
          <p:cNvSpPr/>
          <p:nvPr/>
        </p:nvSpPr>
        <p:spPr>
          <a:xfrm>
            <a:off x="8104941" y="3599747"/>
            <a:ext cx="1091864" cy="1018150"/>
          </a:xfrm>
          <a:prstGeom prst="ellipse">
            <a:avLst/>
          </a:prstGeom>
          <a:solidFill>
            <a:srgbClr val="FED2D2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n w="19050">
                  <a:solidFill>
                    <a:schemeClr val="bg1"/>
                  </a:solidFill>
                </a:ln>
                <a:solidFill>
                  <a:srgbClr val="22F1F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N</a:t>
            </a:r>
          </a:p>
        </p:txBody>
      </p:sp>
      <p:pic>
        <p:nvPicPr>
          <p:cNvPr id="93" name="图片 9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113200">
            <a:off x="7457898" y="2024095"/>
            <a:ext cx="1916430" cy="1424940"/>
          </a:xfrm>
          <a:prstGeom prst="rect">
            <a:avLst/>
          </a:prstGeom>
        </p:spPr>
      </p:pic>
      <p:grpSp>
        <p:nvGrpSpPr>
          <p:cNvPr id="100" name="组合 140"/>
          <p:cNvGrpSpPr/>
          <p:nvPr/>
        </p:nvGrpSpPr>
        <p:grpSpPr>
          <a:xfrm rot="920444">
            <a:off x="5460635" y="5756628"/>
            <a:ext cx="577446" cy="566828"/>
            <a:chOff x="10646778" y="4753862"/>
            <a:chExt cx="751521" cy="737702"/>
          </a:xfrm>
        </p:grpSpPr>
        <p:sp>
          <p:nvSpPr>
            <p:cNvPr id="104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5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6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30" name="梯形 96"/>
          <p:cNvSpPr/>
          <p:nvPr/>
        </p:nvSpPr>
        <p:spPr>
          <a:xfrm rot="4720224">
            <a:off x="5870455" y="237463"/>
            <a:ext cx="949503" cy="1525973"/>
          </a:xfrm>
          <a:custGeom>
            <a:avLst/>
            <a:gdLst/>
            <a:ahLst/>
            <a:cxnLst/>
            <a:rect l="l" t="t" r="r" b="b"/>
            <a:pathLst>
              <a:path w="1638954" h="2632273">
                <a:moveTo>
                  <a:pt x="460131" y="0"/>
                </a:moveTo>
                <a:lnTo>
                  <a:pt x="985333" y="24657"/>
                </a:lnTo>
                <a:cubicBezTo>
                  <a:pt x="904127" y="674964"/>
                  <a:pt x="987214" y="1517335"/>
                  <a:pt x="1638954" y="2440233"/>
                </a:cubicBezTo>
                <a:lnTo>
                  <a:pt x="1063128" y="2071125"/>
                </a:lnTo>
                <a:lnTo>
                  <a:pt x="678579" y="2632273"/>
                </a:lnTo>
                <a:lnTo>
                  <a:pt x="262163" y="2020459"/>
                </a:lnTo>
                <a:cubicBezTo>
                  <a:pt x="141403" y="2335233"/>
                  <a:pt x="143936" y="2337566"/>
                  <a:pt x="68760" y="2596304"/>
                </a:cubicBezTo>
                <a:cubicBezTo>
                  <a:pt x="-118888" y="1450551"/>
                  <a:pt x="99284" y="691656"/>
                  <a:pt x="460131" y="0"/>
                </a:cubicBezTo>
                <a:close/>
              </a:path>
            </a:pathLst>
          </a:custGeom>
          <a:solidFill>
            <a:srgbClr val="19B4C9"/>
          </a:solidFill>
          <a:ln w="38100">
            <a:solidFill>
              <a:srgbClr val="22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33" name="梯形 96"/>
          <p:cNvSpPr/>
          <p:nvPr/>
        </p:nvSpPr>
        <p:spPr>
          <a:xfrm rot="4720224">
            <a:off x="6344781" y="612930"/>
            <a:ext cx="198553" cy="840519"/>
          </a:xfrm>
          <a:custGeom>
            <a:avLst/>
            <a:gdLst/>
            <a:ahLst/>
            <a:cxnLst/>
            <a:rect l="l" t="t" r="r" b="b"/>
            <a:pathLst>
              <a:path w="420536" h="1778648">
                <a:moveTo>
                  <a:pt x="21975" y="0"/>
                </a:moveTo>
                <a:lnTo>
                  <a:pt x="139673" y="5525"/>
                </a:lnTo>
                <a:cubicBezTo>
                  <a:pt x="77745" y="501457"/>
                  <a:pt x="111365" y="1109088"/>
                  <a:pt x="420536" y="1778648"/>
                </a:cubicBezTo>
                <a:lnTo>
                  <a:pt x="279766" y="1771733"/>
                </a:lnTo>
                <a:cubicBezTo>
                  <a:pt x="2200" y="1106360"/>
                  <a:pt x="-33067" y="500890"/>
                  <a:pt x="21975" y="0"/>
                </a:cubicBezTo>
                <a:close/>
              </a:path>
            </a:pathLst>
          </a:custGeom>
          <a:solidFill>
            <a:srgbClr val="22F1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grpSp>
        <p:nvGrpSpPr>
          <p:cNvPr id="135" name="组合 93"/>
          <p:cNvGrpSpPr/>
          <p:nvPr/>
        </p:nvGrpSpPr>
        <p:grpSpPr>
          <a:xfrm rot="536672">
            <a:off x="6528617" y="315016"/>
            <a:ext cx="793207" cy="804046"/>
            <a:chOff x="1363234" y="825830"/>
            <a:chExt cx="793207" cy="804046"/>
          </a:xfrm>
        </p:grpSpPr>
        <p:grpSp>
          <p:nvGrpSpPr>
            <p:cNvPr id="136" name="组合 96"/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138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五角星 2"/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7D93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7" name="文本框 97"/>
            <p:cNvSpPr txBox="1"/>
            <p:nvPr/>
          </p:nvSpPr>
          <p:spPr>
            <a:xfrm rot="21063328">
              <a:off x="1490046" y="1026827"/>
              <a:ext cx="62053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zh-CN" altLang="en-US" sz="2400" dirty="0">
                <a:ln w="25400">
                  <a:noFill/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F839414-BCDC-4468-BB3D-F8AD06B81BC9}"/>
              </a:ext>
            </a:extLst>
          </p:cNvPr>
          <p:cNvSpPr txBox="1"/>
          <p:nvPr/>
        </p:nvSpPr>
        <p:spPr>
          <a:xfrm>
            <a:off x="11313967" y="6501001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4D60953-E746-4A79-A7EA-F5E8EFFC97E4}"/>
              </a:ext>
            </a:extLst>
          </p:cNvPr>
          <p:cNvSpPr txBox="1"/>
          <p:nvPr/>
        </p:nvSpPr>
        <p:spPr>
          <a:xfrm>
            <a:off x="-1686" y="53013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9115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4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3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0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1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10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1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10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2" dur="7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5" dur="10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8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1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5" grpId="0" animBg="1"/>
          <p:bldP spid="86" grpId="0" animBg="1"/>
          <p:bldP spid="87" grpId="0" animBg="1"/>
          <p:bldP spid="88" grpId="0" animBg="1"/>
          <p:bldP spid="89" grpId="0" animBg="1"/>
          <p:bldP spid="90" grpId="0" animBg="1"/>
          <p:bldP spid="130" grpId="0" animBg="1"/>
          <p:bldP spid="1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3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0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1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10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1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10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2" dur="7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5" dur="10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8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1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5" grpId="0" animBg="1"/>
          <p:bldP spid="86" grpId="0" animBg="1"/>
          <p:bldP spid="87" grpId="0" animBg="1"/>
          <p:bldP spid="88" grpId="0" animBg="1"/>
          <p:bldP spid="89" grpId="0" animBg="1"/>
          <p:bldP spid="90" grpId="0" animBg="1"/>
          <p:bldP spid="130" grpId="0" animBg="1"/>
          <p:bldP spid="133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86" y="-302510"/>
            <a:ext cx="10973342" cy="657962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97708" y="420924"/>
            <a:ext cx="2952906" cy="9492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endParaRPr lang="zh-CN" altLang="en-US" sz="4400" b="1" spc="300" dirty="0">
              <a:solidFill>
                <a:srgbClr val="4BB1A8"/>
              </a:solidFill>
              <a:cs typeface="+mn-ea"/>
              <a:sym typeface="+mn-lt"/>
            </a:endParaRPr>
          </a:p>
        </p:txBody>
      </p:sp>
      <p:pic>
        <p:nvPicPr>
          <p:cNvPr id="2" name="图片 1" descr="1904f214103f3f691b0fac0485fdaa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2925" y="2279015"/>
            <a:ext cx="6264910" cy="5707380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7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/>
        </p:nvPicPr>
        <p:blipFill>
          <a:blip r:embed="rId7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707736" y="1750695"/>
            <a:ext cx="5908282" cy="192360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7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28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hạng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hạng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kia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“+”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kẻ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ngang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745661" y="3742686"/>
            <a:ext cx="5870357" cy="95410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B­ước</a:t>
            </a:r>
            <a:r>
              <a:rPr lang="en-US" altLang="en-US" sz="28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471572" y="420924"/>
            <a:ext cx="7333827" cy="107791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phép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cộng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nhiên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" descr="ef934acf26a66943004c3543c69f61a0"/>
          <p:cNvPicPr>
            <a:picLocks noChangeAspect="1"/>
          </p:cNvPicPr>
          <p:nvPr/>
        </p:nvPicPr>
        <p:blipFill rotWithShape="1">
          <a:blip r:embed="rId5"/>
          <a:srcRect b="68564"/>
          <a:stretch/>
        </p:blipFill>
        <p:spPr>
          <a:xfrm>
            <a:off x="542142" y="978335"/>
            <a:ext cx="4393592" cy="1466617"/>
          </a:xfrm>
          <a:prstGeom prst="rect">
            <a:avLst/>
          </a:prstGeom>
        </p:spPr>
      </p:pic>
      <p:sp>
        <p:nvSpPr>
          <p:cNvPr id="20" name="五边形 4"/>
          <p:cNvSpPr/>
          <p:nvPr/>
        </p:nvSpPr>
        <p:spPr>
          <a:xfrm>
            <a:off x="1118105" y="1724039"/>
            <a:ext cx="4329559" cy="720913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26387 + 14075 + 9210</a:t>
            </a:r>
            <a:endParaRPr lang="zh-CN" altLang="en-US" sz="2800" b="1" dirty="0">
              <a:solidFill>
                <a:srgbClr val="FF0000"/>
              </a:solidFill>
              <a:latin typeface="Senty Golden Bell 新蒂金钟体" panose="03000600000000000000" pitchFamily="66" charset="-122"/>
              <a:ea typeface="Senty Golden Bell 新蒂金钟体" panose="03000600000000000000" pitchFamily="66" charset="-122"/>
              <a:cs typeface="+mn-ea"/>
              <a:sym typeface="+mn-lt"/>
            </a:endParaRPr>
          </a:p>
        </p:txBody>
      </p:sp>
      <p:pic>
        <p:nvPicPr>
          <p:cNvPr id="21" name="图片 7" descr="6"/>
          <p:cNvPicPr>
            <a:picLocks noChangeAspect="1"/>
          </p:cNvPicPr>
          <p:nvPr/>
        </p:nvPicPr>
        <p:blipFill>
          <a:blip r:embed="rId6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22" name="图片 8" descr="6"/>
          <p:cNvPicPr>
            <a:picLocks noChangeAspect="1"/>
          </p:cNvPicPr>
          <p:nvPr/>
        </p:nvPicPr>
        <p:blipFill>
          <a:blip r:embed="rId6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grpSp>
        <p:nvGrpSpPr>
          <p:cNvPr id="23" name="组合 9">
            <a:extLst>
              <a:ext uri="{FF2B5EF4-FFF2-40B4-BE49-F238E27FC236}">
                <a16:creationId xmlns:a16="http://schemas.microsoft.com/office/drawing/2014/main" id="{6B56E89D-3E02-4253-B2C9-0A437F1373A5}"/>
              </a:ext>
            </a:extLst>
          </p:cNvPr>
          <p:cNvGrpSpPr/>
          <p:nvPr/>
        </p:nvGrpSpPr>
        <p:grpSpPr>
          <a:xfrm>
            <a:off x="1597708" y="236100"/>
            <a:ext cx="8475704" cy="1134123"/>
            <a:chOff x="2638269" y="2888216"/>
            <a:chExt cx="8475704" cy="1134123"/>
          </a:xfrm>
        </p:grpSpPr>
        <p:sp>
          <p:nvSpPr>
            <p:cNvPr id="24" name="文本框 1">
              <a:extLst>
                <a:ext uri="{FF2B5EF4-FFF2-40B4-BE49-F238E27FC236}">
                  <a16:creationId xmlns:a16="http://schemas.microsoft.com/office/drawing/2014/main" id="{59F1CD1F-0D46-41CE-95D4-9444F1D705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8486" y="2888216"/>
              <a:ext cx="745548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r>
                <a:rPr lang="en-VN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Đặt tính rồi tính tổng</a:t>
              </a:r>
            </a:p>
          </p:txBody>
        </p:sp>
        <p:sp>
          <p:nvSpPr>
            <p:cNvPr id="25" name="矩形 11">
              <a:extLst>
                <a:ext uri="{FF2B5EF4-FFF2-40B4-BE49-F238E27FC236}">
                  <a16:creationId xmlns:a16="http://schemas.microsoft.com/office/drawing/2014/main" id="{3C082055-C56A-44D7-9CDB-7AD4B758DE20}"/>
                </a:ext>
              </a:extLst>
            </p:cNvPr>
            <p:cNvSpPr/>
            <p:nvPr/>
          </p:nvSpPr>
          <p:spPr>
            <a:xfrm>
              <a:off x="2638269" y="3073040"/>
              <a:ext cx="2952906" cy="9492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endParaRPr lang="zh-CN" altLang="en-US" sz="4400" b="1" spc="300" dirty="0">
                <a:solidFill>
                  <a:srgbClr val="4BB1A8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6" name="图片 15" descr="ef934acf26a66943004c3543c69f61a0">
            <a:extLst>
              <a:ext uri="{FF2B5EF4-FFF2-40B4-BE49-F238E27FC236}">
                <a16:creationId xmlns:a16="http://schemas.microsoft.com/office/drawing/2014/main" id="{5FF3145E-A01E-4BA5-8968-FCF776521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438" b="33232"/>
          <a:stretch/>
        </p:blipFill>
        <p:spPr>
          <a:xfrm>
            <a:off x="6414500" y="809194"/>
            <a:ext cx="4645218" cy="1648326"/>
          </a:xfrm>
          <a:prstGeom prst="rect">
            <a:avLst/>
          </a:prstGeom>
        </p:spPr>
      </p:pic>
      <p:sp>
        <p:nvSpPr>
          <p:cNvPr id="27" name="五边形 4">
            <a:extLst>
              <a:ext uri="{FF2B5EF4-FFF2-40B4-BE49-F238E27FC236}">
                <a16:creationId xmlns:a16="http://schemas.microsoft.com/office/drawing/2014/main" id="{BCA448E7-EC7B-4DFB-8925-676ECADA258C}"/>
              </a:ext>
            </a:extLst>
          </p:cNvPr>
          <p:cNvSpPr/>
          <p:nvPr/>
        </p:nvSpPr>
        <p:spPr>
          <a:xfrm>
            <a:off x="7189337" y="1674030"/>
            <a:ext cx="4071682" cy="655607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54293 + 61934 + 7652</a:t>
            </a:r>
            <a:endParaRPr lang="zh-CN" altLang="en-US" sz="2800" b="1" dirty="0">
              <a:solidFill>
                <a:srgbClr val="FF0000"/>
              </a:solidFill>
              <a:latin typeface="Senty Golden Bell 新蒂金钟体" panose="03000600000000000000" pitchFamily="66" charset="-122"/>
              <a:ea typeface="Senty Golden Bell 新蒂金钟体" panose="03000600000000000000" pitchFamily="66" charset="-122"/>
              <a:cs typeface="+mn-ea"/>
              <a:sym typeface="+mn-lt"/>
            </a:endParaRPr>
          </a:p>
        </p:txBody>
      </p:sp>
      <p:pic>
        <p:nvPicPr>
          <p:cNvPr id="28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29" name="图片 16">
            <a:extLst>
              <a:ext uri="{FF2B5EF4-FFF2-40B4-BE49-F238E27FC236}">
                <a16:creationId xmlns:a16="http://schemas.microsoft.com/office/drawing/2014/main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100671" y="5594568"/>
            <a:ext cx="3271280" cy="1484195"/>
          </a:xfrm>
          <a:prstGeom prst="rect">
            <a:avLst/>
          </a:prstGeom>
        </p:spPr>
      </p:pic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2438500" y="2444952"/>
            <a:ext cx="254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26 387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2696733" y="3996862"/>
            <a:ext cx="22817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9 210</a:t>
            </a:r>
            <a:endParaRPr lang="en-US" alt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52"/>
          <p:cNvSpPr txBox="1">
            <a:spLocks noChangeArrowheads="1"/>
          </p:cNvSpPr>
          <p:nvPr/>
        </p:nvSpPr>
        <p:spPr bwMode="auto">
          <a:xfrm>
            <a:off x="1870808" y="3312618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2435534" y="3265062"/>
            <a:ext cx="22817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14 075</a:t>
            </a:r>
            <a:endParaRPr lang="en-US" alt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6E7503-C210-D04D-93FA-C7B7A62585E9}"/>
              </a:ext>
            </a:extLst>
          </p:cNvPr>
          <p:cNvSpPr txBox="1"/>
          <p:nvPr/>
        </p:nvSpPr>
        <p:spPr>
          <a:xfrm>
            <a:off x="3837616" y="4807736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E28DFB-C5BC-484E-B8D5-8B69C9F260BC}"/>
              </a:ext>
            </a:extLst>
          </p:cNvPr>
          <p:cNvSpPr txBox="1"/>
          <p:nvPr/>
        </p:nvSpPr>
        <p:spPr>
          <a:xfrm>
            <a:off x="3484773" y="4808961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6E7503-C210-D04D-93FA-C7B7A62585E9}"/>
              </a:ext>
            </a:extLst>
          </p:cNvPr>
          <p:cNvSpPr txBox="1"/>
          <p:nvPr/>
        </p:nvSpPr>
        <p:spPr>
          <a:xfrm>
            <a:off x="3176615" y="4810361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F36DD7-0418-2340-95A5-95FFB9735027}"/>
              </a:ext>
            </a:extLst>
          </p:cNvPr>
          <p:cNvSpPr txBox="1"/>
          <p:nvPr/>
        </p:nvSpPr>
        <p:spPr>
          <a:xfrm>
            <a:off x="2747124" y="4816972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FCF715-3993-2543-A90D-605D3A458920}"/>
              </a:ext>
            </a:extLst>
          </p:cNvPr>
          <p:cNvSpPr txBox="1"/>
          <p:nvPr/>
        </p:nvSpPr>
        <p:spPr>
          <a:xfrm>
            <a:off x="2420537" y="4809387"/>
            <a:ext cx="46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435534" y="4787781"/>
            <a:ext cx="1905557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8588549" y="2444952"/>
            <a:ext cx="254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54 293</a:t>
            </a:r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8846782" y="3996862"/>
            <a:ext cx="22817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7 652</a:t>
            </a:r>
            <a:endParaRPr lang="en-US" alt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52"/>
          <p:cNvSpPr txBox="1">
            <a:spLocks noChangeArrowheads="1"/>
          </p:cNvSpPr>
          <p:nvPr/>
        </p:nvSpPr>
        <p:spPr bwMode="auto">
          <a:xfrm>
            <a:off x="8020857" y="3312618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8585583" y="3265062"/>
            <a:ext cx="22817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 b="1" dirty="0">
                <a:latin typeface="Times New Roman" pitchFamily="18" charset="0"/>
                <a:cs typeface="Times New Roman" pitchFamily="18" charset="0"/>
              </a:rPr>
              <a:t>61 934</a:t>
            </a:r>
            <a:endParaRPr lang="en-US" alt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96E7503-C210-D04D-93FA-C7B7A62585E9}"/>
              </a:ext>
            </a:extLst>
          </p:cNvPr>
          <p:cNvSpPr txBox="1"/>
          <p:nvPr/>
        </p:nvSpPr>
        <p:spPr>
          <a:xfrm>
            <a:off x="9987665" y="4807736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E28DFB-C5BC-484E-B8D5-8B69C9F260BC}"/>
              </a:ext>
            </a:extLst>
          </p:cNvPr>
          <p:cNvSpPr txBox="1"/>
          <p:nvPr/>
        </p:nvSpPr>
        <p:spPr>
          <a:xfrm>
            <a:off x="9634822" y="4808961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96E7503-C210-D04D-93FA-C7B7A62585E9}"/>
              </a:ext>
            </a:extLst>
          </p:cNvPr>
          <p:cNvSpPr txBox="1"/>
          <p:nvPr/>
        </p:nvSpPr>
        <p:spPr>
          <a:xfrm>
            <a:off x="9326664" y="4810361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F36DD7-0418-2340-95A5-95FFB9735027}"/>
              </a:ext>
            </a:extLst>
          </p:cNvPr>
          <p:cNvSpPr txBox="1"/>
          <p:nvPr/>
        </p:nvSpPr>
        <p:spPr>
          <a:xfrm>
            <a:off x="8897173" y="4816972"/>
            <a:ext cx="429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5FCF715-3993-2543-A90D-605D3A458920}"/>
              </a:ext>
            </a:extLst>
          </p:cNvPr>
          <p:cNvSpPr txBox="1"/>
          <p:nvPr/>
        </p:nvSpPr>
        <p:spPr>
          <a:xfrm>
            <a:off x="8291522" y="4820575"/>
            <a:ext cx="849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8585583" y="4787781"/>
            <a:ext cx="1905557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0" y="5680445"/>
            <a:ext cx="5367388" cy="883317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779311" y="5893789"/>
            <a:ext cx="4839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26387 + 14075 + 9210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49 672</a:t>
            </a:r>
            <a:endParaRPr lang="zh-CN" altLang="en-US" sz="2800" b="1" dirty="0">
              <a:solidFill>
                <a:srgbClr val="FF0000"/>
              </a:solidFill>
              <a:latin typeface="Senty Golden Bell 新蒂金钟体" panose="03000600000000000000" pitchFamily="66" charset="-122"/>
              <a:ea typeface="Senty Golden Bell 新蒂金钟体" panose="03000600000000000000" pitchFamily="66" charset="-122"/>
              <a:cs typeface="+mn-ea"/>
              <a:sym typeface="+mn-lt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265" y="5682986"/>
            <a:ext cx="4977182" cy="89383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6941196" y="5813445"/>
            <a:ext cx="5019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54293 + 61934 + 7652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123 879</a:t>
            </a:r>
            <a:endParaRPr lang="zh-CN" altLang="en-US" sz="2800" b="1" dirty="0">
              <a:solidFill>
                <a:srgbClr val="FF0000"/>
              </a:solidFill>
              <a:latin typeface="Senty Golden Bell 新蒂金钟体" panose="03000600000000000000" pitchFamily="66" charset="-122"/>
              <a:ea typeface="Senty Golden Bell 新蒂金钟体" panose="03000600000000000000" pitchFamily="66" charset="-122"/>
              <a:cs typeface="+mn-ea"/>
              <a:sym typeface="+mn-lt"/>
            </a:endParaRPr>
          </a:p>
        </p:txBody>
      </p:sp>
      <p:grpSp>
        <p:nvGrpSpPr>
          <p:cNvPr id="56" name="组合 7"/>
          <p:cNvGrpSpPr/>
          <p:nvPr/>
        </p:nvGrpSpPr>
        <p:grpSpPr>
          <a:xfrm>
            <a:off x="1883230" y="212045"/>
            <a:ext cx="686435" cy="836930"/>
            <a:chOff x="6219365" y="418888"/>
            <a:chExt cx="910170" cy="1109471"/>
          </a:xfrm>
        </p:grpSpPr>
        <p:sp>
          <p:nvSpPr>
            <p:cNvPr id="57" name="椭圆 117"/>
            <p:cNvSpPr/>
            <p:nvPr/>
          </p:nvSpPr>
          <p:spPr>
            <a:xfrm>
              <a:off x="6219365" y="600685"/>
              <a:ext cx="910170" cy="91017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3F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.黑体-??" panose="02000500000000000000" pitchFamily="2" charset="-122"/>
                <a:ea typeface=".黑体-??" panose="02000500000000000000" pitchFamily="2" charset="-122"/>
                <a:cs typeface=".黑体-??" panose="02000500000000000000" pitchFamily="2" charset="-122"/>
                <a:sym typeface="+mn-lt"/>
              </a:endParaRPr>
            </a:p>
          </p:txBody>
        </p:sp>
        <p:pic>
          <p:nvPicPr>
            <p:cNvPr id="58" name="图片 10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312" b="67495"/>
            <a:stretch>
              <a:fillRect/>
            </a:stretch>
          </p:blipFill>
          <p:spPr>
            <a:xfrm>
              <a:off x="6473953" y="418888"/>
              <a:ext cx="562601" cy="110947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3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ết kế sân khấu Đường lên đỉnh Olympia năm thứ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899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17"/>
          <p:cNvGrpSpPr/>
          <p:nvPr/>
        </p:nvGrpSpPr>
        <p:grpSpPr>
          <a:xfrm>
            <a:off x="2861104" y="2763990"/>
            <a:ext cx="6854395" cy="695326"/>
            <a:chOff x="1912729" y="2317037"/>
            <a:chExt cx="3510756" cy="695326"/>
          </a:xfrm>
        </p:grpSpPr>
        <p:sp>
          <p:nvSpPr>
            <p:cNvPr id="23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Pentagon 9"/>
            <p:cNvSpPr/>
            <p:nvPr/>
          </p:nvSpPr>
          <p:spPr>
            <a:xfrm>
              <a:off x="1912729" y="2359899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EB467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38"/>
            <p:cNvSpPr txBox="1"/>
            <p:nvPr/>
          </p:nvSpPr>
          <p:spPr>
            <a:xfrm>
              <a:off x="1972257" y="2401395"/>
              <a:ext cx="385042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6" name="文本框 21"/>
            <p:cNvSpPr txBox="1"/>
            <p:nvPr/>
          </p:nvSpPr>
          <p:spPr>
            <a:xfrm>
              <a:off x="2416827" y="2388061"/>
              <a:ext cx="2585964" cy="58477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KHỞI ĐỘNG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2"/>
          <p:cNvGrpSpPr/>
          <p:nvPr/>
        </p:nvGrpSpPr>
        <p:grpSpPr>
          <a:xfrm>
            <a:off x="2942522" y="3654445"/>
            <a:ext cx="6854395" cy="695326"/>
            <a:chOff x="1912729" y="3219336"/>
            <a:chExt cx="6601622" cy="695326"/>
          </a:xfrm>
        </p:grpSpPr>
        <p:sp>
          <p:nvSpPr>
            <p:cNvPr id="28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Pentagon 10"/>
            <p:cNvSpPr/>
            <p:nvPr/>
          </p:nvSpPr>
          <p:spPr>
            <a:xfrm>
              <a:off x="1912729" y="3262198"/>
              <a:ext cx="6601622" cy="607219"/>
            </a:xfrm>
            <a:prstGeom prst="homePlate">
              <a:avLst>
                <a:gd name="adj" fmla="val 36274"/>
              </a:avLst>
            </a:prstGeom>
            <a:solidFill>
              <a:srgbClr val="FFC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191"/>
            <p:cNvSpPr txBox="1"/>
            <p:nvPr/>
          </p:nvSpPr>
          <p:spPr>
            <a:xfrm>
              <a:off x="1972257" y="330386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1" name="文本框 26"/>
            <p:cNvSpPr txBox="1"/>
            <p:nvPr/>
          </p:nvSpPr>
          <p:spPr>
            <a:xfrm>
              <a:off x="2398238" y="3273083"/>
              <a:ext cx="5720414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   VƯỢT CHƯỚNG NGẠI VẬT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组合 27"/>
          <p:cNvGrpSpPr/>
          <p:nvPr/>
        </p:nvGrpSpPr>
        <p:grpSpPr>
          <a:xfrm>
            <a:off x="2942523" y="4590143"/>
            <a:ext cx="6854394" cy="695326"/>
            <a:chOff x="1912729" y="4121635"/>
            <a:chExt cx="3510756" cy="695326"/>
          </a:xfrm>
        </p:grpSpPr>
        <p:sp>
          <p:nvSpPr>
            <p:cNvPr id="33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Pentagon 11"/>
            <p:cNvSpPr/>
            <p:nvPr/>
          </p:nvSpPr>
          <p:spPr>
            <a:xfrm>
              <a:off x="1912729" y="4164497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192"/>
            <p:cNvSpPr txBox="1"/>
            <p:nvPr/>
          </p:nvSpPr>
          <p:spPr>
            <a:xfrm>
              <a:off x="1972257" y="4206327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6" name="文本框 31"/>
            <p:cNvSpPr txBox="1"/>
            <p:nvPr/>
          </p:nvSpPr>
          <p:spPr>
            <a:xfrm>
              <a:off x="2416827" y="4185357"/>
              <a:ext cx="232627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TĂNG TỐC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7" name="组合 32"/>
          <p:cNvGrpSpPr/>
          <p:nvPr/>
        </p:nvGrpSpPr>
        <p:grpSpPr>
          <a:xfrm>
            <a:off x="3000638" y="5516891"/>
            <a:ext cx="6854394" cy="695326"/>
            <a:chOff x="1912729" y="5023933"/>
            <a:chExt cx="3510756" cy="695326"/>
          </a:xfrm>
          <a:solidFill>
            <a:schemeClr val="accent1">
              <a:lumMod val="75000"/>
            </a:schemeClr>
          </a:solidFill>
        </p:grpSpPr>
        <p:sp>
          <p:nvSpPr>
            <p:cNvPr id="38" name="Trapezoid 5"/>
            <p:cNvSpPr/>
            <p:nvPr/>
          </p:nvSpPr>
          <p:spPr>
            <a:xfrm rot="16200000">
              <a:off x="1594832" y="5341831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Pentagon 12"/>
            <p:cNvSpPr/>
            <p:nvPr/>
          </p:nvSpPr>
          <p:spPr>
            <a:xfrm>
              <a:off x="1912729" y="5066795"/>
              <a:ext cx="3510756" cy="607219"/>
            </a:xfrm>
            <a:prstGeom prst="homePlate">
              <a:avLst>
                <a:gd name="adj" fmla="val 36274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193"/>
            <p:cNvSpPr txBox="1"/>
            <p:nvPr/>
          </p:nvSpPr>
          <p:spPr>
            <a:xfrm>
              <a:off x="1972257" y="5108794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1" name="文本框 36"/>
            <p:cNvSpPr txBox="1"/>
            <p:nvPr/>
          </p:nvSpPr>
          <p:spPr>
            <a:xfrm>
              <a:off x="2416827" y="5089239"/>
              <a:ext cx="1850186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VỀ ĐÍCH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4" y="95726"/>
            <a:ext cx="3974955" cy="276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3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" y="-354098"/>
            <a:ext cx="12194540" cy="6970395"/>
          </a:xfrm>
          <a:prstGeom prst="rect">
            <a:avLst/>
          </a:prstGeom>
        </p:spPr>
      </p:pic>
      <p:pic>
        <p:nvPicPr>
          <p:cNvPr id="13" name="图片 12" descr="6"/>
          <p:cNvPicPr>
            <a:picLocks noChangeAspect="1"/>
          </p:cNvPicPr>
          <p:nvPr/>
        </p:nvPicPr>
        <p:blipFill>
          <a:blip r:embed="rId6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356251"/>
            <a:ext cx="1436235" cy="1436235"/>
          </a:xfrm>
          <a:prstGeom prst="rect">
            <a:avLst/>
          </a:prstGeom>
        </p:spPr>
      </p:pic>
      <p:sp>
        <p:nvSpPr>
          <p:cNvPr id="77" name="矩形 76"/>
          <p:cNvSpPr/>
          <p:nvPr/>
        </p:nvSpPr>
        <p:spPr>
          <a:xfrm>
            <a:off x="2082931" y="520367"/>
            <a:ext cx="2908578" cy="8515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3600" b="1" spc="300" dirty="0">
                <a:solidFill>
                  <a:schemeClr val="bg1"/>
                </a:solidFill>
                <a:latin typeface=".黑体-??" panose="02000500000000000000" pitchFamily="2" charset="-122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</a:p>
        </p:txBody>
      </p:sp>
      <p:pic>
        <p:nvPicPr>
          <p:cNvPr id="7" name="图片 6" descr="6"/>
          <p:cNvPicPr>
            <a:picLocks noChangeAspect="1"/>
          </p:cNvPicPr>
          <p:nvPr/>
        </p:nvPicPr>
        <p:blipFill>
          <a:blip r:embed="rId6"/>
          <a:srcRect r="74368"/>
          <a:stretch>
            <a:fillRect/>
          </a:stretch>
        </p:blipFill>
        <p:spPr>
          <a:xfrm>
            <a:off x="-4445" y="3522980"/>
            <a:ext cx="2326640" cy="3309620"/>
          </a:xfrm>
          <a:prstGeom prst="rect">
            <a:avLst/>
          </a:prstGeom>
        </p:spPr>
      </p:pic>
      <p:sp>
        <p:nvSpPr>
          <p:cNvPr id="37" name="Text Box 32"/>
          <p:cNvSpPr txBox="1">
            <a:spLocks noChangeArrowheads="1"/>
          </p:cNvSpPr>
          <p:nvPr/>
        </p:nvSpPr>
        <p:spPr bwMode="auto">
          <a:xfrm>
            <a:off x="85745" y="-46883"/>
            <a:ext cx="13251985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            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thuận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tiện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267" b="1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altLang="vi-VN" sz="4267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40" name="椭圆 118"/>
          <p:cNvSpPr/>
          <p:nvPr/>
        </p:nvSpPr>
        <p:spPr>
          <a:xfrm>
            <a:off x="1318797" y="-64899"/>
            <a:ext cx="676166" cy="686435"/>
          </a:xfrm>
          <a:prstGeom prst="ellipse">
            <a:avLst/>
          </a:prstGeom>
          <a:solidFill>
            <a:schemeClr val="bg1"/>
          </a:solidFill>
          <a:ln>
            <a:solidFill>
              <a:srgbClr val="D3F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pic>
        <p:nvPicPr>
          <p:cNvPr id="41" name="图片 10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r="51909" b="67495"/>
          <a:stretch>
            <a:fillRect/>
          </a:stretch>
        </p:blipFill>
        <p:spPr>
          <a:xfrm>
            <a:off x="1445443" y="-66166"/>
            <a:ext cx="549520" cy="658621"/>
          </a:xfrm>
          <a:prstGeom prst="rect">
            <a:avLst/>
          </a:prstGeom>
        </p:spPr>
      </p:pic>
      <p:pic>
        <p:nvPicPr>
          <p:cNvPr id="44" name="图片 11" descr="5776168d7c1ae050132dfbc15723ad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84315" y="3731640"/>
            <a:ext cx="2924941" cy="2924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1" y="849958"/>
            <a:ext cx="4797724" cy="45480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45443" y="162241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a) 96 + 78 + 4</a:t>
            </a:r>
          </a:p>
          <a:p>
            <a:pPr>
              <a:spcBef>
                <a:spcPct val="50000"/>
              </a:spcBef>
            </a:pP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   67 + 21 + 79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673" y="2572414"/>
            <a:ext cx="4797724" cy="45480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23364" y="326812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b) 789 + 285 + 15</a:t>
            </a:r>
          </a:p>
          <a:p>
            <a:pPr>
              <a:spcBef>
                <a:spcPct val="50000"/>
              </a:spcBef>
            </a:pP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448 + 594 +52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6">
            <a:extLst>
              <a:ext uri="{FF2B5EF4-FFF2-40B4-BE49-F238E27FC236}">
                <a16:creationId xmlns:a16="http://schemas.microsoft.com/office/drawing/2014/main" id="{830621CF-2A9A-4A1A-AE13-7F0B952088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48796" y="1942465"/>
            <a:ext cx="3473450" cy="4940300"/>
          </a:xfrm>
          <a:prstGeom prst="rect">
            <a:avLst/>
          </a:prstGeom>
        </p:spPr>
      </p:pic>
      <p:pic>
        <p:nvPicPr>
          <p:cNvPr id="20" name="图片 19" descr="3894fac8d0fe4d870bb0ff41d613d2d8">
            <a:extLst>
              <a:ext uri="{FF2B5EF4-FFF2-40B4-BE49-F238E27FC236}">
                <a16:creationId xmlns:a16="http://schemas.microsoft.com/office/drawing/2014/main" id="{6DC5D94D-73B5-44C0-A6F3-A24B120B4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105" y="3671910"/>
            <a:ext cx="2476401" cy="3027618"/>
          </a:xfrm>
          <a:prstGeom prst="rect">
            <a:avLst/>
          </a:prstGeom>
        </p:spPr>
      </p:pic>
      <p:sp>
        <p:nvSpPr>
          <p:cNvPr id="21" name="Right Arrow Callout 20"/>
          <p:cNvSpPr/>
          <p:nvPr/>
        </p:nvSpPr>
        <p:spPr>
          <a:xfrm>
            <a:off x="1832266" y="993705"/>
            <a:ext cx="4877138" cy="2222031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FFC000">
              <a:alpha val="46000"/>
            </a:srgb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ight Arrow Callout 22"/>
          <p:cNvSpPr/>
          <p:nvPr/>
        </p:nvSpPr>
        <p:spPr>
          <a:xfrm>
            <a:off x="1832266" y="3834165"/>
            <a:ext cx="4877138" cy="2222031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04" y="-193438"/>
            <a:ext cx="5330196" cy="45963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2266" y="1301776"/>
            <a:ext cx="30652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3558" y="4164496"/>
            <a:ext cx="36026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18418" y="863287"/>
            <a:ext cx="43121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a+b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b+a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03" y="2727097"/>
            <a:ext cx="5330196" cy="496997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254978" y="3991472"/>
            <a:ext cx="42390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a+b+c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a+(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b+c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29" name="组合 14"/>
          <p:cNvGrpSpPr/>
          <p:nvPr/>
        </p:nvGrpSpPr>
        <p:grpSpPr>
          <a:xfrm>
            <a:off x="569504" y="-46883"/>
            <a:ext cx="910170" cy="910170"/>
            <a:chOff x="6206833" y="1692253"/>
            <a:chExt cx="910170" cy="910170"/>
          </a:xfrm>
        </p:grpSpPr>
        <p:sp>
          <p:nvSpPr>
            <p:cNvPr id="30" name="椭圆 15"/>
            <p:cNvSpPr/>
            <p:nvPr/>
          </p:nvSpPr>
          <p:spPr>
            <a:xfrm>
              <a:off x="6206833" y="1692253"/>
              <a:ext cx="910170" cy="910170"/>
            </a:xfrm>
            <a:prstGeom prst="ellipse">
              <a:avLst/>
            </a:prstGeom>
            <a:solidFill>
              <a:srgbClr val="4BB1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1" name="图片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6" r="51909" b="67495"/>
            <a:stretch>
              <a:fillRect/>
            </a:stretch>
          </p:blipFill>
          <p:spPr>
            <a:xfrm>
              <a:off x="6348410" y="1703684"/>
              <a:ext cx="739695" cy="87329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圆角矩形 4">
            <a:extLst>
              <a:ext uri="{FF2B5EF4-FFF2-40B4-BE49-F238E27FC236}">
                <a16:creationId xmlns:a16="http://schemas.microsoft.com/office/drawing/2014/main" id="{32FED06A-A376-49EA-A364-B8266DB0920F}"/>
              </a:ext>
            </a:extLst>
          </p:cNvPr>
          <p:cNvSpPr/>
          <p:nvPr/>
        </p:nvSpPr>
        <p:spPr>
          <a:xfrm>
            <a:off x="6175799" y="2427548"/>
            <a:ext cx="5754792" cy="30529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7F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>
              <a:cs typeface="+mn-ea"/>
              <a:sym typeface="+mn-lt"/>
            </a:endParaRPr>
          </a:p>
        </p:txBody>
      </p:sp>
      <p:pic>
        <p:nvPicPr>
          <p:cNvPr id="6" name="图片 5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9054465" y="5175950"/>
            <a:ext cx="3137535" cy="1704340"/>
          </a:xfrm>
          <a:prstGeom prst="rect">
            <a:avLst/>
          </a:prstGeom>
        </p:spPr>
      </p:pic>
      <p:sp>
        <p:nvSpPr>
          <p:cNvPr id="10" name="圆角矩形 4">
            <a:extLst>
              <a:ext uri="{FF2B5EF4-FFF2-40B4-BE49-F238E27FC236}">
                <a16:creationId xmlns:a16="http://schemas.microsoft.com/office/drawing/2014/main" id="{32FED06A-A376-49EA-A364-B8266DB0920F}"/>
              </a:ext>
            </a:extLst>
          </p:cNvPr>
          <p:cNvSpPr/>
          <p:nvPr/>
        </p:nvSpPr>
        <p:spPr>
          <a:xfrm>
            <a:off x="346664" y="1078842"/>
            <a:ext cx="5499236" cy="30529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7F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5D9162E-802A-441D-899A-7FAC6087B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2834" y="5815318"/>
            <a:ext cx="1658256" cy="396274"/>
          </a:xfrm>
          <a:prstGeom prst="rect">
            <a:avLst/>
          </a:prstGeom>
        </p:spPr>
      </p:pic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0" y="-2488"/>
            <a:ext cx="12175616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            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thuận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tiện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14" name="组合 14"/>
          <p:cNvGrpSpPr/>
          <p:nvPr/>
        </p:nvGrpSpPr>
        <p:grpSpPr>
          <a:xfrm>
            <a:off x="479948" y="36813"/>
            <a:ext cx="836243" cy="910170"/>
            <a:chOff x="6206833" y="1692253"/>
            <a:chExt cx="910170" cy="910170"/>
          </a:xfrm>
        </p:grpSpPr>
        <p:sp>
          <p:nvSpPr>
            <p:cNvPr id="15" name="椭圆 15"/>
            <p:cNvSpPr/>
            <p:nvPr/>
          </p:nvSpPr>
          <p:spPr>
            <a:xfrm>
              <a:off x="6206833" y="1692253"/>
              <a:ext cx="910170" cy="910170"/>
            </a:xfrm>
            <a:prstGeom prst="ellipse">
              <a:avLst/>
            </a:prstGeom>
            <a:solidFill>
              <a:srgbClr val="4BB1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cs typeface="+mn-ea"/>
                <a:sym typeface="+mn-lt"/>
              </a:endParaRPr>
            </a:p>
          </p:txBody>
        </p:sp>
        <p:pic>
          <p:nvPicPr>
            <p:cNvPr id="16" name="图片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6" r="51909" b="67495"/>
            <a:stretch>
              <a:fillRect/>
            </a:stretch>
          </p:blipFill>
          <p:spPr>
            <a:xfrm>
              <a:off x="6348410" y="1703684"/>
              <a:ext cx="739695" cy="873291"/>
            </a:xfrm>
            <a:prstGeom prst="rect">
              <a:avLst/>
            </a:prstGeom>
          </p:spPr>
        </p:pic>
      </p:grp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10026" y="1665861"/>
            <a:ext cx="49784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a) 96 + 78 + 4 =</a:t>
            </a:r>
          </a:p>
          <a:p>
            <a:pPr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eaLnBrk="1" hangingPunct="1">
              <a:spcBef>
                <a:spcPct val="50000"/>
              </a:spcBef>
            </a:pPr>
            <a:endParaRPr lang="en-US" altLang="vi-VN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496A41-6271-6E42-A3CD-7D33C3B4857A}"/>
              </a:ext>
            </a:extLst>
          </p:cNvPr>
          <p:cNvSpPr txBox="1"/>
          <p:nvPr/>
        </p:nvSpPr>
        <p:spPr>
          <a:xfrm>
            <a:off x="3483836" y="1638125"/>
            <a:ext cx="35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 + 4  + 78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556B0A-894C-9847-A74D-41B91390919B}"/>
              </a:ext>
            </a:extLst>
          </p:cNvPr>
          <p:cNvSpPr txBox="1"/>
          <p:nvPr/>
        </p:nvSpPr>
        <p:spPr>
          <a:xfrm>
            <a:off x="3304214" y="1598420"/>
            <a:ext cx="551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A91DE3-3430-CE44-9097-247031EC79FD}"/>
              </a:ext>
            </a:extLst>
          </p:cNvPr>
          <p:cNvSpPr txBox="1"/>
          <p:nvPr/>
        </p:nvSpPr>
        <p:spPr>
          <a:xfrm>
            <a:off x="4590459" y="1596761"/>
            <a:ext cx="471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0D913A-8470-1443-8B0D-194C1807EEEC}"/>
              </a:ext>
            </a:extLst>
          </p:cNvPr>
          <p:cNvSpPr txBox="1"/>
          <p:nvPr/>
        </p:nvSpPr>
        <p:spPr>
          <a:xfrm>
            <a:off x="3099226" y="2313395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58A4BD-A684-3E42-89A5-4563D9F3DB07}"/>
              </a:ext>
            </a:extLst>
          </p:cNvPr>
          <p:cNvSpPr txBox="1"/>
          <p:nvPr/>
        </p:nvSpPr>
        <p:spPr>
          <a:xfrm>
            <a:off x="3099226" y="3066244"/>
            <a:ext cx="422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178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6175799" y="3043881"/>
            <a:ext cx="5663774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a) 67 + 21 + 79 =</a:t>
            </a:r>
          </a:p>
          <a:p>
            <a:pPr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eaLnBrk="1" hangingPunct="1">
              <a:spcBef>
                <a:spcPct val="50000"/>
              </a:spcBef>
            </a:pPr>
            <a:endParaRPr lang="en-US" altLang="vi-VN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496A41-6271-6E42-A3CD-7D33C3B4857A}"/>
              </a:ext>
            </a:extLst>
          </p:cNvPr>
          <p:cNvSpPr txBox="1"/>
          <p:nvPr/>
        </p:nvSpPr>
        <p:spPr>
          <a:xfrm>
            <a:off x="9260569" y="3029648"/>
            <a:ext cx="4029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556B0A-894C-9847-A74D-41B91390919B}"/>
              </a:ext>
            </a:extLst>
          </p:cNvPr>
          <p:cNvSpPr txBox="1"/>
          <p:nvPr/>
        </p:nvSpPr>
        <p:spPr>
          <a:xfrm>
            <a:off x="10024919" y="2982676"/>
            <a:ext cx="551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A91DE3-3430-CE44-9097-247031EC79FD}"/>
              </a:ext>
            </a:extLst>
          </p:cNvPr>
          <p:cNvSpPr txBox="1"/>
          <p:nvPr/>
        </p:nvSpPr>
        <p:spPr>
          <a:xfrm>
            <a:off x="11479663" y="2995376"/>
            <a:ext cx="4349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0D913A-8470-1443-8B0D-194C1807EEEC}"/>
              </a:ext>
            </a:extLst>
          </p:cNvPr>
          <p:cNvSpPr txBox="1"/>
          <p:nvPr/>
        </p:nvSpPr>
        <p:spPr>
          <a:xfrm>
            <a:off x="8832998" y="3627123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67  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58A4BD-A684-3E42-89A5-4563D9F3DB07}"/>
              </a:ext>
            </a:extLst>
          </p:cNvPr>
          <p:cNvSpPr txBox="1"/>
          <p:nvPr/>
        </p:nvSpPr>
        <p:spPr>
          <a:xfrm>
            <a:off x="8802386" y="4370173"/>
            <a:ext cx="422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167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图片 4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6489561" y="3128162"/>
            <a:ext cx="1602105" cy="2278380"/>
          </a:xfrm>
          <a:prstGeom prst="rect">
            <a:avLst/>
          </a:prstGeom>
        </p:spPr>
      </p:pic>
      <p:pic>
        <p:nvPicPr>
          <p:cNvPr id="49" name="图片 4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675293" y="1758980"/>
            <a:ext cx="1602105" cy="2278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55" y="2982676"/>
            <a:ext cx="2288207" cy="38753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33" grpId="0"/>
      <p:bldP spid="34" grpId="0"/>
      <p:bldP spid="35" grpId="0"/>
      <p:bldP spid="36" grpId="0"/>
      <p:bldP spid="37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圆角矩形 4">
            <a:extLst>
              <a:ext uri="{FF2B5EF4-FFF2-40B4-BE49-F238E27FC236}">
                <a16:creationId xmlns:a16="http://schemas.microsoft.com/office/drawing/2014/main" id="{32FED06A-A376-49EA-A364-B8266DB0920F}"/>
              </a:ext>
            </a:extLst>
          </p:cNvPr>
          <p:cNvSpPr/>
          <p:nvPr/>
        </p:nvSpPr>
        <p:spPr>
          <a:xfrm>
            <a:off x="5305403" y="3683000"/>
            <a:ext cx="6772266" cy="26184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7F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>
              <a:cs typeface="+mn-ea"/>
              <a:sym typeface="+mn-lt"/>
            </a:endParaRPr>
          </a:p>
        </p:txBody>
      </p:sp>
      <p:pic>
        <p:nvPicPr>
          <p:cNvPr id="3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54465" y="5175950"/>
            <a:ext cx="3137535" cy="1704340"/>
          </a:xfrm>
          <a:prstGeom prst="rect">
            <a:avLst/>
          </a:prstGeom>
        </p:spPr>
      </p:pic>
      <p:sp>
        <p:nvSpPr>
          <p:cNvPr id="37" name="圆角矩形 4">
            <a:extLst>
              <a:ext uri="{FF2B5EF4-FFF2-40B4-BE49-F238E27FC236}">
                <a16:creationId xmlns:a16="http://schemas.microsoft.com/office/drawing/2014/main" id="{32FED06A-A376-49EA-A364-B8266DB0920F}"/>
              </a:ext>
            </a:extLst>
          </p:cNvPr>
          <p:cNvSpPr/>
          <p:nvPr/>
        </p:nvSpPr>
        <p:spPr>
          <a:xfrm>
            <a:off x="381654" y="786935"/>
            <a:ext cx="6489796" cy="253498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7F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>
              <a:cs typeface="+mn-ea"/>
              <a:sym typeface="+mn-lt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0" y="-2488"/>
            <a:ext cx="12175616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            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thuận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tiện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40" name="组合 14"/>
          <p:cNvGrpSpPr/>
          <p:nvPr/>
        </p:nvGrpSpPr>
        <p:grpSpPr>
          <a:xfrm>
            <a:off x="479948" y="36813"/>
            <a:ext cx="836243" cy="910170"/>
            <a:chOff x="6206833" y="1692253"/>
            <a:chExt cx="910170" cy="910170"/>
          </a:xfrm>
        </p:grpSpPr>
        <p:sp>
          <p:nvSpPr>
            <p:cNvPr id="41" name="椭圆 15"/>
            <p:cNvSpPr/>
            <p:nvPr/>
          </p:nvSpPr>
          <p:spPr>
            <a:xfrm>
              <a:off x="6206833" y="1692253"/>
              <a:ext cx="910170" cy="910170"/>
            </a:xfrm>
            <a:prstGeom prst="ellipse">
              <a:avLst/>
            </a:prstGeom>
            <a:solidFill>
              <a:srgbClr val="4BB1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cs typeface="+mn-ea"/>
                <a:sym typeface="+mn-lt"/>
              </a:endParaRPr>
            </a:p>
          </p:txBody>
        </p:sp>
        <p:pic>
          <p:nvPicPr>
            <p:cNvPr id="45" name="图片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6" r="51909" b="67495"/>
            <a:stretch>
              <a:fillRect/>
            </a:stretch>
          </p:blipFill>
          <p:spPr>
            <a:xfrm>
              <a:off x="6348410" y="1703684"/>
              <a:ext cx="739695" cy="873291"/>
            </a:xfrm>
            <a:prstGeom prst="rect">
              <a:avLst/>
            </a:prstGeom>
          </p:spPr>
        </p:pic>
      </p:grpSp>
      <p:sp>
        <p:nvSpPr>
          <p:cNvPr id="46" name="Text Box 10"/>
          <p:cNvSpPr txBox="1">
            <a:spLocks noChangeArrowheads="1"/>
          </p:cNvSpPr>
          <p:nvPr/>
        </p:nvSpPr>
        <p:spPr bwMode="auto">
          <a:xfrm>
            <a:off x="418266" y="1052247"/>
            <a:ext cx="49784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b) 789 + 285 + 15 =</a:t>
            </a:r>
          </a:p>
          <a:p>
            <a:pPr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eaLnBrk="1" hangingPunct="1">
              <a:spcBef>
                <a:spcPct val="50000"/>
              </a:spcBef>
            </a:pPr>
            <a:endParaRPr lang="en-US" altLang="vi-VN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B496A41-6271-6E42-A3CD-7D33C3B4857A}"/>
              </a:ext>
            </a:extLst>
          </p:cNvPr>
          <p:cNvSpPr txBox="1"/>
          <p:nvPr/>
        </p:nvSpPr>
        <p:spPr>
          <a:xfrm>
            <a:off x="3855322" y="1039087"/>
            <a:ext cx="35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789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285</a:t>
            </a:r>
            <a:r>
              <a:rPr lang="en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556B0A-894C-9847-A74D-41B91390919B}"/>
              </a:ext>
            </a:extLst>
          </p:cNvPr>
          <p:cNvSpPr txBox="1"/>
          <p:nvPr/>
        </p:nvSpPr>
        <p:spPr>
          <a:xfrm>
            <a:off x="4887644" y="999908"/>
            <a:ext cx="551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endParaRPr lang="en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A91DE3-3430-CE44-9097-247031EC79FD}"/>
              </a:ext>
            </a:extLst>
          </p:cNvPr>
          <p:cNvSpPr txBox="1"/>
          <p:nvPr/>
        </p:nvSpPr>
        <p:spPr>
          <a:xfrm>
            <a:off x="6447251" y="988606"/>
            <a:ext cx="471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80D913A-8470-1443-8B0D-194C1807EEEC}"/>
              </a:ext>
            </a:extLst>
          </p:cNvPr>
          <p:cNvSpPr txBox="1"/>
          <p:nvPr/>
        </p:nvSpPr>
        <p:spPr>
          <a:xfrm>
            <a:off x="3443242" y="1635164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+ 300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C58A4BD-A684-3E42-89A5-4563D9F3DB07}"/>
              </a:ext>
            </a:extLst>
          </p:cNvPr>
          <p:cNvSpPr txBox="1"/>
          <p:nvPr/>
        </p:nvSpPr>
        <p:spPr>
          <a:xfrm>
            <a:off x="3468928" y="2318735"/>
            <a:ext cx="422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=         1089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 Box 10"/>
          <p:cNvSpPr txBox="1">
            <a:spLocks noChangeArrowheads="1"/>
          </p:cNvSpPr>
          <p:nvPr/>
        </p:nvSpPr>
        <p:spPr bwMode="auto">
          <a:xfrm>
            <a:off x="5526042" y="3973770"/>
            <a:ext cx="316201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448 + 594 +52=</a:t>
            </a:r>
          </a:p>
          <a:p>
            <a:pPr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eaLnBrk="1" hangingPunct="1">
              <a:spcBef>
                <a:spcPct val="50000"/>
              </a:spcBef>
            </a:pPr>
            <a:endParaRPr lang="en-US" altLang="vi-VN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B496A41-6271-6E42-A3CD-7D33C3B4857A}"/>
              </a:ext>
            </a:extLst>
          </p:cNvPr>
          <p:cNvSpPr txBox="1"/>
          <p:nvPr/>
        </p:nvSpPr>
        <p:spPr>
          <a:xfrm>
            <a:off x="8367885" y="3956507"/>
            <a:ext cx="4029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2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448 + 52 </a:t>
            </a: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+ 594 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6556B0A-894C-9847-A74D-41B91390919B}"/>
              </a:ext>
            </a:extLst>
          </p:cNvPr>
          <p:cNvSpPr txBox="1"/>
          <p:nvPr/>
        </p:nvSpPr>
        <p:spPr>
          <a:xfrm>
            <a:off x="8194113" y="3928746"/>
            <a:ext cx="551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8A91DE3-3430-CE44-9097-247031EC79FD}"/>
              </a:ext>
            </a:extLst>
          </p:cNvPr>
          <p:cNvSpPr txBox="1"/>
          <p:nvPr/>
        </p:nvSpPr>
        <p:spPr>
          <a:xfrm>
            <a:off x="9796146" y="3910122"/>
            <a:ext cx="424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0D913A-8470-1443-8B0D-194C1807EEEC}"/>
              </a:ext>
            </a:extLst>
          </p:cNvPr>
          <p:cNvSpPr txBox="1"/>
          <p:nvPr/>
        </p:nvSpPr>
        <p:spPr>
          <a:xfrm>
            <a:off x="7940652" y="4572002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2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=     500   </a:t>
            </a:r>
            <a:r>
              <a:rPr lang="en-US" altLang="vi-VN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+ 594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C58A4BD-A684-3E42-89A5-4563D9F3DB07}"/>
              </a:ext>
            </a:extLst>
          </p:cNvPr>
          <p:cNvSpPr txBox="1"/>
          <p:nvPr/>
        </p:nvSpPr>
        <p:spPr>
          <a:xfrm>
            <a:off x="7965176" y="5237685"/>
            <a:ext cx="422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2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=      1094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图片 4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739310" y="1758980"/>
            <a:ext cx="1602105" cy="227838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55" y="2982676"/>
            <a:ext cx="2288207" cy="38753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ết kế sân khấu Đường lên đỉnh Olympia năm thứ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899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组合 22"/>
          <p:cNvGrpSpPr/>
          <p:nvPr/>
        </p:nvGrpSpPr>
        <p:grpSpPr>
          <a:xfrm>
            <a:off x="2942522" y="3654445"/>
            <a:ext cx="6854395" cy="695326"/>
            <a:chOff x="1912729" y="3219336"/>
            <a:chExt cx="6601622" cy="695326"/>
          </a:xfrm>
        </p:grpSpPr>
        <p:sp>
          <p:nvSpPr>
            <p:cNvPr id="28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Pentagon 10"/>
            <p:cNvSpPr/>
            <p:nvPr/>
          </p:nvSpPr>
          <p:spPr>
            <a:xfrm>
              <a:off x="1912729" y="3262198"/>
              <a:ext cx="6601622" cy="607219"/>
            </a:xfrm>
            <a:prstGeom prst="homePlate">
              <a:avLst>
                <a:gd name="adj" fmla="val 36274"/>
              </a:avLst>
            </a:prstGeom>
            <a:solidFill>
              <a:srgbClr val="FFC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191"/>
            <p:cNvSpPr txBox="1"/>
            <p:nvPr/>
          </p:nvSpPr>
          <p:spPr>
            <a:xfrm>
              <a:off x="1972257" y="330386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1" name="文本框 26"/>
            <p:cNvSpPr txBox="1"/>
            <p:nvPr/>
          </p:nvSpPr>
          <p:spPr>
            <a:xfrm>
              <a:off x="2398238" y="3273083"/>
              <a:ext cx="5720414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   VƯỢT CHƯỚNG NGẠI VẬT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组合 27"/>
          <p:cNvGrpSpPr/>
          <p:nvPr/>
        </p:nvGrpSpPr>
        <p:grpSpPr>
          <a:xfrm>
            <a:off x="2942523" y="4590143"/>
            <a:ext cx="6854394" cy="695326"/>
            <a:chOff x="1912729" y="4121635"/>
            <a:chExt cx="3510756" cy="695326"/>
          </a:xfrm>
        </p:grpSpPr>
        <p:sp>
          <p:nvSpPr>
            <p:cNvPr id="33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Pentagon 11"/>
            <p:cNvSpPr/>
            <p:nvPr/>
          </p:nvSpPr>
          <p:spPr>
            <a:xfrm>
              <a:off x="1912729" y="4164497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192"/>
            <p:cNvSpPr txBox="1"/>
            <p:nvPr/>
          </p:nvSpPr>
          <p:spPr>
            <a:xfrm>
              <a:off x="1972257" y="4206327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6" name="文本框 31"/>
            <p:cNvSpPr txBox="1"/>
            <p:nvPr/>
          </p:nvSpPr>
          <p:spPr>
            <a:xfrm>
              <a:off x="2416827" y="4185357"/>
              <a:ext cx="232627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TĂNG TỐC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7" name="组合 32"/>
          <p:cNvGrpSpPr/>
          <p:nvPr/>
        </p:nvGrpSpPr>
        <p:grpSpPr>
          <a:xfrm>
            <a:off x="3000638" y="5516891"/>
            <a:ext cx="6854394" cy="695326"/>
            <a:chOff x="1912729" y="5023933"/>
            <a:chExt cx="3510756" cy="695326"/>
          </a:xfrm>
          <a:solidFill>
            <a:schemeClr val="accent1">
              <a:lumMod val="75000"/>
            </a:schemeClr>
          </a:solidFill>
        </p:grpSpPr>
        <p:sp>
          <p:nvSpPr>
            <p:cNvPr id="38" name="Trapezoid 5"/>
            <p:cNvSpPr/>
            <p:nvPr/>
          </p:nvSpPr>
          <p:spPr>
            <a:xfrm rot="16200000">
              <a:off x="1594832" y="5341831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Pentagon 12"/>
            <p:cNvSpPr/>
            <p:nvPr/>
          </p:nvSpPr>
          <p:spPr>
            <a:xfrm>
              <a:off x="1912729" y="5066795"/>
              <a:ext cx="3510756" cy="607219"/>
            </a:xfrm>
            <a:prstGeom prst="homePlate">
              <a:avLst>
                <a:gd name="adj" fmla="val 36274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193"/>
            <p:cNvSpPr txBox="1"/>
            <p:nvPr/>
          </p:nvSpPr>
          <p:spPr>
            <a:xfrm>
              <a:off x="1972257" y="5108794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1" name="文本框 36"/>
            <p:cNvSpPr txBox="1"/>
            <p:nvPr/>
          </p:nvSpPr>
          <p:spPr>
            <a:xfrm>
              <a:off x="2416827" y="5089239"/>
              <a:ext cx="1850186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VỀ ĐÍCH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4" y="95726"/>
            <a:ext cx="3974955" cy="276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21"/>
            <a:ext cx="12674599" cy="611893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18ACED0-358E-41B8-9B32-63790B043099}"/>
              </a:ext>
            </a:extLst>
          </p:cNvPr>
          <p:cNvSpPr/>
          <p:nvPr/>
        </p:nvSpPr>
        <p:spPr>
          <a:xfrm>
            <a:off x="1832266" y="393610"/>
            <a:ext cx="2952906" cy="3260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200" b="1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</a:p>
        </p:txBody>
      </p:sp>
      <p:pic>
        <p:nvPicPr>
          <p:cNvPr id="22" name="图片 21" descr="5776168d7c1ae050132dfbc15723ad31">
            <a:extLst>
              <a:ext uri="{FF2B5EF4-FFF2-40B4-BE49-F238E27FC236}">
                <a16:creationId xmlns:a16="http://schemas.microsoft.com/office/drawing/2014/main" id="{308A58AC-44BB-4F99-8D1C-260256545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191281" y="3063875"/>
            <a:ext cx="3794125" cy="3794125"/>
          </a:xfrm>
          <a:prstGeom prst="rect">
            <a:avLst/>
          </a:prstGeom>
        </p:spPr>
      </p:pic>
      <p:pic>
        <p:nvPicPr>
          <p:cNvPr id="25" name="图片 24" descr="4">
            <a:extLst>
              <a:ext uri="{FF2B5EF4-FFF2-40B4-BE49-F238E27FC236}">
                <a16:creationId xmlns:a16="http://schemas.microsoft.com/office/drawing/2014/main" id="{45438561-F024-4310-AFE4-2817FF759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4623">
            <a:off x="9439504" y="-110601"/>
            <a:ext cx="2902933" cy="21584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884E956-60C7-B649-BBE7-0F2035B28BD4}"/>
              </a:ext>
            </a:extLst>
          </p:cNvPr>
          <p:cNvSpPr txBox="1"/>
          <p:nvPr/>
        </p:nvSpPr>
        <p:spPr>
          <a:xfrm>
            <a:off x="2803972" y="2088814"/>
            <a:ext cx="7419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xã có 5256 người. Sau một năm số dân tăng thêm 79 người. Sau một năm nữa số dân lại tăng thêm 71 người.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Sau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椭圆 24">
            <a:extLst>
              <a:ext uri="{FF2B5EF4-FFF2-40B4-BE49-F238E27FC236}">
                <a16:creationId xmlns:a16="http://schemas.microsoft.com/office/drawing/2014/main" id="{2D794DB4-AEC5-4924-9E3C-044F738AD88A}"/>
              </a:ext>
            </a:extLst>
          </p:cNvPr>
          <p:cNvSpPr/>
          <p:nvPr/>
        </p:nvSpPr>
        <p:spPr>
          <a:xfrm>
            <a:off x="1066373" y="480800"/>
            <a:ext cx="910170" cy="910170"/>
          </a:xfrm>
          <a:prstGeom prst="ellipse">
            <a:avLst/>
          </a:prstGeom>
          <a:solidFill>
            <a:srgbClr val="4BB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9" name="图片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4" r="-1" b="67495"/>
          <a:stretch>
            <a:fillRect/>
          </a:stretch>
        </p:blipFill>
        <p:spPr>
          <a:xfrm>
            <a:off x="1173477" y="481631"/>
            <a:ext cx="695963" cy="8892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8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圆角矩形 4">
            <a:extLst>
              <a:ext uri="{FF2B5EF4-FFF2-40B4-BE49-F238E27FC236}">
                <a16:creationId xmlns:a16="http://schemas.microsoft.com/office/drawing/2014/main" id="{32FED06A-A376-49EA-A364-B8266DB0920F}"/>
              </a:ext>
            </a:extLst>
          </p:cNvPr>
          <p:cNvSpPr/>
          <p:nvPr/>
        </p:nvSpPr>
        <p:spPr>
          <a:xfrm>
            <a:off x="173332" y="493218"/>
            <a:ext cx="11845336" cy="6134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7F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>
              <a:cs typeface="+mn-ea"/>
              <a:sym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8640C5-E05E-0149-B45C-0F971F6F261D}"/>
              </a:ext>
            </a:extLst>
          </p:cNvPr>
          <p:cNvSpPr txBox="1"/>
          <p:nvPr/>
        </p:nvSpPr>
        <p:spPr>
          <a:xfrm>
            <a:off x="1415393" y="604885"/>
            <a:ext cx="2594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4052DE0-898E-214D-801A-41930E68C628}"/>
              </a:ext>
            </a:extLst>
          </p:cNvPr>
          <p:cNvCxnSpPr/>
          <p:nvPr/>
        </p:nvCxnSpPr>
        <p:spPr>
          <a:xfrm>
            <a:off x="2335530" y="2058670"/>
            <a:ext cx="76923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D25AA8-794C-F54C-9A16-600618CD2879}"/>
              </a:ext>
            </a:extLst>
          </p:cNvPr>
          <p:cNvCxnSpPr/>
          <p:nvPr/>
        </p:nvCxnSpPr>
        <p:spPr>
          <a:xfrm>
            <a:off x="2335530" y="1898650"/>
            <a:ext cx="0" cy="320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158BAD3-9F37-3441-91E6-3D097DA85A97}"/>
              </a:ext>
            </a:extLst>
          </p:cNvPr>
          <p:cNvCxnSpPr/>
          <p:nvPr/>
        </p:nvCxnSpPr>
        <p:spPr>
          <a:xfrm>
            <a:off x="7821930" y="1875790"/>
            <a:ext cx="0" cy="320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1331719-7F9E-334C-9049-A19A535C4531}"/>
              </a:ext>
            </a:extLst>
          </p:cNvPr>
          <p:cNvCxnSpPr>
            <a:cxnSpLocks/>
          </p:cNvCxnSpPr>
          <p:nvPr/>
        </p:nvCxnSpPr>
        <p:spPr>
          <a:xfrm>
            <a:off x="9022080" y="1898650"/>
            <a:ext cx="0" cy="320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A71326B-DD04-994A-9EEF-4A8ED431B0FE}"/>
              </a:ext>
            </a:extLst>
          </p:cNvPr>
          <p:cNvCxnSpPr/>
          <p:nvPr/>
        </p:nvCxnSpPr>
        <p:spPr>
          <a:xfrm>
            <a:off x="10027920" y="1898650"/>
            <a:ext cx="0" cy="3200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Brace 43">
            <a:extLst>
              <a:ext uri="{FF2B5EF4-FFF2-40B4-BE49-F238E27FC236}">
                <a16:creationId xmlns:a16="http://schemas.microsoft.com/office/drawing/2014/main" id="{A6BCAED1-317F-D945-B9FC-3936E10FDB05}"/>
              </a:ext>
            </a:extLst>
          </p:cNvPr>
          <p:cNvSpPr/>
          <p:nvPr/>
        </p:nvSpPr>
        <p:spPr>
          <a:xfrm rot="16200000">
            <a:off x="4828225" y="-1117919"/>
            <a:ext cx="501014" cy="5486401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b="1"/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0B17DE33-E273-154C-8468-84C6F7231925}"/>
              </a:ext>
            </a:extLst>
          </p:cNvPr>
          <p:cNvSpPr/>
          <p:nvPr/>
        </p:nvSpPr>
        <p:spPr>
          <a:xfrm rot="16200000">
            <a:off x="8220075" y="1082355"/>
            <a:ext cx="403862" cy="1200151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b="1"/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31C338A0-7B1B-AF48-A5AA-F0DDCFC73B74}"/>
              </a:ext>
            </a:extLst>
          </p:cNvPr>
          <p:cNvSpPr/>
          <p:nvPr/>
        </p:nvSpPr>
        <p:spPr>
          <a:xfrm rot="16200000">
            <a:off x="9323070" y="1170936"/>
            <a:ext cx="403864" cy="100584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b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4E663A-63D7-984A-96DB-9A25D8EC658A}"/>
              </a:ext>
            </a:extLst>
          </p:cNvPr>
          <p:cNvSpPr txBox="1"/>
          <p:nvPr/>
        </p:nvSpPr>
        <p:spPr>
          <a:xfrm>
            <a:off x="4122420" y="755318"/>
            <a:ext cx="250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5256 người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772A29B-2F6E-1343-B13B-F636C82E5817}"/>
              </a:ext>
            </a:extLst>
          </p:cNvPr>
          <p:cNvSpPr txBox="1"/>
          <p:nvPr/>
        </p:nvSpPr>
        <p:spPr>
          <a:xfrm>
            <a:off x="7673342" y="1004546"/>
            <a:ext cx="149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người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57819ED-870E-3149-BA83-936D12126FEB}"/>
              </a:ext>
            </a:extLst>
          </p:cNvPr>
          <p:cNvSpPr txBox="1"/>
          <p:nvPr/>
        </p:nvSpPr>
        <p:spPr>
          <a:xfrm>
            <a:off x="8904925" y="1016928"/>
            <a:ext cx="1583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 người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98BB6A0A-ED45-6C4D-9184-224D1AA2B55F}"/>
              </a:ext>
            </a:extLst>
          </p:cNvPr>
          <p:cNvSpPr/>
          <p:nvPr/>
        </p:nvSpPr>
        <p:spPr>
          <a:xfrm rot="5400000">
            <a:off x="8689146" y="1328613"/>
            <a:ext cx="471543" cy="2205978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b="1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137AEA-EE91-3147-BC01-81DC67784BAD}"/>
              </a:ext>
            </a:extLst>
          </p:cNvPr>
          <p:cNvSpPr txBox="1"/>
          <p:nvPr/>
        </p:nvSpPr>
        <p:spPr>
          <a:xfrm>
            <a:off x="8319143" y="2575934"/>
            <a:ext cx="1817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20995" y="317994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14400" y="3885387"/>
            <a:ext cx="10579100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79 + 71 = 150 (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150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D48C0A-08B7-49F6-86B3-17F35526884B}"/>
              </a:ext>
            </a:extLst>
          </p:cNvPr>
          <p:cNvSpPr txBox="1"/>
          <p:nvPr/>
        </p:nvSpPr>
        <p:spPr>
          <a:xfrm>
            <a:off x="792481" y="1666988"/>
            <a:ext cx="2594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dân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 animBg="1"/>
      <p:bldP spid="51" grpId="0"/>
      <p:bldP spid="52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18" y="-703062"/>
            <a:ext cx="12450417" cy="7816167"/>
          </a:xfrm>
          <a:prstGeom prst="rect">
            <a:avLst/>
          </a:prstGeom>
        </p:spPr>
      </p:pic>
      <p:pic>
        <p:nvPicPr>
          <p:cNvPr id="16" name="图片 6" descr="6"/>
          <p:cNvPicPr>
            <a:picLocks noChangeAspect="1"/>
          </p:cNvPicPr>
          <p:nvPr/>
        </p:nvPicPr>
        <p:blipFill>
          <a:blip r:embed="rId5"/>
          <a:srcRect l="63422" r="20682" b="81749"/>
          <a:stretch>
            <a:fillRect/>
          </a:stretch>
        </p:blipFill>
        <p:spPr>
          <a:xfrm>
            <a:off x="8229305" y="1062990"/>
            <a:ext cx="2041525" cy="854710"/>
          </a:xfrm>
          <a:prstGeom prst="rect">
            <a:avLst/>
          </a:prstGeom>
        </p:spPr>
      </p:pic>
      <p:pic>
        <p:nvPicPr>
          <p:cNvPr id="17" name="图片 7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992" y="0"/>
            <a:ext cx="2651125" cy="2425065"/>
          </a:xfrm>
          <a:prstGeom prst="rect">
            <a:avLst/>
          </a:prstGeom>
        </p:spPr>
      </p:pic>
      <p:pic>
        <p:nvPicPr>
          <p:cNvPr id="18" name="图片 9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1852" y="1364981"/>
            <a:ext cx="1916430" cy="1424940"/>
          </a:xfrm>
          <a:prstGeom prst="rect">
            <a:avLst/>
          </a:prstGeom>
        </p:spPr>
      </p:pic>
      <p:sp>
        <p:nvSpPr>
          <p:cNvPr id="19" name="Oval 40"/>
          <p:cNvSpPr/>
          <p:nvPr/>
        </p:nvSpPr>
        <p:spPr>
          <a:xfrm>
            <a:off x="5290619" y="2660443"/>
            <a:ext cx="1392402" cy="1392402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rgbClr val="84CBC5">
              <a:shade val="50000"/>
            </a:srgbClr>
          </a:lnRef>
          <a:fillRef idx="1">
            <a:srgbClr val="84CBC5"/>
          </a:fillRef>
          <a:effectRef idx="0">
            <a:srgbClr val="84CBC5"/>
          </a:effectRef>
          <a:fontRef idx="minor">
            <a:srgbClr val="FFFFFF"/>
          </a:fontRef>
        </p:style>
        <p:txBody>
          <a:bodyPr rtlCol="0" anchor="ctr"/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9pPr>
          </a:lstStyle>
          <a:p>
            <a:pPr algn="ctr"/>
            <a:r>
              <a:rPr lang="en-US" sz="13800" b="1" dirty="0">
                <a:solidFill>
                  <a:srgbClr val="4BB1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黑体-??" panose="02000500000000000000" pitchFamily="2" charset="-122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endParaRPr lang="en-GB" sz="13800" b="1" dirty="0">
              <a:solidFill>
                <a:srgbClr val="4BB1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82923" y="2296836"/>
            <a:ext cx="555953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cap="none" spc="0" dirty="0" err="1">
                <a:ln/>
                <a:solidFill>
                  <a:schemeClr val="accent4"/>
                </a:solidFill>
                <a:effectLst/>
                <a:latin typeface="UTM Bienvenue" panose="02040603050506020204" pitchFamily="18" charset="0"/>
                <a:cs typeface="Times New Roman" panose="02020603050405020304" pitchFamily="18" charset="0"/>
              </a:rPr>
              <a:t>Khởi</a:t>
            </a:r>
            <a:r>
              <a:rPr lang="en-US" sz="8800" b="1" cap="none" spc="0" dirty="0">
                <a:ln/>
                <a:solidFill>
                  <a:schemeClr val="accent4"/>
                </a:solidFill>
                <a:effectLst/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cap="none" spc="0" dirty="0" err="1">
                <a:ln/>
                <a:solidFill>
                  <a:schemeClr val="accent4"/>
                </a:solidFill>
                <a:effectLst/>
                <a:latin typeface="UTM Bienvenue" panose="02040603050506020204" pitchFamily="18" charset="0"/>
                <a:cs typeface="Times New Roman" panose="02020603050405020304" pitchFamily="18" charset="0"/>
              </a:rPr>
              <a:t>động</a:t>
            </a:r>
            <a:endParaRPr lang="en-US" sz="8800" b="1" cap="none" spc="0" dirty="0">
              <a:ln/>
              <a:solidFill>
                <a:schemeClr val="accent4"/>
              </a:solidFill>
              <a:effectLst/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29DBD7-DA5B-4C46-A168-833D96429ABB}"/>
              </a:ext>
            </a:extLst>
          </p:cNvPr>
          <p:cNvSpPr txBox="1"/>
          <p:nvPr/>
        </p:nvSpPr>
        <p:spPr>
          <a:xfrm>
            <a:off x="224992" y="6044062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13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ết kế sân khấu Đường lên đỉnh Olympia năm thứ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899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组合 27"/>
          <p:cNvGrpSpPr/>
          <p:nvPr/>
        </p:nvGrpSpPr>
        <p:grpSpPr>
          <a:xfrm>
            <a:off x="2942523" y="4590143"/>
            <a:ext cx="6854394" cy="695326"/>
            <a:chOff x="1912729" y="4121635"/>
            <a:chExt cx="3510756" cy="695326"/>
          </a:xfrm>
        </p:grpSpPr>
        <p:sp>
          <p:nvSpPr>
            <p:cNvPr id="33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Pentagon 11"/>
            <p:cNvSpPr/>
            <p:nvPr/>
          </p:nvSpPr>
          <p:spPr>
            <a:xfrm>
              <a:off x="1912729" y="4164497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192"/>
            <p:cNvSpPr txBox="1"/>
            <p:nvPr/>
          </p:nvSpPr>
          <p:spPr>
            <a:xfrm>
              <a:off x="1972257" y="4206327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6" name="文本框 31"/>
            <p:cNvSpPr txBox="1"/>
            <p:nvPr/>
          </p:nvSpPr>
          <p:spPr>
            <a:xfrm>
              <a:off x="2416827" y="4185357"/>
              <a:ext cx="232627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TĂNG TỐC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7" name="组合 32"/>
          <p:cNvGrpSpPr/>
          <p:nvPr/>
        </p:nvGrpSpPr>
        <p:grpSpPr>
          <a:xfrm>
            <a:off x="3000638" y="5516891"/>
            <a:ext cx="6854394" cy="695326"/>
            <a:chOff x="1912729" y="5023933"/>
            <a:chExt cx="3510756" cy="695326"/>
          </a:xfrm>
          <a:solidFill>
            <a:schemeClr val="accent1">
              <a:lumMod val="75000"/>
            </a:schemeClr>
          </a:solidFill>
        </p:grpSpPr>
        <p:sp>
          <p:nvSpPr>
            <p:cNvPr id="38" name="Trapezoid 5"/>
            <p:cNvSpPr/>
            <p:nvPr/>
          </p:nvSpPr>
          <p:spPr>
            <a:xfrm rot="16200000">
              <a:off x="1594832" y="5341831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Pentagon 12"/>
            <p:cNvSpPr/>
            <p:nvPr/>
          </p:nvSpPr>
          <p:spPr>
            <a:xfrm>
              <a:off x="1912729" y="5066795"/>
              <a:ext cx="3510756" cy="607219"/>
            </a:xfrm>
            <a:prstGeom prst="homePlate">
              <a:avLst>
                <a:gd name="adj" fmla="val 36274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193"/>
            <p:cNvSpPr txBox="1"/>
            <p:nvPr/>
          </p:nvSpPr>
          <p:spPr>
            <a:xfrm>
              <a:off x="1972257" y="5108794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1" name="文本框 36"/>
            <p:cNvSpPr txBox="1"/>
            <p:nvPr/>
          </p:nvSpPr>
          <p:spPr>
            <a:xfrm>
              <a:off x="2416827" y="5089239"/>
              <a:ext cx="1850186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VỀ ĐÍCH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4" y="95726"/>
            <a:ext cx="3974955" cy="276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5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11365"/>
          </a:xfrm>
          <a:prstGeom prst="rect">
            <a:avLst/>
          </a:prstGeom>
        </p:spPr>
      </p:pic>
      <p:pic>
        <p:nvPicPr>
          <p:cNvPr id="27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1378" y="3420079"/>
            <a:ext cx="1292604" cy="502365"/>
          </a:xfrm>
          <a:prstGeom prst="rect">
            <a:avLst/>
          </a:prstGeom>
        </p:spPr>
      </p:pic>
      <p:pic>
        <p:nvPicPr>
          <p:cNvPr id="28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7109989" y="4064111"/>
            <a:ext cx="1285180" cy="499480"/>
          </a:xfrm>
          <a:prstGeom prst="rect">
            <a:avLst/>
          </a:prstGeom>
        </p:spPr>
      </p:pic>
      <p:pic>
        <p:nvPicPr>
          <p:cNvPr id="29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650527">
            <a:off x="7900984" y="4210612"/>
            <a:ext cx="1209930" cy="47023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4689078" y="2323545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MẬT MÃ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6914" y="4690921"/>
            <a:ext cx="1962108" cy="1901899"/>
          </a:xfrm>
          <a:prstGeom prst="rect">
            <a:avLst/>
          </a:prstGeom>
        </p:spPr>
      </p:pic>
      <p:pic>
        <p:nvPicPr>
          <p:cNvPr id="33" name="Jigsaw Puzzle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00" y="4649755"/>
            <a:ext cx="961174" cy="19018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9886" y="2692769"/>
            <a:ext cx="1956986" cy="1956986"/>
          </a:xfrm>
          <a:prstGeom prst="rect">
            <a:avLst/>
          </a:prstGeom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37" name="Picture 36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74" y="3266726"/>
            <a:ext cx="3048000" cy="3048000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31588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2143401" y="186400"/>
            <a:ext cx="9127671" cy="646331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135 + 34 + 65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2997430" y="1200061"/>
            <a:ext cx="2260369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234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6254" y="2974159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8245" y="3537852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401" y="2387944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4127614" y="2985985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999043"/>
              <a:ext cx="1593167" cy="9609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sz="16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Trí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báu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quý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giá</a:t>
              </a: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endPara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373" y="4564574"/>
            <a:ext cx="236951" cy="40056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6063587" y="1181657"/>
            <a:ext cx="2260369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134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2997430" y="2004576"/>
            <a:ext cx="2260369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324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6063586" y="2051668"/>
            <a:ext cx="2260369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434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60443" y="1200062"/>
            <a:ext cx="670557" cy="6279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40529" y="2038968"/>
            <a:ext cx="586532" cy="5992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085032" y="2078066"/>
            <a:ext cx="645968" cy="5832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040529" y="1227256"/>
            <a:ext cx="644688" cy="6007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400803" y="948774"/>
            <a:ext cx="1507246" cy="1507246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1917" y="5921210"/>
            <a:ext cx="1396105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39622 -0.5032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2 -0.50324 L 0.36224 -0.2275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1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5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5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375E-6 4.07407E-6 L 4.375E-6 -0.01945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iết kế sân khấu Đường lên đỉnh Olympia năm thứ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899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àng Nguyệt Quế Vòng Hoa Chinh - Miễn Phí vector hình ảnh tr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625" y="1610412"/>
            <a:ext cx="4772025" cy="524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64060" y="343541"/>
            <a:ext cx="7491154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CHÚC MỪNG CÁC EM</a:t>
            </a:r>
          </a:p>
        </p:txBody>
      </p:sp>
      <p:pic>
        <p:nvPicPr>
          <p:cNvPr id="3" name="yt1s.com - Royalty Free Music  Motivational Upbeat Corporate  Background Positive  Bus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13416" y="60570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9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6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0" t="-4847" r="7327" b="4878"/>
          <a:stretch>
            <a:fillRect/>
          </a:stretch>
        </p:blipFill>
        <p:spPr>
          <a:xfrm>
            <a:off x="217891" y="467360"/>
            <a:ext cx="10297709" cy="5796907"/>
          </a:xfrm>
          <a:prstGeom prst="ellipse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522CE4F-FD81-4BBF-82F1-D6F92F8A5A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58" y="1437683"/>
            <a:ext cx="2507644" cy="45858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20620" y="2727492"/>
            <a:ext cx="6107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组合 15">
            <a:extLst>
              <a:ext uri="{FF2B5EF4-FFF2-40B4-BE49-F238E27FC236}">
                <a16:creationId xmlns:a16="http://schemas.microsoft.com/office/drawing/2014/main" id="{FCDBCE05-5FBE-48D4-ABF7-468F54A49D24}"/>
              </a:ext>
            </a:extLst>
          </p:cNvPr>
          <p:cNvGrpSpPr/>
          <p:nvPr/>
        </p:nvGrpSpPr>
        <p:grpSpPr>
          <a:xfrm>
            <a:off x="503809" y="366186"/>
            <a:ext cx="1172591" cy="1179462"/>
            <a:chOff x="1267237" y="4149067"/>
            <a:chExt cx="1172591" cy="1179462"/>
          </a:xfrm>
        </p:grpSpPr>
        <p:sp>
          <p:nvSpPr>
            <p:cNvPr id="6" name="五角星 2">
              <a:extLst>
                <a:ext uri="{FF2B5EF4-FFF2-40B4-BE49-F238E27FC236}">
                  <a16:creationId xmlns:a16="http://schemas.microsoft.com/office/drawing/2014/main" id="{B0F2F8C8-5431-482C-A9F1-3A5E08640918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7">
              <a:extLst>
                <a:ext uri="{FF2B5EF4-FFF2-40B4-BE49-F238E27FC236}">
                  <a16:creationId xmlns:a16="http://schemas.microsoft.com/office/drawing/2014/main" id="{F6A98C79-4F6B-41C6-BAD1-71ECCD24B5A1}"/>
                </a:ext>
              </a:extLst>
            </p:cNvPr>
            <p:cNvSpPr txBox="1"/>
            <p:nvPr/>
          </p:nvSpPr>
          <p:spPr>
            <a:xfrm>
              <a:off x="1496257" y="4521472"/>
              <a:ext cx="184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grpSp>
        <p:nvGrpSpPr>
          <p:cNvPr id="8" name="组合 18">
            <a:extLst>
              <a:ext uri="{FF2B5EF4-FFF2-40B4-BE49-F238E27FC236}">
                <a16:creationId xmlns:a16="http://schemas.microsoft.com/office/drawing/2014/main" id="{B45903B6-681A-414E-897B-4B891F40F9F3}"/>
              </a:ext>
            </a:extLst>
          </p:cNvPr>
          <p:cNvGrpSpPr/>
          <p:nvPr/>
        </p:nvGrpSpPr>
        <p:grpSpPr>
          <a:xfrm>
            <a:off x="1973141" y="5168854"/>
            <a:ext cx="1006968" cy="989376"/>
            <a:chOff x="4287746" y="3033409"/>
            <a:chExt cx="1133041" cy="1139680"/>
          </a:xfrm>
        </p:grpSpPr>
        <p:sp>
          <p:nvSpPr>
            <p:cNvPr id="9" name="五角星 2">
              <a:extLst>
                <a:ext uri="{FF2B5EF4-FFF2-40B4-BE49-F238E27FC236}">
                  <a16:creationId xmlns:a16="http://schemas.microsoft.com/office/drawing/2014/main" id="{B5C83C37-9FA7-43A1-A855-F6CFEC31F4C2}"/>
                </a:ext>
              </a:extLst>
            </p:cNvPr>
            <p:cNvSpPr/>
            <p:nvPr/>
          </p:nvSpPr>
          <p:spPr>
            <a:xfrm rot="20712691">
              <a:off x="4287746" y="3033409"/>
              <a:ext cx="1133041" cy="113968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85E80E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20">
              <a:extLst>
                <a:ext uri="{FF2B5EF4-FFF2-40B4-BE49-F238E27FC236}">
                  <a16:creationId xmlns:a16="http://schemas.microsoft.com/office/drawing/2014/main" id="{1559D996-DC54-4A3E-A0FB-5C5B89924E8A}"/>
                </a:ext>
              </a:extLst>
            </p:cNvPr>
            <p:cNvSpPr txBox="1"/>
            <p:nvPr/>
          </p:nvSpPr>
          <p:spPr>
            <a:xfrm>
              <a:off x="4493999" y="3307130"/>
              <a:ext cx="184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chemeClr val="bg1"/>
                  </a:solidFill>
                </a:ln>
                <a:solidFill>
                  <a:srgbClr val="F5AF0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grpSp>
        <p:nvGrpSpPr>
          <p:cNvPr id="11" name="组合 21">
            <a:extLst>
              <a:ext uri="{FF2B5EF4-FFF2-40B4-BE49-F238E27FC236}">
                <a16:creationId xmlns:a16="http://schemas.microsoft.com/office/drawing/2014/main" id="{787EA3D6-B7BB-47E3-A7D5-1CE7037E96FA}"/>
              </a:ext>
            </a:extLst>
          </p:cNvPr>
          <p:cNvGrpSpPr/>
          <p:nvPr/>
        </p:nvGrpSpPr>
        <p:grpSpPr>
          <a:xfrm>
            <a:off x="7929710" y="5201846"/>
            <a:ext cx="1172591" cy="1179462"/>
            <a:chOff x="7103746" y="2312031"/>
            <a:chExt cx="1172591" cy="1179462"/>
          </a:xfrm>
        </p:grpSpPr>
        <p:sp>
          <p:nvSpPr>
            <p:cNvPr id="12" name="五角星 2">
              <a:extLst>
                <a:ext uri="{FF2B5EF4-FFF2-40B4-BE49-F238E27FC236}">
                  <a16:creationId xmlns:a16="http://schemas.microsoft.com/office/drawing/2014/main" id="{74C7B827-99A6-42C2-9AEE-FB5A80231B31}"/>
                </a:ext>
              </a:extLst>
            </p:cNvPr>
            <p:cNvSpPr/>
            <p:nvPr/>
          </p:nvSpPr>
          <p:spPr>
            <a:xfrm rot="21134272">
              <a:off x="7103746" y="2312031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C000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23">
              <a:extLst>
                <a:ext uri="{FF2B5EF4-FFF2-40B4-BE49-F238E27FC236}">
                  <a16:creationId xmlns:a16="http://schemas.microsoft.com/office/drawing/2014/main" id="{15D164A2-ACBB-4F0A-8925-A407093BBA6F}"/>
                </a:ext>
              </a:extLst>
            </p:cNvPr>
            <p:cNvSpPr txBox="1"/>
            <p:nvPr/>
          </p:nvSpPr>
          <p:spPr>
            <a:xfrm>
              <a:off x="7342314" y="2649400"/>
              <a:ext cx="184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chemeClr val="bg1"/>
                  </a:solidFill>
                </a:ln>
                <a:solidFill>
                  <a:srgbClr val="76CE0C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grpSp>
        <p:nvGrpSpPr>
          <p:cNvPr id="16" name="组合 24">
            <a:extLst>
              <a:ext uri="{FF2B5EF4-FFF2-40B4-BE49-F238E27FC236}">
                <a16:creationId xmlns:a16="http://schemas.microsoft.com/office/drawing/2014/main" id="{A58210F1-6AA7-4F92-BB8D-F2F964C700B8}"/>
              </a:ext>
            </a:extLst>
          </p:cNvPr>
          <p:cNvGrpSpPr/>
          <p:nvPr/>
        </p:nvGrpSpPr>
        <p:grpSpPr>
          <a:xfrm>
            <a:off x="7876315" y="1160294"/>
            <a:ext cx="631041" cy="701262"/>
            <a:chOff x="10110558" y="2773348"/>
            <a:chExt cx="1172591" cy="1179462"/>
          </a:xfrm>
        </p:grpSpPr>
        <p:sp>
          <p:nvSpPr>
            <p:cNvPr id="17" name="五角星 2">
              <a:extLst>
                <a:ext uri="{FF2B5EF4-FFF2-40B4-BE49-F238E27FC236}">
                  <a16:creationId xmlns:a16="http://schemas.microsoft.com/office/drawing/2014/main" id="{764FC10B-D1FD-43A5-B099-AED843FF0CA5}"/>
                </a:ext>
              </a:extLst>
            </p:cNvPr>
            <p:cNvSpPr/>
            <p:nvPr/>
          </p:nvSpPr>
          <p:spPr>
            <a:xfrm rot="1517109">
              <a:off x="10110558" y="2773348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5B76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>
              <a:bevelT w="438150" h="158750" prst="angle"/>
              <a:bevelB w="88900"/>
              <a:extrusionClr>
                <a:srgbClr val="FF798F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26">
              <a:extLst>
                <a:ext uri="{FF2B5EF4-FFF2-40B4-BE49-F238E27FC236}">
                  <a16:creationId xmlns:a16="http://schemas.microsoft.com/office/drawing/2014/main" id="{3292AD24-C231-48D2-96B6-05142DABAC1E}"/>
                </a:ext>
              </a:extLst>
            </p:cNvPr>
            <p:cNvSpPr txBox="1"/>
            <p:nvPr/>
          </p:nvSpPr>
          <p:spPr>
            <a:xfrm>
              <a:off x="10315548" y="3143073"/>
              <a:ext cx="184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chemeClr val="bg1"/>
                  </a:solidFill>
                </a:ln>
                <a:solidFill>
                  <a:srgbClr val="19B4C9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85" y="484048"/>
            <a:ext cx="8745415" cy="6858000"/>
          </a:xfrm>
          <a:prstGeom prst="rect">
            <a:avLst/>
          </a:prstGeom>
        </p:spPr>
      </p:pic>
      <p:pic>
        <p:nvPicPr>
          <p:cNvPr id="4" name="图片 3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9548" y="-781992"/>
            <a:ext cx="12194540" cy="6970395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6"/>
          <a:srcRect r="74368"/>
          <a:stretch>
            <a:fillRect/>
          </a:stretch>
        </p:blipFill>
        <p:spPr>
          <a:xfrm>
            <a:off x="-3810" y="3290889"/>
            <a:ext cx="2525393" cy="359187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6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7280" y="296545"/>
            <a:ext cx="2651125" cy="2425065"/>
          </a:xfrm>
          <a:prstGeom prst="rect">
            <a:avLst/>
          </a:prstGeom>
        </p:spPr>
      </p:pic>
      <p:pic>
        <p:nvPicPr>
          <p:cNvPr id="10" name="图片 9" descr="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4200" y="1296670"/>
            <a:ext cx="1916430" cy="14249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88007" y="2436376"/>
            <a:ext cx="605905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 err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Chúc</a:t>
            </a:r>
            <a:r>
              <a:rPr lang="en-US" sz="72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 </a:t>
            </a:r>
            <a:r>
              <a:rPr lang="en-US" sz="7200" b="1" dirty="0" err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các</a:t>
            </a:r>
            <a:r>
              <a:rPr lang="en-US" sz="72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 </a:t>
            </a:r>
            <a:r>
              <a:rPr lang="en-US" sz="7200" b="1" dirty="0" err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em</a:t>
            </a:r>
            <a:endParaRPr lang="en-US" sz="7200" b="1" dirty="0">
              <a:ln/>
              <a:solidFill>
                <a:schemeClr val="accent4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Chickenhawk" panose="02040603050506020204" pitchFamily="18" charset="0"/>
            </a:endParaRPr>
          </a:p>
          <a:p>
            <a:pPr algn="ctr"/>
            <a:r>
              <a:rPr lang="en-US" sz="7200" b="1" dirty="0" err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học</a:t>
            </a:r>
            <a:r>
              <a:rPr lang="en-US" sz="72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 </a:t>
            </a:r>
            <a:r>
              <a:rPr lang="en-US" sz="7200" b="1" dirty="0" err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tốt</a:t>
            </a:r>
            <a:r>
              <a:rPr lang="en-US" sz="72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!!!</a:t>
            </a:r>
          </a:p>
        </p:txBody>
      </p:sp>
      <p:grpSp>
        <p:nvGrpSpPr>
          <p:cNvPr id="11" name="组合 8"/>
          <p:cNvGrpSpPr/>
          <p:nvPr/>
        </p:nvGrpSpPr>
        <p:grpSpPr>
          <a:xfrm>
            <a:off x="207008" y="-87630"/>
            <a:ext cx="2343678" cy="2967518"/>
            <a:chOff x="748407" y="542924"/>
            <a:chExt cx="2343678" cy="2967518"/>
          </a:xfrm>
        </p:grpSpPr>
        <p:pic>
          <p:nvPicPr>
            <p:cNvPr id="13" name="图片 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2" r="42530" b="53979"/>
            <a:stretch/>
          </p:blipFill>
          <p:spPr>
            <a:xfrm>
              <a:off x="748407" y="542924"/>
              <a:ext cx="2314575" cy="2203151"/>
            </a:xfrm>
            <a:prstGeom prst="rect">
              <a:avLst/>
            </a:prstGeom>
          </p:spPr>
        </p:pic>
        <p:grpSp>
          <p:nvGrpSpPr>
            <p:cNvPr id="14" name="组合 57"/>
            <p:cNvGrpSpPr/>
            <p:nvPr/>
          </p:nvGrpSpPr>
          <p:grpSpPr>
            <a:xfrm>
              <a:off x="937149" y="2188033"/>
              <a:ext cx="2154936" cy="1322409"/>
              <a:chOff x="8726219" y="-661205"/>
              <a:chExt cx="2154936" cy="1322409"/>
            </a:xfrm>
          </p:grpSpPr>
          <p:sp>
            <p:nvSpPr>
              <p:cNvPr id="15" name="任意多边形 58"/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 66"/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81000" dist="165100" dir="3600000">
                  <a:srgbClr val="19B4C9">
                    <a:alpha val="38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32"/>
          <p:cNvGrpSpPr/>
          <p:nvPr/>
        </p:nvGrpSpPr>
        <p:grpSpPr>
          <a:xfrm flipH="1">
            <a:off x="9946850" y="4063313"/>
            <a:ext cx="1830183" cy="1023513"/>
            <a:chOff x="594424" y="1153191"/>
            <a:chExt cx="2605976" cy="1634460"/>
          </a:xfrm>
        </p:grpSpPr>
        <p:sp>
          <p:nvSpPr>
            <p:cNvPr id="18" name="任意多边形 33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34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53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473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757" y="-2043608"/>
            <a:ext cx="12749133" cy="912101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7381" y="548680"/>
            <a:ext cx="10924931" cy="2801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67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Tính</a:t>
            </a:r>
            <a:r>
              <a:rPr lang="en-US" altLang="zh-CN" sz="5867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5867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bằng</a:t>
            </a:r>
            <a:r>
              <a:rPr lang="en-US" altLang="zh-CN" sz="5867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5867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cách</a:t>
            </a:r>
            <a:r>
              <a:rPr lang="en-US" altLang="zh-CN" sz="5867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5867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thuận</a:t>
            </a:r>
            <a:r>
              <a:rPr lang="en-US" altLang="zh-CN" sz="5867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5867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tiện</a:t>
            </a:r>
            <a:r>
              <a:rPr lang="en-US" altLang="zh-CN" sz="5867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5867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nhất</a:t>
            </a:r>
            <a:endParaRPr lang="en-US" altLang="zh-CN" sz="5867" b="1" dirty="0">
              <a:solidFill>
                <a:srgbClr val="FF0000"/>
              </a:solidFill>
              <a:latin typeface="Times New Roman" panose="02020603050405020304" pitchFamily="18" charset="0"/>
              <a:ea typeface="华康海报体W12(P)" pitchFamily="8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 + 300 + 55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31637" y="3237138"/>
            <a:ext cx="10081120" cy="4155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(245 + 55) + 300 </a:t>
            </a:r>
          </a:p>
          <a:p>
            <a:r>
              <a:rPr lang="en-US" sz="58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300 + 300 </a:t>
            </a:r>
          </a:p>
          <a:p>
            <a:r>
              <a:rPr lang="en-US" sz="58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600</a:t>
            </a:r>
          </a:p>
          <a:p>
            <a:pPr algn="ctr">
              <a:lnSpc>
                <a:spcPct val="150000"/>
              </a:lnSpc>
            </a:pPr>
            <a:endParaRPr lang="en-US" altLang="zh-CN" sz="5867" b="1" dirty="0">
              <a:solidFill>
                <a:srgbClr val="0070C0"/>
              </a:solidFill>
              <a:latin typeface="Times New Roman" panose="02020603050405020304" pitchFamily="18" charset="0"/>
              <a:ea typeface="华康海报体W12(P)" pitchFamily="8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46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021" y="-1955659"/>
            <a:ext cx="12749133" cy="912101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1757" y="1600249"/>
            <a:ext cx="10924931" cy="2801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867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Điền</a:t>
            </a:r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vào</a:t>
            </a:r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chỗ</a:t>
            </a:r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trống</a:t>
            </a:r>
            <a:endParaRPr lang="en-US" sz="5867" b="1" dirty="0">
              <a:solidFill>
                <a:srgbClr val="FF0000"/>
              </a:solidFill>
              <a:latin typeface="Times New Roman" panose="02020603050405020304" pitchFamily="18" charset="0"/>
              <a:ea typeface="华康海报体W12(P)" pitchFamily="8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a + b + c =      …..</a:t>
            </a:r>
            <a:endParaRPr lang="en-US" sz="58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86349" y="3143455"/>
            <a:ext cx="325111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a+ (b+ c)</a:t>
            </a:r>
          </a:p>
        </p:txBody>
      </p:sp>
    </p:spTree>
    <p:extLst>
      <p:ext uri="{BB962C8B-B14F-4D97-AF65-F5344CB8AC3E}">
        <p14:creationId xmlns:p14="http://schemas.microsoft.com/office/powerpoint/2010/main" val="89303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590" y="-228829"/>
            <a:ext cx="8441745" cy="6510081"/>
          </a:xfrm>
          <a:prstGeom prst="rect">
            <a:avLst/>
          </a:prstGeom>
        </p:spPr>
      </p:pic>
      <p:grpSp>
        <p:nvGrpSpPr>
          <p:cNvPr id="14" name="组合 91"/>
          <p:cNvGrpSpPr/>
          <p:nvPr/>
        </p:nvGrpSpPr>
        <p:grpSpPr>
          <a:xfrm>
            <a:off x="1" y="4531757"/>
            <a:ext cx="12191999" cy="2326243"/>
            <a:chOff x="1" y="4546271"/>
            <a:chExt cx="12191999" cy="2326243"/>
          </a:xfrm>
        </p:grpSpPr>
        <p:sp>
          <p:nvSpPr>
            <p:cNvPr id="15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90"/>
          <p:cNvGrpSpPr/>
          <p:nvPr/>
        </p:nvGrpSpPr>
        <p:grpSpPr>
          <a:xfrm>
            <a:off x="8517497" y="4783293"/>
            <a:ext cx="2308359" cy="1447795"/>
            <a:chOff x="594424" y="1153191"/>
            <a:chExt cx="2605976" cy="1634460"/>
          </a:xfrm>
        </p:grpSpPr>
        <p:sp>
          <p:nvSpPr>
            <p:cNvPr id="18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9291" y="1835651"/>
            <a:ext cx="1658256" cy="396274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192" y="-88894"/>
            <a:ext cx="2289329" cy="228932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-118094"/>
            <a:ext cx="1436235" cy="1436235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>
            <a:off x="4405265" y="3326547"/>
            <a:ext cx="2952906" cy="126092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endParaRPr lang="zh-CN" altLang="en-US" sz="6000" b="1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98990" y="3356465"/>
            <a:ext cx="72428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Hanzel" panose="020406030505060202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9697" y="2233955"/>
            <a:ext cx="229101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chemeClr val="accent5">
                    <a:lumMod val="75000"/>
                  </a:schemeClr>
                </a:solidFill>
                <a:effectLst/>
                <a:latin typeface="UTM Loko" panose="02040603050506020204" pitchFamily="18" charset="0"/>
                <a:cs typeface="Times New Roman" panose="02020603050405020304" pitchFamily="18" charset="0"/>
              </a:rPr>
              <a:t>Toán</a:t>
            </a:r>
            <a:endParaRPr lang="en-US" sz="6600" b="1" cap="none" spc="0" dirty="0">
              <a:ln/>
              <a:solidFill>
                <a:schemeClr val="accent5">
                  <a:lumMod val="75000"/>
                </a:schemeClr>
              </a:solidFill>
              <a:effectLst/>
              <a:latin typeface="UTM Lok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15"/>
          <p:cNvGrpSpPr/>
          <p:nvPr/>
        </p:nvGrpSpPr>
        <p:grpSpPr>
          <a:xfrm>
            <a:off x="346191" y="2703517"/>
            <a:ext cx="1172591" cy="1179462"/>
            <a:chOff x="1267237" y="4149067"/>
            <a:chExt cx="1172591" cy="1179462"/>
          </a:xfrm>
        </p:grpSpPr>
        <p:sp>
          <p:nvSpPr>
            <p:cNvPr id="22" name="五角星 2"/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17"/>
            <p:cNvSpPr txBox="1"/>
            <p:nvPr/>
          </p:nvSpPr>
          <p:spPr>
            <a:xfrm>
              <a:off x="1496257" y="4521472"/>
              <a:ext cx="184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grpSp>
        <p:nvGrpSpPr>
          <p:cNvPr id="24" name="组合 18"/>
          <p:cNvGrpSpPr/>
          <p:nvPr/>
        </p:nvGrpSpPr>
        <p:grpSpPr>
          <a:xfrm>
            <a:off x="1847068" y="5018550"/>
            <a:ext cx="1133041" cy="1139680"/>
            <a:chOff x="4287746" y="3033409"/>
            <a:chExt cx="1133041" cy="1139680"/>
          </a:xfrm>
        </p:grpSpPr>
        <p:sp>
          <p:nvSpPr>
            <p:cNvPr id="25" name="五角星 2"/>
            <p:cNvSpPr/>
            <p:nvPr/>
          </p:nvSpPr>
          <p:spPr>
            <a:xfrm rot="20712691">
              <a:off x="4287746" y="3033409"/>
              <a:ext cx="1133041" cy="113968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85E80E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0"/>
            <p:cNvSpPr txBox="1"/>
            <p:nvPr/>
          </p:nvSpPr>
          <p:spPr>
            <a:xfrm>
              <a:off x="4493999" y="3307130"/>
              <a:ext cx="184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chemeClr val="bg1"/>
                  </a:solidFill>
                </a:ln>
                <a:solidFill>
                  <a:srgbClr val="F5AF0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grpSp>
        <p:nvGrpSpPr>
          <p:cNvPr id="27" name="组合 21"/>
          <p:cNvGrpSpPr/>
          <p:nvPr/>
        </p:nvGrpSpPr>
        <p:grpSpPr>
          <a:xfrm>
            <a:off x="6209962" y="4526408"/>
            <a:ext cx="1172591" cy="1179462"/>
            <a:chOff x="7103746" y="2312031"/>
            <a:chExt cx="1172591" cy="1179462"/>
          </a:xfrm>
        </p:grpSpPr>
        <p:sp>
          <p:nvSpPr>
            <p:cNvPr id="28" name="五角星 2"/>
            <p:cNvSpPr/>
            <p:nvPr/>
          </p:nvSpPr>
          <p:spPr>
            <a:xfrm rot="21134272">
              <a:off x="7103746" y="2312031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C000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3"/>
            <p:cNvSpPr txBox="1"/>
            <p:nvPr/>
          </p:nvSpPr>
          <p:spPr>
            <a:xfrm>
              <a:off x="7342314" y="2649400"/>
              <a:ext cx="184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chemeClr val="bg1"/>
                  </a:solidFill>
                </a:ln>
                <a:solidFill>
                  <a:srgbClr val="76CE0C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grpSp>
        <p:nvGrpSpPr>
          <p:cNvPr id="30" name="组合 24"/>
          <p:cNvGrpSpPr/>
          <p:nvPr/>
        </p:nvGrpSpPr>
        <p:grpSpPr>
          <a:xfrm>
            <a:off x="9980801" y="4269090"/>
            <a:ext cx="1172591" cy="1179462"/>
            <a:chOff x="10110558" y="2773348"/>
            <a:chExt cx="1172591" cy="1179462"/>
          </a:xfrm>
        </p:grpSpPr>
        <p:sp>
          <p:nvSpPr>
            <p:cNvPr id="31" name="五角星 2"/>
            <p:cNvSpPr/>
            <p:nvPr/>
          </p:nvSpPr>
          <p:spPr>
            <a:xfrm rot="1517109">
              <a:off x="10110558" y="2773348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5B76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>
              <a:bevelT w="438150" h="158750" prst="angle"/>
              <a:bevelB w="88900"/>
              <a:extrusionClr>
                <a:srgbClr val="FF798F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26"/>
            <p:cNvSpPr txBox="1"/>
            <p:nvPr/>
          </p:nvSpPr>
          <p:spPr>
            <a:xfrm>
              <a:off x="10315548" y="3143073"/>
              <a:ext cx="1847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chemeClr val="bg1"/>
                  </a:solidFill>
                </a:ln>
                <a:solidFill>
                  <a:srgbClr val="19B4C9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ường lên đỉnh Olympia | Wikia Logos | Fand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1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ạc trò chơi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Olympia 16] Nhạc hiệu mở đầ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552"/>
            <a:ext cx="12322629" cy="6931322"/>
          </a:xfrm>
        </p:spPr>
      </p:pic>
    </p:spTree>
    <p:extLst>
      <p:ext uri="{BB962C8B-B14F-4D97-AF65-F5344CB8AC3E}">
        <p14:creationId xmlns:p14="http://schemas.microsoft.com/office/powerpoint/2010/main" val="327084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ết kế sân khấu Đường lên đỉnh Olympia năm thứ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899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17"/>
          <p:cNvGrpSpPr/>
          <p:nvPr/>
        </p:nvGrpSpPr>
        <p:grpSpPr>
          <a:xfrm>
            <a:off x="2861104" y="2763990"/>
            <a:ext cx="6854395" cy="695326"/>
            <a:chOff x="1912729" y="2317037"/>
            <a:chExt cx="3510756" cy="695326"/>
          </a:xfrm>
        </p:grpSpPr>
        <p:sp>
          <p:nvSpPr>
            <p:cNvPr id="23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Pentagon 9"/>
            <p:cNvSpPr/>
            <p:nvPr/>
          </p:nvSpPr>
          <p:spPr>
            <a:xfrm>
              <a:off x="1912729" y="2359899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EB467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38"/>
            <p:cNvSpPr txBox="1"/>
            <p:nvPr/>
          </p:nvSpPr>
          <p:spPr>
            <a:xfrm>
              <a:off x="1972257" y="2401395"/>
              <a:ext cx="385042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6" name="文本框 21"/>
            <p:cNvSpPr txBox="1"/>
            <p:nvPr/>
          </p:nvSpPr>
          <p:spPr>
            <a:xfrm>
              <a:off x="2416827" y="2388061"/>
              <a:ext cx="2585964" cy="58477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KHỞI ĐỘNG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2"/>
          <p:cNvGrpSpPr/>
          <p:nvPr/>
        </p:nvGrpSpPr>
        <p:grpSpPr>
          <a:xfrm>
            <a:off x="2942522" y="3654445"/>
            <a:ext cx="6854395" cy="695326"/>
            <a:chOff x="1912729" y="3219336"/>
            <a:chExt cx="6601622" cy="695326"/>
          </a:xfrm>
        </p:grpSpPr>
        <p:sp>
          <p:nvSpPr>
            <p:cNvPr id="28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Pentagon 10"/>
            <p:cNvSpPr/>
            <p:nvPr/>
          </p:nvSpPr>
          <p:spPr>
            <a:xfrm>
              <a:off x="1912729" y="3262198"/>
              <a:ext cx="6601622" cy="607219"/>
            </a:xfrm>
            <a:prstGeom prst="homePlate">
              <a:avLst>
                <a:gd name="adj" fmla="val 36274"/>
              </a:avLst>
            </a:prstGeom>
            <a:solidFill>
              <a:srgbClr val="FFC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191"/>
            <p:cNvSpPr txBox="1"/>
            <p:nvPr/>
          </p:nvSpPr>
          <p:spPr>
            <a:xfrm>
              <a:off x="1972257" y="330386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1" name="文本框 26"/>
            <p:cNvSpPr txBox="1"/>
            <p:nvPr/>
          </p:nvSpPr>
          <p:spPr>
            <a:xfrm>
              <a:off x="2398238" y="3273083"/>
              <a:ext cx="5720414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   VƯỢT CHƯỚNG NGẠI VẬT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组合 27"/>
          <p:cNvGrpSpPr/>
          <p:nvPr/>
        </p:nvGrpSpPr>
        <p:grpSpPr>
          <a:xfrm>
            <a:off x="2942523" y="4590143"/>
            <a:ext cx="6854394" cy="695326"/>
            <a:chOff x="1912729" y="4121635"/>
            <a:chExt cx="3510756" cy="695326"/>
          </a:xfrm>
        </p:grpSpPr>
        <p:sp>
          <p:nvSpPr>
            <p:cNvPr id="33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Pentagon 11"/>
            <p:cNvSpPr/>
            <p:nvPr/>
          </p:nvSpPr>
          <p:spPr>
            <a:xfrm>
              <a:off x="1912729" y="4164497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192"/>
            <p:cNvSpPr txBox="1"/>
            <p:nvPr/>
          </p:nvSpPr>
          <p:spPr>
            <a:xfrm>
              <a:off x="1972257" y="4206327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6" name="文本框 31"/>
            <p:cNvSpPr txBox="1"/>
            <p:nvPr/>
          </p:nvSpPr>
          <p:spPr>
            <a:xfrm>
              <a:off x="2416827" y="4185357"/>
              <a:ext cx="232627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TĂNG TỐC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7" name="组合 32"/>
          <p:cNvGrpSpPr/>
          <p:nvPr/>
        </p:nvGrpSpPr>
        <p:grpSpPr>
          <a:xfrm>
            <a:off x="3000638" y="5516891"/>
            <a:ext cx="6854394" cy="695326"/>
            <a:chOff x="1912729" y="5023933"/>
            <a:chExt cx="3510756" cy="695326"/>
          </a:xfrm>
          <a:solidFill>
            <a:schemeClr val="accent1">
              <a:lumMod val="75000"/>
            </a:schemeClr>
          </a:solidFill>
        </p:grpSpPr>
        <p:sp>
          <p:nvSpPr>
            <p:cNvPr id="38" name="Trapezoid 5"/>
            <p:cNvSpPr/>
            <p:nvPr/>
          </p:nvSpPr>
          <p:spPr>
            <a:xfrm rot="16200000">
              <a:off x="1594832" y="5341831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Pentagon 12"/>
            <p:cNvSpPr/>
            <p:nvPr/>
          </p:nvSpPr>
          <p:spPr>
            <a:xfrm>
              <a:off x="1912729" y="5066795"/>
              <a:ext cx="3510756" cy="607219"/>
            </a:xfrm>
            <a:prstGeom prst="homePlate">
              <a:avLst>
                <a:gd name="adj" fmla="val 36274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193"/>
            <p:cNvSpPr txBox="1"/>
            <p:nvPr/>
          </p:nvSpPr>
          <p:spPr>
            <a:xfrm>
              <a:off x="1972257" y="5108794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1" name="文本框 36"/>
            <p:cNvSpPr txBox="1"/>
            <p:nvPr/>
          </p:nvSpPr>
          <p:spPr>
            <a:xfrm>
              <a:off x="2416827" y="5089239"/>
              <a:ext cx="1850186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VỀ ĐÍCH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4" y="95726"/>
            <a:ext cx="3974955" cy="276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5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9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43296" y="75205"/>
            <a:ext cx="11819750" cy="6630395"/>
          </a:xfrm>
          <a:prstGeom prst="roundRect">
            <a:avLst/>
          </a:prstGeom>
          <a:solidFill>
            <a:schemeClr val="bg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云形 1"/>
          <p:cNvSpPr/>
          <p:nvPr/>
        </p:nvSpPr>
        <p:spPr>
          <a:xfrm>
            <a:off x="1200914" y="3304709"/>
            <a:ext cx="9382542" cy="2730500"/>
          </a:xfrm>
          <a:prstGeom prst="cloud">
            <a:avLst/>
          </a:prstGeom>
          <a:solidFill>
            <a:srgbClr val="FFD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 descr="ef934acf26a66943004c3543c69f61a0"/>
          <p:cNvPicPr>
            <a:picLocks noChangeAspect="1"/>
          </p:cNvPicPr>
          <p:nvPr/>
        </p:nvPicPr>
        <p:blipFill rotWithShape="1">
          <a:blip r:embed="rId4"/>
          <a:srcRect b="68564"/>
          <a:stretch/>
        </p:blipFill>
        <p:spPr>
          <a:xfrm>
            <a:off x="542142" y="978335"/>
            <a:ext cx="4869030" cy="1466617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1328719" y="1743956"/>
            <a:ext cx="4329559" cy="720913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387 + 14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075 + 9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endParaRPr lang="zh-CN" altLang="en-US" sz="2800" b="1" dirty="0">
              <a:solidFill>
                <a:srgbClr val="FF0000"/>
              </a:solidFill>
              <a:latin typeface="Senty Golden Bell 新蒂金钟体" panose="03000600000000000000" pitchFamily="66" charset="-122"/>
              <a:ea typeface="Senty Golden Bell 新蒂金钟体" panose="03000600000000000000" pitchFamily="66" charset="-122"/>
              <a:cs typeface="+mn-ea"/>
              <a:sym typeface="+mn-lt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9" name="图片 8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6B56E89D-3E02-4253-B2C9-0A437F1373A5}"/>
              </a:ext>
            </a:extLst>
          </p:cNvPr>
          <p:cNvGrpSpPr/>
          <p:nvPr/>
        </p:nvGrpSpPr>
        <p:grpSpPr>
          <a:xfrm>
            <a:off x="1597708" y="75205"/>
            <a:ext cx="8427444" cy="1295018"/>
            <a:chOff x="2638269" y="2727321"/>
            <a:chExt cx="8427444" cy="1295018"/>
          </a:xfrm>
        </p:grpSpPr>
        <p:sp>
          <p:nvSpPr>
            <p:cNvPr id="11" name="文本框 1">
              <a:extLst>
                <a:ext uri="{FF2B5EF4-FFF2-40B4-BE49-F238E27FC236}">
                  <a16:creationId xmlns:a16="http://schemas.microsoft.com/office/drawing/2014/main" id="{59F1CD1F-0D46-41CE-95D4-9444F1D705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0226" y="2727321"/>
              <a:ext cx="745548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r>
                <a:rPr lang="en-VN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Đặt tính rồi tính tổng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3C082055-C56A-44D7-9CDB-7AD4B758DE20}"/>
                </a:ext>
              </a:extLst>
            </p:cNvPr>
            <p:cNvSpPr/>
            <p:nvPr/>
          </p:nvSpPr>
          <p:spPr>
            <a:xfrm>
              <a:off x="2638269" y="3073040"/>
              <a:ext cx="2952906" cy="9492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endParaRPr lang="zh-CN" altLang="en-US" sz="4400" b="1" spc="300" dirty="0">
                <a:solidFill>
                  <a:srgbClr val="4BB1A8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6" name="图片 15" descr="ef934acf26a66943004c3543c69f61a0">
            <a:extLst>
              <a:ext uri="{FF2B5EF4-FFF2-40B4-BE49-F238E27FC236}">
                <a16:creationId xmlns:a16="http://schemas.microsoft.com/office/drawing/2014/main" id="{5FF3145E-A01E-4BA5-8968-FCF7765212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438" b="33232"/>
          <a:stretch/>
        </p:blipFill>
        <p:spPr>
          <a:xfrm>
            <a:off x="6414500" y="809194"/>
            <a:ext cx="4645218" cy="1648326"/>
          </a:xfrm>
          <a:prstGeom prst="rect">
            <a:avLst/>
          </a:prstGeom>
        </p:spPr>
      </p:pic>
      <p:sp>
        <p:nvSpPr>
          <p:cNvPr id="17" name="五边形 4">
            <a:extLst>
              <a:ext uri="{FF2B5EF4-FFF2-40B4-BE49-F238E27FC236}">
                <a16:creationId xmlns:a16="http://schemas.microsoft.com/office/drawing/2014/main" id="{BCA448E7-EC7B-4DFB-8925-676ECADA258C}"/>
              </a:ext>
            </a:extLst>
          </p:cNvPr>
          <p:cNvSpPr/>
          <p:nvPr/>
        </p:nvSpPr>
        <p:spPr>
          <a:xfrm>
            <a:off x="7189337" y="1674030"/>
            <a:ext cx="4071682" cy="655607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54293 + 61934 + 7652</a:t>
            </a:r>
            <a:endParaRPr lang="zh-CN" altLang="en-US" sz="2800" b="1" dirty="0">
              <a:solidFill>
                <a:srgbClr val="FF0000"/>
              </a:solidFill>
              <a:latin typeface="Senty Golden Bell 新蒂金钟体" panose="03000600000000000000" pitchFamily="66" charset="-122"/>
              <a:ea typeface="Senty Golden Bell 新蒂金钟体" panose="03000600000000000000" pitchFamily="66" charset="-122"/>
              <a:cs typeface="+mn-ea"/>
              <a:sym typeface="+mn-lt"/>
            </a:endParaRPr>
          </a:p>
        </p:txBody>
      </p:sp>
      <p:pic>
        <p:nvPicPr>
          <p:cNvPr id="30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38" name="图片 16">
            <a:extLst>
              <a:ext uri="{FF2B5EF4-FFF2-40B4-BE49-F238E27FC236}">
                <a16:creationId xmlns:a16="http://schemas.microsoft.com/office/drawing/2014/main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100671" y="5594568"/>
            <a:ext cx="3271280" cy="1484195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180634" y="3761233"/>
            <a:ext cx="78445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? </a:t>
            </a:r>
          </a:p>
          <a:p>
            <a:pPr algn="ctr">
              <a:defRPr/>
            </a:pP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VNI-Times" pitchFamily="2" charset="0"/>
            </a:endParaRPr>
          </a:p>
        </p:txBody>
      </p:sp>
      <p:pic>
        <p:nvPicPr>
          <p:cNvPr id="44" name="图片 3" descr="27eb00efd058674f3bcf7e8c0524fed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296" y="2935903"/>
            <a:ext cx="2593975" cy="2593975"/>
          </a:xfrm>
          <a:prstGeom prst="rect">
            <a:avLst/>
          </a:prstGeom>
        </p:spPr>
      </p:pic>
      <p:grpSp>
        <p:nvGrpSpPr>
          <p:cNvPr id="45" name="组合 7"/>
          <p:cNvGrpSpPr/>
          <p:nvPr/>
        </p:nvGrpSpPr>
        <p:grpSpPr>
          <a:xfrm>
            <a:off x="1883230" y="67108"/>
            <a:ext cx="686435" cy="836930"/>
            <a:chOff x="6219365" y="418888"/>
            <a:chExt cx="910170" cy="1109471"/>
          </a:xfrm>
        </p:grpSpPr>
        <p:sp>
          <p:nvSpPr>
            <p:cNvPr id="46" name="椭圆 117"/>
            <p:cNvSpPr/>
            <p:nvPr/>
          </p:nvSpPr>
          <p:spPr>
            <a:xfrm>
              <a:off x="6219365" y="600685"/>
              <a:ext cx="910170" cy="91017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3F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.黑体-??" panose="02000500000000000000" pitchFamily="2" charset="-122"/>
                <a:ea typeface=".黑体-??" panose="02000500000000000000" pitchFamily="2" charset="-122"/>
                <a:cs typeface=".黑体-??" panose="02000500000000000000" pitchFamily="2" charset="-122"/>
                <a:sym typeface="+mn-lt"/>
              </a:endParaRPr>
            </a:p>
          </p:txBody>
        </p:sp>
        <p:pic>
          <p:nvPicPr>
            <p:cNvPr id="47" name="图片 10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312" b="67495"/>
            <a:stretch>
              <a:fillRect/>
            </a:stretch>
          </p:blipFill>
          <p:spPr>
            <a:xfrm>
              <a:off x="6473953" y="418888"/>
              <a:ext cx="562601" cy="110947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73437F25-C234-4DEE-8BC5-020555A1774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修改ppt1.4\90273"/>
  <p:tag name="ISPRING_FIRST_PUBLISH" val="1"/>
  <p:tag name="ISPRING_PRESENTATION_TITLE" val="雾凇-视频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5hjw4oyh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</TotalTime>
  <Words>669</Words>
  <Application>Microsoft Office PowerPoint</Application>
  <PresentationFormat>Widescreen</PresentationFormat>
  <Paragraphs>174</Paragraphs>
  <Slides>25</Slides>
  <Notes>17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华康少女文字W5(P)</vt:lpstr>
      <vt:lpstr>UTM Chickenhawk</vt:lpstr>
      <vt:lpstr>Times New Roman</vt:lpstr>
      <vt:lpstr>等线</vt:lpstr>
      <vt:lpstr>UTM Hanzel</vt:lpstr>
      <vt:lpstr>方正超粗黑简体</vt:lpstr>
      <vt:lpstr>Arial</vt:lpstr>
      <vt:lpstr>Tahoma</vt:lpstr>
      <vt:lpstr>Senty Golden Bell 新蒂金钟体</vt:lpstr>
      <vt:lpstr>.黑体-??</vt:lpstr>
      <vt:lpstr>UTM Bienvenue</vt:lpstr>
      <vt:lpstr>UTM Netmuc KT</vt:lpstr>
      <vt:lpstr>UTM Loko</vt:lpstr>
      <vt:lpstr>VNI-Times</vt:lpstr>
      <vt:lpstr>UTM Guanine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LuyenTap</dc:title>
  <dc:subject>Toan</dc:subject>
  <dc:creator>KTUTS</dc:creator>
  <cp:keywords>BichHa</cp:keywords>
  <cp:lastModifiedBy>Nguyen Huu Hieu</cp:lastModifiedBy>
  <cp:revision>331</cp:revision>
  <dcterms:created xsi:type="dcterms:W3CDTF">2017-07-04T02:37:00Z</dcterms:created>
  <dcterms:modified xsi:type="dcterms:W3CDTF">2021-10-22T06:55:55Z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