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3"/>
  </p:notesMasterIdLst>
  <p:sldIdLst>
    <p:sldId id="297" r:id="rId2"/>
    <p:sldId id="393" r:id="rId3"/>
    <p:sldId id="396" r:id="rId4"/>
    <p:sldId id="398" r:id="rId5"/>
    <p:sldId id="299" r:id="rId6"/>
    <p:sldId id="399" r:id="rId7"/>
    <p:sldId id="400" r:id="rId8"/>
    <p:sldId id="401" r:id="rId9"/>
    <p:sldId id="332" r:id="rId10"/>
    <p:sldId id="256" r:id="rId11"/>
    <p:sldId id="402" r:id="rId12"/>
  </p:sldIdLst>
  <p:sldSz cx="9144000" cy="5143500" type="screen16x9"/>
  <p:notesSz cx="6858000" cy="9144000"/>
  <p:embeddedFontLst>
    <p:embeddedFont>
      <p:font typeface="Atma" panose="020B060402020202020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Helvetica" panose="020B0604020202020204" pitchFamily="34" charset="0"/>
      <p:regular r:id="rId20"/>
      <p:bold r:id="rId21"/>
      <p:italic r:id="rId22"/>
      <p:boldItalic r:id="rId23"/>
    </p:embeddedFont>
    <p:embeddedFont>
      <p:font typeface="Quicksand Light" panose="020B0604020202020204" charset="0"/>
      <p:regular r:id="rId24"/>
      <p:bold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  <p:embeddedFont>
      <p:font typeface="UTM Guanine" panose="02040603050506020204" pitchFamily="18" charset="0"/>
      <p:regular r:id="rId30"/>
    </p:embeddedFont>
    <p:embeddedFont>
      <p:font typeface="UTM Showcard" panose="02040603050506020204" pitchFamily="18" charset="0"/>
      <p:regular r:id="rId31"/>
    </p:embeddedFont>
    <p:embeddedFont>
      <p:font typeface="UTM Soraya" panose="02040603050506020204" pitchFamily="18" charset="0"/>
      <p:regular r:id="rId32"/>
    </p:embeddedFont>
    <p:embeddedFont>
      <p:font typeface="UTM ViceroyJF" panose="02040603050506020204" pitchFamily="18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F37"/>
    <a:srgbClr val="9B88E0"/>
    <a:srgbClr val="009361"/>
    <a:srgbClr val="3EC84B"/>
    <a:srgbClr val="F56B39"/>
    <a:srgbClr val="CC147B"/>
    <a:srgbClr val="E17E3B"/>
    <a:srgbClr val="36B443"/>
    <a:srgbClr val="5EDA9D"/>
    <a:srgbClr val="BBFF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AE267FA-CA74-4515-AB39-F36422F084D3}">
  <a:tblStyle styleId="{EAE267FA-CA74-4515-AB39-F36422F084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32DAE77-0ED4-4C94-92F3-84371D6B2CA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26" autoAdjust="0"/>
  </p:normalViewPr>
  <p:slideViewPr>
    <p:cSldViewPr snapToGrid="0">
      <p:cViewPr>
        <p:scale>
          <a:sx n="75" d="100"/>
          <a:sy n="75" d="100"/>
        </p:scale>
        <p:origin x="1236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470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A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0685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C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2900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gợi</a:t>
            </a:r>
            <a:r>
              <a:rPr lang="en-US" dirty="0"/>
              <a:t> ý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C </a:t>
            </a:r>
            <a:r>
              <a:rPr lang="en-US" dirty="0" err="1"/>
              <a:t>đúng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70782-008B-5B48-B01C-A994AC4AA04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8714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541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" name="Google Shape;4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gradFill>
          <a:gsLst>
            <a:gs pos="0">
              <a:schemeClr val="accent3"/>
            </a:gs>
            <a:gs pos="100000">
              <a:schemeClr val="accent2"/>
            </a:gs>
          </a:gsLst>
          <a:lin ang="0" scaled="0"/>
        </a:gra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855300" y="1016175"/>
            <a:ext cx="4548900" cy="3111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2021/11/28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60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gradFill>
          <a:gsLst>
            <a:gs pos="0">
              <a:schemeClr val="accent5"/>
            </a:gs>
            <a:gs pos="100000">
              <a:schemeClr val="accent6"/>
            </a:gs>
          </a:gsLst>
          <a:lin ang="0" scaled="0"/>
        </a:gra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855300" y="991175"/>
            <a:ext cx="4693500" cy="39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1"/>
          </p:nvPr>
        </p:nvSpPr>
        <p:spPr>
          <a:xfrm>
            <a:off x="855300" y="1509926"/>
            <a:ext cx="4693500" cy="26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➜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gradFill>
          <a:gsLst>
            <a:gs pos="0">
              <a:schemeClr val="accent6"/>
            </a:gs>
            <a:gs pos="100000">
              <a:srgbClr val="95F163"/>
            </a:gs>
          </a:gsLst>
          <a:lin ang="0" scaled="0"/>
        </a:gra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855300" y="991175"/>
            <a:ext cx="5172600" cy="39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"/>
          <p:cNvSpPr txBox="1">
            <a:spLocks noGrp="1"/>
          </p:cNvSpPr>
          <p:nvPr>
            <p:ph type="body" idx="1"/>
          </p:nvPr>
        </p:nvSpPr>
        <p:spPr>
          <a:xfrm>
            <a:off x="855275" y="1509925"/>
            <a:ext cx="2416800" cy="310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➜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body" idx="2"/>
          </p:nvPr>
        </p:nvSpPr>
        <p:spPr>
          <a:xfrm>
            <a:off x="3610974" y="1509925"/>
            <a:ext cx="2416800" cy="3106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➜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gradFill>
          <a:gsLst>
            <a:gs pos="0">
              <a:schemeClr val="accent3"/>
            </a:gs>
            <a:gs pos="40000">
              <a:srgbClr val="FA9F28"/>
            </a:gs>
            <a:gs pos="96000">
              <a:schemeClr val="accent2"/>
            </a:gs>
          </a:gsLst>
          <a:lin ang="0" scaled="0"/>
        </a:gra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855300" y="991175"/>
            <a:ext cx="4693500" cy="396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gradFill>
          <a:gsLst>
            <a:gs pos="0">
              <a:schemeClr val="accent4"/>
            </a:gs>
            <a:gs pos="100000">
              <a:srgbClr val="FF6B4B"/>
            </a:gs>
          </a:gsLst>
          <a:lin ang="0" scaled="0"/>
        </a:gra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855300" y="41015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gradFill>
          <a:gsLst>
            <a:gs pos="0">
              <a:schemeClr val="accent5"/>
            </a:gs>
            <a:gs pos="100000">
              <a:srgbClr val="FF4D82"/>
            </a:gs>
          </a:gsLst>
          <a:lin ang="0" scaled="0"/>
        </a:gra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AEA4A8-1766-44DA-BD1B-7722C3F205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3500" y="-38100"/>
            <a:ext cx="921445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510368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652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, map&#10;&#10;Description automatically generated">
            <a:extLst>
              <a:ext uri="{FF2B5EF4-FFF2-40B4-BE49-F238E27FC236}">
                <a16:creationId xmlns:a16="http://schemas.microsoft.com/office/drawing/2014/main" id="{14AD5B0C-ED0D-4968-AC0D-6FDE300781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550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1"/>
            </a:gs>
            <a:gs pos="100000">
              <a:srgbClr val="BBFF45"/>
            </a:gs>
          </a:gsLst>
          <a:lin ang="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855300" y="991175"/>
            <a:ext cx="4693500" cy="3969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tma"/>
              <a:buNone/>
              <a:defRPr sz="32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855300" y="1509926"/>
            <a:ext cx="4693500" cy="2642400"/>
          </a:xfrm>
          <a:prstGeom prst="rect">
            <a:avLst/>
          </a:prstGeom>
          <a:noFill/>
          <a:ln>
            <a:noFill/>
          </a:ln>
          <a:effectLst>
            <a:outerShdw dist="9525" dir="16200000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Quicksand Light"/>
              <a:buChar char="➜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○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■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●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○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■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●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○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Quicksand Light"/>
              <a:buChar char="■"/>
              <a:defRPr sz="22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4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1pPr>
            <a:lvl2pPr lvl="1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2pPr>
            <a:lvl3pPr lvl="2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3pPr>
            <a:lvl4pPr lvl="3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4pPr>
            <a:lvl5pPr lvl="4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5pPr>
            <a:lvl6pPr lvl="5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6pPr>
            <a:lvl7pPr lvl="6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7pPr>
            <a:lvl8pPr lvl="7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8pPr>
            <a:lvl9pPr lvl="8" algn="ctr" rtl="0">
              <a:buNone/>
              <a:defRPr sz="1500" b="1">
                <a:solidFill>
                  <a:schemeClr val="lt1"/>
                </a:solidFill>
                <a:latin typeface="Atma"/>
                <a:ea typeface="Atma"/>
                <a:cs typeface="Atma"/>
                <a:sym typeface="Atm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57ECDCF0-3D78-4BA4-87B1-217211BFAF8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507896" y="8593429"/>
            <a:ext cx="1505952" cy="1300976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9B01B25B-811A-42DE-A1FF-9D2DFE88921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7095304" y="-5447036"/>
            <a:ext cx="1505952" cy="13009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9A35E5-55C2-48A0-A38A-9374D19D4A9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8737" y="0"/>
            <a:ext cx="9214163" cy="520429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8" r:id="rId7"/>
    <p:sldLayoutId id="2147483659" r:id="rId8"/>
    <p:sldLayoutId id="2147483661" r:id="rId9"/>
    <p:sldLayoutId id="2147483660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3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microsoft.com/office/2007/relationships/hdphoto" Target="../media/hdphoto6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15.gif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0.png"/><Relationship Id="rId5" Type="http://schemas.openxmlformats.org/officeDocument/2006/relationships/notesSlide" Target="../notesSlides/notesSlide2.xm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5.gif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microsoft.com/office/2007/relationships/media" Target="../media/media2.mp3"/><Relationship Id="rId7" Type="http://schemas.openxmlformats.org/officeDocument/2006/relationships/image" Target="../media/image19.pn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audio" Target="../media/audio1.wav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5.gif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77ECDC-E740-483B-B019-A2A58F54EF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-59473"/>
            <a:ext cx="3404840" cy="520297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357FEEC-CCBE-4EEB-AAF3-47022806F7AC}"/>
              </a:ext>
            </a:extLst>
          </p:cNvPr>
          <p:cNvGrpSpPr/>
          <p:nvPr/>
        </p:nvGrpSpPr>
        <p:grpSpPr>
          <a:xfrm>
            <a:off x="2952363" y="1335808"/>
            <a:ext cx="6440213" cy="604972"/>
            <a:chOff x="679793" y="4042311"/>
            <a:chExt cx="10047815" cy="344895"/>
          </a:xfrm>
        </p:grpSpPr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74ADDA7C-DD9A-4C1C-BF44-E8AE0D6F0557}"/>
                </a:ext>
              </a:extLst>
            </p:cNvPr>
            <p:cNvSpPr txBox="1"/>
            <p:nvPr/>
          </p:nvSpPr>
          <p:spPr>
            <a:xfrm>
              <a:off x="679793" y="4055688"/>
              <a:ext cx="10047815" cy="331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9600" b="1" spc="130">
                  <a:solidFill>
                    <a:schemeClr val="bg2">
                      <a:lumMod val="25000"/>
                    </a:schemeClr>
                  </a:solidFill>
                  <a:latin typeface="UTM Soraya" panose="02040603050506020204" pitchFamily="18" charset="0"/>
                </a:rPr>
                <a:t>TOÁN</a:t>
              </a:r>
              <a:endParaRPr lang="en-US" sz="9600" b="1" u="none" spc="130" dirty="0">
                <a:solidFill>
                  <a:schemeClr val="bg2">
                    <a:lumMod val="25000"/>
                  </a:schemeClr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3896C52-0171-42BD-81A3-1AF67774D38C}"/>
                </a:ext>
              </a:extLst>
            </p:cNvPr>
            <p:cNvSpPr txBox="1"/>
            <p:nvPr/>
          </p:nvSpPr>
          <p:spPr>
            <a:xfrm>
              <a:off x="2380802" y="4042311"/>
              <a:ext cx="6505045" cy="3315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9600" b="1" spc="130">
                  <a:gradFill flip="none" rotWithShape="1">
                    <a:gsLst>
                      <a:gs pos="20000">
                        <a:srgbClr val="4793CF">
                          <a:shade val="30000"/>
                          <a:satMod val="115000"/>
                        </a:srgbClr>
                      </a:gs>
                      <a:gs pos="45000">
                        <a:srgbClr val="0391CE"/>
                      </a:gs>
                      <a:gs pos="87000">
                        <a:srgbClr val="9CC9E6"/>
                      </a:gs>
                    </a:gsLst>
                    <a:lin ang="16200000" scaled="1"/>
                    <a:tileRect/>
                  </a:gradFill>
                  <a:latin typeface="UTM Soraya" panose="02040603050506020204" pitchFamily="18" charset="0"/>
                </a:rPr>
                <a:t>TOÁN</a:t>
              </a:r>
              <a:endParaRPr lang="en-US" sz="9600" b="1" u="none" spc="130" dirty="0">
                <a:gradFill flip="none" rotWithShape="1">
                  <a:gsLst>
                    <a:gs pos="20000">
                      <a:srgbClr val="4793CF">
                        <a:shade val="30000"/>
                        <a:satMod val="115000"/>
                      </a:srgbClr>
                    </a:gs>
                    <a:gs pos="45000">
                      <a:srgbClr val="0391CE"/>
                    </a:gs>
                    <a:gs pos="87000">
                      <a:srgbClr val="9CC9E6"/>
                    </a:gs>
                  </a:gsLst>
                  <a:lin ang="162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A1BEFC3-CF50-4111-B6E2-CFD6AF59531C}"/>
              </a:ext>
            </a:extLst>
          </p:cNvPr>
          <p:cNvSpPr txBox="1"/>
          <p:nvPr/>
        </p:nvSpPr>
        <p:spPr>
          <a:xfrm>
            <a:off x="3125000" y="2028429"/>
            <a:ext cx="6094938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Luyện tập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3ABB69-E8EF-4CA6-8276-409816C6547A}"/>
              </a:ext>
            </a:extLst>
          </p:cNvPr>
          <p:cNvSpPr txBox="1"/>
          <p:nvPr/>
        </p:nvSpPr>
        <p:spPr>
          <a:xfrm>
            <a:off x="5050208" y="3609557"/>
            <a:ext cx="22445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gradFill>
                  <a:gsLst>
                    <a:gs pos="0">
                      <a:srgbClr val="002060"/>
                    </a:gs>
                    <a:gs pos="0">
                      <a:srgbClr val="002060"/>
                    </a:gs>
                    <a:gs pos="55000">
                      <a:srgbClr val="0070C0"/>
                    </a:gs>
                    <a:gs pos="85000">
                      <a:srgbClr val="002060"/>
                    </a:gs>
                  </a:gsLst>
                  <a:lin ang="5400000" scaled="1"/>
                </a:gradFill>
                <a:latin typeface="UTM ViceroyJF" panose="02040603050506020204" pitchFamily="18" charset="0"/>
              </a:rPr>
              <a:t>Trang 74</a:t>
            </a:r>
          </a:p>
        </p:txBody>
      </p:sp>
    </p:spTree>
    <p:extLst>
      <p:ext uri="{BB962C8B-B14F-4D97-AF65-F5344CB8AC3E}">
        <p14:creationId xmlns:p14="http://schemas.microsoft.com/office/powerpoint/2010/main" val="27820640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970124EF-1CFE-409D-9135-5A7A32C4F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05" y="1194011"/>
            <a:ext cx="3182780" cy="385040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C12BB92-BC5E-40F0-8271-36DA7DB1A984}"/>
              </a:ext>
            </a:extLst>
          </p:cNvPr>
          <p:cNvGrpSpPr/>
          <p:nvPr/>
        </p:nvGrpSpPr>
        <p:grpSpPr>
          <a:xfrm>
            <a:off x="1436172" y="1001234"/>
            <a:ext cx="6440213" cy="586691"/>
            <a:chOff x="-184899" y="4413250"/>
            <a:chExt cx="10047815" cy="334473"/>
          </a:xfrm>
        </p:grpSpPr>
        <p:sp>
          <p:nvSpPr>
            <p:cNvPr id="30" name="TextBox 22">
              <a:extLst>
                <a:ext uri="{FF2B5EF4-FFF2-40B4-BE49-F238E27FC236}">
                  <a16:creationId xmlns:a16="http://schemas.microsoft.com/office/drawing/2014/main" id="{0E9AE5D9-CA9A-42C0-A175-AC50CDD0A95B}"/>
                </a:ext>
              </a:extLst>
            </p:cNvPr>
            <p:cNvSpPr txBox="1"/>
            <p:nvPr/>
          </p:nvSpPr>
          <p:spPr>
            <a:xfrm>
              <a:off x="-184899" y="4416205"/>
              <a:ext cx="10047815" cy="3315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9600" b="1" spc="130">
                  <a:solidFill>
                    <a:schemeClr val="bg2">
                      <a:lumMod val="25000"/>
                    </a:schemeClr>
                  </a:solidFill>
                  <a:latin typeface="UTM Soraya" panose="02040603050506020204" pitchFamily="18" charset="0"/>
                </a:rPr>
                <a:t>Dặn dò</a:t>
              </a:r>
              <a:endParaRPr lang="en-US" sz="9600" b="1" u="none" spc="130" dirty="0">
                <a:solidFill>
                  <a:schemeClr val="bg2">
                    <a:lumMod val="25000"/>
                  </a:schemeClr>
                </a:solidFill>
                <a:latin typeface="UTM Soraya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E510D96-0F12-4407-B3BF-77849B25B63D}"/>
                </a:ext>
              </a:extLst>
            </p:cNvPr>
            <p:cNvSpPr txBox="1"/>
            <p:nvPr/>
          </p:nvSpPr>
          <p:spPr>
            <a:xfrm>
              <a:off x="679793" y="4413250"/>
              <a:ext cx="8207632" cy="3315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ts val="3380"/>
                </a:lnSpc>
                <a:spcBef>
                  <a:spcPct val="0"/>
                </a:spcBef>
              </a:pPr>
              <a:r>
                <a:rPr lang="en-US" sz="9600" b="1" spc="130">
                  <a:gradFill flip="none" rotWithShape="1">
                    <a:gsLst>
                      <a:gs pos="20000">
                        <a:srgbClr val="4793CF">
                          <a:shade val="30000"/>
                          <a:satMod val="115000"/>
                        </a:srgbClr>
                      </a:gs>
                      <a:gs pos="45000">
                        <a:srgbClr val="0391CE"/>
                      </a:gs>
                      <a:gs pos="87000">
                        <a:srgbClr val="9CC9E6"/>
                      </a:gs>
                    </a:gsLst>
                    <a:lin ang="16200000" scaled="1"/>
                    <a:tileRect/>
                  </a:gradFill>
                  <a:latin typeface="UTM Soraya" panose="02040603050506020204" pitchFamily="18" charset="0"/>
                </a:rPr>
                <a:t>Dặn dò</a:t>
              </a:r>
              <a:endParaRPr lang="en-US" sz="9600" b="1" u="none" spc="130" dirty="0">
                <a:gradFill flip="none" rotWithShape="1">
                  <a:gsLst>
                    <a:gs pos="20000">
                      <a:srgbClr val="4793CF">
                        <a:shade val="30000"/>
                        <a:satMod val="115000"/>
                      </a:srgbClr>
                    </a:gs>
                    <a:gs pos="45000">
                      <a:srgbClr val="0391CE"/>
                    </a:gs>
                    <a:gs pos="87000">
                      <a:srgbClr val="9CC9E6"/>
                    </a:gs>
                  </a:gsLst>
                  <a:lin ang="16200000" scaled="1"/>
                  <a:tileRect/>
                </a:gradFill>
                <a:latin typeface="UTM Soraya" panose="0204060305050602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3779A1E-778E-4814-AE91-652AA2EF4B1F}"/>
              </a:ext>
            </a:extLst>
          </p:cNvPr>
          <p:cNvGrpSpPr/>
          <p:nvPr/>
        </p:nvGrpSpPr>
        <p:grpSpPr>
          <a:xfrm>
            <a:off x="3456218" y="3191105"/>
            <a:ext cx="4796053" cy="1713659"/>
            <a:chOff x="1523461" y="4086768"/>
            <a:chExt cx="8241083" cy="2944587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CE08BDF8-AA2B-475E-8C3F-4B14D5361BD7}"/>
                </a:ext>
              </a:extLst>
            </p:cNvPr>
            <p:cNvSpPr/>
            <p:nvPr/>
          </p:nvSpPr>
          <p:spPr>
            <a:xfrm>
              <a:off x="2245005" y="4929695"/>
              <a:ext cx="7519539" cy="1719135"/>
            </a:xfrm>
            <a:prstGeom prst="roundRect">
              <a:avLst>
                <a:gd name="adj" fmla="val 19845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7E0AB03-AA28-4929-88CE-6E0280093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250" b="33450" l="40350" r="62100">
                          <a14:foregroundMark x1="50600" y1="8650" x2="54200" y2="12850"/>
                          <a14:foregroundMark x1="53600" y1="14250" x2="50200" y2="25900"/>
                          <a14:foregroundMark x1="52400" y1="8250" x2="55400" y2="11450"/>
                          <a14:foregroundMark x1="53200" y1="7450" x2="54400" y2="10850"/>
                          <a14:foregroundMark x1="41950" y1="8050" x2="42600" y2="13450"/>
                          <a14:foregroundMark x1="41950" y1="10650" x2="45800" y2="9850"/>
                          <a14:foregroundMark x1="48400" y1="5850" x2="47800" y2="9650"/>
                          <a14:foregroundMark x1="48400" y1="4250" x2="49200" y2="9850"/>
                          <a14:foregroundMark x1="51800" y1="8250" x2="55000" y2="13850"/>
                          <a14:foregroundMark x1="53600" y1="7850" x2="55800" y2="11650"/>
                          <a14:foregroundMark x1="53200" y1="10450" x2="54600" y2="10650"/>
                          <a14:foregroundMark x1="51800" y1="7650" x2="55400" y2="12250"/>
                          <a14:foregroundMark x1="53800" y1="7850" x2="55000" y2="13050"/>
                          <a14:foregroundMark x1="53400" y1="7650" x2="55200" y2="11650"/>
                          <a14:foregroundMark x1="54800" y1="11050" x2="49800" y2="8850"/>
                          <a14:foregroundMark x1="41750" y1="10050" x2="44800" y2="11850"/>
                          <a14:foregroundMark x1="40750" y1="8450" x2="44400" y2="12250"/>
                          <a14:foregroundMark x1="41550" y1="7850" x2="44400" y2="10450"/>
                          <a14:foregroundMark x1="42150" y1="7050" x2="44400" y2="10050"/>
                          <a14:foregroundMark x1="43200" y1="7650" x2="45400" y2="10050"/>
                          <a14:foregroundMark x1="43400" y1="7650" x2="45200" y2="11250"/>
                          <a14:foregroundMark x1="51200" y1="8050" x2="56200" y2="12250"/>
                          <a14:foregroundMark x1="53200" y1="6650" x2="55200" y2="12050"/>
                          <a14:foregroundMark x1="54600" y1="8050" x2="55200" y2="11650"/>
                          <a14:foregroundMark x1="60800" y1="5650" x2="60800" y2="5650"/>
                        </a14:backgroundRemoval>
                      </a14:imgEffect>
                    </a14:imgLayer>
                  </a14:imgProps>
                </a:ext>
              </a:extLst>
            </a:blip>
            <a:srcRect l="37738" t="2639" r="35187" b="63305"/>
            <a:stretch/>
          </p:blipFill>
          <p:spPr>
            <a:xfrm>
              <a:off x="1523461" y="4086768"/>
              <a:ext cx="2474456" cy="294458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1B141B2-AE13-412A-8889-4FBB53617C0C}"/>
                </a:ext>
              </a:extLst>
            </p:cNvPr>
            <p:cNvSpPr txBox="1"/>
            <p:nvPr/>
          </p:nvSpPr>
          <p:spPr>
            <a:xfrm>
              <a:off x="3592319" y="5366179"/>
              <a:ext cx="5724323" cy="846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200" b="1">
                  <a:solidFill>
                    <a:srgbClr val="9B88E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Chuẩn bị bài tt</a:t>
              </a:r>
              <a:endParaRPr lang="en-US" sz="3200" b="1" dirty="0">
                <a:solidFill>
                  <a:srgbClr val="9B88E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3EBC240-8302-4101-B28E-3C81331F6230}"/>
              </a:ext>
            </a:extLst>
          </p:cNvPr>
          <p:cNvGrpSpPr/>
          <p:nvPr/>
        </p:nvGrpSpPr>
        <p:grpSpPr>
          <a:xfrm>
            <a:off x="3309267" y="1491474"/>
            <a:ext cx="4943004" cy="1713658"/>
            <a:chOff x="6154278" y="4297277"/>
            <a:chExt cx="8492842" cy="2944325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F9E7503-FB70-4A63-8C75-BEDC0A3E8988}"/>
                </a:ext>
              </a:extLst>
            </p:cNvPr>
            <p:cNvSpPr/>
            <p:nvPr/>
          </p:nvSpPr>
          <p:spPr>
            <a:xfrm>
              <a:off x="7391397" y="5110568"/>
              <a:ext cx="7255723" cy="1718982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1CC1910-0E3B-41B7-9235-10892EF71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00" b="34800" l="10950" r="29250">
                          <a14:foregroundMark x1="17200" y1="13200" x2="15050" y2="14700"/>
                          <a14:foregroundMark x1="16700" y1="13050" x2="18200" y2="14550"/>
                          <a14:foregroundMark x1="17850" y1="12900" x2="14050" y2="14200"/>
                          <a14:foregroundMark x1="17700" y1="13050" x2="16400" y2="12200"/>
                          <a14:foregroundMark x1="17350" y1="12050" x2="16050" y2="12550"/>
                          <a14:foregroundMark x1="15050" y1="11900" x2="16400" y2="13200"/>
                          <a14:foregroundMark x1="16050" y1="11400" x2="18050" y2="12700"/>
                          <a14:foregroundMark x1="17700" y1="12050" x2="15050" y2="14200"/>
                          <a14:foregroundMark x1="17050" y1="12050" x2="16550" y2="14200"/>
                          <a14:foregroundMark x1="14400" y1="14200" x2="17700" y2="12550"/>
                          <a14:foregroundMark x1="20650" y1="7750" x2="20500" y2="12400"/>
                          <a14:foregroundMark x1="21650" y1="8750" x2="22150" y2="11050"/>
                          <a14:foregroundMark x1="22150" y1="8600" x2="21300" y2="10750"/>
                          <a14:foregroundMark x1="22000" y1="8250" x2="21650" y2="10750"/>
                          <a14:foregroundMark x1="21500" y1="7750" x2="22500" y2="10400"/>
                          <a14:foregroundMark x1="22000" y1="12050" x2="21000" y2="15850"/>
                          <a14:foregroundMark x1="19700" y1="11050" x2="23300" y2="9100"/>
                          <a14:foregroundMark x1="21150" y1="7600" x2="22800" y2="10250"/>
                          <a14:foregroundMark x1="19350" y1="7600" x2="24600" y2="12400"/>
                          <a14:foregroundMark x1="19200" y1="8250" x2="22300" y2="11050"/>
                          <a14:foregroundMark x1="21650" y1="8100" x2="22500" y2="7450"/>
                          <a14:foregroundMark x1="20500" y1="7100" x2="18200" y2="9750"/>
                          <a14:foregroundMark x1="20350" y1="7100" x2="22150" y2="7950"/>
                          <a14:foregroundMark x1="22150" y1="7950" x2="20500" y2="7100"/>
                          <a14:foregroundMark x1="20150" y1="7450" x2="22000" y2="7600"/>
                          <a14:foregroundMark x1="22000" y1="7600" x2="19700" y2="9400"/>
                          <a14:foregroundMark x1="19700" y1="7450" x2="23150" y2="7450"/>
                          <a14:foregroundMark x1="20650" y1="7100" x2="22500" y2="7750"/>
                          <a14:foregroundMark x1="22300" y1="7600" x2="19700" y2="7100"/>
                          <a14:foregroundMark x1="21150" y1="6950" x2="23150" y2="7750"/>
                          <a14:foregroundMark x1="19700" y1="6800" x2="22800" y2="8250"/>
                          <a14:foregroundMark x1="20850" y1="7100" x2="22000" y2="11250"/>
                          <a14:foregroundMark x1="15900" y1="12200" x2="18200" y2="13200"/>
                          <a14:foregroundMark x1="14050" y1="13850" x2="18200" y2="11750"/>
                          <a14:foregroundMark x1="13750" y1="12900" x2="17200" y2="13050"/>
                          <a14:foregroundMark x1="15700" y1="11550" x2="16850" y2="15500"/>
                          <a14:foregroundMark x1="15400" y1="11400" x2="13900" y2="13400"/>
                          <a14:foregroundMark x1="13750" y1="12550" x2="19000" y2="10900"/>
                          <a14:foregroundMark x1="18850" y1="33350" x2="25600" y2="33000"/>
                          <a14:foregroundMark x1="21500" y1="33500" x2="21300" y2="34800"/>
                        </a14:backgroundRemoval>
                      </a14:imgEffect>
                    </a14:imgLayer>
                  </a14:imgProps>
                </a:ext>
              </a:extLst>
            </a:blip>
            <a:srcRect l="8700" r="68460" b="62604"/>
            <a:stretch/>
          </p:blipFill>
          <p:spPr>
            <a:xfrm>
              <a:off x="6154278" y="4297277"/>
              <a:ext cx="2474238" cy="2944325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0FEDA58-6CD4-4F08-BA86-46A45C47779F}"/>
                </a:ext>
              </a:extLst>
            </p:cNvPr>
            <p:cNvSpPr txBox="1"/>
            <p:nvPr/>
          </p:nvSpPr>
          <p:spPr>
            <a:xfrm>
              <a:off x="8424081" y="5547011"/>
              <a:ext cx="5522564" cy="8460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200" b="1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Hoàn thành BT</a:t>
              </a:r>
              <a:endParaRPr lang="en-US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40" name="Picture 3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20460041-BB49-4020-BDA2-D2EE5585F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2135" y="1031810"/>
            <a:ext cx="716510" cy="20498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7F044C-A5B3-4C5D-8200-7543DE1236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7828" y="124143"/>
            <a:ext cx="813662" cy="24165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47A68B-066A-4328-B81A-D7AA97387306}"/>
              </a:ext>
            </a:extLst>
          </p:cNvPr>
          <p:cNvSpPr txBox="1"/>
          <p:nvPr/>
        </p:nvSpPr>
        <p:spPr>
          <a:xfrm>
            <a:off x="1745746" y="813560"/>
            <a:ext cx="5652508" cy="212365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CHÚC CÁC EM </a:t>
            </a:r>
          </a:p>
          <a:p>
            <a:pPr algn="ctr"/>
            <a:r>
              <a:rPr lang="en-US" sz="6600" b="1">
                <a:ln w="9525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rgbClr val="F094AA"/>
                    </a:gs>
                    <a:gs pos="22000">
                      <a:srgbClr val="F897AE"/>
                    </a:gs>
                    <a:gs pos="40000">
                      <a:srgbClr val="E53F67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Showcard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26163572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929304-BDFF-432A-9AB6-E04D8752F1EE}"/>
              </a:ext>
            </a:extLst>
          </p:cNvPr>
          <p:cNvGrpSpPr/>
          <p:nvPr/>
        </p:nvGrpSpPr>
        <p:grpSpPr>
          <a:xfrm>
            <a:off x="427730" y="3652052"/>
            <a:ext cx="3757106" cy="1124861"/>
            <a:chOff x="1468207" y="4940515"/>
            <a:chExt cx="6455855" cy="1932854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9E5EEB6-4F9C-4596-87E8-C8C0EFE9BD68}"/>
                </a:ext>
              </a:extLst>
            </p:cNvPr>
            <p:cNvSpPr/>
            <p:nvPr/>
          </p:nvSpPr>
          <p:spPr>
            <a:xfrm>
              <a:off x="2344401" y="5383889"/>
              <a:ext cx="5579661" cy="122558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5215C1-84BB-4262-8D08-1A6E26358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500" b="20050" l="42450" r="56300">
                          <a14:foregroundMark x1="50000" y1="10750" x2="49300" y2="11750"/>
                          <a14:foregroundMark x1="50100" y1="10600" x2="50450" y2="11500"/>
                          <a14:foregroundMark x1="51500" y1="10750" x2="51500" y2="11250"/>
                          <a14:foregroundMark x1="43400" y1="18600" x2="42450" y2="19100"/>
                          <a14:foregroundMark x1="48600" y1="18100" x2="54750" y2="18100"/>
                        </a14:backgroundRemoval>
                      </a14:imgEffect>
                    </a14:imgLayer>
                  </a14:imgProps>
                </a:ext>
              </a:extLst>
            </a:blip>
            <a:srcRect l="41126" t="4801" r="42004" b="78207"/>
            <a:stretch/>
          </p:blipFill>
          <p:spPr>
            <a:xfrm>
              <a:off x="1468207" y="4940515"/>
              <a:ext cx="2134901" cy="193285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86252-0834-4FB9-BB7C-AFFCF6BC5B73}"/>
                </a:ext>
              </a:extLst>
            </p:cNvPr>
            <p:cNvSpPr txBox="1"/>
            <p:nvPr/>
          </p:nvSpPr>
          <p:spPr>
            <a:xfrm>
              <a:off x="3689619" y="5507121"/>
              <a:ext cx="4199429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009361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6900</a:t>
              </a:r>
              <a:endParaRPr lang="en-US" sz="4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4D2018-4A5C-435C-BC83-1963E2386693}"/>
              </a:ext>
            </a:extLst>
          </p:cNvPr>
          <p:cNvGrpSpPr/>
          <p:nvPr/>
        </p:nvGrpSpPr>
        <p:grpSpPr>
          <a:xfrm>
            <a:off x="4752876" y="3423452"/>
            <a:ext cx="3760140" cy="1504359"/>
            <a:chOff x="6687069" y="4400963"/>
            <a:chExt cx="6460498" cy="258472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836A56-5351-41D6-AC64-949C6CB95248}"/>
                </a:ext>
              </a:extLst>
            </p:cNvPr>
            <p:cNvSpPr/>
            <p:nvPr/>
          </p:nvSpPr>
          <p:spPr>
            <a:xfrm>
              <a:off x="7391395" y="5256965"/>
              <a:ext cx="5756172" cy="127650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E7EDA56-0EF4-4959-BEC1-0B1F0E470B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38" b="21942" l="58964" r="71620">
                          <a14:foregroundMark x1="63100" y1="9150" x2="61450" y2="17850"/>
                          <a14:foregroundMark x1="65650" y1="8950" x2="70650" y2="12750"/>
                        </a14:backgroundRemoval>
                      </a14:imgEffect>
                    </a14:imgLayer>
                  </a14:imgProps>
                </a:ext>
              </a:extLst>
            </a:blip>
            <a:srcRect l="57382" r="26798" b="75620"/>
            <a:stretch/>
          </p:blipFill>
          <p:spPr>
            <a:xfrm>
              <a:off x="6687069" y="4400963"/>
              <a:ext cx="1900032" cy="258472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B495A-13BA-4F7A-893D-90E689F54B2B}"/>
                </a:ext>
              </a:extLst>
            </p:cNvPr>
            <p:cNvSpPr txBox="1"/>
            <p:nvPr/>
          </p:nvSpPr>
          <p:spPr>
            <a:xfrm>
              <a:off x="8854399" y="5404927"/>
              <a:ext cx="3971024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E17E3B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6800</a:t>
              </a:r>
              <a:endParaRPr lang="en-US" sz="4000" b="1" dirty="0">
                <a:solidFill>
                  <a:srgbClr val="E17E3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25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A2DB5F-36D4-42DD-8913-0C3DE156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" end="1448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34189" y="-14696"/>
            <a:ext cx="457200" cy="457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1D1FC-93BB-43FE-ACFD-95F52E281BF6}"/>
              </a:ext>
            </a:extLst>
          </p:cNvPr>
          <p:cNvGrpSpPr/>
          <p:nvPr/>
        </p:nvGrpSpPr>
        <p:grpSpPr>
          <a:xfrm>
            <a:off x="139528" y="2028035"/>
            <a:ext cx="4045309" cy="1535239"/>
            <a:chOff x="867875" y="4450437"/>
            <a:chExt cx="6951074" cy="2638007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45232-8D39-4D8A-8D17-24A4BC953390}"/>
                </a:ext>
              </a:extLst>
            </p:cNvPr>
            <p:cNvSpPr/>
            <p:nvPr/>
          </p:nvSpPr>
          <p:spPr>
            <a:xfrm>
              <a:off x="2692012" y="5430312"/>
              <a:ext cx="5126937" cy="1225582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0C61FD-4859-4E7C-AA9C-6076ABE17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22" b="20896" l="11362" r="29084">
                          <a14:foregroundMark x1="22250" y1="9650" x2="18350" y2="17500"/>
                          <a14:foregroundMark x1="17200" y1="18950" x2="19000" y2="18950"/>
                          <a14:foregroundMark x1="25500" y1="12300" x2="26350" y2="18800"/>
                        </a14:backgroundRemoval>
                      </a14:imgEffect>
                    </a14:imgLayer>
                  </a14:imgProps>
                </a:ext>
              </a:extLst>
            </a:blip>
            <a:srcRect l="9147" r="68701" b="76782"/>
            <a:stretch/>
          </p:blipFill>
          <p:spPr>
            <a:xfrm rot="21402063">
              <a:off x="867875" y="4450437"/>
              <a:ext cx="2654202" cy="2638007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422FE2-9D92-4815-AC32-0E5C1658CAB9}"/>
                </a:ext>
              </a:extLst>
            </p:cNvPr>
            <p:cNvSpPr txBox="1"/>
            <p:nvPr/>
          </p:nvSpPr>
          <p:spPr>
            <a:xfrm>
              <a:off x="3584505" y="5540167"/>
              <a:ext cx="3745788" cy="10577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C0000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69000</a:t>
              </a:r>
              <a:endParaRPr lang="en-US" sz="4000" b="1" dirty="0">
                <a:solidFill>
                  <a:srgbClr val="C0000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5772-9FF9-4C17-AF06-9DA83B01AAC8}"/>
              </a:ext>
            </a:extLst>
          </p:cNvPr>
          <p:cNvGrpSpPr/>
          <p:nvPr/>
        </p:nvGrpSpPr>
        <p:grpSpPr>
          <a:xfrm>
            <a:off x="4738300" y="1928978"/>
            <a:ext cx="3774717" cy="1554991"/>
            <a:chOff x="6810436" y="4454088"/>
            <a:chExt cx="6485545" cy="2671712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3F68E2-56D4-46C9-8068-83EA8C64AA80}"/>
                </a:ext>
              </a:extLst>
            </p:cNvPr>
            <p:cNvSpPr/>
            <p:nvPr/>
          </p:nvSpPr>
          <p:spPr>
            <a:xfrm>
              <a:off x="7391397" y="5558471"/>
              <a:ext cx="5904584" cy="1271078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A62CD8E-070E-4D1D-A53B-E3A20C5C70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800" l="28700" r="40900">
                          <a14:foregroundMark x1="32950" y1="19550" x2="35550" y2="19800"/>
                        </a14:backgroundRemoval>
                      </a14:imgEffect>
                    </a14:imgLayer>
                  </a14:imgProps>
                </a:ext>
              </a:extLst>
            </a:blip>
            <a:srcRect l="27190" r="57562" b="78073"/>
            <a:stretch/>
          </p:blipFill>
          <p:spPr>
            <a:xfrm>
              <a:off x="6810436" y="4454088"/>
              <a:ext cx="1857825" cy="267171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1DB89-5525-474A-A3AF-8034AB6A667B}"/>
                </a:ext>
              </a:extLst>
            </p:cNvPr>
            <p:cNvSpPr txBox="1"/>
            <p:nvPr/>
          </p:nvSpPr>
          <p:spPr>
            <a:xfrm>
              <a:off x="8903524" y="5633242"/>
              <a:ext cx="409773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68000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5481A-5764-491A-9DD9-D83565F3C6EE}"/>
              </a:ext>
            </a:extLst>
          </p:cNvPr>
          <p:cNvGrpSpPr/>
          <p:nvPr/>
        </p:nvGrpSpPr>
        <p:grpSpPr>
          <a:xfrm>
            <a:off x="656825" y="245781"/>
            <a:ext cx="7830351" cy="1743713"/>
            <a:chOff x="818082" y="362126"/>
            <a:chExt cx="10440468" cy="232495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23D416D6-4225-4717-BDC2-4BBB596FDCC4}"/>
                </a:ext>
              </a:extLst>
            </p:cNvPr>
            <p:cNvSpPr/>
            <p:nvPr/>
          </p:nvSpPr>
          <p:spPr>
            <a:xfrm>
              <a:off x="904765" y="475768"/>
              <a:ext cx="10353785" cy="2211308"/>
            </a:xfrm>
            <a:prstGeom prst="round2DiagRect">
              <a:avLst/>
            </a:prstGeom>
            <a:solidFill>
              <a:srgbClr val="5EDA9D"/>
            </a:solidFill>
            <a:ln w="38100">
              <a:solidFill>
                <a:schemeClr val="accent1">
                  <a:lumMod val="50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24281879-C9AD-421C-8931-C2FB28500C80}"/>
                </a:ext>
              </a:extLst>
            </p:cNvPr>
            <p:cNvSpPr/>
            <p:nvPr/>
          </p:nvSpPr>
          <p:spPr>
            <a:xfrm>
              <a:off x="818082" y="362126"/>
              <a:ext cx="10353785" cy="2211308"/>
            </a:xfrm>
            <a:prstGeom prst="round2DiagRect">
              <a:avLst/>
            </a:prstGeom>
            <a:ln w="38100">
              <a:solidFill>
                <a:schemeClr val="accent1">
                  <a:lumMod val="50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F08A5C-4FD7-4448-9283-149020BCCEA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1038" t="34546" r="1" b="31726"/>
          <a:stretch/>
        </p:blipFill>
        <p:spPr>
          <a:xfrm>
            <a:off x="7048358" y="542522"/>
            <a:ext cx="1464658" cy="13489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BEA354-1643-4055-A981-3FBCDE8DB802}"/>
              </a:ext>
            </a:extLst>
          </p:cNvPr>
          <p:cNvSpPr txBox="1"/>
          <p:nvPr/>
        </p:nvSpPr>
        <p:spPr>
          <a:xfrm>
            <a:off x="997706" y="366587"/>
            <a:ext cx="5682266" cy="1419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sz="4000" b="1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Bài 1: Tính</a:t>
            </a:r>
          </a:p>
          <a:p>
            <a:pPr>
              <a:lnSpc>
                <a:spcPct val="121000"/>
              </a:lnSpc>
            </a:pPr>
            <a:r>
              <a:rPr lang="en-US" altLang="en-US" sz="4000" b="1">
                <a:solidFill>
                  <a:srgbClr val="3333CC"/>
                </a:solidFill>
              </a:rPr>
              <a:t>	    </a:t>
            </a: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345 x 200 =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7A9A0-DE63-448F-880C-448FBAAF0F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500" b="95583" l="10000" r="90000">
                        <a14:foregroundMark x1="30750" y1="7750" x2="37667" y2="13167"/>
                        <a14:foregroundMark x1="32000" y1="7750" x2="39833" y2="13417"/>
                        <a14:foregroundMark x1="30083" y1="5833" x2="38917" y2="11417"/>
                        <a14:foregroundMark x1="80583" y1="6250" x2="78083" y2="9500"/>
                        <a14:foregroundMark x1="80583" y1="4583" x2="78583" y2="8000"/>
                        <a14:foregroundMark x1="60500" y1="86500" x2="64417" y2="92833"/>
                        <a14:foregroundMark x1="35000" y1="94083" x2="39833" y2="93833"/>
                        <a14:foregroundMark x1="64667" y1="92833" x2="69083" y2="95583"/>
                        <a14:foregroundMark x1="64167" y1="27583" x2="60750" y2="36417"/>
                        <a14:foregroundMark x1="65083" y1="29583" x2="65083" y2="3475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744366" y="1670119"/>
            <a:ext cx="3489994" cy="339730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30C6A04-DBD3-4859-97E8-94C9B5FD44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500" b="95583" l="10000" r="90000">
                        <a14:foregroundMark x1="48167" y1="8750" x2="68333" y2="12583"/>
                        <a14:foregroundMark x1="76500" y1="8417" x2="71500" y2="13417"/>
                        <a14:foregroundMark x1="76333" y1="7500" x2="75250" y2="13417"/>
                        <a14:foregroundMark x1="76333" y1="6500" x2="71500" y2="8250"/>
                        <a14:foregroundMark x1="30833" y1="8583" x2="35500" y2="10500"/>
                        <a14:foregroundMark x1="45583" y1="29583" x2="44000" y2="33250"/>
                        <a14:foregroundMark x1="51333" y1="30083" x2="40000" y2="33250"/>
                        <a14:foregroundMark x1="52667" y1="13750" x2="54083" y2="20000"/>
                        <a14:foregroundMark x1="68167" y1="16750" x2="62583" y2="18417"/>
                        <a14:foregroundMark x1="65750" y1="16333" x2="60833" y2="20333"/>
                        <a14:foregroundMark x1="47167" y1="87417" x2="40917" y2="92583"/>
                        <a14:foregroundMark x1="61917" y1="91750" x2="68167" y2="93500"/>
                        <a14:foregroundMark x1="40417" y1="95583" x2="44583" y2="9225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827322" y="1683570"/>
            <a:ext cx="3397303" cy="3397303"/>
          </a:xfrm>
          <a:prstGeom prst="rect">
            <a:avLst/>
          </a:prstGeom>
        </p:spPr>
      </p:pic>
      <p:pic>
        <p:nvPicPr>
          <p:cNvPr id="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2F1D8F32-311C-4610-BD1C-A9D3AC8106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52863" y="2503625"/>
            <a:ext cx="457200" cy="457200"/>
          </a:xfrm>
          <a:prstGeom prst="rect">
            <a:avLst/>
          </a:prstGeom>
        </p:spPr>
      </p:pic>
      <p:pic>
        <p:nvPicPr>
          <p:cNvPr id="4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F43626CF-E2AE-4082-8624-A7F8BB89EA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1874" y="3194852"/>
            <a:ext cx="457200" cy="457200"/>
          </a:xfrm>
          <a:prstGeom prst="rect">
            <a:avLst/>
          </a:prstGeom>
        </p:spPr>
      </p:pic>
      <p:pic>
        <p:nvPicPr>
          <p:cNvPr id="45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EF694B04-26B0-4091-9945-14FEB05FD3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98637" y="3921662"/>
            <a:ext cx="457200" cy="457200"/>
          </a:xfrm>
          <a:prstGeom prst="rect">
            <a:avLst/>
          </a:prstGeom>
        </p:spPr>
      </p:pic>
      <p:pic>
        <p:nvPicPr>
          <p:cNvPr id="42" name="Picture 19">
            <a:extLst>
              <a:ext uri="{FF2B5EF4-FFF2-40B4-BE49-F238E27FC236}">
                <a16:creationId xmlns:a16="http://schemas.microsoft.com/office/drawing/2014/main" id="{D78B4DCA-355E-43D1-968D-7A6E9020C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36958" y="1083475"/>
            <a:ext cx="410787" cy="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1A6FA8D-353D-4478-8413-B6DDF1772812}"/>
              </a:ext>
            </a:extLst>
          </p:cNvPr>
          <p:cNvSpPr txBox="1"/>
          <p:nvPr/>
        </p:nvSpPr>
        <p:spPr>
          <a:xfrm>
            <a:off x="5519204" y="1160052"/>
            <a:ext cx="21799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69000</a:t>
            </a:r>
            <a:endParaRPr lang="en-US" sz="4000" b="1" dirty="0">
              <a:solidFill>
                <a:srgbClr val="C00000"/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06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</p:childTnLst>
            </p:cTn>
          </p:par>
        </p:tnLst>
        <p:bldLst>
          <p:bldP spid="18" grpId="0"/>
          <p:bldP spid="4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5"/>
                    </p:tgtEl>
                  </p:cMediaNode>
                </p:audio>
              </p:childTnLst>
            </p:cTn>
          </p:par>
        </p:tnLst>
        <p:bldLst>
          <p:bldP spid="18" grpId="0"/>
          <p:bldP spid="46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929304-BDFF-432A-9AB6-E04D8752F1EE}"/>
              </a:ext>
            </a:extLst>
          </p:cNvPr>
          <p:cNvGrpSpPr/>
          <p:nvPr/>
        </p:nvGrpSpPr>
        <p:grpSpPr>
          <a:xfrm>
            <a:off x="429200" y="3731008"/>
            <a:ext cx="3730228" cy="1081479"/>
            <a:chOff x="1292560" y="4986242"/>
            <a:chExt cx="6409670" cy="185831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9E5EEB6-4F9C-4596-87E8-C8C0EFE9BD68}"/>
                </a:ext>
              </a:extLst>
            </p:cNvPr>
            <p:cNvSpPr/>
            <p:nvPr/>
          </p:nvSpPr>
          <p:spPr>
            <a:xfrm>
              <a:off x="1892547" y="5383889"/>
              <a:ext cx="5809683" cy="122558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5215C1-84BB-4262-8D08-1A6E2635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292560" y="4986242"/>
              <a:ext cx="1910376" cy="185831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86252-0834-4FB9-BB7C-AFFCF6BC5B73}"/>
                </a:ext>
              </a:extLst>
            </p:cNvPr>
            <p:cNvSpPr txBox="1"/>
            <p:nvPr/>
          </p:nvSpPr>
          <p:spPr>
            <a:xfrm>
              <a:off x="3524262" y="5467825"/>
              <a:ext cx="4020573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009361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5688</a:t>
              </a:r>
              <a:endParaRPr lang="en-US" sz="4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4D2018-4A5C-435C-BC83-1963E2386693}"/>
              </a:ext>
            </a:extLst>
          </p:cNvPr>
          <p:cNvGrpSpPr/>
          <p:nvPr/>
        </p:nvGrpSpPr>
        <p:grpSpPr>
          <a:xfrm>
            <a:off x="4718986" y="3349702"/>
            <a:ext cx="3794030" cy="1729896"/>
            <a:chOff x="6628842" y="4274248"/>
            <a:chExt cx="6518727" cy="297222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836A56-5351-41D6-AC64-949C6CB95248}"/>
                </a:ext>
              </a:extLst>
            </p:cNvPr>
            <p:cNvSpPr/>
            <p:nvPr/>
          </p:nvSpPr>
          <p:spPr>
            <a:xfrm>
              <a:off x="7391396" y="5383995"/>
              <a:ext cx="5756173" cy="122547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E7EDA56-0EF4-4959-BEC1-0B1F0E470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628842" y="4274248"/>
              <a:ext cx="2182140" cy="297222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B495A-13BA-4F7A-893D-90E689F54B2B}"/>
                </a:ext>
              </a:extLst>
            </p:cNvPr>
            <p:cNvSpPr txBox="1"/>
            <p:nvPr/>
          </p:nvSpPr>
          <p:spPr>
            <a:xfrm>
              <a:off x="8810981" y="5513695"/>
              <a:ext cx="410964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E17E3B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1242</a:t>
              </a:r>
              <a:endParaRPr lang="en-US" sz="4000" b="1" dirty="0">
                <a:solidFill>
                  <a:srgbClr val="E17E3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25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A2DB5F-36D4-42DD-8913-0C3DE156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" end="1448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5838" y="0"/>
            <a:ext cx="457200" cy="457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1D1FC-93BB-43FE-ACFD-95F52E281BF6}"/>
              </a:ext>
            </a:extLst>
          </p:cNvPr>
          <p:cNvGrpSpPr/>
          <p:nvPr/>
        </p:nvGrpSpPr>
        <p:grpSpPr>
          <a:xfrm>
            <a:off x="0" y="1932172"/>
            <a:ext cx="4159427" cy="1698075"/>
            <a:chOff x="671784" y="4486230"/>
            <a:chExt cx="7147165" cy="291781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45232-8D39-4D8A-8D17-24A4BC953390}"/>
                </a:ext>
              </a:extLst>
            </p:cNvPr>
            <p:cNvSpPr/>
            <p:nvPr/>
          </p:nvSpPr>
          <p:spPr>
            <a:xfrm>
              <a:off x="2590801" y="5468162"/>
              <a:ext cx="5228148" cy="1225581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0C61FD-4859-4E7C-AA9C-6076ABE17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71784" y="4486230"/>
              <a:ext cx="2934877" cy="291781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422FE2-9D92-4815-AC32-0E5C1658CAB9}"/>
                </a:ext>
              </a:extLst>
            </p:cNvPr>
            <p:cNvSpPr txBox="1"/>
            <p:nvPr/>
          </p:nvSpPr>
          <p:spPr>
            <a:xfrm>
              <a:off x="3640983" y="5562798"/>
              <a:ext cx="3745788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C0000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5868</a:t>
              </a:r>
              <a:endPara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5772-9FF9-4C17-AF06-9DA83B01AAC8}"/>
              </a:ext>
            </a:extLst>
          </p:cNvPr>
          <p:cNvGrpSpPr/>
          <p:nvPr/>
        </p:nvGrpSpPr>
        <p:grpSpPr>
          <a:xfrm>
            <a:off x="4605389" y="1837254"/>
            <a:ext cx="3907627" cy="1613195"/>
            <a:chOff x="6582075" y="4296496"/>
            <a:chExt cx="6713906" cy="277171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3F68E2-56D4-46C9-8068-83EA8C64AA80}"/>
                </a:ext>
              </a:extLst>
            </p:cNvPr>
            <p:cNvSpPr/>
            <p:nvPr/>
          </p:nvSpPr>
          <p:spPr>
            <a:xfrm>
              <a:off x="7391398" y="5441423"/>
              <a:ext cx="5904583" cy="1225475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A62CD8E-070E-4D1D-A53B-E3A20C5C7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582075" y="4296496"/>
              <a:ext cx="2076700" cy="277171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1DB89-5525-474A-A3AF-8034AB6A667B}"/>
                </a:ext>
              </a:extLst>
            </p:cNvPr>
            <p:cNvSpPr txBox="1"/>
            <p:nvPr/>
          </p:nvSpPr>
          <p:spPr>
            <a:xfrm>
              <a:off x="8781151" y="5531772"/>
              <a:ext cx="423635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1422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5481A-5764-491A-9DD9-D83565F3C6EE}"/>
              </a:ext>
            </a:extLst>
          </p:cNvPr>
          <p:cNvGrpSpPr/>
          <p:nvPr/>
        </p:nvGrpSpPr>
        <p:grpSpPr>
          <a:xfrm>
            <a:off x="656825" y="245781"/>
            <a:ext cx="7830351" cy="1743713"/>
            <a:chOff x="818082" y="362126"/>
            <a:chExt cx="10440468" cy="232495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23D416D6-4225-4717-BDC2-4BBB596FDCC4}"/>
                </a:ext>
              </a:extLst>
            </p:cNvPr>
            <p:cNvSpPr/>
            <p:nvPr/>
          </p:nvSpPr>
          <p:spPr>
            <a:xfrm>
              <a:off x="904765" y="475768"/>
              <a:ext cx="10353785" cy="2211308"/>
            </a:xfrm>
            <a:prstGeom prst="round2Diag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rgbClr val="F56B39"/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24281879-C9AD-421C-8931-C2FB28500C80}"/>
                </a:ext>
              </a:extLst>
            </p:cNvPr>
            <p:cNvSpPr/>
            <p:nvPr/>
          </p:nvSpPr>
          <p:spPr>
            <a:xfrm>
              <a:off x="818082" y="362126"/>
              <a:ext cx="10353785" cy="2211308"/>
            </a:xfrm>
            <a:prstGeom prst="round2DiagRect">
              <a:avLst/>
            </a:prstGeom>
            <a:ln w="38100">
              <a:solidFill>
                <a:srgbClr val="F56B39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F08A5C-4FD7-4448-9283-149020BCCEA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2357" t="54070" r="37304"/>
          <a:stretch/>
        </p:blipFill>
        <p:spPr>
          <a:xfrm>
            <a:off x="6852484" y="330596"/>
            <a:ext cx="1602186" cy="14515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BEA354-1643-4055-A981-3FBCDE8DB802}"/>
              </a:ext>
            </a:extLst>
          </p:cNvPr>
          <p:cNvSpPr txBox="1"/>
          <p:nvPr/>
        </p:nvSpPr>
        <p:spPr>
          <a:xfrm>
            <a:off x="921914" y="442504"/>
            <a:ext cx="5675369" cy="1419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sz="4000" b="1">
                <a:solidFill>
                  <a:srgbClr val="F56B39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Bài 1: Tính</a:t>
            </a:r>
          </a:p>
          <a:p>
            <a:pPr>
              <a:lnSpc>
                <a:spcPct val="121000"/>
              </a:lnSpc>
            </a:pPr>
            <a:r>
              <a:rPr lang="en-US" altLang="en-US" sz="4000" b="1">
                <a:solidFill>
                  <a:srgbClr val="3333CC"/>
                </a:solidFill>
              </a:rPr>
              <a:t>	   	</a:t>
            </a: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237 x 24 =</a:t>
            </a:r>
            <a:endParaRPr lang="en-US" sz="4000" b="1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7A9A0-DE63-448F-880C-448FBAAF0F0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657855" y="1734814"/>
            <a:ext cx="3417501" cy="33269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695498B-662A-48E9-B092-C7F2FCDD4B6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679533" y="1723118"/>
            <a:ext cx="3454661" cy="3454661"/>
          </a:xfrm>
          <a:prstGeom prst="rect">
            <a:avLst/>
          </a:prstGeom>
        </p:spPr>
      </p:pic>
      <p:pic>
        <p:nvPicPr>
          <p:cNvPr id="4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08D88468-1F27-44E7-95B3-5800F8C40B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2863" y="2503625"/>
            <a:ext cx="457200" cy="457200"/>
          </a:xfrm>
          <a:prstGeom prst="rect">
            <a:avLst/>
          </a:prstGeom>
        </p:spPr>
      </p:pic>
      <p:pic>
        <p:nvPicPr>
          <p:cNvPr id="43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7CCC1558-82D9-46DF-BEAD-1BAA862CC1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1874" y="3194852"/>
            <a:ext cx="457200" cy="457200"/>
          </a:xfrm>
          <a:prstGeom prst="rect">
            <a:avLst/>
          </a:prstGeom>
        </p:spPr>
      </p:pic>
      <p:pic>
        <p:nvPicPr>
          <p:cNvPr id="4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B4704AB1-5965-4660-97F0-3168922A7C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8637" y="3921662"/>
            <a:ext cx="457200" cy="457200"/>
          </a:xfrm>
          <a:prstGeom prst="rect">
            <a:avLst/>
          </a:prstGeom>
        </p:spPr>
      </p:pic>
      <p:pic>
        <p:nvPicPr>
          <p:cNvPr id="45" name="Picture 19">
            <a:extLst>
              <a:ext uri="{FF2B5EF4-FFF2-40B4-BE49-F238E27FC236}">
                <a16:creationId xmlns:a16="http://schemas.microsoft.com/office/drawing/2014/main" id="{4BC8F1BF-55C8-412C-95A0-C635EFEF6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9479" y="1147120"/>
            <a:ext cx="410787" cy="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7B1EE1B-F30A-444F-BDE6-EEB45639A3DD}"/>
              </a:ext>
            </a:extLst>
          </p:cNvPr>
          <p:cNvSpPr txBox="1"/>
          <p:nvPr/>
        </p:nvSpPr>
        <p:spPr>
          <a:xfrm>
            <a:off x="5523570" y="1229268"/>
            <a:ext cx="21799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5688</a:t>
            </a:r>
            <a:endParaRPr lang="en-US" sz="4000" b="1" dirty="0">
              <a:solidFill>
                <a:srgbClr val="009361"/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F929304-BDFF-432A-9AB6-E04D8752F1EE}"/>
              </a:ext>
            </a:extLst>
          </p:cNvPr>
          <p:cNvGrpSpPr/>
          <p:nvPr/>
        </p:nvGrpSpPr>
        <p:grpSpPr>
          <a:xfrm>
            <a:off x="4788904" y="1793798"/>
            <a:ext cx="3696640" cy="1518817"/>
            <a:chOff x="1350275" y="4265702"/>
            <a:chExt cx="6351955" cy="260979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9E5EEB6-4F9C-4596-87E8-C8C0EFE9BD68}"/>
                </a:ext>
              </a:extLst>
            </p:cNvPr>
            <p:cNvSpPr/>
            <p:nvPr/>
          </p:nvSpPr>
          <p:spPr>
            <a:xfrm>
              <a:off x="1892547" y="5383889"/>
              <a:ext cx="5809683" cy="1225581"/>
            </a:xfrm>
            <a:prstGeom prst="round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A5215C1-84BB-4262-8D08-1A6E2635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1350275" y="4265702"/>
              <a:ext cx="2009956" cy="260979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3086252-0834-4FB9-BB7C-AFFCF6BC5B73}"/>
                </a:ext>
              </a:extLst>
            </p:cNvPr>
            <p:cNvSpPr txBox="1"/>
            <p:nvPr/>
          </p:nvSpPr>
          <p:spPr>
            <a:xfrm>
              <a:off x="3524262" y="5467825"/>
              <a:ext cx="4020573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chemeClr val="accent6">
                      <a:lumMod val="75000"/>
                    </a:schemeClr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139438</a:t>
              </a:r>
              <a:endParaRPr lang="en-US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4D2018-4A5C-435C-BC83-1963E2386693}"/>
              </a:ext>
            </a:extLst>
          </p:cNvPr>
          <p:cNvGrpSpPr/>
          <p:nvPr/>
        </p:nvGrpSpPr>
        <p:grpSpPr>
          <a:xfrm>
            <a:off x="4718986" y="3349702"/>
            <a:ext cx="3794030" cy="1729896"/>
            <a:chOff x="6628842" y="4274248"/>
            <a:chExt cx="6518727" cy="297222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E836A56-5351-41D6-AC64-949C6CB95248}"/>
                </a:ext>
              </a:extLst>
            </p:cNvPr>
            <p:cNvSpPr/>
            <p:nvPr/>
          </p:nvSpPr>
          <p:spPr>
            <a:xfrm>
              <a:off x="7391396" y="5383995"/>
              <a:ext cx="5756173" cy="122547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E7EDA56-0EF4-4959-BEC1-0B1F0E470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6628842" y="4274248"/>
              <a:ext cx="2182140" cy="297222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EB495A-13BA-4F7A-893D-90E689F54B2B}"/>
                </a:ext>
              </a:extLst>
            </p:cNvPr>
            <p:cNvSpPr txBox="1"/>
            <p:nvPr/>
          </p:nvSpPr>
          <p:spPr>
            <a:xfrm>
              <a:off x="8810981" y="5513695"/>
              <a:ext cx="410964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E17E3B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134878</a:t>
              </a:r>
              <a:endParaRPr lang="en-US" sz="4000" b="1" dirty="0">
                <a:solidFill>
                  <a:srgbClr val="E17E3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pic>
        <p:nvPicPr>
          <p:cNvPr id="25" name="Nhac-chuong-tin-nhan-ti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37A2DB5F-36D4-42DD-8913-0C3DE15687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6" end="1448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85838" y="0"/>
            <a:ext cx="457200" cy="4572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D1D1FC-93BB-43FE-ACFD-95F52E281BF6}"/>
              </a:ext>
            </a:extLst>
          </p:cNvPr>
          <p:cNvGrpSpPr/>
          <p:nvPr/>
        </p:nvGrpSpPr>
        <p:grpSpPr>
          <a:xfrm>
            <a:off x="0" y="1932172"/>
            <a:ext cx="4159427" cy="1698075"/>
            <a:chOff x="671784" y="4486230"/>
            <a:chExt cx="7147165" cy="2917810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1445232-8D39-4D8A-8D17-24A4BC953390}"/>
                </a:ext>
              </a:extLst>
            </p:cNvPr>
            <p:cNvSpPr/>
            <p:nvPr/>
          </p:nvSpPr>
          <p:spPr>
            <a:xfrm>
              <a:off x="2590801" y="5468162"/>
              <a:ext cx="5228148" cy="1225581"/>
            </a:xfrm>
            <a:prstGeom prst="round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F0C61FD-4859-4E7C-AA9C-6076ABE17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671784" y="4486230"/>
              <a:ext cx="2934877" cy="291781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422FE2-9D92-4815-AC32-0E5C1658CAB9}"/>
                </a:ext>
              </a:extLst>
            </p:cNvPr>
            <p:cNvSpPr txBox="1"/>
            <p:nvPr/>
          </p:nvSpPr>
          <p:spPr>
            <a:xfrm>
              <a:off x="3640983" y="5562798"/>
              <a:ext cx="3745788" cy="10577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C00000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14878</a:t>
              </a:r>
              <a:endPara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anose="020B0604020202020204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4FC5772-9FF9-4C17-AF06-9DA83B01AAC8}"/>
              </a:ext>
            </a:extLst>
          </p:cNvPr>
          <p:cNvGrpSpPr/>
          <p:nvPr/>
        </p:nvGrpSpPr>
        <p:grpSpPr>
          <a:xfrm>
            <a:off x="328010" y="3726114"/>
            <a:ext cx="3990734" cy="1171605"/>
            <a:chOff x="6439284" y="4972370"/>
            <a:chExt cx="6856697" cy="201299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2E3F68E2-56D4-46C9-8068-83EA8C64AA80}"/>
                </a:ext>
              </a:extLst>
            </p:cNvPr>
            <p:cNvSpPr/>
            <p:nvPr/>
          </p:nvSpPr>
          <p:spPr>
            <a:xfrm>
              <a:off x="7391398" y="5441423"/>
              <a:ext cx="5904583" cy="122547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A62CD8E-070E-4D1D-A53B-E3A20C5C7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439284" y="4972370"/>
              <a:ext cx="2199076" cy="201299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91DB89-5525-474A-A3AF-8034AB6A667B}"/>
                </a:ext>
              </a:extLst>
            </p:cNvPr>
            <p:cNvSpPr txBox="1"/>
            <p:nvPr/>
          </p:nvSpPr>
          <p:spPr>
            <a:xfrm>
              <a:off x="8781151" y="5531772"/>
              <a:ext cx="4236357" cy="1057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>
                  <a:solidFill>
                    <a:srgbClr val="009361"/>
                  </a:solidFill>
                  <a:effectLst>
                    <a:outerShdw blurRad="12700" dist="38100" dir="1200000" algn="tl">
                      <a:srgbClr val="000000"/>
                    </a:outerShdw>
                  </a:effectLst>
                  <a:latin typeface="UTM Avo" panose="02040603050506020204" pitchFamily="18" charset="0"/>
                </a:rPr>
                <a:t>2422</a:t>
              </a:r>
              <a:endParaRPr lang="en-US" sz="4000" b="1" dirty="0">
                <a:solidFill>
                  <a:srgbClr val="009361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B5481A-5764-491A-9DD9-D83565F3C6EE}"/>
              </a:ext>
            </a:extLst>
          </p:cNvPr>
          <p:cNvGrpSpPr/>
          <p:nvPr/>
        </p:nvGrpSpPr>
        <p:grpSpPr>
          <a:xfrm>
            <a:off x="656825" y="245781"/>
            <a:ext cx="7830351" cy="1743713"/>
            <a:chOff x="818082" y="362126"/>
            <a:chExt cx="10440468" cy="232495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23D416D6-4225-4717-BDC2-4BBB596FDCC4}"/>
                </a:ext>
              </a:extLst>
            </p:cNvPr>
            <p:cNvSpPr/>
            <p:nvPr/>
          </p:nvSpPr>
          <p:spPr>
            <a:xfrm>
              <a:off x="904765" y="475768"/>
              <a:ext cx="10353785" cy="2211308"/>
            </a:xfrm>
            <a:prstGeom prst="round2Diag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38100">
              <a:solidFill>
                <a:schemeClr val="accent5">
                  <a:lumMod val="75000"/>
                </a:schemeClr>
              </a:solidFill>
              <a:prstDash val="solid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24281879-C9AD-421C-8931-C2FB28500C80}"/>
                </a:ext>
              </a:extLst>
            </p:cNvPr>
            <p:cNvSpPr/>
            <p:nvPr/>
          </p:nvSpPr>
          <p:spPr>
            <a:xfrm>
              <a:off x="818082" y="362126"/>
              <a:ext cx="10353785" cy="2211308"/>
            </a:xfrm>
            <a:prstGeom prst="round2DiagRect">
              <a:avLst/>
            </a:prstGeom>
            <a:ln w="38100">
              <a:solidFill>
                <a:schemeClr val="accent5">
                  <a:lumMod val="75000"/>
                </a:schemeClr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pic>
        <p:nvPicPr>
          <p:cNvPr id="55" name="Picture 54">
            <a:extLst>
              <a:ext uri="{FF2B5EF4-FFF2-40B4-BE49-F238E27FC236}">
                <a16:creationId xmlns:a16="http://schemas.microsoft.com/office/drawing/2014/main" id="{95F08A5C-4FD7-4448-9283-149020BCCEA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7307" t="-967" r="109" b="65157"/>
          <a:stretch/>
        </p:blipFill>
        <p:spPr>
          <a:xfrm>
            <a:off x="6493109" y="33098"/>
            <a:ext cx="2033229" cy="18511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BEA354-1643-4055-A981-3FBCDE8DB802}"/>
              </a:ext>
            </a:extLst>
          </p:cNvPr>
          <p:cNvSpPr txBox="1"/>
          <p:nvPr/>
        </p:nvSpPr>
        <p:spPr>
          <a:xfrm>
            <a:off x="921914" y="442504"/>
            <a:ext cx="5675369" cy="1419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sz="4000" b="1"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1200000" algn="tl">
                    <a:schemeClr val="tx1">
                      <a:lumMod val="25000"/>
                      <a:lumOff val="75000"/>
                    </a:schemeClr>
                  </a:outerShdw>
                </a:effectLst>
                <a:latin typeface="UTM Avo" panose="02040603050506020204" pitchFamily="18" charset="0"/>
              </a:rPr>
              <a:t>Bài 1: Tính</a:t>
            </a:r>
          </a:p>
          <a:p>
            <a:pPr>
              <a:lnSpc>
                <a:spcPct val="121000"/>
              </a:lnSpc>
            </a:pPr>
            <a:r>
              <a:rPr lang="en-US" altLang="en-US" sz="4000" b="1">
                <a:solidFill>
                  <a:srgbClr val="3333CC"/>
                </a:solidFill>
              </a:rPr>
              <a:t>	   </a:t>
            </a:r>
            <a:r>
              <a:rPr lang="en-US" altLang="en-US" sz="40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403 x 346 =</a:t>
            </a:r>
            <a:endParaRPr lang="en-US" sz="4000" b="1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E7A9A0-DE63-448F-880C-448FBAAF0F0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2785012" y="1752609"/>
            <a:ext cx="3417501" cy="33269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695498B-662A-48E9-B092-C7F2FCDD4B6C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2875896" y="1782105"/>
            <a:ext cx="3454661" cy="3454661"/>
          </a:xfrm>
          <a:prstGeom prst="rect">
            <a:avLst/>
          </a:prstGeom>
        </p:spPr>
      </p:pic>
      <p:pic>
        <p:nvPicPr>
          <p:cNvPr id="42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08D88468-1F27-44E7-95B3-5800F8C40B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52863" y="2503625"/>
            <a:ext cx="457200" cy="457200"/>
          </a:xfrm>
          <a:prstGeom prst="rect">
            <a:avLst/>
          </a:prstGeom>
        </p:spPr>
      </p:pic>
      <p:pic>
        <p:nvPicPr>
          <p:cNvPr id="43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7CCC1558-82D9-46DF-BEAD-1BAA862CC1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41874" y="3194852"/>
            <a:ext cx="457200" cy="457200"/>
          </a:xfrm>
          <a:prstGeom prst="rect">
            <a:avLst/>
          </a:prstGeom>
        </p:spPr>
      </p:pic>
      <p:pic>
        <p:nvPicPr>
          <p:cNvPr id="44" name="Am-thanh-oh-nooo-www_tiengdong_com">
            <a:hlinkClick r:id="" action="ppaction://media"/>
            <a:extLst>
              <a:ext uri="{FF2B5EF4-FFF2-40B4-BE49-F238E27FC236}">
                <a16:creationId xmlns:a16="http://schemas.microsoft.com/office/drawing/2014/main" id="{B4704AB1-5965-4660-97F0-3168922A7C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0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98637" y="3921662"/>
            <a:ext cx="457200" cy="457200"/>
          </a:xfrm>
          <a:prstGeom prst="rect">
            <a:avLst/>
          </a:prstGeom>
        </p:spPr>
      </p:pic>
      <p:pic>
        <p:nvPicPr>
          <p:cNvPr id="45" name="Picture 19">
            <a:extLst>
              <a:ext uri="{FF2B5EF4-FFF2-40B4-BE49-F238E27FC236}">
                <a16:creationId xmlns:a16="http://schemas.microsoft.com/office/drawing/2014/main" id="{4BC8F1BF-55C8-412C-95A0-C635EFEF6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4100" y="1154813"/>
            <a:ext cx="410787" cy="64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7B1EE1B-F30A-444F-BDE6-EEB45639A3DD}"/>
              </a:ext>
            </a:extLst>
          </p:cNvPr>
          <p:cNvSpPr txBox="1"/>
          <p:nvPr/>
        </p:nvSpPr>
        <p:spPr>
          <a:xfrm>
            <a:off x="5307192" y="1236719"/>
            <a:ext cx="217993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139438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01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0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900" decel="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50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6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494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9" dur="892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1" dur="892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3" dur="892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4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100000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2"/>
                    </p:tgtEl>
                  </p:cMediaNode>
                </p:audio>
                <p:audio>
                  <p:cMediaNode vol="100000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3"/>
                    </p:tgtEl>
                  </p:cMediaNode>
                </p:audio>
                <p:audio>
                  <p:cMediaNode vol="10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  <p:bldLst>
          <p:bldP spid="18" grpId="0"/>
          <p:bldP spid="47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60D11093-223A-4C20-A32F-3CC76BCC8968}"/>
              </a:ext>
            </a:extLst>
          </p:cNvPr>
          <p:cNvGrpSpPr/>
          <p:nvPr/>
        </p:nvGrpSpPr>
        <p:grpSpPr>
          <a:xfrm>
            <a:off x="2526225" y="-85240"/>
            <a:ext cx="6703016" cy="3487118"/>
            <a:chOff x="2526225" y="-85240"/>
            <a:chExt cx="6703016" cy="3487118"/>
          </a:xfrm>
        </p:grpSpPr>
        <p:pic>
          <p:nvPicPr>
            <p:cNvPr id="10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502FC007-7E95-47DF-8EC6-DB4C86E28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6225" y="-85240"/>
              <a:ext cx="6703016" cy="3487118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7DAB23F-A5AD-4B93-9FB3-064428BC9708}"/>
                </a:ext>
              </a:extLst>
            </p:cNvPr>
            <p:cNvSpPr txBox="1"/>
            <p:nvPr/>
          </p:nvSpPr>
          <p:spPr>
            <a:xfrm>
              <a:off x="3075664" y="632758"/>
              <a:ext cx="5817613" cy="1938992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sz="4000"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 3:</a:t>
              </a:r>
            </a:p>
            <a:p>
              <a:pPr algn="ctr"/>
              <a:r>
                <a:rPr lang="en-US" sz="4000" b="1">
                  <a:gradFill flip="none" rotWithShape="1">
                    <a:gsLst>
                      <a:gs pos="53000">
                        <a:schemeClr val="accent5"/>
                      </a:gs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 bằng cách thuận tiện nhất</a:t>
              </a:r>
              <a:endParaRPr lang="en-GB" sz="4000" b="1">
                <a:gradFill flip="none" rotWithShape="1">
                  <a:gsLst>
                    <a:gs pos="53000">
                      <a:schemeClr val="accent5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8576774-EBF9-4EA9-8771-D6154A7974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10" b="99757" l="101" r="99396">
                        <a14:foregroundMark x1="7042" y1="6804" x2="10765" y2="55286"/>
                        <a14:foregroundMark x1="6740" y1="3281" x2="201" y2="10085"/>
                        <a14:foregroundMark x1="201" y1="10085" x2="201" y2="10085"/>
                        <a14:foregroundMark x1="8753" y1="4010" x2="19014" y2="9964"/>
                        <a14:foregroundMark x1="14487" y1="25152" x2="24648" y2="33414"/>
                        <a14:foregroundMark x1="17002" y1="18955" x2="25855" y2="28433"/>
                        <a14:foregroundMark x1="18712" y1="18469" x2="25553" y2="26002"/>
                        <a14:foregroundMark x1="13682" y1="21264" x2="17706" y2="26002"/>
                        <a14:foregroundMark x1="14286" y1="84326" x2="12475" y2="97205"/>
                        <a14:foregroundMark x1="12475" y1="97205" x2="12475" y2="97205"/>
                        <a14:foregroundMark x1="38833" y1="96962" x2="33400" y2="99757"/>
                        <a14:foregroundMark x1="50402" y1="97084" x2="51207" y2="99757"/>
                        <a14:foregroundMark x1="92757" y1="73512" x2="93058" y2="84812"/>
                        <a14:foregroundMark x1="92656" y1="80437" x2="95775" y2="90522"/>
                        <a14:foregroundMark x1="94165" y1="96476" x2="95272" y2="99271"/>
                        <a14:foregroundMark x1="97686" y1="99514" x2="99396" y2="99149"/>
                        <a14:foregroundMark x1="72334" y1="50668" x2="72032" y2="61239"/>
                        <a14:foregroundMark x1="72032" y1="61239" x2="72032" y2="61239"/>
                        <a14:foregroundMark x1="88229" y1="64885" x2="86720" y2="66829"/>
                        <a14:foregroundMark x1="85815" y1="63670" x2="85714" y2="65735"/>
                        <a14:foregroundMark x1="46076" y1="47631" x2="46076" y2="48724"/>
                        <a14:foregroundMark x1="46076" y1="47258" x2="46076" y2="47631"/>
                        <a14:foregroundMark x1="52616" y1="49089" x2="51911" y2="50304"/>
                        <a14:foregroundMark x1="50905" y1="54192" x2="50905" y2="54678"/>
                        <a14:foregroundMark x1="60060" y1="60146" x2="60362" y2="61482"/>
                        <a14:foregroundMark x1="55131" y1="53949" x2="55734" y2="54192"/>
                        <a14:foregroundMark x1="84205" y1="59295" x2="83803" y2="59903"/>
                        <a14:foregroundMark x1="87525" y1="54313" x2="88732" y2="54557"/>
                        <a14:foregroundMark x1="57545" y1="48117" x2="58451" y2="48603"/>
                        <a14:foregroundMark x1="60060" y1="52491" x2="60664" y2="52855"/>
                        <a14:foregroundMark x1="56338" y1="43135" x2="56036" y2="43499"/>
                        <a14:foregroundMark x1="62978" y1="39733" x2="62374" y2="41191"/>
                        <a14:foregroundMark x1="62475" y1="45200" x2="62374" y2="46173"/>
                        <a14:foregroundMark x1="67404" y1="45200" x2="67404" y2="45930"/>
                        <a14:foregroundMark x1="45473" y1="81045" x2="44366" y2="91981"/>
                        <a14:foregroundMark x1="41751" y1="98542" x2="46680" y2="98906"/>
                        <a14:foregroundMark x1="71429" y1="73755" x2="71630" y2="80923"/>
                        <a14:foregroundMark x1="67606" y1="78493" x2="78270" y2="78493"/>
                        <a14:foregroundMark x1="91046" y1="82989" x2="89638" y2="86999"/>
                        <a14:foregroundMark x1="44567" y1="50790" x2="43260" y2="51640"/>
                        <a14:foregroundMark x1="44970" y1="46659" x2="45573" y2="48967"/>
                        <a14:foregroundMark x1="44668" y1="51033" x2="42958" y2="51883"/>
                        <a14:foregroundMark x1="45372" y1="49939" x2="43964" y2="50425"/>
                        <a14:foregroundMark x1="69618" y1="48846" x2="71127" y2="48846"/>
                        <a14:foregroundMark x1="71932" y1="49332" x2="71026" y2="51762"/>
                        <a14:foregroundMark x1="72938" y1="47752" x2="75252" y2="47631"/>
                        <a14:foregroundMark x1="73038" y1="45565" x2="72233" y2="47266"/>
                        <a14:foregroundMark x1="47887" y1="47631" x2="47988" y2="48603"/>
                        <a14:foregroundMark x1="88934" y1="59538" x2="90543" y2="60875"/>
                        <a14:backgroundMark x1="69316" y1="38396" x2="70020" y2="39004"/>
                        <a14:backgroundMark x1="72032" y1="42041" x2="72636" y2="42284"/>
                        <a14:backgroundMark x1="67505" y1="41677" x2="66600" y2="4204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-7749" y="437032"/>
            <a:ext cx="7036231" cy="4752963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3B851CD-A25E-441E-A710-50F50AF7B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2739" y="1515774"/>
            <a:ext cx="716510" cy="20498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6B5FFB-AC7B-4126-8B7A-52F0B163E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6380" y="307488"/>
            <a:ext cx="813662" cy="241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06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1CEEDB-D582-44BE-9D7C-13423370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8668" y="973156"/>
            <a:ext cx="8409390" cy="4140527"/>
          </a:xfrm>
          <a:prstGeom prst="rect">
            <a:avLst/>
          </a:prstGeom>
        </p:spPr>
      </p:pic>
      <p:sp>
        <p:nvSpPr>
          <p:cNvPr id="20" name="Text Box 34">
            <a:extLst>
              <a:ext uri="{FF2B5EF4-FFF2-40B4-BE49-F238E27FC236}">
                <a16:creationId xmlns:a16="http://schemas.microsoft.com/office/drawing/2014/main" id="{A17DAC38-F18C-4F69-84A4-DFF15A7F4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5056" y="2116282"/>
            <a:ext cx="535300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142</a:t>
            </a:r>
            <a:r>
              <a:rPr lang="en-US" altLang="en-US" b="1">
                <a:latin typeface="UTM Avo" panose="02040603050506020204" pitchFamily="18" charset="0"/>
              </a:rPr>
              <a:t> x 12 + </a:t>
            </a: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142</a:t>
            </a:r>
            <a:r>
              <a:rPr lang="en-US" altLang="en-US" b="1">
                <a:latin typeface="UTM Avo" panose="02040603050506020204" pitchFamily="18" charset="0"/>
              </a:rPr>
              <a:t> x 18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b="1">
                <a:latin typeface="UTM Avo" panose="02040603050506020204" pitchFamily="18" charset="0"/>
              </a:rPr>
              <a:t>=  </a:t>
            </a: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142</a:t>
            </a:r>
            <a:r>
              <a:rPr lang="en-US" altLang="en-US" b="1">
                <a:latin typeface="UTM Avo" panose="02040603050506020204" pitchFamily="18" charset="0"/>
              </a:rPr>
              <a:t> x (12 + 18)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TM Avo" panose="02040603050506020204" pitchFamily="18" charset="0"/>
              </a:rPr>
              <a:t>=  142 x 30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TM Avo" panose="02040603050506020204" pitchFamily="18" charset="0"/>
              </a:rPr>
              <a:t>=  4260 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B64D1C-38F1-48EA-ADD5-B6B065DBAFD5}"/>
              </a:ext>
            </a:extLst>
          </p:cNvPr>
          <p:cNvGrpSpPr/>
          <p:nvPr/>
        </p:nvGrpSpPr>
        <p:grpSpPr>
          <a:xfrm>
            <a:off x="1129534" y="47921"/>
            <a:ext cx="7158479" cy="859107"/>
            <a:chOff x="1129534" y="136409"/>
            <a:chExt cx="7158479" cy="9233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AB9DDB-08B5-43B3-A6AE-D51FFBFE5874}"/>
                </a:ext>
              </a:extLst>
            </p:cNvPr>
            <p:cNvGrpSpPr/>
            <p:nvPr/>
          </p:nvGrpSpPr>
          <p:grpSpPr>
            <a:xfrm>
              <a:off x="1129534" y="136409"/>
              <a:ext cx="7144434" cy="923307"/>
              <a:chOff x="92675" y="91401"/>
              <a:chExt cx="12006649" cy="129048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6B1F4C1-5E1D-4C0D-932D-55205478CC98}"/>
                  </a:ext>
                </a:extLst>
              </p:cNvPr>
              <p:cNvSpPr/>
              <p:nvPr/>
            </p:nvSpPr>
            <p:spPr>
              <a:xfrm>
                <a:off x="92675" y="91401"/>
                <a:ext cx="12006649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881C38A-F8A2-466A-9C05-1ECF161AF442}"/>
                  </a:ext>
                </a:extLst>
              </p:cNvPr>
              <p:cNvSpPr/>
              <p:nvPr/>
            </p:nvSpPr>
            <p:spPr>
              <a:xfrm>
                <a:off x="251626" y="190735"/>
                <a:ext cx="11711171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176621-79D7-4A04-B477-7827211EE9C3}"/>
                </a:ext>
              </a:extLst>
            </p:cNvPr>
            <p:cNvSpPr txBox="1"/>
            <p:nvPr/>
          </p:nvSpPr>
          <p:spPr>
            <a:xfrm>
              <a:off x="1143579" y="312321"/>
              <a:ext cx="71444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 3: </a:t>
              </a:r>
              <a:r>
                <a:rPr lang="en-US" sz="2800" b="1">
                  <a:gradFill flip="none" rotWithShape="1">
                    <a:gsLst>
                      <a:gs pos="53000">
                        <a:schemeClr val="accent5"/>
                      </a:gs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 bằng cách thuận tiện nhất</a:t>
              </a:r>
              <a:endParaRPr lang="en-GB" sz="2800" b="1">
                <a:gradFill flip="none" rotWithShape="1">
                  <a:gsLst>
                    <a:gs pos="53000">
                      <a:schemeClr val="accent5"/>
                    </a:gs>
                    <a:gs pos="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079A45-1C01-4D04-8E5E-25EBC969A6A6}"/>
              </a:ext>
            </a:extLst>
          </p:cNvPr>
          <p:cNvGrpSpPr/>
          <p:nvPr/>
        </p:nvGrpSpPr>
        <p:grpSpPr>
          <a:xfrm>
            <a:off x="349304" y="615639"/>
            <a:ext cx="4823969" cy="1707232"/>
            <a:chOff x="849955" y="3817634"/>
            <a:chExt cx="8026408" cy="293354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A237405-B9D2-43A3-B955-99016FED68E4}"/>
                </a:ext>
              </a:extLst>
            </p:cNvPr>
            <p:cNvSpPr/>
            <p:nvPr/>
          </p:nvSpPr>
          <p:spPr>
            <a:xfrm>
              <a:off x="2470457" y="5005507"/>
              <a:ext cx="6405906" cy="1118438"/>
            </a:xfrm>
            <a:custGeom>
              <a:avLst/>
              <a:gdLst>
                <a:gd name="connsiteX0" fmla="*/ 0 w 6405906"/>
                <a:gd name="connsiteY0" fmla="*/ 186410 h 1118438"/>
                <a:gd name="connsiteX1" fmla="*/ 186410 w 6405906"/>
                <a:gd name="connsiteY1" fmla="*/ 0 h 1118438"/>
                <a:gd name="connsiteX2" fmla="*/ 6219496 w 6405906"/>
                <a:gd name="connsiteY2" fmla="*/ 0 h 1118438"/>
                <a:gd name="connsiteX3" fmla="*/ 6405906 w 6405906"/>
                <a:gd name="connsiteY3" fmla="*/ 186410 h 1118438"/>
                <a:gd name="connsiteX4" fmla="*/ 6405906 w 6405906"/>
                <a:gd name="connsiteY4" fmla="*/ 932028 h 1118438"/>
                <a:gd name="connsiteX5" fmla="*/ 6219496 w 6405906"/>
                <a:gd name="connsiteY5" fmla="*/ 1118438 h 1118438"/>
                <a:gd name="connsiteX6" fmla="*/ 186410 w 6405906"/>
                <a:gd name="connsiteY6" fmla="*/ 1118438 h 1118438"/>
                <a:gd name="connsiteX7" fmla="*/ 0 w 6405906"/>
                <a:gd name="connsiteY7" fmla="*/ 932028 h 1118438"/>
                <a:gd name="connsiteX8" fmla="*/ 0 w 6405906"/>
                <a:gd name="connsiteY8" fmla="*/ 186410 h 111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05906" h="1118438" fill="none" extrusionOk="0">
                  <a:moveTo>
                    <a:pt x="0" y="186410"/>
                  </a:moveTo>
                  <a:cubicBezTo>
                    <a:pt x="5514" y="98795"/>
                    <a:pt x="77525" y="-9866"/>
                    <a:pt x="186410" y="0"/>
                  </a:cubicBezTo>
                  <a:cubicBezTo>
                    <a:pt x="1418429" y="47536"/>
                    <a:pt x="4352696" y="66190"/>
                    <a:pt x="6219496" y="0"/>
                  </a:cubicBezTo>
                  <a:cubicBezTo>
                    <a:pt x="6337868" y="3767"/>
                    <a:pt x="6402288" y="98790"/>
                    <a:pt x="6405906" y="186410"/>
                  </a:cubicBezTo>
                  <a:cubicBezTo>
                    <a:pt x="6356811" y="291301"/>
                    <a:pt x="6390427" y="755783"/>
                    <a:pt x="6405906" y="932028"/>
                  </a:cubicBezTo>
                  <a:cubicBezTo>
                    <a:pt x="6413015" y="1032542"/>
                    <a:pt x="6321185" y="1114850"/>
                    <a:pt x="6219496" y="1118438"/>
                  </a:cubicBezTo>
                  <a:cubicBezTo>
                    <a:pt x="3862756" y="1130967"/>
                    <a:pt x="1148180" y="1212749"/>
                    <a:pt x="186410" y="1118438"/>
                  </a:cubicBezTo>
                  <a:cubicBezTo>
                    <a:pt x="68311" y="1110185"/>
                    <a:pt x="-2865" y="1020045"/>
                    <a:pt x="0" y="932028"/>
                  </a:cubicBezTo>
                  <a:cubicBezTo>
                    <a:pt x="-18962" y="684183"/>
                    <a:pt x="1879" y="543694"/>
                    <a:pt x="0" y="186410"/>
                  </a:cubicBezTo>
                  <a:close/>
                </a:path>
                <a:path w="6405906" h="1118438" stroke="0" extrusionOk="0">
                  <a:moveTo>
                    <a:pt x="0" y="186410"/>
                  </a:moveTo>
                  <a:cubicBezTo>
                    <a:pt x="2026" y="76736"/>
                    <a:pt x="90928" y="-11946"/>
                    <a:pt x="186410" y="0"/>
                  </a:cubicBezTo>
                  <a:cubicBezTo>
                    <a:pt x="1116285" y="-45138"/>
                    <a:pt x="5478455" y="151027"/>
                    <a:pt x="6219496" y="0"/>
                  </a:cubicBezTo>
                  <a:cubicBezTo>
                    <a:pt x="6311288" y="342"/>
                    <a:pt x="6392820" y="80151"/>
                    <a:pt x="6405906" y="186410"/>
                  </a:cubicBezTo>
                  <a:cubicBezTo>
                    <a:pt x="6341699" y="283674"/>
                    <a:pt x="6339578" y="577155"/>
                    <a:pt x="6405906" y="932028"/>
                  </a:cubicBezTo>
                  <a:cubicBezTo>
                    <a:pt x="6395474" y="1042982"/>
                    <a:pt x="6323419" y="1125020"/>
                    <a:pt x="6219496" y="1118438"/>
                  </a:cubicBezTo>
                  <a:cubicBezTo>
                    <a:pt x="3534369" y="968125"/>
                    <a:pt x="1258791" y="1274806"/>
                    <a:pt x="186410" y="1118438"/>
                  </a:cubicBezTo>
                  <a:cubicBezTo>
                    <a:pt x="80608" y="1117736"/>
                    <a:pt x="-7727" y="1053817"/>
                    <a:pt x="0" y="932028"/>
                  </a:cubicBezTo>
                  <a:cubicBezTo>
                    <a:pt x="-65064" y="731170"/>
                    <a:pt x="-12660" y="313965"/>
                    <a:pt x="0" y="18641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06566993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A4B411-F35D-475F-8C32-416234DA4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036" b="43897" l="8016" r="36270">
                          <a14:foregroundMark x1="17000" y1="20200" x2="18750" y2="20500"/>
                          <a14:foregroundMark x1="23850" y1="19550" x2="25950" y2="21300"/>
                          <a14:foregroundMark x1="18450" y1="25600" x2="23850" y2="26400"/>
                          <a14:foregroundMark x1="21950" y1="27550" x2="18150" y2="27050"/>
                        </a14:backgroundRemoval>
                      </a14:imgEffect>
                    </a14:imgLayer>
                  </a14:imgProps>
                </a:ext>
              </a:extLst>
            </a:blip>
            <a:srcRect l="4484" t="1303" r="60198" b="51370"/>
            <a:stretch/>
          </p:blipFill>
          <p:spPr>
            <a:xfrm>
              <a:off x="849955" y="3817634"/>
              <a:ext cx="2466195" cy="293354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B86A13-9E38-4A75-8DA3-9B4619C6B19E}"/>
                </a:ext>
              </a:extLst>
            </p:cNvPr>
            <p:cNvSpPr txBox="1"/>
            <p:nvPr/>
          </p:nvSpPr>
          <p:spPr>
            <a:xfrm>
              <a:off x="2815629" y="5284405"/>
              <a:ext cx="5838252" cy="7403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75000"/>
                    </a:schemeClr>
                  </a:solidFill>
                  <a:latin typeface="UTM Avo" panose="02040603050506020204" pitchFamily="18" charset="0"/>
                </a:rPr>
                <a:t>142 x 12 + 142 x 18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F03D469-192F-41AF-AC17-F32EC62519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423" b="66228"/>
          <a:stretch/>
        </p:blipFill>
        <p:spPr>
          <a:xfrm>
            <a:off x="794342" y="2245581"/>
            <a:ext cx="2641195" cy="245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250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1CEEDB-D582-44BE-9D7C-13423370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8668" y="973156"/>
            <a:ext cx="8409390" cy="4140527"/>
          </a:xfrm>
          <a:prstGeom prst="rect">
            <a:avLst/>
          </a:prstGeom>
        </p:spPr>
      </p:pic>
      <p:sp>
        <p:nvSpPr>
          <p:cNvPr id="20" name="Text Box 34">
            <a:extLst>
              <a:ext uri="{FF2B5EF4-FFF2-40B4-BE49-F238E27FC236}">
                <a16:creationId xmlns:a16="http://schemas.microsoft.com/office/drawing/2014/main" id="{A17DAC38-F18C-4F69-84A4-DFF15A7F4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5056" y="2104022"/>
            <a:ext cx="535300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b="1">
                <a:latin typeface="UTM Avo" panose="02040603050506020204" pitchFamily="18" charset="0"/>
              </a:rPr>
              <a:t>b) 49 x </a:t>
            </a: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365</a:t>
            </a:r>
            <a:r>
              <a:rPr lang="en-US" altLang="en-US" b="1">
                <a:latin typeface="UTM Avo" panose="02040603050506020204" pitchFamily="18" charset="0"/>
              </a:rPr>
              <a:t> - 39 x </a:t>
            </a: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365</a:t>
            </a:r>
            <a:r>
              <a:rPr lang="en-US" altLang="en-US" b="1">
                <a:latin typeface="UTM Avo" panose="02040603050506020204" pitchFamily="18" charset="0"/>
              </a:rPr>
              <a:t> 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b="1">
                <a:latin typeface="UTM Avo" panose="02040603050506020204" pitchFamily="18" charset="0"/>
              </a:rPr>
              <a:t>=  </a:t>
            </a:r>
            <a:r>
              <a:rPr lang="en-US" altLang="en-US" b="1">
                <a:solidFill>
                  <a:srgbClr val="C00000"/>
                </a:solidFill>
                <a:latin typeface="UTM Avo" panose="02040603050506020204" pitchFamily="18" charset="0"/>
              </a:rPr>
              <a:t>365</a:t>
            </a:r>
            <a:r>
              <a:rPr lang="en-US" altLang="en-US" b="1">
                <a:latin typeface="UTM Avo" panose="02040603050506020204" pitchFamily="18" charset="0"/>
              </a:rPr>
              <a:t> x (49 - 39)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TM Avo" panose="02040603050506020204" pitchFamily="18" charset="0"/>
              </a:rPr>
              <a:t>=  365 x 10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TM Avo" panose="02040603050506020204" pitchFamily="18" charset="0"/>
              </a:rPr>
              <a:t>=  3650 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B64D1C-38F1-48EA-ADD5-B6B065DBAFD5}"/>
              </a:ext>
            </a:extLst>
          </p:cNvPr>
          <p:cNvGrpSpPr/>
          <p:nvPr/>
        </p:nvGrpSpPr>
        <p:grpSpPr>
          <a:xfrm>
            <a:off x="1129534" y="47921"/>
            <a:ext cx="7158479" cy="859107"/>
            <a:chOff x="1129534" y="136409"/>
            <a:chExt cx="7158479" cy="9233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AB9DDB-08B5-43B3-A6AE-D51FFBFE5874}"/>
                </a:ext>
              </a:extLst>
            </p:cNvPr>
            <p:cNvGrpSpPr/>
            <p:nvPr/>
          </p:nvGrpSpPr>
          <p:grpSpPr>
            <a:xfrm>
              <a:off x="1129534" y="136409"/>
              <a:ext cx="7144434" cy="923307"/>
              <a:chOff x="92675" y="91401"/>
              <a:chExt cx="12006649" cy="129048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6B1F4C1-5E1D-4C0D-932D-55205478CC98}"/>
                  </a:ext>
                </a:extLst>
              </p:cNvPr>
              <p:cNvSpPr/>
              <p:nvPr/>
            </p:nvSpPr>
            <p:spPr>
              <a:xfrm>
                <a:off x="92675" y="91401"/>
                <a:ext cx="12006649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881C38A-F8A2-466A-9C05-1ECF161AF442}"/>
                  </a:ext>
                </a:extLst>
              </p:cNvPr>
              <p:cNvSpPr/>
              <p:nvPr/>
            </p:nvSpPr>
            <p:spPr>
              <a:xfrm>
                <a:off x="251626" y="190735"/>
                <a:ext cx="11711171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rgbClr val="CC147B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176621-79D7-4A04-B477-7827211EE9C3}"/>
                </a:ext>
              </a:extLst>
            </p:cNvPr>
            <p:cNvSpPr txBox="1"/>
            <p:nvPr/>
          </p:nvSpPr>
          <p:spPr>
            <a:xfrm>
              <a:off x="1143579" y="312321"/>
              <a:ext cx="7144434" cy="562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 3: </a:t>
              </a:r>
              <a:r>
                <a:rPr lang="en-US" sz="2800" b="1">
                  <a:gradFill flip="none" rotWithShape="1">
                    <a:gsLst>
                      <a:gs pos="70000">
                        <a:schemeClr val="accent5"/>
                      </a:gs>
                      <a:gs pos="23000">
                        <a:schemeClr val="accent4">
                          <a:lumMod val="60000"/>
                          <a:lumOff val="40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 bằng cách thuận tiện nhất</a:t>
              </a:r>
              <a:endParaRPr lang="en-GB" sz="2800" b="1">
                <a:gradFill flip="none" rotWithShape="1">
                  <a:gsLst>
                    <a:gs pos="70000">
                      <a:schemeClr val="accent5"/>
                    </a:gs>
                    <a:gs pos="23000">
                      <a:schemeClr val="accent4">
                        <a:lumMod val="60000"/>
                        <a:lumOff val="40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079A45-1C01-4D04-8E5E-25EBC969A6A6}"/>
              </a:ext>
            </a:extLst>
          </p:cNvPr>
          <p:cNvGrpSpPr/>
          <p:nvPr/>
        </p:nvGrpSpPr>
        <p:grpSpPr>
          <a:xfrm>
            <a:off x="488668" y="545193"/>
            <a:ext cx="4703803" cy="1667324"/>
            <a:chOff x="1635361" y="3804344"/>
            <a:chExt cx="7826470" cy="2864970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A237405-B9D2-43A3-B955-99016FED68E4}"/>
                </a:ext>
              </a:extLst>
            </p:cNvPr>
            <p:cNvSpPr/>
            <p:nvPr/>
          </p:nvSpPr>
          <p:spPr>
            <a:xfrm>
              <a:off x="2470458" y="5005507"/>
              <a:ext cx="6991373" cy="1118438"/>
            </a:xfrm>
            <a:custGeom>
              <a:avLst/>
              <a:gdLst>
                <a:gd name="connsiteX0" fmla="*/ 0 w 6991373"/>
                <a:gd name="connsiteY0" fmla="*/ 186410 h 1118438"/>
                <a:gd name="connsiteX1" fmla="*/ 186410 w 6991373"/>
                <a:gd name="connsiteY1" fmla="*/ 0 h 1118438"/>
                <a:gd name="connsiteX2" fmla="*/ 6804963 w 6991373"/>
                <a:gd name="connsiteY2" fmla="*/ 0 h 1118438"/>
                <a:gd name="connsiteX3" fmla="*/ 6991373 w 6991373"/>
                <a:gd name="connsiteY3" fmla="*/ 186410 h 1118438"/>
                <a:gd name="connsiteX4" fmla="*/ 6991373 w 6991373"/>
                <a:gd name="connsiteY4" fmla="*/ 932028 h 1118438"/>
                <a:gd name="connsiteX5" fmla="*/ 6804963 w 6991373"/>
                <a:gd name="connsiteY5" fmla="*/ 1118438 h 1118438"/>
                <a:gd name="connsiteX6" fmla="*/ 186410 w 6991373"/>
                <a:gd name="connsiteY6" fmla="*/ 1118438 h 1118438"/>
                <a:gd name="connsiteX7" fmla="*/ 0 w 6991373"/>
                <a:gd name="connsiteY7" fmla="*/ 932028 h 1118438"/>
                <a:gd name="connsiteX8" fmla="*/ 0 w 6991373"/>
                <a:gd name="connsiteY8" fmla="*/ 186410 h 111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91373" h="1118438" fill="none" extrusionOk="0">
                  <a:moveTo>
                    <a:pt x="0" y="186410"/>
                  </a:moveTo>
                  <a:cubicBezTo>
                    <a:pt x="5514" y="98795"/>
                    <a:pt x="77525" y="-9866"/>
                    <a:pt x="186410" y="0"/>
                  </a:cubicBezTo>
                  <a:cubicBezTo>
                    <a:pt x="3031259" y="47536"/>
                    <a:pt x="4739024" y="66190"/>
                    <a:pt x="6804963" y="0"/>
                  </a:cubicBezTo>
                  <a:cubicBezTo>
                    <a:pt x="6923335" y="3767"/>
                    <a:pt x="6987755" y="98790"/>
                    <a:pt x="6991373" y="186410"/>
                  </a:cubicBezTo>
                  <a:cubicBezTo>
                    <a:pt x="6942278" y="291301"/>
                    <a:pt x="6975894" y="755783"/>
                    <a:pt x="6991373" y="932028"/>
                  </a:cubicBezTo>
                  <a:cubicBezTo>
                    <a:pt x="6998482" y="1032542"/>
                    <a:pt x="6906652" y="1114850"/>
                    <a:pt x="6804963" y="1118438"/>
                  </a:cubicBezTo>
                  <a:cubicBezTo>
                    <a:pt x="5788369" y="1130967"/>
                    <a:pt x="1601991" y="1212749"/>
                    <a:pt x="186410" y="1118438"/>
                  </a:cubicBezTo>
                  <a:cubicBezTo>
                    <a:pt x="68311" y="1110185"/>
                    <a:pt x="-2865" y="1020045"/>
                    <a:pt x="0" y="932028"/>
                  </a:cubicBezTo>
                  <a:cubicBezTo>
                    <a:pt x="-18962" y="684183"/>
                    <a:pt x="1879" y="543694"/>
                    <a:pt x="0" y="186410"/>
                  </a:cubicBezTo>
                  <a:close/>
                </a:path>
                <a:path w="6991373" h="1118438" stroke="0" extrusionOk="0">
                  <a:moveTo>
                    <a:pt x="0" y="186410"/>
                  </a:moveTo>
                  <a:cubicBezTo>
                    <a:pt x="2026" y="76736"/>
                    <a:pt x="90928" y="-11946"/>
                    <a:pt x="186410" y="0"/>
                  </a:cubicBezTo>
                  <a:cubicBezTo>
                    <a:pt x="1627005" y="-45138"/>
                    <a:pt x="4245160" y="151027"/>
                    <a:pt x="6804963" y="0"/>
                  </a:cubicBezTo>
                  <a:cubicBezTo>
                    <a:pt x="6896755" y="342"/>
                    <a:pt x="6978287" y="80151"/>
                    <a:pt x="6991373" y="186410"/>
                  </a:cubicBezTo>
                  <a:cubicBezTo>
                    <a:pt x="6927166" y="283674"/>
                    <a:pt x="6925045" y="577155"/>
                    <a:pt x="6991373" y="932028"/>
                  </a:cubicBezTo>
                  <a:cubicBezTo>
                    <a:pt x="6980941" y="1042982"/>
                    <a:pt x="6908886" y="1125020"/>
                    <a:pt x="6804963" y="1118438"/>
                  </a:cubicBezTo>
                  <a:cubicBezTo>
                    <a:pt x="5587319" y="968125"/>
                    <a:pt x="2579724" y="1274806"/>
                    <a:pt x="186410" y="1118438"/>
                  </a:cubicBezTo>
                  <a:cubicBezTo>
                    <a:pt x="80608" y="1117736"/>
                    <a:pt x="-7727" y="1053817"/>
                    <a:pt x="0" y="932028"/>
                  </a:cubicBezTo>
                  <a:cubicBezTo>
                    <a:pt x="-65064" y="731170"/>
                    <a:pt x="-12660" y="313965"/>
                    <a:pt x="0" y="186410"/>
                  </a:cubicBezTo>
                  <a:close/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06566993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A4B411-F35D-475F-8C32-416234DA4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00" b="45000" l="40050" r="64850">
                          <a14:foregroundMark x1="40050" y1="19950" x2="40050" y2="23050"/>
                          <a14:foregroundMark x1="40950" y1="17650" x2="40950" y2="18800"/>
                          <a14:foregroundMark x1="54800" y1="19950" x2="56600" y2="21900"/>
                          <a14:foregroundMark x1="44750" y1="41450" x2="49200" y2="41450"/>
                          <a14:foregroundMark x1="42100" y1="19200" x2="51850" y2="19950"/>
                          <a14:foregroundMark x1="45050" y1="23400" x2="48300" y2="24550"/>
                          <a14:foregroundMark x1="47450" y1="20750" x2="43900" y2="28000"/>
                          <a14:foregroundMark x1="44450" y1="23400" x2="44450" y2="26850"/>
                          <a14:foregroundMark x1="49200" y1="23400" x2="50650" y2="25700"/>
                          <a14:foregroundMark x1="49800" y1="22650" x2="48600" y2="28000"/>
                          <a14:foregroundMark x1="43900" y1="20350" x2="43900" y2="26500"/>
                          <a14:foregroundMark x1="45050" y1="16900" x2="45050" y2="25700"/>
                        </a14:backgroundRemoval>
                      </a14:imgEffect>
                    </a14:imgLayer>
                  </a14:imgProps>
                </a:ext>
              </a:extLst>
            </a:blip>
            <a:srcRect l="37091" r="32043" b="50000"/>
            <a:stretch/>
          </p:blipFill>
          <p:spPr>
            <a:xfrm>
              <a:off x="1635361" y="3804344"/>
              <a:ext cx="1941355" cy="286497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B86A13-9E38-4A75-8DA3-9B4619C6B19E}"/>
                </a:ext>
              </a:extLst>
            </p:cNvPr>
            <p:cNvSpPr txBox="1"/>
            <p:nvPr/>
          </p:nvSpPr>
          <p:spPr>
            <a:xfrm>
              <a:off x="3450724" y="5246269"/>
              <a:ext cx="5838252" cy="7403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en-US" sz="2800" b="1">
                  <a:solidFill>
                    <a:schemeClr val="accent4">
                      <a:lumMod val="75000"/>
                    </a:schemeClr>
                  </a:solidFill>
                  <a:latin typeface="UTM Avo" panose="02040603050506020204" pitchFamily="18" charset="0"/>
                </a:rPr>
                <a:t>49 x 365 - 39 x 365 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F03D469-192F-41AF-AC17-F32EC62519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527" b="3527"/>
          <a:stretch/>
        </p:blipFill>
        <p:spPr>
          <a:xfrm>
            <a:off x="871833" y="2241376"/>
            <a:ext cx="2780308" cy="258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22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51CEEDB-D582-44BE-9D7C-13423370F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88668" y="973156"/>
            <a:ext cx="8409390" cy="4140527"/>
          </a:xfrm>
          <a:prstGeom prst="rect">
            <a:avLst/>
          </a:prstGeom>
        </p:spPr>
      </p:pic>
      <p:sp>
        <p:nvSpPr>
          <p:cNvPr id="20" name="Text Box 34">
            <a:extLst>
              <a:ext uri="{FF2B5EF4-FFF2-40B4-BE49-F238E27FC236}">
                <a16:creationId xmlns:a16="http://schemas.microsoft.com/office/drawing/2014/main" id="{A17DAC38-F18C-4F69-84A4-DFF15A7F4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279" y="1944175"/>
            <a:ext cx="3822335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b="1">
                <a:latin typeface="UTM Avo" panose="02040603050506020204" pitchFamily="18" charset="0"/>
              </a:rPr>
              <a:t>c) 4 x 18 x 25  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b="1">
                <a:latin typeface="UTM Avo" panose="02040603050506020204" pitchFamily="18" charset="0"/>
              </a:rPr>
              <a:t>=  (4 x 25) x 18</a:t>
            </a:r>
          </a:p>
          <a:p>
            <a:pPr>
              <a:spcBef>
                <a:spcPct val="50000"/>
              </a:spcBef>
              <a:buNone/>
            </a:pPr>
            <a:r>
              <a:rPr lang="en-US" altLang="en-US" b="1">
                <a:latin typeface="UTM Avo" panose="02040603050506020204" pitchFamily="18" charset="0"/>
              </a:rPr>
              <a:t>=  100 x 18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latin typeface="UTM Avo" panose="02040603050506020204" pitchFamily="18" charset="0"/>
              </a:rPr>
              <a:t>=  1800  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FB64D1C-38F1-48EA-ADD5-B6B065DBAFD5}"/>
              </a:ext>
            </a:extLst>
          </p:cNvPr>
          <p:cNvGrpSpPr/>
          <p:nvPr/>
        </p:nvGrpSpPr>
        <p:grpSpPr>
          <a:xfrm>
            <a:off x="1129534" y="47921"/>
            <a:ext cx="7158479" cy="859107"/>
            <a:chOff x="1129534" y="136409"/>
            <a:chExt cx="7158479" cy="92330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6AB9DDB-08B5-43B3-A6AE-D51FFBFE5874}"/>
                </a:ext>
              </a:extLst>
            </p:cNvPr>
            <p:cNvGrpSpPr/>
            <p:nvPr/>
          </p:nvGrpSpPr>
          <p:grpSpPr>
            <a:xfrm>
              <a:off x="1129534" y="136409"/>
              <a:ext cx="7144434" cy="923307"/>
              <a:chOff x="92675" y="91401"/>
              <a:chExt cx="12006649" cy="1290480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C6B1F4C1-5E1D-4C0D-932D-55205478CC98}"/>
                  </a:ext>
                </a:extLst>
              </p:cNvPr>
              <p:cNvSpPr/>
              <p:nvPr/>
            </p:nvSpPr>
            <p:spPr>
              <a:xfrm>
                <a:off x="92675" y="91401"/>
                <a:ext cx="12006649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881C38A-F8A2-466A-9C05-1ECF161AF442}"/>
                  </a:ext>
                </a:extLst>
              </p:cNvPr>
              <p:cNvSpPr/>
              <p:nvPr/>
            </p:nvSpPr>
            <p:spPr>
              <a:xfrm>
                <a:off x="251626" y="190735"/>
                <a:ext cx="11711171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rgbClr val="F56B39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A176621-79D7-4A04-B477-7827211EE9C3}"/>
                </a:ext>
              </a:extLst>
            </p:cNvPr>
            <p:cNvSpPr txBox="1"/>
            <p:nvPr/>
          </p:nvSpPr>
          <p:spPr>
            <a:xfrm>
              <a:off x="1143579" y="312321"/>
              <a:ext cx="7144434" cy="562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ln w="12700">
                    <a:solidFill>
                      <a:schemeClr val="accent1"/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Guanine" panose="02040603050506020204" pitchFamily="18" charset="0"/>
                </a:rPr>
                <a:t>Bài 3: </a:t>
              </a:r>
              <a:r>
                <a:rPr lang="en-US" sz="2800" b="1">
                  <a:gradFill flip="none" rotWithShape="1">
                    <a:gsLst>
                      <a:gs pos="76000">
                        <a:schemeClr val="accent5"/>
                      </a:gs>
                      <a:gs pos="18000">
                        <a:schemeClr val="accent6">
                          <a:lumMod val="75000"/>
                        </a:schemeClr>
                      </a:gs>
                    </a:gsLst>
                    <a:lin ang="5400000" scaled="1"/>
                    <a:tileRect/>
                  </a:gradFill>
                  <a:latin typeface="UTM Guanine" panose="02040603050506020204" pitchFamily="18" charset="0"/>
                </a:rPr>
                <a:t>Tính bằng cách thuận tiện nhất</a:t>
              </a:r>
              <a:endParaRPr lang="en-GB" sz="2800" b="1">
                <a:gradFill flip="none" rotWithShape="1">
                  <a:gsLst>
                    <a:gs pos="76000">
                      <a:schemeClr val="accent5"/>
                    </a:gs>
                    <a:gs pos="18000">
                      <a:schemeClr val="accent6">
                        <a:lumMod val="75000"/>
                      </a:schemeClr>
                    </a:gs>
                  </a:gsLst>
                  <a:lin ang="5400000" scaled="1"/>
                  <a:tileRect/>
                </a:gradFill>
                <a:latin typeface="UTM Guanine" panose="0204060305050602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079A45-1C01-4D04-8E5E-25EBC969A6A6}"/>
              </a:ext>
            </a:extLst>
          </p:cNvPr>
          <p:cNvGrpSpPr/>
          <p:nvPr/>
        </p:nvGrpSpPr>
        <p:grpSpPr>
          <a:xfrm>
            <a:off x="421650" y="657711"/>
            <a:ext cx="4555292" cy="1550601"/>
            <a:chOff x="1709607" y="3924176"/>
            <a:chExt cx="7579369" cy="266440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A237405-B9D2-43A3-B955-99016FED68E4}"/>
                </a:ext>
              </a:extLst>
            </p:cNvPr>
            <p:cNvSpPr/>
            <p:nvPr/>
          </p:nvSpPr>
          <p:spPr>
            <a:xfrm>
              <a:off x="2470459" y="5005507"/>
              <a:ext cx="5267993" cy="1118438"/>
            </a:xfrm>
            <a:custGeom>
              <a:avLst/>
              <a:gdLst>
                <a:gd name="connsiteX0" fmla="*/ 0 w 5267993"/>
                <a:gd name="connsiteY0" fmla="*/ 186410 h 1118438"/>
                <a:gd name="connsiteX1" fmla="*/ 186410 w 5267993"/>
                <a:gd name="connsiteY1" fmla="*/ 0 h 1118438"/>
                <a:gd name="connsiteX2" fmla="*/ 5081583 w 5267993"/>
                <a:gd name="connsiteY2" fmla="*/ 0 h 1118438"/>
                <a:gd name="connsiteX3" fmla="*/ 5267993 w 5267993"/>
                <a:gd name="connsiteY3" fmla="*/ 186410 h 1118438"/>
                <a:gd name="connsiteX4" fmla="*/ 5267993 w 5267993"/>
                <a:gd name="connsiteY4" fmla="*/ 932028 h 1118438"/>
                <a:gd name="connsiteX5" fmla="*/ 5081583 w 5267993"/>
                <a:gd name="connsiteY5" fmla="*/ 1118438 h 1118438"/>
                <a:gd name="connsiteX6" fmla="*/ 186410 w 5267993"/>
                <a:gd name="connsiteY6" fmla="*/ 1118438 h 1118438"/>
                <a:gd name="connsiteX7" fmla="*/ 0 w 5267993"/>
                <a:gd name="connsiteY7" fmla="*/ 932028 h 1118438"/>
                <a:gd name="connsiteX8" fmla="*/ 0 w 5267993"/>
                <a:gd name="connsiteY8" fmla="*/ 186410 h 111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7993" h="1118438" fill="none" extrusionOk="0">
                  <a:moveTo>
                    <a:pt x="0" y="186410"/>
                  </a:moveTo>
                  <a:cubicBezTo>
                    <a:pt x="5514" y="98795"/>
                    <a:pt x="77525" y="-9866"/>
                    <a:pt x="186410" y="0"/>
                  </a:cubicBezTo>
                  <a:cubicBezTo>
                    <a:pt x="1373150" y="47536"/>
                    <a:pt x="3964031" y="66190"/>
                    <a:pt x="5081583" y="0"/>
                  </a:cubicBezTo>
                  <a:cubicBezTo>
                    <a:pt x="5199955" y="3767"/>
                    <a:pt x="5264375" y="98790"/>
                    <a:pt x="5267993" y="186410"/>
                  </a:cubicBezTo>
                  <a:cubicBezTo>
                    <a:pt x="5218898" y="291301"/>
                    <a:pt x="5252514" y="755783"/>
                    <a:pt x="5267993" y="932028"/>
                  </a:cubicBezTo>
                  <a:cubicBezTo>
                    <a:pt x="5275102" y="1032542"/>
                    <a:pt x="5183272" y="1114850"/>
                    <a:pt x="5081583" y="1118438"/>
                  </a:cubicBezTo>
                  <a:cubicBezTo>
                    <a:pt x="3405633" y="1130967"/>
                    <a:pt x="2237064" y="1212749"/>
                    <a:pt x="186410" y="1118438"/>
                  </a:cubicBezTo>
                  <a:cubicBezTo>
                    <a:pt x="68311" y="1110185"/>
                    <a:pt x="-2865" y="1020045"/>
                    <a:pt x="0" y="932028"/>
                  </a:cubicBezTo>
                  <a:cubicBezTo>
                    <a:pt x="-18962" y="684183"/>
                    <a:pt x="1879" y="543694"/>
                    <a:pt x="0" y="186410"/>
                  </a:cubicBezTo>
                  <a:close/>
                </a:path>
                <a:path w="5267993" h="1118438" stroke="0" extrusionOk="0">
                  <a:moveTo>
                    <a:pt x="0" y="186410"/>
                  </a:moveTo>
                  <a:cubicBezTo>
                    <a:pt x="2026" y="76736"/>
                    <a:pt x="90928" y="-11946"/>
                    <a:pt x="186410" y="0"/>
                  </a:cubicBezTo>
                  <a:cubicBezTo>
                    <a:pt x="1474416" y="-45138"/>
                    <a:pt x="4402468" y="151027"/>
                    <a:pt x="5081583" y="0"/>
                  </a:cubicBezTo>
                  <a:cubicBezTo>
                    <a:pt x="5173375" y="342"/>
                    <a:pt x="5254907" y="80151"/>
                    <a:pt x="5267993" y="186410"/>
                  </a:cubicBezTo>
                  <a:cubicBezTo>
                    <a:pt x="5203786" y="283674"/>
                    <a:pt x="5201665" y="577155"/>
                    <a:pt x="5267993" y="932028"/>
                  </a:cubicBezTo>
                  <a:cubicBezTo>
                    <a:pt x="5257561" y="1042982"/>
                    <a:pt x="5185506" y="1125020"/>
                    <a:pt x="5081583" y="1118438"/>
                  </a:cubicBezTo>
                  <a:cubicBezTo>
                    <a:pt x="3017278" y="968125"/>
                    <a:pt x="2106865" y="1274806"/>
                    <a:pt x="186410" y="1118438"/>
                  </a:cubicBezTo>
                  <a:cubicBezTo>
                    <a:pt x="80608" y="1117736"/>
                    <a:pt x="-7727" y="1053817"/>
                    <a:pt x="0" y="932028"/>
                  </a:cubicBezTo>
                  <a:cubicBezTo>
                    <a:pt x="-65064" y="731170"/>
                    <a:pt x="-12660" y="313965"/>
                    <a:pt x="0" y="186410"/>
                  </a:cubicBezTo>
                  <a:close/>
                </a:path>
              </a:pathLst>
            </a:custGeom>
            <a:ln>
              <a:extLst>
                <a:ext uri="{C807C97D-BFC1-408E-A445-0C87EB9F89A2}">
                  <ask:lineSketchStyleProps xmlns:ask="http://schemas.microsoft.com/office/drawing/2018/sketchyshapes" sd="406566993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5A4B411-F35D-475F-8C32-416234DA4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058" b="40390" l="67506" r="89781">
                          <a14:foregroundMark x1="77450" y1="18700" x2="87150" y2="20300"/>
                          <a14:foregroundMark x1="86350" y1="19100" x2="80050" y2="18700"/>
                          <a14:foregroundMark x1="85350" y1="17300" x2="86350" y2="21050"/>
                          <a14:foregroundMark x1="87550" y1="18900" x2="81000" y2="20100"/>
                          <a14:foregroundMark x1="81200" y1="18500" x2="84400" y2="20300"/>
                          <a14:foregroundMark x1="86350" y1="17900" x2="86150" y2="21050"/>
                        </a14:backgroundRemoval>
                      </a14:imgEffect>
                    </a14:imgLayer>
                  </a14:imgProps>
                </a:ext>
              </a:extLst>
            </a:blip>
            <a:srcRect l="64722" t="9642" r="7435" b="56193"/>
            <a:stretch/>
          </p:blipFill>
          <p:spPr>
            <a:xfrm>
              <a:off x="1709607" y="3924176"/>
              <a:ext cx="2102607" cy="266440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B86A13-9E38-4A75-8DA3-9B4619C6B19E}"/>
                </a:ext>
              </a:extLst>
            </p:cNvPr>
            <p:cNvSpPr txBox="1"/>
            <p:nvPr/>
          </p:nvSpPr>
          <p:spPr>
            <a:xfrm>
              <a:off x="3450724" y="5193098"/>
              <a:ext cx="5838252" cy="8461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en-US" sz="3200" b="1">
                  <a:solidFill>
                    <a:srgbClr val="F56B39"/>
                  </a:solidFill>
                  <a:latin typeface="UTM Avo" panose="02040603050506020204" pitchFamily="18" charset="0"/>
                </a:rPr>
                <a:t>4 x 18 x 25  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F03D469-192F-41AF-AC17-F32EC62519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949" t="68101" r="3178"/>
          <a:stretch/>
        </p:blipFill>
        <p:spPr>
          <a:xfrm>
            <a:off x="1038386" y="2215124"/>
            <a:ext cx="2812943" cy="267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36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AE4AE7E-BB56-4A9D-91E9-AACC9B40B584}"/>
              </a:ext>
            </a:extLst>
          </p:cNvPr>
          <p:cNvGrpSpPr/>
          <p:nvPr/>
        </p:nvGrpSpPr>
        <p:grpSpPr>
          <a:xfrm>
            <a:off x="242196" y="127842"/>
            <a:ext cx="8659608" cy="4887815"/>
            <a:chOff x="92675" y="91401"/>
            <a:chExt cx="12006649" cy="129048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E608F53-CD1D-44FA-BBE5-7D0747F32F32}"/>
                </a:ext>
              </a:extLst>
            </p:cNvPr>
            <p:cNvSpPr/>
            <p:nvPr/>
          </p:nvSpPr>
          <p:spPr>
            <a:xfrm>
              <a:off x="92675" y="91401"/>
              <a:ext cx="12006649" cy="1290480"/>
            </a:xfrm>
            <a:prstGeom prst="roundRect">
              <a:avLst>
                <a:gd name="adj" fmla="val 11118"/>
              </a:avLst>
            </a:prstGeom>
            <a:solidFill>
              <a:schemeClr val="bg1">
                <a:alpha val="8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2C1440E1-7C44-4BB5-95A5-C5517A1A629A}"/>
                </a:ext>
              </a:extLst>
            </p:cNvPr>
            <p:cNvSpPr/>
            <p:nvPr/>
          </p:nvSpPr>
          <p:spPr>
            <a:xfrm>
              <a:off x="229202" y="120879"/>
              <a:ext cx="11730495" cy="1231524"/>
            </a:xfrm>
            <a:prstGeom prst="roundRect">
              <a:avLst>
                <a:gd name="adj" fmla="val 9984"/>
              </a:avLst>
            </a:prstGeom>
            <a:noFill/>
            <a:ln w="38100">
              <a:solidFill>
                <a:srgbClr val="00936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-114300" y="-1350191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7" name="Text Box 29"/>
          <p:cNvSpPr txBox="1">
            <a:spLocks noChangeArrowheads="1"/>
          </p:cNvSpPr>
          <p:nvPr/>
        </p:nvSpPr>
        <p:spPr bwMode="auto">
          <a:xfrm>
            <a:off x="531599" y="223369"/>
            <a:ext cx="824916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Bài</a:t>
            </a:r>
            <a:r>
              <a:rPr lang="en-US" altLang="en-US" sz="2800" b="1" dirty="0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 5: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Diện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tích</a:t>
            </a:r>
            <a:r>
              <a:rPr lang="en-US" altLang="en-US" sz="2400" b="1" dirty="0">
                <a:latin typeface="UTM Avo" panose="02040603050506020204" pitchFamily="18" charset="0"/>
              </a:rPr>
              <a:t> S </a:t>
            </a:r>
            <a:r>
              <a:rPr lang="en-US" altLang="en-US" sz="2400" b="1" dirty="0" err="1">
                <a:latin typeface="UTM Avo" panose="02040603050506020204" pitchFamily="18" charset="0"/>
              </a:rPr>
              <a:t>của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hình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chữ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nhật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có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chiều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dài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là</a:t>
            </a:r>
            <a:r>
              <a:rPr lang="en-US" altLang="en-US" sz="2400" b="1" dirty="0">
                <a:latin typeface="UTM Avo" panose="02040603050506020204" pitchFamily="18" charset="0"/>
              </a:rPr>
              <a:t> a </a:t>
            </a:r>
            <a:r>
              <a:rPr lang="en-US" altLang="en-US" sz="2400" b="1" dirty="0" err="1">
                <a:latin typeface="UTM Avo" panose="02040603050506020204" pitchFamily="18" charset="0"/>
              </a:rPr>
              <a:t>và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chiều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rộng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là</a:t>
            </a:r>
            <a:r>
              <a:rPr lang="en-US" altLang="en-US" sz="2400" b="1" dirty="0">
                <a:latin typeface="UTM Avo" panose="02040603050506020204" pitchFamily="18" charset="0"/>
              </a:rPr>
              <a:t> b </a:t>
            </a:r>
            <a:r>
              <a:rPr lang="en-US" altLang="en-US" sz="2400" b="1" dirty="0" err="1">
                <a:latin typeface="UTM Avo" panose="02040603050506020204" pitchFamily="18" charset="0"/>
              </a:rPr>
              <a:t>được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tính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theo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công</a:t>
            </a: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latin typeface="UTM Avo" panose="02040603050506020204" pitchFamily="18" charset="0"/>
              </a:rPr>
              <a:t>thức</a:t>
            </a:r>
            <a:r>
              <a:rPr lang="en-US" altLang="en-US" sz="2400" b="1" dirty="0">
                <a:latin typeface="UTM Avo" panose="02040603050506020204" pitchFamily="18" charset="0"/>
              </a:rPr>
              <a:t>:      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UTM Avo" panose="02040603050506020204" pitchFamily="18" charset="0"/>
              </a:rPr>
              <a:t> </a:t>
            </a:r>
            <a:r>
              <a:rPr lang="en-US" altLang="en-US" sz="2400" b="1" dirty="0">
                <a:solidFill>
                  <a:srgbClr val="FF3300"/>
                </a:solidFill>
                <a:latin typeface="UTM Avo" panose="02040603050506020204" pitchFamily="18" charset="0"/>
              </a:rPr>
              <a:t>S =  a x b</a:t>
            </a:r>
            <a:r>
              <a:rPr lang="en-US" altLang="en-US" sz="2400" b="1" dirty="0">
                <a:solidFill>
                  <a:srgbClr val="0000FF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(a, b </a:t>
            </a:r>
            <a:r>
              <a:rPr lang="en-US" alt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cùng</a:t>
            </a:r>
            <a:r>
              <a:rPr lang="en-US" alt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đơn</a:t>
            </a:r>
            <a:r>
              <a:rPr lang="en-US" alt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vị</a:t>
            </a:r>
            <a:r>
              <a:rPr lang="en-US" alt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đo</a:t>
            </a:r>
            <a:r>
              <a:rPr lang="en-US" altLang="en-US" sz="2400" b="1" dirty="0">
                <a:solidFill>
                  <a:srgbClr val="00B050"/>
                </a:solidFill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304299" y="1753464"/>
            <a:ext cx="58459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UTM Avo" panose="02040603050506020204" pitchFamily="18" charset="0"/>
              </a:rPr>
              <a:t>a/ Tính S, biết: </a:t>
            </a:r>
            <a:r>
              <a:rPr lang="en-US" altLang="en-US" sz="1050" b="1">
                <a:latin typeface="UTM Avo" panose="02040603050506020204" pitchFamily="18" charset="0"/>
              </a:rPr>
              <a:t>  </a:t>
            </a:r>
            <a:r>
              <a:rPr lang="en-US" altLang="en-US" sz="24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cs typeface="Arial"/>
              </a:rPr>
              <a:t>a = 12 cm,  b = 5 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  <a:cs typeface="Arial"/>
              </a:rPr>
              <a:t>                          a = 15 m , b = 10 m</a:t>
            </a:r>
          </a:p>
        </p:txBody>
      </p:sp>
      <p:sp>
        <p:nvSpPr>
          <p:cNvPr id="16" name="Text Box 37"/>
          <p:cNvSpPr txBox="1">
            <a:spLocks noChangeArrowheads="1"/>
          </p:cNvSpPr>
          <p:nvPr/>
        </p:nvSpPr>
        <p:spPr bwMode="auto">
          <a:xfrm>
            <a:off x="581022" y="3379167"/>
            <a:ext cx="85629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altLang="en-US" sz="2400" b="1">
                <a:latin typeface="UTM Avo" panose="02040603050506020204" pitchFamily="18" charset="0"/>
              </a:rPr>
              <a:t>Nếu a = 12cm, b = 5cm thì S = 12 x 5 = 60 (cm</a:t>
            </a:r>
            <a:r>
              <a:rPr lang="en-US" altLang="en-US" sz="2400" b="1" baseline="30000">
                <a:latin typeface="UTM Avo" panose="02040603050506020204" pitchFamily="18" charset="0"/>
              </a:rPr>
              <a:t>2</a:t>
            </a:r>
            <a:r>
              <a:rPr lang="en-US" altLang="en-US" sz="2400" b="1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19" name="Text Box 40"/>
          <p:cNvSpPr txBox="1">
            <a:spLocks noChangeArrowheads="1"/>
          </p:cNvSpPr>
          <p:nvPr/>
        </p:nvSpPr>
        <p:spPr bwMode="auto">
          <a:xfrm>
            <a:off x="581022" y="4069227"/>
            <a:ext cx="92105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r>
              <a:rPr lang="en-US" altLang="en-US" sz="2400" b="1">
                <a:latin typeface="UTM Avo" panose="02040603050506020204" pitchFamily="18" charset="0"/>
              </a:rPr>
              <a:t>Nếu a = 15m, b = 10m thì S = 15 x 10 = 150 (m</a:t>
            </a:r>
            <a:r>
              <a:rPr lang="en-US" altLang="en-US" sz="2400" b="1" baseline="30000">
                <a:latin typeface="UTM Avo" panose="02040603050506020204" pitchFamily="18" charset="0"/>
              </a:rPr>
              <a:t>2</a:t>
            </a:r>
            <a:r>
              <a:rPr lang="en-US" altLang="en-US" sz="2400" b="1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21" name="Text Box 42"/>
          <p:cNvSpPr txBox="1">
            <a:spLocks noChangeArrowheads="1"/>
          </p:cNvSpPr>
          <p:nvPr/>
        </p:nvSpPr>
        <p:spPr bwMode="auto">
          <a:xfrm>
            <a:off x="3655258" y="2668006"/>
            <a:ext cx="18312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3EC84B"/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  <a:cs typeface="Arial"/>
              </a:rPr>
              <a:t>Bài giải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802CD3-01DC-4BF4-B6B8-A539DDEF3BA2}"/>
              </a:ext>
            </a:extLst>
          </p:cNvPr>
          <p:cNvGrpSpPr/>
          <p:nvPr/>
        </p:nvGrpSpPr>
        <p:grpSpPr>
          <a:xfrm>
            <a:off x="6199210" y="1561820"/>
            <a:ext cx="2343150" cy="1608922"/>
            <a:chOff x="6199210" y="1561820"/>
            <a:chExt cx="2343150" cy="1608922"/>
          </a:xfrm>
        </p:grpSpPr>
        <p:grpSp>
          <p:nvGrpSpPr>
            <p:cNvPr id="10" name="Group 35"/>
            <p:cNvGrpSpPr>
              <a:grpSpLocks/>
            </p:cNvGrpSpPr>
            <p:nvPr/>
          </p:nvGrpSpPr>
          <p:grpSpPr bwMode="auto">
            <a:xfrm>
              <a:off x="6199210" y="1776519"/>
              <a:ext cx="2343150" cy="1394223"/>
              <a:chOff x="3648" y="2304"/>
              <a:chExt cx="1968" cy="1171"/>
            </a:xfrm>
          </p:grpSpPr>
          <p:sp>
            <p:nvSpPr>
              <p:cNvPr id="11" name="Rectangle 31"/>
              <p:cNvSpPr>
                <a:spLocks noChangeArrowheads="1"/>
              </p:cNvSpPr>
              <p:nvPr/>
            </p:nvSpPr>
            <p:spPr bwMode="auto">
              <a:xfrm>
                <a:off x="3648" y="2304"/>
                <a:ext cx="1680" cy="814"/>
              </a:xfrm>
              <a:prstGeom prst="rect">
                <a:avLst/>
              </a:prstGeom>
              <a:gradFill>
                <a:gsLst>
                  <a:gs pos="10000">
                    <a:schemeClr val="accent1"/>
                  </a:gs>
                  <a:gs pos="100000">
                    <a:srgbClr val="BBFF45"/>
                  </a:gs>
                </a:gsLst>
                <a:lin ang="0" scaled="0"/>
              </a:gradFill>
              <a:ln w="9525">
                <a:solidFill>
                  <a:srgbClr val="00936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350"/>
              </a:p>
            </p:txBody>
          </p:sp>
          <p:sp>
            <p:nvSpPr>
              <p:cNvPr id="12" name="Text Box 32"/>
              <p:cNvSpPr txBox="1">
                <a:spLocks noChangeArrowheads="1"/>
              </p:cNvSpPr>
              <p:nvPr/>
            </p:nvSpPr>
            <p:spPr bwMode="auto">
              <a:xfrm>
                <a:off x="5328" y="2544"/>
                <a:ext cx="288" cy="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2800" b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  <a:cs typeface="Arial"/>
                  </a:rPr>
                  <a:t>b</a:t>
                </a:r>
              </a:p>
            </p:txBody>
          </p:sp>
          <p:sp>
            <p:nvSpPr>
              <p:cNvPr id="13" name="Text Box 33"/>
              <p:cNvSpPr txBox="1">
                <a:spLocks noChangeArrowheads="1"/>
              </p:cNvSpPr>
              <p:nvPr/>
            </p:nvSpPr>
            <p:spPr bwMode="auto">
              <a:xfrm>
                <a:off x="4368" y="3036"/>
                <a:ext cx="336" cy="4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2800" b="1">
                    <a:solidFill>
                      <a:schemeClr val="accent5">
                        <a:lumMod val="75000"/>
                      </a:schemeClr>
                    </a:solidFill>
                    <a:latin typeface="UTM Avo" panose="02040603050506020204" pitchFamily="18" charset="0"/>
                    <a:cs typeface="Arial"/>
                  </a:rPr>
                  <a:t>a</a:t>
                </a:r>
              </a:p>
            </p:txBody>
          </p:sp>
        </p:grpSp>
        <p:sp>
          <p:nvSpPr>
            <p:cNvPr id="58" name="Google Shape;257;p19">
              <a:extLst>
                <a:ext uri="{FF2B5EF4-FFF2-40B4-BE49-F238E27FC236}">
                  <a16:creationId xmlns:a16="http://schemas.microsoft.com/office/drawing/2014/main" id="{E20BDED3-28DC-4EAD-8AF6-628E30628615}"/>
                </a:ext>
              </a:extLst>
            </p:cNvPr>
            <p:cNvSpPr/>
            <p:nvPr/>
          </p:nvSpPr>
          <p:spPr>
            <a:xfrm>
              <a:off x="6878779" y="2214259"/>
              <a:ext cx="672901" cy="630203"/>
            </a:xfrm>
            <a:custGeom>
              <a:avLst/>
              <a:gdLst/>
              <a:ahLst/>
              <a:cxnLst/>
              <a:rect l="l" t="t" r="r" b="b"/>
              <a:pathLst>
                <a:path w="1256243" h="1404422" extrusionOk="0">
                  <a:moveTo>
                    <a:pt x="136989" y="466050"/>
                  </a:moveTo>
                  <a:cubicBezTo>
                    <a:pt x="136989" y="466050"/>
                    <a:pt x="267128" y="-13411"/>
                    <a:pt x="705492" y="288"/>
                  </a:cubicBezTo>
                  <a:cubicBezTo>
                    <a:pt x="1198652" y="15699"/>
                    <a:pt x="1243790" y="411254"/>
                    <a:pt x="1253447" y="589340"/>
                  </a:cubicBezTo>
                  <a:cubicBezTo>
                    <a:pt x="1267146" y="842769"/>
                    <a:pt x="1239748" y="1020854"/>
                    <a:pt x="958921" y="1150994"/>
                  </a:cubicBezTo>
                  <a:cubicBezTo>
                    <a:pt x="958921" y="1150994"/>
                    <a:pt x="1137007" y="911263"/>
                    <a:pt x="1013717" y="719479"/>
                  </a:cubicBezTo>
                  <a:cubicBezTo>
                    <a:pt x="1013717" y="719479"/>
                    <a:pt x="965771" y="1301681"/>
                    <a:pt x="404117" y="1404423"/>
                  </a:cubicBezTo>
                  <a:cubicBezTo>
                    <a:pt x="404117" y="1404423"/>
                    <a:pt x="657546" y="1157843"/>
                    <a:pt x="506858" y="801672"/>
                  </a:cubicBezTo>
                  <a:cubicBezTo>
                    <a:pt x="506858" y="801672"/>
                    <a:pt x="520557" y="1144144"/>
                    <a:pt x="123290" y="1130445"/>
                  </a:cubicBezTo>
                  <a:cubicBezTo>
                    <a:pt x="123290" y="1130445"/>
                    <a:pt x="363020" y="993457"/>
                    <a:pt x="294526" y="746877"/>
                  </a:cubicBezTo>
                  <a:cubicBezTo>
                    <a:pt x="253429" y="842769"/>
                    <a:pt x="157537" y="904414"/>
                    <a:pt x="0" y="870167"/>
                  </a:cubicBezTo>
                  <a:cubicBezTo>
                    <a:pt x="116440" y="801672"/>
                    <a:pt x="116440" y="561942"/>
                    <a:pt x="136989" y="466050"/>
                  </a:cubicBezTo>
                  <a:close/>
                </a:path>
              </a:pathLst>
            </a:custGeom>
            <a:gradFill>
              <a:gsLst>
                <a:gs pos="0">
                  <a:srgbClr val="BBFF45">
                    <a:alpha val="0"/>
                  </a:srgbClr>
                </a:gs>
                <a:gs pos="65000">
                  <a:srgbClr val="C2FF33"/>
                </a:gs>
                <a:gs pos="100000">
                  <a:srgbClr val="C9FF20"/>
                </a:gs>
              </a:gsLst>
              <a:lin ang="5400012" scaled="0"/>
            </a:gradFill>
            <a:ln>
              <a:noFill/>
            </a:ln>
            <a:effectLst>
              <a:outerShdw blurRad="28575" dist="38100" dir="5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9" name="Google Shape;263;p19">
              <a:extLst>
                <a:ext uri="{FF2B5EF4-FFF2-40B4-BE49-F238E27FC236}">
                  <a16:creationId xmlns:a16="http://schemas.microsoft.com/office/drawing/2014/main" id="{BBB0006E-AF7F-4739-B52F-C5A3BD776564}"/>
                </a:ext>
              </a:extLst>
            </p:cNvPr>
            <p:cNvGrpSpPr/>
            <p:nvPr/>
          </p:nvGrpSpPr>
          <p:grpSpPr>
            <a:xfrm>
              <a:off x="7066322" y="1830412"/>
              <a:ext cx="314026" cy="282058"/>
              <a:chOff x="8438871" y="401534"/>
              <a:chExt cx="2115348" cy="1982241"/>
            </a:xfrm>
          </p:grpSpPr>
          <p:sp>
            <p:nvSpPr>
              <p:cNvPr id="60" name="Google Shape;264;p19">
                <a:extLst>
                  <a:ext uri="{FF2B5EF4-FFF2-40B4-BE49-F238E27FC236}">
                    <a16:creationId xmlns:a16="http://schemas.microsoft.com/office/drawing/2014/main" id="{A480BEE7-8116-48AA-8A5E-204C5B5B93BF}"/>
                  </a:ext>
                </a:extLst>
              </p:cNvPr>
              <p:cNvSpPr/>
              <p:nvPr/>
            </p:nvSpPr>
            <p:spPr>
              <a:xfrm>
                <a:off x="8438871" y="401534"/>
                <a:ext cx="2115348" cy="1982241"/>
              </a:xfrm>
              <a:custGeom>
                <a:avLst/>
                <a:gdLst/>
                <a:ahLst/>
                <a:cxnLst/>
                <a:rect l="l" t="t" r="r" b="b"/>
                <a:pathLst>
                  <a:path w="2115348" h="1982241" extrusionOk="0">
                    <a:moveTo>
                      <a:pt x="1084381" y="1982241"/>
                    </a:moveTo>
                    <a:cubicBezTo>
                      <a:pt x="797390" y="1982241"/>
                      <a:pt x="529098" y="1889705"/>
                      <a:pt x="328957" y="1721963"/>
                    </a:cubicBezTo>
                    <a:cubicBezTo>
                      <a:pt x="126830" y="1552302"/>
                      <a:pt x="10253" y="1321476"/>
                      <a:pt x="663" y="1072019"/>
                    </a:cubicBezTo>
                    <a:cubicBezTo>
                      <a:pt x="-9679" y="803042"/>
                      <a:pt x="101418" y="520571"/>
                      <a:pt x="297929" y="316389"/>
                    </a:cubicBezTo>
                    <a:cubicBezTo>
                      <a:pt x="390670" y="219534"/>
                      <a:pt x="501494" y="141871"/>
                      <a:pt x="624236" y="87824"/>
                    </a:cubicBezTo>
                    <a:cubicBezTo>
                      <a:pt x="758690" y="29170"/>
                      <a:pt x="903967" y="-739"/>
                      <a:pt x="1050682" y="14"/>
                    </a:cubicBezTo>
                    <a:cubicBezTo>
                      <a:pt x="1339866" y="14"/>
                      <a:pt x="1578979" y="75906"/>
                      <a:pt x="1761448" y="225497"/>
                    </a:cubicBezTo>
                    <a:cubicBezTo>
                      <a:pt x="1935630" y="368308"/>
                      <a:pt x="2049125" y="569750"/>
                      <a:pt x="2098577" y="824412"/>
                    </a:cubicBezTo>
                    <a:cubicBezTo>
                      <a:pt x="2125770" y="962922"/>
                      <a:pt x="2119811" y="1105890"/>
                      <a:pt x="2081317" y="1241680"/>
                    </a:cubicBezTo>
                    <a:cubicBezTo>
                      <a:pt x="2044193" y="1372408"/>
                      <a:pt x="1980083" y="1493904"/>
                      <a:pt x="1893094" y="1598330"/>
                    </a:cubicBezTo>
                    <a:cubicBezTo>
                      <a:pt x="1796038" y="1715326"/>
                      <a:pt x="1675145" y="1810252"/>
                      <a:pt x="1538431" y="1876760"/>
                    </a:cubicBezTo>
                    <a:cubicBezTo>
                      <a:pt x="1396921" y="1945638"/>
                      <a:pt x="1241713" y="1981693"/>
                      <a:pt x="1084381" y="1982241"/>
                    </a:cubicBezTo>
                    <a:close/>
                  </a:path>
                </a:pathLst>
              </a:custGeom>
              <a:solidFill>
                <a:srgbClr val="09052E">
                  <a:alpha val="1173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265;p19">
                <a:extLst>
                  <a:ext uri="{FF2B5EF4-FFF2-40B4-BE49-F238E27FC236}">
                    <a16:creationId xmlns:a16="http://schemas.microsoft.com/office/drawing/2014/main" id="{B5E1DC47-CA92-46A6-9412-9040BE6023E6}"/>
                  </a:ext>
                </a:extLst>
              </p:cNvPr>
              <p:cNvSpPr/>
              <p:nvPr/>
            </p:nvSpPr>
            <p:spPr>
              <a:xfrm>
                <a:off x="8561906" y="475316"/>
                <a:ext cx="1869268" cy="1736332"/>
              </a:xfrm>
              <a:custGeom>
                <a:avLst/>
                <a:gdLst/>
                <a:ahLst/>
                <a:cxnLst/>
                <a:rect l="l" t="t" r="r" b="b"/>
                <a:pathLst>
                  <a:path w="1869268" h="1736332" extrusionOk="0">
                    <a:moveTo>
                      <a:pt x="927716" y="0"/>
                    </a:moveTo>
                    <a:cubicBezTo>
                      <a:pt x="337705" y="0"/>
                      <a:pt x="-16274" y="505694"/>
                      <a:pt x="576" y="943990"/>
                    </a:cubicBezTo>
                    <a:cubicBezTo>
                      <a:pt x="17426" y="1382285"/>
                      <a:pt x="422022" y="1736332"/>
                      <a:pt x="961415" y="1736332"/>
                    </a:cubicBezTo>
                    <a:cubicBezTo>
                      <a:pt x="1500808" y="1736332"/>
                      <a:pt x="1957049" y="1250776"/>
                      <a:pt x="1854856" y="724876"/>
                    </a:cubicBezTo>
                    <a:cubicBezTo>
                      <a:pt x="1769443" y="285279"/>
                      <a:pt x="1464438" y="0"/>
                      <a:pt x="9277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266;p19">
                <a:extLst>
                  <a:ext uri="{FF2B5EF4-FFF2-40B4-BE49-F238E27FC236}">
                    <a16:creationId xmlns:a16="http://schemas.microsoft.com/office/drawing/2014/main" id="{84AFDD65-8E07-4F84-8C99-EA439DE5B297}"/>
                  </a:ext>
                </a:extLst>
              </p:cNvPr>
              <p:cNvSpPr/>
              <p:nvPr/>
            </p:nvSpPr>
            <p:spPr>
              <a:xfrm>
                <a:off x="8561904" y="1299235"/>
                <a:ext cx="1869279" cy="912413"/>
              </a:xfrm>
              <a:custGeom>
                <a:avLst/>
                <a:gdLst/>
                <a:ahLst/>
                <a:cxnLst/>
                <a:rect l="l" t="t" r="r" b="b"/>
                <a:pathLst>
                  <a:path w="1869279" h="912413" extrusionOk="0">
                    <a:moveTo>
                      <a:pt x="963129" y="603915"/>
                    </a:moveTo>
                    <a:cubicBezTo>
                      <a:pt x="507230" y="603915"/>
                      <a:pt x="141882" y="366308"/>
                      <a:pt x="1880" y="34795"/>
                    </a:cubicBezTo>
                    <a:cubicBezTo>
                      <a:pt x="-39" y="63179"/>
                      <a:pt x="-518" y="91646"/>
                      <a:pt x="578" y="120071"/>
                    </a:cubicBezTo>
                    <a:cubicBezTo>
                      <a:pt x="17428" y="558435"/>
                      <a:pt x="422024" y="912414"/>
                      <a:pt x="961417" y="912414"/>
                    </a:cubicBezTo>
                    <a:cubicBezTo>
                      <a:pt x="1466769" y="912414"/>
                      <a:pt x="1899105" y="486242"/>
                      <a:pt x="1867666" y="0"/>
                    </a:cubicBezTo>
                    <a:cubicBezTo>
                      <a:pt x="1728075" y="347404"/>
                      <a:pt x="1367589" y="603915"/>
                      <a:pt x="963129" y="6039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267;p19">
                <a:extLst>
                  <a:ext uri="{FF2B5EF4-FFF2-40B4-BE49-F238E27FC236}">
                    <a16:creationId xmlns:a16="http://schemas.microsoft.com/office/drawing/2014/main" id="{E9C0A18A-E4D5-4097-AD6D-5FBF0D02F45B}"/>
                  </a:ext>
                </a:extLst>
              </p:cNvPr>
              <p:cNvSpPr/>
              <p:nvPr/>
            </p:nvSpPr>
            <p:spPr>
              <a:xfrm>
                <a:off x="9177188" y="748882"/>
                <a:ext cx="387480" cy="1272283"/>
              </a:xfrm>
              <a:custGeom>
                <a:avLst/>
                <a:gdLst/>
                <a:ahLst/>
                <a:cxnLst/>
                <a:rect l="l" t="t" r="r" b="b"/>
                <a:pathLst>
                  <a:path w="387480" h="1272283" extrusionOk="0">
                    <a:moveTo>
                      <a:pt x="341492" y="318088"/>
                    </a:moveTo>
                    <a:cubicBezTo>
                      <a:pt x="290600" y="318070"/>
                      <a:pt x="249367" y="276810"/>
                      <a:pt x="249367" y="225931"/>
                    </a:cubicBezTo>
                    <a:cubicBezTo>
                      <a:pt x="249436" y="192269"/>
                      <a:pt x="267792" y="161294"/>
                      <a:pt x="297313" y="145140"/>
                    </a:cubicBezTo>
                    <a:cubicBezTo>
                      <a:pt x="267860" y="90372"/>
                      <a:pt x="228955" y="41237"/>
                      <a:pt x="182448" y="0"/>
                    </a:cubicBezTo>
                    <a:cubicBezTo>
                      <a:pt x="182448" y="0"/>
                      <a:pt x="-269615" y="719876"/>
                      <a:pt x="249436" y="1272283"/>
                    </a:cubicBezTo>
                    <a:cubicBezTo>
                      <a:pt x="249436" y="1272283"/>
                      <a:pt x="459713" y="731178"/>
                      <a:pt x="361218" y="315896"/>
                    </a:cubicBezTo>
                    <a:cubicBezTo>
                      <a:pt x="354712" y="317324"/>
                      <a:pt x="348136" y="318059"/>
                      <a:pt x="341492" y="318088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0985"/>
                  </a:gs>
                  <a:gs pos="100000">
                    <a:srgbClr val="010101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" name="Google Shape;273;p19">
              <a:extLst>
                <a:ext uri="{FF2B5EF4-FFF2-40B4-BE49-F238E27FC236}">
                  <a16:creationId xmlns:a16="http://schemas.microsoft.com/office/drawing/2014/main" id="{5BD3F933-DEE3-4FEE-A073-DC293E592F21}"/>
                </a:ext>
              </a:extLst>
            </p:cNvPr>
            <p:cNvGrpSpPr/>
            <p:nvPr/>
          </p:nvGrpSpPr>
          <p:grpSpPr>
            <a:xfrm>
              <a:off x="6930843" y="2141179"/>
              <a:ext cx="620837" cy="241054"/>
              <a:chOff x="7066322" y="2899898"/>
              <a:chExt cx="1437262" cy="597425"/>
            </a:xfrm>
          </p:grpSpPr>
          <p:sp>
            <p:nvSpPr>
              <p:cNvPr id="65" name="Google Shape;274;p19">
                <a:extLst>
                  <a:ext uri="{FF2B5EF4-FFF2-40B4-BE49-F238E27FC236}">
                    <a16:creationId xmlns:a16="http://schemas.microsoft.com/office/drawing/2014/main" id="{1AB9A0C5-7F2A-461C-96F8-F3875FE3448E}"/>
                  </a:ext>
                </a:extLst>
              </p:cNvPr>
              <p:cNvSpPr/>
              <p:nvPr/>
            </p:nvSpPr>
            <p:spPr>
              <a:xfrm>
                <a:off x="7066322" y="2899898"/>
                <a:ext cx="1437262" cy="597425"/>
              </a:xfrm>
              <a:custGeom>
                <a:avLst/>
                <a:gdLst/>
                <a:ahLst/>
                <a:cxnLst/>
                <a:rect l="l" t="t" r="r" b="b"/>
                <a:pathLst>
                  <a:path w="2365864" h="983416" extrusionOk="0">
                    <a:moveTo>
                      <a:pt x="0" y="791179"/>
                    </a:moveTo>
                    <a:cubicBezTo>
                      <a:pt x="0" y="354253"/>
                      <a:pt x="529598" y="0"/>
                      <a:pt x="1182898" y="0"/>
                    </a:cubicBezTo>
                    <a:cubicBezTo>
                      <a:pt x="1836197" y="0"/>
                      <a:pt x="2365865" y="354253"/>
                      <a:pt x="2365865" y="791179"/>
                    </a:cubicBezTo>
                    <a:cubicBezTo>
                      <a:pt x="2365865" y="1228104"/>
                      <a:pt x="1836197" y="783576"/>
                      <a:pt x="1182898" y="783576"/>
                    </a:cubicBezTo>
                    <a:cubicBezTo>
                      <a:pt x="529598" y="783576"/>
                      <a:pt x="0" y="1228104"/>
                      <a:pt x="0" y="791179"/>
                    </a:cubicBezTo>
                    <a:close/>
                  </a:path>
                </a:pathLst>
              </a:custGeom>
              <a:solidFill>
                <a:srgbClr val="4C113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275;p19">
                <a:extLst>
                  <a:ext uri="{FF2B5EF4-FFF2-40B4-BE49-F238E27FC236}">
                    <a16:creationId xmlns:a16="http://schemas.microsoft.com/office/drawing/2014/main" id="{AB035D3F-511E-4397-8937-841CE837F8D6}"/>
                  </a:ext>
                </a:extLst>
              </p:cNvPr>
              <p:cNvSpPr/>
              <p:nvPr/>
            </p:nvSpPr>
            <p:spPr>
              <a:xfrm>
                <a:off x="7344300" y="3182158"/>
                <a:ext cx="173307" cy="276881"/>
              </a:xfrm>
              <a:custGeom>
                <a:avLst/>
                <a:gdLst/>
                <a:ahLst/>
                <a:cxnLst/>
                <a:rect l="l" t="t" r="r" b="b"/>
                <a:pathLst>
                  <a:path w="285279" h="455772" extrusionOk="0">
                    <a:moveTo>
                      <a:pt x="0" y="455773"/>
                    </a:moveTo>
                    <a:cubicBezTo>
                      <a:pt x="86303" y="430567"/>
                      <a:pt x="182195" y="401799"/>
                      <a:pt x="285279" y="377141"/>
                    </a:cubicBezTo>
                    <a:cubicBezTo>
                      <a:pt x="275279" y="230837"/>
                      <a:pt x="245005" y="11450"/>
                      <a:pt x="153838" y="422"/>
                    </a:cubicBezTo>
                    <a:cubicBezTo>
                      <a:pt x="44316" y="-13482"/>
                      <a:pt x="9589" y="320085"/>
                      <a:pt x="0" y="45577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E0C7"/>
                  </a:gs>
                  <a:gs pos="50000">
                    <a:srgbClr val="F8F1E4"/>
                  </a:gs>
                  <a:gs pos="100000">
                    <a:schemeClr val="lt1"/>
                  </a:gs>
                </a:gsLst>
                <a:lin ang="16200038" scaled="0"/>
              </a:gradFill>
              <a:ln>
                <a:noFill/>
              </a:ln>
              <a:effectLst>
                <a:outerShdw blurRad="14288" dist="28575" dir="162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276;p19">
                <a:extLst>
                  <a:ext uri="{FF2B5EF4-FFF2-40B4-BE49-F238E27FC236}">
                    <a16:creationId xmlns:a16="http://schemas.microsoft.com/office/drawing/2014/main" id="{DE897B74-00A8-44D2-AD0E-CC23BC3B9B3D}"/>
                  </a:ext>
                </a:extLst>
              </p:cNvPr>
              <p:cNvSpPr/>
              <p:nvPr/>
            </p:nvSpPr>
            <p:spPr>
              <a:xfrm>
                <a:off x="8056297" y="3181999"/>
                <a:ext cx="171726" cy="277456"/>
              </a:xfrm>
              <a:custGeom>
                <a:avLst/>
                <a:gdLst/>
                <a:ahLst/>
                <a:cxnLst/>
                <a:rect l="l" t="t" r="r" b="b"/>
                <a:pathLst>
                  <a:path w="282676" h="456717" extrusionOk="0">
                    <a:moveTo>
                      <a:pt x="282676" y="456718"/>
                    </a:moveTo>
                    <a:cubicBezTo>
                      <a:pt x="278567" y="331510"/>
                      <a:pt x="257333" y="14107"/>
                      <a:pt x="147194" y="408"/>
                    </a:cubicBezTo>
                    <a:cubicBezTo>
                      <a:pt x="55070" y="-11099"/>
                      <a:pt x="15823" y="223152"/>
                      <a:pt x="0" y="378566"/>
                    </a:cubicBezTo>
                    <a:cubicBezTo>
                      <a:pt x="102125" y="403155"/>
                      <a:pt x="197127" y="431718"/>
                      <a:pt x="282676" y="45671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E0C7"/>
                  </a:gs>
                  <a:gs pos="50000">
                    <a:srgbClr val="F8F1E4"/>
                  </a:gs>
                  <a:gs pos="100000">
                    <a:schemeClr val="lt1"/>
                  </a:gs>
                </a:gsLst>
                <a:lin ang="16200038" scaled="0"/>
              </a:gradFill>
              <a:ln>
                <a:noFill/>
              </a:ln>
              <a:effectLst>
                <a:outerShdw blurRad="14288" dist="28575" dir="16200000" algn="bl" rotWithShape="0">
                  <a:schemeClr val="dk1">
                    <a:alpha val="3000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" name="Google Shape;90;p12">
              <a:extLst>
                <a:ext uri="{FF2B5EF4-FFF2-40B4-BE49-F238E27FC236}">
                  <a16:creationId xmlns:a16="http://schemas.microsoft.com/office/drawing/2014/main" id="{B170BEBD-6707-402A-9181-BBC7CE62E4B5}"/>
                </a:ext>
              </a:extLst>
            </p:cNvPr>
            <p:cNvGrpSpPr/>
            <p:nvPr/>
          </p:nvGrpSpPr>
          <p:grpSpPr>
            <a:xfrm>
              <a:off x="6827416" y="1577842"/>
              <a:ext cx="179633" cy="241571"/>
              <a:chOff x="2893887" y="2547824"/>
              <a:chExt cx="1212350" cy="1214840"/>
            </a:xfrm>
          </p:grpSpPr>
          <p:sp>
            <p:nvSpPr>
              <p:cNvPr id="73" name="Google Shape;91;p12">
                <a:extLst>
                  <a:ext uri="{FF2B5EF4-FFF2-40B4-BE49-F238E27FC236}">
                    <a16:creationId xmlns:a16="http://schemas.microsoft.com/office/drawing/2014/main" id="{E8AA8BE7-7307-43F9-99EC-2C92977FAA0B}"/>
                  </a:ext>
                </a:extLst>
              </p:cNvPr>
              <p:cNvSpPr/>
              <p:nvPr/>
            </p:nvSpPr>
            <p:spPr>
              <a:xfrm>
                <a:off x="2893887" y="2547824"/>
                <a:ext cx="1212350" cy="1214840"/>
              </a:xfrm>
              <a:custGeom>
                <a:avLst/>
                <a:gdLst/>
                <a:ahLst/>
                <a:cxnLst/>
                <a:rect l="l" t="t" r="r" b="b"/>
                <a:pathLst>
                  <a:path w="1212350" h="1214840" extrusionOk="0">
                    <a:moveTo>
                      <a:pt x="0" y="1070973"/>
                    </a:moveTo>
                    <a:cubicBezTo>
                      <a:pt x="0" y="1070973"/>
                      <a:pt x="650697" y="1447692"/>
                      <a:pt x="1212351" y="981930"/>
                    </a:cubicBezTo>
                    <a:lnTo>
                      <a:pt x="549325" y="40612"/>
                    </a:lnTo>
                    <a:cubicBezTo>
                      <a:pt x="518790" y="-2656"/>
                      <a:pt x="458960" y="-12985"/>
                      <a:pt x="415686" y="17550"/>
                    </a:cubicBezTo>
                    <a:cubicBezTo>
                      <a:pt x="400062" y="28578"/>
                      <a:pt x="388089" y="44030"/>
                      <a:pt x="381308" y="619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92;p12">
                <a:extLst>
                  <a:ext uri="{FF2B5EF4-FFF2-40B4-BE49-F238E27FC236}">
                    <a16:creationId xmlns:a16="http://schemas.microsoft.com/office/drawing/2014/main" id="{02F07308-7D9C-47ED-B966-0F59F057A26C}"/>
                  </a:ext>
                </a:extLst>
              </p:cNvPr>
              <p:cNvSpPr/>
              <p:nvPr/>
            </p:nvSpPr>
            <p:spPr>
              <a:xfrm>
                <a:off x="2996697" y="3186871"/>
                <a:ext cx="951250" cy="244546"/>
              </a:xfrm>
              <a:custGeom>
                <a:avLst/>
                <a:gdLst/>
                <a:ahLst/>
                <a:cxnLst/>
                <a:rect l="l" t="t" r="r" b="b"/>
                <a:pathLst>
                  <a:path w="951250" h="244546" extrusionOk="0">
                    <a:moveTo>
                      <a:pt x="43357" y="45138"/>
                    </a:moveTo>
                    <a:lnTo>
                      <a:pt x="0" y="159934"/>
                    </a:lnTo>
                    <a:cubicBezTo>
                      <a:pt x="152674" y="234319"/>
                      <a:pt x="473639" y="323156"/>
                      <a:pt x="951250" y="118221"/>
                    </a:cubicBezTo>
                    <a:lnTo>
                      <a:pt x="867961" y="0"/>
                    </a:lnTo>
                    <a:cubicBezTo>
                      <a:pt x="691177" y="94111"/>
                      <a:pt x="402815" y="180483"/>
                      <a:pt x="43357" y="45138"/>
                    </a:cubicBezTo>
                    <a:close/>
                  </a:path>
                </a:pathLst>
              </a:custGeom>
              <a:solidFill>
                <a:srgbClr val="3436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93;p12">
                <a:extLst>
                  <a:ext uri="{FF2B5EF4-FFF2-40B4-BE49-F238E27FC236}">
                    <a16:creationId xmlns:a16="http://schemas.microsoft.com/office/drawing/2014/main" id="{0F8ABA11-5604-4E97-8471-F63F8D069A94}"/>
                  </a:ext>
                </a:extLst>
              </p:cNvPr>
              <p:cNvSpPr/>
              <p:nvPr/>
            </p:nvSpPr>
            <p:spPr>
              <a:xfrm>
                <a:off x="3140056" y="2892620"/>
                <a:ext cx="568503" cy="125416"/>
              </a:xfrm>
              <a:custGeom>
                <a:avLst/>
                <a:gdLst/>
                <a:ahLst/>
                <a:cxnLst/>
                <a:rect l="l" t="t" r="r" b="b"/>
                <a:pathLst>
                  <a:path w="568503" h="125416" extrusionOk="0">
                    <a:moveTo>
                      <a:pt x="27398" y="2123"/>
                    </a:moveTo>
                    <a:lnTo>
                      <a:pt x="0" y="74179"/>
                    </a:lnTo>
                    <a:cubicBezTo>
                      <a:pt x="118016" y="119317"/>
                      <a:pt x="322540" y="163222"/>
                      <a:pt x="568503" y="72261"/>
                    </a:cubicBezTo>
                    <a:lnTo>
                      <a:pt x="517544" y="0"/>
                    </a:lnTo>
                    <a:cubicBezTo>
                      <a:pt x="405281" y="47467"/>
                      <a:pt x="236717" y="79796"/>
                      <a:pt x="27398" y="2123"/>
                    </a:cubicBezTo>
                    <a:close/>
                  </a:path>
                </a:pathLst>
              </a:custGeom>
              <a:solidFill>
                <a:srgbClr val="3436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94;p12">
                <a:extLst>
                  <a:ext uri="{FF2B5EF4-FFF2-40B4-BE49-F238E27FC236}">
                    <a16:creationId xmlns:a16="http://schemas.microsoft.com/office/drawing/2014/main" id="{697679BC-51A2-4A48-9657-6AC906992437}"/>
                  </a:ext>
                </a:extLst>
              </p:cNvPr>
              <p:cNvSpPr/>
              <p:nvPr/>
            </p:nvSpPr>
            <p:spPr>
              <a:xfrm>
                <a:off x="3404162" y="2647161"/>
                <a:ext cx="524058" cy="1084446"/>
              </a:xfrm>
              <a:custGeom>
                <a:avLst/>
                <a:gdLst/>
                <a:ahLst/>
                <a:cxnLst/>
                <a:rect l="l" t="t" r="r" b="b"/>
                <a:pathLst>
                  <a:path w="524058" h="1084446" extrusionOk="0">
                    <a:moveTo>
                      <a:pt x="524059" y="1002185"/>
                    </a:moveTo>
                    <a:lnTo>
                      <a:pt x="18570" y="4084"/>
                    </a:lnTo>
                    <a:cubicBezTo>
                      <a:pt x="13844" y="-5299"/>
                      <a:pt x="-2595" y="3057"/>
                      <a:pt x="351" y="13331"/>
                    </a:cubicBezTo>
                    <a:lnTo>
                      <a:pt x="311452" y="1084446"/>
                    </a:lnTo>
                    <a:cubicBezTo>
                      <a:pt x="385337" y="1065562"/>
                      <a:pt x="456708" y="1037952"/>
                      <a:pt x="524059" y="100218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" name="Google Shape;95;p12">
              <a:extLst>
                <a:ext uri="{FF2B5EF4-FFF2-40B4-BE49-F238E27FC236}">
                  <a16:creationId xmlns:a16="http://schemas.microsoft.com/office/drawing/2014/main" id="{E371306B-CE17-4FB7-A507-0E4DDA28560F}"/>
                </a:ext>
              </a:extLst>
            </p:cNvPr>
            <p:cNvGrpSpPr/>
            <p:nvPr/>
          </p:nvGrpSpPr>
          <p:grpSpPr>
            <a:xfrm flipH="1">
              <a:off x="7468530" y="1561820"/>
              <a:ext cx="179633" cy="241571"/>
              <a:chOff x="2893887" y="2547824"/>
              <a:chExt cx="1212350" cy="1214840"/>
            </a:xfrm>
          </p:grpSpPr>
          <p:sp>
            <p:nvSpPr>
              <p:cNvPr id="78" name="Google Shape;96;p12">
                <a:extLst>
                  <a:ext uri="{FF2B5EF4-FFF2-40B4-BE49-F238E27FC236}">
                    <a16:creationId xmlns:a16="http://schemas.microsoft.com/office/drawing/2014/main" id="{CB52247C-E528-4B58-AEA7-D9561C500FFB}"/>
                  </a:ext>
                </a:extLst>
              </p:cNvPr>
              <p:cNvSpPr/>
              <p:nvPr/>
            </p:nvSpPr>
            <p:spPr>
              <a:xfrm>
                <a:off x="2893887" y="2547824"/>
                <a:ext cx="1212350" cy="1214840"/>
              </a:xfrm>
              <a:custGeom>
                <a:avLst/>
                <a:gdLst/>
                <a:ahLst/>
                <a:cxnLst/>
                <a:rect l="l" t="t" r="r" b="b"/>
                <a:pathLst>
                  <a:path w="1212350" h="1214840" extrusionOk="0">
                    <a:moveTo>
                      <a:pt x="0" y="1070973"/>
                    </a:moveTo>
                    <a:cubicBezTo>
                      <a:pt x="0" y="1070973"/>
                      <a:pt x="650697" y="1447692"/>
                      <a:pt x="1212351" y="981930"/>
                    </a:cubicBezTo>
                    <a:lnTo>
                      <a:pt x="549325" y="40612"/>
                    </a:lnTo>
                    <a:cubicBezTo>
                      <a:pt x="518790" y="-2656"/>
                      <a:pt x="458960" y="-12985"/>
                      <a:pt x="415686" y="17550"/>
                    </a:cubicBezTo>
                    <a:cubicBezTo>
                      <a:pt x="400062" y="28578"/>
                      <a:pt x="388089" y="44030"/>
                      <a:pt x="381308" y="6191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7;p12">
                <a:extLst>
                  <a:ext uri="{FF2B5EF4-FFF2-40B4-BE49-F238E27FC236}">
                    <a16:creationId xmlns:a16="http://schemas.microsoft.com/office/drawing/2014/main" id="{60BDC845-27F0-4B2E-933D-1C8BDFD520AB}"/>
                  </a:ext>
                </a:extLst>
              </p:cNvPr>
              <p:cNvSpPr/>
              <p:nvPr/>
            </p:nvSpPr>
            <p:spPr>
              <a:xfrm>
                <a:off x="2996697" y="3186871"/>
                <a:ext cx="951250" cy="244546"/>
              </a:xfrm>
              <a:custGeom>
                <a:avLst/>
                <a:gdLst/>
                <a:ahLst/>
                <a:cxnLst/>
                <a:rect l="l" t="t" r="r" b="b"/>
                <a:pathLst>
                  <a:path w="951250" h="244546" extrusionOk="0">
                    <a:moveTo>
                      <a:pt x="43357" y="45138"/>
                    </a:moveTo>
                    <a:lnTo>
                      <a:pt x="0" y="159934"/>
                    </a:lnTo>
                    <a:cubicBezTo>
                      <a:pt x="152674" y="234319"/>
                      <a:pt x="473639" y="323156"/>
                      <a:pt x="951250" y="118221"/>
                    </a:cubicBezTo>
                    <a:lnTo>
                      <a:pt x="867961" y="0"/>
                    </a:lnTo>
                    <a:cubicBezTo>
                      <a:pt x="691177" y="94111"/>
                      <a:pt x="402815" y="180483"/>
                      <a:pt x="43357" y="45138"/>
                    </a:cubicBezTo>
                    <a:close/>
                  </a:path>
                </a:pathLst>
              </a:custGeom>
              <a:solidFill>
                <a:srgbClr val="3436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8;p12">
                <a:extLst>
                  <a:ext uri="{FF2B5EF4-FFF2-40B4-BE49-F238E27FC236}">
                    <a16:creationId xmlns:a16="http://schemas.microsoft.com/office/drawing/2014/main" id="{F53BF760-B881-4AA6-89B7-AE6387B30AFF}"/>
                  </a:ext>
                </a:extLst>
              </p:cNvPr>
              <p:cNvSpPr/>
              <p:nvPr/>
            </p:nvSpPr>
            <p:spPr>
              <a:xfrm>
                <a:off x="3140056" y="2892620"/>
                <a:ext cx="568503" cy="125416"/>
              </a:xfrm>
              <a:custGeom>
                <a:avLst/>
                <a:gdLst/>
                <a:ahLst/>
                <a:cxnLst/>
                <a:rect l="l" t="t" r="r" b="b"/>
                <a:pathLst>
                  <a:path w="568503" h="125416" extrusionOk="0">
                    <a:moveTo>
                      <a:pt x="27398" y="2123"/>
                    </a:moveTo>
                    <a:lnTo>
                      <a:pt x="0" y="74179"/>
                    </a:lnTo>
                    <a:cubicBezTo>
                      <a:pt x="118016" y="119317"/>
                      <a:pt x="322540" y="163222"/>
                      <a:pt x="568503" y="72261"/>
                    </a:cubicBezTo>
                    <a:lnTo>
                      <a:pt x="517544" y="0"/>
                    </a:lnTo>
                    <a:cubicBezTo>
                      <a:pt x="405281" y="47467"/>
                      <a:pt x="236717" y="79796"/>
                      <a:pt x="27398" y="2123"/>
                    </a:cubicBezTo>
                    <a:close/>
                  </a:path>
                </a:pathLst>
              </a:custGeom>
              <a:solidFill>
                <a:srgbClr val="34365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99;p12">
                <a:extLst>
                  <a:ext uri="{FF2B5EF4-FFF2-40B4-BE49-F238E27FC236}">
                    <a16:creationId xmlns:a16="http://schemas.microsoft.com/office/drawing/2014/main" id="{E4A592F9-A4CB-4DEC-8CAA-79F00625798B}"/>
                  </a:ext>
                </a:extLst>
              </p:cNvPr>
              <p:cNvSpPr/>
              <p:nvPr/>
            </p:nvSpPr>
            <p:spPr>
              <a:xfrm>
                <a:off x="3404162" y="2647161"/>
                <a:ext cx="524058" cy="1084446"/>
              </a:xfrm>
              <a:custGeom>
                <a:avLst/>
                <a:gdLst/>
                <a:ahLst/>
                <a:cxnLst/>
                <a:rect l="l" t="t" r="r" b="b"/>
                <a:pathLst>
                  <a:path w="524058" h="1084446" extrusionOk="0">
                    <a:moveTo>
                      <a:pt x="524059" y="1002185"/>
                    </a:moveTo>
                    <a:lnTo>
                      <a:pt x="18570" y="4084"/>
                    </a:lnTo>
                    <a:cubicBezTo>
                      <a:pt x="13844" y="-5299"/>
                      <a:pt x="-2595" y="3057"/>
                      <a:pt x="351" y="13331"/>
                    </a:cubicBezTo>
                    <a:lnTo>
                      <a:pt x="311452" y="1084446"/>
                    </a:lnTo>
                    <a:cubicBezTo>
                      <a:pt x="385337" y="1065562"/>
                      <a:pt x="456708" y="1037952"/>
                      <a:pt x="524059" y="1002185"/>
                    </a:cubicBez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606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6" grpId="0"/>
      <p:bldP spid="19" grpId="0"/>
      <p:bldP spid="21" grpId="0"/>
    </p:bldLst>
  </p:timing>
</p:sld>
</file>

<file path=ppt/theme/theme1.xml><?xml version="1.0" encoding="utf-8"?>
<a:theme xmlns:a="http://schemas.openxmlformats.org/drawingml/2006/main" name="Moth template">
  <a:themeElements>
    <a:clrScheme name="Custom 347">
      <a:dk1>
        <a:srgbClr val="00032A"/>
      </a:dk1>
      <a:lt1>
        <a:srgbClr val="FFFFFF"/>
      </a:lt1>
      <a:dk2>
        <a:srgbClr val="8B8D9E"/>
      </a:dk2>
      <a:lt2>
        <a:srgbClr val="F1F2F7"/>
      </a:lt2>
      <a:accent1>
        <a:srgbClr val="32C34B"/>
      </a:accent1>
      <a:accent2>
        <a:srgbClr val="FFCC19"/>
      </a:accent2>
      <a:accent3>
        <a:srgbClr val="F14545"/>
      </a:accent3>
      <a:accent4>
        <a:srgbClr val="C0007C"/>
      </a:accent4>
      <a:accent5>
        <a:srgbClr val="7B62D5"/>
      </a:accent5>
      <a:accent6>
        <a:srgbClr val="2EC6DD"/>
      </a:accent6>
      <a:hlink>
        <a:srgbClr val="1B249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334</Words>
  <Application>Microsoft Office PowerPoint</Application>
  <PresentationFormat>On-screen Show (16:9)</PresentationFormat>
  <Paragraphs>67</Paragraphs>
  <Slides>11</Slides>
  <Notes>6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UTM Soraya</vt:lpstr>
      <vt:lpstr>Arial</vt:lpstr>
      <vt:lpstr>UTM Avo</vt:lpstr>
      <vt:lpstr>UTM ViceroyJF</vt:lpstr>
      <vt:lpstr>UTM Guanine</vt:lpstr>
      <vt:lpstr>Wingdings</vt:lpstr>
      <vt:lpstr>UTM Showcard</vt:lpstr>
      <vt:lpstr>Calibri</vt:lpstr>
      <vt:lpstr>Helvetica</vt:lpstr>
      <vt:lpstr>Quicksand Light</vt:lpstr>
      <vt:lpstr>Atma</vt:lpstr>
      <vt:lpstr>Moth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Luyen tap tr74</dc:title>
  <dc:subject>Toan 4</dc:subject>
  <dc:creator>KTUTS</dc:creator>
  <cp:keywords>YenVu</cp:keywords>
  <cp:lastModifiedBy>PHAN HOÀNG PHƯỚC HẠNH</cp:lastModifiedBy>
  <cp:revision>5</cp:revision>
  <dcterms:modified xsi:type="dcterms:W3CDTF">2021-11-28T05:00:58Z</dcterms:modified>
  <cp:version>Q06</cp:version>
</cp:coreProperties>
</file>