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78" r:id="rId4"/>
    <p:sldId id="257" r:id="rId5"/>
    <p:sldId id="284" r:id="rId6"/>
    <p:sldId id="283" r:id="rId7"/>
    <p:sldId id="285" r:id="rId8"/>
    <p:sldId id="266" r:id="rId9"/>
    <p:sldId id="287" r:id="rId10"/>
    <p:sldId id="288" r:id="rId11"/>
    <p:sldId id="261" r:id="rId12"/>
    <p:sldId id="286" r:id="rId13"/>
    <p:sldId id="282" r:id="rId14"/>
    <p:sldId id="279" r:id="rId15"/>
    <p:sldId id="258" r:id="rId16"/>
    <p:sldId id="280" r:id="rId17"/>
    <p:sldId id="272" r:id="rId18"/>
    <p:sldId id="26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Flamenco" panose="02040603050506020204" pitchFamily="18" charset="0"/>
      <p:regular r:id="rId28"/>
    </p:embeddedFont>
    <p:embeddedFont>
      <p:font typeface="UTM Kabel KT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DBF"/>
    <a:srgbClr val="1DAAB3"/>
    <a:srgbClr val="0082FF"/>
    <a:srgbClr val="A9D115"/>
    <a:srgbClr val="FF9200"/>
    <a:srgbClr val="FFAFAF"/>
    <a:srgbClr val="FF7575"/>
    <a:srgbClr val="B7F2F8"/>
    <a:srgbClr val="D6F173"/>
    <a:srgbClr val="D5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0055" autoAdjust="0"/>
  </p:normalViewPr>
  <p:slideViewPr>
    <p:cSldViewPr snapToGrid="0" showGuides="1">
      <p:cViewPr>
        <p:scale>
          <a:sx n="50" d="100"/>
          <a:sy n="50" d="100"/>
        </p:scale>
        <p:origin x="100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E5914-90E7-49DC-AE46-A9BECEB9B48B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F503-512A-46BE-A2D3-5A4E325716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5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8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54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1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B1: </a:t>
            </a:r>
            <a:r>
              <a:rPr lang="en-US" altLang="zh-CN" dirty="0" err="1"/>
              <a:t>Nhấp</a:t>
            </a:r>
            <a:r>
              <a:rPr lang="en-US" altLang="zh-CN" dirty="0"/>
              <a:t>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xem</a:t>
            </a:r>
            <a:r>
              <a:rPr lang="en-US" altLang="zh-CN" dirty="0"/>
              <a:t> 9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nhẩm</a:t>
            </a:r>
            <a:r>
              <a:rPr lang="en-US" altLang="zh-CN" dirty="0"/>
              <a:t>,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trí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vòng</a:t>
            </a:r>
            <a:r>
              <a:rPr lang="en-US" altLang="zh-CN" dirty="0"/>
              <a:t> 60s (</a:t>
            </a:r>
            <a:r>
              <a:rPr lang="en-US" altLang="zh-CN" dirty="0" err="1"/>
              <a:t>các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che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60s)</a:t>
            </a:r>
            <a:br>
              <a:rPr lang="en-US" altLang="zh-CN" dirty="0"/>
            </a:br>
            <a:r>
              <a:rPr lang="en-US" altLang="zh-CN" dirty="0"/>
              <a:t>B2: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dấu</a:t>
            </a:r>
            <a:r>
              <a:rPr lang="en-US" altLang="zh-CN" dirty="0"/>
              <a:t> tick </a:t>
            </a:r>
            <a:r>
              <a:rPr lang="en-US" altLang="zh-CN" dirty="0" err="1"/>
              <a:t>đúng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*** GV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ô </a:t>
            </a:r>
            <a:r>
              <a:rPr lang="en-US" altLang="zh-CN" dirty="0" err="1"/>
              <a:t>biến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, </a:t>
            </a:r>
            <a:r>
              <a:rPr lang="en-US" altLang="zh-CN" dirty="0" err="1"/>
              <a:t>nếu</a:t>
            </a:r>
            <a:r>
              <a:rPr lang="en-US" altLang="zh-CN" dirty="0"/>
              <a:t> HS TL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muốn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nữa</a:t>
            </a:r>
            <a:endParaRPr lang="en-US" altLang="zh-CN" dirty="0"/>
          </a:p>
          <a:p>
            <a:r>
              <a:rPr lang="en-US" altLang="zh-CN" dirty="0"/>
              <a:t>B3: HS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thúc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sai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chừng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GV </a:t>
            </a:r>
            <a:r>
              <a:rPr lang="en-US" altLang="zh-CN" dirty="0" err="1"/>
              <a:t>đóng</a:t>
            </a:r>
            <a:r>
              <a:rPr lang="en-US" altLang="zh-CN" dirty="0"/>
              <a:t> ô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đủ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88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2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33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197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0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 </a:t>
            </a:r>
            <a:r>
              <a:rPr lang="en-US" altLang="zh-CN" dirty="0" err="1"/>
              <a:t>tên</a:t>
            </a:r>
            <a:r>
              <a:rPr lang="en-US" altLang="zh-CN" dirty="0"/>
              <a:t> HS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tl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4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8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6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5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57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8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F42BF-665D-4BC3-968C-89FC8EA77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CB9F947-3235-44BB-A3B0-4D2099F2E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4CEEBD-144C-4064-A056-70F6DCA4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D484FA-0669-45E6-8F8B-04B5081C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EEF71-9494-446F-B288-620FD521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994CA9-4B53-4433-A2A2-5440C756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7414B4-750B-47F0-98FD-4ABB0FA18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FE992-11D7-442A-A57E-EB9075B3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0C3FC-329F-4BDD-A223-FF315FF3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7018CA-30E0-4AD5-8667-1FCF441F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1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E649D1-19C9-4A15-A66A-60281AFA8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66B18A-7AFE-4109-81D8-CBD92CE30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857EDB-1DEE-4EC7-A00E-E7C3BAFF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8E0F1-387D-44D4-A873-22DA4440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813B0-76D4-43A1-9175-BBE2904A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6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EAAA7-B4BA-40C1-80E0-C163CD76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F656EB-36D5-49AF-B54F-6693273B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99F4A3-A3E8-4BE7-9B3C-5C76AB5F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C357B-5712-4CD9-9272-E91DCAD6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3F2E1-A7D7-4C8C-9280-AC0F55B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174A9F-133A-493D-AEDF-5755EA8A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28D06C-7725-479F-AF4D-66F2E58F6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D3BBE-F0E5-4E16-9226-D49E1DA4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494F9-7D87-46A7-A608-CEB0B94D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A80BA-4C69-4606-AF93-E945B474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FC8C7-0A75-4CA7-AEA9-DB06CDBB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DC617-4757-4080-BF04-CBCE4C6CD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4BF923-F3DB-4EF8-B90E-5088F85E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582DC-8E0E-4330-8B46-E81363FE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42C3F6-8259-4815-9E53-A3209F82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6CDD98-1D7C-49B8-BCD1-48E8BC5A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F9C47-CA16-4A18-8803-7A141FD5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261F2F-61EE-4393-A004-8F917706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0D70ED-EF14-4AEA-B162-649BA471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DCABD0-B648-4FC7-B11A-3FDA7EE72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004492-7D38-4777-B58A-6A3C990CF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06CDF7-14F0-4DCD-A628-BE8E7580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2559BC-1FA8-49D3-B7F5-D4997631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738825-48BD-452E-86CD-EC7645F4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EF73F9-4A9E-4EA0-85C9-2F7E2371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EC9D2F-E83F-4822-85D7-8D644663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CCB70A-FB72-4026-B4E4-EE022142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8BBE75-085C-4E60-9953-3DF0E1F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CCB8F7-B244-470C-9BE1-8D8358A1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5E357B-9CBC-4411-85EC-0C296945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0A01CE-8D76-447B-BD1C-13E9F9B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8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9A8BE6-0321-416D-9049-E2D3DF98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DAEED-AA7E-47D9-9E5D-FA68CFF6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81E27F-5FF5-41F8-BB13-C7A899B0B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E6E782-9748-43E3-9A78-4655464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E450B2-A25F-4E35-A89E-83FD2111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B0BF88-7AA4-4D5D-8624-59A3D2C8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820ED-6000-4919-B8AE-7BF96A0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9D58E2-DA24-404E-97F1-BFA8EBC98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28DCC4-C1AA-4BDD-8090-47FE18EA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23CEB-7244-4D92-9F6A-1B28818A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33D931-921C-43DE-8A5D-A1A4F620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DD9BB0-5F01-4C5F-992B-50C9C800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B38AE-3A60-4444-B035-2A773C3CC6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556" y="-2667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6F1C8-E01E-4FC8-BBB6-DE08216132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044" y="6225488"/>
            <a:ext cx="1581356" cy="1265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33540-B4CB-42AE-99A8-2AB2D759C2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8" y="-228601"/>
            <a:ext cx="12524378" cy="7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kv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8000" y="725009"/>
            <a:ext cx="12158832" cy="2726125"/>
            <a:chOff x="909546" y="2426948"/>
            <a:chExt cx="10590134" cy="2726125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74375" y="2426948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D6F173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 </a:t>
              </a:r>
              <a:endParaRPr lang="zh-CN" altLang="en-US" sz="16600" dirty="0">
                <a:solidFill>
                  <a:srgbClr val="D6F173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8463517" y="2244096"/>
            <a:ext cx="4067548" cy="504376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664331" y="2578841"/>
            <a:ext cx="4018717" cy="4942376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84390" y="2013221"/>
            <a:ext cx="419196" cy="1232181"/>
          </a:xfrm>
          <a:prstGeom prst="rect">
            <a:avLst/>
          </a:prstGeom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4" y="3220235"/>
            <a:ext cx="644623" cy="68689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744838" y="2437714"/>
            <a:ext cx="391538" cy="645313"/>
          </a:xfrm>
          <a:prstGeom prst="rect">
            <a:avLst/>
          </a:prstGeom>
        </p:spPr>
      </p:pic>
      <p:pic>
        <p:nvPicPr>
          <p:cNvPr id="27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7" y="3278396"/>
            <a:ext cx="1054340" cy="11813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18" y="4130248"/>
            <a:ext cx="3214095" cy="24116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9513" y="4176144"/>
            <a:ext cx="3214095" cy="24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60" y="645806"/>
            <a:ext cx="6689128" cy="5616098"/>
          </a:xfrm>
          <a:prstGeom prst="rect">
            <a:avLst/>
          </a:prstGeom>
        </p:spPr>
      </p:pic>
      <p:grpSp>
        <p:nvGrpSpPr>
          <p:cNvPr id="30" name="组合 2"/>
          <p:cNvGrpSpPr/>
          <p:nvPr/>
        </p:nvGrpSpPr>
        <p:grpSpPr>
          <a:xfrm>
            <a:off x="0" y="1052950"/>
            <a:ext cx="5955018" cy="5805050"/>
            <a:chOff x="4361619" y="2372103"/>
            <a:chExt cx="3371147" cy="3286250"/>
          </a:xfrm>
        </p:grpSpPr>
        <p:sp>
          <p:nvSpPr>
            <p:cNvPr id="31" name="椭圆 1"/>
            <p:cNvSpPr/>
            <p:nvPr/>
          </p:nvSpPr>
          <p:spPr>
            <a:xfrm>
              <a:off x="4521200" y="2372103"/>
              <a:ext cx="2885440" cy="2885440"/>
            </a:xfrm>
            <a:prstGeom prst="ellipse">
              <a:avLst/>
            </a:prstGeom>
            <a:solidFill>
              <a:srgbClr val="D5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" t="4631" r="54726" b="68505"/>
            <a:stretch/>
          </p:blipFill>
          <p:spPr>
            <a:xfrm>
              <a:off x="4361619" y="2570796"/>
              <a:ext cx="3371147" cy="3087557"/>
            </a:xfrm>
            <a:prstGeom prst="rect">
              <a:avLst/>
            </a:prstGeom>
          </p:spPr>
        </p:pic>
      </p:grpSp>
      <p:pic>
        <p:nvPicPr>
          <p:cNvPr id="3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98659" y="1945117"/>
            <a:ext cx="676981" cy="696462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66304" y="827819"/>
            <a:ext cx="1119999" cy="1152228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496641" y="41810"/>
            <a:ext cx="1355770" cy="1394784"/>
          </a:xfrm>
          <a:prstGeom prst="rect">
            <a:avLst/>
          </a:prstGeom>
        </p:spPr>
      </p:pic>
      <p:pic>
        <p:nvPicPr>
          <p:cNvPr id="37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35922" y="2768155"/>
            <a:ext cx="471721" cy="485295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400384" y="1623146"/>
            <a:ext cx="471721" cy="485295"/>
          </a:xfrm>
          <a:prstGeom prst="rect">
            <a:avLst/>
          </a:prstGeom>
        </p:spPr>
      </p:pic>
      <p:pic>
        <p:nvPicPr>
          <p:cNvPr id="39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44603" y="2136231"/>
            <a:ext cx="676981" cy="696462"/>
          </a:xfrm>
          <a:prstGeom prst="rect">
            <a:avLst/>
          </a:prstGeom>
        </p:spPr>
      </p:pic>
      <p:pic>
        <p:nvPicPr>
          <p:cNvPr id="4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13825" y="2907032"/>
            <a:ext cx="1119999" cy="1152228"/>
          </a:xfrm>
          <a:prstGeom prst="rect">
            <a:avLst/>
          </a:prstGeom>
        </p:spPr>
      </p:pic>
      <p:sp>
        <p:nvSpPr>
          <p:cNvPr id="41" name="文本框 39"/>
          <p:cNvSpPr txBox="1"/>
          <p:nvPr/>
        </p:nvSpPr>
        <p:spPr>
          <a:xfrm>
            <a:off x="7080731" y="564242"/>
            <a:ext cx="358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646205" y="1711768"/>
            <a:ext cx="6251628" cy="409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58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" y="220250"/>
            <a:ext cx="11717079" cy="6570739"/>
          </a:xfrm>
          <a:prstGeom prst="rect">
            <a:avLst/>
          </a:prstGeom>
        </p:spPr>
      </p:pic>
      <p:sp>
        <p:nvSpPr>
          <p:cNvPr id="26" name="文本框 39"/>
          <p:cNvSpPr txBox="1"/>
          <p:nvPr/>
        </p:nvSpPr>
        <p:spPr>
          <a:xfrm>
            <a:off x="-510836" y="85962"/>
            <a:ext cx="721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374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89170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154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649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1821" y="66574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1045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275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286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902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858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979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50840" y="143163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34 x 11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50840" y="2436274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95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0840" y="34409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82 x 11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50840" y="444554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25 x 11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02106" y="143877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14 x 11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202106" y="24510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78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02105" y="344805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59 x 11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02105" y="4447635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26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13749" y="544258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89 x 11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89170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871821" y="66574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1728725"/>
            <a:ext cx="740480" cy="55266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2705174"/>
            <a:ext cx="740480" cy="55266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3741428"/>
            <a:ext cx="740480" cy="55266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4717877"/>
            <a:ext cx="740480" cy="55266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1728725"/>
            <a:ext cx="740480" cy="5526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2705174"/>
            <a:ext cx="740480" cy="552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3741428"/>
            <a:ext cx="740480" cy="5526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4717877"/>
            <a:ext cx="740480" cy="55266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1" y="5752680"/>
            <a:ext cx="740480" cy="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2" animBg="1"/>
      <p:bldP spid="57" grpId="3" animBg="1"/>
      <p:bldP spid="57" grpId="4" animBg="1"/>
      <p:bldP spid="57" grpId="5" animBg="1"/>
      <p:bldP spid="58" grpId="2" animBg="1"/>
      <p:bldP spid="58" grpId="3" animBg="1"/>
      <p:bldP spid="58" grpId="4" animBg="1"/>
      <p:bldP spid="58" grpId="5" animBg="1"/>
      <p:bldP spid="59" grpId="2" animBg="1"/>
      <p:bldP spid="59" grpId="3" animBg="1"/>
      <p:bldP spid="59" grpId="4" animBg="1"/>
      <p:bldP spid="59" grpId="5" animBg="1"/>
      <p:bldP spid="60" grpId="2" animBg="1"/>
      <p:bldP spid="60" grpId="3" animBg="1"/>
      <p:bldP spid="60" grpId="4" animBg="1"/>
      <p:bldP spid="60" grpId="5" animBg="1"/>
      <p:bldP spid="61" grpId="2" animBg="1"/>
      <p:bldP spid="61" grpId="3" animBg="1"/>
      <p:bldP spid="61" grpId="4" animBg="1"/>
      <p:bldP spid="61" grpId="5" animBg="1"/>
      <p:bldP spid="62" grpId="2" animBg="1"/>
      <p:bldP spid="62" grpId="3" animBg="1"/>
      <p:bldP spid="62" grpId="4" animBg="1"/>
      <p:bldP spid="62" grpId="5" animBg="1"/>
      <p:bldP spid="63" grpId="2" animBg="1"/>
      <p:bldP spid="63" grpId="3" animBg="1"/>
      <p:bldP spid="63" grpId="4" animBg="1"/>
      <p:bldP spid="63" grpId="5" animBg="1"/>
      <p:bldP spid="64" grpId="2" animBg="1"/>
      <p:bldP spid="64" grpId="3" animBg="1"/>
      <p:bldP spid="64" grpId="4" animBg="1"/>
      <p:bldP spid="64" grpId="5" animBg="1"/>
      <p:bldP spid="65" grpId="2" animBg="1"/>
      <p:bldP spid="65" grpId="3" animBg="1"/>
      <p:bldP spid="65" grpId="4" animBg="1"/>
      <p:bldP spid="65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445752"/>
            <a:ext cx="11473305" cy="6117094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67D4C62-F6DA-4373-AF4B-13CEDC501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6243" r="58138" b="35756"/>
          <a:stretch/>
        </p:blipFill>
        <p:spPr>
          <a:xfrm>
            <a:off x="26355" y="445753"/>
            <a:ext cx="5159636" cy="611709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200D70B-F0F8-4ECD-BD7E-8BB3A3431742}"/>
              </a:ext>
            </a:extLst>
          </p:cNvPr>
          <p:cNvSpPr/>
          <p:nvPr/>
        </p:nvSpPr>
        <p:spPr>
          <a:xfrm>
            <a:off x="4496272" y="780861"/>
            <a:ext cx="7040054" cy="5247799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675245" y="1111716"/>
            <a:ext cx="6682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17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1-11-24 00-49-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3" end="74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23850"/>
            <a:ext cx="121920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 flipH="1">
            <a:off x="5841040" y="-81288"/>
            <a:ext cx="6700653" cy="2879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806884"/>
            <a:ext cx="6189252" cy="56160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788218" y="1671241"/>
            <a:ext cx="6806299" cy="2481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843015" y="2983854"/>
            <a:ext cx="6806299" cy="24812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>
            <a:off x="5948661" y="3855559"/>
            <a:ext cx="6700653" cy="28799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0146" y="1090520"/>
            <a:ext cx="610195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17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: …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05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318979"/>
            <a:ext cx="11473305" cy="6371460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248702" y="552668"/>
              <a:ext cx="1125745" cy="1158140"/>
            </a:xfrm>
            <a:prstGeom prst="rect">
              <a:avLst/>
            </a:prstGeom>
          </p:spPr>
        </p:pic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850467" y="343453"/>
            <a:ext cx="8229600" cy="632251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FontTx/>
              <a:buNone/>
              <a:defRPr/>
            </a:pP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17 x 11 = 187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15 x 11 = 165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187 + 165 = 352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r">
              <a:spcBef>
                <a:spcPts val="600"/>
              </a:spcBef>
              <a:buFontTx/>
              <a:buNone/>
              <a:defRPr/>
            </a:pP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352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9" t="4768" r="940" b="67398"/>
          <a:stretch/>
        </p:blipFill>
        <p:spPr>
          <a:xfrm>
            <a:off x="-121920" y="4546102"/>
            <a:ext cx="3793854" cy="2696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67" y="5235707"/>
            <a:ext cx="1971415" cy="14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34" name="Google Shape;142;p8" descr="1-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0558" y="74428"/>
            <a:ext cx="6405762" cy="693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13;p26"/>
          <p:cNvSpPr txBox="1"/>
          <p:nvPr/>
        </p:nvSpPr>
        <p:spPr>
          <a:xfrm>
            <a:off x="-523352" y="605240"/>
            <a:ext cx="61512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7200" b="1" i="0" u="none" dirty="0">
                <a:solidFill>
                  <a:srgbClr val="FF505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sz="7200" b="1" dirty="0">
              <a:solidFill>
                <a:srgbClr val="FF5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CD9EC91-3274-46DA-8CB6-F13B72F5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96" y="2484642"/>
            <a:ext cx="6151268" cy="253367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Làm bài tập vào VBT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Chuẩn bị bài tiếp theo</a:t>
            </a:r>
            <a:endParaRPr lang="en-US" sz="3600" b="1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endParaRPr lang="en-US" sz="3600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385762"/>
            <a:ext cx="1323975" cy="2505074"/>
            <a:chOff x="1451292" y="-385762"/>
            <a:chExt cx="1323975" cy="2505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902157"/>
            <a:ext cx="1323975" cy="2505074"/>
            <a:chOff x="1451292" y="-385762"/>
            <a:chExt cx="1323975" cy="250507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179087" y="-233362"/>
            <a:ext cx="1171575" cy="1826882"/>
            <a:chOff x="3087647" y="-233362"/>
            <a:chExt cx="1171575" cy="182688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233362"/>
              <a:ext cx="91440" cy="122285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450892" y="57151"/>
            <a:ext cx="1546304" cy="2274196"/>
            <a:chOff x="2741969" y="-395130"/>
            <a:chExt cx="1546304" cy="227419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395130"/>
              <a:ext cx="91440" cy="1384622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414803" y="-902157"/>
            <a:ext cx="1323975" cy="2505074"/>
            <a:chOff x="1451292" y="-385762"/>
            <a:chExt cx="1323975" cy="250507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3" y="4625557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" y="4774764"/>
            <a:ext cx="2055733" cy="208323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5574DA6-5153-4539-B5A2-508905C3D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9017630" y="2751386"/>
            <a:ext cx="1090485" cy="1121866"/>
          </a:xfrm>
          <a:prstGeom prst="rect">
            <a:avLst/>
          </a:prstGeom>
        </p:spPr>
      </p:pic>
      <p:pic>
        <p:nvPicPr>
          <p:cNvPr id="33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3071207" y="4771086"/>
            <a:ext cx="1090485" cy="1121866"/>
          </a:xfrm>
          <a:prstGeom prst="rect">
            <a:avLst/>
          </a:prstGeom>
        </p:spPr>
      </p:pic>
      <p:pic>
        <p:nvPicPr>
          <p:cNvPr id="34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2194663" y="3073785"/>
            <a:ext cx="1090485" cy="1121866"/>
          </a:xfrm>
          <a:prstGeom prst="rect">
            <a:avLst/>
          </a:prstGeom>
        </p:spPr>
      </p:pic>
      <p:pic>
        <p:nvPicPr>
          <p:cNvPr id="35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40343" y="5109644"/>
            <a:ext cx="1090485" cy="1121866"/>
          </a:xfrm>
          <a:prstGeom prst="rect">
            <a:avLst/>
          </a:prstGeom>
        </p:spPr>
      </p:pic>
      <p:pic>
        <p:nvPicPr>
          <p:cNvPr id="36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5701554" y="5563991"/>
            <a:ext cx="1090485" cy="1121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3" y="2180252"/>
            <a:ext cx="5100451" cy="33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-34660" y="719192"/>
            <a:ext cx="12179941" cy="2731942"/>
            <a:chOff x="909546" y="2421131"/>
            <a:chExt cx="10608519" cy="273194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92760" y="242113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AFA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solidFill>
                  <a:srgbClr val="FFAFA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12157" y1="81010" x2="15817" y2="9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2" y="4151224"/>
            <a:ext cx="3214095" cy="2411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4901" y="4093532"/>
            <a:ext cx="3214095" cy="24116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96A2D8-27A4-4DFD-804B-380F48924D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72119" r="50877" b="47"/>
          <a:stretch/>
        </p:blipFill>
        <p:spPr>
          <a:xfrm>
            <a:off x="2785730" y="2823195"/>
            <a:ext cx="6687879" cy="5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4D7E6-30FE-4484-9BD7-AD162E01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36222" y="552668"/>
            <a:ext cx="1125745" cy="11581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DA0AEA-167D-493A-8760-A33CD3D3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10607781" y="552668"/>
            <a:ext cx="1125745" cy="1158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B7289E6-A40F-4E2C-A548-26D66ABE6F49}"/>
              </a:ext>
            </a:extLst>
          </p:cNvPr>
          <p:cNvSpPr/>
          <p:nvPr/>
        </p:nvSpPr>
        <p:spPr>
          <a:xfrm>
            <a:off x="2326774" y="559450"/>
            <a:ext cx="7515199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altLang="zh-CN" sz="8000" dirty="0">
                <a:solidFill>
                  <a:srgbClr val="0082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CÁI TÊN MAY MẮN</a:t>
            </a:r>
            <a:endParaRPr lang="zh-CN" altLang="en-US" sz="8000" dirty="0">
              <a:solidFill>
                <a:srgbClr val="0082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401618"/>
              </p:ext>
            </p:extLst>
          </p:nvPr>
        </p:nvGraphicFramePr>
        <p:xfrm>
          <a:off x="1973580" y="2033046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00" b="91100" l="36400" r="64300">
                        <a14:foregroundMark x1="41100" y1="64700" x2="42800" y2="66100"/>
                        <a14:foregroundMark x1="40850" y1="79300" x2="60150" y2="79450"/>
                        <a14:foregroundMark x1="41250" y1="79300" x2="42200" y2="78050"/>
                        <a14:foregroundMark x1="40550" y1="78450" x2="42650" y2="81400"/>
                        <a14:foregroundMark x1="44150" y1="79850" x2="51250" y2="81400"/>
                        <a14:foregroundMark x1="51950" y1="80850" x2="55000" y2="81100"/>
                        <a14:foregroundMark x1="45400" y1="81550" x2="49600" y2="80850"/>
                        <a14:foregroundMark x1="56550" y1="78350" x2="59850" y2="7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55818" r="34306" b="7917"/>
          <a:stretch/>
        </p:blipFill>
        <p:spPr>
          <a:xfrm>
            <a:off x="10201701" y="3856118"/>
            <a:ext cx="2105025" cy="2487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41800" l="6050" r="34800">
                        <a14:foregroundMark x1="12550" y1="32200" x2="20750" y2="30850"/>
                        <a14:foregroundMark x1="16700" y1="30400" x2="28100" y2="31400"/>
                        <a14:foregroundMark x1="22850" y1="29450" x2="29500" y2="31500"/>
                        <a14:foregroundMark x1="14500" y1="30150" x2="11150" y2="3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4277" r="64444" b="57361"/>
          <a:stretch/>
        </p:blipFill>
        <p:spPr>
          <a:xfrm>
            <a:off x="-96254" y="1458093"/>
            <a:ext cx="2095500" cy="2630823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6963"/>
              </p:ext>
            </p:extLst>
          </p:nvPr>
        </p:nvGraphicFramePr>
        <p:xfrm>
          <a:off x="1973580" y="2044001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552718"/>
              </p:ext>
            </p:extLst>
          </p:nvPr>
        </p:nvGraphicFramePr>
        <p:xfrm>
          <a:off x="1416292" y="4245661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468503"/>
              </p:ext>
            </p:extLst>
          </p:nvPr>
        </p:nvGraphicFramePr>
        <p:xfrm>
          <a:off x="1416292" y="4253736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7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5C0F4C8-24BB-48C7-9604-042D57D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68920" flipH="1">
            <a:off x="4022574" y="3651331"/>
            <a:ext cx="2203840" cy="18085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6A79986-B78E-451D-91EC-58DAD9022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22" y="1065063"/>
            <a:ext cx="5270507" cy="564254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80654" y="1048184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E6B8E0E6-FCFD-4EA8-B739-F7925FA09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013494"/>
            <a:ext cx="478535" cy="574242"/>
          </a:xfrm>
          <a:prstGeom prst="rect">
            <a:avLst/>
          </a:prstGeom>
        </p:spPr>
      </p:pic>
      <p:pic>
        <p:nvPicPr>
          <p:cNvPr id="27" name="图片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928315"/>
            <a:ext cx="478535" cy="574242"/>
          </a:xfrm>
          <a:prstGeom prst="rect">
            <a:avLst/>
          </a:prstGeom>
        </p:spPr>
      </p:pic>
      <p:sp>
        <p:nvSpPr>
          <p:cNvPr id="28" name="矩形 43"/>
          <p:cNvSpPr/>
          <p:nvPr/>
        </p:nvSpPr>
        <p:spPr>
          <a:xfrm>
            <a:off x="2479856" y="1866060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54 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29" name="矩形 43"/>
          <p:cNvSpPr/>
          <p:nvPr/>
        </p:nvSpPr>
        <p:spPr>
          <a:xfrm>
            <a:off x="2495902" y="2823244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27 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53670" y="84740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1" name="矩形 43"/>
          <p:cNvSpPr/>
          <p:nvPr/>
        </p:nvSpPr>
        <p:spPr>
          <a:xfrm>
            <a:off x="6676039" y="847403"/>
            <a:ext cx="5626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Có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cách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nào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nhanh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phép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trên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trong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vòng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5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giây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không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?</a:t>
            </a:r>
            <a:endParaRPr lang="zh-CN" altLang="en-US" sz="1000" b="1" dirty="0">
              <a:solidFill>
                <a:srgbClr val="FF7575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" b="100000" l="0" r="100000">
                        <a14:foregroundMark x1="35908" y1="86458" x2="63048" y2="93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9" y="4135257"/>
            <a:ext cx="1577318" cy="25289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41980"/>
              </p:ext>
            </p:extLst>
          </p:nvPr>
        </p:nvGraphicFramePr>
        <p:xfrm>
          <a:off x="80430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61280"/>
              </p:ext>
            </p:extLst>
          </p:nvPr>
        </p:nvGraphicFramePr>
        <p:xfrm>
          <a:off x="346454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6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171" y="716072"/>
            <a:ext cx="12185229" cy="2735062"/>
            <a:chOff x="821726" y="2418011"/>
            <a:chExt cx="10613125" cy="273506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821726" y="241801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C000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solidFill>
                  <a:srgbClr val="FFC000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28" y="2847191"/>
            <a:ext cx="3026482" cy="41583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450" y="3708137"/>
            <a:ext cx="2376219" cy="326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05" y="2973983"/>
            <a:ext cx="2988442" cy="399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9773" y="3906472"/>
            <a:ext cx="2217774" cy="2967785"/>
          </a:xfrm>
          <a:prstGeom prst="rect">
            <a:avLst/>
          </a:prstGeom>
        </p:spPr>
      </p:pic>
      <p:grpSp>
        <p:nvGrpSpPr>
          <p:cNvPr id="13" name="组合 14"/>
          <p:cNvGrpSpPr/>
          <p:nvPr/>
        </p:nvGrpSpPr>
        <p:grpSpPr>
          <a:xfrm>
            <a:off x="3601214" y="2348737"/>
            <a:ext cx="4683687" cy="4656840"/>
            <a:chOff x="3900976" y="1600724"/>
            <a:chExt cx="4450080" cy="4424572"/>
          </a:xfrm>
        </p:grpSpPr>
        <p:sp>
          <p:nvSpPr>
            <p:cNvPr id="15" name="椭圆 13"/>
            <p:cNvSpPr/>
            <p:nvPr/>
          </p:nvSpPr>
          <p:spPr>
            <a:xfrm>
              <a:off x="4561839" y="2417256"/>
              <a:ext cx="3270567" cy="3270567"/>
            </a:xfrm>
            <a:prstGeom prst="ellipse">
              <a:avLst/>
            </a:prstGeom>
            <a:solidFill>
              <a:srgbClr val="C3E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2815"/>
            <a:stretch/>
          </p:blipFill>
          <p:spPr>
            <a:xfrm>
              <a:off x="3900976" y="1600724"/>
              <a:ext cx="4450080" cy="442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8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27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313205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A42EE0-3394-4B46-ABE1-47C198BEF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6" y="1412862"/>
            <a:ext cx="500655" cy="515062"/>
          </a:xfrm>
          <a:prstGeom prst="rect">
            <a:avLst/>
          </a:prstGeom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315508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33" name="Google Shape;152;p9" descr="1-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13205" y="2005731"/>
            <a:ext cx="6478302" cy="16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27.</a:t>
            </a:r>
          </a:p>
        </p:txBody>
      </p:sp>
      <p:pic>
        <p:nvPicPr>
          <p:cNvPr id="3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7" y="2084390"/>
            <a:ext cx="500655" cy="515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248395" y="3327039"/>
            <a:ext cx="1209901" cy="1110451"/>
          </a:xfrm>
          <a:prstGeom prst="rect">
            <a:avLst/>
          </a:prstGeom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313205" y="3608448"/>
            <a:ext cx="6361344" cy="11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(2 + 7 = 9)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22473" y="5354457"/>
            <a:ext cx="560841" cy="8080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67019"/>
              </p:ext>
            </p:extLst>
          </p:nvPr>
        </p:nvGraphicFramePr>
        <p:xfrm>
          <a:off x="1385333" y="1262790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599938" y="1299466"/>
            <a:ext cx="651055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560354" y="2035365"/>
            <a:ext cx="231667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+ 7 = 9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473739" y="2853414"/>
            <a:ext cx="5400115" cy="181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27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297.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25904" y="2876204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63151" y="2093313"/>
            <a:ext cx="513259" cy="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3.125E-6 -0.336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1" grpId="1"/>
      <p:bldP spid="32" grpId="0"/>
      <p:bldP spid="32" grpId="1"/>
      <p:bldP spid="34" grpId="0"/>
      <p:bldP spid="34" grpId="1"/>
      <p:bldP spid="37" grpId="0"/>
      <p:bldP spid="37" grpId="1"/>
      <p:bldP spid="39" grpId="0" animBg="1"/>
      <p:bldP spid="40" grpId="0" animBg="1"/>
      <p:bldP spid="40" grpId="2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48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pic>
        <p:nvPicPr>
          <p:cNvPr id="33" name="Google Shape;152;p9" descr="1-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608545" y="1168089"/>
            <a:ext cx="1209901" cy="1110451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4707"/>
              </p:ext>
            </p:extLst>
          </p:nvPr>
        </p:nvGraphicFramePr>
        <p:xfrm>
          <a:off x="1394483" y="1262791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785265" y="1437563"/>
            <a:ext cx="6510553" cy="6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856342" y="2278540"/>
            <a:ext cx="2671199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+ 8 = 12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818446" y="3156807"/>
            <a:ext cx="5400115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48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3184899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2343924"/>
            <a:ext cx="513259" cy="5280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0680" y="542080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74159" y="541866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246677" y="3952327"/>
            <a:ext cx="556236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7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97439" y="4635687"/>
            <a:ext cx="513259" cy="528028"/>
          </a:xfrm>
          <a:prstGeom prst="rect">
            <a:avLst/>
          </a:prstGeom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863861" y="4532030"/>
            <a:ext cx="6006714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428,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528.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91575" y="5438503"/>
            <a:ext cx="478909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flipH="1">
            <a:off x="2184003" y="5446955"/>
            <a:ext cx="559640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98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 animBg="1"/>
      <p:bldP spid="41" grpId="0"/>
      <p:bldP spid="42" grpId="0"/>
      <p:bldP spid="43" grpId="0"/>
      <p:bldP spid="2" grpId="0" animBg="1"/>
      <p:bldP spid="30" grpId="0" animBg="1"/>
      <p:bldP spid="46" grpId="0"/>
      <p:bldP spid="46" grpId="1"/>
      <p:bldP spid="48" grpId="0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732</Words>
  <Application>Microsoft Office PowerPoint</Application>
  <PresentationFormat>Widescreen</PresentationFormat>
  <Paragraphs>163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UTM Flamenco</vt:lpstr>
      <vt:lpstr>UTM Kabel KT</vt:lpstr>
      <vt:lpstr>等线 Light</vt:lpstr>
      <vt:lpstr>Arial</vt:lpstr>
      <vt:lpstr>Wingdings</vt:lpstr>
      <vt:lpstr>等线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11</dc:title>
  <dc:subject>Toan 4</dc:subject>
  <dc:creator>KTUTS</dc:creator>
  <cp:keywords>VIET BAO</cp:keywords>
  <cp:lastModifiedBy>PHAN HOÀNG PHƯỚC HẠNH</cp:lastModifiedBy>
  <cp:revision>86</cp:revision>
  <dcterms:created xsi:type="dcterms:W3CDTF">2019-09-08T14:05:54Z</dcterms:created>
  <dcterms:modified xsi:type="dcterms:W3CDTF">2021-11-28T04:10:52Z</dcterms:modified>
  <cp:version>Q06</cp:version>
</cp:coreProperties>
</file>