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2.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heme/themeOverride6.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heme/themeOverride7.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heme/themeOverride8.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84" r:id="rId2"/>
    <p:sldId id="283" r:id="rId3"/>
    <p:sldId id="282" r:id="rId4"/>
    <p:sldId id="296" r:id="rId5"/>
    <p:sldId id="294" r:id="rId6"/>
    <p:sldId id="256" r:id="rId7"/>
    <p:sldId id="298" r:id="rId8"/>
    <p:sldId id="257" r:id="rId9"/>
    <p:sldId id="291" r:id="rId10"/>
    <p:sldId id="287" r:id="rId11"/>
    <p:sldId id="297" r:id="rId12"/>
    <p:sldId id="260" r:id="rId13"/>
    <p:sldId id="262" r:id="rId14"/>
    <p:sldId id="263" r:id="rId15"/>
    <p:sldId id="293" r:id="rId16"/>
    <p:sldId id="265" r:id="rId17"/>
    <p:sldId id="268" r:id="rId18"/>
    <p:sldId id="281" r:id="rId19"/>
  </p:sldIdLst>
  <p:sldSz cx="12192000" cy="6858000"/>
  <p:notesSz cx="6858000" cy="9144000"/>
  <p:embeddedFontLst>
    <p:embeddedFont>
      <p:font typeface="等线" panose="02010600030101010101" pitchFamily="2" charset="-122"/>
      <p:regular r:id="rId21"/>
      <p:bold r:id="rId22"/>
    </p:embeddedFont>
    <p:embeddedFont>
      <p:font typeface="Microsoft YaHei" panose="020B0503020204020204" pitchFamily="34" charset="-122"/>
      <p:regular r:id="rId23"/>
      <p:bold r:id="rId24"/>
    </p:embeddedFont>
    <p:embeddedFont>
      <p:font typeface="HP001 4 hàng" panose="020B0603050302020204" pitchFamily="34" charset="0"/>
      <p:regular r:id="rId25"/>
      <p:bold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F6C5D"/>
    <a:srgbClr val="FFC2BB"/>
    <a:srgbClr val="FF3762"/>
    <a:srgbClr val="669FD8"/>
    <a:srgbClr val="FF89A2"/>
    <a:srgbClr val="009BCC"/>
    <a:srgbClr val="36CDFF"/>
    <a:srgbClr val="00FF00"/>
    <a:srgbClr val="E75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7" autoAdjust="0"/>
    <p:restoredTop sz="94374" autoAdjust="0"/>
  </p:normalViewPr>
  <p:slideViewPr>
    <p:cSldViewPr snapToGrid="0">
      <p:cViewPr varScale="1">
        <p:scale>
          <a:sx n="78" d="100"/>
          <a:sy n="78" d="100"/>
        </p:scale>
        <p:origin x="90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57FD2-ACE3-4E12-B094-BA8CF2879D93}" type="datetimeFigureOut">
              <a:rPr lang="zh-CN" altLang="en-US" smtClean="0"/>
              <a:t>2021/9/15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7019-9FE0-48DA-B0D8-117C5813B5F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một</a:t>
            </a:r>
            <a:r>
              <a:rPr lang="en-US" baseline="0"/>
              <a:t> số và câu hỏi, trên mỗi quả táo sẽ là câu trả, em chọn quả táo có câu trả lời em cho là đúng. Nếu chính xác thì táo chuyển màu đỏ, rơi vào giỏ, không đúng táo sẽ chuyển màu xanh, nhường bạn khác trả lời.</a:t>
            </a:r>
            <a:endParaRPr lang="en-US"/>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a:fillRect/>
          </a:stretch>
        </p:blipFill>
        <p:spPr>
          <a:xfrm>
            <a:off x="20" y="10"/>
            <a:ext cx="12191980" cy="68579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C85BF49-3D7A-4F43-BA91-D003E0AEA55D}"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3BD8DC-39EC-4016-A177-D6AECE158338}"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t>2021/9/15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t>‹#›</a:t>
            </a:fld>
            <a:endParaRPr lang="zh-CN" altLang="en-US"/>
          </a:p>
        </p:txBody>
      </p:sp>
      <p:pic>
        <p:nvPicPr>
          <p:cNvPr id="8" name="Picture 7" descr="A picture containing diagram&#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72465" y="2161656"/>
            <a:ext cx="2454494" cy="212041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7.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1.png"/><Relationship Id="rId2" Type="http://schemas.openxmlformats.org/officeDocument/2006/relationships/tags" Target="../tags/tag8.xml"/><Relationship Id="rId16" Type="http://schemas.openxmlformats.org/officeDocument/2006/relationships/image" Target="../media/image22.jpeg"/><Relationship Id="rId1" Type="http://schemas.openxmlformats.org/officeDocument/2006/relationships/themeOverride" Target="../theme/themeOverride6.xml"/><Relationship Id="rId6" Type="http://schemas.openxmlformats.org/officeDocument/2006/relationships/tags" Target="../tags/tag12.xml"/><Relationship Id="rId11" Type="http://schemas.openxmlformats.org/officeDocument/2006/relationships/image" Target="../media/image20.png"/><Relationship Id="rId5" Type="http://schemas.openxmlformats.org/officeDocument/2006/relationships/tags" Target="../tags/tag11.xml"/><Relationship Id="rId15" Type="http://schemas.openxmlformats.org/officeDocument/2006/relationships/image" Target="../media/image19.jpeg"/><Relationship Id="rId10" Type="http://schemas.openxmlformats.org/officeDocument/2006/relationships/image" Target="../media/image16.png"/><Relationship Id="rId4" Type="http://schemas.openxmlformats.org/officeDocument/2006/relationships/tags" Target="../tags/tag10.xml"/><Relationship Id="rId9" Type="http://schemas.openxmlformats.org/officeDocument/2006/relationships/notesSlide" Target="../notesSlides/notesSlide6.xml"/><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6.xml"/><Relationship Id="rId7" Type="http://schemas.openxmlformats.org/officeDocument/2006/relationships/notesSlide" Target="../notesSlides/notesSlide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11" Type="http://schemas.openxmlformats.org/officeDocument/2006/relationships/image" Target="../media/image18.png"/><Relationship Id="rId5" Type="http://schemas.openxmlformats.org/officeDocument/2006/relationships/tags" Target="../tags/tag18.xml"/><Relationship Id="rId10" Type="http://schemas.openxmlformats.org/officeDocument/2006/relationships/image" Target="../media/image17.png"/><Relationship Id="rId4" Type="http://schemas.openxmlformats.org/officeDocument/2006/relationships/tags" Target="../tags/tag17.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6.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25.png"/><Relationship Id="rId2" Type="http://schemas.openxmlformats.org/officeDocument/2006/relationships/tags" Target="../tags/tag19.xml"/><Relationship Id="rId1" Type="http://schemas.openxmlformats.org/officeDocument/2006/relationships/themeOverride" Target="../theme/themeOverride7.xml"/><Relationship Id="rId6" Type="http://schemas.openxmlformats.org/officeDocument/2006/relationships/tags" Target="../tags/tag23.xml"/><Relationship Id="rId11" Type="http://schemas.openxmlformats.org/officeDocument/2006/relationships/image" Target="../media/image24.png"/><Relationship Id="rId5" Type="http://schemas.openxmlformats.org/officeDocument/2006/relationships/tags" Target="../tags/tag22.xml"/><Relationship Id="rId10" Type="http://schemas.openxmlformats.org/officeDocument/2006/relationships/image" Target="../media/image23.png"/><Relationship Id="rId4" Type="http://schemas.openxmlformats.org/officeDocument/2006/relationships/tags" Target="../tags/tag21.xml"/><Relationship Id="rId9" Type="http://schemas.openxmlformats.org/officeDocument/2006/relationships/notesSlide" Target="../notesSlides/notesSlide8.xml"/><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7.xml"/><Relationship Id="rId7" Type="http://schemas.openxmlformats.org/officeDocument/2006/relationships/notesSlide" Target="../notesSlides/notesSlide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2.xml"/><Relationship Id="rId11" Type="http://schemas.openxmlformats.org/officeDocument/2006/relationships/image" Target="../media/image31.png"/><Relationship Id="rId5" Type="http://schemas.openxmlformats.org/officeDocument/2006/relationships/tags" Target="../tags/tag29.xml"/><Relationship Id="rId10" Type="http://schemas.openxmlformats.org/officeDocument/2006/relationships/image" Target="../media/image30.png"/><Relationship Id="rId4" Type="http://schemas.openxmlformats.org/officeDocument/2006/relationships/tags" Target="../tags/tag28.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35.png"/><Relationship Id="rId3" Type="http://schemas.openxmlformats.org/officeDocument/2006/relationships/tags" Target="../tags/tag31.xml"/><Relationship Id="rId7" Type="http://schemas.openxmlformats.org/officeDocument/2006/relationships/slideLayout" Target="../slideLayouts/slideLayout2.xml"/><Relationship Id="rId12" Type="http://schemas.openxmlformats.org/officeDocument/2006/relationships/image" Target="../media/image34.png"/><Relationship Id="rId2" Type="http://schemas.openxmlformats.org/officeDocument/2006/relationships/tags" Target="../tags/tag30.xml"/><Relationship Id="rId1" Type="http://schemas.openxmlformats.org/officeDocument/2006/relationships/themeOverride" Target="../theme/themeOverride8.xml"/><Relationship Id="rId6" Type="http://schemas.openxmlformats.org/officeDocument/2006/relationships/tags" Target="../tags/tag34.xml"/><Relationship Id="rId11" Type="http://schemas.openxmlformats.org/officeDocument/2006/relationships/image" Target="../media/image33.png"/><Relationship Id="rId5" Type="http://schemas.openxmlformats.org/officeDocument/2006/relationships/tags" Target="../tags/tag33.xml"/><Relationship Id="rId10" Type="http://schemas.openxmlformats.org/officeDocument/2006/relationships/image" Target="../media/image32.png"/><Relationship Id="rId4" Type="http://schemas.openxmlformats.org/officeDocument/2006/relationships/tags" Target="../tags/tag32.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8.pn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37.png"/><Relationship Id="rId2" Type="http://schemas.openxmlformats.org/officeDocument/2006/relationships/tags" Target="../tags/tag36.xml"/><Relationship Id="rId16" Type="http://schemas.openxmlformats.org/officeDocument/2006/relationships/image" Target="../media/image40.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36.png"/><Relationship Id="rId5" Type="http://schemas.openxmlformats.org/officeDocument/2006/relationships/tags" Target="../tags/tag39.xml"/><Relationship Id="rId1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tags" Target="../tags/tag38.xml"/><Relationship Id="rId9" Type="http://schemas.openxmlformats.org/officeDocument/2006/relationships/notesSlide" Target="../notesSlides/notesSlide11.xml"/><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44.xml"/><Relationship Id="rId7" Type="http://schemas.openxmlformats.org/officeDocument/2006/relationships/image" Target="../media/image42.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1.jpe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44.emf"/></Relationships>
</file>

<file path=ppt/slides/_rels/slide17.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image" Target="../media/image46.pn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45.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5.png"/><Relationship Id="rId5" Type="http://schemas.openxmlformats.org/officeDocument/2006/relationships/tags" Target="../tags/tag49.xml"/><Relationship Id="rId10" Type="http://schemas.openxmlformats.org/officeDocument/2006/relationships/notesSlide" Target="../notesSlides/notesSlide13.xml"/><Relationship Id="rId4" Type="http://schemas.openxmlformats.org/officeDocument/2006/relationships/tags" Target="../tags/tag48.xml"/><Relationship Id="rId9" Type="http://schemas.openxmlformats.org/officeDocument/2006/relationships/slideLayout" Target="../slideLayouts/slideLayout2.xml"/><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hemeOverride" Target="../theme/themeOverride2.xml"/><Relationship Id="rId6" Type="http://schemas.openxmlformats.org/officeDocument/2006/relationships/audio" Target="../media/audio1.wav"/><Relationship Id="rId5" Type="http://schemas.openxmlformats.org/officeDocument/2006/relationships/notesSlide" Target="../notesSlides/notesSlide2.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hemeOverride" Target="../theme/themeOverride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hemeOverride" Target="../theme/themeOverride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8.png"/><Relationship Id="rId3" Type="http://schemas.openxmlformats.org/officeDocument/2006/relationships/tags" Target="../tags/tag4.xml"/><Relationship Id="rId7" Type="http://schemas.openxmlformats.org/officeDocument/2006/relationships/slideLayout" Target="../slideLayouts/slideLayout2.xml"/><Relationship Id="rId12"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hemeOverride" Target="../theme/themeOverride5.xml"/><Relationship Id="rId6" Type="http://schemas.openxmlformats.org/officeDocument/2006/relationships/tags" Target="../tags/tag7.xml"/><Relationship Id="rId11" Type="http://schemas.openxmlformats.org/officeDocument/2006/relationships/image" Target="../media/image21.png"/><Relationship Id="rId5" Type="http://schemas.openxmlformats.org/officeDocument/2006/relationships/tags" Target="../tags/tag6.xml"/><Relationship Id="rId10" Type="http://schemas.openxmlformats.org/officeDocument/2006/relationships/image" Target="../media/image20.png"/><Relationship Id="rId4" Type="http://schemas.openxmlformats.org/officeDocument/2006/relationships/tags" Target="../tags/tag5.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5450" y="1767185"/>
            <a:ext cx="8591550" cy="3724096"/>
          </a:xfrm>
          <a:prstGeom prst="rect">
            <a:avLst/>
          </a:prstGeom>
          <a:noFill/>
        </p:spPr>
        <p:txBody>
          <a:bodyPr wrap="square" lIns="91440" tIns="45720" rIns="91440" bIns="45720">
            <a:spAutoFit/>
          </a:bodyPr>
          <a:lstStyle/>
          <a:p>
            <a:pPr algn="ctr"/>
            <a:r>
              <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So </a:t>
            </a:r>
            <a:r>
              <a:rPr lang="en-US" sz="8000" b="1"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sánh</a:t>
            </a:r>
            <a:r>
              <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000" b="1"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các</a:t>
            </a:r>
            <a:r>
              <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000" b="1"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số</a:t>
            </a:r>
            <a:r>
              <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p>
          <a:p>
            <a:pPr algn="ctr"/>
            <a:r>
              <a:rPr lang="en-US" sz="8000" b="1"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có</a:t>
            </a:r>
            <a:r>
              <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000" b="1"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nhiều</a:t>
            </a:r>
            <a:r>
              <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000" b="1"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chữ</a:t>
            </a:r>
            <a:r>
              <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000" b="1"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số</a:t>
            </a:r>
            <a:endParaRPr lang="en-US" sz="8000" b="1"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endParaRPr>
          </a:p>
          <a:p>
            <a:pPr algn="ctr"/>
            <a:endParaRPr lang="en-US" sz="7600" b="0" cap="none" spc="0" dirty="0">
              <a:ln w="0"/>
              <a:solidFill>
                <a:srgbClr val="FF0000"/>
              </a:solidFill>
              <a:effectLst>
                <a:outerShdw blurRad="60007" dist="200025" dir="15000000" sy="30000" kx="-1800000" algn="bl" rotWithShape="0">
                  <a:prstClr val="black">
                    <a:alpha val="32000"/>
                  </a:prstClr>
                </a:outerShdw>
              </a:effectLst>
              <a:latin typeface="UVN Ke Chuyen2" panose="03030602030607080B05" pitchFamily="66"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l="-6000" r="-6000"/>
          </a:stretch>
        </a:blipFill>
        <a:effectLst/>
      </p:bgPr>
    </p:bg>
    <p:spTree>
      <p:nvGrpSpPr>
        <p:cNvPr id="1" name=""/>
        <p:cNvGrpSpPr/>
        <p:nvPr/>
      </p:nvGrpSpPr>
      <p:grpSpPr>
        <a:xfrm>
          <a:off x="0" y="0"/>
          <a:ext cx="0" cy="0"/>
          <a:chOff x="0" y="0"/>
          <a:chExt cx="0" cy="0"/>
        </a:xfrm>
      </p:grpSpPr>
      <p:sp>
        <p:nvSpPr>
          <p:cNvPr id="80" name="Rectangle 79"/>
          <p:cNvSpPr/>
          <p:nvPr/>
        </p:nvSpPr>
        <p:spPr>
          <a:xfrm>
            <a:off x="9191069" y="2031860"/>
            <a:ext cx="1019142" cy="1569660"/>
          </a:xfrm>
          <a:prstGeom prst="rect">
            <a:avLst/>
          </a:prstGeom>
          <a:noFill/>
        </p:spPr>
        <p:txBody>
          <a:bodyPr wrap="square" lIns="91440" tIns="45720" rIns="91440" bIns="45720">
            <a:spAutoFit/>
          </a:bodyPr>
          <a:lstStyle/>
          <a:p>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     </a:t>
            </a:r>
          </a:p>
        </p:txBody>
      </p:sp>
      <p:sp>
        <p:nvSpPr>
          <p:cNvPr id="79" name="Rectangle 78"/>
          <p:cNvSpPr/>
          <p:nvPr/>
        </p:nvSpPr>
        <p:spPr>
          <a:xfrm>
            <a:off x="3071420" y="2107645"/>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p>
        </p:txBody>
      </p:sp>
      <p:sp>
        <p:nvSpPr>
          <p:cNvPr id="66" name="Rectangle 65"/>
          <p:cNvSpPr/>
          <p:nvPr/>
        </p:nvSpPr>
        <p:spPr>
          <a:xfrm>
            <a:off x="2020809" y="2088373"/>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p>
        </p:txBody>
      </p:sp>
      <p:sp>
        <p:nvSpPr>
          <p:cNvPr id="67" name="Rectangle 66"/>
          <p:cNvSpPr/>
          <p:nvPr/>
        </p:nvSpPr>
        <p:spPr>
          <a:xfrm>
            <a:off x="7977869" y="2030250"/>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p>
        </p:txBody>
      </p:sp>
      <p:sp>
        <p:nvSpPr>
          <p:cNvPr id="64" name="Rectangle 63"/>
          <p:cNvSpPr/>
          <p:nvPr/>
        </p:nvSpPr>
        <p:spPr>
          <a:xfrm>
            <a:off x="7288577" y="2041612"/>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62" name="Rectangle 61"/>
          <p:cNvSpPr/>
          <p:nvPr/>
        </p:nvSpPr>
        <p:spPr>
          <a:xfrm>
            <a:off x="1312807" y="209575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pic>
        <p:nvPicPr>
          <p:cNvPr id="31" name="PA_图片 13" descr="图片包含 轮子&#10;&#10;已生成高可信度的说明"/>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3797913" y="-593329"/>
            <a:ext cx="7204193" cy="1757120"/>
          </a:xfrm>
          <a:prstGeom prst="rect">
            <a:avLst/>
          </a:prstGeom>
        </p:spPr>
      </p:pic>
      <p:pic>
        <p:nvPicPr>
          <p:cNvPr id="32" name="PA_图片 6"/>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3158004" y="-368413"/>
            <a:ext cx="8410575" cy="5419725"/>
          </a:xfrm>
          <a:prstGeom prst="rect">
            <a:avLst/>
          </a:prstGeom>
        </p:spPr>
      </p:pic>
      <p:sp>
        <p:nvSpPr>
          <p:cNvPr id="33" name="PA_文本框 9"/>
          <p:cNvSpPr txBox="1"/>
          <p:nvPr>
            <p:custDataLst>
              <p:tags r:id="rId4"/>
            </p:custDataLst>
          </p:nvPr>
        </p:nvSpPr>
        <p:spPr>
          <a:xfrm>
            <a:off x="14925757" y="1060013"/>
            <a:ext cx="4735865" cy="2862322"/>
          </a:xfrm>
          <a:prstGeom prst="rect">
            <a:avLst/>
          </a:prstGeom>
          <a:noFill/>
        </p:spPr>
        <p:txBody>
          <a:bodyPr wrap="square" rtlCol="0">
            <a:spAutoFit/>
          </a:bodyPr>
          <a:lstStyle/>
          <a:p>
            <a:pPr algn="ctr"/>
            <a:r>
              <a:rPr lang="en-US" altLang="zh-CN" sz="3600">
                <a:solidFill>
                  <a:schemeClr val="tx2"/>
                </a:solidFill>
                <a:cs typeface="+mn-ea"/>
                <a:sym typeface="+mn-lt"/>
              </a:rPr>
              <a:t>Hai số có cùng số chữ số thì ta so sánh từng cặp chữ số ở cùng một hàng theo thứ tự từ trái sang phải.</a:t>
            </a:r>
            <a:endParaRPr lang="zh-CN" altLang="en-US" sz="3600" dirty="0">
              <a:solidFill>
                <a:schemeClr val="tx2"/>
              </a:solidFill>
              <a:cs typeface="+mn-ea"/>
              <a:sym typeface="+mn-lt"/>
            </a:endParaRPr>
          </a:p>
        </p:txBody>
      </p:sp>
      <p:sp>
        <p:nvSpPr>
          <p:cNvPr id="35" name="PA_矩形 11"/>
          <p:cNvSpPr/>
          <p:nvPr>
            <p:custDataLst>
              <p:tags r:id="rId5"/>
            </p:custDataLst>
          </p:nvPr>
        </p:nvSpPr>
        <p:spPr>
          <a:xfrm>
            <a:off x="14925757" y="2399710"/>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18" name="Rectangle 17"/>
          <p:cNvSpPr/>
          <p:nvPr/>
        </p:nvSpPr>
        <p:spPr>
          <a:xfrm>
            <a:off x="639334" y="209575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     </a:t>
            </a:r>
          </a:p>
        </p:txBody>
      </p:sp>
      <p:sp>
        <p:nvSpPr>
          <p:cNvPr id="19" name="Rectangle 18"/>
          <p:cNvSpPr/>
          <p:nvPr/>
        </p:nvSpPr>
        <p:spPr>
          <a:xfrm>
            <a:off x="6726815" y="2041612"/>
            <a:ext cx="1019142" cy="1569660"/>
          </a:xfrm>
          <a:prstGeom prst="rect">
            <a:avLst/>
          </a:prstGeom>
          <a:noFill/>
        </p:spPr>
        <p:txBody>
          <a:bodyPr wrap="square" lIns="91440" tIns="45720" rIns="91440" bIns="45720">
            <a:spAutoFit/>
          </a:bodyPr>
          <a:lstStyle/>
          <a:p>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     </a:t>
            </a:r>
          </a:p>
        </p:txBody>
      </p:sp>
      <p:sp>
        <p:nvSpPr>
          <p:cNvPr id="37" name="Rectangle 36"/>
          <p:cNvSpPr/>
          <p:nvPr/>
        </p:nvSpPr>
        <p:spPr>
          <a:xfrm>
            <a:off x="2141441" y="5159883"/>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trăm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6</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2593398" y="5110541"/>
            <a:ext cx="7237484" cy="1446550"/>
          </a:xfrm>
          <a:prstGeom prst="rect">
            <a:avLst/>
          </a:prstGeom>
          <a:noFill/>
        </p:spPr>
        <p:txBody>
          <a:bodyPr wrap="square" lIns="91440" tIns="45720" rIns="91440" bIns="45720">
            <a:spAutoFit/>
          </a:bodyPr>
          <a:lstStyle/>
          <a:p>
            <a:pPr algn="ct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Vậy: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 </a:t>
            </a:r>
            <a:r>
              <a:rPr lang="en-US" sz="4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a:p>
            <a:pPr algn="ct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hay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 </a:t>
            </a:r>
            <a:r>
              <a:rPr lang="en-US" sz="4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grpSp>
        <p:nvGrpSpPr>
          <p:cNvPr id="39" name="PA_组合 3"/>
          <p:cNvGrpSpPr/>
          <p:nvPr>
            <p:custDataLst>
              <p:tags r:id="rId6"/>
            </p:custDataLst>
          </p:nvPr>
        </p:nvGrpSpPr>
        <p:grpSpPr>
          <a:xfrm>
            <a:off x="198824" y="-29913"/>
            <a:ext cx="3214687" cy="2071525"/>
            <a:chOff x="5408505" y="-250666"/>
            <a:chExt cx="3214687" cy="2071525"/>
          </a:xfrm>
        </p:grpSpPr>
        <p:pic>
          <p:nvPicPr>
            <p:cNvPr id="40" name="图片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41" name="文本框 13"/>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2</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grpSp>
        <p:nvGrpSpPr>
          <p:cNvPr id="42" name="PA_组合 10"/>
          <p:cNvGrpSpPr/>
          <p:nvPr>
            <p:custDataLst>
              <p:tags r:id="rId7"/>
            </p:custDataLst>
          </p:nvPr>
        </p:nvGrpSpPr>
        <p:grpSpPr>
          <a:xfrm>
            <a:off x="3085452" y="281850"/>
            <a:ext cx="8693677" cy="1498600"/>
            <a:chOff x="1902668" y="1246761"/>
            <a:chExt cx="8053768" cy="1498600"/>
          </a:xfrm>
        </p:grpSpPr>
        <p:pic>
          <p:nvPicPr>
            <p:cNvPr id="43" name="图片 24"/>
            <p:cNvPicPr>
              <a:picLocks noChangeAspect="1"/>
            </p:cNvPicPr>
            <p:nvPr/>
          </p:nvPicPr>
          <p:blipFill rotWithShape="1">
            <a:blip r:embed="rId14">
              <a:extLst>
                <a:ext uri="{28A0092B-C50C-407E-A947-70E740481C1C}">
                  <a14:useLocalDpi xmlns:a14="http://schemas.microsoft.com/office/drawing/2010/main" val="0"/>
                </a:ext>
              </a:extLst>
            </a:blip>
            <a:srcRect l="6498" t="5227" r="66872" b="47674"/>
            <a:stretch>
              <a:fillRect/>
            </a:stretch>
          </p:blipFill>
          <p:spPr>
            <a:xfrm>
              <a:off x="1902668" y="1246761"/>
              <a:ext cx="1211832" cy="1498600"/>
            </a:xfrm>
            <a:prstGeom prst="rect">
              <a:avLst/>
            </a:prstGeom>
          </p:spPr>
        </p:pic>
        <p:sp>
          <p:nvSpPr>
            <p:cNvPr id="44" name="文本框 25"/>
            <p:cNvSpPr txBox="1"/>
            <p:nvPr/>
          </p:nvSpPr>
          <p:spPr>
            <a:xfrm>
              <a:off x="3029062" y="1521341"/>
              <a:ext cx="6927374" cy="1104245"/>
            </a:xfrm>
            <a:prstGeom prst="horizontalScroll">
              <a:avLst/>
            </a:prstGeom>
            <a:solidFill>
              <a:srgbClr val="6BBBF5"/>
            </a:solidFill>
            <a:ln w="3175">
              <a:solidFill>
                <a:schemeClr val="bg1"/>
              </a:solidFill>
            </a:ln>
          </p:spPr>
          <p:txBody>
            <a:bodyPr wrap="square" rtlCol="0">
              <a:spAutoFit/>
            </a:body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So sánh </a:t>
              </a:r>
              <a:r>
                <a:rPr lang="de-DE" altLang="zh-CN" sz="4800" b="1">
                  <a:solidFill>
                    <a:schemeClr val="accent4">
                      <a:lumMod val="40000"/>
                      <a:lumOff val="60000"/>
                    </a:schemeClr>
                  </a:solidFill>
                  <a:latin typeface="Times New Roman" panose="02020603050405020304" pitchFamily="18" charset="0"/>
                  <a:cs typeface="Times New Roman" panose="02020603050405020304" pitchFamily="18" charset="0"/>
                  <a:sym typeface="+mn-lt"/>
                </a:rPr>
                <a:t>693 251 </a:t>
              </a:r>
              <a:r>
                <a:rPr lang="de-DE" altLang="zh-CN" sz="4800" b="1">
                  <a:solidFill>
                    <a:schemeClr val="bg1"/>
                  </a:solidFill>
                  <a:latin typeface="Times New Roman" panose="02020603050405020304" pitchFamily="18" charset="0"/>
                  <a:cs typeface="Times New Roman" panose="02020603050405020304" pitchFamily="18" charset="0"/>
                  <a:sym typeface="+mn-lt"/>
                </a:rPr>
                <a:t>và </a:t>
              </a:r>
              <a:r>
                <a:rPr lang="de-DE" altLang="zh-CN" sz="4800" b="1">
                  <a:solidFill>
                    <a:schemeClr val="accent4">
                      <a:lumMod val="40000"/>
                      <a:lumOff val="60000"/>
                    </a:schemeClr>
                  </a:solidFill>
                  <a:latin typeface="Times New Roman" panose="02020603050405020304" pitchFamily="18" charset="0"/>
                  <a:cs typeface="Times New Roman" panose="02020603050405020304" pitchFamily="18" charset="0"/>
                  <a:sym typeface="+mn-lt"/>
                </a:rPr>
                <a:t>693 500</a:t>
              </a:r>
              <a:endParaRPr lang="zh-CN" altLang="en-US" sz="4800" b="1" dirty="0">
                <a:solidFill>
                  <a:schemeClr val="accent4">
                    <a:lumMod val="40000"/>
                    <a:lumOff val="60000"/>
                  </a:schemeClr>
                </a:solidFill>
                <a:latin typeface="Times New Roman" panose="02020603050405020304" pitchFamily="18" charset="0"/>
                <a:cs typeface="Times New Roman" panose="02020603050405020304" pitchFamily="18" charset="0"/>
                <a:sym typeface="+mn-lt"/>
              </a:endParaRPr>
            </a:p>
          </p:txBody>
        </p:sp>
      </p:grpSp>
      <p:sp>
        <p:nvSpPr>
          <p:cNvPr id="45" name="Rectangle 44"/>
          <p:cNvSpPr/>
          <p:nvPr/>
        </p:nvSpPr>
        <p:spPr>
          <a:xfrm>
            <a:off x="761410" y="3022661"/>
            <a:ext cx="4724370" cy="1569660"/>
          </a:xfrm>
          <a:prstGeom prst="rect">
            <a:avLst/>
          </a:prstGeom>
          <a:noFill/>
        </p:spPr>
        <p:txBody>
          <a:bodyPr wrap="none" lIns="91440" tIns="45720" rIns="91440" bIns="45720">
            <a:spAutoFit/>
          </a:bodyPr>
          <a:lstStyle/>
          <a:p>
            <a:pPr algn="ctr"/>
            <a:r>
              <a:rPr lang="en-US" sz="9600" b="1"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sp>
        <p:nvSpPr>
          <p:cNvPr id="46" name="Rectangle 45"/>
          <p:cNvSpPr/>
          <p:nvPr/>
        </p:nvSpPr>
        <p:spPr>
          <a:xfrm>
            <a:off x="6699865" y="3022661"/>
            <a:ext cx="4724370" cy="1569660"/>
          </a:xfrm>
          <a:prstGeom prst="rect">
            <a:avLst/>
          </a:prstGeom>
          <a:noFill/>
        </p:spPr>
        <p:txBody>
          <a:bodyPr wrap="none" lIns="91440" tIns="45720" rIns="91440" bIns="45720">
            <a:spAutoFit/>
          </a:bodyPr>
          <a:lstStyle/>
          <a:p>
            <a:pPr algn="ctr"/>
            <a:r>
              <a:rPr lang="en-US" sz="9600" b="1" cap="none"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p:txBody>
      </p:sp>
      <p:sp>
        <p:nvSpPr>
          <p:cNvPr id="47" name="Rectangle 46"/>
          <p:cNvSpPr/>
          <p:nvPr/>
        </p:nvSpPr>
        <p:spPr>
          <a:xfrm>
            <a:off x="5052487" y="2983630"/>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49" name="Flowchart: Terminator 48"/>
          <p:cNvSpPr/>
          <p:nvPr/>
        </p:nvSpPr>
        <p:spPr>
          <a:xfrm>
            <a:off x="1708373" y="4856813"/>
            <a:ext cx="2418766" cy="957942"/>
          </a:xfrm>
          <a:prstGeom prst="flowChartTerminator">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50" name="Flowchart: Terminator 49"/>
          <p:cNvSpPr/>
          <p:nvPr/>
        </p:nvSpPr>
        <p:spPr>
          <a:xfrm>
            <a:off x="7920349" y="4859278"/>
            <a:ext cx="2418766" cy="957942"/>
          </a:xfrm>
          <a:prstGeom prst="flowChartTerminator">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5" name="Right Bracket 4"/>
          <p:cNvSpPr/>
          <p:nvPr/>
        </p:nvSpPr>
        <p:spPr>
          <a:xfrm rot="5400000">
            <a:off x="2748942" y="2569898"/>
            <a:ext cx="298674" cy="4084189"/>
          </a:xfrm>
          <a:prstGeom prst="righ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8" name="Right Bracket 47"/>
          <p:cNvSpPr/>
          <p:nvPr/>
        </p:nvSpPr>
        <p:spPr>
          <a:xfrm rot="5400000">
            <a:off x="8899852" y="2511196"/>
            <a:ext cx="298674" cy="4084189"/>
          </a:xfrm>
          <a:prstGeom prst="righ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Down Arrow 5"/>
          <p:cNvSpPr/>
          <p:nvPr/>
        </p:nvSpPr>
        <p:spPr>
          <a:xfrm>
            <a:off x="1171436"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110097"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50402" y="2099790"/>
            <a:ext cx="4724370" cy="1569660"/>
          </a:xfrm>
          <a:prstGeom prst="rect">
            <a:avLst/>
          </a:prstGeom>
          <a:noFill/>
        </p:spPr>
        <p:txBody>
          <a:bodyPr wrap="none" lIns="91440" tIns="45720" rIns="91440" bIns="45720">
            <a:spAutoFit/>
          </a:bodyPr>
          <a:lstStyle/>
          <a:p>
            <a:pPr algn="ctr"/>
            <a:r>
              <a:rPr lang="en-US" sz="9600" b="1"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sp>
        <p:nvSpPr>
          <p:cNvPr id="56" name="Rectangle 55"/>
          <p:cNvSpPr/>
          <p:nvPr/>
        </p:nvSpPr>
        <p:spPr>
          <a:xfrm>
            <a:off x="6716959" y="2038754"/>
            <a:ext cx="4724370" cy="1569660"/>
          </a:xfrm>
          <a:prstGeom prst="rect">
            <a:avLst/>
          </a:prstGeom>
          <a:noFill/>
        </p:spPr>
        <p:txBody>
          <a:bodyPr wrap="none" lIns="91440" tIns="45720" rIns="91440" bIns="45720">
            <a:spAutoFit/>
          </a:bodyPr>
          <a:lstStyle/>
          <a:p>
            <a:pPr algn="ctr"/>
            <a:r>
              <a:rPr lang="en-US" sz="9600" b="1" cap="none"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p:txBody>
      </p:sp>
      <p:sp>
        <p:nvSpPr>
          <p:cNvPr id="57" name="Rectangle 56"/>
          <p:cNvSpPr/>
          <p:nvPr/>
        </p:nvSpPr>
        <p:spPr>
          <a:xfrm>
            <a:off x="5211860" y="2012466"/>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7" name="Striped Right Arrow 6"/>
          <p:cNvSpPr/>
          <p:nvPr/>
        </p:nvSpPr>
        <p:spPr>
          <a:xfrm>
            <a:off x="1198461" y="3426248"/>
            <a:ext cx="1574373" cy="399996"/>
          </a:xfrm>
          <a:prstGeom prst="stripedRightArrow">
            <a:avLst/>
          </a:prstGeom>
          <a:blipFill>
            <a:blip r:embed="rId1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riped Right Arrow 57"/>
          <p:cNvSpPr/>
          <p:nvPr/>
        </p:nvSpPr>
        <p:spPr>
          <a:xfrm>
            <a:off x="7006043" y="3373384"/>
            <a:ext cx="1574373" cy="399996"/>
          </a:xfrm>
          <a:prstGeom prst="stripedRightArrow">
            <a:avLst/>
          </a:prstGeom>
          <a:blipFill>
            <a:blip r:embed="rId1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p:cNvSpPr/>
          <p:nvPr/>
        </p:nvSpPr>
        <p:spPr>
          <a:xfrm>
            <a:off x="1712856"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wn Arrow 60"/>
          <p:cNvSpPr/>
          <p:nvPr/>
        </p:nvSpPr>
        <p:spPr>
          <a:xfrm>
            <a:off x="7698996" y="1930876"/>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141441" y="5159883"/>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chục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9</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8" name="Rectangle 67"/>
          <p:cNvSpPr/>
          <p:nvPr/>
        </p:nvSpPr>
        <p:spPr>
          <a:xfrm>
            <a:off x="2141441" y="5184335"/>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3</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1" name="Rectangle 70"/>
          <p:cNvSpPr/>
          <p:nvPr/>
        </p:nvSpPr>
        <p:spPr>
          <a:xfrm>
            <a:off x="13894065" y="-7931330"/>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72" name="Rectangle 71"/>
          <p:cNvSpPr/>
          <p:nvPr/>
        </p:nvSpPr>
        <p:spPr>
          <a:xfrm>
            <a:off x="17064298" y="-783294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73" name="Rectangle 72"/>
          <p:cNvSpPr/>
          <p:nvPr/>
        </p:nvSpPr>
        <p:spPr>
          <a:xfrm>
            <a:off x="2359804" y="3476719"/>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trăm có</a:t>
            </a:r>
          </a:p>
        </p:txBody>
      </p:sp>
      <p:sp>
        <p:nvSpPr>
          <p:cNvPr id="74" name="Down Arrow 73"/>
          <p:cNvSpPr/>
          <p:nvPr/>
        </p:nvSpPr>
        <p:spPr>
          <a:xfrm>
            <a:off x="2390821"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8376961" y="1930876"/>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wn Arrow 75"/>
          <p:cNvSpPr/>
          <p:nvPr/>
        </p:nvSpPr>
        <p:spPr>
          <a:xfrm>
            <a:off x="3461454" y="1931531"/>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a:off x="9447594" y="1946129"/>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2899" y="3923141"/>
            <a:ext cx="904415" cy="1569660"/>
          </a:xfrm>
          <a:prstGeom prst="rect">
            <a:avLst/>
          </a:prstGeom>
          <a:noFill/>
        </p:spPr>
        <p:txBody>
          <a:bodyPr wrap="none" lIns="91440" tIns="45720" rIns="91440" bIns="45720">
            <a:spAutoFit/>
          </a:bodyPr>
          <a:lstStyle/>
          <a:p>
            <a:pPr algn="ctr"/>
            <a:r>
              <a:rPr lang="en-US" sz="9600" b="0" cap="none" spc="0">
                <a:ln w="0"/>
                <a:solidFill>
                  <a:srgbClr val="00B050"/>
                </a:solidFill>
                <a:effectLst>
                  <a:outerShdw blurRad="38100" dist="19050" dir="2700000" algn="tl" rotWithShape="0">
                    <a:schemeClr val="dk1">
                      <a:alpha val="40000"/>
                    </a:schemeClr>
                  </a:outerShdw>
                </a:effectLst>
              </a:rPr>
              <a:t>&lt;</a:t>
            </a:r>
          </a:p>
        </p:txBody>
      </p:sp>
      <p:sp>
        <p:nvSpPr>
          <p:cNvPr id="9" name="Rectangle 8"/>
          <p:cNvSpPr/>
          <p:nvPr/>
        </p:nvSpPr>
        <p:spPr>
          <a:xfrm>
            <a:off x="5447907" y="2126452"/>
            <a:ext cx="963726" cy="1569660"/>
          </a:xfrm>
          <a:prstGeom prst="rect">
            <a:avLst/>
          </a:prstGeom>
          <a:noFill/>
        </p:spPr>
        <p:txBody>
          <a:bodyPr wrap="none" lIns="91440" tIns="45720" rIns="91440" bIns="45720">
            <a:spAutoFit/>
          </a:bodyPr>
          <a:lstStyle/>
          <a:p>
            <a:pPr algn="ctr"/>
            <a:r>
              <a:rPr lang="en-US" sz="96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p>
        </p:txBody>
      </p:sp>
    </p:spTree>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400" fill="hold"/>
                                        <p:tgtEl>
                                          <p:spTgt spid="42"/>
                                        </p:tgtEl>
                                        <p:attrNameLst>
                                          <p:attrName>ppt_x</p:attrName>
                                        </p:attrNameLst>
                                      </p:cBhvr>
                                      <p:tavLst>
                                        <p:tav tm="0">
                                          <p:val>
                                            <p:strVal val="0-#ppt_w/2"/>
                                          </p:val>
                                        </p:tav>
                                        <p:tav tm="100000">
                                          <p:val>
                                            <p:strVal val="#ppt_x"/>
                                          </p:val>
                                        </p:tav>
                                      </p:tavLst>
                                    </p:anim>
                                    <p:anim calcmode="lin" valueType="num">
                                      <p:cBhvr additive="base">
                                        <p:cTn id="28" dur="400" fill="hold"/>
                                        <p:tgtEl>
                                          <p:spTgt spid="42"/>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400"/>
                                        <p:tgtEl>
                                          <p:spTgt spid="39"/>
                                        </p:tgtEl>
                                      </p:cBhvr>
                                    </p:animEffect>
                                    <p:anim calcmode="lin" valueType="num">
                                      <p:cBhvr>
                                        <p:cTn id="32" dur="400" fill="hold"/>
                                        <p:tgtEl>
                                          <p:spTgt spid="39"/>
                                        </p:tgtEl>
                                        <p:attrNameLst>
                                          <p:attrName>ppt_x</p:attrName>
                                        </p:attrNameLst>
                                      </p:cBhvr>
                                      <p:tavLst>
                                        <p:tav tm="0">
                                          <p:val>
                                            <p:strVal val="#ppt_x"/>
                                          </p:val>
                                        </p:tav>
                                        <p:tav tm="100000">
                                          <p:val>
                                            <p:strVal val="#ppt_x"/>
                                          </p:val>
                                        </p:tav>
                                      </p:tavLst>
                                    </p:anim>
                                    <p:anim calcmode="lin" valueType="num">
                                      <p:cBhvr>
                                        <p:cTn id="33" dur="400" fill="hold"/>
                                        <p:tgtEl>
                                          <p:spTgt spid="39"/>
                                        </p:tgtEl>
                                        <p:attrNameLst>
                                          <p:attrName>ppt_y</p:attrName>
                                        </p:attrNameLst>
                                      </p:cBhvr>
                                      <p:tavLst>
                                        <p:tav tm="0">
                                          <p:val>
                                            <p:strVal val="#ppt_y+.1"/>
                                          </p:val>
                                        </p:tav>
                                        <p:tav tm="100000">
                                          <p:val>
                                            <p:strVal val="#ppt_y"/>
                                          </p:val>
                                        </p:tav>
                                      </p:tavLst>
                                    </p:anim>
                                  </p:childTnLst>
                                </p:cTn>
                              </p:par>
                              <p:par>
                                <p:cTn id="34" presetID="32" presetClass="emph" presetSubtype="0" repeatCount="5000" fill="hold" nodeType="withEffect">
                                  <p:stCondLst>
                                    <p:cond delay="0"/>
                                  </p:stCondLst>
                                  <p:childTnLst>
                                    <p:animRot by="120000">
                                      <p:cBhvr>
                                        <p:cTn id="35" dur="40" fill="hold">
                                          <p:stCondLst>
                                            <p:cond delay="0"/>
                                          </p:stCondLst>
                                        </p:cTn>
                                        <p:tgtEl>
                                          <p:spTgt spid="39"/>
                                        </p:tgtEl>
                                        <p:attrNameLst>
                                          <p:attrName>r</p:attrName>
                                        </p:attrNameLst>
                                      </p:cBhvr>
                                    </p:animRot>
                                    <p:animRot by="-240000">
                                      <p:cBhvr>
                                        <p:cTn id="36" dur="80" fill="hold">
                                          <p:stCondLst>
                                            <p:cond delay="80"/>
                                          </p:stCondLst>
                                        </p:cTn>
                                        <p:tgtEl>
                                          <p:spTgt spid="39"/>
                                        </p:tgtEl>
                                        <p:attrNameLst>
                                          <p:attrName>r</p:attrName>
                                        </p:attrNameLst>
                                      </p:cBhvr>
                                    </p:animRot>
                                    <p:animRot by="240000">
                                      <p:cBhvr>
                                        <p:cTn id="37" dur="80" fill="hold">
                                          <p:stCondLst>
                                            <p:cond delay="160"/>
                                          </p:stCondLst>
                                        </p:cTn>
                                        <p:tgtEl>
                                          <p:spTgt spid="39"/>
                                        </p:tgtEl>
                                        <p:attrNameLst>
                                          <p:attrName>r</p:attrName>
                                        </p:attrNameLst>
                                      </p:cBhvr>
                                    </p:animRot>
                                    <p:animRot by="-240000">
                                      <p:cBhvr>
                                        <p:cTn id="38" dur="80" fill="hold">
                                          <p:stCondLst>
                                            <p:cond delay="240"/>
                                          </p:stCondLst>
                                        </p:cTn>
                                        <p:tgtEl>
                                          <p:spTgt spid="39"/>
                                        </p:tgtEl>
                                        <p:attrNameLst>
                                          <p:attrName>r</p:attrName>
                                        </p:attrNameLst>
                                      </p:cBhvr>
                                    </p:animRot>
                                    <p:animRot by="120000">
                                      <p:cBhvr>
                                        <p:cTn id="39" dur="80" fill="hold">
                                          <p:stCondLst>
                                            <p:cond delay="320"/>
                                          </p:stCondLst>
                                        </p:cTn>
                                        <p:tgtEl>
                                          <p:spTgt spid="3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400" fill="hold"/>
                                        <p:tgtEl>
                                          <p:spTgt spid="45"/>
                                        </p:tgtEl>
                                        <p:attrNameLst>
                                          <p:attrName>ppt_w</p:attrName>
                                        </p:attrNameLst>
                                      </p:cBhvr>
                                      <p:tavLst>
                                        <p:tav tm="0">
                                          <p:val>
                                            <p:fltVal val="0"/>
                                          </p:val>
                                        </p:tav>
                                        <p:tav tm="100000">
                                          <p:val>
                                            <p:strVal val="#ppt_w"/>
                                          </p:val>
                                        </p:tav>
                                      </p:tavLst>
                                    </p:anim>
                                    <p:anim calcmode="lin" valueType="num">
                                      <p:cBhvr>
                                        <p:cTn id="45" dur="400" fill="hold"/>
                                        <p:tgtEl>
                                          <p:spTgt spid="45"/>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p:cTn id="48" dur="400" fill="hold"/>
                                        <p:tgtEl>
                                          <p:spTgt spid="47"/>
                                        </p:tgtEl>
                                        <p:attrNameLst>
                                          <p:attrName>ppt_w</p:attrName>
                                        </p:attrNameLst>
                                      </p:cBhvr>
                                      <p:tavLst>
                                        <p:tav tm="0">
                                          <p:val>
                                            <p:fltVal val="0"/>
                                          </p:val>
                                        </p:tav>
                                        <p:tav tm="100000">
                                          <p:val>
                                            <p:strVal val="#ppt_w"/>
                                          </p:val>
                                        </p:tav>
                                      </p:tavLst>
                                    </p:anim>
                                    <p:anim calcmode="lin" valueType="num">
                                      <p:cBhvr>
                                        <p:cTn id="49" dur="400" fill="hold"/>
                                        <p:tgtEl>
                                          <p:spTgt spid="47"/>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400" fill="hold"/>
                                        <p:tgtEl>
                                          <p:spTgt spid="46"/>
                                        </p:tgtEl>
                                        <p:attrNameLst>
                                          <p:attrName>ppt_w</p:attrName>
                                        </p:attrNameLst>
                                      </p:cBhvr>
                                      <p:tavLst>
                                        <p:tav tm="0">
                                          <p:val>
                                            <p:fltVal val="0"/>
                                          </p:val>
                                        </p:tav>
                                        <p:tav tm="100000">
                                          <p:val>
                                            <p:strVal val="#ppt_w"/>
                                          </p:val>
                                        </p:tav>
                                      </p:tavLst>
                                    </p:anim>
                                    <p:anim calcmode="lin" valueType="num">
                                      <p:cBhvr>
                                        <p:cTn id="53" dur="4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400"/>
                                        <p:tgtEl>
                                          <p:spTgt spid="5"/>
                                        </p:tgtEl>
                                      </p:cBhvr>
                                    </p:animEffect>
                                    <p:anim calcmode="lin" valueType="num">
                                      <p:cBhvr>
                                        <p:cTn id="59" dur="400" fill="hold"/>
                                        <p:tgtEl>
                                          <p:spTgt spid="5"/>
                                        </p:tgtEl>
                                        <p:attrNameLst>
                                          <p:attrName>ppt_x</p:attrName>
                                        </p:attrNameLst>
                                      </p:cBhvr>
                                      <p:tavLst>
                                        <p:tav tm="0">
                                          <p:val>
                                            <p:strVal val="#ppt_x"/>
                                          </p:val>
                                        </p:tav>
                                        <p:tav tm="100000">
                                          <p:val>
                                            <p:strVal val="#ppt_x"/>
                                          </p:val>
                                        </p:tav>
                                      </p:tavLst>
                                    </p:anim>
                                    <p:anim calcmode="lin" valueType="num">
                                      <p:cBhvr>
                                        <p:cTn id="60" dur="400" fill="hold"/>
                                        <p:tgtEl>
                                          <p:spTgt spid="5"/>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400"/>
                                        <p:tgtEl>
                                          <p:spTgt spid="49"/>
                                        </p:tgtEl>
                                      </p:cBhvr>
                                    </p:animEffect>
                                    <p:anim calcmode="lin" valueType="num">
                                      <p:cBhvr>
                                        <p:cTn id="64" dur="400" fill="hold"/>
                                        <p:tgtEl>
                                          <p:spTgt spid="49"/>
                                        </p:tgtEl>
                                        <p:attrNameLst>
                                          <p:attrName>ppt_x</p:attrName>
                                        </p:attrNameLst>
                                      </p:cBhvr>
                                      <p:tavLst>
                                        <p:tav tm="0">
                                          <p:val>
                                            <p:strVal val="#ppt_x"/>
                                          </p:val>
                                        </p:tav>
                                        <p:tav tm="100000">
                                          <p:val>
                                            <p:strVal val="#ppt_x"/>
                                          </p:val>
                                        </p:tav>
                                      </p:tavLst>
                                    </p:anim>
                                    <p:anim calcmode="lin" valueType="num">
                                      <p:cBhvr>
                                        <p:cTn id="65" dur="400" fill="hold"/>
                                        <p:tgtEl>
                                          <p:spTgt spid="49"/>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400"/>
                                        <p:tgtEl>
                                          <p:spTgt spid="48"/>
                                        </p:tgtEl>
                                      </p:cBhvr>
                                    </p:animEffect>
                                    <p:anim calcmode="lin" valueType="num">
                                      <p:cBhvr>
                                        <p:cTn id="69" dur="400" fill="hold"/>
                                        <p:tgtEl>
                                          <p:spTgt spid="48"/>
                                        </p:tgtEl>
                                        <p:attrNameLst>
                                          <p:attrName>ppt_x</p:attrName>
                                        </p:attrNameLst>
                                      </p:cBhvr>
                                      <p:tavLst>
                                        <p:tav tm="0">
                                          <p:val>
                                            <p:strVal val="#ppt_x"/>
                                          </p:val>
                                        </p:tav>
                                        <p:tav tm="100000">
                                          <p:val>
                                            <p:strVal val="#ppt_x"/>
                                          </p:val>
                                        </p:tav>
                                      </p:tavLst>
                                    </p:anim>
                                    <p:anim calcmode="lin" valueType="num">
                                      <p:cBhvr>
                                        <p:cTn id="70" dur="400" fill="hold"/>
                                        <p:tgtEl>
                                          <p:spTgt spid="48"/>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400"/>
                                        <p:tgtEl>
                                          <p:spTgt spid="50"/>
                                        </p:tgtEl>
                                      </p:cBhvr>
                                    </p:animEffect>
                                    <p:anim calcmode="lin" valueType="num">
                                      <p:cBhvr>
                                        <p:cTn id="74" dur="400" fill="hold"/>
                                        <p:tgtEl>
                                          <p:spTgt spid="50"/>
                                        </p:tgtEl>
                                        <p:attrNameLst>
                                          <p:attrName>ppt_x</p:attrName>
                                        </p:attrNameLst>
                                      </p:cBhvr>
                                      <p:tavLst>
                                        <p:tav tm="0">
                                          <p:val>
                                            <p:strVal val="#ppt_x"/>
                                          </p:val>
                                        </p:tav>
                                        <p:tav tm="100000">
                                          <p:val>
                                            <p:strVal val="#ppt_x"/>
                                          </p:val>
                                        </p:tav>
                                      </p:tavLst>
                                    </p:anim>
                                    <p:anim calcmode="lin" valueType="num">
                                      <p:cBhvr>
                                        <p:cTn id="75" dur="4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400"/>
                                        <p:tgtEl>
                                          <p:spTgt spid="5"/>
                                        </p:tgtEl>
                                      </p:cBhvr>
                                    </p:animEffect>
                                    <p:anim calcmode="lin" valueType="num">
                                      <p:cBhvr>
                                        <p:cTn id="80" dur="400"/>
                                        <p:tgtEl>
                                          <p:spTgt spid="5"/>
                                        </p:tgtEl>
                                        <p:attrNameLst>
                                          <p:attrName>ppt_x</p:attrName>
                                        </p:attrNameLst>
                                      </p:cBhvr>
                                      <p:tavLst>
                                        <p:tav tm="0">
                                          <p:val>
                                            <p:strVal val="ppt_x"/>
                                          </p:val>
                                        </p:tav>
                                        <p:tav tm="100000">
                                          <p:val>
                                            <p:strVal val="ppt_x"/>
                                          </p:val>
                                        </p:tav>
                                      </p:tavLst>
                                    </p:anim>
                                    <p:anim calcmode="lin" valueType="num">
                                      <p:cBhvr>
                                        <p:cTn id="81" dur="400"/>
                                        <p:tgtEl>
                                          <p:spTgt spid="5"/>
                                        </p:tgtEl>
                                        <p:attrNameLst>
                                          <p:attrName>ppt_y</p:attrName>
                                        </p:attrNameLst>
                                      </p:cBhvr>
                                      <p:tavLst>
                                        <p:tav tm="0">
                                          <p:val>
                                            <p:strVal val="ppt_y"/>
                                          </p:val>
                                        </p:tav>
                                        <p:tav tm="100000">
                                          <p:val>
                                            <p:strVal val="ppt_y+.1"/>
                                          </p:val>
                                        </p:tav>
                                      </p:tavLst>
                                    </p:anim>
                                    <p:set>
                                      <p:cBhvr>
                                        <p:cTn id="82" dur="1" fill="hold">
                                          <p:stCondLst>
                                            <p:cond delay="399"/>
                                          </p:stCondLst>
                                        </p:cTn>
                                        <p:tgtEl>
                                          <p:spTgt spid="5"/>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400"/>
                                        <p:tgtEl>
                                          <p:spTgt spid="49"/>
                                        </p:tgtEl>
                                      </p:cBhvr>
                                    </p:animEffect>
                                    <p:anim calcmode="lin" valueType="num">
                                      <p:cBhvr>
                                        <p:cTn id="85" dur="400"/>
                                        <p:tgtEl>
                                          <p:spTgt spid="49"/>
                                        </p:tgtEl>
                                        <p:attrNameLst>
                                          <p:attrName>ppt_x</p:attrName>
                                        </p:attrNameLst>
                                      </p:cBhvr>
                                      <p:tavLst>
                                        <p:tav tm="0">
                                          <p:val>
                                            <p:strVal val="ppt_x"/>
                                          </p:val>
                                        </p:tav>
                                        <p:tav tm="100000">
                                          <p:val>
                                            <p:strVal val="ppt_x"/>
                                          </p:val>
                                        </p:tav>
                                      </p:tavLst>
                                    </p:anim>
                                    <p:anim calcmode="lin" valueType="num">
                                      <p:cBhvr>
                                        <p:cTn id="86" dur="400"/>
                                        <p:tgtEl>
                                          <p:spTgt spid="49"/>
                                        </p:tgtEl>
                                        <p:attrNameLst>
                                          <p:attrName>ppt_y</p:attrName>
                                        </p:attrNameLst>
                                      </p:cBhvr>
                                      <p:tavLst>
                                        <p:tav tm="0">
                                          <p:val>
                                            <p:strVal val="ppt_y"/>
                                          </p:val>
                                        </p:tav>
                                        <p:tav tm="100000">
                                          <p:val>
                                            <p:strVal val="ppt_y+.1"/>
                                          </p:val>
                                        </p:tav>
                                      </p:tavLst>
                                    </p:anim>
                                    <p:set>
                                      <p:cBhvr>
                                        <p:cTn id="87" dur="1" fill="hold">
                                          <p:stCondLst>
                                            <p:cond delay="399"/>
                                          </p:stCondLst>
                                        </p:cTn>
                                        <p:tgtEl>
                                          <p:spTgt spid="49"/>
                                        </p:tgtEl>
                                        <p:attrNameLst>
                                          <p:attrName>style.visibility</p:attrName>
                                        </p:attrNameLst>
                                      </p:cBhvr>
                                      <p:to>
                                        <p:strVal val="hidden"/>
                                      </p:to>
                                    </p:set>
                                  </p:childTnLst>
                                </p:cTn>
                              </p:par>
                              <p:par>
                                <p:cTn id="88" presetID="42" presetClass="exit" presetSubtype="0" fill="hold" grpId="1" nodeType="withEffect">
                                  <p:stCondLst>
                                    <p:cond delay="0"/>
                                  </p:stCondLst>
                                  <p:childTnLst>
                                    <p:animEffect transition="out" filter="fade">
                                      <p:cBhvr>
                                        <p:cTn id="89" dur="400"/>
                                        <p:tgtEl>
                                          <p:spTgt spid="48"/>
                                        </p:tgtEl>
                                      </p:cBhvr>
                                    </p:animEffect>
                                    <p:anim calcmode="lin" valueType="num">
                                      <p:cBhvr>
                                        <p:cTn id="90" dur="400"/>
                                        <p:tgtEl>
                                          <p:spTgt spid="48"/>
                                        </p:tgtEl>
                                        <p:attrNameLst>
                                          <p:attrName>ppt_x</p:attrName>
                                        </p:attrNameLst>
                                      </p:cBhvr>
                                      <p:tavLst>
                                        <p:tav tm="0">
                                          <p:val>
                                            <p:strVal val="ppt_x"/>
                                          </p:val>
                                        </p:tav>
                                        <p:tav tm="100000">
                                          <p:val>
                                            <p:strVal val="ppt_x"/>
                                          </p:val>
                                        </p:tav>
                                      </p:tavLst>
                                    </p:anim>
                                    <p:anim calcmode="lin" valueType="num">
                                      <p:cBhvr>
                                        <p:cTn id="91" dur="400"/>
                                        <p:tgtEl>
                                          <p:spTgt spid="48"/>
                                        </p:tgtEl>
                                        <p:attrNameLst>
                                          <p:attrName>ppt_y</p:attrName>
                                        </p:attrNameLst>
                                      </p:cBhvr>
                                      <p:tavLst>
                                        <p:tav tm="0">
                                          <p:val>
                                            <p:strVal val="ppt_y"/>
                                          </p:val>
                                        </p:tav>
                                        <p:tav tm="100000">
                                          <p:val>
                                            <p:strVal val="ppt_y+.1"/>
                                          </p:val>
                                        </p:tav>
                                      </p:tavLst>
                                    </p:anim>
                                    <p:set>
                                      <p:cBhvr>
                                        <p:cTn id="92" dur="1" fill="hold">
                                          <p:stCondLst>
                                            <p:cond delay="399"/>
                                          </p:stCondLst>
                                        </p:cTn>
                                        <p:tgtEl>
                                          <p:spTgt spid="48"/>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400"/>
                                        <p:tgtEl>
                                          <p:spTgt spid="50"/>
                                        </p:tgtEl>
                                      </p:cBhvr>
                                    </p:animEffect>
                                    <p:anim calcmode="lin" valueType="num">
                                      <p:cBhvr>
                                        <p:cTn id="95" dur="400"/>
                                        <p:tgtEl>
                                          <p:spTgt spid="50"/>
                                        </p:tgtEl>
                                        <p:attrNameLst>
                                          <p:attrName>ppt_x</p:attrName>
                                        </p:attrNameLst>
                                      </p:cBhvr>
                                      <p:tavLst>
                                        <p:tav tm="0">
                                          <p:val>
                                            <p:strVal val="ppt_x"/>
                                          </p:val>
                                        </p:tav>
                                        <p:tav tm="100000">
                                          <p:val>
                                            <p:strVal val="ppt_x"/>
                                          </p:val>
                                        </p:tav>
                                      </p:tavLst>
                                    </p:anim>
                                    <p:anim calcmode="lin" valueType="num">
                                      <p:cBhvr>
                                        <p:cTn id="96" dur="400"/>
                                        <p:tgtEl>
                                          <p:spTgt spid="50"/>
                                        </p:tgtEl>
                                        <p:attrNameLst>
                                          <p:attrName>ppt_y</p:attrName>
                                        </p:attrNameLst>
                                      </p:cBhvr>
                                      <p:tavLst>
                                        <p:tav tm="0">
                                          <p:val>
                                            <p:strVal val="ppt_y"/>
                                          </p:val>
                                        </p:tav>
                                        <p:tav tm="100000">
                                          <p:val>
                                            <p:strVal val="ppt_y+.1"/>
                                          </p:val>
                                        </p:tav>
                                      </p:tavLst>
                                    </p:anim>
                                    <p:set>
                                      <p:cBhvr>
                                        <p:cTn id="97" dur="1" fill="hold">
                                          <p:stCondLst>
                                            <p:cond delay="399"/>
                                          </p:stCondLst>
                                        </p:cTn>
                                        <p:tgtEl>
                                          <p:spTgt spid="50"/>
                                        </p:tgtEl>
                                        <p:attrNameLst>
                                          <p:attrName>style.visibility</p:attrName>
                                        </p:attrNameLst>
                                      </p:cBhvr>
                                      <p:to>
                                        <p:strVal val="hidden"/>
                                      </p:to>
                                    </p:set>
                                  </p:childTnLst>
                                </p:cTn>
                              </p:par>
                              <p:par>
                                <p:cTn id="98" presetID="47" presetClass="exit" presetSubtype="0" fill="hold" grpId="3" nodeType="withEffect">
                                  <p:stCondLst>
                                    <p:cond delay="0"/>
                                  </p:stCondLst>
                                  <p:childTnLst>
                                    <p:animEffect transition="out" filter="fade">
                                      <p:cBhvr>
                                        <p:cTn id="99" dur="400"/>
                                        <p:tgtEl>
                                          <p:spTgt spid="45"/>
                                        </p:tgtEl>
                                      </p:cBhvr>
                                    </p:animEffect>
                                    <p:anim calcmode="lin" valueType="num">
                                      <p:cBhvr>
                                        <p:cTn id="100" dur="400"/>
                                        <p:tgtEl>
                                          <p:spTgt spid="45"/>
                                        </p:tgtEl>
                                        <p:attrNameLst>
                                          <p:attrName>ppt_x</p:attrName>
                                        </p:attrNameLst>
                                      </p:cBhvr>
                                      <p:tavLst>
                                        <p:tav tm="0">
                                          <p:val>
                                            <p:strVal val="ppt_x"/>
                                          </p:val>
                                        </p:tav>
                                        <p:tav tm="100000">
                                          <p:val>
                                            <p:strVal val="ppt_x"/>
                                          </p:val>
                                        </p:tav>
                                      </p:tavLst>
                                    </p:anim>
                                    <p:anim calcmode="lin" valueType="num">
                                      <p:cBhvr>
                                        <p:cTn id="101" dur="400"/>
                                        <p:tgtEl>
                                          <p:spTgt spid="45"/>
                                        </p:tgtEl>
                                        <p:attrNameLst>
                                          <p:attrName>ppt_y</p:attrName>
                                        </p:attrNameLst>
                                      </p:cBhvr>
                                      <p:tavLst>
                                        <p:tav tm="0">
                                          <p:val>
                                            <p:strVal val="ppt_y"/>
                                          </p:val>
                                        </p:tav>
                                        <p:tav tm="100000">
                                          <p:val>
                                            <p:strVal val="ppt_y-.1"/>
                                          </p:val>
                                        </p:tav>
                                      </p:tavLst>
                                    </p:anim>
                                    <p:set>
                                      <p:cBhvr>
                                        <p:cTn id="102" dur="1" fill="hold">
                                          <p:stCondLst>
                                            <p:cond delay="399"/>
                                          </p:stCondLst>
                                        </p:cTn>
                                        <p:tgtEl>
                                          <p:spTgt spid="45"/>
                                        </p:tgtEl>
                                        <p:attrNameLst>
                                          <p:attrName>style.visibility</p:attrName>
                                        </p:attrNameLst>
                                      </p:cBhvr>
                                      <p:to>
                                        <p:strVal val="hidden"/>
                                      </p:to>
                                    </p:set>
                                  </p:childTnLst>
                                </p:cTn>
                              </p:par>
                              <p:par>
                                <p:cTn id="103" presetID="47" presetClass="exit" presetSubtype="0" fill="hold" grpId="1" nodeType="withEffect">
                                  <p:stCondLst>
                                    <p:cond delay="0"/>
                                  </p:stCondLst>
                                  <p:childTnLst>
                                    <p:animEffect transition="out" filter="fade">
                                      <p:cBhvr>
                                        <p:cTn id="104" dur="400"/>
                                        <p:tgtEl>
                                          <p:spTgt spid="47"/>
                                        </p:tgtEl>
                                      </p:cBhvr>
                                    </p:animEffect>
                                    <p:anim calcmode="lin" valueType="num">
                                      <p:cBhvr>
                                        <p:cTn id="105" dur="400"/>
                                        <p:tgtEl>
                                          <p:spTgt spid="47"/>
                                        </p:tgtEl>
                                        <p:attrNameLst>
                                          <p:attrName>ppt_x</p:attrName>
                                        </p:attrNameLst>
                                      </p:cBhvr>
                                      <p:tavLst>
                                        <p:tav tm="0">
                                          <p:val>
                                            <p:strVal val="ppt_x"/>
                                          </p:val>
                                        </p:tav>
                                        <p:tav tm="100000">
                                          <p:val>
                                            <p:strVal val="ppt_x"/>
                                          </p:val>
                                        </p:tav>
                                      </p:tavLst>
                                    </p:anim>
                                    <p:anim calcmode="lin" valueType="num">
                                      <p:cBhvr>
                                        <p:cTn id="106" dur="400"/>
                                        <p:tgtEl>
                                          <p:spTgt spid="47"/>
                                        </p:tgtEl>
                                        <p:attrNameLst>
                                          <p:attrName>ppt_y</p:attrName>
                                        </p:attrNameLst>
                                      </p:cBhvr>
                                      <p:tavLst>
                                        <p:tav tm="0">
                                          <p:val>
                                            <p:strVal val="ppt_y"/>
                                          </p:val>
                                        </p:tav>
                                        <p:tav tm="100000">
                                          <p:val>
                                            <p:strVal val="ppt_y-.1"/>
                                          </p:val>
                                        </p:tav>
                                      </p:tavLst>
                                    </p:anim>
                                    <p:set>
                                      <p:cBhvr>
                                        <p:cTn id="107" dur="1" fill="hold">
                                          <p:stCondLst>
                                            <p:cond delay="399"/>
                                          </p:stCondLst>
                                        </p:cTn>
                                        <p:tgtEl>
                                          <p:spTgt spid="47"/>
                                        </p:tgtEl>
                                        <p:attrNameLst>
                                          <p:attrName>style.visibility</p:attrName>
                                        </p:attrNameLst>
                                      </p:cBhvr>
                                      <p:to>
                                        <p:strVal val="hidden"/>
                                      </p:to>
                                    </p:set>
                                  </p:childTnLst>
                                </p:cTn>
                              </p:par>
                              <p:par>
                                <p:cTn id="108" presetID="47" presetClass="exit" presetSubtype="0" fill="hold" grpId="3" nodeType="withEffect">
                                  <p:stCondLst>
                                    <p:cond delay="0"/>
                                  </p:stCondLst>
                                  <p:childTnLst>
                                    <p:animEffect transition="out" filter="fade">
                                      <p:cBhvr>
                                        <p:cTn id="109" dur="400"/>
                                        <p:tgtEl>
                                          <p:spTgt spid="46"/>
                                        </p:tgtEl>
                                      </p:cBhvr>
                                    </p:animEffect>
                                    <p:anim calcmode="lin" valueType="num">
                                      <p:cBhvr>
                                        <p:cTn id="110" dur="400"/>
                                        <p:tgtEl>
                                          <p:spTgt spid="46"/>
                                        </p:tgtEl>
                                        <p:attrNameLst>
                                          <p:attrName>ppt_x</p:attrName>
                                        </p:attrNameLst>
                                      </p:cBhvr>
                                      <p:tavLst>
                                        <p:tav tm="0">
                                          <p:val>
                                            <p:strVal val="ppt_x"/>
                                          </p:val>
                                        </p:tav>
                                        <p:tav tm="100000">
                                          <p:val>
                                            <p:strVal val="ppt_x"/>
                                          </p:val>
                                        </p:tav>
                                      </p:tavLst>
                                    </p:anim>
                                    <p:anim calcmode="lin" valueType="num">
                                      <p:cBhvr>
                                        <p:cTn id="111" dur="400"/>
                                        <p:tgtEl>
                                          <p:spTgt spid="46"/>
                                        </p:tgtEl>
                                        <p:attrNameLst>
                                          <p:attrName>ppt_y</p:attrName>
                                        </p:attrNameLst>
                                      </p:cBhvr>
                                      <p:tavLst>
                                        <p:tav tm="0">
                                          <p:val>
                                            <p:strVal val="ppt_y"/>
                                          </p:val>
                                        </p:tav>
                                        <p:tav tm="100000">
                                          <p:val>
                                            <p:strVal val="ppt_y-.1"/>
                                          </p:val>
                                        </p:tav>
                                      </p:tavLst>
                                    </p:anim>
                                    <p:set>
                                      <p:cBhvr>
                                        <p:cTn id="112" dur="1" fill="hold">
                                          <p:stCondLst>
                                            <p:cond delay="399"/>
                                          </p:stCondLst>
                                        </p:cTn>
                                        <p:tgtEl>
                                          <p:spTgt spid="46"/>
                                        </p:tgtEl>
                                        <p:attrNameLst>
                                          <p:attrName>style.visibility</p:attrName>
                                        </p:attrNameLst>
                                      </p:cBhvr>
                                      <p:to>
                                        <p:strVal val="hidden"/>
                                      </p:to>
                                    </p:set>
                                  </p:childTnLst>
                                </p:cTn>
                              </p:par>
                              <p:par>
                                <p:cTn id="113" presetID="9" presetClass="entr" presetSubtype="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dissolve">
                                      <p:cBhvr>
                                        <p:cTn id="115" dur="400"/>
                                        <p:tgtEl>
                                          <p:spTgt spid="55"/>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dissolve">
                                      <p:cBhvr>
                                        <p:cTn id="118" dur="400"/>
                                        <p:tgtEl>
                                          <p:spTgt spid="57"/>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dissolve">
                                      <p:cBhvr>
                                        <p:cTn id="121" dur="400"/>
                                        <p:tgtEl>
                                          <p:spTgt spid="56"/>
                                        </p:tgtEl>
                                      </p:cBhvr>
                                    </p:animEffect>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0" nodeType="clickEffect">
                                  <p:stCondLst>
                                    <p:cond delay="0"/>
                                  </p:stCondLst>
                                  <p:childTnLst>
                                    <p:set>
                                      <p:cBhvr>
                                        <p:cTn id="125" dur="1" fill="hold">
                                          <p:stCondLst>
                                            <p:cond delay="0"/>
                                          </p:stCondLst>
                                        </p:cTn>
                                        <p:tgtEl>
                                          <p:spTgt spid="58"/>
                                        </p:tgtEl>
                                        <p:attrNameLst>
                                          <p:attrName>style.visibility</p:attrName>
                                        </p:attrNameLst>
                                      </p:cBhvr>
                                      <p:to>
                                        <p:strVal val="visible"/>
                                      </p:to>
                                    </p:set>
                                    <p:anim calcmode="lin" valueType="num">
                                      <p:cBhvr>
                                        <p:cTn id="126" dur="400" fill="hold"/>
                                        <p:tgtEl>
                                          <p:spTgt spid="58"/>
                                        </p:tgtEl>
                                        <p:attrNameLst>
                                          <p:attrName>ppt_w</p:attrName>
                                        </p:attrNameLst>
                                      </p:cBhvr>
                                      <p:tavLst>
                                        <p:tav tm="0">
                                          <p:val>
                                            <p:fltVal val="0"/>
                                          </p:val>
                                        </p:tav>
                                        <p:tav tm="100000">
                                          <p:val>
                                            <p:strVal val="#ppt_w"/>
                                          </p:val>
                                        </p:tav>
                                      </p:tavLst>
                                    </p:anim>
                                    <p:anim calcmode="lin" valueType="num">
                                      <p:cBhvr>
                                        <p:cTn id="127" dur="400" fill="hold"/>
                                        <p:tgtEl>
                                          <p:spTgt spid="58"/>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0"/>
                                  </p:stCondLst>
                                  <p:childTnLst>
                                    <p:set>
                                      <p:cBhvr>
                                        <p:cTn id="129" dur="1" fill="hold">
                                          <p:stCondLst>
                                            <p:cond delay="0"/>
                                          </p:stCondLst>
                                        </p:cTn>
                                        <p:tgtEl>
                                          <p:spTgt spid="7"/>
                                        </p:tgtEl>
                                        <p:attrNameLst>
                                          <p:attrName>style.visibility</p:attrName>
                                        </p:attrNameLst>
                                      </p:cBhvr>
                                      <p:to>
                                        <p:strVal val="visible"/>
                                      </p:to>
                                    </p:set>
                                    <p:anim calcmode="lin" valueType="num">
                                      <p:cBhvr>
                                        <p:cTn id="130" dur="400" fill="hold"/>
                                        <p:tgtEl>
                                          <p:spTgt spid="7"/>
                                        </p:tgtEl>
                                        <p:attrNameLst>
                                          <p:attrName>ppt_w</p:attrName>
                                        </p:attrNameLst>
                                      </p:cBhvr>
                                      <p:tavLst>
                                        <p:tav tm="0">
                                          <p:val>
                                            <p:fltVal val="0"/>
                                          </p:val>
                                        </p:tav>
                                        <p:tav tm="100000">
                                          <p:val>
                                            <p:strVal val="#ppt_w"/>
                                          </p:val>
                                        </p:tav>
                                      </p:tavLst>
                                    </p:anim>
                                    <p:anim calcmode="lin" valueType="num">
                                      <p:cBhvr>
                                        <p:cTn id="131" dur="400" fill="hold"/>
                                        <p:tgtEl>
                                          <p:spTgt spid="7"/>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63" presetClass="path" presetSubtype="0" repeatCount="indefinite" accel="50000" decel="50000" fill="hold" grpId="1" nodeType="afterEffect">
                                  <p:stCondLst>
                                    <p:cond delay="0"/>
                                  </p:stCondLst>
                                  <p:endCondLst>
                                    <p:cond evt="onNext" delay="0">
                                      <p:tgtEl>
                                        <p:sldTgt/>
                                      </p:tgtEl>
                                    </p:cond>
                                  </p:endCondLst>
                                  <p:childTnLst>
                                    <p:animMotion origin="layout" path="M -2.70833E-6 -4.81481E-6 L 0.25 -4.81481E-6 " pathEditMode="relative" rAng="0" ptsTypes="AA">
                                      <p:cBhvr>
                                        <p:cTn id="134" dur="400" fill="hold"/>
                                        <p:tgtEl>
                                          <p:spTgt spid="58"/>
                                        </p:tgtEl>
                                        <p:attrNameLst>
                                          <p:attrName>ppt_x</p:attrName>
                                          <p:attrName>ppt_y</p:attrName>
                                        </p:attrNameLst>
                                      </p:cBhvr>
                                      <p:rCtr x="12500" y="0"/>
                                    </p:animMotion>
                                  </p:childTnLst>
                                </p:cTn>
                              </p:par>
                              <p:par>
                                <p:cTn id="135" presetID="63" presetClass="path" presetSubtype="0" repeatCount="indefinite" accel="50000" decel="50000" fill="hold" grpId="1" nodeType="withEffect">
                                  <p:stCondLst>
                                    <p:cond delay="0"/>
                                  </p:stCondLst>
                                  <p:endCondLst>
                                    <p:cond evt="onNext" delay="0">
                                      <p:tgtEl>
                                        <p:sldTgt/>
                                      </p:tgtEl>
                                    </p:cond>
                                  </p:endCondLst>
                                  <p:childTnLst>
                                    <p:animMotion origin="layout" path="M -6.25E-7 -3.7037E-6 L 0.25 -3.7037E-6 " pathEditMode="relative" rAng="0" ptsTypes="AA">
                                      <p:cBhvr>
                                        <p:cTn id="136" dur="400" fill="hold"/>
                                        <p:tgtEl>
                                          <p:spTgt spid="7"/>
                                        </p:tgtEl>
                                        <p:attrNameLst>
                                          <p:attrName>ppt_x</p:attrName>
                                          <p:attrName>ppt_y</p:attrName>
                                        </p:attrNameLst>
                                      </p:cBhvr>
                                      <p:rCtr x="12500" y="0"/>
                                    </p:animMotion>
                                  </p:childTnLst>
                                </p:cTn>
                              </p:par>
                            </p:childTnLst>
                          </p:cTn>
                        </p:par>
                      </p:childTnLst>
                    </p:cTn>
                  </p:par>
                  <p:par>
                    <p:cTn id="137" fill="hold">
                      <p:stCondLst>
                        <p:cond delay="indefinite"/>
                      </p:stCondLst>
                      <p:childTnLst>
                        <p:par>
                          <p:cTn id="138" fill="hold">
                            <p:stCondLst>
                              <p:cond delay="0"/>
                            </p:stCondLst>
                            <p:childTnLst>
                              <p:par>
                                <p:cTn id="139" presetID="53" presetClass="exit" presetSubtype="32" fill="hold" grpId="2" nodeType="clickEffect">
                                  <p:stCondLst>
                                    <p:cond delay="0"/>
                                  </p:stCondLst>
                                  <p:childTnLst>
                                    <p:anim calcmode="lin" valueType="num">
                                      <p:cBhvr>
                                        <p:cTn id="140" dur="400"/>
                                        <p:tgtEl>
                                          <p:spTgt spid="58"/>
                                        </p:tgtEl>
                                        <p:attrNameLst>
                                          <p:attrName>ppt_w</p:attrName>
                                        </p:attrNameLst>
                                      </p:cBhvr>
                                      <p:tavLst>
                                        <p:tav tm="0">
                                          <p:val>
                                            <p:strVal val="ppt_w"/>
                                          </p:val>
                                        </p:tav>
                                        <p:tav tm="100000">
                                          <p:val>
                                            <p:fltVal val="0"/>
                                          </p:val>
                                        </p:tav>
                                      </p:tavLst>
                                    </p:anim>
                                    <p:anim calcmode="lin" valueType="num">
                                      <p:cBhvr>
                                        <p:cTn id="141" dur="400"/>
                                        <p:tgtEl>
                                          <p:spTgt spid="58"/>
                                        </p:tgtEl>
                                        <p:attrNameLst>
                                          <p:attrName>ppt_h</p:attrName>
                                        </p:attrNameLst>
                                      </p:cBhvr>
                                      <p:tavLst>
                                        <p:tav tm="0">
                                          <p:val>
                                            <p:strVal val="ppt_h"/>
                                          </p:val>
                                        </p:tav>
                                        <p:tav tm="100000">
                                          <p:val>
                                            <p:fltVal val="0"/>
                                          </p:val>
                                        </p:tav>
                                      </p:tavLst>
                                    </p:anim>
                                    <p:animEffect transition="out" filter="fade">
                                      <p:cBhvr>
                                        <p:cTn id="142" dur="400"/>
                                        <p:tgtEl>
                                          <p:spTgt spid="58"/>
                                        </p:tgtEl>
                                      </p:cBhvr>
                                    </p:animEffect>
                                    <p:set>
                                      <p:cBhvr>
                                        <p:cTn id="143" dur="1" fill="hold">
                                          <p:stCondLst>
                                            <p:cond delay="399"/>
                                          </p:stCondLst>
                                        </p:cTn>
                                        <p:tgtEl>
                                          <p:spTgt spid="58"/>
                                        </p:tgtEl>
                                        <p:attrNameLst>
                                          <p:attrName>style.visibility</p:attrName>
                                        </p:attrNameLst>
                                      </p:cBhvr>
                                      <p:to>
                                        <p:strVal val="hidden"/>
                                      </p:to>
                                    </p:set>
                                  </p:childTnLst>
                                </p:cTn>
                              </p:par>
                              <p:par>
                                <p:cTn id="144" presetID="53" presetClass="exit" presetSubtype="32" fill="hold" grpId="2" nodeType="withEffect">
                                  <p:stCondLst>
                                    <p:cond delay="0"/>
                                  </p:stCondLst>
                                  <p:childTnLst>
                                    <p:anim calcmode="lin" valueType="num">
                                      <p:cBhvr>
                                        <p:cTn id="145" dur="400"/>
                                        <p:tgtEl>
                                          <p:spTgt spid="7"/>
                                        </p:tgtEl>
                                        <p:attrNameLst>
                                          <p:attrName>ppt_w</p:attrName>
                                        </p:attrNameLst>
                                      </p:cBhvr>
                                      <p:tavLst>
                                        <p:tav tm="0">
                                          <p:val>
                                            <p:strVal val="ppt_w"/>
                                          </p:val>
                                        </p:tav>
                                        <p:tav tm="100000">
                                          <p:val>
                                            <p:fltVal val="0"/>
                                          </p:val>
                                        </p:tav>
                                      </p:tavLst>
                                    </p:anim>
                                    <p:anim calcmode="lin" valueType="num">
                                      <p:cBhvr>
                                        <p:cTn id="146" dur="400"/>
                                        <p:tgtEl>
                                          <p:spTgt spid="7"/>
                                        </p:tgtEl>
                                        <p:attrNameLst>
                                          <p:attrName>ppt_h</p:attrName>
                                        </p:attrNameLst>
                                      </p:cBhvr>
                                      <p:tavLst>
                                        <p:tav tm="0">
                                          <p:val>
                                            <p:strVal val="ppt_h"/>
                                          </p:val>
                                        </p:tav>
                                        <p:tav tm="100000">
                                          <p:val>
                                            <p:fltVal val="0"/>
                                          </p:val>
                                        </p:tav>
                                      </p:tavLst>
                                    </p:anim>
                                    <p:animEffect transition="out" filter="fade">
                                      <p:cBhvr>
                                        <p:cTn id="147" dur="400"/>
                                        <p:tgtEl>
                                          <p:spTgt spid="7"/>
                                        </p:tgtEl>
                                      </p:cBhvr>
                                    </p:animEffect>
                                    <p:set>
                                      <p:cBhvr>
                                        <p:cTn id="148" dur="1" fill="hold">
                                          <p:stCondLst>
                                            <p:cond delay="399"/>
                                          </p:stCondLst>
                                        </p:cTn>
                                        <p:tgtEl>
                                          <p:spTgt spid="7"/>
                                        </p:tgtEl>
                                        <p:attrNameLst>
                                          <p:attrName>style.visibility</p:attrName>
                                        </p:attrNameLst>
                                      </p:cBhvr>
                                      <p:to>
                                        <p:strVal val="hidden"/>
                                      </p:to>
                                    </p:set>
                                  </p:childTnLst>
                                </p:cTn>
                              </p:par>
                              <p:par>
                                <p:cTn id="149" presetID="47" presetClass="entr" presetSubtype="0" repeatCount="2000" fill="hold" grpId="0" nodeType="withEffect">
                                  <p:stCondLst>
                                    <p:cond delay="0"/>
                                  </p:stCondLst>
                                  <p:childTnLst>
                                    <p:set>
                                      <p:cBhvr>
                                        <p:cTn id="150" dur="1" fill="hold">
                                          <p:stCondLst>
                                            <p:cond delay="0"/>
                                          </p:stCondLst>
                                        </p:cTn>
                                        <p:tgtEl>
                                          <p:spTgt spid="6"/>
                                        </p:tgtEl>
                                        <p:attrNameLst>
                                          <p:attrName>style.visibility</p:attrName>
                                        </p:attrNameLst>
                                      </p:cBhvr>
                                      <p:to>
                                        <p:strVal val="visible"/>
                                      </p:to>
                                    </p:set>
                                    <p:animEffect transition="in" filter="fade">
                                      <p:cBhvr>
                                        <p:cTn id="151" dur="400"/>
                                        <p:tgtEl>
                                          <p:spTgt spid="6"/>
                                        </p:tgtEl>
                                      </p:cBhvr>
                                    </p:animEffect>
                                    <p:anim calcmode="lin" valueType="num">
                                      <p:cBhvr>
                                        <p:cTn id="152" dur="400" fill="hold"/>
                                        <p:tgtEl>
                                          <p:spTgt spid="6"/>
                                        </p:tgtEl>
                                        <p:attrNameLst>
                                          <p:attrName>ppt_x</p:attrName>
                                        </p:attrNameLst>
                                      </p:cBhvr>
                                      <p:tavLst>
                                        <p:tav tm="0">
                                          <p:val>
                                            <p:strVal val="#ppt_x"/>
                                          </p:val>
                                        </p:tav>
                                        <p:tav tm="100000">
                                          <p:val>
                                            <p:strVal val="#ppt_x"/>
                                          </p:val>
                                        </p:tav>
                                      </p:tavLst>
                                    </p:anim>
                                    <p:anim calcmode="lin" valueType="num">
                                      <p:cBhvr>
                                        <p:cTn id="153" dur="400" fill="hold"/>
                                        <p:tgtEl>
                                          <p:spTgt spid="6"/>
                                        </p:tgtEl>
                                        <p:attrNameLst>
                                          <p:attrName>ppt_y</p:attrName>
                                        </p:attrNameLst>
                                      </p:cBhvr>
                                      <p:tavLst>
                                        <p:tav tm="0">
                                          <p:val>
                                            <p:strVal val="#ppt_y-.1"/>
                                          </p:val>
                                        </p:tav>
                                        <p:tav tm="100000">
                                          <p:val>
                                            <p:strVal val="#ppt_y"/>
                                          </p:val>
                                        </p:tav>
                                      </p:tavLst>
                                    </p:anim>
                                  </p:childTnLst>
                                </p:cTn>
                              </p:par>
                              <p:par>
                                <p:cTn id="154" presetID="47" presetClass="entr" presetSubtype="0" repeatCount="2000" fill="hold" grpId="0"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fade">
                                      <p:cBhvr>
                                        <p:cTn id="156" dur="400"/>
                                        <p:tgtEl>
                                          <p:spTgt spid="51"/>
                                        </p:tgtEl>
                                      </p:cBhvr>
                                    </p:animEffect>
                                    <p:anim calcmode="lin" valueType="num">
                                      <p:cBhvr>
                                        <p:cTn id="157" dur="400" fill="hold"/>
                                        <p:tgtEl>
                                          <p:spTgt spid="51"/>
                                        </p:tgtEl>
                                        <p:attrNameLst>
                                          <p:attrName>ppt_x</p:attrName>
                                        </p:attrNameLst>
                                      </p:cBhvr>
                                      <p:tavLst>
                                        <p:tav tm="0">
                                          <p:val>
                                            <p:strVal val="#ppt_x"/>
                                          </p:val>
                                        </p:tav>
                                        <p:tav tm="100000">
                                          <p:val>
                                            <p:strVal val="#ppt_x"/>
                                          </p:val>
                                        </p:tav>
                                      </p:tavLst>
                                    </p:anim>
                                    <p:anim calcmode="lin" valueType="num">
                                      <p:cBhvr>
                                        <p:cTn id="158" dur="4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xit" presetSubtype="0" fill="hold" grpId="1" nodeType="clickEffect">
                                  <p:stCondLst>
                                    <p:cond delay="0"/>
                                  </p:stCondLst>
                                  <p:childTnLst>
                                    <p:animEffect transition="out" filter="fade">
                                      <p:cBhvr>
                                        <p:cTn id="162" dur="400"/>
                                        <p:tgtEl>
                                          <p:spTgt spid="6"/>
                                        </p:tgtEl>
                                      </p:cBhvr>
                                    </p:animEffect>
                                    <p:anim calcmode="lin" valueType="num">
                                      <p:cBhvr>
                                        <p:cTn id="163" dur="400"/>
                                        <p:tgtEl>
                                          <p:spTgt spid="6"/>
                                        </p:tgtEl>
                                        <p:attrNameLst>
                                          <p:attrName>ppt_x</p:attrName>
                                        </p:attrNameLst>
                                      </p:cBhvr>
                                      <p:tavLst>
                                        <p:tav tm="0">
                                          <p:val>
                                            <p:strVal val="ppt_x"/>
                                          </p:val>
                                        </p:tav>
                                        <p:tav tm="100000">
                                          <p:val>
                                            <p:strVal val="ppt_x"/>
                                          </p:val>
                                        </p:tav>
                                      </p:tavLst>
                                    </p:anim>
                                    <p:anim calcmode="lin" valueType="num">
                                      <p:cBhvr>
                                        <p:cTn id="164" dur="400"/>
                                        <p:tgtEl>
                                          <p:spTgt spid="6"/>
                                        </p:tgtEl>
                                        <p:attrNameLst>
                                          <p:attrName>ppt_y</p:attrName>
                                        </p:attrNameLst>
                                      </p:cBhvr>
                                      <p:tavLst>
                                        <p:tav tm="0">
                                          <p:val>
                                            <p:strVal val="ppt_y"/>
                                          </p:val>
                                        </p:tav>
                                        <p:tav tm="100000">
                                          <p:val>
                                            <p:strVal val="ppt_y+.1"/>
                                          </p:val>
                                        </p:tav>
                                      </p:tavLst>
                                    </p:anim>
                                    <p:set>
                                      <p:cBhvr>
                                        <p:cTn id="165" dur="1" fill="hold">
                                          <p:stCondLst>
                                            <p:cond delay="399"/>
                                          </p:stCondLst>
                                        </p:cTn>
                                        <p:tgtEl>
                                          <p:spTgt spid="6"/>
                                        </p:tgtEl>
                                        <p:attrNameLst>
                                          <p:attrName>style.visibility</p:attrName>
                                        </p:attrNameLst>
                                      </p:cBhvr>
                                      <p:to>
                                        <p:strVal val="hidden"/>
                                      </p:to>
                                    </p:set>
                                  </p:childTnLst>
                                </p:cTn>
                              </p:par>
                              <p:par>
                                <p:cTn id="166" presetID="42" presetClass="exit" presetSubtype="0" fill="hold" grpId="1" nodeType="withEffect">
                                  <p:stCondLst>
                                    <p:cond delay="0"/>
                                  </p:stCondLst>
                                  <p:childTnLst>
                                    <p:animEffect transition="out" filter="fade">
                                      <p:cBhvr>
                                        <p:cTn id="167" dur="400"/>
                                        <p:tgtEl>
                                          <p:spTgt spid="51"/>
                                        </p:tgtEl>
                                      </p:cBhvr>
                                    </p:animEffect>
                                    <p:anim calcmode="lin" valueType="num">
                                      <p:cBhvr>
                                        <p:cTn id="168" dur="400"/>
                                        <p:tgtEl>
                                          <p:spTgt spid="51"/>
                                        </p:tgtEl>
                                        <p:attrNameLst>
                                          <p:attrName>ppt_x</p:attrName>
                                        </p:attrNameLst>
                                      </p:cBhvr>
                                      <p:tavLst>
                                        <p:tav tm="0">
                                          <p:val>
                                            <p:strVal val="ppt_x"/>
                                          </p:val>
                                        </p:tav>
                                        <p:tav tm="100000">
                                          <p:val>
                                            <p:strVal val="ppt_x"/>
                                          </p:val>
                                        </p:tav>
                                      </p:tavLst>
                                    </p:anim>
                                    <p:anim calcmode="lin" valueType="num">
                                      <p:cBhvr>
                                        <p:cTn id="169" dur="400"/>
                                        <p:tgtEl>
                                          <p:spTgt spid="51"/>
                                        </p:tgtEl>
                                        <p:attrNameLst>
                                          <p:attrName>ppt_y</p:attrName>
                                        </p:attrNameLst>
                                      </p:cBhvr>
                                      <p:tavLst>
                                        <p:tav tm="0">
                                          <p:val>
                                            <p:strVal val="ppt_y"/>
                                          </p:val>
                                        </p:tav>
                                        <p:tav tm="100000">
                                          <p:val>
                                            <p:strVal val="ppt_y+.1"/>
                                          </p:val>
                                        </p:tav>
                                      </p:tavLst>
                                    </p:anim>
                                    <p:set>
                                      <p:cBhvr>
                                        <p:cTn id="170" dur="1" fill="hold">
                                          <p:stCondLst>
                                            <p:cond delay="399"/>
                                          </p:stCondLst>
                                        </p:cTn>
                                        <p:tgtEl>
                                          <p:spTgt spid="51"/>
                                        </p:tgtEl>
                                        <p:attrNameLst>
                                          <p:attrName>style.visibility</p:attrName>
                                        </p:attrNameLst>
                                      </p:cBhvr>
                                      <p:to>
                                        <p:strVal val="hidden"/>
                                      </p:to>
                                    </p:set>
                                  </p:childTnLst>
                                </p:cTn>
                              </p:par>
                              <p:par>
                                <p:cTn id="171" presetID="9" presetClass="entr" presetSubtype="0" fill="hold" grpId="0" nodeType="withEffect">
                                  <p:stCondLst>
                                    <p:cond delay="0"/>
                                  </p:stCondLst>
                                  <p:childTnLst>
                                    <p:set>
                                      <p:cBhvr>
                                        <p:cTn id="172" dur="1" fill="hold">
                                          <p:stCondLst>
                                            <p:cond delay="0"/>
                                          </p:stCondLst>
                                        </p:cTn>
                                        <p:tgtEl>
                                          <p:spTgt spid="19"/>
                                        </p:tgtEl>
                                        <p:attrNameLst>
                                          <p:attrName>style.visibility</p:attrName>
                                        </p:attrNameLst>
                                      </p:cBhvr>
                                      <p:to>
                                        <p:strVal val="visible"/>
                                      </p:to>
                                    </p:set>
                                    <p:animEffect transition="in" filter="dissolve">
                                      <p:cBhvr>
                                        <p:cTn id="173" dur="400"/>
                                        <p:tgtEl>
                                          <p:spTgt spid="19"/>
                                        </p:tgtEl>
                                      </p:cBhvr>
                                    </p:animEffect>
                                  </p:childTnLst>
                                </p:cTn>
                              </p:par>
                              <p:par>
                                <p:cTn id="174" presetID="9" presetClass="entr" presetSubtype="0" fill="hold" grpId="0" nodeType="withEffect">
                                  <p:stCondLst>
                                    <p:cond delay="0"/>
                                  </p:stCondLst>
                                  <p:childTnLst>
                                    <p:set>
                                      <p:cBhvr>
                                        <p:cTn id="175" dur="1" fill="hold">
                                          <p:stCondLst>
                                            <p:cond delay="0"/>
                                          </p:stCondLst>
                                        </p:cTn>
                                        <p:tgtEl>
                                          <p:spTgt spid="18"/>
                                        </p:tgtEl>
                                        <p:attrNameLst>
                                          <p:attrName>style.visibility</p:attrName>
                                        </p:attrNameLst>
                                      </p:cBhvr>
                                      <p:to>
                                        <p:strVal val="visible"/>
                                      </p:to>
                                    </p:set>
                                    <p:animEffect transition="in" filter="dissolve">
                                      <p:cBhvr>
                                        <p:cTn id="176" dur="400"/>
                                        <p:tgtEl>
                                          <p:spTgt spid="18"/>
                                        </p:tgtEl>
                                      </p:cBhvr>
                                    </p:animEffect>
                                  </p:childTnLst>
                                </p:cTn>
                              </p:par>
                            </p:childTnLst>
                          </p:cTn>
                        </p:par>
                        <p:par>
                          <p:cTn id="177" fill="hold">
                            <p:stCondLst>
                              <p:cond delay="500"/>
                            </p:stCondLst>
                            <p:childTnLst>
                              <p:par>
                                <p:cTn id="178" presetID="42" presetClass="path" presetSubtype="0" accel="50000" decel="50000" fill="hold" grpId="1" nodeType="afterEffect">
                                  <p:stCondLst>
                                    <p:cond delay="0"/>
                                  </p:stCondLst>
                                  <p:childTnLst>
                                    <p:animMotion origin="layout" path="M 4.16667E-7 2.96296E-6 L 4.16667E-7 0.25 " pathEditMode="relative" rAng="0" ptsTypes="AA">
                                      <p:cBhvr>
                                        <p:cTn id="179" dur="400" fill="hold"/>
                                        <p:tgtEl>
                                          <p:spTgt spid="19"/>
                                        </p:tgtEl>
                                        <p:attrNameLst>
                                          <p:attrName>ppt_x</p:attrName>
                                          <p:attrName>ppt_y</p:attrName>
                                        </p:attrNameLst>
                                      </p:cBhvr>
                                      <p:rCtr x="0" y="12500"/>
                                    </p:animMotion>
                                  </p:childTnLst>
                                </p:cTn>
                              </p:par>
                              <p:par>
                                <p:cTn id="180" presetID="42" presetClass="path" presetSubtype="0" accel="50000" decel="50000" fill="hold" grpId="1" nodeType="withEffect">
                                  <p:stCondLst>
                                    <p:cond delay="0"/>
                                  </p:stCondLst>
                                  <p:childTnLst>
                                    <p:animMotion origin="layout" path="M 1.04167E-6 2.59259E-6 L 1.04167E-6 0.25 " pathEditMode="relative" rAng="0" ptsTypes="AA">
                                      <p:cBhvr>
                                        <p:cTn id="181" dur="400" fill="hold"/>
                                        <p:tgtEl>
                                          <p:spTgt spid="18"/>
                                        </p:tgtEl>
                                        <p:attrNameLst>
                                          <p:attrName>ppt_x</p:attrName>
                                          <p:attrName>ppt_y</p:attrName>
                                        </p:attrNameLst>
                                      </p:cBhvr>
                                      <p:rCtr x="0" y="12500"/>
                                    </p:animMotion>
                                  </p:childTnLst>
                                </p:cTn>
                              </p:par>
                            </p:childTnLst>
                          </p:cTn>
                        </p:par>
                        <p:par>
                          <p:cTn id="182" fill="hold">
                            <p:stCondLst>
                              <p:cond delay="1000"/>
                            </p:stCondLst>
                            <p:childTnLst>
                              <p:par>
                                <p:cTn id="183" presetID="22" presetClass="entr" presetSubtype="4" fill="hold" grpId="0" nodeType="afterEffect">
                                  <p:stCondLst>
                                    <p:cond delay="0"/>
                                  </p:stCondLst>
                                  <p:childTnLst>
                                    <p:set>
                                      <p:cBhvr>
                                        <p:cTn id="184" dur="1" fill="hold">
                                          <p:stCondLst>
                                            <p:cond delay="0"/>
                                          </p:stCondLst>
                                        </p:cTn>
                                        <p:tgtEl>
                                          <p:spTgt spid="37"/>
                                        </p:tgtEl>
                                        <p:attrNameLst>
                                          <p:attrName>style.visibility</p:attrName>
                                        </p:attrNameLst>
                                      </p:cBhvr>
                                      <p:to>
                                        <p:strVal val="visible"/>
                                      </p:to>
                                    </p:set>
                                    <p:animEffect transition="in" filter="wipe(down)">
                                      <p:cBhvr>
                                        <p:cTn id="185" dur="400"/>
                                        <p:tgtEl>
                                          <p:spTgt spid="37"/>
                                        </p:tgtEl>
                                      </p:cBhvr>
                                    </p:animEffect>
                                  </p:childTnLst>
                                </p:cTn>
                              </p:par>
                            </p:childTnLst>
                          </p:cTn>
                        </p:par>
                      </p:childTnLst>
                    </p:cTn>
                  </p:par>
                  <p:par>
                    <p:cTn id="186" fill="hold">
                      <p:stCondLst>
                        <p:cond delay="indefinite"/>
                      </p:stCondLst>
                      <p:childTnLst>
                        <p:par>
                          <p:cTn id="187" fill="hold">
                            <p:stCondLst>
                              <p:cond delay="0"/>
                            </p:stCondLst>
                            <p:childTnLst>
                              <p:par>
                                <p:cTn id="188" presetID="23" presetClass="exit" presetSubtype="32" fill="hold" grpId="1" nodeType="clickEffect">
                                  <p:stCondLst>
                                    <p:cond delay="0"/>
                                  </p:stCondLst>
                                  <p:childTnLst>
                                    <p:anim calcmode="lin" valueType="num">
                                      <p:cBhvr>
                                        <p:cTn id="189" dur="400"/>
                                        <p:tgtEl>
                                          <p:spTgt spid="37"/>
                                        </p:tgtEl>
                                        <p:attrNameLst>
                                          <p:attrName>ppt_w</p:attrName>
                                        </p:attrNameLst>
                                      </p:cBhvr>
                                      <p:tavLst>
                                        <p:tav tm="0">
                                          <p:val>
                                            <p:strVal val="ppt_w"/>
                                          </p:val>
                                        </p:tav>
                                        <p:tav tm="100000">
                                          <p:val>
                                            <p:fltVal val="0"/>
                                          </p:val>
                                        </p:tav>
                                      </p:tavLst>
                                    </p:anim>
                                    <p:anim calcmode="lin" valueType="num">
                                      <p:cBhvr>
                                        <p:cTn id="190" dur="400"/>
                                        <p:tgtEl>
                                          <p:spTgt spid="37"/>
                                        </p:tgtEl>
                                        <p:attrNameLst>
                                          <p:attrName>ppt_h</p:attrName>
                                        </p:attrNameLst>
                                      </p:cBhvr>
                                      <p:tavLst>
                                        <p:tav tm="0">
                                          <p:val>
                                            <p:strVal val="ppt_h"/>
                                          </p:val>
                                        </p:tav>
                                        <p:tav tm="100000">
                                          <p:val>
                                            <p:fltVal val="0"/>
                                          </p:val>
                                        </p:tav>
                                      </p:tavLst>
                                    </p:anim>
                                    <p:set>
                                      <p:cBhvr>
                                        <p:cTn id="191" dur="1" fill="hold">
                                          <p:stCondLst>
                                            <p:cond delay="399"/>
                                          </p:stCondLst>
                                        </p:cTn>
                                        <p:tgtEl>
                                          <p:spTgt spid="37"/>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400"/>
                                        <p:tgtEl>
                                          <p:spTgt spid="19"/>
                                        </p:tgtEl>
                                      </p:cBhvr>
                                    </p:animEffect>
                                    <p:set>
                                      <p:cBhvr>
                                        <p:cTn id="194" dur="1" fill="hold">
                                          <p:stCondLst>
                                            <p:cond delay="399"/>
                                          </p:stCondLst>
                                        </p:cTn>
                                        <p:tgtEl>
                                          <p:spTgt spid="19"/>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400"/>
                                        <p:tgtEl>
                                          <p:spTgt spid="18"/>
                                        </p:tgtEl>
                                      </p:cBhvr>
                                    </p:animEffect>
                                    <p:set>
                                      <p:cBhvr>
                                        <p:cTn id="197" dur="1" fill="hold">
                                          <p:stCondLst>
                                            <p:cond delay="399"/>
                                          </p:stCondLst>
                                        </p:cTn>
                                        <p:tgtEl>
                                          <p:spTgt spid="18"/>
                                        </p:tgtEl>
                                        <p:attrNameLst>
                                          <p:attrName>style.visibility</p:attrName>
                                        </p:attrNameLst>
                                      </p:cBhvr>
                                      <p:to>
                                        <p:strVal val="hidden"/>
                                      </p:to>
                                    </p:set>
                                  </p:childTnLst>
                                </p:cTn>
                              </p:par>
                              <p:par>
                                <p:cTn id="198" presetID="47" presetClass="entr" presetSubtype="0" repeatCount="2000" fill="hold" grpId="0" nodeType="withEffect">
                                  <p:stCondLst>
                                    <p:cond delay="0"/>
                                  </p:stCondLst>
                                  <p:childTnLst>
                                    <p:set>
                                      <p:cBhvr>
                                        <p:cTn id="199" dur="1" fill="hold">
                                          <p:stCondLst>
                                            <p:cond delay="0"/>
                                          </p:stCondLst>
                                        </p:cTn>
                                        <p:tgtEl>
                                          <p:spTgt spid="61"/>
                                        </p:tgtEl>
                                        <p:attrNameLst>
                                          <p:attrName>style.visibility</p:attrName>
                                        </p:attrNameLst>
                                      </p:cBhvr>
                                      <p:to>
                                        <p:strVal val="visible"/>
                                      </p:to>
                                    </p:set>
                                    <p:animEffect transition="in" filter="fade">
                                      <p:cBhvr>
                                        <p:cTn id="200" dur="400"/>
                                        <p:tgtEl>
                                          <p:spTgt spid="61"/>
                                        </p:tgtEl>
                                      </p:cBhvr>
                                    </p:animEffect>
                                    <p:anim calcmode="lin" valueType="num">
                                      <p:cBhvr>
                                        <p:cTn id="201" dur="400" fill="hold"/>
                                        <p:tgtEl>
                                          <p:spTgt spid="61"/>
                                        </p:tgtEl>
                                        <p:attrNameLst>
                                          <p:attrName>ppt_x</p:attrName>
                                        </p:attrNameLst>
                                      </p:cBhvr>
                                      <p:tavLst>
                                        <p:tav tm="0">
                                          <p:val>
                                            <p:strVal val="#ppt_x"/>
                                          </p:val>
                                        </p:tav>
                                        <p:tav tm="100000">
                                          <p:val>
                                            <p:strVal val="#ppt_x"/>
                                          </p:val>
                                        </p:tav>
                                      </p:tavLst>
                                    </p:anim>
                                    <p:anim calcmode="lin" valueType="num">
                                      <p:cBhvr>
                                        <p:cTn id="202" dur="400" fill="hold"/>
                                        <p:tgtEl>
                                          <p:spTgt spid="61"/>
                                        </p:tgtEl>
                                        <p:attrNameLst>
                                          <p:attrName>ppt_y</p:attrName>
                                        </p:attrNameLst>
                                      </p:cBhvr>
                                      <p:tavLst>
                                        <p:tav tm="0">
                                          <p:val>
                                            <p:strVal val="#ppt_y-.1"/>
                                          </p:val>
                                        </p:tav>
                                        <p:tav tm="100000">
                                          <p:val>
                                            <p:strVal val="#ppt_y"/>
                                          </p:val>
                                        </p:tav>
                                      </p:tavLst>
                                    </p:anim>
                                  </p:childTnLst>
                                </p:cTn>
                              </p:par>
                              <p:par>
                                <p:cTn id="203" presetID="47" presetClass="entr" presetSubtype="0" repeatCount="2000" fill="hold" grpId="0" nodeType="withEffect">
                                  <p:stCondLst>
                                    <p:cond delay="0"/>
                                  </p:stCondLst>
                                  <p:childTnLst>
                                    <p:set>
                                      <p:cBhvr>
                                        <p:cTn id="204" dur="1" fill="hold">
                                          <p:stCondLst>
                                            <p:cond delay="0"/>
                                          </p:stCondLst>
                                        </p:cTn>
                                        <p:tgtEl>
                                          <p:spTgt spid="60"/>
                                        </p:tgtEl>
                                        <p:attrNameLst>
                                          <p:attrName>style.visibility</p:attrName>
                                        </p:attrNameLst>
                                      </p:cBhvr>
                                      <p:to>
                                        <p:strVal val="visible"/>
                                      </p:to>
                                    </p:set>
                                    <p:animEffect transition="in" filter="fade">
                                      <p:cBhvr>
                                        <p:cTn id="205" dur="400"/>
                                        <p:tgtEl>
                                          <p:spTgt spid="60"/>
                                        </p:tgtEl>
                                      </p:cBhvr>
                                    </p:animEffect>
                                    <p:anim calcmode="lin" valueType="num">
                                      <p:cBhvr>
                                        <p:cTn id="206" dur="400" fill="hold"/>
                                        <p:tgtEl>
                                          <p:spTgt spid="60"/>
                                        </p:tgtEl>
                                        <p:attrNameLst>
                                          <p:attrName>ppt_x</p:attrName>
                                        </p:attrNameLst>
                                      </p:cBhvr>
                                      <p:tavLst>
                                        <p:tav tm="0">
                                          <p:val>
                                            <p:strVal val="#ppt_x"/>
                                          </p:val>
                                        </p:tav>
                                        <p:tav tm="100000">
                                          <p:val>
                                            <p:strVal val="#ppt_x"/>
                                          </p:val>
                                        </p:tav>
                                      </p:tavLst>
                                    </p:anim>
                                    <p:anim calcmode="lin" valueType="num">
                                      <p:cBhvr>
                                        <p:cTn id="207" dur="4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42" presetClass="exit" presetSubtype="0" fill="hold" grpId="1" nodeType="clickEffect">
                                  <p:stCondLst>
                                    <p:cond delay="0"/>
                                  </p:stCondLst>
                                  <p:childTnLst>
                                    <p:animEffect transition="out" filter="fade">
                                      <p:cBhvr>
                                        <p:cTn id="211" dur="400"/>
                                        <p:tgtEl>
                                          <p:spTgt spid="60"/>
                                        </p:tgtEl>
                                      </p:cBhvr>
                                    </p:animEffect>
                                    <p:anim calcmode="lin" valueType="num">
                                      <p:cBhvr>
                                        <p:cTn id="212" dur="400"/>
                                        <p:tgtEl>
                                          <p:spTgt spid="60"/>
                                        </p:tgtEl>
                                        <p:attrNameLst>
                                          <p:attrName>ppt_x</p:attrName>
                                        </p:attrNameLst>
                                      </p:cBhvr>
                                      <p:tavLst>
                                        <p:tav tm="0">
                                          <p:val>
                                            <p:strVal val="ppt_x"/>
                                          </p:val>
                                        </p:tav>
                                        <p:tav tm="100000">
                                          <p:val>
                                            <p:strVal val="ppt_x"/>
                                          </p:val>
                                        </p:tav>
                                      </p:tavLst>
                                    </p:anim>
                                    <p:anim calcmode="lin" valueType="num">
                                      <p:cBhvr>
                                        <p:cTn id="213" dur="400"/>
                                        <p:tgtEl>
                                          <p:spTgt spid="60"/>
                                        </p:tgtEl>
                                        <p:attrNameLst>
                                          <p:attrName>ppt_y</p:attrName>
                                        </p:attrNameLst>
                                      </p:cBhvr>
                                      <p:tavLst>
                                        <p:tav tm="0">
                                          <p:val>
                                            <p:strVal val="ppt_y"/>
                                          </p:val>
                                        </p:tav>
                                        <p:tav tm="100000">
                                          <p:val>
                                            <p:strVal val="ppt_y+.1"/>
                                          </p:val>
                                        </p:tav>
                                      </p:tavLst>
                                    </p:anim>
                                    <p:set>
                                      <p:cBhvr>
                                        <p:cTn id="214" dur="1" fill="hold">
                                          <p:stCondLst>
                                            <p:cond delay="399"/>
                                          </p:stCondLst>
                                        </p:cTn>
                                        <p:tgtEl>
                                          <p:spTgt spid="60"/>
                                        </p:tgtEl>
                                        <p:attrNameLst>
                                          <p:attrName>style.visibility</p:attrName>
                                        </p:attrNameLst>
                                      </p:cBhvr>
                                      <p:to>
                                        <p:strVal val="hidden"/>
                                      </p:to>
                                    </p:set>
                                  </p:childTnLst>
                                </p:cTn>
                              </p:par>
                              <p:par>
                                <p:cTn id="215" presetID="42" presetClass="exit" presetSubtype="0" fill="hold" grpId="1" nodeType="withEffect">
                                  <p:stCondLst>
                                    <p:cond delay="0"/>
                                  </p:stCondLst>
                                  <p:childTnLst>
                                    <p:animEffect transition="out" filter="fade">
                                      <p:cBhvr>
                                        <p:cTn id="216" dur="400"/>
                                        <p:tgtEl>
                                          <p:spTgt spid="61"/>
                                        </p:tgtEl>
                                      </p:cBhvr>
                                    </p:animEffect>
                                    <p:anim calcmode="lin" valueType="num">
                                      <p:cBhvr>
                                        <p:cTn id="217" dur="400"/>
                                        <p:tgtEl>
                                          <p:spTgt spid="61"/>
                                        </p:tgtEl>
                                        <p:attrNameLst>
                                          <p:attrName>ppt_x</p:attrName>
                                        </p:attrNameLst>
                                      </p:cBhvr>
                                      <p:tavLst>
                                        <p:tav tm="0">
                                          <p:val>
                                            <p:strVal val="ppt_x"/>
                                          </p:val>
                                        </p:tav>
                                        <p:tav tm="100000">
                                          <p:val>
                                            <p:strVal val="ppt_x"/>
                                          </p:val>
                                        </p:tav>
                                      </p:tavLst>
                                    </p:anim>
                                    <p:anim calcmode="lin" valueType="num">
                                      <p:cBhvr>
                                        <p:cTn id="218" dur="400"/>
                                        <p:tgtEl>
                                          <p:spTgt spid="61"/>
                                        </p:tgtEl>
                                        <p:attrNameLst>
                                          <p:attrName>ppt_y</p:attrName>
                                        </p:attrNameLst>
                                      </p:cBhvr>
                                      <p:tavLst>
                                        <p:tav tm="0">
                                          <p:val>
                                            <p:strVal val="ppt_y"/>
                                          </p:val>
                                        </p:tav>
                                        <p:tav tm="100000">
                                          <p:val>
                                            <p:strVal val="ppt_y+.1"/>
                                          </p:val>
                                        </p:tav>
                                      </p:tavLst>
                                    </p:anim>
                                    <p:set>
                                      <p:cBhvr>
                                        <p:cTn id="219" dur="1" fill="hold">
                                          <p:stCondLst>
                                            <p:cond delay="399"/>
                                          </p:stCondLst>
                                        </p:cTn>
                                        <p:tgtEl>
                                          <p:spTgt spid="61"/>
                                        </p:tgtEl>
                                        <p:attrNameLst>
                                          <p:attrName>style.visibility</p:attrName>
                                        </p:attrNameLst>
                                      </p:cBhvr>
                                      <p:to>
                                        <p:strVal val="hidden"/>
                                      </p:to>
                                    </p:set>
                                  </p:childTnLst>
                                </p:cTn>
                              </p:par>
                              <p:par>
                                <p:cTn id="220" presetID="9" presetClass="entr" presetSubtype="0" fill="hold" grpId="0" nodeType="withEffect">
                                  <p:stCondLst>
                                    <p:cond delay="0"/>
                                  </p:stCondLst>
                                  <p:childTnLst>
                                    <p:set>
                                      <p:cBhvr>
                                        <p:cTn id="221" dur="1" fill="hold">
                                          <p:stCondLst>
                                            <p:cond delay="0"/>
                                          </p:stCondLst>
                                        </p:cTn>
                                        <p:tgtEl>
                                          <p:spTgt spid="62"/>
                                        </p:tgtEl>
                                        <p:attrNameLst>
                                          <p:attrName>style.visibility</p:attrName>
                                        </p:attrNameLst>
                                      </p:cBhvr>
                                      <p:to>
                                        <p:strVal val="visible"/>
                                      </p:to>
                                    </p:set>
                                    <p:animEffect transition="in" filter="dissolve">
                                      <p:cBhvr>
                                        <p:cTn id="222" dur="400"/>
                                        <p:tgtEl>
                                          <p:spTgt spid="62"/>
                                        </p:tgtEl>
                                      </p:cBhvr>
                                    </p:animEffect>
                                  </p:childTnLst>
                                </p:cTn>
                              </p:par>
                              <p:par>
                                <p:cTn id="223" presetID="42" presetClass="path" presetSubtype="0" accel="50000" decel="50000" fill="hold" grpId="1" nodeType="withEffect">
                                  <p:stCondLst>
                                    <p:cond delay="0"/>
                                  </p:stCondLst>
                                  <p:childTnLst>
                                    <p:animMotion origin="layout" path="M 2.70833E-6 2.59259E-6 L 2.70833E-6 0.25 " pathEditMode="relative" rAng="0" ptsTypes="AA">
                                      <p:cBhvr>
                                        <p:cTn id="224" dur="400" fill="hold"/>
                                        <p:tgtEl>
                                          <p:spTgt spid="62"/>
                                        </p:tgtEl>
                                        <p:attrNameLst>
                                          <p:attrName>ppt_x</p:attrName>
                                          <p:attrName>ppt_y</p:attrName>
                                        </p:attrNameLst>
                                      </p:cBhvr>
                                      <p:rCtr x="0" y="12500"/>
                                    </p:animMotion>
                                  </p:childTnLst>
                                </p:cTn>
                              </p:par>
                              <p:par>
                                <p:cTn id="225" presetID="9" presetClass="entr" presetSubtype="0" fill="hold" grpId="0" nodeType="withEffect">
                                  <p:stCondLst>
                                    <p:cond delay="0"/>
                                  </p:stCondLst>
                                  <p:childTnLst>
                                    <p:set>
                                      <p:cBhvr>
                                        <p:cTn id="226" dur="1" fill="hold">
                                          <p:stCondLst>
                                            <p:cond delay="0"/>
                                          </p:stCondLst>
                                        </p:cTn>
                                        <p:tgtEl>
                                          <p:spTgt spid="64"/>
                                        </p:tgtEl>
                                        <p:attrNameLst>
                                          <p:attrName>style.visibility</p:attrName>
                                        </p:attrNameLst>
                                      </p:cBhvr>
                                      <p:to>
                                        <p:strVal val="visible"/>
                                      </p:to>
                                    </p:set>
                                    <p:animEffect transition="in" filter="dissolve">
                                      <p:cBhvr>
                                        <p:cTn id="227" dur="400"/>
                                        <p:tgtEl>
                                          <p:spTgt spid="64"/>
                                        </p:tgtEl>
                                      </p:cBhvr>
                                    </p:animEffect>
                                  </p:childTnLst>
                                </p:cTn>
                              </p:par>
                              <p:par>
                                <p:cTn id="228" presetID="42" presetClass="path" presetSubtype="0" accel="50000" decel="50000" fill="hold" grpId="1" nodeType="withEffect">
                                  <p:stCondLst>
                                    <p:cond delay="0"/>
                                  </p:stCondLst>
                                  <p:childTnLst>
                                    <p:animMotion origin="layout" path="M -1.66667E-6 2.96296E-6 L -1.66667E-6 0.25 " pathEditMode="relative" rAng="0" ptsTypes="AA">
                                      <p:cBhvr>
                                        <p:cTn id="229" dur="400" fill="hold"/>
                                        <p:tgtEl>
                                          <p:spTgt spid="64"/>
                                        </p:tgtEl>
                                        <p:attrNameLst>
                                          <p:attrName>ppt_x</p:attrName>
                                          <p:attrName>ppt_y</p:attrName>
                                        </p:attrNameLst>
                                      </p:cBhvr>
                                      <p:rCtr x="0" y="12500"/>
                                    </p:animMotion>
                                  </p:childTnLst>
                                </p:cTn>
                              </p:par>
                            </p:childTnLst>
                          </p:cTn>
                        </p:par>
                        <p:par>
                          <p:cTn id="230" fill="hold">
                            <p:stCondLst>
                              <p:cond delay="500"/>
                            </p:stCondLst>
                            <p:childTnLst>
                              <p:par>
                                <p:cTn id="231" presetID="22" presetClass="entr" presetSubtype="4" fill="hold" grpId="0" nodeType="afterEffect">
                                  <p:stCondLst>
                                    <p:cond delay="0"/>
                                  </p:stCondLst>
                                  <p:childTnLst>
                                    <p:set>
                                      <p:cBhvr>
                                        <p:cTn id="232" dur="1" fill="hold">
                                          <p:stCondLst>
                                            <p:cond delay="0"/>
                                          </p:stCondLst>
                                        </p:cTn>
                                        <p:tgtEl>
                                          <p:spTgt spid="65"/>
                                        </p:tgtEl>
                                        <p:attrNameLst>
                                          <p:attrName>style.visibility</p:attrName>
                                        </p:attrNameLst>
                                      </p:cBhvr>
                                      <p:to>
                                        <p:strVal val="visible"/>
                                      </p:to>
                                    </p:set>
                                    <p:animEffect transition="in" filter="wipe(down)">
                                      <p:cBhvr>
                                        <p:cTn id="233" dur="400"/>
                                        <p:tgtEl>
                                          <p:spTgt spid="65"/>
                                        </p:tgtEl>
                                      </p:cBhvr>
                                    </p:animEffect>
                                  </p:childTnLst>
                                </p:cTn>
                              </p:par>
                            </p:childTnLst>
                          </p:cTn>
                        </p:par>
                      </p:childTnLst>
                    </p:cTn>
                  </p:par>
                  <p:par>
                    <p:cTn id="234" fill="hold">
                      <p:stCondLst>
                        <p:cond delay="indefinite"/>
                      </p:stCondLst>
                      <p:childTnLst>
                        <p:par>
                          <p:cTn id="235" fill="hold">
                            <p:stCondLst>
                              <p:cond delay="0"/>
                            </p:stCondLst>
                            <p:childTnLst>
                              <p:par>
                                <p:cTn id="236" presetID="23" presetClass="exit" presetSubtype="32" fill="hold" grpId="1" nodeType="clickEffect">
                                  <p:stCondLst>
                                    <p:cond delay="0"/>
                                  </p:stCondLst>
                                  <p:childTnLst>
                                    <p:anim calcmode="lin" valueType="num">
                                      <p:cBhvr>
                                        <p:cTn id="237" dur="400"/>
                                        <p:tgtEl>
                                          <p:spTgt spid="65"/>
                                        </p:tgtEl>
                                        <p:attrNameLst>
                                          <p:attrName>ppt_w</p:attrName>
                                        </p:attrNameLst>
                                      </p:cBhvr>
                                      <p:tavLst>
                                        <p:tav tm="0">
                                          <p:val>
                                            <p:strVal val="ppt_w"/>
                                          </p:val>
                                        </p:tav>
                                        <p:tav tm="100000">
                                          <p:val>
                                            <p:fltVal val="0"/>
                                          </p:val>
                                        </p:tav>
                                      </p:tavLst>
                                    </p:anim>
                                    <p:anim calcmode="lin" valueType="num">
                                      <p:cBhvr>
                                        <p:cTn id="238" dur="400"/>
                                        <p:tgtEl>
                                          <p:spTgt spid="65"/>
                                        </p:tgtEl>
                                        <p:attrNameLst>
                                          <p:attrName>ppt_h</p:attrName>
                                        </p:attrNameLst>
                                      </p:cBhvr>
                                      <p:tavLst>
                                        <p:tav tm="0">
                                          <p:val>
                                            <p:strVal val="ppt_h"/>
                                          </p:val>
                                        </p:tav>
                                        <p:tav tm="100000">
                                          <p:val>
                                            <p:fltVal val="0"/>
                                          </p:val>
                                        </p:tav>
                                      </p:tavLst>
                                    </p:anim>
                                    <p:set>
                                      <p:cBhvr>
                                        <p:cTn id="239" dur="1" fill="hold">
                                          <p:stCondLst>
                                            <p:cond delay="399"/>
                                          </p:stCondLst>
                                        </p:cTn>
                                        <p:tgtEl>
                                          <p:spTgt spid="65"/>
                                        </p:tgtEl>
                                        <p:attrNameLst>
                                          <p:attrName>style.visibility</p:attrName>
                                        </p:attrNameLst>
                                      </p:cBhvr>
                                      <p:to>
                                        <p:strVal val="hidden"/>
                                      </p:to>
                                    </p:set>
                                  </p:childTnLst>
                                </p:cTn>
                              </p:par>
                              <p:par>
                                <p:cTn id="240" presetID="22" presetClass="exit" presetSubtype="4" fill="hold" grpId="2" nodeType="withEffect">
                                  <p:stCondLst>
                                    <p:cond delay="0"/>
                                  </p:stCondLst>
                                  <p:childTnLst>
                                    <p:animEffect transition="out" filter="wipe(down)">
                                      <p:cBhvr>
                                        <p:cTn id="241" dur="400"/>
                                        <p:tgtEl>
                                          <p:spTgt spid="62"/>
                                        </p:tgtEl>
                                      </p:cBhvr>
                                    </p:animEffect>
                                    <p:set>
                                      <p:cBhvr>
                                        <p:cTn id="242" dur="1" fill="hold">
                                          <p:stCondLst>
                                            <p:cond delay="399"/>
                                          </p:stCondLst>
                                        </p:cTn>
                                        <p:tgtEl>
                                          <p:spTgt spid="62"/>
                                        </p:tgtEl>
                                        <p:attrNameLst>
                                          <p:attrName>style.visibility</p:attrName>
                                        </p:attrNameLst>
                                      </p:cBhvr>
                                      <p:to>
                                        <p:strVal val="hidden"/>
                                      </p:to>
                                    </p:set>
                                  </p:childTnLst>
                                </p:cTn>
                              </p:par>
                              <p:par>
                                <p:cTn id="243" presetID="22" presetClass="exit" presetSubtype="4" fill="hold" grpId="2" nodeType="withEffect">
                                  <p:stCondLst>
                                    <p:cond delay="0"/>
                                  </p:stCondLst>
                                  <p:childTnLst>
                                    <p:animEffect transition="out" filter="wipe(down)">
                                      <p:cBhvr>
                                        <p:cTn id="244" dur="400"/>
                                        <p:tgtEl>
                                          <p:spTgt spid="64"/>
                                        </p:tgtEl>
                                      </p:cBhvr>
                                    </p:animEffect>
                                    <p:set>
                                      <p:cBhvr>
                                        <p:cTn id="245" dur="1" fill="hold">
                                          <p:stCondLst>
                                            <p:cond delay="399"/>
                                          </p:stCondLst>
                                        </p:cTn>
                                        <p:tgtEl>
                                          <p:spTgt spid="64"/>
                                        </p:tgtEl>
                                        <p:attrNameLst>
                                          <p:attrName>style.visibility</p:attrName>
                                        </p:attrNameLst>
                                      </p:cBhvr>
                                      <p:to>
                                        <p:strVal val="hidden"/>
                                      </p:to>
                                    </p:set>
                                  </p:childTnLst>
                                </p:cTn>
                              </p:par>
                              <p:par>
                                <p:cTn id="246" presetID="47" presetClass="entr" presetSubtype="0" repeatCount="2000" fill="hold" grpId="0" nodeType="withEffect">
                                  <p:stCondLst>
                                    <p:cond delay="0"/>
                                  </p:stCondLst>
                                  <p:childTnLst>
                                    <p:set>
                                      <p:cBhvr>
                                        <p:cTn id="247" dur="1" fill="hold">
                                          <p:stCondLst>
                                            <p:cond delay="0"/>
                                          </p:stCondLst>
                                        </p:cTn>
                                        <p:tgtEl>
                                          <p:spTgt spid="75"/>
                                        </p:tgtEl>
                                        <p:attrNameLst>
                                          <p:attrName>style.visibility</p:attrName>
                                        </p:attrNameLst>
                                      </p:cBhvr>
                                      <p:to>
                                        <p:strVal val="visible"/>
                                      </p:to>
                                    </p:set>
                                    <p:animEffect transition="in" filter="fade">
                                      <p:cBhvr>
                                        <p:cTn id="248" dur="400"/>
                                        <p:tgtEl>
                                          <p:spTgt spid="75"/>
                                        </p:tgtEl>
                                      </p:cBhvr>
                                    </p:animEffect>
                                    <p:anim calcmode="lin" valueType="num">
                                      <p:cBhvr>
                                        <p:cTn id="249" dur="400" fill="hold"/>
                                        <p:tgtEl>
                                          <p:spTgt spid="75"/>
                                        </p:tgtEl>
                                        <p:attrNameLst>
                                          <p:attrName>ppt_x</p:attrName>
                                        </p:attrNameLst>
                                      </p:cBhvr>
                                      <p:tavLst>
                                        <p:tav tm="0">
                                          <p:val>
                                            <p:strVal val="#ppt_x"/>
                                          </p:val>
                                        </p:tav>
                                        <p:tav tm="100000">
                                          <p:val>
                                            <p:strVal val="#ppt_x"/>
                                          </p:val>
                                        </p:tav>
                                      </p:tavLst>
                                    </p:anim>
                                    <p:anim calcmode="lin" valueType="num">
                                      <p:cBhvr>
                                        <p:cTn id="250" dur="400" fill="hold"/>
                                        <p:tgtEl>
                                          <p:spTgt spid="75"/>
                                        </p:tgtEl>
                                        <p:attrNameLst>
                                          <p:attrName>ppt_y</p:attrName>
                                        </p:attrNameLst>
                                      </p:cBhvr>
                                      <p:tavLst>
                                        <p:tav tm="0">
                                          <p:val>
                                            <p:strVal val="#ppt_y-.1"/>
                                          </p:val>
                                        </p:tav>
                                        <p:tav tm="100000">
                                          <p:val>
                                            <p:strVal val="#ppt_y"/>
                                          </p:val>
                                        </p:tav>
                                      </p:tavLst>
                                    </p:anim>
                                  </p:childTnLst>
                                </p:cTn>
                              </p:par>
                              <p:par>
                                <p:cTn id="251" presetID="47" presetClass="entr" presetSubtype="0" repeatCount="2000" fill="hold" grpId="0" nodeType="withEffect">
                                  <p:stCondLst>
                                    <p:cond delay="0"/>
                                  </p:stCondLst>
                                  <p:childTnLst>
                                    <p:set>
                                      <p:cBhvr>
                                        <p:cTn id="252" dur="1" fill="hold">
                                          <p:stCondLst>
                                            <p:cond delay="0"/>
                                          </p:stCondLst>
                                        </p:cTn>
                                        <p:tgtEl>
                                          <p:spTgt spid="74"/>
                                        </p:tgtEl>
                                        <p:attrNameLst>
                                          <p:attrName>style.visibility</p:attrName>
                                        </p:attrNameLst>
                                      </p:cBhvr>
                                      <p:to>
                                        <p:strVal val="visible"/>
                                      </p:to>
                                    </p:set>
                                    <p:animEffect transition="in" filter="fade">
                                      <p:cBhvr>
                                        <p:cTn id="253" dur="400"/>
                                        <p:tgtEl>
                                          <p:spTgt spid="74"/>
                                        </p:tgtEl>
                                      </p:cBhvr>
                                    </p:animEffect>
                                    <p:anim calcmode="lin" valueType="num">
                                      <p:cBhvr>
                                        <p:cTn id="254" dur="400" fill="hold"/>
                                        <p:tgtEl>
                                          <p:spTgt spid="74"/>
                                        </p:tgtEl>
                                        <p:attrNameLst>
                                          <p:attrName>ppt_x</p:attrName>
                                        </p:attrNameLst>
                                      </p:cBhvr>
                                      <p:tavLst>
                                        <p:tav tm="0">
                                          <p:val>
                                            <p:strVal val="#ppt_x"/>
                                          </p:val>
                                        </p:tav>
                                        <p:tav tm="100000">
                                          <p:val>
                                            <p:strVal val="#ppt_x"/>
                                          </p:val>
                                        </p:tav>
                                      </p:tavLst>
                                    </p:anim>
                                    <p:anim calcmode="lin" valueType="num">
                                      <p:cBhvr>
                                        <p:cTn id="255" dur="4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56" fill="hold">
                      <p:stCondLst>
                        <p:cond delay="indefinite"/>
                      </p:stCondLst>
                      <p:childTnLst>
                        <p:par>
                          <p:cTn id="257" fill="hold">
                            <p:stCondLst>
                              <p:cond delay="0"/>
                            </p:stCondLst>
                            <p:childTnLst>
                              <p:par>
                                <p:cTn id="258" presetID="42" presetClass="exit" presetSubtype="0" fill="hold" grpId="1" nodeType="clickEffect">
                                  <p:stCondLst>
                                    <p:cond delay="0"/>
                                  </p:stCondLst>
                                  <p:childTnLst>
                                    <p:animEffect transition="out" filter="fade">
                                      <p:cBhvr>
                                        <p:cTn id="259" dur="400"/>
                                        <p:tgtEl>
                                          <p:spTgt spid="74"/>
                                        </p:tgtEl>
                                      </p:cBhvr>
                                    </p:animEffect>
                                    <p:anim calcmode="lin" valueType="num">
                                      <p:cBhvr>
                                        <p:cTn id="260" dur="400"/>
                                        <p:tgtEl>
                                          <p:spTgt spid="74"/>
                                        </p:tgtEl>
                                        <p:attrNameLst>
                                          <p:attrName>ppt_x</p:attrName>
                                        </p:attrNameLst>
                                      </p:cBhvr>
                                      <p:tavLst>
                                        <p:tav tm="0">
                                          <p:val>
                                            <p:strVal val="ppt_x"/>
                                          </p:val>
                                        </p:tav>
                                        <p:tav tm="100000">
                                          <p:val>
                                            <p:strVal val="ppt_x"/>
                                          </p:val>
                                        </p:tav>
                                      </p:tavLst>
                                    </p:anim>
                                    <p:anim calcmode="lin" valueType="num">
                                      <p:cBhvr>
                                        <p:cTn id="261" dur="400"/>
                                        <p:tgtEl>
                                          <p:spTgt spid="74"/>
                                        </p:tgtEl>
                                        <p:attrNameLst>
                                          <p:attrName>ppt_y</p:attrName>
                                        </p:attrNameLst>
                                      </p:cBhvr>
                                      <p:tavLst>
                                        <p:tav tm="0">
                                          <p:val>
                                            <p:strVal val="ppt_y"/>
                                          </p:val>
                                        </p:tav>
                                        <p:tav tm="100000">
                                          <p:val>
                                            <p:strVal val="ppt_y+.1"/>
                                          </p:val>
                                        </p:tav>
                                      </p:tavLst>
                                    </p:anim>
                                    <p:set>
                                      <p:cBhvr>
                                        <p:cTn id="262" dur="1" fill="hold">
                                          <p:stCondLst>
                                            <p:cond delay="399"/>
                                          </p:stCondLst>
                                        </p:cTn>
                                        <p:tgtEl>
                                          <p:spTgt spid="74"/>
                                        </p:tgtEl>
                                        <p:attrNameLst>
                                          <p:attrName>style.visibility</p:attrName>
                                        </p:attrNameLst>
                                      </p:cBhvr>
                                      <p:to>
                                        <p:strVal val="hidden"/>
                                      </p:to>
                                    </p:set>
                                  </p:childTnLst>
                                </p:cTn>
                              </p:par>
                              <p:par>
                                <p:cTn id="263" presetID="42" presetClass="exit" presetSubtype="0" fill="hold" grpId="1" nodeType="withEffect">
                                  <p:stCondLst>
                                    <p:cond delay="0"/>
                                  </p:stCondLst>
                                  <p:childTnLst>
                                    <p:animEffect transition="out" filter="fade">
                                      <p:cBhvr>
                                        <p:cTn id="264" dur="400"/>
                                        <p:tgtEl>
                                          <p:spTgt spid="75"/>
                                        </p:tgtEl>
                                      </p:cBhvr>
                                    </p:animEffect>
                                    <p:anim calcmode="lin" valueType="num">
                                      <p:cBhvr>
                                        <p:cTn id="265" dur="400"/>
                                        <p:tgtEl>
                                          <p:spTgt spid="75"/>
                                        </p:tgtEl>
                                        <p:attrNameLst>
                                          <p:attrName>ppt_x</p:attrName>
                                        </p:attrNameLst>
                                      </p:cBhvr>
                                      <p:tavLst>
                                        <p:tav tm="0">
                                          <p:val>
                                            <p:strVal val="ppt_x"/>
                                          </p:val>
                                        </p:tav>
                                        <p:tav tm="100000">
                                          <p:val>
                                            <p:strVal val="ppt_x"/>
                                          </p:val>
                                        </p:tav>
                                      </p:tavLst>
                                    </p:anim>
                                    <p:anim calcmode="lin" valueType="num">
                                      <p:cBhvr>
                                        <p:cTn id="266" dur="400"/>
                                        <p:tgtEl>
                                          <p:spTgt spid="75"/>
                                        </p:tgtEl>
                                        <p:attrNameLst>
                                          <p:attrName>ppt_y</p:attrName>
                                        </p:attrNameLst>
                                      </p:cBhvr>
                                      <p:tavLst>
                                        <p:tav tm="0">
                                          <p:val>
                                            <p:strVal val="ppt_y"/>
                                          </p:val>
                                        </p:tav>
                                        <p:tav tm="100000">
                                          <p:val>
                                            <p:strVal val="ppt_y+.1"/>
                                          </p:val>
                                        </p:tav>
                                      </p:tavLst>
                                    </p:anim>
                                    <p:set>
                                      <p:cBhvr>
                                        <p:cTn id="267" dur="1" fill="hold">
                                          <p:stCondLst>
                                            <p:cond delay="399"/>
                                          </p:stCondLst>
                                        </p:cTn>
                                        <p:tgtEl>
                                          <p:spTgt spid="75"/>
                                        </p:tgtEl>
                                        <p:attrNameLst>
                                          <p:attrName>style.visibility</p:attrName>
                                        </p:attrNameLst>
                                      </p:cBhvr>
                                      <p:to>
                                        <p:strVal val="hidden"/>
                                      </p:to>
                                    </p:set>
                                  </p:childTnLst>
                                </p:cTn>
                              </p:par>
                              <p:par>
                                <p:cTn id="268" presetID="9" presetClass="entr" presetSubtype="0" fill="hold" grpId="0" nodeType="withEffect">
                                  <p:stCondLst>
                                    <p:cond delay="0"/>
                                  </p:stCondLst>
                                  <p:childTnLst>
                                    <p:set>
                                      <p:cBhvr>
                                        <p:cTn id="269" dur="1" fill="hold">
                                          <p:stCondLst>
                                            <p:cond delay="0"/>
                                          </p:stCondLst>
                                        </p:cTn>
                                        <p:tgtEl>
                                          <p:spTgt spid="66"/>
                                        </p:tgtEl>
                                        <p:attrNameLst>
                                          <p:attrName>style.visibility</p:attrName>
                                        </p:attrNameLst>
                                      </p:cBhvr>
                                      <p:to>
                                        <p:strVal val="visible"/>
                                      </p:to>
                                    </p:set>
                                    <p:animEffect transition="in" filter="dissolve">
                                      <p:cBhvr>
                                        <p:cTn id="270" dur="400"/>
                                        <p:tgtEl>
                                          <p:spTgt spid="66"/>
                                        </p:tgtEl>
                                      </p:cBhvr>
                                    </p:animEffect>
                                  </p:childTnLst>
                                </p:cTn>
                              </p:par>
                              <p:par>
                                <p:cTn id="271" presetID="42" presetClass="path" presetSubtype="0" accel="50000" decel="50000" fill="hold" grpId="1" nodeType="withEffect">
                                  <p:stCondLst>
                                    <p:cond delay="0"/>
                                  </p:stCondLst>
                                  <p:childTnLst>
                                    <p:animMotion origin="layout" path="M -2.08333E-7 -1.48148E-6 L -2.08333E-7 0.25 " pathEditMode="relative" rAng="0" ptsTypes="AA">
                                      <p:cBhvr>
                                        <p:cTn id="272" dur="400" fill="hold"/>
                                        <p:tgtEl>
                                          <p:spTgt spid="66"/>
                                        </p:tgtEl>
                                        <p:attrNameLst>
                                          <p:attrName>ppt_x</p:attrName>
                                          <p:attrName>ppt_y</p:attrName>
                                        </p:attrNameLst>
                                      </p:cBhvr>
                                      <p:rCtr x="0" y="12500"/>
                                    </p:animMotion>
                                  </p:childTnLst>
                                </p:cTn>
                              </p:par>
                              <p:par>
                                <p:cTn id="273" presetID="9" presetClass="entr" presetSubtype="0" fill="hold" grpId="0" nodeType="withEffect">
                                  <p:stCondLst>
                                    <p:cond delay="0"/>
                                  </p:stCondLst>
                                  <p:childTnLst>
                                    <p:set>
                                      <p:cBhvr>
                                        <p:cTn id="274" dur="1" fill="hold">
                                          <p:stCondLst>
                                            <p:cond delay="0"/>
                                          </p:stCondLst>
                                        </p:cTn>
                                        <p:tgtEl>
                                          <p:spTgt spid="67"/>
                                        </p:tgtEl>
                                        <p:attrNameLst>
                                          <p:attrName>style.visibility</p:attrName>
                                        </p:attrNameLst>
                                      </p:cBhvr>
                                      <p:to>
                                        <p:strVal val="visible"/>
                                      </p:to>
                                    </p:set>
                                    <p:animEffect transition="in" filter="dissolve">
                                      <p:cBhvr>
                                        <p:cTn id="275" dur="400"/>
                                        <p:tgtEl>
                                          <p:spTgt spid="67"/>
                                        </p:tgtEl>
                                      </p:cBhvr>
                                    </p:animEffect>
                                  </p:childTnLst>
                                </p:cTn>
                              </p:par>
                              <p:par>
                                <p:cTn id="276" presetID="42" presetClass="path" presetSubtype="0" accel="50000" decel="50000" fill="hold" grpId="1" nodeType="withEffect">
                                  <p:stCondLst>
                                    <p:cond delay="0"/>
                                  </p:stCondLst>
                                  <p:childTnLst>
                                    <p:animMotion origin="layout" path="M -2.08333E-6 3.33333E-6 L -2.08333E-6 0.25 " pathEditMode="relative" rAng="0" ptsTypes="AA">
                                      <p:cBhvr>
                                        <p:cTn id="277" dur="400" fill="hold"/>
                                        <p:tgtEl>
                                          <p:spTgt spid="67"/>
                                        </p:tgtEl>
                                        <p:attrNameLst>
                                          <p:attrName>ppt_x</p:attrName>
                                          <p:attrName>ppt_y</p:attrName>
                                        </p:attrNameLst>
                                      </p:cBhvr>
                                      <p:rCtr x="0" y="12500"/>
                                    </p:animMotion>
                                  </p:childTnLst>
                                </p:cTn>
                              </p:par>
                            </p:childTnLst>
                          </p:cTn>
                        </p:par>
                        <p:par>
                          <p:cTn id="278" fill="hold">
                            <p:stCondLst>
                              <p:cond delay="500"/>
                            </p:stCondLst>
                            <p:childTnLst>
                              <p:par>
                                <p:cTn id="279" presetID="22" presetClass="entr" presetSubtype="4" fill="hold" grpId="0" nodeType="afterEffect">
                                  <p:stCondLst>
                                    <p:cond delay="0"/>
                                  </p:stCondLst>
                                  <p:childTnLst>
                                    <p:set>
                                      <p:cBhvr>
                                        <p:cTn id="280" dur="1" fill="hold">
                                          <p:stCondLst>
                                            <p:cond delay="0"/>
                                          </p:stCondLst>
                                        </p:cTn>
                                        <p:tgtEl>
                                          <p:spTgt spid="68"/>
                                        </p:tgtEl>
                                        <p:attrNameLst>
                                          <p:attrName>style.visibility</p:attrName>
                                        </p:attrNameLst>
                                      </p:cBhvr>
                                      <p:to>
                                        <p:strVal val="visible"/>
                                      </p:to>
                                    </p:set>
                                    <p:animEffect transition="in" filter="wipe(down)">
                                      <p:cBhvr>
                                        <p:cTn id="281" dur="400"/>
                                        <p:tgtEl>
                                          <p:spTgt spid="68"/>
                                        </p:tgtEl>
                                      </p:cBhvr>
                                    </p:animEffect>
                                  </p:childTnLst>
                                </p:cTn>
                              </p:par>
                            </p:childTnLst>
                          </p:cTn>
                        </p:par>
                      </p:childTnLst>
                    </p:cTn>
                  </p:par>
                  <p:par>
                    <p:cTn id="282" fill="hold">
                      <p:stCondLst>
                        <p:cond delay="indefinite"/>
                      </p:stCondLst>
                      <p:childTnLst>
                        <p:par>
                          <p:cTn id="283" fill="hold">
                            <p:stCondLst>
                              <p:cond delay="0"/>
                            </p:stCondLst>
                            <p:childTnLst>
                              <p:par>
                                <p:cTn id="284" presetID="23" presetClass="exit" presetSubtype="32" fill="hold" grpId="1" nodeType="clickEffect">
                                  <p:stCondLst>
                                    <p:cond delay="0"/>
                                  </p:stCondLst>
                                  <p:childTnLst>
                                    <p:anim calcmode="lin" valueType="num">
                                      <p:cBhvr>
                                        <p:cTn id="285" dur="400"/>
                                        <p:tgtEl>
                                          <p:spTgt spid="68"/>
                                        </p:tgtEl>
                                        <p:attrNameLst>
                                          <p:attrName>ppt_w</p:attrName>
                                        </p:attrNameLst>
                                      </p:cBhvr>
                                      <p:tavLst>
                                        <p:tav tm="0">
                                          <p:val>
                                            <p:strVal val="ppt_w"/>
                                          </p:val>
                                        </p:tav>
                                        <p:tav tm="100000">
                                          <p:val>
                                            <p:fltVal val="0"/>
                                          </p:val>
                                        </p:tav>
                                      </p:tavLst>
                                    </p:anim>
                                    <p:anim calcmode="lin" valueType="num">
                                      <p:cBhvr>
                                        <p:cTn id="286" dur="400"/>
                                        <p:tgtEl>
                                          <p:spTgt spid="68"/>
                                        </p:tgtEl>
                                        <p:attrNameLst>
                                          <p:attrName>ppt_h</p:attrName>
                                        </p:attrNameLst>
                                      </p:cBhvr>
                                      <p:tavLst>
                                        <p:tav tm="0">
                                          <p:val>
                                            <p:strVal val="ppt_h"/>
                                          </p:val>
                                        </p:tav>
                                        <p:tav tm="100000">
                                          <p:val>
                                            <p:fltVal val="0"/>
                                          </p:val>
                                        </p:tav>
                                      </p:tavLst>
                                    </p:anim>
                                    <p:set>
                                      <p:cBhvr>
                                        <p:cTn id="287" dur="1" fill="hold">
                                          <p:stCondLst>
                                            <p:cond delay="399"/>
                                          </p:stCondLst>
                                        </p:cTn>
                                        <p:tgtEl>
                                          <p:spTgt spid="68"/>
                                        </p:tgtEl>
                                        <p:attrNameLst>
                                          <p:attrName>style.visibility</p:attrName>
                                        </p:attrNameLst>
                                      </p:cBhvr>
                                      <p:to>
                                        <p:strVal val="hidden"/>
                                      </p:to>
                                    </p:set>
                                  </p:childTnLst>
                                </p:cTn>
                              </p:par>
                              <p:par>
                                <p:cTn id="288" presetID="22" presetClass="exit" presetSubtype="4" fill="hold" grpId="2" nodeType="withEffect">
                                  <p:stCondLst>
                                    <p:cond delay="0"/>
                                  </p:stCondLst>
                                  <p:childTnLst>
                                    <p:animEffect transition="out" filter="wipe(down)">
                                      <p:cBhvr>
                                        <p:cTn id="289" dur="400"/>
                                        <p:tgtEl>
                                          <p:spTgt spid="66"/>
                                        </p:tgtEl>
                                      </p:cBhvr>
                                    </p:animEffect>
                                    <p:set>
                                      <p:cBhvr>
                                        <p:cTn id="290" dur="1" fill="hold">
                                          <p:stCondLst>
                                            <p:cond delay="399"/>
                                          </p:stCondLst>
                                        </p:cTn>
                                        <p:tgtEl>
                                          <p:spTgt spid="66"/>
                                        </p:tgtEl>
                                        <p:attrNameLst>
                                          <p:attrName>style.visibility</p:attrName>
                                        </p:attrNameLst>
                                      </p:cBhvr>
                                      <p:to>
                                        <p:strVal val="hidden"/>
                                      </p:to>
                                    </p:set>
                                  </p:childTnLst>
                                </p:cTn>
                              </p:par>
                              <p:par>
                                <p:cTn id="291" presetID="22" presetClass="exit" presetSubtype="4" fill="hold" grpId="2" nodeType="withEffect">
                                  <p:stCondLst>
                                    <p:cond delay="0"/>
                                  </p:stCondLst>
                                  <p:childTnLst>
                                    <p:animEffect transition="out" filter="wipe(down)">
                                      <p:cBhvr>
                                        <p:cTn id="292" dur="400"/>
                                        <p:tgtEl>
                                          <p:spTgt spid="67"/>
                                        </p:tgtEl>
                                      </p:cBhvr>
                                    </p:animEffect>
                                    <p:set>
                                      <p:cBhvr>
                                        <p:cTn id="293" dur="1" fill="hold">
                                          <p:stCondLst>
                                            <p:cond delay="399"/>
                                          </p:stCondLst>
                                        </p:cTn>
                                        <p:tgtEl>
                                          <p:spTgt spid="67"/>
                                        </p:tgtEl>
                                        <p:attrNameLst>
                                          <p:attrName>style.visibility</p:attrName>
                                        </p:attrNameLst>
                                      </p:cBhvr>
                                      <p:to>
                                        <p:strVal val="hidden"/>
                                      </p:to>
                                    </p:set>
                                  </p:childTnLst>
                                </p:cTn>
                              </p:par>
                              <p:par>
                                <p:cTn id="294" presetID="9" presetClass="entr" presetSubtype="0" fill="hold" grpId="0" nodeType="withEffect">
                                  <p:stCondLst>
                                    <p:cond delay="0"/>
                                  </p:stCondLst>
                                  <p:childTnLst>
                                    <p:set>
                                      <p:cBhvr>
                                        <p:cTn id="295" dur="1" fill="hold">
                                          <p:stCondLst>
                                            <p:cond delay="0"/>
                                          </p:stCondLst>
                                        </p:cTn>
                                        <p:tgtEl>
                                          <p:spTgt spid="71"/>
                                        </p:tgtEl>
                                        <p:attrNameLst>
                                          <p:attrName>style.visibility</p:attrName>
                                        </p:attrNameLst>
                                      </p:cBhvr>
                                      <p:to>
                                        <p:strVal val="visible"/>
                                      </p:to>
                                    </p:set>
                                    <p:animEffect transition="in" filter="dissolve">
                                      <p:cBhvr>
                                        <p:cTn id="296" dur="400"/>
                                        <p:tgtEl>
                                          <p:spTgt spid="71"/>
                                        </p:tgtEl>
                                      </p:cBhvr>
                                    </p:animEffect>
                                  </p:childTnLst>
                                </p:cTn>
                              </p:par>
                              <p:par>
                                <p:cTn id="297" presetID="42" presetClass="path" presetSubtype="0" accel="50000" decel="50000" fill="hold" grpId="1" nodeType="withEffect">
                                  <p:stCondLst>
                                    <p:cond delay="0"/>
                                  </p:stCondLst>
                                  <p:childTnLst>
                                    <p:animMotion origin="layout" path="M 1.04167E-6 2.59259E-6 L 1.04167E-6 0.25 " pathEditMode="relative" rAng="0" ptsTypes="AA">
                                      <p:cBhvr>
                                        <p:cTn id="298" dur="400" fill="hold"/>
                                        <p:tgtEl>
                                          <p:spTgt spid="71"/>
                                        </p:tgtEl>
                                        <p:attrNameLst>
                                          <p:attrName>ppt_x</p:attrName>
                                          <p:attrName>ppt_y</p:attrName>
                                        </p:attrNameLst>
                                      </p:cBhvr>
                                      <p:rCtr x="0" y="12500"/>
                                    </p:animMotion>
                                  </p:childTnLst>
                                </p:cTn>
                              </p:par>
                              <p:par>
                                <p:cTn id="299" presetID="9" presetClass="entr" presetSubtype="0" fill="hold" grpId="0" nodeType="withEffect">
                                  <p:stCondLst>
                                    <p:cond delay="0"/>
                                  </p:stCondLst>
                                  <p:childTnLst>
                                    <p:set>
                                      <p:cBhvr>
                                        <p:cTn id="300" dur="1" fill="hold">
                                          <p:stCondLst>
                                            <p:cond delay="0"/>
                                          </p:stCondLst>
                                        </p:cTn>
                                        <p:tgtEl>
                                          <p:spTgt spid="72"/>
                                        </p:tgtEl>
                                        <p:attrNameLst>
                                          <p:attrName>style.visibility</p:attrName>
                                        </p:attrNameLst>
                                      </p:cBhvr>
                                      <p:to>
                                        <p:strVal val="visible"/>
                                      </p:to>
                                    </p:set>
                                    <p:animEffect transition="in" filter="dissolve">
                                      <p:cBhvr>
                                        <p:cTn id="301" dur="400"/>
                                        <p:tgtEl>
                                          <p:spTgt spid="72"/>
                                        </p:tgtEl>
                                      </p:cBhvr>
                                    </p:animEffect>
                                  </p:childTnLst>
                                </p:cTn>
                              </p:par>
                              <p:par>
                                <p:cTn id="302" presetID="42" presetClass="path" presetSubtype="0" accel="50000" decel="50000" fill="hold" grpId="1" nodeType="withEffect">
                                  <p:stCondLst>
                                    <p:cond delay="0"/>
                                  </p:stCondLst>
                                  <p:childTnLst>
                                    <p:animMotion origin="layout" path="M 5.55112E-17 3.7037E-6 L 5.55112E-17 0.25 " pathEditMode="relative" rAng="0" ptsTypes="AA">
                                      <p:cBhvr>
                                        <p:cTn id="303" dur="400" fill="hold"/>
                                        <p:tgtEl>
                                          <p:spTgt spid="72"/>
                                        </p:tgtEl>
                                        <p:attrNameLst>
                                          <p:attrName>ppt_x</p:attrName>
                                          <p:attrName>ppt_y</p:attrName>
                                        </p:attrNameLst>
                                      </p:cBhvr>
                                      <p:rCtr x="0" y="12500"/>
                                    </p:animMotion>
                                  </p:childTnLst>
                                </p:cTn>
                              </p:par>
                              <p:par>
                                <p:cTn id="304" presetID="22" presetClass="exit" presetSubtype="4" fill="hold" grpId="2" nodeType="withEffect">
                                  <p:stCondLst>
                                    <p:cond delay="0"/>
                                  </p:stCondLst>
                                  <p:childTnLst>
                                    <p:animEffect transition="out" filter="wipe(down)">
                                      <p:cBhvr>
                                        <p:cTn id="305" dur="400"/>
                                        <p:tgtEl>
                                          <p:spTgt spid="71"/>
                                        </p:tgtEl>
                                      </p:cBhvr>
                                    </p:animEffect>
                                    <p:set>
                                      <p:cBhvr>
                                        <p:cTn id="306" dur="1" fill="hold">
                                          <p:stCondLst>
                                            <p:cond delay="399"/>
                                          </p:stCondLst>
                                        </p:cTn>
                                        <p:tgtEl>
                                          <p:spTgt spid="71"/>
                                        </p:tgtEl>
                                        <p:attrNameLst>
                                          <p:attrName>style.visibility</p:attrName>
                                        </p:attrNameLst>
                                      </p:cBhvr>
                                      <p:to>
                                        <p:strVal val="hidden"/>
                                      </p:to>
                                    </p:set>
                                  </p:childTnLst>
                                </p:cTn>
                              </p:par>
                              <p:par>
                                <p:cTn id="307" presetID="22" presetClass="exit" presetSubtype="4" fill="hold" grpId="2" nodeType="withEffect">
                                  <p:stCondLst>
                                    <p:cond delay="0"/>
                                  </p:stCondLst>
                                  <p:childTnLst>
                                    <p:animEffect transition="out" filter="wipe(down)">
                                      <p:cBhvr>
                                        <p:cTn id="308" dur="400"/>
                                        <p:tgtEl>
                                          <p:spTgt spid="72"/>
                                        </p:tgtEl>
                                      </p:cBhvr>
                                    </p:animEffect>
                                    <p:set>
                                      <p:cBhvr>
                                        <p:cTn id="309" dur="1" fill="hold">
                                          <p:stCondLst>
                                            <p:cond delay="399"/>
                                          </p:stCondLst>
                                        </p:cTn>
                                        <p:tgtEl>
                                          <p:spTgt spid="72"/>
                                        </p:tgtEl>
                                        <p:attrNameLst>
                                          <p:attrName>style.visibility</p:attrName>
                                        </p:attrNameLst>
                                      </p:cBhvr>
                                      <p:to>
                                        <p:strVal val="hidden"/>
                                      </p:to>
                                    </p:set>
                                  </p:childTnLst>
                                </p:cTn>
                              </p:par>
                              <p:par>
                                <p:cTn id="310" presetID="47" presetClass="entr" presetSubtype="0" repeatCount="2000" fill="hold" grpId="0" nodeType="withEffect">
                                  <p:stCondLst>
                                    <p:cond delay="0"/>
                                  </p:stCondLst>
                                  <p:childTnLst>
                                    <p:set>
                                      <p:cBhvr>
                                        <p:cTn id="311" dur="1" fill="hold">
                                          <p:stCondLst>
                                            <p:cond delay="0"/>
                                          </p:stCondLst>
                                        </p:cTn>
                                        <p:tgtEl>
                                          <p:spTgt spid="77"/>
                                        </p:tgtEl>
                                        <p:attrNameLst>
                                          <p:attrName>style.visibility</p:attrName>
                                        </p:attrNameLst>
                                      </p:cBhvr>
                                      <p:to>
                                        <p:strVal val="visible"/>
                                      </p:to>
                                    </p:set>
                                    <p:animEffect transition="in" filter="fade">
                                      <p:cBhvr>
                                        <p:cTn id="312" dur="400"/>
                                        <p:tgtEl>
                                          <p:spTgt spid="77"/>
                                        </p:tgtEl>
                                      </p:cBhvr>
                                    </p:animEffect>
                                    <p:anim calcmode="lin" valueType="num">
                                      <p:cBhvr>
                                        <p:cTn id="313" dur="400" fill="hold"/>
                                        <p:tgtEl>
                                          <p:spTgt spid="77"/>
                                        </p:tgtEl>
                                        <p:attrNameLst>
                                          <p:attrName>ppt_x</p:attrName>
                                        </p:attrNameLst>
                                      </p:cBhvr>
                                      <p:tavLst>
                                        <p:tav tm="0">
                                          <p:val>
                                            <p:strVal val="#ppt_x"/>
                                          </p:val>
                                        </p:tav>
                                        <p:tav tm="100000">
                                          <p:val>
                                            <p:strVal val="#ppt_x"/>
                                          </p:val>
                                        </p:tav>
                                      </p:tavLst>
                                    </p:anim>
                                    <p:anim calcmode="lin" valueType="num">
                                      <p:cBhvr>
                                        <p:cTn id="314" dur="400" fill="hold"/>
                                        <p:tgtEl>
                                          <p:spTgt spid="77"/>
                                        </p:tgtEl>
                                        <p:attrNameLst>
                                          <p:attrName>ppt_y</p:attrName>
                                        </p:attrNameLst>
                                      </p:cBhvr>
                                      <p:tavLst>
                                        <p:tav tm="0">
                                          <p:val>
                                            <p:strVal val="#ppt_y-.1"/>
                                          </p:val>
                                        </p:tav>
                                        <p:tav tm="100000">
                                          <p:val>
                                            <p:strVal val="#ppt_y"/>
                                          </p:val>
                                        </p:tav>
                                      </p:tavLst>
                                    </p:anim>
                                  </p:childTnLst>
                                </p:cTn>
                              </p:par>
                              <p:par>
                                <p:cTn id="315" presetID="47" presetClass="entr" presetSubtype="0" repeatCount="2000" fill="hold" grpId="0" nodeType="withEffect">
                                  <p:stCondLst>
                                    <p:cond delay="0"/>
                                  </p:stCondLst>
                                  <p:childTnLst>
                                    <p:set>
                                      <p:cBhvr>
                                        <p:cTn id="316" dur="1" fill="hold">
                                          <p:stCondLst>
                                            <p:cond delay="0"/>
                                          </p:stCondLst>
                                        </p:cTn>
                                        <p:tgtEl>
                                          <p:spTgt spid="76"/>
                                        </p:tgtEl>
                                        <p:attrNameLst>
                                          <p:attrName>style.visibility</p:attrName>
                                        </p:attrNameLst>
                                      </p:cBhvr>
                                      <p:to>
                                        <p:strVal val="visible"/>
                                      </p:to>
                                    </p:set>
                                    <p:animEffect transition="in" filter="fade">
                                      <p:cBhvr>
                                        <p:cTn id="317" dur="400"/>
                                        <p:tgtEl>
                                          <p:spTgt spid="76"/>
                                        </p:tgtEl>
                                      </p:cBhvr>
                                    </p:animEffect>
                                    <p:anim calcmode="lin" valueType="num">
                                      <p:cBhvr>
                                        <p:cTn id="318" dur="400" fill="hold"/>
                                        <p:tgtEl>
                                          <p:spTgt spid="76"/>
                                        </p:tgtEl>
                                        <p:attrNameLst>
                                          <p:attrName>ppt_x</p:attrName>
                                        </p:attrNameLst>
                                      </p:cBhvr>
                                      <p:tavLst>
                                        <p:tav tm="0">
                                          <p:val>
                                            <p:strVal val="#ppt_x"/>
                                          </p:val>
                                        </p:tav>
                                        <p:tav tm="100000">
                                          <p:val>
                                            <p:strVal val="#ppt_x"/>
                                          </p:val>
                                        </p:tav>
                                      </p:tavLst>
                                    </p:anim>
                                    <p:anim calcmode="lin" valueType="num">
                                      <p:cBhvr>
                                        <p:cTn id="319" dur="4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20" fill="hold">
                      <p:stCondLst>
                        <p:cond delay="indefinite"/>
                      </p:stCondLst>
                      <p:childTnLst>
                        <p:par>
                          <p:cTn id="321" fill="hold">
                            <p:stCondLst>
                              <p:cond delay="0"/>
                            </p:stCondLst>
                            <p:childTnLst>
                              <p:par>
                                <p:cTn id="322" presetID="42" presetClass="exit" presetSubtype="0" fill="hold" grpId="1" nodeType="clickEffect">
                                  <p:stCondLst>
                                    <p:cond delay="0"/>
                                  </p:stCondLst>
                                  <p:childTnLst>
                                    <p:animEffect transition="out" filter="fade">
                                      <p:cBhvr>
                                        <p:cTn id="323" dur="400"/>
                                        <p:tgtEl>
                                          <p:spTgt spid="76"/>
                                        </p:tgtEl>
                                      </p:cBhvr>
                                    </p:animEffect>
                                    <p:anim calcmode="lin" valueType="num">
                                      <p:cBhvr>
                                        <p:cTn id="324" dur="400"/>
                                        <p:tgtEl>
                                          <p:spTgt spid="76"/>
                                        </p:tgtEl>
                                        <p:attrNameLst>
                                          <p:attrName>ppt_x</p:attrName>
                                        </p:attrNameLst>
                                      </p:cBhvr>
                                      <p:tavLst>
                                        <p:tav tm="0">
                                          <p:val>
                                            <p:strVal val="ppt_x"/>
                                          </p:val>
                                        </p:tav>
                                        <p:tav tm="100000">
                                          <p:val>
                                            <p:strVal val="ppt_x"/>
                                          </p:val>
                                        </p:tav>
                                      </p:tavLst>
                                    </p:anim>
                                    <p:anim calcmode="lin" valueType="num">
                                      <p:cBhvr>
                                        <p:cTn id="325" dur="400"/>
                                        <p:tgtEl>
                                          <p:spTgt spid="76"/>
                                        </p:tgtEl>
                                        <p:attrNameLst>
                                          <p:attrName>ppt_y</p:attrName>
                                        </p:attrNameLst>
                                      </p:cBhvr>
                                      <p:tavLst>
                                        <p:tav tm="0">
                                          <p:val>
                                            <p:strVal val="ppt_y"/>
                                          </p:val>
                                        </p:tav>
                                        <p:tav tm="100000">
                                          <p:val>
                                            <p:strVal val="ppt_y+.1"/>
                                          </p:val>
                                        </p:tav>
                                      </p:tavLst>
                                    </p:anim>
                                    <p:set>
                                      <p:cBhvr>
                                        <p:cTn id="326" dur="1" fill="hold">
                                          <p:stCondLst>
                                            <p:cond delay="399"/>
                                          </p:stCondLst>
                                        </p:cTn>
                                        <p:tgtEl>
                                          <p:spTgt spid="76"/>
                                        </p:tgtEl>
                                        <p:attrNameLst>
                                          <p:attrName>style.visibility</p:attrName>
                                        </p:attrNameLst>
                                      </p:cBhvr>
                                      <p:to>
                                        <p:strVal val="hidden"/>
                                      </p:to>
                                    </p:set>
                                  </p:childTnLst>
                                </p:cTn>
                              </p:par>
                              <p:par>
                                <p:cTn id="327" presetID="42" presetClass="exit" presetSubtype="0" fill="hold" grpId="1" nodeType="withEffect">
                                  <p:stCondLst>
                                    <p:cond delay="0"/>
                                  </p:stCondLst>
                                  <p:childTnLst>
                                    <p:animEffect transition="out" filter="fade">
                                      <p:cBhvr>
                                        <p:cTn id="328" dur="400"/>
                                        <p:tgtEl>
                                          <p:spTgt spid="77"/>
                                        </p:tgtEl>
                                      </p:cBhvr>
                                    </p:animEffect>
                                    <p:anim calcmode="lin" valueType="num">
                                      <p:cBhvr>
                                        <p:cTn id="329" dur="400"/>
                                        <p:tgtEl>
                                          <p:spTgt spid="77"/>
                                        </p:tgtEl>
                                        <p:attrNameLst>
                                          <p:attrName>ppt_x</p:attrName>
                                        </p:attrNameLst>
                                      </p:cBhvr>
                                      <p:tavLst>
                                        <p:tav tm="0">
                                          <p:val>
                                            <p:strVal val="ppt_x"/>
                                          </p:val>
                                        </p:tav>
                                        <p:tav tm="100000">
                                          <p:val>
                                            <p:strVal val="ppt_x"/>
                                          </p:val>
                                        </p:tav>
                                      </p:tavLst>
                                    </p:anim>
                                    <p:anim calcmode="lin" valueType="num">
                                      <p:cBhvr>
                                        <p:cTn id="330" dur="400"/>
                                        <p:tgtEl>
                                          <p:spTgt spid="77"/>
                                        </p:tgtEl>
                                        <p:attrNameLst>
                                          <p:attrName>ppt_y</p:attrName>
                                        </p:attrNameLst>
                                      </p:cBhvr>
                                      <p:tavLst>
                                        <p:tav tm="0">
                                          <p:val>
                                            <p:strVal val="ppt_y"/>
                                          </p:val>
                                        </p:tav>
                                        <p:tav tm="100000">
                                          <p:val>
                                            <p:strVal val="ppt_y+.1"/>
                                          </p:val>
                                        </p:tav>
                                      </p:tavLst>
                                    </p:anim>
                                    <p:set>
                                      <p:cBhvr>
                                        <p:cTn id="331" dur="1" fill="hold">
                                          <p:stCondLst>
                                            <p:cond delay="399"/>
                                          </p:stCondLst>
                                        </p:cTn>
                                        <p:tgtEl>
                                          <p:spTgt spid="77"/>
                                        </p:tgtEl>
                                        <p:attrNameLst>
                                          <p:attrName>style.visibility</p:attrName>
                                        </p:attrNameLst>
                                      </p:cBhvr>
                                      <p:to>
                                        <p:strVal val="hidden"/>
                                      </p:to>
                                    </p:set>
                                  </p:childTnLst>
                                </p:cTn>
                              </p:par>
                              <p:par>
                                <p:cTn id="332" presetID="9" presetClass="entr" presetSubtype="0" fill="hold" grpId="0" nodeType="withEffect">
                                  <p:stCondLst>
                                    <p:cond delay="0"/>
                                  </p:stCondLst>
                                  <p:childTnLst>
                                    <p:set>
                                      <p:cBhvr>
                                        <p:cTn id="333" dur="1" fill="hold">
                                          <p:stCondLst>
                                            <p:cond delay="0"/>
                                          </p:stCondLst>
                                        </p:cTn>
                                        <p:tgtEl>
                                          <p:spTgt spid="80"/>
                                        </p:tgtEl>
                                        <p:attrNameLst>
                                          <p:attrName>style.visibility</p:attrName>
                                        </p:attrNameLst>
                                      </p:cBhvr>
                                      <p:to>
                                        <p:strVal val="visible"/>
                                      </p:to>
                                    </p:set>
                                    <p:animEffect transition="in" filter="dissolve">
                                      <p:cBhvr>
                                        <p:cTn id="334" dur="400"/>
                                        <p:tgtEl>
                                          <p:spTgt spid="80"/>
                                        </p:tgtEl>
                                      </p:cBhvr>
                                    </p:animEffect>
                                  </p:childTnLst>
                                </p:cTn>
                              </p:par>
                              <p:par>
                                <p:cTn id="335" presetID="9" presetClass="entr" presetSubtype="0" fill="hold" grpId="0" nodeType="withEffect">
                                  <p:stCondLst>
                                    <p:cond delay="0"/>
                                  </p:stCondLst>
                                  <p:childTnLst>
                                    <p:set>
                                      <p:cBhvr>
                                        <p:cTn id="336" dur="1" fill="hold">
                                          <p:stCondLst>
                                            <p:cond delay="0"/>
                                          </p:stCondLst>
                                        </p:cTn>
                                        <p:tgtEl>
                                          <p:spTgt spid="79"/>
                                        </p:tgtEl>
                                        <p:attrNameLst>
                                          <p:attrName>style.visibility</p:attrName>
                                        </p:attrNameLst>
                                      </p:cBhvr>
                                      <p:to>
                                        <p:strVal val="visible"/>
                                      </p:to>
                                    </p:set>
                                    <p:animEffect transition="in" filter="dissolve">
                                      <p:cBhvr>
                                        <p:cTn id="337" dur="400"/>
                                        <p:tgtEl>
                                          <p:spTgt spid="79"/>
                                        </p:tgtEl>
                                      </p:cBhvr>
                                    </p:animEffect>
                                  </p:childTnLst>
                                </p:cTn>
                              </p:par>
                            </p:childTnLst>
                          </p:cTn>
                        </p:par>
                        <p:par>
                          <p:cTn id="338" fill="hold">
                            <p:stCondLst>
                              <p:cond delay="500"/>
                            </p:stCondLst>
                            <p:childTnLst>
                              <p:par>
                                <p:cTn id="339" presetID="42" presetClass="path" presetSubtype="0" accel="50000" decel="50000" fill="hold" grpId="1" nodeType="afterEffect">
                                  <p:stCondLst>
                                    <p:cond delay="0"/>
                                  </p:stCondLst>
                                  <p:childTnLst>
                                    <p:animMotion origin="layout" path="M -3.125E-6 1.85185E-6 L -3.125E-6 0.25 " pathEditMode="relative" rAng="0" ptsTypes="AA">
                                      <p:cBhvr>
                                        <p:cTn id="340" dur="400" fill="hold"/>
                                        <p:tgtEl>
                                          <p:spTgt spid="80"/>
                                        </p:tgtEl>
                                        <p:attrNameLst>
                                          <p:attrName>ppt_x</p:attrName>
                                          <p:attrName>ppt_y</p:attrName>
                                        </p:attrNameLst>
                                      </p:cBhvr>
                                      <p:rCtr x="0" y="12500"/>
                                    </p:animMotion>
                                  </p:childTnLst>
                                </p:cTn>
                              </p:par>
                              <p:par>
                                <p:cTn id="341" presetID="42" presetClass="path" presetSubtype="0" accel="50000" decel="50000" fill="hold" grpId="1" nodeType="withEffect">
                                  <p:stCondLst>
                                    <p:cond delay="0"/>
                                  </p:stCondLst>
                                  <p:childTnLst>
                                    <p:animMotion origin="layout" path="M 1.875E-6 7.40741E-7 L 1.875E-6 0.25 " pathEditMode="relative" rAng="0" ptsTypes="AA">
                                      <p:cBhvr>
                                        <p:cTn id="342" dur="400" fill="hold"/>
                                        <p:tgtEl>
                                          <p:spTgt spid="79"/>
                                        </p:tgtEl>
                                        <p:attrNameLst>
                                          <p:attrName>ppt_x</p:attrName>
                                          <p:attrName>ppt_y</p:attrName>
                                        </p:attrNameLst>
                                      </p:cBhvr>
                                      <p:rCtr x="0" y="12500"/>
                                    </p:animMotion>
                                  </p:childTnLst>
                                </p:cTn>
                              </p:par>
                            </p:childTnLst>
                          </p:cTn>
                        </p:par>
                        <p:par>
                          <p:cTn id="343" fill="hold">
                            <p:stCondLst>
                              <p:cond delay="1000"/>
                            </p:stCondLst>
                            <p:childTnLst>
                              <p:par>
                                <p:cTn id="344" presetID="22" presetClass="entr" presetSubtype="4" fill="hold" grpId="0" nodeType="afterEffect">
                                  <p:stCondLst>
                                    <p:cond delay="0"/>
                                  </p:stCondLst>
                                  <p:childTnLst>
                                    <p:set>
                                      <p:cBhvr>
                                        <p:cTn id="345" dur="1" fill="hold">
                                          <p:stCondLst>
                                            <p:cond delay="0"/>
                                          </p:stCondLst>
                                        </p:cTn>
                                        <p:tgtEl>
                                          <p:spTgt spid="73"/>
                                        </p:tgtEl>
                                        <p:attrNameLst>
                                          <p:attrName>style.visibility</p:attrName>
                                        </p:attrNameLst>
                                      </p:cBhvr>
                                      <p:to>
                                        <p:strVal val="visible"/>
                                      </p:to>
                                    </p:set>
                                    <p:animEffect transition="in" filter="wipe(down)">
                                      <p:cBhvr>
                                        <p:cTn id="346" dur="400"/>
                                        <p:tgtEl>
                                          <p:spTgt spid="73"/>
                                        </p:tgtEl>
                                      </p:cBhvr>
                                    </p:animEffect>
                                  </p:childTnLst>
                                </p:cTn>
                              </p:par>
                            </p:childTnLst>
                          </p:cTn>
                        </p:par>
                      </p:childTnLst>
                    </p:cTn>
                  </p:par>
                  <p:par>
                    <p:cTn id="347" fill="hold">
                      <p:stCondLst>
                        <p:cond delay="indefinite"/>
                      </p:stCondLst>
                      <p:childTnLst>
                        <p:par>
                          <p:cTn id="348" fill="hold">
                            <p:stCondLst>
                              <p:cond delay="0"/>
                            </p:stCondLst>
                            <p:childTnLst>
                              <p:par>
                                <p:cTn id="349" presetID="53" presetClass="entr" presetSubtype="16" fill="hold" grpId="0" nodeType="clickEffect">
                                  <p:stCondLst>
                                    <p:cond delay="0"/>
                                  </p:stCondLst>
                                  <p:childTnLst>
                                    <p:set>
                                      <p:cBhvr>
                                        <p:cTn id="350" dur="1" fill="hold">
                                          <p:stCondLst>
                                            <p:cond delay="0"/>
                                          </p:stCondLst>
                                        </p:cTn>
                                        <p:tgtEl>
                                          <p:spTgt spid="8"/>
                                        </p:tgtEl>
                                        <p:attrNameLst>
                                          <p:attrName>style.visibility</p:attrName>
                                        </p:attrNameLst>
                                      </p:cBhvr>
                                      <p:to>
                                        <p:strVal val="visible"/>
                                      </p:to>
                                    </p:set>
                                    <p:anim calcmode="lin" valueType="num">
                                      <p:cBhvr>
                                        <p:cTn id="351" dur="400" fill="hold"/>
                                        <p:tgtEl>
                                          <p:spTgt spid="8"/>
                                        </p:tgtEl>
                                        <p:attrNameLst>
                                          <p:attrName>ppt_w</p:attrName>
                                        </p:attrNameLst>
                                      </p:cBhvr>
                                      <p:tavLst>
                                        <p:tav tm="0">
                                          <p:val>
                                            <p:fltVal val="0"/>
                                          </p:val>
                                        </p:tav>
                                        <p:tav tm="100000">
                                          <p:val>
                                            <p:strVal val="#ppt_w"/>
                                          </p:val>
                                        </p:tav>
                                      </p:tavLst>
                                    </p:anim>
                                    <p:anim calcmode="lin" valueType="num">
                                      <p:cBhvr>
                                        <p:cTn id="352" dur="400" fill="hold"/>
                                        <p:tgtEl>
                                          <p:spTgt spid="8"/>
                                        </p:tgtEl>
                                        <p:attrNameLst>
                                          <p:attrName>ppt_h</p:attrName>
                                        </p:attrNameLst>
                                      </p:cBhvr>
                                      <p:tavLst>
                                        <p:tav tm="0">
                                          <p:val>
                                            <p:fltVal val="0"/>
                                          </p:val>
                                        </p:tav>
                                        <p:tav tm="100000">
                                          <p:val>
                                            <p:strVal val="#ppt_h"/>
                                          </p:val>
                                        </p:tav>
                                      </p:tavLst>
                                    </p:anim>
                                    <p:animEffect transition="in" filter="fade">
                                      <p:cBhvr>
                                        <p:cTn id="353" dur="400"/>
                                        <p:tgtEl>
                                          <p:spTgt spid="8"/>
                                        </p:tgtEl>
                                      </p:cBhvr>
                                    </p:animEffect>
                                  </p:childTnLst>
                                </p:cTn>
                              </p:par>
                            </p:childTnLst>
                          </p:cTn>
                        </p:par>
                      </p:childTnLst>
                    </p:cTn>
                  </p:par>
                  <p:par>
                    <p:cTn id="354" fill="hold">
                      <p:stCondLst>
                        <p:cond delay="indefinite"/>
                      </p:stCondLst>
                      <p:childTnLst>
                        <p:par>
                          <p:cTn id="355" fill="hold">
                            <p:stCondLst>
                              <p:cond delay="0"/>
                            </p:stCondLst>
                            <p:childTnLst>
                              <p:par>
                                <p:cTn id="356" presetID="42" presetClass="entr" presetSubtype="0" fill="hold" grpId="0" nodeType="clickEffect">
                                  <p:stCondLst>
                                    <p:cond delay="0"/>
                                  </p:stCondLst>
                                  <p:childTnLst>
                                    <p:set>
                                      <p:cBhvr>
                                        <p:cTn id="357" dur="1" fill="hold">
                                          <p:stCondLst>
                                            <p:cond delay="0"/>
                                          </p:stCondLst>
                                        </p:cTn>
                                        <p:tgtEl>
                                          <p:spTgt spid="38"/>
                                        </p:tgtEl>
                                        <p:attrNameLst>
                                          <p:attrName>style.visibility</p:attrName>
                                        </p:attrNameLst>
                                      </p:cBhvr>
                                      <p:to>
                                        <p:strVal val="visible"/>
                                      </p:to>
                                    </p:set>
                                    <p:animEffect transition="in" filter="fade">
                                      <p:cBhvr>
                                        <p:cTn id="358" dur="400"/>
                                        <p:tgtEl>
                                          <p:spTgt spid="38"/>
                                        </p:tgtEl>
                                      </p:cBhvr>
                                    </p:animEffect>
                                    <p:anim calcmode="lin" valueType="num">
                                      <p:cBhvr>
                                        <p:cTn id="359" dur="400" fill="hold"/>
                                        <p:tgtEl>
                                          <p:spTgt spid="38"/>
                                        </p:tgtEl>
                                        <p:attrNameLst>
                                          <p:attrName>ppt_x</p:attrName>
                                        </p:attrNameLst>
                                      </p:cBhvr>
                                      <p:tavLst>
                                        <p:tav tm="0">
                                          <p:val>
                                            <p:strVal val="#ppt_x"/>
                                          </p:val>
                                        </p:tav>
                                        <p:tav tm="100000">
                                          <p:val>
                                            <p:strVal val="#ppt_x"/>
                                          </p:val>
                                        </p:tav>
                                      </p:tavLst>
                                    </p:anim>
                                    <p:anim calcmode="lin" valueType="num">
                                      <p:cBhvr>
                                        <p:cTn id="360" dur="4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1" fill="hold">
                      <p:stCondLst>
                        <p:cond delay="indefinite"/>
                      </p:stCondLst>
                      <p:childTnLst>
                        <p:par>
                          <p:cTn id="362" fill="hold">
                            <p:stCondLst>
                              <p:cond delay="0"/>
                            </p:stCondLst>
                            <p:childTnLst>
                              <p:par>
                                <p:cTn id="363" presetID="53" presetClass="exit" presetSubtype="32" fill="hold" grpId="1" nodeType="clickEffect">
                                  <p:stCondLst>
                                    <p:cond delay="0"/>
                                  </p:stCondLst>
                                  <p:childTnLst>
                                    <p:anim calcmode="lin" valueType="num">
                                      <p:cBhvr>
                                        <p:cTn id="364" dur="400"/>
                                        <p:tgtEl>
                                          <p:spTgt spid="57"/>
                                        </p:tgtEl>
                                        <p:attrNameLst>
                                          <p:attrName>ppt_w</p:attrName>
                                        </p:attrNameLst>
                                      </p:cBhvr>
                                      <p:tavLst>
                                        <p:tav tm="0">
                                          <p:val>
                                            <p:strVal val="ppt_w"/>
                                          </p:val>
                                        </p:tav>
                                        <p:tav tm="100000">
                                          <p:val>
                                            <p:fltVal val="0"/>
                                          </p:val>
                                        </p:tav>
                                      </p:tavLst>
                                    </p:anim>
                                    <p:anim calcmode="lin" valueType="num">
                                      <p:cBhvr>
                                        <p:cTn id="365" dur="400"/>
                                        <p:tgtEl>
                                          <p:spTgt spid="57"/>
                                        </p:tgtEl>
                                        <p:attrNameLst>
                                          <p:attrName>ppt_h</p:attrName>
                                        </p:attrNameLst>
                                      </p:cBhvr>
                                      <p:tavLst>
                                        <p:tav tm="0">
                                          <p:val>
                                            <p:strVal val="ppt_h"/>
                                          </p:val>
                                        </p:tav>
                                        <p:tav tm="100000">
                                          <p:val>
                                            <p:fltVal val="0"/>
                                          </p:val>
                                        </p:tav>
                                      </p:tavLst>
                                    </p:anim>
                                    <p:animEffect transition="out" filter="fade">
                                      <p:cBhvr>
                                        <p:cTn id="366" dur="400"/>
                                        <p:tgtEl>
                                          <p:spTgt spid="57"/>
                                        </p:tgtEl>
                                      </p:cBhvr>
                                    </p:animEffect>
                                    <p:set>
                                      <p:cBhvr>
                                        <p:cTn id="367" dur="1" fill="hold">
                                          <p:stCondLst>
                                            <p:cond delay="399"/>
                                          </p:stCondLst>
                                        </p:cTn>
                                        <p:tgtEl>
                                          <p:spTgt spid="57"/>
                                        </p:tgtEl>
                                        <p:attrNameLst>
                                          <p:attrName>style.visibility</p:attrName>
                                        </p:attrNameLst>
                                      </p:cBhvr>
                                      <p:to>
                                        <p:strVal val="hidden"/>
                                      </p:to>
                                    </p:set>
                                  </p:childTnLst>
                                </p:cTn>
                              </p:par>
                              <p:par>
                                <p:cTn id="368" presetID="53" presetClass="entr" presetSubtype="16" fill="hold" grpId="0" nodeType="withEffect">
                                  <p:stCondLst>
                                    <p:cond delay="0"/>
                                  </p:stCondLst>
                                  <p:childTnLst>
                                    <p:set>
                                      <p:cBhvr>
                                        <p:cTn id="369" dur="1" fill="hold">
                                          <p:stCondLst>
                                            <p:cond delay="0"/>
                                          </p:stCondLst>
                                        </p:cTn>
                                        <p:tgtEl>
                                          <p:spTgt spid="9"/>
                                        </p:tgtEl>
                                        <p:attrNameLst>
                                          <p:attrName>style.visibility</p:attrName>
                                        </p:attrNameLst>
                                      </p:cBhvr>
                                      <p:to>
                                        <p:strVal val="visible"/>
                                      </p:to>
                                    </p:set>
                                    <p:anim calcmode="lin" valueType="num">
                                      <p:cBhvr>
                                        <p:cTn id="370" dur="400" fill="hold"/>
                                        <p:tgtEl>
                                          <p:spTgt spid="9"/>
                                        </p:tgtEl>
                                        <p:attrNameLst>
                                          <p:attrName>ppt_w</p:attrName>
                                        </p:attrNameLst>
                                      </p:cBhvr>
                                      <p:tavLst>
                                        <p:tav tm="0">
                                          <p:val>
                                            <p:fltVal val="0"/>
                                          </p:val>
                                        </p:tav>
                                        <p:tav tm="100000">
                                          <p:val>
                                            <p:strVal val="#ppt_w"/>
                                          </p:val>
                                        </p:tav>
                                      </p:tavLst>
                                    </p:anim>
                                    <p:anim calcmode="lin" valueType="num">
                                      <p:cBhvr>
                                        <p:cTn id="371" dur="400" fill="hold"/>
                                        <p:tgtEl>
                                          <p:spTgt spid="9"/>
                                        </p:tgtEl>
                                        <p:attrNameLst>
                                          <p:attrName>ppt_h</p:attrName>
                                        </p:attrNameLst>
                                      </p:cBhvr>
                                      <p:tavLst>
                                        <p:tav tm="0">
                                          <p:val>
                                            <p:fltVal val="0"/>
                                          </p:val>
                                        </p:tav>
                                        <p:tav tm="100000">
                                          <p:val>
                                            <p:strVal val="#ppt_h"/>
                                          </p:val>
                                        </p:tav>
                                      </p:tavLst>
                                    </p:anim>
                                    <p:animEffect transition="in" filter="fade">
                                      <p:cBhvr>
                                        <p:cTn id="372"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P spid="79" grpId="0"/>
      <p:bldP spid="79" grpId="1"/>
      <p:bldP spid="66" grpId="0"/>
      <p:bldP spid="66" grpId="1"/>
      <p:bldP spid="66" grpId="2"/>
      <p:bldP spid="67" grpId="0"/>
      <p:bldP spid="67" grpId="1"/>
      <p:bldP spid="67" grpId="2"/>
      <p:bldP spid="64" grpId="0"/>
      <p:bldP spid="64" grpId="1"/>
      <p:bldP spid="64" grpId="2"/>
      <p:bldP spid="62" grpId="0"/>
      <p:bldP spid="62" grpId="1"/>
      <p:bldP spid="62" grpId="2"/>
      <p:bldP spid="33" grpId="0"/>
      <p:bldP spid="35" grpId="0"/>
      <p:bldP spid="18" grpId="0"/>
      <p:bldP spid="18" grpId="1"/>
      <p:bldP spid="18" grpId="2"/>
      <p:bldP spid="19" grpId="0"/>
      <p:bldP spid="19" grpId="1"/>
      <p:bldP spid="19" grpId="2"/>
      <p:bldP spid="37" grpId="0"/>
      <p:bldP spid="37" grpId="1"/>
      <p:bldP spid="38" grpId="0"/>
      <p:bldP spid="45" grpId="0"/>
      <p:bldP spid="45" grpId="3"/>
      <p:bldP spid="46" grpId="0"/>
      <p:bldP spid="46" grpId="3"/>
      <p:bldP spid="47" grpId="0"/>
      <p:bldP spid="47" grpId="1"/>
      <p:bldP spid="49" grpId="0" animBg="1"/>
      <p:bldP spid="49" grpId="1" animBg="1"/>
      <p:bldP spid="50" grpId="0" animBg="1"/>
      <p:bldP spid="50" grpId="1" animBg="1"/>
      <p:bldP spid="5" grpId="0" animBg="1"/>
      <p:bldP spid="5" grpId="1" animBg="1"/>
      <p:bldP spid="48" grpId="0" animBg="1"/>
      <p:bldP spid="48" grpId="1" animBg="1"/>
      <p:bldP spid="6" grpId="0" animBg="1"/>
      <p:bldP spid="6" grpId="1" animBg="1"/>
      <p:bldP spid="51" grpId="0" animBg="1"/>
      <p:bldP spid="51" grpId="1" animBg="1"/>
      <p:bldP spid="55" grpId="0"/>
      <p:bldP spid="56" grpId="0"/>
      <p:bldP spid="57" grpId="0"/>
      <p:bldP spid="57" grpId="1"/>
      <p:bldP spid="7" grpId="0" animBg="1"/>
      <p:bldP spid="7" grpId="1" animBg="1"/>
      <p:bldP spid="7" grpId="2" animBg="1"/>
      <p:bldP spid="58" grpId="0" animBg="1"/>
      <p:bldP spid="58" grpId="1" animBg="1"/>
      <p:bldP spid="58" grpId="2" animBg="1"/>
      <p:bldP spid="60" grpId="0" animBg="1"/>
      <p:bldP spid="60" grpId="1" animBg="1"/>
      <p:bldP spid="61" grpId="0" animBg="1"/>
      <p:bldP spid="61" grpId="1" animBg="1"/>
      <p:bldP spid="65" grpId="0"/>
      <p:bldP spid="65" grpId="1"/>
      <p:bldP spid="68" grpId="0"/>
      <p:bldP spid="68" grpId="1"/>
      <p:bldP spid="71" grpId="0"/>
      <p:bldP spid="71" grpId="1"/>
      <p:bldP spid="71" grpId="2"/>
      <p:bldP spid="72" grpId="0"/>
      <p:bldP spid="72" grpId="1"/>
      <p:bldP spid="72" grpId="2"/>
      <p:bldP spid="73" grpId="0"/>
      <p:bldP spid="74" grpId="0" animBg="1"/>
      <p:bldP spid="74" grpId="1" animBg="1"/>
      <p:bldP spid="75" grpId="0" animBg="1"/>
      <p:bldP spid="75" grpId="1" animBg="1"/>
      <p:bldP spid="76" grpId="0" animBg="1"/>
      <p:bldP spid="76" grpId="1" animBg="1"/>
      <p:bldP spid="77" grpId="0" animBg="1"/>
      <p:bldP spid="77" grpId="1"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A_图片 13" descr="图片包含 轮子&#10;&#10;已生成高可信度的说明"/>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2589139" y="1496905"/>
            <a:ext cx="7204193" cy="1757120"/>
          </a:xfrm>
          <a:prstGeom prst="rect">
            <a:avLst/>
          </a:prstGeom>
        </p:spPr>
      </p:pic>
      <p:pic>
        <p:nvPicPr>
          <p:cNvPr id="32" name="PA_图片 6"/>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832416" y="1687720"/>
            <a:ext cx="8410575" cy="5419725"/>
          </a:xfrm>
          <a:prstGeom prst="rect">
            <a:avLst/>
          </a:prstGeom>
        </p:spPr>
      </p:pic>
      <p:sp>
        <p:nvSpPr>
          <p:cNvPr id="33" name="PA_文本框 9"/>
          <p:cNvSpPr txBox="1"/>
          <p:nvPr>
            <p:custDataLst>
              <p:tags r:id="rId3"/>
            </p:custDataLst>
          </p:nvPr>
        </p:nvSpPr>
        <p:spPr>
          <a:xfrm>
            <a:off x="3477503" y="3301172"/>
            <a:ext cx="4911756" cy="2062103"/>
          </a:xfrm>
          <a:prstGeom prst="rect">
            <a:avLst/>
          </a:prstGeom>
          <a:noFill/>
        </p:spPr>
        <p:txBody>
          <a:bodyPr wrap="square" rtlCol="0">
            <a:spAutoFit/>
          </a:bodyPr>
          <a:lstStyle/>
          <a:p>
            <a:pPr algn="ctr"/>
            <a:r>
              <a:rPr lang="vi-VN" altLang="zh-CN" sz="3200" b="1">
                <a:solidFill>
                  <a:schemeClr val="tx2"/>
                </a:solidFill>
                <a:latin typeface="Times New Roman" panose="02020603050405020304" pitchFamily="18" charset="0"/>
                <a:cs typeface="Times New Roman" panose="02020603050405020304" pitchFamily="18" charset="0"/>
                <a:sym typeface="+mn-lt"/>
              </a:rPr>
              <a:t>Hai số có </a:t>
            </a:r>
            <a:r>
              <a:rPr lang="vi-VN" altLang="zh-CN" sz="3200" b="1">
                <a:solidFill>
                  <a:srgbClr val="44546A"/>
                </a:solidFill>
                <a:latin typeface="Times New Roman" panose="02020603050405020304" pitchFamily="18" charset="0"/>
                <a:cs typeface="Times New Roman" panose="02020603050405020304" pitchFamily="18" charset="0"/>
                <a:sym typeface="+mn-lt"/>
              </a:rPr>
              <a:t>cùng số chữ số </a:t>
            </a:r>
            <a:r>
              <a:rPr lang="vi-VN" altLang="zh-CN" sz="3200" b="1">
                <a:solidFill>
                  <a:schemeClr val="tx2"/>
                </a:solidFill>
                <a:latin typeface="Times New Roman" panose="02020603050405020304" pitchFamily="18" charset="0"/>
                <a:cs typeface="Times New Roman" panose="02020603050405020304" pitchFamily="18" charset="0"/>
                <a:sym typeface="+mn-lt"/>
              </a:rPr>
              <a:t>thì ta so sánh </a:t>
            </a:r>
            <a:r>
              <a:rPr lang="vi-VN" altLang="zh-CN" sz="3200" b="1">
                <a:solidFill>
                  <a:srgbClr val="FF6C5D"/>
                </a:solidFill>
                <a:latin typeface="Times New Roman" panose="02020603050405020304" pitchFamily="18" charset="0"/>
                <a:cs typeface="Times New Roman" panose="02020603050405020304" pitchFamily="18" charset="0"/>
                <a:sym typeface="+mn-lt"/>
              </a:rPr>
              <a:t>từng cặp </a:t>
            </a:r>
            <a:r>
              <a:rPr lang="vi-VN" altLang="zh-CN" sz="3200" b="1">
                <a:solidFill>
                  <a:schemeClr val="tx2"/>
                </a:solidFill>
                <a:latin typeface="Times New Roman" panose="02020603050405020304" pitchFamily="18" charset="0"/>
                <a:cs typeface="Times New Roman" panose="02020603050405020304" pitchFamily="18" charset="0"/>
                <a:sym typeface="+mn-lt"/>
              </a:rPr>
              <a:t>chữ số ở cùng một </a:t>
            </a:r>
            <a:r>
              <a:rPr lang="vi-VN" altLang="zh-CN" sz="3200" b="1">
                <a:solidFill>
                  <a:srgbClr val="FF6C5D"/>
                </a:solidFill>
                <a:latin typeface="Times New Roman" panose="02020603050405020304" pitchFamily="18" charset="0"/>
                <a:cs typeface="Times New Roman" panose="02020603050405020304" pitchFamily="18" charset="0"/>
                <a:sym typeface="+mn-lt"/>
              </a:rPr>
              <a:t>hàng</a:t>
            </a:r>
            <a:r>
              <a:rPr lang="vi-VN" altLang="zh-CN" sz="3200" b="1">
                <a:solidFill>
                  <a:schemeClr val="tx2"/>
                </a:solidFill>
                <a:latin typeface="Times New Roman" panose="02020603050405020304" pitchFamily="18" charset="0"/>
                <a:cs typeface="Times New Roman" panose="02020603050405020304" pitchFamily="18" charset="0"/>
                <a:sym typeface="+mn-lt"/>
              </a:rPr>
              <a:t> theo thứ tự từ </a:t>
            </a:r>
            <a:r>
              <a:rPr lang="vi-VN" altLang="zh-CN" sz="3200" b="1">
                <a:solidFill>
                  <a:srgbClr val="FF6C5D"/>
                </a:solidFill>
                <a:latin typeface="Times New Roman" panose="02020603050405020304" pitchFamily="18" charset="0"/>
                <a:cs typeface="Times New Roman" panose="02020603050405020304" pitchFamily="18" charset="0"/>
                <a:sym typeface="+mn-lt"/>
              </a:rPr>
              <a:t>trái sang phải</a:t>
            </a:r>
            <a:r>
              <a:rPr lang="vi-VN" altLang="zh-CN" sz="3200" b="1">
                <a:solidFill>
                  <a:schemeClr val="tx2"/>
                </a:solidFill>
                <a:latin typeface="Times New Roman" panose="02020603050405020304" pitchFamily="18" charset="0"/>
                <a:cs typeface="Times New Roman" panose="02020603050405020304" pitchFamily="18" charset="0"/>
                <a:sym typeface="+mn-lt"/>
              </a:rPr>
              <a:t>.</a:t>
            </a:r>
          </a:p>
        </p:txBody>
      </p:sp>
      <p:sp>
        <p:nvSpPr>
          <p:cNvPr id="35" name="PA_矩形 11"/>
          <p:cNvSpPr/>
          <p:nvPr>
            <p:custDataLst>
              <p:tags r:id="rId4"/>
            </p:custDataLst>
          </p:nvPr>
        </p:nvSpPr>
        <p:spPr>
          <a:xfrm>
            <a:off x="3716983" y="4489944"/>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42" name="Rectangle 41"/>
          <p:cNvSpPr/>
          <p:nvPr/>
        </p:nvSpPr>
        <p:spPr>
          <a:xfrm>
            <a:off x="3875315" y="586648"/>
            <a:ext cx="6909014" cy="923330"/>
          </a:xfrm>
          <a:prstGeom prst="rect">
            <a:avLst/>
          </a:prstGeom>
          <a:noFill/>
        </p:spPr>
        <p:txBody>
          <a:bodyPr wrap="square" lIns="91440" tIns="45720" rIns="91440" bIns="45720">
            <a:spAutoFit/>
          </a:bodyPr>
          <a:lstStyle/>
          <a:p>
            <a:pPr algn="ct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 </a:t>
            </a:r>
            <a:r>
              <a:rPr lang="en-US" sz="54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693 500</a:t>
            </a:r>
          </a:p>
        </p:txBody>
      </p:sp>
      <p:grpSp>
        <p:nvGrpSpPr>
          <p:cNvPr id="55" name="PA_组合 3"/>
          <p:cNvGrpSpPr/>
          <p:nvPr>
            <p:custDataLst>
              <p:tags r:id="rId5"/>
            </p:custDataLst>
          </p:nvPr>
        </p:nvGrpSpPr>
        <p:grpSpPr>
          <a:xfrm>
            <a:off x="-9202" y="0"/>
            <a:ext cx="3214687" cy="2071525"/>
            <a:chOff x="5248417" y="-458482"/>
            <a:chExt cx="3214687" cy="2071525"/>
          </a:xfrm>
        </p:grpSpPr>
        <p:pic>
          <p:nvPicPr>
            <p:cNvPr id="56"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8417" y="-458482"/>
              <a:ext cx="3214687" cy="2071525"/>
            </a:xfrm>
            <a:prstGeom prst="rect">
              <a:avLst/>
            </a:prstGeom>
          </p:spPr>
        </p:pic>
        <p:sp>
          <p:nvSpPr>
            <p:cNvPr id="57" name="文本框 13"/>
            <p:cNvSpPr txBox="1"/>
            <p:nvPr/>
          </p:nvSpPr>
          <p:spPr>
            <a:xfrm>
              <a:off x="5905778" y="225671"/>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2</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58" name="图片 24"/>
          <p:cNvPicPr>
            <a:picLocks noChangeAspect="1"/>
          </p:cNvPicPr>
          <p:nvPr/>
        </p:nvPicPr>
        <p:blipFill rotWithShape="1">
          <a:blip r:embed="rId11">
            <a:extLst>
              <a:ext uri="{28A0092B-C50C-407E-A947-70E740481C1C}">
                <a14:useLocalDpi xmlns:a14="http://schemas.microsoft.com/office/drawing/2010/main" val="0"/>
              </a:ext>
            </a:extLst>
          </a:blip>
          <a:srcRect l="6498" t="5227" r="66872" b="47674"/>
          <a:stretch>
            <a:fillRect/>
          </a:stretch>
        </p:blipFill>
        <p:spPr>
          <a:xfrm>
            <a:off x="154188" y="4894824"/>
            <a:ext cx="1308118" cy="1498600"/>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400"/>
                                        <p:tgtEl>
                                          <p:spTgt spid="55"/>
                                        </p:tgtEl>
                                      </p:cBhvr>
                                    </p:animEffect>
                                    <p:anim calcmode="lin" valueType="num">
                                      <p:cBhvr>
                                        <p:cTn id="28" dur="400" fill="hold"/>
                                        <p:tgtEl>
                                          <p:spTgt spid="55"/>
                                        </p:tgtEl>
                                        <p:attrNameLst>
                                          <p:attrName>ppt_x</p:attrName>
                                        </p:attrNameLst>
                                      </p:cBhvr>
                                      <p:tavLst>
                                        <p:tav tm="0">
                                          <p:val>
                                            <p:strVal val="#ppt_x"/>
                                          </p:val>
                                        </p:tav>
                                        <p:tav tm="100000">
                                          <p:val>
                                            <p:strVal val="#ppt_x"/>
                                          </p:val>
                                        </p:tav>
                                      </p:tavLst>
                                    </p:anim>
                                    <p:anim calcmode="lin" valueType="num">
                                      <p:cBhvr>
                                        <p:cTn id="29" dur="400" fill="hold"/>
                                        <p:tgtEl>
                                          <p:spTgt spid="55"/>
                                        </p:tgtEl>
                                        <p:attrNameLst>
                                          <p:attrName>ppt_y</p:attrName>
                                        </p:attrNameLst>
                                      </p:cBhvr>
                                      <p:tavLst>
                                        <p:tav tm="0">
                                          <p:val>
                                            <p:strVal val="#ppt_y+.1"/>
                                          </p:val>
                                        </p:tav>
                                        <p:tav tm="100000">
                                          <p:val>
                                            <p:strVal val="#ppt_y"/>
                                          </p:val>
                                        </p:tav>
                                      </p:tavLst>
                                    </p:anim>
                                  </p:childTnLst>
                                </p:cTn>
                              </p:par>
                              <p:par>
                                <p:cTn id="30" presetID="32" presetClass="emph" presetSubtype="0" repeatCount="5000" fill="hold" nodeType="withEffect">
                                  <p:stCondLst>
                                    <p:cond delay="1500"/>
                                  </p:stCondLst>
                                  <p:childTnLst>
                                    <p:animRot by="120000">
                                      <p:cBhvr>
                                        <p:cTn id="31" dur="40" fill="hold">
                                          <p:stCondLst>
                                            <p:cond delay="0"/>
                                          </p:stCondLst>
                                        </p:cTn>
                                        <p:tgtEl>
                                          <p:spTgt spid="55"/>
                                        </p:tgtEl>
                                        <p:attrNameLst>
                                          <p:attrName>r</p:attrName>
                                        </p:attrNameLst>
                                      </p:cBhvr>
                                    </p:animRot>
                                    <p:animRot by="-240000">
                                      <p:cBhvr>
                                        <p:cTn id="32" dur="80" fill="hold">
                                          <p:stCondLst>
                                            <p:cond delay="80"/>
                                          </p:stCondLst>
                                        </p:cTn>
                                        <p:tgtEl>
                                          <p:spTgt spid="55"/>
                                        </p:tgtEl>
                                        <p:attrNameLst>
                                          <p:attrName>r</p:attrName>
                                        </p:attrNameLst>
                                      </p:cBhvr>
                                    </p:animRot>
                                    <p:animRot by="240000">
                                      <p:cBhvr>
                                        <p:cTn id="33" dur="80" fill="hold">
                                          <p:stCondLst>
                                            <p:cond delay="160"/>
                                          </p:stCondLst>
                                        </p:cTn>
                                        <p:tgtEl>
                                          <p:spTgt spid="55"/>
                                        </p:tgtEl>
                                        <p:attrNameLst>
                                          <p:attrName>r</p:attrName>
                                        </p:attrNameLst>
                                      </p:cBhvr>
                                    </p:animRot>
                                    <p:animRot by="-240000">
                                      <p:cBhvr>
                                        <p:cTn id="34" dur="80" fill="hold">
                                          <p:stCondLst>
                                            <p:cond delay="240"/>
                                          </p:stCondLst>
                                        </p:cTn>
                                        <p:tgtEl>
                                          <p:spTgt spid="55"/>
                                        </p:tgtEl>
                                        <p:attrNameLst>
                                          <p:attrName>r</p:attrName>
                                        </p:attrNameLst>
                                      </p:cBhvr>
                                    </p:animRot>
                                    <p:animRot by="120000">
                                      <p:cBhvr>
                                        <p:cTn id="35" dur="80" fill="hold">
                                          <p:stCondLst>
                                            <p:cond delay="320"/>
                                          </p:stCondLst>
                                        </p:cTn>
                                        <p:tgtEl>
                                          <p:spTgt spid="55"/>
                                        </p:tgtEl>
                                        <p:attrNameLst>
                                          <p:attrName>r</p:attrName>
                                        </p:attrNameLst>
                                      </p:cBhvr>
                                    </p:animRot>
                                  </p:childTnLst>
                                </p:cTn>
                              </p:par>
                              <p:par>
                                <p:cTn id="36" presetID="53" presetClass="entr" presetSubtype="16" fill="hold" grpId="0"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400" fill="hold"/>
                                        <p:tgtEl>
                                          <p:spTgt spid="42"/>
                                        </p:tgtEl>
                                        <p:attrNameLst>
                                          <p:attrName>ppt_w</p:attrName>
                                        </p:attrNameLst>
                                      </p:cBhvr>
                                      <p:tavLst>
                                        <p:tav tm="0">
                                          <p:val>
                                            <p:fltVal val="0"/>
                                          </p:val>
                                        </p:tav>
                                        <p:tav tm="100000">
                                          <p:val>
                                            <p:strVal val="#ppt_w"/>
                                          </p:val>
                                        </p:tav>
                                      </p:tavLst>
                                    </p:anim>
                                    <p:anim calcmode="lin" valueType="num">
                                      <p:cBhvr>
                                        <p:cTn id="39" dur="400" fill="hold"/>
                                        <p:tgtEl>
                                          <p:spTgt spid="42"/>
                                        </p:tgtEl>
                                        <p:attrNameLst>
                                          <p:attrName>ppt_h</p:attrName>
                                        </p:attrNameLst>
                                      </p:cBhvr>
                                      <p:tavLst>
                                        <p:tav tm="0">
                                          <p:val>
                                            <p:fltVal val="0"/>
                                          </p:val>
                                        </p:tav>
                                        <p:tav tm="100000">
                                          <p:val>
                                            <p:strVal val="#ppt_h"/>
                                          </p:val>
                                        </p:tav>
                                      </p:tavLst>
                                    </p:anim>
                                    <p:animEffect transition="in" filter="fade">
                                      <p:cBhvr>
                                        <p:cTn id="40" dur="400"/>
                                        <p:tgtEl>
                                          <p:spTgt spid="42"/>
                                        </p:tgtEl>
                                      </p:cBhvr>
                                    </p:animEffect>
                                  </p:childTnLst>
                                </p:cTn>
                              </p:par>
                              <p:par>
                                <p:cTn id="41" presetID="53" presetClass="entr" presetSubtype="16" fill="hold" nodeType="withEffect">
                                  <p:stCondLst>
                                    <p:cond delay="15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400" fill="hold"/>
                                        <p:tgtEl>
                                          <p:spTgt spid="55"/>
                                        </p:tgtEl>
                                        <p:attrNameLst>
                                          <p:attrName>ppt_w</p:attrName>
                                        </p:attrNameLst>
                                      </p:cBhvr>
                                      <p:tavLst>
                                        <p:tav tm="0">
                                          <p:val>
                                            <p:fltVal val="0"/>
                                          </p:val>
                                        </p:tav>
                                        <p:tav tm="100000">
                                          <p:val>
                                            <p:strVal val="#ppt_w"/>
                                          </p:val>
                                        </p:tav>
                                      </p:tavLst>
                                    </p:anim>
                                    <p:anim calcmode="lin" valueType="num">
                                      <p:cBhvr>
                                        <p:cTn id="44" dur="400" fill="hold"/>
                                        <p:tgtEl>
                                          <p:spTgt spid="55"/>
                                        </p:tgtEl>
                                        <p:attrNameLst>
                                          <p:attrName>ppt_h</p:attrName>
                                        </p:attrNameLst>
                                      </p:cBhvr>
                                      <p:tavLst>
                                        <p:tav tm="0">
                                          <p:val>
                                            <p:fltVal val="0"/>
                                          </p:val>
                                        </p:tav>
                                        <p:tav tm="100000">
                                          <p:val>
                                            <p:strVal val="#ppt_h"/>
                                          </p:val>
                                        </p:tav>
                                      </p:tavLst>
                                    </p:anim>
                                    <p:animEffect transition="in" filter="fade">
                                      <p:cBhvr>
                                        <p:cTn id="45" dur="400"/>
                                        <p:tgtEl>
                                          <p:spTgt spid="55"/>
                                        </p:tgtEl>
                                      </p:cBhvr>
                                    </p:animEffect>
                                  </p:childTnLst>
                                </p:cTn>
                              </p:par>
                              <p:par>
                                <p:cTn id="46" presetID="53" presetClass="entr" presetSubtype="16"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400" fill="hold"/>
                                        <p:tgtEl>
                                          <p:spTgt spid="58"/>
                                        </p:tgtEl>
                                        <p:attrNameLst>
                                          <p:attrName>ppt_w</p:attrName>
                                        </p:attrNameLst>
                                      </p:cBhvr>
                                      <p:tavLst>
                                        <p:tav tm="0">
                                          <p:val>
                                            <p:fltVal val="0"/>
                                          </p:val>
                                        </p:tav>
                                        <p:tav tm="100000">
                                          <p:val>
                                            <p:strVal val="#ppt_w"/>
                                          </p:val>
                                        </p:tav>
                                      </p:tavLst>
                                    </p:anim>
                                    <p:anim calcmode="lin" valueType="num">
                                      <p:cBhvr>
                                        <p:cTn id="49" dur="400" fill="hold"/>
                                        <p:tgtEl>
                                          <p:spTgt spid="58"/>
                                        </p:tgtEl>
                                        <p:attrNameLst>
                                          <p:attrName>ppt_h</p:attrName>
                                        </p:attrNameLst>
                                      </p:cBhvr>
                                      <p:tavLst>
                                        <p:tav tm="0">
                                          <p:val>
                                            <p:fltVal val="0"/>
                                          </p:val>
                                        </p:tav>
                                        <p:tav tm="100000">
                                          <p:val>
                                            <p:strVal val="#ppt_h"/>
                                          </p:val>
                                        </p:tav>
                                      </p:tavLst>
                                    </p:anim>
                                    <p:animEffect transition="in" filter="fade">
                                      <p:cBhvr>
                                        <p:cTn id="50" dur="400"/>
                                        <p:tgtEl>
                                          <p:spTgt spid="58"/>
                                        </p:tgtEl>
                                      </p:cBhvr>
                                    </p:animEffect>
                                  </p:childTnLst>
                                </p:cTn>
                              </p:par>
                              <p:par>
                                <p:cTn id="51" presetID="41" presetClass="path" presetSubtype="0" accel="50000" decel="50000" fill="hold" nodeType="withEffect">
                                  <p:stCondLst>
                                    <p:cond delay="0"/>
                                  </p:stCondLst>
                                  <p:childTnLst>
                                    <p:animMotion origin="layout" path="M 3.95833E-6 -0.00394 C 0.00429 0.01967 0.01914 0.04328 0.02461 0.04328 C 0.05794 0.04328 0.09231 -0.32477 0.09231 -0.69283 C 0.09231 -0.50764 0.1095 -0.32477 0.12565 -0.32477 C 0.1427 -0.32477 0.15885 -0.51042 0.15885 -0.69283 C 0.15885 -0.60186 0.16744 -0.50764 0.17604 -0.50764 C 0.1845 -0.50764 0.19336 -0.59908 0.19336 -0.69283 C 0.19336 -0.64607 0.19765 -0.60186 0.20182 -0.60186 C 0.20612 -0.60186 0.21028 -0.64885 0.21028 -0.69283 C 0.21028 -0.66922 0.21237 -0.64607 0.21458 -0.64607 C 0.21575 -0.64607 0.21888 -0.66968 0.21888 -0.69283 C 0.21888 -0.68125 0.22005 -0.66922 0.22109 -0.66922 C 0.22109 -0.66644 0.22317 -0.68079 0.22317 -0.69283 C 0.22317 -0.68681 0.22317 -0.68125 0.22435 -0.68125 C 0.22435 -0.68403 0.22552 -0.68773 0.22552 -0.69283 C 0.22552 -0.69051 0.22552 -0.68681 0.22552 -0.68403 C 0.22656 -0.68403 0.22656 -0.68681 0.22656 -0.69051 C 0.22773 -0.69051 0.22773 -0.68773 0.22773 -0.68403 C 0.2289 -0.68403 0.2289 -0.68681 0.2289 -0.69051 " pathEditMode="relative" rAng="0" ptsTypes="AAAAAAAAAAAAAAAAAAA">
                                      <p:cBhvr>
                                        <p:cTn id="52" dur="400" fill="hold"/>
                                        <p:tgtEl>
                                          <p:spTgt spid="58"/>
                                        </p:tgtEl>
                                        <p:attrNameLst>
                                          <p:attrName>ppt_x</p:attrName>
                                          <p:attrName>ppt_y</p:attrName>
                                        </p:attrNameLst>
                                      </p:cBhvr>
                                      <p:rCtr x="11445" y="-32083"/>
                                    </p:animMotion>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iterate type="wd">
                                    <p:tmPct val="10000"/>
                                  </p:iterate>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fade">
                                      <p:cBhvr>
                                        <p:cTn id="57" dur="40"/>
                                        <p:tgtEl>
                                          <p:spTgt spid="33">
                                            <p:txEl>
                                              <p:pRg st="0" end="0"/>
                                            </p:txEl>
                                          </p:spTgt>
                                        </p:tgtEl>
                                      </p:cBhvr>
                                    </p:animEffect>
                                    <p:anim calcmode="lin" valueType="num">
                                      <p:cBhvr>
                                        <p:cTn id="58" dur="16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9" dur="160" fill="hold"/>
                                        <p:tgtEl>
                                          <p:spTgt spid="33">
                                            <p:txEl>
                                              <p:pRg st="0" end="0"/>
                                            </p:txEl>
                                          </p:spTgt>
                                        </p:tgtEl>
                                        <p:attrNameLst>
                                          <p:attrName>ppt_y</p:attrName>
                                        </p:attrNameLst>
                                      </p:cBhvr>
                                      <p:tavLst>
                                        <p:tav tm="0">
                                          <p:val>
                                            <p:strVal val="#ppt_y+0.31"/>
                                          </p:val>
                                        </p:tav>
                                        <p:tav tm="100000">
                                          <p:val>
                                            <p:strVal val="#ppt_y+0.31"/>
                                          </p:val>
                                        </p:tav>
                                      </p:tavLst>
                                    </p:anim>
                                    <p:anim calcmode="lin" valueType="num">
                                      <p:cBhvr>
                                        <p:cTn id="60" dur="240" decel="50000" fill="hold">
                                          <p:stCondLst>
                                            <p:cond delay="160"/>
                                          </p:stCondLst>
                                        </p:cTn>
                                        <p:tgtEl>
                                          <p:spTgt spid="3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240" decel="50000" fill="hold">
                                          <p:stCondLst>
                                            <p:cond delay="160"/>
                                          </p:stCondLst>
                                        </p:cTn>
                                        <p:tgtEl>
                                          <p:spTgt spid="3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2" name="PA_图片 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9144146" y="4645814"/>
            <a:ext cx="3261912" cy="3261912"/>
          </a:xfrm>
          <a:prstGeom prst="rect">
            <a:avLst/>
          </a:prstGeom>
        </p:spPr>
      </p:pic>
      <p:pic>
        <p:nvPicPr>
          <p:cNvPr id="23" name="PA_图片 10"/>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0" y="0"/>
            <a:ext cx="1931034" cy="1931034"/>
          </a:xfrm>
          <a:prstGeom prst="rect">
            <a:avLst/>
          </a:prstGeom>
        </p:spPr>
      </p:pic>
      <p:pic>
        <p:nvPicPr>
          <p:cNvPr id="19" name="PA_图片 4"/>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000380" y="2765836"/>
            <a:ext cx="4440874" cy="3519394"/>
          </a:xfrm>
          <a:prstGeom prst="rect">
            <a:avLst/>
          </a:prstGeom>
        </p:spPr>
      </p:pic>
      <p:sp>
        <p:nvSpPr>
          <p:cNvPr id="20" name="PA_文本框 5"/>
          <p:cNvSpPr txBox="1"/>
          <p:nvPr>
            <p:custDataLst>
              <p:tags r:id="rId5"/>
            </p:custDataLst>
          </p:nvPr>
        </p:nvSpPr>
        <p:spPr>
          <a:xfrm>
            <a:off x="1550949" y="3860984"/>
            <a:ext cx="3062514" cy="2062103"/>
          </a:xfrm>
          <a:prstGeom prst="rect">
            <a:avLst/>
          </a:prstGeom>
          <a:noFill/>
        </p:spPr>
        <p:txBody>
          <a:bodyPr wrap="square" rtlCol="0">
            <a:spAutoFit/>
          </a:bodyPr>
          <a:lstStyle/>
          <a:p>
            <a:pPr algn="ctr"/>
            <a:r>
              <a:rPr lang="en-US" altLang="zh-CN" sz="3200" b="1">
                <a:solidFill>
                  <a:schemeClr val="tx2"/>
                </a:solidFill>
                <a:latin typeface="Times New Roman" panose="02020603050405020304" pitchFamily="18" charset="0"/>
                <a:cs typeface="Times New Roman" panose="02020603050405020304" pitchFamily="18" charset="0"/>
                <a:sym typeface="+mn-lt"/>
              </a:rPr>
              <a:t>Trong hai </a:t>
            </a:r>
            <a:r>
              <a:rPr lang="vi-VN" altLang="zh-CN" sz="3200" b="1">
                <a:solidFill>
                  <a:schemeClr val="tx2"/>
                </a:solidFill>
                <a:latin typeface="Times New Roman" panose="02020603050405020304" pitchFamily="18" charset="0"/>
                <a:cs typeface="Times New Roman" panose="02020603050405020304" pitchFamily="18" charset="0"/>
                <a:sym typeface="+mn-lt"/>
              </a:rPr>
              <a:t>số</a:t>
            </a:r>
            <a:r>
              <a:rPr lang="en-US" altLang="zh-CN" sz="3200" b="1">
                <a:solidFill>
                  <a:schemeClr val="tx2"/>
                </a:solidFill>
                <a:latin typeface="Times New Roman" panose="02020603050405020304" pitchFamily="18" charset="0"/>
                <a:cs typeface="Times New Roman" panose="02020603050405020304" pitchFamily="18" charset="0"/>
                <a:sym typeface="+mn-lt"/>
              </a:rPr>
              <a:t>, số</a:t>
            </a:r>
            <a:r>
              <a:rPr lang="vi-VN" altLang="zh-CN" sz="3200" b="1">
                <a:solidFill>
                  <a:schemeClr val="tx2"/>
                </a:solidFill>
                <a:latin typeface="Times New Roman" panose="02020603050405020304" pitchFamily="18" charset="0"/>
                <a:cs typeface="Times New Roman" panose="02020603050405020304" pitchFamily="18" charset="0"/>
                <a:sym typeface="+mn-lt"/>
              </a:rPr>
              <a:t> nào có số chữ số ít hơn thì số đó bé hơn</a:t>
            </a:r>
            <a:r>
              <a:rPr lang="en-US" altLang="zh-CN" sz="3200" b="1">
                <a:solidFill>
                  <a:schemeClr val="tx2"/>
                </a:solidFill>
                <a:latin typeface="Times New Roman" panose="02020603050405020304" pitchFamily="18" charset="0"/>
                <a:cs typeface="Times New Roman" panose="02020603050405020304" pitchFamily="18" charset="0"/>
                <a:sym typeface="+mn-lt"/>
              </a:rPr>
              <a:t>.</a:t>
            </a:r>
            <a:endParaRPr lang="vi-VN" altLang="zh-CN" sz="3200" b="1" dirty="0">
              <a:solidFill>
                <a:schemeClr val="tx2"/>
              </a:solidFill>
              <a:latin typeface="Times New Roman" panose="02020603050405020304" pitchFamily="18" charset="0"/>
              <a:cs typeface="Times New Roman" panose="02020603050405020304" pitchFamily="18" charset="0"/>
              <a:sym typeface="+mn-lt"/>
            </a:endParaRPr>
          </a:p>
        </p:txBody>
      </p:sp>
      <p:pic>
        <p:nvPicPr>
          <p:cNvPr id="29" name="图片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52145" y="-299518"/>
            <a:ext cx="8448843" cy="3386983"/>
          </a:xfrm>
          <a:prstGeom prst="rect">
            <a:avLst/>
          </a:prstGeom>
        </p:spPr>
      </p:pic>
      <p:sp>
        <p:nvSpPr>
          <p:cNvPr id="2" name="Rectangle 1"/>
          <p:cNvSpPr/>
          <p:nvPr/>
        </p:nvSpPr>
        <p:spPr>
          <a:xfrm>
            <a:off x="3289971" y="1481996"/>
            <a:ext cx="6141425" cy="784830"/>
          </a:xfrm>
          <a:prstGeom prst="rect">
            <a:avLst/>
          </a:prstGeom>
          <a:noFill/>
        </p:spPr>
        <p:txBody>
          <a:bodyPr wrap="none" lIns="91440" tIns="45720" rIns="91440" bIns="45720">
            <a:spAutoFit/>
          </a:bodyPr>
          <a:lstStyle/>
          <a:p>
            <a:pPr algn="ctr"/>
            <a:r>
              <a:rPr lang="en-US" sz="4500" b="1" cap="none" spc="0">
                <a:ln w="0"/>
                <a:solidFill>
                  <a:srgbClr val="DE212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 ý khi so sánh hai số</a:t>
            </a:r>
          </a:p>
        </p:txBody>
      </p:sp>
      <p:pic>
        <p:nvPicPr>
          <p:cNvPr id="10" name="PA_图片 4"/>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5684087" y="2291812"/>
            <a:ext cx="5651347" cy="3519394"/>
          </a:xfrm>
          <a:prstGeom prst="rect">
            <a:avLst/>
          </a:prstGeom>
        </p:spPr>
      </p:pic>
      <p:sp>
        <p:nvSpPr>
          <p:cNvPr id="11" name="PA_文本框 5"/>
          <p:cNvSpPr txBox="1"/>
          <p:nvPr>
            <p:custDataLst>
              <p:tags r:id="rId7"/>
            </p:custDataLst>
          </p:nvPr>
        </p:nvSpPr>
        <p:spPr>
          <a:xfrm>
            <a:off x="6213247" y="3368969"/>
            <a:ext cx="4593025" cy="1815882"/>
          </a:xfrm>
          <a:prstGeom prst="rect">
            <a:avLst/>
          </a:prstGeom>
          <a:noFill/>
        </p:spPr>
        <p:txBody>
          <a:bodyPr wrap="square" rtlCol="0">
            <a:spAutoFit/>
          </a:bodyPr>
          <a:lstStyle/>
          <a:p>
            <a:pPr algn="ctr"/>
            <a:r>
              <a:rPr lang="en-US" altLang="zh-CN" sz="2800" b="1">
                <a:solidFill>
                  <a:schemeClr val="tx2"/>
                </a:solidFill>
                <a:latin typeface="Times New Roman" panose="02020603050405020304" pitchFamily="18" charset="0"/>
                <a:cs typeface="Times New Roman" panose="02020603050405020304" pitchFamily="18" charset="0"/>
                <a:sym typeface="+mn-lt"/>
              </a:rPr>
              <a:t>H</a:t>
            </a:r>
            <a:r>
              <a:rPr lang="vi-VN" altLang="zh-CN" sz="2800" b="1">
                <a:solidFill>
                  <a:schemeClr val="tx2"/>
                </a:solidFill>
                <a:latin typeface="Times New Roman" panose="02020603050405020304" pitchFamily="18" charset="0"/>
                <a:cs typeface="Times New Roman" panose="02020603050405020304" pitchFamily="18" charset="0"/>
                <a:sym typeface="+mn-lt"/>
              </a:rPr>
              <a:t>ai số có cùng số chữ số thì ta so sánh từng cặp chữ số ở cùng một hàng theo thứ tự từ trái sang phải.</a:t>
            </a:r>
          </a:p>
        </p:txBody>
      </p:sp>
    </p:spTree>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4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400"/>
                                        <p:tgtEl>
                                          <p:spTgt spid="23"/>
                                        </p:tgtEl>
                                      </p:cBhvr>
                                    </p:animEffect>
                                  </p:childTnLst>
                                </p:cTn>
                              </p:par>
                              <p:par>
                                <p:cTn id="13" presetID="0" presetClass="path" presetSubtype="0" accel="50000" decel="50000" fill="hold" nodeType="withEffect">
                                  <p:stCondLst>
                                    <p:cond delay="0"/>
                                  </p:stCondLst>
                                  <p:childTnLst>
                                    <p:animMotion origin="layout" path="M 0.84778 0.87593 L 0.84778 0.87593 L 0.7263 0.87361 C 0.725 0.87361 0.72395 0.87222 0.72278 0.87153 C 0.71757 0.86921 0.71237 0.86736 0.70729 0.86528 C 0.70104 0.85787 0.70455 0.86134 0.69414 0.85463 C 0.69296 0.85393 0.69166 0.85347 0.69062 0.85255 C 0.68645 0.84861 0.68268 0.84398 0.67864 0.83981 C 0.67474 0.8294 0.67552 0.82986 0.66679 0.82083 C 0.66536 0.81921 0.66367 0.81944 0.66197 0.81875 C 0.64843 0.79444 0.65494 0.80833 0.64296 0.77639 L 0.6358 0.75718 C 0.63541 0.7544 0.63515 0.75162 0.63463 0.74884 C 0.63242 0.7375 0.62942 0.72639 0.62747 0.71505 C 0.62356 0.69143 0.62617 0.7 0.62148 0.6875 C 0.62031 0.68032 0.6194 0.67315 0.61796 0.6662 C 0.61653 0.65903 0.61458 0.65231 0.61315 0.64514 C 0.61054 0.63102 0.60885 0.61667 0.60612 0.60278 L 0.59778 0.56042 C 0.59739 0.55278 0.59713 0.54491 0.59648 0.53704 C 0.59635 0.53495 0.59557 0.5331 0.59531 0.53079 C 0.59479 0.52523 0.59453 0.51944 0.59414 0.51389 C 0.59453 0.48495 0.5944 0.45602 0.59531 0.42708 C 0.59557 0.41852 0.59713 0.41018 0.59778 0.40162 C 0.5983 0.39398 0.59843 0.38611 0.59895 0.37847 C 0.5996 0.36574 0.60026 0.35301 0.6013 0.34028 C 0.6039 0.30856 0.60195 0.32014 0.60481 0.3044 C 0.60533 0.29583 0.60546 0.28727 0.60612 0.27893 C 0.60794 0.25208 0.61575 0.28843 0.60612 0.22176 C 0.60533 0.2169 0.60169 0.21435 0.59895 0.21319 C 0.597 0.2125 0.59492 0.21227 0.59296 0.21111 C 0.57851 0.20393 0.58567 0.20532 0.57031 0.19838 C 0.56445 0.19583 0.56432 0.19583 0.55729 0.19213 C 0.55612 0.19143 0.55494 0.19051 0.55364 0.19005 C 0.55091 0.18912 0.54817 0.18866 0.54531 0.18796 L 0.5263 0.18356 C 0.50013 0.17847 0.53281 0.18472 0.50247 0.1794 C 0.48997 0.17708 0.49153 0.17685 0.47747 0.17523 C 0.46953 0.17431 0.46158 0.17384 0.45364 0.17315 C 0.44218 0.17384 0.43072 0.17407 0.41914 0.17523 C 0.41718 0.17546 0.41523 0.17662 0.41328 0.17731 C 0.41158 0.17801 0.41002 0.17847 0.40846 0.1794 C 0.40442 0.18194 0.40065 0.18611 0.39661 0.18796 L 0.39179 0.19005 C 0.38099 0.2044 0.3944 0.18727 0.37747 0.20486 L 0.36328 0.21968 C 0.35729 0.22593 0.35599 0.22824 0.34895 0.23241 C 0.347 0.23356 0.34492 0.23333 0.34296 0.23449 C 0.33971 0.23634 0.33671 0.23912 0.33346 0.24074 C 0.32981 0.24282 0.31263 0.24884 0.30963 0.24931 C 0.3026 0.25069 0.29544 0.25069 0.28828 0.25139 C 0.2871 0.25139 0.24492 0.24977 0.23463 0.24722 C 0.2302 0.24606 0.22356 0.24074 0.21914 0.23866 C 0.21562 0.23704 0.21197 0.23634 0.20846 0.23449 C 0.20156 0.23056 0.19934 0.22662 0.19296 0.22176 C 0.18697 0.21713 0.18099 0.21458 0.17513 0.20903 C 0.17109 0.20532 0.16744 0.19954 0.16328 0.1963 C 0.14947 0.18588 0.16002 0.19491 0.14778 0.18148 C 0.14505 0.17847 0.14205 0.17639 0.13945 0.17315 C 0.13398 0.16597 0.12395 0.14977 0.12395 0.14977 C 0.12356 0.1463 0.12317 0.14282 0.12278 0.13912 C 0.12239 0.13634 0.12174 0.13356 0.12161 0.13079 C 0.12148 0.12847 0.12057 0.09977 0.11914 0.09259 C 0.11835 0.08819 0.11692 0.08403 0.11562 0.07986 C 0.10937 0.05949 0.1121 0.06921 0.10377 0.04815 C 0.10208 0.04398 0.10078 0.03935 0.09895 0.03542 C 0.097 0.03148 0.08906 0.01643 0.08463 0.01227 C 0.08281 0.01042 0.08072 0.00949 0.07877 0.0081 C 0.07513 0.00949 0.07161 0.01088 0.06796 0.01227 C 0.06562 0.01296 0.06328 0.01343 0.0608 0.01435 C 0.05494 0.01667 0.05911 0.01643 0.05612 0.01643 L 0.03593 0.0419 " pathEditMode="relative" ptsTypes="AAAAAAAAAAAAAAAAAAAAAAAAAAAAAAAAAAAAAAAAAAAAAAAAAAAAAAAAAAAAAAAAAAAAAAAA">
                                      <p:cBhvr>
                                        <p:cTn id="14" dur="400" fill="hold"/>
                                        <p:tgtEl>
                                          <p:spTgt spid="23"/>
                                        </p:tgtEl>
                                        <p:attrNameLst>
                                          <p:attrName>ppt_x</p:attrName>
                                          <p:attrName>ppt_y</p:attrName>
                                        </p:attrNameLst>
                                      </p:cBhvr>
                                    </p:animMotion>
                                  </p:childTnLst>
                                </p:cTn>
                              </p:par>
                            </p:childTnLst>
                          </p:cTn>
                        </p:par>
                        <p:par>
                          <p:cTn id="15" fill="hold">
                            <p:stCondLst>
                              <p:cond delay="1500"/>
                            </p:stCondLst>
                            <p:childTnLst>
                              <p:par>
                                <p:cTn id="16" presetID="22" presetClass="entr" presetSubtype="4" fill="hold" grpId="0" nodeType="afterEffect">
                                  <p:stCondLst>
                                    <p:cond delay="0"/>
                                  </p:stCondLst>
                                  <p:iterate type="wd">
                                    <p:tmPct val="10000"/>
                                  </p:iterate>
                                  <p:childTnLst>
                                    <p:set>
                                      <p:cBhvr>
                                        <p:cTn id="17" dur="1" fill="hold">
                                          <p:stCondLst>
                                            <p:cond delay="0"/>
                                          </p:stCondLst>
                                        </p:cTn>
                                        <p:tgtEl>
                                          <p:spTgt spid="2"/>
                                        </p:tgtEl>
                                        <p:attrNameLst>
                                          <p:attrName>style.visibility</p:attrName>
                                        </p:attrNameLst>
                                      </p:cBhvr>
                                      <p:to>
                                        <p:strVal val="visible"/>
                                      </p:to>
                                    </p:set>
                                    <p:animEffect transition="in" filter="wipe(down)">
                                      <p:cBhvr>
                                        <p:cTn id="18" dur="400"/>
                                        <p:tgtEl>
                                          <p:spTgt spid="2"/>
                                        </p:tgtEl>
                                      </p:cBhvr>
                                    </p:animEffect>
                                  </p:childTnLst>
                                </p:cTn>
                              </p:par>
                            </p:childTnLst>
                          </p:cTn>
                        </p:par>
                        <p:par>
                          <p:cTn id="19" fill="hold">
                            <p:stCondLst>
                              <p:cond delay="1320"/>
                            </p:stCondLst>
                            <p:childTnLst>
                              <p:par>
                                <p:cTn id="20" presetID="47"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400"/>
                                        <p:tgtEl>
                                          <p:spTgt spid="19"/>
                                        </p:tgtEl>
                                      </p:cBhvr>
                                    </p:animEffect>
                                    <p:anim calcmode="lin" valueType="num">
                                      <p:cBhvr>
                                        <p:cTn id="23" dur="400" fill="hold"/>
                                        <p:tgtEl>
                                          <p:spTgt spid="19"/>
                                        </p:tgtEl>
                                        <p:attrNameLst>
                                          <p:attrName>ppt_x</p:attrName>
                                        </p:attrNameLst>
                                      </p:cBhvr>
                                      <p:tavLst>
                                        <p:tav tm="0">
                                          <p:val>
                                            <p:strVal val="#ppt_x"/>
                                          </p:val>
                                        </p:tav>
                                        <p:tav tm="100000">
                                          <p:val>
                                            <p:strVal val="#ppt_x"/>
                                          </p:val>
                                        </p:tav>
                                      </p:tavLst>
                                    </p:anim>
                                    <p:anim calcmode="lin" valueType="num">
                                      <p:cBhvr>
                                        <p:cTn id="24" dur="4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400"/>
                                        <p:tgtEl>
                                          <p:spTgt spid="22"/>
                                        </p:tgtEl>
                                      </p:cBhvr>
                                    </p:animEffect>
                                    <p:anim calcmode="lin" valueType="num">
                                      <p:cBhvr>
                                        <p:cTn id="28" dur="400" fill="hold"/>
                                        <p:tgtEl>
                                          <p:spTgt spid="22"/>
                                        </p:tgtEl>
                                        <p:attrNameLst>
                                          <p:attrName>ppt_x</p:attrName>
                                        </p:attrNameLst>
                                      </p:cBhvr>
                                      <p:tavLst>
                                        <p:tav tm="0">
                                          <p:val>
                                            <p:strVal val="#ppt_x"/>
                                          </p:val>
                                        </p:tav>
                                        <p:tav tm="100000">
                                          <p:val>
                                            <p:strVal val="#ppt_x"/>
                                          </p:val>
                                        </p:tav>
                                      </p:tavLst>
                                    </p:anim>
                                    <p:anim calcmode="lin" valueType="num">
                                      <p:cBhvr>
                                        <p:cTn id="29" dur="400" fill="hold"/>
                                        <p:tgtEl>
                                          <p:spTgt spid="22"/>
                                        </p:tgtEl>
                                        <p:attrNameLst>
                                          <p:attrName>ppt_y</p:attrName>
                                        </p:attrNameLst>
                                      </p:cBhvr>
                                      <p:tavLst>
                                        <p:tav tm="0">
                                          <p:val>
                                            <p:strVal val="#ppt_y+.1"/>
                                          </p:val>
                                        </p:tav>
                                        <p:tav tm="100000">
                                          <p:val>
                                            <p:strVal val="#ppt_y"/>
                                          </p:val>
                                        </p:tav>
                                      </p:tavLst>
                                    </p:anim>
                                  </p:childTnLst>
                                </p:cTn>
                              </p:par>
                              <p:par>
                                <p:cTn id="30" presetID="42" presetClass="path" presetSubtype="0" repeatCount="2000" accel="50000" decel="50000" autoRev="1" fill="hold" nodeType="withEffect">
                                  <p:stCondLst>
                                    <p:cond delay="1100"/>
                                  </p:stCondLst>
                                  <p:childTnLst>
                                    <p:animMotion origin="layout" path="M -3.95833E-6 3.7037E-6 L -0.0694 -0.00533 " pathEditMode="relative" rAng="0" ptsTypes="AA">
                                      <p:cBhvr>
                                        <p:cTn id="31" dur="400" fill="hold"/>
                                        <p:tgtEl>
                                          <p:spTgt spid="22"/>
                                        </p:tgtEl>
                                        <p:attrNameLst>
                                          <p:attrName>ppt_x</p:attrName>
                                          <p:attrName>ppt_y</p:attrName>
                                        </p:attrNameLst>
                                      </p:cBhvr>
                                      <p:rCtr x="-3477" y="-278"/>
                                    </p:animMotion>
                                  </p:childTnLst>
                                </p:cTn>
                              </p:par>
                              <p:par>
                                <p:cTn id="32" presetID="47" presetClass="entr" presetSubtype="0"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400"/>
                                        <p:tgtEl>
                                          <p:spTgt spid="10"/>
                                        </p:tgtEl>
                                      </p:cBhvr>
                                    </p:animEffect>
                                    <p:anim calcmode="lin" valueType="num">
                                      <p:cBhvr>
                                        <p:cTn id="35" dur="400" fill="hold"/>
                                        <p:tgtEl>
                                          <p:spTgt spid="10"/>
                                        </p:tgtEl>
                                        <p:attrNameLst>
                                          <p:attrName>ppt_x</p:attrName>
                                        </p:attrNameLst>
                                      </p:cBhvr>
                                      <p:tavLst>
                                        <p:tav tm="0">
                                          <p:val>
                                            <p:strVal val="#ppt_x"/>
                                          </p:val>
                                        </p:tav>
                                        <p:tav tm="100000">
                                          <p:val>
                                            <p:strVal val="#ppt_x"/>
                                          </p:val>
                                        </p:tav>
                                      </p:tavLst>
                                    </p:anim>
                                    <p:anim calcmode="lin" valueType="num">
                                      <p:cBhvr>
                                        <p:cTn id="36" dur="4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iterate type="wd">
                                    <p:tmPct val="10000"/>
                                  </p:iterate>
                                  <p:childTnLst>
                                    <p:set>
                                      <p:cBhvr>
                                        <p:cTn id="40" dur="1" fill="hold">
                                          <p:stCondLst>
                                            <p:cond delay="0"/>
                                          </p:stCondLst>
                                        </p:cTn>
                                        <p:tgtEl>
                                          <p:spTgt spid="20"/>
                                        </p:tgtEl>
                                        <p:attrNameLst>
                                          <p:attrName>style.visibility</p:attrName>
                                        </p:attrNameLst>
                                      </p:cBhvr>
                                      <p:to>
                                        <p:strVal val="visible"/>
                                      </p:to>
                                    </p:set>
                                    <p:animEffect transition="in" filter="fade">
                                      <p:cBhvr>
                                        <p:cTn id="41" dur="400"/>
                                        <p:tgtEl>
                                          <p:spTgt spid="20"/>
                                        </p:tgtEl>
                                      </p:cBhvr>
                                    </p:animEffect>
                                    <p:anim calcmode="lin" valueType="num">
                                      <p:cBhvr>
                                        <p:cTn id="42" dur="400" fill="hold"/>
                                        <p:tgtEl>
                                          <p:spTgt spid="20"/>
                                        </p:tgtEl>
                                        <p:attrNameLst>
                                          <p:attrName>ppt_x</p:attrName>
                                        </p:attrNameLst>
                                      </p:cBhvr>
                                      <p:tavLst>
                                        <p:tav tm="0">
                                          <p:val>
                                            <p:strVal val="#ppt_x"/>
                                          </p:val>
                                        </p:tav>
                                        <p:tav tm="100000">
                                          <p:val>
                                            <p:strVal val="#ppt_x"/>
                                          </p:val>
                                        </p:tav>
                                      </p:tavLst>
                                    </p:anim>
                                    <p:anim calcmode="lin" valueType="num">
                                      <p:cBhvr>
                                        <p:cTn id="43" dur="4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iterate type="wd">
                                    <p:tmPct val="10000"/>
                                  </p:iterate>
                                  <p:childTnLst>
                                    <p:set>
                                      <p:cBhvr>
                                        <p:cTn id="47" dur="1" fill="hold">
                                          <p:stCondLst>
                                            <p:cond delay="0"/>
                                          </p:stCondLst>
                                        </p:cTn>
                                        <p:tgtEl>
                                          <p:spTgt spid="11"/>
                                        </p:tgtEl>
                                        <p:attrNameLst>
                                          <p:attrName>style.visibility</p:attrName>
                                        </p:attrNameLst>
                                      </p:cBhvr>
                                      <p:to>
                                        <p:strVal val="visible"/>
                                      </p:to>
                                    </p:set>
                                    <p:animEffect transition="in" filter="fade">
                                      <p:cBhvr>
                                        <p:cTn id="48" dur="400"/>
                                        <p:tgtEl>
                                          <p:spTgt spid="11"/>
                                        </p:tgtEl>
                                      </p:cBhvr>
                                    </p:animEffect>
                                    <p:anim calcmode="lin" valueType="num">
                                      <p:cBhvr>
                                        <p:cTn id="49" dur="400" fill="hold"/>
                                        <p:tgtEl>
                                          <p:spTgt spid="11"/>
                                        </p:tgtEl>
                                        <p:attrNameLst>
                                          <p:attrName>ppt_x</p:attrName>
                                        </p:attrNameLst>
                                      </p:cBhvr>
                                      <p:tavLst>
                                        <p:tav tm="0">
                                          <p:val>
                                            <p:strVal val="#ppt_x"/>
                                          </p:val>
                                        </p:tav>
                                        <p:tav tm="100000">
                                          <p:val>
                                            <p:strVal val="#ppt_x"/>
                                          </p:val>
                                        </p:tav>
                                      </p:tavLst>
                                    </p:anim>
                                    <p:anim calcmode="lin" valueType="num">
                                      <p:cBhvr>
                                        <p:cTn id="50" dur="4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2" descr="图片包含 室内, 墙壁&#10;&#10;已生成高可信度的说明"/>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t="25088" r="4029"/>
          <a:stretch>
            <a:fillRect/>
          </a:stretch>
        </p:blipFill>
        <p:spPr>
          <a:xfrm>
            <a:off x="4086847" y="183030"/>
            <a:ext cx="6485903" cy="4989580"/>
          </a:xfrm>
          <a:prstGeom prst="rect">
            <a:avLst/>
          </a:prstGeom>
        </p:spPr>
      </p:pic>
      <p:sp>
        <p:nvSpPr>
          <p:cNvPr id="5" name="PA_文本框 3"/>
          <p:cNvSpPr txBox="1"/>
          <p:nvPr>
            <p:custDataLst>
              <p:tags r:id="rId2"/>
            </p:custDataLst>
          </p:nvPr>
        </p:nvSpPr>
        <p:spPr>
          <a:xfrm>
            <a:off x="5234226" y="1382823"/>
            <a:ext cx="5287081" cy="2308324"/>
          </a:xfrm>
          <a:prstGeom prst="rect">
            <a:avLst/>
          </a:prstGeom>
          <a:noFill/>
        </p:spPr>
        <p:txBody>
          <a:bodyPr wrap="square" rtlCol="0">
            <a:spAutoFit/>
          </a:bodyPr>
          <a:lstStyle/>
          <a:p>
            <a:pPr algn="ctr"/>
            <a:r>
              <a:rPr lang="en-US" altLang="zh-CN" sz="720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rPr>
              <a:t>LUYỆN </a:t>
            </a:r>
          </a:p>
          <a:p>
            <a:pPr algn="ctr"/>
            <a:r>
              <a:rPr lang="en-US" altLang="zh-CN" sz="720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rPr>
              <a:t>TẬP</a:t>
            </a:r>
            <a:endParaRPr lang="zh-CN" altLang="en-US" sz="7200" dirty="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endParaRPr>
          </a:p>
        </p:txBody>
      </p:sp>
      <p:pic>
        <p:nvPicPr>
          <p:cNvPr id="12" name="PA_图片 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22002" y="459468"/>
            <a:ext cx="3415898" cy="2475508"/>
          </a:xfrm>
          <a:prstGeom prst="rect">
            <a:avLst/>
          </a:prstGeom>
        </p:spPr>
      </p:pic>
      <p:pic>
        <p:nvPicPr>
          <p:cNvPr id="13" name="PA_图片 8" descr="图片包含 矢量图形&#10;&#10;已生成高可信度的说明"/>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978338" y="3591498"/>
            <a:ext cx="2559562" cy="3696200"/>
          </a:xfrm>
          <a:prstGeom prst="rect">
            <a:avLst/>
          </a:prstGeom>
        </p:spPr>
      </p:pic>
      <p:pic>
        <p:nvPicPr>
          <p:cNvPr id="10" name="PA_图片 6"/>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3648697" y="164813"/>
            <a:ext cx="2821674" cy="2044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400"/>
                                        <p:tgtEl>
                                          <p:spTgt spid="12"/>
                                        </p:tgtEl>
                                      </p:cBhvr>
                                    </p:animEffect>
                                  </p:childTnLst>
                                </p:cTn>
                              </p:par>
                              <p:par>
                                <p:cTn id="13" presetID="0" presetClass="path" presetSubtype="0" accel="50000" decel="50000" fill="hold" nodeType="withEffect">
                                  <p:stCondLst>
                                    <p:cond delay="0"/>
                                  </p:stCondLst>
                                  <p:childTnLst>
                                    <p:animMotion origin="layout" path="M 0.86406 0.85926 L 0.86406 0.85949 C 0.86133 0.86297 0.85872 0.86713 0.8556 0.86991 C 0.8543 0.8713 0.85247 0.87153 0.85104 0.87199 C 0.84518 0.87408 0.84023 0.875 0.83438 0.87639 L 0.79258 0.87408 C 0.7888 0.87385 0.78529 0.87361 0.78177 0.87199 C 0.78047 0.87153 0.77969 0.86852 0.77826 0.86783 C 0.77474 0.86574 0.77122 0.86505 0.76758 0.86366 C 0.75859 0.85973 0.76719 0.8625 0.75443 0.85926 C 0.74675 0.85486 0.75482 0.85926 0.74128 0.85301 C 0.73568 0.85024 0.7293 0.84653 0.72357 0.84445 C 0.72044 0.84352 0.71719 0.84329 0.71406 0.84236 C 0.71159 0.8419 0.70938 0.84098 0.70703 0.84028 C 0.70208 0.8375 0.69753 0.83403 0.69258 0.83172 C 0.68724 0.8294 0.68099 0.82709 0.67591 0.82338 C 0.67044 0.81922 0.6694 0.81783 0.6651 0.81274 C 0.66068 0.78102 0.66315 0.80209 0.6651 0.73033 C 0.66536 0.72593 0.66615 0.72176 0.66641 0.7176 C 0.66797 0.69561 0.66771 0.6838 0.66875 0.66042 C 0.67109 0.61019 0.66888 0.66111 0.67122 0.62662 C 0.67175 0.61875 0.67201 0.61088 0.6724 0.60324 C 0.67266 0.58357 0.67344 0.56366 0.67344 0.54399 C 0.67344 0.54121 0.67552 0.48658 0.67122 0.46343 C 0.67057 0.45996 0.66992 0.45625 0.66875 0.45301 C 0.66797 0.44977 0.66641 0.44723 0.6651 0.44445 C 0.66432 0.44028 0.66419 0.43565 0.66289 0.43172 C 0.66094 0.4257 0.65794 0.42061 0.6556 0.41482 C 0.65482 0.41274 0.65417 0.41042 0.65326 0.40857 C 0.65195 0.40556 0.65026 0.40232 0.64844 0.4 C 0.64714 0.39815 0.64518 0.39746 0.64388 0.39584 C 0.64206 0.39399 0.64076 0.39098 0.63893 0.38936 C 0.63685 0.3875 0.63438 0.38681 0.63177 0.38519 C 0.62995 0.3838 0.628 0.38218 0.62604 0.38102 C 0.61966 0.37686 0.61966 0.37709 0.61393 0.37454 C 0.60234 0.36412 0.61706 0.37709 0.60326 0.36621 C 0.60182 0.36482 0.60039 0.36274 0.59857 0.36204 C 0.59518 0.36042 0.59154 0.36019 0.58776 0.35973 C 0.55143 0.35486 0.58112 0.36042 0.5569 0.35556 C 0.54896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294 0.3132 C 0.38164 0.31158 0.37982 0.31065 0.37839 0.30903 C 0.37695 0.30764 0.37591 0.30602 0.37461 0.30486 C 0.3737 0.30371 0.3724 0.30348 0.37109 0.30255 C 0.36706 0.3 0.36341 0.29607 0.35938 0.29422 C 0.35612 0.29283 0.35273 0.2919 0.34974 0.29005 C 0.32096 0.27153 0.3418 0.28102 0.32839 0.27524 C 0.32682 0.27292 0.32487 0.27153 0.32357 0.26875 C 0.32266 0.26713 0.32305 0.26436 0.3224 0.2625 C 0.32135 0.25996 0.32005 0.25811 0.31888 0.25602 L 0.31628 0.24329 C 0.31602 0.24121 0.31563 0.23912 0.31523 0.23704 L 0.31393 0.22848 C 0.31367 0.22153 0.3138 0.21412 0.31276 0.20741 C 0.31237 0.20394 0.31029 0.20209 0.30925 0.19885 C 0.30195 0.17639 0.31732 0.21482 0.30456 0.18403 C 0.30221 0.17199 0.30508 0.18287 0.29844 0.17153 C 0.29427 0.16412 0.29388 0.15834 0.28893 0.15232 C 0.28789 0.15116 0.28659 0.15116 0.28542 0.15024 C 0.28346 0.14838 0.28151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rAng="0" ptsTypes="AAAAAAAAAAAAAAAAAAAAAAAAAAAAAAAAAAAAAAAAAAAAAAAAAAAAAAAAAAAAAAAAAAAAAAAAAAAAAAAAAAAAAAAAAAAAAAAAA">
                                      <p:cBhvr>
                                        <p:cTn id="14" dur="400" fill="hold"/>
                                        <p:tgtEl>
                                          <p:spTgt spid="12"/>
                                        </p:tgtEl>
                                        <p:attrNameLst>
                                          <p:attrName>ppt_x</p:attrName>
                                          <p:attrName>ppt_y</p:attrName>
                                        </p:attrNameLst>
                                      </p:cBhvr>
                                      <p:rCtr x="-42617" y="-40208"/>
                                    </p:animMotion>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400"/>
                                        <p:tgtEl>
                                          <p:spTgt spid="13"/>
                                        </p:tgtEl>
                                      </p:cBhvr>
                                    </p:animEffect>
                                    <p:anim calcmode="lin" valueType="num">
                                      <p:cBhvr>
                                        <p:cTn id="18" dur="400" fill="hold"/>
                                        <p:tgtEl>
                                          <p:spTgt spid="13"/>
                                        </p:tgtEl>
                                        <p:attrNameLst>
                                          <p:attrName>ppt_x</p:attrName>
                                        </p:attrNameLst>
                                      </p:cBhvr>
                                      <p:tavLst>
                                        <p:tav tm="0">
                                          <p:val>
                                            <p:strVal val="#ppt_x"/>
                                          </p:val>
                                        </p:tav>
                                        <p:tav tm="100000">
                                          <p:val>
                                            <p:strVal val="#ppt_x"/>
                                          </p:val>
                                        </p:tav>
                                      </p:tavLst>
                                    </p:anim>
                                    <p:anim calcmode="lin" valueType="num">
                                      <p:cBhvr>
                                        <p:cTn id="19" dur="400" fill="hold"/>
                                        <p:tgtEl>
                                          <p:spTgt spid="13"/>
                                        </p:tgtEl>
                                        <p:attrNameLst>
                                          <p:attrName>ppt_y</p:attrName>
                                        </p:attrNameLst>
                                      </p:cBhvr>
                                      <p:tavLst>
                                        <p:tav tm="0">
                                          <p:val>
                                            <p:strVal val="#ppt_y+.1"/>
                                          </p:val>
                                        </p:tav>
                                        <p:tav tm="100000">
                                          <p:val>
                                            <p:strVal val="#ppt_y"/>
                                          </p:val>
                                        </p:tav>
                                      </p:tavLst>
                                    </p:anim>
                                  </p:childTnLst>
                                </p:cTn>
                              </p:par>
                              <p:par>
                                <p:cTn id="20" presetID="42" presetClass="path" presetSubtype="0" repeatCount="2000" accel="50000" decel="50000" autoRev="1" fill="hold" nodeType="withEffect">
                                  <p:stCondLst>
                                    <p:cond delay="0"/>
                                  </p:stCondLst>
                                  <p:childTnLst>
                                    <p:animMotion origin="layout" path="M 3.75E-6 4.44444E-6 L 0.06705 0.00694 " pathEditMode="relative" rAng="0" ptsTypes="AA">
                                      <p:cBhvr>
                                        <p:cTn id="21" dur="400" fill="hold"/>
                                        <p:tgtEl>
                                          <p:spTgt spid="13"/>
                                        </p:tgtEl>
                                        <p:attrNameLst>
                                          <p:attrName>ppt_x</p:attrName>
                                          <p:attrName>ppt_y</p:attrName>
                                        </p:attrNameLst>
                                      </p:cBhvr>
                                      <p:rCtr x="3346" y="347"/>
                                    </p:animMotion>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400"/>
                                        <p:tgtEl>
                                          <p:spTgt spid="10"/>
                                        </p:tgtEl>
                                      </p:cBhvr>
                                    </p:animEffect>
                                  </p:childTnLst>
                                </p:cTn>
                              </p:par>
                              <p:par>
                                <p:cTn id="25" presetID="31" presetClass="entr" presetSubtype="0" fill="hold" grpId="1" nodeType="withEffect">
                                  <p:stCondLst>
                                    <p:cond delay="0"/>
                                  </p:stCondLst>
                                  <p:iterate type="lt">
                                    <p:tmPct val="5000"/>
                                  </p:iterate>
                                  <p:childTnLst>
                                    <p:set>
                                      <p:cBhvr>
                                        <p:cTn id="26" dur="1" fill="hold">
                                          <p:stCondLst>
                                            <p:cond delay="0"/>
                                          </p:stCondLst>
                                        </p:cTn>
                                        <p:tgtEl>
                                          <p:spTgt spid="5"/>
                                        </p:tgtEl>
                                        <p:attrNameLst>
                                          <p:attrName>style.visibility</p:attrName>
                                        </p:attrNameLst>
                                      </p:cBhvr>
                                      <p:to>
                                        <p:strVal val="visible"/>
                                      </p:to>
                                    </p:set>
                                    <p:anim calcmode="lin" valueType="num">
                                      <p:cBhvr>
                                        <p:cTn id="27" dur="400" fill="hold"/>
                                        <p:tgtEl>
                                          <p:spTgt spid="5"/>
                                        </p:tgtEl>
                                        <p:attrNameLst>
                                          <p:attrName>ppt_w</p:attrName>
                                        </p:attrNameLst>
                                      </p:cBhvr>
                                      <p:tavLst>
                                        <p:tav tm="0">
                                          <p:val>
                                            <p:fltVal val="0"/>
                                          </p:val>
                                        </p:tav>
                                        <p:tav tm="100000">
                                          <p:val>
                                            <p:strVal val="#ppt_w"/>
                                          </p:val>
                                        </p:tav>
                                      </p:tavLst>
                                    </p:anim>
                                    <p:anim calcmode="lin" valueType="num">
                                      <p:cBhvr>
                                        <p:cTn id="28" dur="400" fill="hold"/>
                                        <p:tgtEl>
                                          <p:spTgt spid="5"/>
                                        </p:tgtEl>
                                        <p:attrNameLst>
                                          <p:attrName>ppt_h</p:attrName>
                                        </p:attrNameLst>
                                      </p:cBhvr>
                                      <p:tavLst>
                                        <p:tav tm="0">
                                          <p:val>
                                            <p:fltVal val="0"/>
                                          </p:val>
                                        </p:tav>
                                        <p:tav tm="100000">
                                          <p:val>
                                            <p:strVal val="#ppt_h"/>
                                          </p:val>
                                        </p:tav>
                                      </p:tavLst>
                                    </p:anim>
                                    <p:anim calcmode="lin" valueType="num">
                                      <p:cBhvr>
                                        <p:cTn id="29" dur="400" fill="hold"/>
                                        <p:tgtEl>
                                          <p:spTgt spid="5"/>
                                        </p:tgtEl>
                                        <p:attrNameLst>
                                          <p:attrName>style.rotation</p:attrName>
                                        </p:attrNameLst>
                                      </p:cBhvr>
                                      <p:tavLst>
                                        <p:tav tm="0">
                                          <p:val>
                                            <p:fltVal val="90"/>
                                          </p:val>
                                        </p:tav>
                                        <p:tav tm="100000">
                                          <p:val>
                                            <p:fltVal val="0"/>
                                          </p:val>
                                        </p:tav>
                                      </p:tavLst>
                                    </p:anim>
                                    <p:animEffect transition="in" filter="fade">
                                      <p:cBhvr>
                                        <p:cTn id="30" dur="400"/>
                                        <p:tgtEl>
                                          <p:spTgt spid="5"/>
                                        </p:tgtEl>
                                      </p:cBhvr>
                                    </p:animEffect>
                                  </p:childTnLst>
                                </p:cTn>
                              </p:par>
                              <p:par>
                                <p:cTn id="31" presetID="0" presetClass="path" presetSubtype="0" accel="50000" decel="50000" fill="hold" nodeType="withEffect">
                                  <p:stCondLst>
                                    <p:cond delay="0"/>
                                  </p:stCondLst>
                                  <p:childTnLst>
                                    <p:animMotion origin="layout" path="M 0.86406 0.85926 L 0.86406 0.85949 C 0.86132 0.86296 0.85872 0.86713 0.8556 0.86991 C 0.85429 0.87129 0.85247 0.87153 0.85104 0.87199 C 0.84518 0.87407 0.84023 0.875 0.83437 0.87639 L 0.79257 0.87407 C 0.7888 0.87384 0.78528 0.87361 0.78177 0.87199 C 0.78047 0.87153 0.77968 0.86852 0.77825 0.86782 C 0.77474 0.86574 0.77122 0.86504 0.76757 0.86366 C 0.75859 0.85972 0.76718 0.8625 0.75442 0.85926 C 0.74674 0.85486 0.75481 0.85926 0.74127 0.85301 C 0.73567 0.85023 0.72929 0.84653 0.72356 0.84444 C 0.72044 0.84352 0.71718 0.84329 0.71406 0.84236 C 0.71159 0.8419 0.70937 0.84097 0.70703 0.84028 C 0.70208 0.8375 0.69752 0.83403 0.69257 0.83171 C 0.68724 0.8294 0.68099 0.82708 0.67591 0.82338 C 0.67044 0.81921 0.6694 0.81782 0.6651 0.81273 C 0.66067 0.78102 0.66315 0.80208 0.6651 0.73032 C 0.66536 0.72592 0.66614 0.72176 0.6664 0.71759 C 0.66797 0.6956 0.6677 0.68379 0.66875 0.66041 C 0.67109 0.61018 0.66888 0.66111 0.67122 0.62662 C 0.67174 0.61875 0.672 0.61088 0.67239 0.60324 C 0.67265 0.58356 0.67343 0.56366 0.67343 0.54398 C 0.67343 0.5412 0.67552 0.48657 0.67122 0.46342 C 0.67057 0.45995 0.66992 0.45625 0.66875 0.45301 C 0.66797 0.44977 0.6664 0.44722 0.6651 0.44444 C 0.66432 0.44028 0.66419 0.43565 0.66289 0.43171 C 0.66093 0.42569 0.65794 0.4206 0.6556 0.41481 C 0.65481 0.41273 0.65416 0.41041 0.65325 0.40856 C 0.65195 0.40555 0.65026 0.40231 0.64843 0.4 C 0.64713 0.39815 0.64518 0.39745 0.64388 0.39583 C 0.64205 0.39398 0.64075 0.39097 0.63893 0.38935 C 0.63685 0.3875 0.63437 0.3868 0.63177 0.38518 C 0.62994 0.38379 0.62799 0.38217 0.62604 0.38102 C 0.61966 0.37685 0.61966 0.37708 0.61393 0.37454 C 0.60234 0.36412 0.61705 0.37708 0.60325 0.3662 C 0.60182 0.36481 0.60039 0.36273 0.59856 0.36204 C 0.59518 0.36041 0.59153 0.36018 0.58776 0.35972 C 0.55143 0.35486 0.58112 0.36041 0.5569 0.35555 C 0.54895 0.35602 0.51705 0.35671 0.50338 0.35972 C 0.50208 0.36018 0.50104 0.36134 0.49974 0.36204 C 0.49739 0.36296 0.49505 0.36342 0.4927 0.36412 C 0.48242 0.3669 0.48489 0.36597 0.47356 0.36829 L 0.46406 0.37037 C 0.45182 0.36898 0.43945 0.36898 0.42721 0.3662 C 0.42422 0.36551 0.42161 0.3618 0.41888 0.35972 C 0.41653 0.3581 0.41406 0.35694 0.41172 0.35555 L 0.40455 0.34282 C 0.40338 0.34074 0.40234 0.33842 0.40104 0.33657 C 0.39778 0.33241 0.39479 0.32778 0.3914 0.32384 C 0.39023 0.32245 0.38906 0.32106 0.38789 0.31967 C 0.38632 0.31759 0.38476 0.31504 0.38294 0.31319 C 0.38164 0.31157 0.37981 0.31065 0.37838 0.30903 C 0.37695 0.30764 0.37591 0.30602 0.37461 0.30486 C 0.37369 0.3037 0.37239 0.30347 0.37109 0.30254 C 0.36705 0.3 0.36341 0.29606 0.35937 0.29421 C 0.35612 0.29282 0.35273 0.2919 0.34974 0.29004 C 0.32096 0.27153 0.34179 0.28102 0.32838 0.27523 C 0.32682 0.27291 0.32487 0.27153 0.32356 0.26875 C 0.32265 0.26713 0.32304 0.26435 0.32239 0.2625 C 0.32135 0.25995 0.32005 0.2581 0.31888 0.25602 L 0.31627 0.24329 C 0.31601 0.2412 0.31562 0.23912 0.31523 0.23704 L 0.31393 0.22847 C 0.31367 0.22153 0.3138 0.21412 0.31276 0.20741 C 0.31237 0.20393 0.31028 0.20208 0.30924 0.19884 C 0.30195 0.17639 0.31731 0.21481 0.30455 0.18403 C 0.30221 0.17199 0.30507 0.18287 0.29843 0.17153 C 0.29427 0.16412 0.29388 0.15833 0.28893 0.15231 C 0.28789 0.15116 0.28659 0.15116 0.28541 0.15023 C 0.28346 0.14838 0.28151 0.1456 0.27955 0.14398 C 0.27721 0.14213 0.27474 0.14143 0.27239 0.13958 C 0.27057 0.13842 0.26536 0.13449 0.26289 0.13333 C 0.26093 0.13241 0.25885 0.13194 0.2569 0.13125 C 0.24661 0.13194 0.23619 0.13171 0.22591 0.13333 C 0.22265 0.13379 0.21966 0.13704 0.2164 0.1375 L 0.20455 0.13958 C 0.2013 0.14028 0.19817 0.1412 0.19505 0.1419 C 0.19023 0.14259 0.18554 0.14329 0.18073 0.14398 C 0.17916 0.14467 0.17747 0.14514 0.17591 0.14606 C 0.17474 0.14653 0.17356 0.14768 0.17239 0.14815 C 0.17044 0.14907 0.16836 0.14954 0.1664 0.15023 C 0.15833 0.15741 0.15755 0.15879 0.14505 0.16296 C 0.13997 0.16458 0.13463 0.16435 0.12955 0.16504 C 0.10104 0.16944 0.1375 0.16597 0.08541 0.16921 C 0.08385 0.16991 0.08229 0.17106 0.08073 0.17153 C 0.05963 0.17569 0.07005 0.16991 0.06041 0.17569 C 0.05052 0.175 0.04049 0.17616 0.03073 0.17361 C 0.02929 0.17315 0.02942 0.16875 0.02838 0.16713 C 0.02734 0.16574 0.02591 0.16574 0.02474 0.16504 C 0.02252 0.15347 0.02487 0.16389 0.02122 0.15231 C 0.01888 0.14514 0.01888 0.14467 0.01757 0.1375 C 0.01718 0.11713 0.01692 0.09653 0.0164 0.07616 C 0.01614 0.0669 0.01588 0.05787 0.01523 0.04861 C 0.0151 0.04653 0.01471 0.04421 0.01406 0.04236 C 0.01341 0.04051 0.0125 0.03958 0.01172 0.03819 L 0.01523 0.03819 " pathEditMode="relative" rAng="0" ptsTypes="AAAAAAAAAAAAAAAAAAAAAAAAAAAAAAAAAAAAAAAAAAAAAAAAAAAAAAAAAAAAAAAAAAAAAAAAAAAAAAAAAAAAAAAAAAAAAAAAA">
                                      <p:cBhvr>
                                        <p:cTn id="32" dur="400" fill="hold"/>
                                        <p:tgtEl>
                                          <p:spTgt spid="10"/>
                                        </p:tgtEl>
                                        <p:attrNameLst>
                                          <p:attrName>ppt_x</p:attrName>
                                          <p:attrName>ppt_y</p:attrName>
                                        </p:attrNameLst>
                                      </p:cBhvr>
                                      <p:rCtr x="-42617" y="-4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374755" y="5225143"/>
            <a:ext cx="360000" cy="540000"/>
          </a:xfrm>
          <a:prstGeom prst="rect">
            <a:avLst/>
          </a:prstGeom>
          <a:solidFill>
            <a:srgbClr val="00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283728" y="5221142"/>
            <a:ext cx="360000" cy="540000"/>
          </a:xfrm>
          <a:prstGeom prst="rect">
            <a:avLst/>
          </a:prstGeom>
          <a:solidFill>
            <a:srgbClr val="00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999" y="1434643"/>
            <a:ext cx="7115390" cy="560001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7370" y="1064755"/>
            <a:ext cx="6926491" cy="5451349"/>
          </a:xfrm>
          <a:prstGeom prst="rect">
            <a:avLst/>
          </a:prstGeom>
        </p:spPr>
      </p:pic>
      <p:grpSp>
        <p:nvGrpSpPr>
          <p:cNvPr id="30" name="Group 29"/>
          <p:cNvGrpSpPr/>
          <p:nvPr/>
        </p:nvGrpSpPr>
        <p:grpSpPr>
          <a:xfrm>
            <a:off x="4203657" y="-90284"/>
            <a:ext cx="3797344" cy="1807466"/>
            <a:chOff x="250784" y="167869"/>
            <a:chExt cx="4275950" cy="2339804"/>
          </a:xfrm>
        </p:grpSpPr>
        <p:pic>
          <p:nvPicPr>
            <p:cNvPr id="4" name="PA_图片 4" descr="图片包含 事情&#10;&#10;已生成高可信度的说明"/>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259283" y="167869"/>
              <a:ext cx="3108031" cy="2339804"/>
            </a:xfrm>
            <a:prstGeom prst="rect">
              <a:avLst/>
            </a:prstGeom>
          </p:spPr>
        </p:pic>
        <p:sp>
          <p:nvSpPr>
            <p:cNvPr id="5" name="PA_文本框 5"/>
            <p:cNvSpPr txBox="1"/>
            <p:nvPr>
              <p:custDataLst>
                <p:tags r:id="rId5"/>
              </p:custDataLst>
            </p:nvPr>
          </p:nvSpPr>
          <p:spPr>
            <a:xfrm rot="437913">
              <a:off x="250784" y="794465"/>
              <a:ext cx="3003864" cy="996058"/>
            </a:xfrm>
            <a:prstGeom prst="rect">
              <a:avLst/>
            </a:prstGeom>
            <a:noFill/>
          </p:spPr>
          <p:txBody>
            <a:bodyPr wrap="square" rtlCol="0">
              <a:spAutoFit/>
            </a:bodyPr>
            <a:lstStyle/>
            <a:p>
              <a:pPr algn="ctr"/>
              <a:r>
                <a:rPr lang="en-US" altLang="zh-CN" sz="44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1</a:t>
              </a:r>
              <a:endParaRPr lang="zh-CN" altLang="en-US" sz="4400" b="1" dirty="0">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8" name="PA_图片 5"/>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3246148" y="442960"/>
              <a:ext cx="1280586" cy="1399750"/>
            </a:xfrm>
            <a:prstGeom prst="rect">
              <a:avLst/>
            </a:prstGeom>
          </p:spPr>
        </p:pic>
      </p:grpSp>
      <p:sp>
        <p:nvSpPr>
          <p:cNvPr id="12" name="TextBox 11"/>
          <p:cNvSpPr txBox="1"/>
          <p:nvPr/>
        </p:nvSpPr>
        <p:spPr>
          <a:xfrm>
            <a:off x="6524367" y="1776387"/>
            <a:ext cx="5223278" cy="1569660"/>
          </a:xfrm>
          <a:prstGeom prst="rect">
            <a:avLst/>
          </a:prstGeom>
          <a:noFill/>
        </p:spPr>
        <p:txBody>
          <a:bodyPr wrap="square" rtlCol="0">
            <a:spAutoFit/>
          </a:bodyPr>
          <a:lstStyle/>
          <a:p>
            <a:r>
              <a:rPr lang="en-US" sz="4800" b="1">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653 211… 653 211</a:t>
            </a:r>
          </a:p>
          <a:p>
            <a:endParaRPr lang="en-US" sz="4800" b="1">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6651595" y="3079773"/>
            <a:ext cx="5482328" cy="1569660"/>
          </a:xfrm>
          <a:prstGeom prst="rect">
            <a:avLst/>
          </a:prstGeom>
          <a:noFill/>
        </p:spPr>
        <p:txBody>
          <a:bodyPr wrap="square" rtlCol="0">
            <a:spAutoFit/>
          </a:bodyPr>
          <a:lstStyle/>
          <a:p>
            <a:r>
              <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43 256 … 432 510</a:t>
            </a:r>
          </a:p>
          <a:p>
            <a:endPar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6687144" y="4308985"/>
            <a:ext cx="6020243" cy="1569660"/>
          </a:xfrm>
          <a:prstGeom prst="rect">
            <a:avLst/>
          </a:prstGeom>
          <a:noFill/>
        </p:spPr>
        <p:txBody>
          <a:bodyPr wrap="square" rtlCol="0">
            <a:spAutoFit/>
          </a:bodyPr>
          <a:lstStyle/>
          <a:p>
            <a:r>
              <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85 713 … 854 713</a:t>
            </a:r>
          </a:p>
          <a:p>
            <a:endPar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PA_矩形 6"/>
          <p:cNvSpPr/>
          <p:nvPr>
            <p:custDataLst>
              <p:tags r:id="rId2"/>
            </p:custDataLst>
          </p:nvPr>
        </p:nvSpPr>
        <p:spPr>
          <a:xfrm>
            <a:off x="1195768" y="803366"/>
            <a:ext cx="597763" cy="1107996"/>
          </a:xfrm>
          <a:prstGeom prst="rect">
            <a:avLst/>
          </a:prstGeom>
        </p:spPr>
        <p:txBody>
          <a:bodyPr wrap="square">
            <a:spAutoFit/>
          </a:bodyPr>
          <a:lstStyle/>
          <a:p>
            <a:pPr algn="just"/>
            <a:r>
              <a:rPr lang="en-US" altLang="zh-CN" sz="6600" b="1">
                <a:solidFill>
                  <a:srgbClr val="E75B62"/>
                </a:solidFill>
                <a:effectLst>
                  <a:outerShdw blurRad="38100" dist="38100" dir="2700000" algn="tl">
                    <a:srgbClr val="000000">
                      <a:alpha val="43137"/>
                    </a:srgbClr>
                  </a:outerShdw>
                </a:effectLst>
                <a:latin typeface="Times New Roman" panose="02020603050405020304" pitchFamily="18" charset="0"/>
                <a:ea typeface="迷你简少儿" panose="03000509000000000000" pitchFamily="65" charset="-122"/>
                <a:cs typeface="Times New Roman" panose="02020603050405020304" pitchFamily="18" charset="0"/>
              </a:rPr>
              <a:t>?</a:t>
            </a:r>
            <a:endParaRPr lang="zh-CN" altLang="en-US" sz="6600" b="1" i="0" dirty="0">
              <a:solidFill>
                <a:srgbClr val="E75B6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graphicFrame>
        <p:nvGraphicFramePr>
          <p:cNvPr id="16" name="Table 15"/>
          <p:cNvGraphicFramePr>
            <a:graphicFrameLocks noGrp="1"/>
          </p:cNvGraphicFramePr>
          <p:nvPr/>
        </p:nvGraphicFramePr>
        <p:xfrm>
          <a:off x="454229" y="304940"/>
          <a:ext cx="670605" cy="2468880"/>
        </p:xfrm>
        <a:graphic>
          <a:graphicData uri="http://schemas.openxmlformats.org/drawingml/2006/table">
            <a:tbl>
              <a:tblPr firstRow="1" bandRow="1">
                <a:tableStyleId>{5940675A-B579-460E-94D1-54222C63F5DA}</a:tableStyleId>
              </a:tblPr>
              <a:tblGrid>
                <a:gridCol w="670605">
                  <a:extLst>
                    <a:ext uri="{9D8B030D-6E8A-4147-A177-3AD203B41FA5}">
                      <a16:colId xmlns:a16="http://schemas.microsoft.com/office/drawing/2014/main" val="20000"/>
                    </a:ext>
                  </a:extLst>
                </a:gridCol>
              </a:tblGrid>
              <a:tr h="660741">
                <a:tc>
                  <a:txBody>
                    <a:bodyPr/>
                    <a:lstStyle/>
                    <a:p>
                      <a:pPr algn="ctr"/>
                      <a:r>
                        <a:rPr lang="en-US" sz="4800" b="1">
                          <a:solidFill>
                            <a:srgbClr val="ED8388"/>
                          </a:solidFill>
                          <a:effectLst>
                            <a:outerShdw blurRad="38100" dist="38100" dir="2700000" algn="tl">
                              <a:srgbClr val="000000">
                                <a:alpha val="43137"/>
                              </a:srgbClr>
                            </a:outerShdw>
                          </a:effectLst>
                        </a:rPr>
                        <a:t>&gt;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10000"/>
                  </a:ext>
                </a:extLst>
              </a:tr>
              <a:tr h="660741">
                <a:tc>
                  <a:txBody>
                    <a:bodyPr/>
                    <a:lstStyle/>
                    <a:p>
                      <a:pPr algn="ctr"/>
                      <a:r>
                        <a:rPr lang="en-US" sz="4800" b="1">
                          <a:solidFill>
                            <a:srgbClr val="ED8388"/>
                          </a:solidFill>
                          <a:effectLst>
                            <a:outerShdw blurRad="38100" dist="38100" dir="2700000" algn="tl">
                              <a:srgbClr val="000000">
                                <a:alpha val="43137"/>
                              </a:srgbClr>
                            </a:outerShdw>
                          </a:effectLst>
                        </a:rPr>
                        <a:t>&lt;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10001"/>
                  </a:ext>
                </a:extLst>
              </a:tr>
              <a:tr h="660741">
                <a:tc>
                  <a:txBody>
                    <a:bodyPr/>
                    <a:lstStyle/>
                    <a:p>
                      <a:pPr algn="ctr"/>
                      <a:r>
                        <a:rPr lang="en-US" sz="4800" b="1">
                          <a:solidFill>
                            <a:srgbClr val="ED8388"/>
                          </a:solidFill>
                          <a:effectLst>
                            <a:outerShdw blurRad="38100" dist="38100" dir="2700000" algn="tl">
                              <a:srgbClr val="000000">
                                <a:alpha val="43137"/>
                              </a:srgbClr>
                            </a:outerShdw>
                          </a:effectLst>
                        </a:rPr>
                        <a: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10002"/>
                  </a:ext>
                </a:extLst>
              </a:tr>
            </a:tbl>
          </a:graphicData>
        </a:graphic>
      </p:graphicFrame>
      <p:pic>
        <p:nvPicPr>
          <p:cNvPr id="20" name="PA_图片 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0481513" y="167869"/>
            <a:ext cx="1492392" cy="1415442"/>
          </a:xfrm>
          <a:prstGeom prst="rect">
            <a:avLst/>
          </a:prstGeom>
        </p:spPr>
      </p:pic>
      <p:sp>
        <p:nvSpPr>
          <p:cNvPr id="27" name="TextBox 26"/>
          <p:cNvSpPr txBox="1"/>
          <p:nvPr/>
        </p:nvSpPr>
        <p:spPr>
          <a:xfrm>
            <a:off x="1511420" y="2221811"/>
            <a:ext cx="4254056" cy="1569660"/>
          </a:xfrm>
          <a:prstGeom prst="rect">
            <a:avLst/>
          </a:prstGeom>
          <a:noFill/>
        </p:spPr>
        <p:txBody>
          <a:bodyPr wrap="square" rtlCol="0">
            <a:spAutoFit/>
          </a:bodyPr>
          <a:lstStyle/>
          <a:p>
            <a:r>
              <a:rPr lang="en-US" sz="4800" b="1">
                <a:ln w="0"/>
                <a:solidFill>
                  <a:schemeClr val="accent1">
                    <a:lumMod val="60000"/>
                    <a:lumOff val="40000"/>
                  </a:schemeClr>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9999… 10 000</a:t>
            </a:r>
          </a:p>
          <a:p>
            <a:endParaRPr lang="en-US" sz="4800" b="1">
              <a:ln w="0"/>
              <a:solidFill>
                <a:schemeClr val="accent1">
                  <a:lumMod val="60000"/>
                  <a:lumOff val="40000"/>
                </a:schemeClr>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p:cNvSpPr txBox="1"/>
          <p:nvPr/>
        </p:nvSpPr>
        <p:spPr>
          <a:xfrm>
            <a:off x="752529" y="3598752"/>
            <a:ext cx="4925935" cy="1569660"/>
          </a:xfrm>
          <a:prstGeom prst="rect">
            <a:avLst/>
          </a:prstGeom>
          <a:noFill/>
        </p:spPr>
        <p:txBody>
          <a:bodyPr wrap="square" rtlCol="0">
            <a:spAutoFit/>
          </a:bodyPr>
          <a:lstStyle/>
          <a:p>
            <a:r>
              <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99 999… 100 000</a:t>
            </a:r>
          </a:p>
          <a:p>
            <a:endPar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Box 28"/>
          <p:cNvSpPr txBox="1"/>
          <p:nvPr/>
        </p:nvSpPr>
        <p:spPr>
          <a:xfrm>
            <a:off x="336101" y="5031422"/>
            <a:ext cx="5951408" cy="1569660"/>
          </a:xfrm>
          <a:prstGeom prst="rect">
            <a:avLst/>
          </a:prstGeom>
          <a:noFill/>
        </p:spPr>
        <p:txBody>
          <a:bodyPr wrap="square" rtlCol="0">
            <a:spAutoFit/>
          </a:bodyPr>
          <a:lstStyle/>
          <a:p>
            <a:r>
              <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726 585 … 557 652</a:t>
            </a:r>
          </a:p>
          <a:p>
            <a:endPar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 name="TextBox 33"/>
          <p:cNvSpPr txBox="1"/>
          <p:nvPr/>
        </p:nvSpPr>
        <p:spPr>
          <a:xfrm>
            <a:off x="2672479" y="4969703"/>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&gt;</a:t>
            </a:r>
          </a:p>
        </p:txBody>
      </p:sp>
      <p:sp>
        <p:nvSpPr>
          <p:cNvPr id="35" name="TextBox 34"/>
          <p:cNvSpPr txBox="1"/>
          <p:nvPr/>
        </p:nvSpPr>
        <p:spPr>
          <a:xfrm>
            <a:off x="2894161" y="2145718"/>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6" name="TextBox 35"/>
          <p:cNvSpPr txBox="1"/>
          <p:nvPr/>
        </p:nvSpPr>
        <p:spPr>
          <a:xfrm>
            <a:off x="2575596" y="3519802"/>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7" name="TextBox 36"/>
          <p:cNvSpPr txBox="1"/>
          <p:nvPr/>
        </p:nvSpPr>
        <p:spPr>
          <a:xfrm>
            <a:off x="8626810" y="2956506"/>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8" name="TextBox 37"/>
          <p:cNvSpPr txBox="1"/>
          <p:nvPr/>
        </p:nvSpPr>
        <p:spPr>
          <a:xfrm>
            <a:off x="8613655" y="4200425"/>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9" name="TextBox 38"/>
          <p:cNvSpPr txBox="1"/>
          <p:nvPr/>
        </p:nvSpPr>
        <p:spPr>
          <a:xfrm>
            <a:off x="8613655" y="1710415"/>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400"/>
                                        <p:tgtEl>
                                          <p:spTgt spid="20"/>
                                        </p:tgtEl>
                                      </p:cBhvr>
                                    </p:animEffect>
                                    <p:anim calcmode="lin" valueType="num">
                                      <p:cBhvr>
                                        <p:cTn id="8" dur="400" fill="hold"/>
                                        <p:tgtEl>
                                          <p:spTgt spid="20"/>
                                        </p:tgtEl>
                                        <p:attrNameLst>
                                          <p:attrName>ppt_x</p:attrName>
                                        </p:attrNameLst>
                                      </p:cBhvr>
                                      <p:tavLst>
                                        <p:tav tm="0">
                                          <p:val>
                                            <p:strVal val="#ppt_x"/>
                                          </p:val>
                                        </p:tav>
                                        <p:tav tm="100000">
                                          <p:val>
                                            <p:strVal val="#ppt_x"/>
                                          </p:val>
                                        </p:tav>
                                      </p:tavLst>
                                    </p:anim>
                                    <p:anim calcmode="lin" valueType="num">
                                      <p:cBhvr>
                                        <p:cTn id="9" dur="400" fill="hold"/>
                                        <p:tgtEl>
                                          <p:spTgt spid="20"/>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400" fill="hold"/>
                                        <p:tgtEl>
                                          <p:spTgt spid="30"/>
                                        </p:tgtEl>
                                        <p:attrNameLst>
                                          <p:attrName>ppt_w</p:attrName>
                                        </p:attrNameLst>
                                      </p:cBhvr>
                                      <p:tavLst>
                                        <p:tav tm="0">
                                          <p:val>
                                            <p:fltVal val="0"/>
                                          </p:val>
                                        </p:tav>
                                        <p:tav tm="100000">
                                          <p:val>
                                            <p:strVal val="#ppt_w"/>
                                          </p:val>
                                        </p:tav>
                                      </p:tavLst>
                                    </p:anim>
                                    <p:anim calcmode="lin" valueType="num">
                                      <p:cBhvr>
                                        <p:cTn id="13" dur="400" fill="hold"/>
                                        <p:tgtEl>
                                          <p:spTgt spid="30"/>
                                        </p:tgtEl>
                                        <p:attrNameLst>
                                          <p:attrName>ppt_h</p:attrName>
                                        </p:attrNameLst>
                                      </p:cBhvr>
                                      <p:tavLst>
                                        <p:tav tm="0">
                                          <p:val>
                                            <p:fltVal val="0"/>
                                          </p:val>
                                        </p:tav>
                                        <p:tav tm="100000">
                                          <p:val>
                                            <p:strVal val="#ppt_h"/>
                                          </p:val>
                                        </p:tav>
                                      </p:tavLst>
                                    </p:anim>
                                    <p:anim calcmode="lin" valueType="num">
                                      <p:cBhvr>
                                        <p:cTn id="14" dur="400" fill="hold"/>
                                        <p:tgtEl>
                                          <p:spTgt spid="30"/>
                                        </p:tgtEl>
                                        <p:attrNameLst>
                                          <p:attrName>style.rotation</p:attrName>
                                        </p:attrNameLst>
                                      </p:cBhvr>
                                      <p:tavLst>
                                        <p:tav tm="0">
                                          <p:val>
                                            <p:fltVal val="90"/>
                                          </p:val>
                                        </p:tav>
                                        <p:tav tm="100000">
                                          <p:val>
                                            <p:fltVal val="0"/>
                                          </p:val>
                                        </p:tav>
                                      </p:tavLst>
                                    </p:anim>
                                    <p:animEffect transition="in" filter="fade">
                                      <p:cBhvr>
                                        <p:cTn id="15" dur="400"/>
                                        <p:tgtEl>
                                          <p:spTgt spid="30"/>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400" fill="hold"/>
                                        <p:tgtEl>
                                          <p:spTgt spid="16"/>
                                        </p:tgtEl>
                                        <p:attrNameLst>
                                          <p:attrName>ppt_w</p:attrName>
                                        </p:attrNameLst>
                                      </p:cBhvr>
                                      <p:tavLst>
                                        <p:tav tm="0">
                                          <p:val>
                                            <p:fltVal val="0"/>
                                          </p:val>
                                        </p:tav>
                                        <p:tav tm="100000">
                                          <p:val>
                                            <p:strVal val="#ppt_w"/>
                                          </p:val>
                                        </p:tav>
                                      </p:tavLst>
                                    </p:anim>
                                    <p:anim calcmode="lin" valueType="num">
                                      <p:cBhvr>
                                        <p:cTn id="19" dur="400" fill="hold"/>
                                        <p:tgtEl>
                                          <p:spTgt spid="16"/>
                                        </p:tgtEl>
                                        <p:attrNameLst>
                                          <p:attrName>ppt_h</p:attrName>
                                        </p:attrNameLst>
                                      </p:cBhvr>
                                      <p:tavLst>
                                        <p:tav tm="0">
                                          <p:val>
                                            <p:fltVal val="0"/>
                                          </p:val>
                                        </p:tav>
                                        <p:tav tm="100000">
                                          <p:val>
                                            <p:strVal val="#ppt_h"/>
                                          </p:val>
                                        </p:tav>
                                      </p:tavLst>
                                    </p:anim>
                                    <p:animEffect transition="in" filter="fade">
                                      <p:cBhvr>
                                        <p:cTn id="20" dur="400"/>
                                        <p:tgtEl>
                                          <p:spTgt spid="16"/>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400" fill="hold"/>
                                        <p:tgtEl>
                                          <p:spTgt spid="15"/>
                                        </p:tgtEl>
                                        <p:attrNameLst>
                                          <p:attrName>ppt_w</p:attrName>
                                        </p:attrNameLst>
                                      </p:cBhvr>
                                      <p:tavLst>
                                        <p:tav tm="0">
                                          <p:val>
                                            <p:fltVal val="0"/>
                                          </p:val>
                                        </p:tav>
                                        <p:tav tm="100000">
                                          <p:val>
                                            <p:strVal val="#ppt_w"/>
                                          </p:val>
                                        </p:tav>
                                      </p:tavLst>
                                    </p:anim>
                                    <p:anim calcmode="lin" valueType="num">
                                      <p:cBhvr>
                                        <p:cTn id="24" dur="400" fill="hold"/>
                                        <p:tgtEl>
                                          <p:spTgt spid="15"/>
                                        </p:tgtEl>
                                        <p:attrNameLst>
                                          <p:attrName>ppt_h</p:attrName>
                                        </p:attrNameLst>
                                      </p:cBhvr>
                                      <p:tavLst>
                                        <p:tav tm="0">
                                          <p:val>
                                            <p:fltVal val="0"/>
                                          </p:val>
                                        </p:tav>
                                        <p:tav tm="100000">
                                          <p:val>
                                            <p:strVal val="#ppt_h"/>
                                          </p:val>
                                        </p:tav>
                                      </p:tavLst>
                                    </p:anim>
                                    <p:animEffect transition="in" filter="fade">
                                      <p:cBhvr>
                                        <p:cTn id="25" dur="4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fade">
                                      <p:cBhvr>
                                        <p:cTn id="30" dur="400"/>
                                        <p:tgtEl>
                                          <p:spTgt spid="27"/>
                                        </p:tgtEl>
                                      </p:cBhvr>
                                    </p:animEffect>
                                    <p:anim calcmode="lin" valueType="num">
                                      <p:cBhvr>
                                        <p:cTn id="31" dur="400" fill="hold"/>
                                        <p:tgtEl>
                                          <p:spTgt spid="27"/>
                                        </p:tgtEl>
                                        <p:attrNameLst>
                                          <p:attrName>ppt_x</p:attrName>
                                        </p:attrNameLst>
                                      </p:cBhvr>
                                      <p:tavLst>
                                        <p:tav tm="0">
                                          <p:val>
                                            <p:strVal val="#ppt_x"/>
                                          </p:val>
                                        </p:tav>
                                        <p:tav tm="100000">
                                          <p:val>
                                            <p:strVal val="#ppt_x"/>
                                          </p:val>
                                        </p:tav>
                                      </p:tavLst>
                                    </p:anim>
                                    <p:anim calcmode="lin" valueType="num">
                                      <p:cBhvr>
                                        <p:cTn id="32" dur="400" fill="hold"/>
                                        <p:tgtEl>
                                          <p:spTgt spid="2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iterate type="wd">
                                    <p:tmPct val="10000"/>
                                  </p:iterate>
                                  <p:childTnLst>
                                    <p:set>
                                      <p:cBhvr>
                                        <p:cTn id="34" dur="1" fill="hold">
                                          <p:stCondLst>
                                            <p:cond delay="0"/>
                                          </p:stCondLst>
                                        </p:cTn>
                                        <p:tgtEl>
                                          <p:spTgt spid="28"/>
                                        </p:tgtEl>
                                        <p:attrNameLst>
                                          <p:attrName>style.visibility</p:attrName>
                                        </p:attrNameLst>
                                      </p:cBhvr>
                                      <p:to>
                                        <p:strVal val="visible"/>
                                      </p:to>
                                    </p:set>
                                    <p:animEffect transition="in" filter="fade">
                                      <p:cBhvr>
                                        <p:cTn id="35" dur="400"/>
                                        <p:tgtEl>
                                          <p:spTgt spid="28"/>
                                        </p:tgtEl>
                                      </p:cBhvr>
                                    </p:animEffect>
                                    <p:anim calcmode="lin" valueType="num">
                                      <p:cBhvr>
                                        <p:cTn id="36" dur="400" fill="hold"/>
                                        <p:tgtEl>
                                          <p:spTgt spid="28"/>
                                        </p:tgtEl>
                                        <p:attrNameLst>
                                          <p:attrName>ppt_x</p:attrName>
                                        </p:attrNameLst>
                                      </p:cBhvr>
                                      <p:tavLst>
                                        <p:tav tm="0">
                                          <p:val>
                                            <p:strVal val="#ppt_x"/>
                                          </p:val>
                                        </p:tav>
                                        <p:tav tm="100000">
                                          <p:val>
                                            <p:strVal val="#ppt_x"/>
                                          </p:val>
                                        </p:tav>
                                      </p:tavLst>
                                    </p:anim>
                                    <p:anim calcmode="lin" valueType="num">
                                      <p:cBhvr>
                                        <p:cTn id="37" dur="400" fill="hold"/>
                                        <p:tgtEl>
                                          <p:spTgt spid="2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iterate type="wd">
                                    <p:tmPct val="10000"/>
                                  </p:iterate>
                                  <p:childTnLst>
                                    <p:set>
                                      <p:cBhvr>
                                        <p:cTn id="39" dur="1" fill="hold">
                                          <p:stCondLst>
                                            <p:cond delay="0"/>
                                          </p:stCondLst>
                                        </p:cTn>
                                        <p:tgtEl>
                                          <p:spTgt spid="29"/>
                                        </p:tgtEl>
                                        <p:attrNameLst>
                                          <p:attrName>style.visibility</p:attrName>
                                        </p:attrNameLst>
                                      </p:cBhvr>
                                      <p:to>
                                        <p:strVal val="visible"/>
                                      </p:to>
                                    </p:set>
                                    <p:animEffect transition="in" filter="fade">
                                      <p:cBhvr>
                                        <p:cTn id="40" dur="400"/>
                                        <p:tgtEl>
                                          <p:spTgt spid="29"/>
                                        </p:tgtEl>
                                      </p:cBhvr>
                                    </p:animEffect>
                                    <p:anim calcmode="lin" valueType="num">
                                      <p:cBhvr>
                                        <p:cTn id="41" dur="400" fill="hold"/>
                                        <p:tgtEl>
                                          <p:spTgt spid="29"/>
                                        </p:tgtEl>
                                        <p:attrNameLst>
                                          <p:attrName>ppt_x</p:attrName>
                                        </p:attrNameLst>
                                      </p:cBhvr>
                                      <p:tavLst>
                                        <p:tav tm="0">
                                          <p:val>
                                            <p:strVal val="#ppt_x"/>
                                          </p:val>
                                        </p:tav>
                                        <p:tav tm="100000">
                                          <p:val>
                                            <p:strVal val="#ppt_x"/>
                                          </p:val>
                                        </p:tav>
                                      </p:tavLst>
                                    </p:anim>
                                    <p:anim calcmode="lin" valueType="num">
                                      <p:cBhvr>
                                        <p:cTn id="42" dur="400" fill="hold"/>
                                        <p:tgtEl>
                                          <p:spTgt spid="29"/>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iterate type="wd">
                                    <p:tmPct val="10000"/>
                                  </p:iterate>
                                  <p:childTnLst>
                                    <p:set>
                                      <p:cBhvr>
                                        <p:cTn id="44" dur="1" fill="hold">
                                          <p:stCondLst>
                                            <p:cond delay="0"/>
                                          </p:stCondLst>
                                        </p:cTn>
                                        <p:tgtEl>
                                          <p:spTgt spid="12"/>
                                        </p:tgtEl>
                                        <p:attrNameLst>
                                          <p:attrName>style.visibility</p:attrName>
                                        </p:attrNameLst>
                                      </p:cBhvr>
                                      <p:to>
                                        <p:strVal val="visible"/>
                                      </p:to>
                                    </p:set>
                                    <p:animEffect transition="in" filter="fade">
                                      <p:cBhvr>
                                        <p:cTn id="45" dur="400"/>
                                        <p:tgtEl>
                                          <p:spTgt spid="12"/>
                                        </p:tgtEl>
                                      </p:cBhvr>
                                    </p:animEffect>
                                    <p:anim calcmode="lin" valueType="num">
                                      <p:cBhvr>
                                        <p:cTn id="46" dur="400" fill="hold"/>
                                        <p:tgtEl>
                                          <p:spTgt spid="12"/>
                                        </p:tgtEl>
                                        <p:attrNameLst>
                                          <p:attrName>ppt_x</p:attrName>
                                        </p:attrNameLst>
                                      </p:cBhvr>
                                      <p:tavLst>
                                        <p:tav tm="0">
                                          <p:val>
                                            <p:strVal val="#ppt_x"/>
                                          </p:val>
                                        </p:tav>
                                        <p:tav tm="100000">
                                          <p:val>
                                            <p:strVal val="#ppt_x"/>
                                          </p:val>
                                        </p:tav>
                                      </p:tavLst>
                                    </p:anim>
                                    <p:anim calcmode="lin" valueType="num">
                                      <p:cBhvr>
                                        <p:cTn id="47" dur="400" fill="hold"/>
                                        <p:tgtEl>
                                          <p:spTgt spid="1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iterate type="wd">
                                    <p:tmPct val="10000"/>
                                  </p:iterate>
                                  <p:childTnLst>
                                    <p:set>
                                      <p:cBhvr>
                                        <p:cTn id="49" dur="1" fill="hold">
                                          <p:stCondLst>
                                            <p:cond delay="0"/>
                                          </p:stCondLst>
                                        </p:cTn>
                                        <p:tgtEl>
                                          <p:spTgt spid="13"/>
                                        </p:tgtEl>
                                        <p:attrNameLst>
                                          <p:attrName>style.visibility</p:attrName>
                                        </p:attrNameLst>
                                      </p:cBhvr>
                                      <p:to>
                                        <p:strVal val="visible"/>
                                      </p:to>
                                    </p:set>
                                    <p:animEffect transition="in" filter="fade">
                                      <p:cBhvr>
                                        <p:cTn id="50" dur="400"/>
                                        <p:tgtEl>
                                          <p:spTgt spid="13"/>
                                        </p:tgtEl>
                                      </p:cBhvr>
                                    </p:animEffect>
                                    <p:anim calcmode="lin" valueType="num">
                                      <p:cBhvr>
                                        <p:cTn id="51" dur="400" fill="hold"/>
                                        <p:tgtEl>
                                          <p:spTgt spid="13"/>
                                        </p:tgtEl>
                                        <p:attrNameLst>
                                          <p:attrName>ppt_x</p:attrName>
                                        </p:attrNameLst>
                                      </p:cBhvr>
                                      <p:tavLst>
                                        <p:tav tm="0">
                                          <p:val>
                                            <p:strVal val="#ppt_x"/>
                                          </p:val>
                                        </p:tav>
                                        <p:tav tm="100000">
                                          <p:val>
                                            <p:strVal val="#ppt_x"/>
                                          </p:val>
                                        </p:tav>
                                      </p:tavLst>
                                    </p:anim>
                                    <p:anim calcmode="lin" valueType="num">
                                      <p:cBhvr>
                                        <p:cTn id="52" dur="400" fill="hold"/>
                                        <p:tgtEl>
                                          <p:spTgt spid="13"/>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iterate type="wd">
                                    <p:tmPct val="10000"/>
                                  </p:iterate>
                                  <p:childTnLst>
                                    <p:set>
                                      <p:cBhvr>
                                        <p:cTn id="54" dur="1" fill="hold">
                                          <p:stCondLst>
                                            <p:cond delay="0"/>
                                          </p:stCondLst>
                                        </p:cTn>
                                        <p:tgtEl>
                                          <p:spTgt spid="14"/>
                                        </p:tgtEl>
                                        <p:attrNameLst>
                                          <p:attrName>style.visibility</p:attrName>
                                        </p:attrNameLst>
                                      </p:cBhvr>
                                      <p:to>
                                        <p:strVal val="visible"/>
                                      </p:to>
                                    </p:set>
                                    <p:animEffect transition="in" filter="fade">
                                      <p:cBhvr>
                                        <p:cTn id="55" dur="400"/>
                                        <p:tgtEl>
                                          <p:spTgt spid="14"/>
                                        </p:tgtEl>
                                      </p:cBhvr>
                                    </p:animEffect>
                                    <p:anim calcmode="lin" valueType="num">
                                      <p:cBhvr>
                                        <p:cTn id="56" dur="400" fill="hold"/>
                                        <p:tgtEl>
                                          <p:spTgt spid="14"/>
                                        </p:tgtEl>
                                        <p:attrNameLst>
                                          <p:attrName>ppt_x</p:attrName>
                                        </p:attrNameLst>
                                      </p:cBhvr>
                                      <p:tavLst>
                                        <p:tav tm="0">
                                          <p:val>
                                            <p:strVal val="#ppt_x"/>
                                          </p:val>
                                        </p:tav>
                                        <p:tav tm="100000">
                                          <p:val>
                                            <p:strVal val="#ppt_x"/>
                                          </p:val>
                                        </p:tav>
                                      </p:tavLst>
                                    </p:anim>
                                    <p:anim calcmode="lin" valueType="num">
                                      <p:cBhvr>
                                        <p:cTn id="57" dur="4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4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4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2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edge">
                                      <p:cBhvr>
                                        <p:cTn id="72" dur="4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edge">
                                      <p:cBhvr>
                                        <p:cTn id="77" dur="4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4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4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4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12" grpId="0"/>
      <p:bldP spid="13" grpId="0"/>
      <p:bldP spid="14" grpId="0"/>
      <p:bldP spid="15" grpId="1"/>
      <p:bldP spid="27" grpId="0"/>
      <p:bldP spid="28" grpId="0"/>
      <p:bldP spid="29" grpId="0"/>
      <p:bldP spid="34" grpId="0"/>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98300" y="-359579"/>
            <a:ext cx="2193700" cy="2193698"/>
          </a:xfrm>
          <a:prstGeom prst="rect">
            <a:avLst/>
          </a:prstGeom>
        </p:spPr>
      </p:pic>
      <p:pic>
        <p:nvPicPr>
          <p:cNvPr id="4" name="PA_图片 4"/>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113302"/>
            <a:ext cx="3868832" cy="2176142"/>
          </a:xfrm>
          <a:prstGeom prst="rect">
            <a:avLst/>
          </a:prstGeom>
        </p:spPr>
      </p:pic>
      <p:sp>
        <p:nvSpPr>
          <p:cNvPr id="5" name="PA_文本框 8"/>
          <p:cNvSpPr txBox="1"/>
          <p:nvPr>
            <p:custDataLst>
              <p:tags r:id="rId2"/>
            </p:custDataLst>
          </p:nvPr>
        </p:nvSpPr>
        <p:spPr>
          <a:xfrm>
            <a:off x="551290" y="620826"/>
            <a:ext cx="2476720" cy="707886"/>
          </a:xfrm>
          <a:prstGeom prst="rect">
            <a:avLst/>
          </a:prstGeom>
          <a:noFill/>
        </p:spPr>
        <p:txBody>
          <a:bodyPr wrap="square" rtlCol="0">
            <a:spAutoFit/>
          </a:bodyPr>
          <a:lstStyle/>
          <a:p>
            <a:pPr algn="ctr"/>
            <a:r>
              <a:rPr lang="en-US" altLang="zh-CN" sz="40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2</a:t>
            </a:r>
            <a:endParaRPr lang="zh-CN" altLang="en-US" sz="4000" b="1" dirty="0">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7" name="PA_矩形 10"/>
          <p:cNvSpPr/>
          <p:nvPr>
            <p:custDataLst>
              <p:tags r:id="rId3"/>
            </p:custDataLst>
          </p:nvPr>
        </p:nvSpPr>
        <p:spPr>
          <a:xfrm>
            <a:off x="3579300" y="664578"/>
            <a:ext cx="6705600" cy="715089"/>
          </a:xfrm>
          <a:prstGeom prst="roundRect">
            <a:avLst/>
          </a:prstGeom>
          <a:solidFill>
            <a:schemeClr val="bg1"/>
          </a:solidFill>
          <a:ln w="38100">
            <a:solidFill>
              <a:schemeClr val="accent1">
                <a:lumMod val="40000"/>
                <a:lumOff val="60000"/>
              </a:schemeClr>
            </a:solidFill>
            <a:prstDash val="sysDot"/>
          </a:ln>
        </p:spPr>
        <p:txBody>
          <a:bodyPr wrap="square">
            <a:spAutoFit/>
          </a:bodyPr>
          <a:lstStyle/>
          <a:p>
            <a:pPr algn="just"/>
            <a:r>
              <a:rPr lang="en-US" altLang="zh-CN" sz="3600" b="1">
                <a:solidFill>
                  <a:srgbClr val="009BCC"/>
                </a:solidFill>
                <a:effectLst>
                  <a:outerShdw blurRad="38100" dist="38100" dir="2700000" algn="tl">
                    <a:srgbClr val="000000">
                      <a:alpha val="43137"/>
                    </a:srgbClr>
                  </a:outerShdw>
                </a:effectLst>
                <a:latin typeface="Times New Roman" panose="02020603050405020304" pitchFamily="18" charset="0"/>
                <a:ea typeface="迷你简少儿" panose="03000509000000000000" pitchFamily="65" charset="-122"/>
                <a:cs typeface="Times New Roman" panose="02020603050405020304" pitchFamily="18" charset="0"/>
              </a:rPr>
              <a:t>Tìm số lớn nhất trong các số sau</a:t>
            </a:r>
            <a:r>
              <a:rPr lang="zh-CN" altLang="en-US" sz="3600" b="1" dirty="0">
                <a:solidFill>
                  <a:srgbClr val="22222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endParaRPr lang="zh-CN" altLang="en-US" sz="3600" b="1" i="0" dirty="0">
              <a:solidFill>
                <a:srgbClr val="22222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4" name="PA_图片 2" descr="图片包含 室内, 墙壁&#10;&#10;已生成高可信度的说明"/>
          <p:cNvPicPr>
            <a:picLocks noChangeAspect="1"/>
          </p:cNvPicPr>
          <p:nvPr>
            <p:custDataLst>
              <p:tags r:id="rId4"/>
            </p:custDataLst>
          </p:nvPr>
        </p:nvPicPr>
        <p:blipFill rotWithShape="1">
          <a:blip r:embed="rId13">
            <a:extLst>
              <a:ext uri="{28A0092B-C50C-407E-A947-70E740481C1C}">
                <a14:useLocalDpi xmlns:a14="http://schemas.microsoft.com/office/drawing/2010/main" val="0"/>
              </a:ext>
            </a:extLst>
          </a:blip>
          <a:srcRect t="24688"/>
          <a:stretch>
            <a:fillRect/>
          </a:stretch>
        </p:blipFill>
        <p:spPr>
          <a:xfrm>
            <a:off x="1934416" y="1595055"/>
            <a:ext cx="8974072" cy="4798936"/>
          </a:xfrm>
          <a:prstGeom prst="rect">
            <a:avLst/>
          </a:prstGeom>
        </p:spPr>
      </p:pic>
      <p:sp>
        <p:nvSpPr>
          <p:cNvPr id="17" name="PA_矩形 9"/>
          <p:cNvSpPr/>
          <p:nvPr>
            <p:custDataLst>
              <p:tags r:id="rId5"/>
            </p:custDataLst>
          </p:nvPr>
        </p:nvSpPr>
        <p:spPr>
          <a:xfrm>
            <a:off x="1605566" y="3389911"/>
            <a:ext cx="4471406" cy="369332"/>
          </a:xfrm>
          <a:prstGeom prst="rect">
            <a:avLst/>
          </a:prstGeom>
        </p:spPr>
        <p:txBody>
          <a:bodyPr wrap="square">
            <a:spAutoFit/>
          </a:bodyPr>
          <a:lstStyle/>
          <a:p>
            <a:pPr algn="just"/>
            <a:endParaRPr lang="zh-CN" altLang="en-US" b="0" i="0" dirty="0">
              <a:solidFill>
                <a:srgbClr val="222222"/>
              </a:solidFill>
              <a:effectLst/>
              <a:latin typeface="Microsoft YaHei" panose="020B0503020204020204" pitchFamily="34" charset="-122"/>
              <a:ea typeface="Microsoft YaHei" panose="020B0503020204020204" pitchFamily="34" charset="-122"/>
            </a:endParaRPr>
          </a:p>
        </p:txBody>
      </p:sp>
      <p:sp>
        <p:nvSpPr>
          <p:cNvPr id="18" name="TextBox 17"/>
          <p:cNvSpPr txBox="1"/>
          <p:nvPr/>
        </p:nvSpPr>
        <p:spPr>
          <a:xfrm>
            <a:off x="3515558" y="3610087"/>
            <a:ext cx="2089033"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59 876</a:t>
            </a:r>
          </a:p>
        </p:txBody>
      </p:sp>
      <p:sp>
        <p:nvSpPr>
          <p:cNvPr id="19" name="TextBox 18"/>
          <p:cNvSpPr txBox="1"/>
          <p:nvPr/>
        </p:nvSpPr>
        <p:spPr>
          <a:xfrm>
            <a:off x="4416897" y="2176308"/>
            <a:ext cx="2435282"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665 321</a:t>
            </a:r>
          </a:p>
        </p:txBody>
      </p:sp>
      <p:sp>
        <p:nvSpPr>
          <p:cNvPr id="20" name="TextBox 19"/>
          <p:cNvSpPr txBox="1"/>
          <p:nvPr/>
        </p:nvSpPr>
        <p:spPr>
          <a:xfrm>
            <a:off x="6548018" y="4400885"/>
            <a:ext cx="2435282"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499 873</a:t>
            </a:r>
          </a:p>
        </p:txBody>
      </p:sp>
      <p:sp>
        <p:nvSpPr>
          <p:cNvPr id="21" name="TextBox 20"/>
          <p:cNvSpPr txBox="1"/>
          <p:nvPr/>
        </p:nvSpPr>
        <p:spPr>
          <a:xfrm>
            <a:off x="7554919" y="2763428"/>
            <a:ext cx="2397066"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902 011</a:t>
            </a:r>
          </a:p>
        </p:txBody>
      </p:sp>
      <p:grpSp>
        <p:nvGrpSpPr>
          <p:cNvPr id="22" name="PA_组合 11"/>
          <p:cNvGrpSpPr/>
          <p:nvPr>
            <p:custDataLst>
              <p:tags r:id="rId6"/>
            </p:custDataLst>
          </p:nvPr>
        </p:nvGrpSpPr>
        <p:grpSpPr>
          <a:xfrm>
            <a:off x="704703" y="2642653"/>
            <a:ext cx="1983294" cy="2756774"/>
            <a:chOff x="364554" y="813736"/>
            <a:chExt cx="2735943" cy="4797540"/>
          </a:xfrm>
        </p:grpSpPr>
        <p:pic>
          <p:nvPicPr>
            <p:cNvPr id="23" name="图片 11" descr="图片包含 餐桌, 室内, 事情&#10;&#10;已生成高可信度的说明"/>
            <p:cNvPicPr>
              <a:picLocks noChangeAspect="1"/>
            </p:cNvPicPr>
            <p:nvPr/>
          </p:nvPicPr>
          <p:blipFill rotWithShape="1">
            <a:blip r:embed="rId14" cstate="print">
              <a:extLst>
                <a:ext uri="{28A0092B-C50C-407E-A947-70E740481C1C}">
                  <a14:useLocalDpi xmlns:a14="http://schemas.microsoft.com/office/drawing/2010/main" val="0"/>
                </a:ext>
              </a:extLst>
            </a:blip>
            <a:srcRect r="48999"/>
            <a:stretch>
              <a:fillRect/>
            </a:stretch>
          </p:blipFill>
          <p:spPr>
            <a:xfrm>
              <a:off x="414355" y="2824919"/>
              <a:ext cx="2613371" cy="2786357"/>
            </a:xfrm>
            <a:prstGeom prst="rect">
              <a:avLst/>
            </a:prstGeom>
          </p:spPr>
        </p:pic>
        <p:pic>
          <p:nvPicPr>
            <p:cNvPr id="24" name="图片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4554" y="813736"/>
              <a:ext cx="2735943" cy="2735943"/>
            </a:xfrm>
            <a:prstGeom prst="rect">
              <a:avLst/>
            </a:prstGeom>
          </p:spPr>
        </p:pic>
      </p:grpSp>
      <p:grpSp>
        <p:nvGrpSpPr>
          <p:cNvPr id="25" name="PA_组合 12"/>
          <p:cNvGrpSpPr/>
          <p:nvPr>
            <p:custDataLst>
              <p:tags r:id="rId7"/>
            </p:custDataLst>
          </p:nvPr>
        </p:nvGrpSpPr>
        <p:grpSpPr>
          <a:xfrm>
            <a:off x="10425003" y="2603950"/>
            <a:ext cx="1925188" cy="3228294"/>
            <a:chOff x="9622484" y="813736"/>
            <a:chExt cx="2901812" cy="4865967"/>
          </a:xfrm>
        </p:grpSpPr>
        <p:pic>
          <p:nvPicPr>
            <p:cNvPr id="26" name="图片 14" descr="图片包含 餐桌, 室内, 事情&#10;&#10;已生成高可信度的说明"/>
            <p:cNvPicPr>
              <a:picLocks noChangeAspect="1"/>
            </p:cNvPicPr>
            <p:nvPr/>
          </p:nvPicPr>
          <p:blipFill rotWithShape="1">
            <a:blip r:embed="rId14" cstate="print">
              <a:extLst>
                <a:ext uri="{28A0092B-C50C-407E-A947-70E740481C1C}">
                  <a14:useLocalDpi xmlns:a14="http://schemas.microsoft.com/office/drawing/2010/main" val="0"/>
                </a:ext>
              </a:extLst>
            </a:blip>
            <a:srcRect l="52337" t="-4606" r="-3338" b="-306"/>
            <a:stretch>
              <a:fillRect/>
            </a:stretch>
          </p:blipFill>
          <p:spPr>
            <a:xfrm>
              <a:off x="9622484" y="2756490"/>
              <a:ext cx="2613371" cy="2923213"/>
            </a:xfrm>
            <a:prstGeom prst="rect">
              <a:avLst/>
            </a:prstGeom>
          </p:spPr>
        </p:pic>
        <p:pic>
          <p:nvPicPr>
            <p:cNvPr id="27" name="图片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88353" y="813736"/>
              <a:ext cx="2735943" cy="2735943"/>
            </a:xfrm>
            <a:prstGeom prst="rect">
              <a:avLst/>
            </a:prstGeom>
          </p:spPr>
        </p:pic>
      </p:grpSp>
      <p:sp>
        <p:nvSpPr>
          <p:cNvPr id="2" name="Oval 1"/>
          <p:cNvSpPr/>
          <p:nvPr/>
        </p:nvSpPr>
        <p:spPr>
          <a:xfrm>
            <a:off x="7333491" y="2548246"/>
            <a:ext cx="2746600" cy="1523506"/>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6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4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6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400"/>
                                        <p:tgtEl>
                                          <p:spTgt spid="5"/>
                                        </p:tgtEl>
                                      </p:cBhvr>
                                    </p:animEffect>
                                    <p:anim calcmode="lin" valueType="num">
                                      <p:cBhvr>
                                        <p:cTn id="18" dur="400" fill="hold"/>
                                        <p:tgtEl>
                                          <p:spTgt spid="5"/>
                                        </p:tgtEl>
                                        <p:attrNameLst>
                                          <p:attrName>ppt_x</p:attrName>
                                        </p:attrNameLst>
                                      </p:cBhvr>
                                      <p:tavLst>
                                        <p:tav tm="0">
                                          <p:val>
                                            <p:strVal val="#ppt_x"/>
                                          </p:val>
                                        </p:tav>
                                        <p:tav tm="100000">
                                          <p:val>
                                            <p:strVal val="#ppt_x"/>
                                          </p:val>
                                        </p:tav>
                                      </p:tavLst>
                                    </p:anim>
                                    <p:anim calcmode="lin" valueType="num">
                                      <p:cBhvr>
                                        <p:cTn id="19" dur="4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5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400"/>
                                        <p:tgtEl>
                                          <p:spTgt spid="14"/>
                                        </p:tgtEl>
                                      </p:cBhvr>
                                    </p:animEffect>
                                    <p:anim calcmode="lin" valueType="num">
                                      <p:cBhvr>
                                        <p:cTn id="23" dur="400" fill="hold"/>
                                        <p:tgtEl>
                                          <p:spTgt spid="14"/>
                                        </p:tgtEl>
                                        <p:attrNameLst>
                                          <p:attrName>ppt_x</p:attrName>
                                        </p:attrNameLst>
                                      </p:cBhvr>
                                      <p:tavLst>
                                        <p:tav tm="0">
                                          <p:val>
                                            <p:strVal val="#ppt_x"/>
                                          </p:val>
                                        </p:tav>
                                        <p:tav tm="100000">
                                          <p:val>
                                            <p:strVal val="#ppt_x"/>
                                          </p:val>
                                        </p:tav>
                                      </p:tavLst>
                                    </p:anim>
                                    <p:anim calcmode="lin" valueType="num">
                                      <p:cBhvr>
                                        <p:cTn id="24" dur="4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nodePh="1">
                                  <p:stCondLst>
                                    <p:cond delay="1100"/>
                                  </p:stCondLst>
                                  <p:endCondLst>
                                    <p:cond evt="begin" delay="0">
                                      <p:tn val="25"/>
                                    </p:cond>
                                  </p:endCondLst>
                                  <p:childTnLst>
                                    <p:set>
                                      <p:cBhvr>
                                        <p:cTn id="26" dur="1" fill="hold">
                                          <p:stCondLst>
                                            <p:cond delay="0"/>
                                          </p:stCondLst>
                                        </p:cTn>
                                        <p:tgtEl>
                                          <p:spTgt spid="17"/>
                                        </p:tgtEl>
                                        <p:attrNameLst>
                                          <p:attrName>style.visibility</p:attrName>
                                        </p:attrNameLst>
                                      </p:cBhvr>
                                      <p:to>
                                        <p:strVal val="visible"/>
                                      </p:to>
                                    </p:set>
                                    <p:animEffect transition="in" filter="fade">
                                      <p:cBhvr>
                                        <p:cTn id="27" dur="400"/>
                                        <p:tgtEl>
                                          <p:spTgt spid="17"/>
                                        </p:tgtEl>
                                      </p:cBhvr>
                                    </p:animEffect>
                                    <p:anim calcmode="lin" valueType="num">
                                      <p:cBhvr>
                                        <p:cTn id="28" dur="400" fill="hold"/>
                                        <p:tgtEl>
                                          <p:spTgt spid="17"/>
                                        </p:tgtEl>
                                        <p:attrNameLst>
                                          <p:attrName>ppt_x</p:attrName>
                                        </p:attrNameLst>
                                      </p:cBhvr>
                                      <p:tavLst>
                                        <p:tav tm="0">
                                          <p:val>
                                            <p:strVal val="#ppt_x"/>
                                          </p:val>
                                        </p:tav>
                                        <p:tav tm="100000">
                                          <p:val>
                                            <p:strVal val="#ppt_x"/>
                                          </p:val>
                                        </p:tav>
                                      </p:tavLst>
                                    </p:anim>
                                    <p:anim calcmode="lin" valueType="num">
                                      <p:cBhvr>
                                        <p:cTn id="29" dur="4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400"/>
                                        <p:tgtEl>
                                          <p:spTgt spid="22"/>
                                        </p:tgtEl>
                                      </p:cBhvr>
                                    </p:animEffect>
                                    <p:anim calcmode="lin" valueType="num">
                                      <p:cBhvr>
                                        <p:cTn id="33" dur="400" fill="hold"/>
                                        <p:tgtEl>
                                          <p:spTgt spid="22"/>
                                        </p:tgtEl>
                                        <p:attrNameLst>
                                          <p:attrName>ppt_x</p:attrName>
                                        </p:attrNameLst>
                                      </p:cBhvr>
                                      <p:tavLst>
                                        <p:tav tm="0">
                                          <p:val>
                                            <p:strVal val="#ppt_x"/>
                                          </p:val>
                                        </p:tav>
                                        <p:tav tm="100000">
                                          <p:val>
                                            <p:strVal val="#ppt_x"/>
                                          </p:val>
                                        </p:tav>
                                      </p:tavLst>
                                    </p:anim>
                                    <p:anim calcmode="lin" valueType="num">
                                      <p:cBhvr>
                                        <p:cTn id="34" dur="4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400"/>
                                        <p:tgtEl>
                                          <p:spTgt spid="25"/>
                                        </p:tgtEl>
                                      </p:cBhvr>
                                    </p:animEffect>
                                    <p:anim calcmode="lin" valueType="num">
                                      <p:cBhvr>
                                        <p:cTn id="38" dur="400" fill="hold"/>
                                        <p:tgtEl>
                                          <p:spTgt spid="25"/>
                                        </p:tgtEl>
                                        <p:attrNameLst>
                                          <p:attrName>ppt_x</p:attrName>
                                        </p:attrNameLst>
                                      </p:cBhvr>
                                      <p:tavLst>
                                        <p:tav tm="0">
                                          <p:val>
                                            <p:strVal val="#ppt_x"/>
                                          </p:val>
                                        </p:tav>
                                        <p:tav tm="100000">
                                          <p:val>
                                            <p:strVal val="#ppt_x"/>
                                          </p:val>
                                        </p:tav>
                                      </p:tavLst>
                                    </p:anim>
                                    <p:anim calcmode="lin" valueType="num">
                                      <p:cBhvr>
                                        <p:cTn id="39" dur="400" fill="hold"/>
                                        <p:tgtEl>
                                          <p:spTgt spid="25"/>
                                        </p:tgtEl>
                                        <p:attrNameLst>
                                          <p:attrName>ppt_y</p:attrName>
                                        </p:attrNameLst>
                                      </p:cBhvr>
                                      <p:tavLst>
                                        <p:tav tm="0">
                                          <p:val>
                                            <p:strVal val="#ppt_y+.1"/>
                                          </p:val>
                                        </p:tav>
                                        <p:tav tm="100000">
                                          <p:val>
                                            <p:strVal val="#ppt_y"/>
                                          </p:val>
                                        </p:tav>
                                      </p:tavLst>
                                    </p:anim>
                                  </p:childTnLst>
                                </p:cTn>
                              </p:par>
                              <p:par>
                                <p:cTn id="40" presetID="26" presetClass="emph" presetSubtype="0" repeatCount="5000" fill="hold" nodeType="withEffect">
                                  <p:stCondLst>
                                    <p:cond delay="500"/>
                                  </p:stCondLst>
                                  <p:childTnLst>
                                    <p:animEffect transition="out" filter="fade">
                                      <p:cBhvr>
                                        <p:cTn id="41" dur="400" tmFilter="0, 0; .2, .5; .8, .5; 1, 0"/>
                                        <p:tgtEl>
                                          <p:spTgt spid="22"/>
                                        </p:tgtEl>
                                      </p:cBhvr>
                                    </p:animEffect>
                                    <p:animScale>
                                      <p:cBhvr>
                                        <p:cTn id="42" dur="200" autoRev="1" fill="hold"/>
                                        <p:tgtEl>
                                          <p:spTgt spid="22"/>
                                        </p:tgtEl>
                                      </p:cBhvr>
                                      <p:by x="105000" y="105000"/>
                                    </p:animScale>
                                  </p:childTnLst>
                                </p:cTn>
                              </p:par>
                              <p:par>
                                <p:cTn id="43" presetID="26" presetClass="emph" presetSubtype="0" repeatCount="5000" fill="hold" nodeType="withEffect">
                                  <p:stCondLst>
                                    <p:cond delay="500"/>
                                  </p:stCondLst>
                                  <p:childTnLst>
                                    <p:animEffect transition="out" filter="fade">
                                      <p:cBhvr>
                                        <p:cTn id="44" dur="400" tmFilter="0, 0; .2, .5; .8, .5; 1, 0"/>
                                        <p:tgtEl>
                                          <p:spTgt spid="25"/>
                                        </p:tgtEl>
                                      </p:cBhvr>
                                    </p:animEffect>
                                    <p:animScale>
                                      <p:cBhvr>
                                        <p:cTn id="45" dur="200" autoRev="1" fill="hold"/>
                                        <p:tgtEl>
                                          <p:spTgt spid="25"/>
                                        </p:tgtEl>
                                      </p:cBhvr>
                                      <p:by x="105000" y="105000"/>
                                    </p:animScale>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400"/>
                                        <p:tgtEl>
                                          <p:spTgt spid="7"/>
                                        </p:tgtEl>
                                      </p:cBhvr>
                                    </p:animEffect>
                                    <p:anim calcmode="lin" valueType="num">
                                      <p:cBhvr>
                                        <p:cTn id="50" dur="400" fill="hold"/>
                                        <p:tgtEl>
                                          <p:spTgt spid="7"/>
                                        </p:tgtEl>
                                        <p:attrNameLst>
                                          <p:attrName>ppt_x</p:attrName>
                                        </p:attrNameLst>
                                      </p:cBhvr>
                                      <p:tavLst>
                                        <p:tav tm="0">
                                          <p:val>
                                            <p:strVal val="#ppt_x"/>
                                          </p:val>
                                        </p:tav>
                                        <p:tav tm="100000">
                                          <p:val>
                                            <p:strVal val="#ppt_x"/>
                                          </p:val>
                                        </p:tav>
                                      </p:tavLst>
                                    </p:anim>
                                    <p:anim calcmode="lin" valueType="num">
                                      <p:cBhvr>
                                        <p:cTn id="51" dur="4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9" presetClass="entr" presetSubtype="0" decel="10000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400" fill="hold"/>
                                        <p:tgtEl>
                                          <p:spTgt spid="19"/>
                                        </p:tgtEl>
                                        <p:attrNameLst>
                                          <p:attrName>ppt_w</p:attrName>
                                        </p:attrNameLst>
                                      </p:cBhvr>
                                      <p:tavLst>
                                        <p:tav tm="0">
                                          <p:val>
                                            <p:fltVal val="0"/>
                                          </p:val>
                                        </p:tav>
                                        <p:tav tm="100000">
                                          <p:val>
                                            <p:strVal val="#ppt_w"/>
                                          </p:val>
                                        </p:tav>
                                      </p:tavLst>
                                    </p:anim>
                                    <p:anim calcmode="lin" valueType="num">
                                      <p:cBhvr>
                                        <p:cTn id="56" dur="400" fill="hold"/>
                                        <p:tgtEl>
                                          <p:spTgt spid="19"/>
                                        </p:tgtEl>
                                        <p:attrNameLst>
                                          <p:attrName>ppt_h</p:attrName>
                                        </p:attrNameLst>
                                      </p:cBhvr>
                                      <p:tavLst>
                                        <p:tav tm="0">
                                          <p:val>
                                            <p:fltVal val="0"/>
                                          </p:val>
                                        </p:tav>
                                        <p:tav tm="100000">
                                          <p:val>
                                            <p:strVal val="#ppt_h"/>
                                          </p:val>
                                        </p:tav>
                                      </p:tavLst>
                                    </p:anim>
                                    <p:anim calcmode="lin" valueType="num">
                                      <p:cBhvr>
                                        <p:cTn id="57" dur="400" fill="hold"/>
                                        <p:tgtEl>
                                          <p:spTgt spid="19"/>
                                        </p:tgtEl>
                                        <p:attrNameLst>
                                          <p:attrName>style.rotation</p:attrName>
                                        </p:attrNameLst>
                                      </p:cBhvr>
                                      <p:tavLst>
                                        <p:tav tm="0">
                                          <p:val>
                                            <p:fltVal val="360"/>
                                          </p:val>
                                        </p:tav>
                                        <p:tav tm="100000">
                                          <p:val>
                                            <p:fltVal val="0"/>
                                          </p:val>
                                        </p:tav>
                                      </p:tavLst>
                                    </p:anim>
                                    <p:animEffect transition="in" filter="fade">
                                      <p:cBhvr>
                                        <p:cTn id="58" dur="400"/>
                                        <p:tgtEl>
                                          <p:spTgt spid="19"/>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400" fill="hold"/>
                                        <p:tgtEl>
                                          <p:spTgt spid="21"/>
                                        </p:tgtEl>
                                        <p:attrNameLst>
                                          <p:attrName>ppt_w</p:attrName>
                                        </p:attrNameLst>
                                      </p:cBhvr>
                                      <p:tavLst>
                                        <p:tav tm="0">
                                          <p:val>
                                            <p:fltVal val="0"/>
                                          </p:val>
                                        </p:tav>
                                        <p:tav tm="100000">
                                          <p:val>
                                            <p:strVal val="#ppt_w"/>
                                          </p:val>
                                        </p:tav>
                                      </p:tavLst>
                                    </p:anim>
                                    <p:anim calcmode="lin" valueType="num">
                                      <p:cBhvr>
                                        <p:cTn id="62" dur="400" fill="hold"/>
                                        <p:tgtEl>
                                          <p:spTgt spid="21"/>
                                        </p:tgtEl>
                                        <p:attrNameLst>
                                          <p:attrName>ppt_h</p:attrName>
                                        </p:attrNameLst>
                                      </p:cBhvr>
                                      <p:tavLst>
                                        <p:tav tm="0">
                                          <p:val>
                                            <p:fltVal val="0"/>
                                          </p:val>
                                        </p:tav>
                                        <p:tav tm="100000">
                                          <p:val>
                                            <p:strVal val="#ppt_h"/>
                                          </p:val>
                                        </p:tav>
                                      </p:tavLst>
                                    </p:anim>
                                    <p:anim calcmode="lin" valueType="num">
                                      <p:cBhvr>
                                        <p:cTn id="63" dur="400" fill="hold"/>
                                        <p:tgtEl>
                                          <p:spTgt spid="21"/>
                                        </p:tgtEl>
                                        <p:attrNameLst>
                                          <p:attrName>style.rotation</p:attrName>
                                        </p:attrNameLst>
                                      </p:cBhvr>
                                      <p:tavLst>
                                        <p:tav tm="0">
                                          <p:val>
                                            <p:fltVal val="360"/>
                                          </p:val>
                                        </p:tav>
                                        <p:tav tm="100000">
                                          <p:val>
                                            <p:fltVal val="0"/>
                                          </p:val>
                                        </p:tav>
                                      </p:tavLst>
                                    </p:anim>
                                    <p:animEffect transition="in" filter="fade">
                                      <p:cBhvr>
                                        <p:cTn id="64" dur="400"/>
                                        <p:tgtEl>
                                          <p:spTgt spid="21"/>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400" fill="hold"/>
                                        <p:tgtEl>
                                          <p:spTgt spid="20"/>
                                        </p:tgtEl>
                                        <p:attrNameLst>
                                          <p:attrName>ppt_w</p:attrName>
                                        </p:attrNameLst>
                                      </p:cBhvr>
                                      <p:tavLst>
                                        <p:tav tm="0">
                                          <p:val>
                                            <p:fltVal val="0"/>
                                          </p:val>
                                        </p:tav>
                                        <p:tav tm="100000">
                                          <p:val>
                                            <p:strVal val="#ppt_w"/>
                                          </p:val>
                                        </p:tav>
                                      </p:tavLst>
                                    </p:anim>
                                    <p:anim calcmode="lin" valueType="num">
                                      <p:cBhvr>
                                        <p:cTn id="68" dur="400" fill="hold"/>
                                        <p:tgtEl>
                                          <p:spTgt spid="20"/>
                                        </p:tgtEl>
                                        <p:attrNameLst>
                                          <p:attrName>ppt_h</p:attrName>
                                        </p:attrNameLst>
                                      </p:cBhvr>
                                      <p:tavLst>
                                        <p:tav tm="0">
                                          <p:val>
                                            <p:fltVal val="0"/>
                                          </p:val>
                                        </p:tav>
                                        <p:tav tm="100000">
                                          <p:val>
                                            <p:strVal val="#ppt_h"/>
                                          </p:val>
                                        </p:tav>
                                      </p:tavLst>
                                    </p:anim>
                                    <p:anim calcmode="lin" valueType="num">
                                      <p:cBhvr>
                                        <p:cTn id="69" dur="400" fill="hold"/>
                                        <p:tgtEl>
                                          <p:spTgt spid="20"/>
                                        </p:tgtEl>
                                        <p:attrNameLst>
                                          <p:attrName>style.rotation</p:attrName>
                                        </p:attrNameLst>
                                      </p:cBhvr>
                                      <p:tavLst>
                                        <p:tav tm="0">
                                          <p:val>
                                            <p:fltVal val="360"/>
                                          </p:val>
                                        </p:tav>
                                        <p:tav tm="100000">
                                          <p:val>
                                            <p:fltVal val="0"/>
                                          </p:val>
                                        </p:tav>
                                      </p:tavLst>
                                    </p:anim>
                                    <p:animEffect transition="in" filter="fade">
                                      <p:cBhvr>
                                        <p:cTn id="70" dur="400"/>
                                        <p:tgtEl>
                                          <p:spTgt spid="20"/>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400" fill="hold"/>
                                        <p:tgtEl>
                                          <p:spTgt spid="18"/>
                                        </p:tgtEl>
                                        <p:attrNameLst>
                                          <p:attrName>ppt_w</p:attrName>
                                        </p:attrNameLst>
                                      </p:cBhvr>
                                      <p:tavLst>
                                        <p:tav tm="0">
                                          <p:val>
                                            <p:fltVal val="0"/>
                                          </p:val>
                                        </p:tav>
                                        <p:tav tm="100000">
                                          <p:val>
                                            <p:strVal val="#ppt_w"/>
                                          </p:val>
                                        </p:tav>
                                      </p:tavLst>
                                    </p:anim>
                                    <p:anim calcmode="lin" valueType="num">
                                      <p:cBhvr>
                                        <p:cTn id="74" dur="400" fill="hold"/>
                                        <p:tgtEl>
                                          <p:spTgt spid="18"/>
                                        </p:tgtEl>
                                        <p:attrNameLst>
                                          <p:attrName>ppt_h</p:attrName>
                                        </p:attrNameLst>
                                      </p:cBhvr>
                                      <p:tavLst>
                                        <p:tav tm="0">
                                          <p:val>
                                            <p:fltVal val="0"/>
                                          </p:val>
                                        </p:tav>
                                        <p:tav tm="100000">
                                          <p:val>
                                            <p:strVal val="#ppt_h"/>
                                          </p:val>
                                        </p:tav>
                                      </p:tavLst>
                                    </p:anim>
                                    <p:anim calcmode="lin" valueType="num">
                                      <p:cBhvr>
                                        <p:cTn id="75" dur="400" fill="hold"/>
                                        <p:tgtEl>
                                          <p:spTgt spid="18"/>
                                        </p:tgtEl>
                                        <p:attrNameLst>
                                          <p:attrName>style.rotation</p:attrName>
                                        </p:attrNameLst>
                                      </p:cBhvr>
                                      <p:tavLst>
                                        <p:tav tm="0">
                                          <p:val>
                                            <p:fltVal val="360"/>
                                          </p:val>
                                        </p:tav>
                                        <p:tav tm="100000">
                                          <p:val>
                                            <p:fltVal val="0"/>
                                          </p:val>
                                        </p:tav>
                                      </p:tavLst>
                                    </p:anim>
                                    <p:animEffect transition="in" filter="fade">
                                      <p:cBhvr>
                                        <p:cTn id="76" dur="4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strips(downLeft)">
                                      <p:cBhvr>
                                        <p:cTn id="81"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7" grpId="0"/>
      <p:bldP spid="18" grpId="0"/>
      <p:bldP spid="19" grpId="0"/>
      <p:bldP spid="20" grpId="0"/>
      <p:bldP spid="21"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A_图片 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828778" y="-140094"/>
            <a:ext cx="2050472" cy="2050472"/>
          </a:xfrm>
          <a:prstGeom prst="rect">
            <a:avLst/>
          </a:prstGeom>
        </p:spPr>
      </p:pic>
      <p:sp>
        <p:nvSpPr>
          <p:cNvPr id="13" name="PA_文本框 7"/>
          <p:cNvSpPr txBox="1"/>
          <p:nvPr>
            <p:custDataLst>
              <p:tags r:id="rId2"/>
            </p:custDataLst>
          </p:nvPr>
        </p:nvSpPr>
        <p:spPr>
          <a:xfrm>
            <a:off x="0" y="543607"/>
            <a:ext cx="3468714" cy="646331"/>
          </a:xfrm>
          <a:prstGeom prst="rect">
            <a:avLst/>
          </a:prstGeom>
          <a:noFill/>
        </p:spPr>
        <p:txBody>
          <a:bodyPr wrap="square" rtlCol="0">
            <a:spAutoFit/>
          </a:bodyPr>
          <a:lstStyle/>
          <a:p>
            <a:pPr algn="ctr"/>
            <a:r>
              <a:rPr lang="en-US" altLang="zh-CN" sz="3600" b="1">
                <a:solidFill>
                  <a:srgbClr val="B3847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3</a:t>
            </a:r>
            <a:endParaRPr lang="zh-CN" altLang="en-US" sz="3600" b="1" dirty="0">
              <a:solidFill>
                <a:srgbClr val="B3847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5" name="图片 14" descr="图片包含 文字&#10;&#10;已生成高可信度的说明"/>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689" y="1660997"/>
            <a:ext cx="3990715" cy="4655533"/>
          </a:xfrm>
          <a:prstGeom prst="rect">
            <a:avLst/>
          </a:prstGeom>
        </p:spPr>
      </p:pic>
      <p:pic>
        <p:nvPicPr>
          <p:cNvPr id="10" name="PA_图片 3"/>
          <p:cNvPicPr>
            <a:picLocks noChangeAspect="1"/>
          </p:cNvPicPr>
          <p:nvPr>
            <p:custDataLst>
              <p:tags r:id="rId3"/>
            </p:custDataLst>
          </p:nvPr>
        </p:nvPicPr>
        <p:blipFill>
          <a:blip r:embed="rId9"/>
          <a:stretch>
            <a:fillRect/>
          </a:stretch>
        </p:blipFill>
        <p:spPr>
          <a:xfrm>
            <a:off x="3418499" y="104699"/>
            <a:ext cx="8653126" cy="5181600"/>
          </a:xfrm>
          <a:prstGeom prst="rect">
            <a:avLst/>
          </a:prstGeom>
        </p:spPr>
      </p:pic>
      <p:sp>
        <p:nvSpPr>
          <p:cNvPr id="11" name="TextBox 10"/>
          <p:cNvSpPr txBox="1"/>
          <p:nvPr/>
        </p:nvSpPr>
        <p:spPr>
          <a:xfrm>
            <a:off x="4565415" y="2312201"/>
            <a:ext cx="7143066" cy="523220"/>
          </a:xfrm>
          <a:prstGeom prst="rect">
            <a:avLst/>
          </a:prstGeom>
          <a:noFill/>
        </p:spPr>
        <p:txBody>
          <a:bodyPr wrap="square" rtlCol="0">
            <a:spAutoFit/>
          </a:bodyPr>
          <a:lstStyle/>
          <a:p>
            <a:r>
              <a:rPr lang="en-US" sz="2800" b="1" i="1">
                <a:solidFill>
                  <a:srgbClr val="1772D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Xếp các số sau theo thứ tự từ bé đến lớn:</a:t>
            </a:r>
          </a:p>
        </p:txBody>
      </p:sp>
      <p:sp>
        <p:nvSpPr>
          <p:cNvPr id="17" name="TextBox 16"/>
          <p:cNvSpPr txBox="1"/>
          <p:nvPr/>
        </p:nvSpPr>
        <p:spPr>
          <a:xfrm>
            <a:off x="4320087" y="2845624"/>
            <a:ext cx="6525713" cy="646331"/>
          </a:xfrm>
          <a:prstGeom prst="rect">
            <a:avLst/>
          </a:prstGeom>
          <a:noFill/>
        </p:spPr>
        <p:txBody>
          <a:bodyPr wrap="square" rtlCol="0">
            <a:spAutoFit/>
          </a:bodyPr>
          <a:lstStyle/>
          <a:p>
            <a:r>
              <a:rPr lang="en-US" sz="3600" b="1">
                <a:solidFill>
                  <a:srgbClr val="1772D7"/>
                </a:solidFill>
                <a:latin typeface="Times New Roman" panose="02020603050405020304" pitchFamily="18" charset="0"/>
                <a:cs typeface="Times New Roman" panose="02020603050405020304" pitchFamily="18" charset="0"/>
              </a:rPr>
              <a:t>2467 ; 28 092 ; 943 567 ; 932 018</a:t>
            </a:r>
          </a:p>
        </p:txBody>
      </p:sp>
      <p:sp>
        <p:nvSpPr>
          <p:cNvPr id="20" name="TextBox 19"/>
          <p:cNvSpPr txBox="1"/>
          <p:nvPr/>
        </p:nvSpPr>
        <p:spPr>
          <a:xfrm>
            <a:off x="4320087" y="3578972"/>
            <a:ext cx="1572713"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2467 ;</a:t>
            </a:r>
          </a:p>
        </p:txBody>
      </p:sp>
      <p:sp>
        <p:nvSpPr>
          <p:cNvPr id="21" name="TextBox 20"/>
          <p:cNvSpPr txBox="1"/>
          <p:nvPr/>
        </p:nvSpPr>
        <p:spPr>
          <a:xfrm>
            <a:off x="5695561" y="3578972"/>
            <a:ext cx="1752600"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28 092 ;</a:t>
            </a:r>
          </a:p>
        </p:txBody>
      </p:sp>
      <p:sp>
        <p:nvSpPr>
          <p:cNvPr id="22" name="TextBox 21"/>
          <p:cNvSpPr txBox="1"/>
          <p:nvPr/>
        </p:nvSpPr>
        <p:spPr>
          <a:xfrm>
            <a:off x="7394380" y="3589175"/>
            <a:ext cx="2044084"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932 018 ;</a:t>
            </a:r>
          </a:p>
        </p:txBody>
      </p:sp>
      <p:sp>
        <p:nvSpPr>
          <p:cNvPr id="23" name="TextBox 22"/>
          <p:cNvSpPr txBox="1"/>
          <p:nvPr/>
        </p:nvSpPr>
        <p:spPr>
          <a:xfrm>
            <a:off x="9239758" y="3589175"/>
            <a:ext cx="1961757"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943 567</a:t>
            </a:r>
          </a:p>
        </p:txBody>
      </p:sp>
      <p:sp>
        <p:nvSpPr>
          <p:cNvPr id="2" name="Rounded Rectangle 1"/>
          <p:cNvSpPr/>
          <p:nvPr/>
        </p:nvSpPr>
        <p:spPr>
          <a:xfrm>
            <a:off x="4291059" y="3491955"/>
            <a:ext cx="6696256" cy="74355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400"/>
                                        <p:tgtEl>
                                          <p:spTgt spid="15"/>
                                        </p:tgtEl>
                                      </p:cBhvr>
                                    </p:animEffect>
                                    <p:anim calcmode="lin" valueType="num">
                                      <p:cBhvr>
                                        <p:cTn id="13" dur="400" fill="hold"/>
                                        <p:tgtEl>
                                          <p:spTgt spid="15"/>
                                        </p:tgtEl>
                                        <p:attrNameLst>
                                          <p:attrName>ppt_x</p:attrName>
                                        </p:attrNameLst>
                                      </p:cBhvr>
                                      <p:tavLst>
                                        <p:tav tm="0">
                                          <p:val>
                                            <p:strVal val="#ppt_x"/>
                                          </p:val>
                                        </p:tav>
                                        <p:tav tm="100000">
                                          <p:val>
                                            <p:strVal val="#ppt_x"/>
                                          </p:val>
                                        </p:tav>
                                      </p:tavLst>
                                    </p:anim>
                                    <p:anim calcmode="lin" valueType="num">
                                      <p:cBhvr>
                                        <p:cTn id="14" dur="4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400"/>
                                        <p:tgtEl>
                                          <p:spTgt spid="13"/>
                                        </p:tgtEl>
                                      </p:cBhvr>
                                    </p:animEffect>
                                    <p:anim calcmode="lin" valueType="num">
                                      <p:cBhvr>
                                        <p:cTn id="18" dur="400" fill="hold"/>
                                        <p:tgtEl>
                                          <p:spTgt spid="13"/>
                                        </p:tgtEl>
                                        <p:attrNameLst>
                                          <p:attrName>ppt_x</p:attrName>
                                        </p:attrNameLst>
                                      </p:cBhvr>
                                      <p:tavLst>
                                        <p:tav tm="0">
                                          <p:val>
                                            <p:strVal val="#ppt_x"/>
                                          </p:val>
                                        </p:tav>
                                        <p:tav tm="100000">
                                          <p:val>
                                            <p:strVal val="#ppt_x"/>
                                          </p:val>
                                        </p:tav>
                                      </p:tavLst>
                                    </p:anim>
                                    <p:anim calcmode="lin" valueType="num">
                                      <p:cBhvr>
                                        <p:cTn id="19" dur="4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400"/>
                                        <p:tgtEl>
                                          <p:spTgt spid="10"/>
                                        </p:tgtEl>
                                      </p:cBhvr>
                                    </p:animEffect>
                                    <p:anim calcmode="lin" valueType="num">
                                      <p:cBhvr>
                                        <p:cTn id="23" dur="400" fill="hold"/>
                                        <p:tgtEl>
                                          <p:spTgt spid="10"/>
                                        </p:tgtEl>
                                        <p:attrNameLst>
                                          <p:attrName>ppt_x</p:attrName>
                                        </p:attrNameLst>
                                      </p:cBhvr>
                                      <p:tavLst>
                                        <p:tav tm="0">
                                          <p:val>
                                            <p:strVal val="#ppt_x"/>
                                          </p:val>
                                        </p:tav>
                                        <p:tav tm="100000">
                                          <p:val>
                                            <p:strVal val="#ppt_x"/>
                                          </p:val>
                                        </p:tav>
                                      </p:tavLst>
                                    </p:anim>
                                    <p:anim calcmode="lin" valueType="num">
                                      <p:cBhvr>
                                        <p:cTn id="24" dur="4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55" presetClass="entr" presetSubtype="0" fill="hold" grpId="0" nodeType="afterEffect">
                                  <p:stCondLst>
                                    <p:cond delay="0"/>
                                  </p:stCondLst>
                                  <p:iterate type="wd">
                                    <p:tmPct val="11364"/>
                                  </p:iterate>
                                  <p:childTnLst>
                                    <p:set>
                                      <p:cBhvr>
                                        <p:cTn id="27" dur="1" fill="hold">
                                          <p:stCondLst>
                                            <p:cond delay="0"/>
                                          </p:stCondLst>
                                        </p:cTn>
                                        <p:tgtEl>
                                          <p:spTgt spid="11"/>
                                        </p:tgtEl>
                                        <p:attrNameLst>
                                          <p:attrName>style.visibility</p:attrName>
                                        </p:attrNameLst>
                                      </p:cBhvr>
                                      <p:to>
                                        <p:strVal val="visible"/>
                                      </p:to>
                                    </p:set>
                                    <p:anim calcmode="lin" valueType="num">
                                      <p:cBhvr>
                                        <p:cTn id="28" dur="400" fill="hold"/>
                                        <p:tgtEl>
                                          <p:spTgt spid="11"/>
                                        </p:tgtEl>
                                        <p:attrNameLst>
                                          <p:attrName>ppt_w</p:attrName>
                                        </p:attrNameLst>
                                      </p:cBhvr>
                                      <p:tavLst>
                                        <p:tav tm="0">
                                          <p:val>
                                            <p:strVal val="#ppt_w*0.70"/>
                                          </p:val>
                                        </p:tav>
                                        <p:tav tm="100000">
                                          <p:val>
                                            <p:strVal val="#ppt_w"/>
                                          </p:val>
                                        </p:tav>
                                      </p:tavLst>
                                    </p:anim>
                                    <p:anim calcmode="lin" valueType="num">
                                      <p:cBhvr>
                                        <p:cTn id="29" dur="400" fill="hold"/>
                                        <p:tgtEl>
                                          <p:spTgt spid="11"/>
                                        </p:tgtEl>
                                        <p:attrNameLst>
                                          <p:attrName>ppt_h</p:attrName>
                                        </p:attrNameLst>
                                      </p:cBhvr>
                                      <p:tavLst>
                                        <p:tav tm="0">
                                          <p:val>
                                            <p:strVal val="#ppt_h"/>
                                          </p:val>
                                        </p:tav>
                                        <p:tav tm="100000">
                                          <p:val>
                                            <p:strVal val="#ppt_h"/>
                                          </p:val>
                                        </p:tav>
                                      </p:tavLst>
                                    </p:anim>
                                    <p:animEffect transition="in" filter="fade">
                                      <p:cBhvr>
                                        <p:cTn id="30" dur="400"/>
                                        <p:tgtEl>
                                          <p:spTgt spid="11"/>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400"/>
                                        <p:tgtEl>
                                          <p:spTgt spid="17"/>
                                        </p:tgtEl>
                                      </p:cBhvr>
                                    </p:animEffect>
                                    <p:anim calcmode="lin" valueType="num">
                                      <p:cBhvr>
                                        <p:cTn id="34" dur="400" fill="hold"/>
                                        <p:tgtEl>
                                          <p:spTgt spid="17"/>
                                        </p:tgtEl>
                                        <p:attrNameLst>
                                          <p:attrName>ppt_x</p:attrName>
                                        </p:attrNameLst>
                                      </p:cBhvr>
                                      <p:tavLst>
                                        <p:tav tm="0">
                                          <p:val>
                                            <p:strVal val="#ppt_x"/>
                                          </p:val>
                                        </p:tav>
                                        <p:tav tm="100000">
                                          <p:val>
                                            <p:strVal val="#ppt_x"/>
                                          </p:val>
                                        </p:tav>
                                      </p:tavLst>
                                    </p:anim>
                                    <p:anim calcmode="lin" valueType="num">
                                      <p:cBhvr>
                                        <p:cTn id="35" dur="4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400" fill="hold"/>
                                        <p:tgtEl>
                                          <p:spTgt spid="20"/>
                                        </p:tgtEl>
                                        <p:attrNameLst>
                                          <p:attrName>ppt_w</p:attrName>
                                        </p:attrNameLst>
                                      </p:cBhvr>
                                      <p:tavLst>
                                        <p:tav tm="0">
                                          <p:val>
                                            <p:fltVal val="0"/>
                                          </p:val>
                                        </p:tav>
                                        <p:tav tm="100000">
                                          <p:val>
                                            <p:strVal val="#ppt_w"/>
                                          </p:val>
                                        </p:tav>
                                      </p:tavLst>
                                    </p:anim>
                                    <p:anim calcmode="lin" valueType="num">
                                      <p:cBhvr>
                                        <p:cTn id="41" dur="400" fill="hold"/>
                                        <p:tgtEl>
                                          <p:spTgt spid="20"/>
                                        </p:tgtEl>
                                        <p:attrNameLst>
                                          <p:attrName>ppt_h</p:attrName>
                                        </p:attrNameLst>
                                      </p:cBhvr>
                                      <p:tavLst>
                                        <p:tav tm="0">
                                          <p:val>
                                            <p:fltVal val="0"/>
                                          </p:val>
                                        </p:tav>
                                        <p:tav tm="100000">
                                          <p:val>
                                            <p:strVal val="#ppt_h"/>
                                          </p:val>
                                        </p:tav>
                                      </p:tavLst>
                                    </p:anim>
                                    <p:animEffect transition="in" filter="fade">
                                      <p:cBhvr>
                                        <p:cTn id="42" dur="4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400" fill="hold"/>
                                        <p:tgtEl>
                                          <p:spTgt spid="21"/>
                                        </p:tgtEl>
                                        <p:attrNameLst>
                                          <p:attrName>ppt_w</p:attrName>
                                        </p:attrNameLst>
                                      </p:cBhvr>
                                      <p:tavLst>
                                        <p:tav tm="0">
                                          <p:val>
                                            <p:fltVal val="0"/>
                                          </p:val>
                                        </p:tav>
                                        <p:tav tm="100000">
                                          <p:val>
                                            <p:strVal val="#ppt_w"/>
                                          </p:val>
                                        </p:tav>
                                      </p:tavLst>
                                    </p:anim>
                                    <p:anim calcmode="lin" valueType="num">
                                      <p:cBhvr>
                                        <p:cTn id="48" dur="400" fill="hold"/>
                                        <p:tgtEl>
                                          <p:spTgt spid="21"/>
                                        </p:tgtEl>
                                        <p:attrNameLst>
                                          <p:attrName>ppt_h</p:attrName>
                                        </p:attrNameLst>
                                      </p:cBhvr>
                                      <p:tavLst>
                                        <p:tav tm="0">
                                          <p:val>
                                            <p:fltVal val="0"/>
                                          </p:val>
                                        </p:tav>
                                        <p:tav tm="100000">
                                          <p:val>
                                            <p:strVal val="#ppt_h"/>
                                          </p:val>
                                        </p:tav>
                                      </p:tavLst>
                                    </p:anim>
                                    <p:animEffect transition="in" filter="fade">
                                      <p:cBhvr>
                                        <p:cTn id="49" dur="4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400" fill="hold"/>
                                        <p:tgtEl>
                                          <p:spTgt spid="22"/>
                                        </p:tgtEl>
                                        <p:attrNameLst>
                                          <p:attrName>ppt_w</p:attrName>
                                        </p:attrNameLst>
                                      </p:cBhvr>
                                      <p:tavLst>
                                        <p:tav tm="0">
                                          <p:val>
                                            <p:fltVal val="0"/>
                                          </p:val>
                                        </p:tav>
                                        <p:tav tm="100000">
                                          <p:val>
                                            <p:strVal val="#ppt_w"/>
                                          </p:val>
                                        </p:tav>
                                      </p:tavLst>
                                    </p:anim>
                                    <p:anim calcmode="lin" valueType="num">
                                      <p:cBhvr>
                                        <p:cTn id="55" dur="400" fill="hold"/>
                                        <p:tgtEl>
                                          <p:spTgt spid="22"/>
                                        </p:tgtEl>
                                        <p:attrNameLst>
                                          <p:attrName>ppt_h</p:attrName>
                                        </p:attrNameLst>
                                      </p:cBhvr>
                                      <p:tavLst>
                                        <p:tav tm="0">
                                          <p:val>
                                            <p:fltVal val="0"/>
                                          </p:val>
                                        </p:tav>
                                        <p:tav tm="100000">
                                          <p:val>
                                            <p:strVal val="#ppt_h"/>
                                          </p:val>
                                        </p:tav>
                                      </p:tavLst>
                                    </p:anim>
                                    <p:animEffect transition="in" filter="fade">
                                      <p:cBhvr>
                                        <p:cTn id="56" dur="4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400" fill="hold"/>
                                        <p:tgtEl>
                                          <p:spTgt spid="23"/>
                                        </p:tgtEl>
                                        <p:attrNameLst>
                                          <p:attrName>ppt_w</p:attrName>
                                        </p:attrNameLst>
                                      </p:cBhvr>
                                      <p:tavLst>
                                        <p:tav tm="0">
                                          <p:val>
                                            <p:fltVal val="0"/>
                                          </p:val>
                                        </p:tav>
                                        <p:tav tm="100000">
                                          <p:val>
                                            <p:strVal val="#ppt_w"/>
                                          </p:val>
                                        </p:tav>
                                      </p:tavLst>
                                    </p:anim>
                                    <p:anim calcmode="lin" valueType="num">
                                      <p:cBhvr>
                                        <p:cTn id="62" dur="400" fill="hold"/>
                                        <p:tgtEl>
                                          <p:spTgt spid="23"/>
                                        </p:tgtEl>
                                        <p:attrNameLst>
                                          <p:attrName>ppt_h</p:attrName>
                                        </p:attrNameLst>
                                      </p:cBhvr>
                                      <p:tavLst>
                                        <p:tav tm="0">
                                          <p:val>
                                            <p:fltVal val="0"/>
                                          </p:val>
                                        </p:tav>
                                        <p:tav tm="100000">
                                          <p:val>
                                            <p:strVal val="#ppt_h"/>
                                          </p:val>
                                        </p:tav>
                                      </p:tavLst>
                                    </p:anim>
                                    <p:animEffect transition="in" filter="fade">
                                      <p:cBhvr>
                                        <p:cTn id="63" dur="400"/>
                                        <p:tgtEl>
                                          <p:spTgt spid="23"/>
                                        </p:tgtEl>
                                      </p:cBhvr>
                                    </p:animEffect>
                                  </p:childTnLst>
                                </p:cTn>
                              </p:par>
                            </p:childTnLst>
                          </p:cTn>
                        </p:par>
                        <p:par>
                          <p:cTn id="64" fill="hold">
                            <p:stCondLst>
                              <p:cond delay="500"/>
                            </p:stCondLst>
                            <p:childTnLst>
                              <p:par>
                                <p:cTn id="65" presetID="20" presetClass="entr" presetSubtype="0"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edge">
                                      <p:cBhvr>
                                        <p:cTn id="67" dur="400"/>
                                        <p:tgtEl>
                                          <p:spTgt spid="2"/>
                                        </p:tgtEl>
                                      </p:cBhvr>
                                    </p:animEffect>
                                  </p:childTnLst>
                                </p:cTn>
                              </p:par>
                            </p:childTnLst>
                          </p:cTn>
                        </p:par>
                        <p:par>
                          <p:cTn id="68" fill="hold">
                            <p:stCondLst>
                              <p:cond delay="1000"/>
                            </p:stCondLst>
                            <p:childTnLst>
                              <p:par>
                                <p:cTn id="69" presetID="22" presetClass="emph" presetSubtype="0" repeatCount="indefinite" fill="hold" grpId="1" nodeType="afterEffect">
                                  <p:stCondLst>
                                    <p:cond delay="0"/>
                                  </p:stCondLst>
                                  <p:endCondLst>
                                    <p:cond evt="onNext" delay="0">
                                      <p:tgtEl>
                                        <p:sldTgt/>
                                      </p:tgtEl>
                                    </p:cond>
                                  </p:endCondLst>
                                  <p:childTnLst>
                                    <p:animClr clrSpc="hsl" dir="cw">
                                      <p:cBhvr override="childStyle">
                                        <p:cTn id="70" dur="400" fill="hold"/>
                                        <p:tgtEl>
                                          <p:spTgt spid="2"/>
                                        </p:tgtEl>
                                        <p:attrNameLst>
                                          <p:attrName>style.color</p:attrName>
                                        </p:attrNameLst>
                                      </p:cBhvr>
                                      <p:by>
                                        <p:hsl h="-7200000" s="0" l="0"/>
                                      </p:by>
                                    </p:animClr>
                                    <p:animClr clrSpc="hsl" dir="cw">
                                      <p:cBhvr>
                                        <p:cTn id="71" dur="400" fill="hold"/>
                                        <p:tgtEl>
                                          <p:spTgt spid="2"/>
                                        </p:tgtEl>
                                        <p:attrNameLst>
                                          <p:attrName>fillcolor</p:attrName>
                                        </p:attrNameLst>
                                      </p:cBhvr>
                                      <p:by>
                                        <p:hsl h="-7200000" s="0" l="0"/>
                                      </p:by>
                                    </p:animClr>
                                    <p:animClr clrSpc="hsl" dir="cw">
                                      <p:cBhvr>
                                        <p:cTn id="72" dur="400" fill="hold"/>
                                        <p:tgtEl>
                                          <p:spTgt spid="2"/>
                                        </p:tgtEl>
                                        <p:attrNameLst>
                                          <p:attrName>stroke.color</p:attrName>
                                        </p:attrNameLst>
                                      </p:cBhvr>
                                      <p:by>
                                        <p:hsl h="-7200000" s="0" l="0"/>
                                      </p:by>
                                    </p:animClr>
                                    <p:set>
                                      <p:cBhvr>
                                        <p:cTn id="73" dur="4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7" grpId="0"/>
      <p:bldP spid="20" grpId="0"/>
      <p:bldP spid="21" grpId="0"/>
      <p:bldP spid="22" grpId="0"/>
      <p:bldP spid="23" grpId="0"/>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012" y="0"/>
            <a:ext cx="9225987" cy="6443905"/>
          </a:xfrm>
          <a:prstGeom prst="rect">
            <a:avLst/>
          </a:prstGeom>
        </p:spPr>
      </p:pic>
      <p:sp>
        <p:nvSpPr>
          <p:cNvPr id="6" name="PA_文本框 4"/>
          <p:cNvSpPr txBox="1"/>
          <p:nvPr>
            <p:custDataLst>
              <p:tags r:id="rId1"/>
            </p:custDataLst>
          </p:nvPr>
        </p:nvSpPr>
        <p:spPr>
          <a:xfrm>
            <a:off x="1009650" y="2761030"/>
            <a:ext cx="3316856" cy="923330"/>
          </a:xfrm>
          <a:prstGeom prst="rect">
            <a:avLst/>
          </a:prstGeom>
          <a:noFill/>
        </p:spPr>
        <p:txBody>
          <a:bodyPr wrap="square" rtlCol="0">
            <a:spAutoFit/>
          </a:bodyPr>
          <a:lstStyle/>
          <a:p>
            <a:pPr algn="ctr"/>
            <a:r>
              <a:rPr lang="en-US" altLang="zh-CN" sz="5400">
                <a:solidFill>
                  <a:srgbClr val="208FE0"/>
                </a:solidFill>
                <a:latin typeface="UVN Hai Long" panose="020D0800030108070604" pitchFamily="34" charset="0"/>
                <a:cs typeface="+mn-ea"/>
                <a:sym typeface="+mn-lt"/>
              </a:rPr>
              <a:t>DẶN DÒ</a:t>
            </a:r>
            <a:endParaRPr lang="zh-CN" altLang="en-US" sz="5400" dirty="0">
              <a:solidFill>
                <a:srgbClr val="208FE0"/>
              </a:solidFill>
              <a:latin typeface="UVN Hai Long" panose="020D0800030108070604" pitchFamily="34" charset="0"/>
              <a:cs typeface="+mn-ea"/>
              <a:sym typeface="+mn-lt"/>
            </a:endParaRPr>
          </a:p>
        </p:txBody>
      </p:sp>
      <p:sp>
        <p:nvSpPr>
          <p:cNvPr id="7" name="PA_矩形 5"/>
          <p:cNvSpPr/>
          <p:nvPr>
            <p:custDataLst>
              <p:tags r:id="rId2"/>
            </p:custDataLst>
          </p:nvPr>
        </p:nvSpPr>
        <p:spPr>
          <a:xfrm>
            <a:off x="2686356" y="3715488"/>
            <a:ext cx="6412673" cy="954107"/>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Xem lại bài. Nhớ các bước khi so sánh</a:t>
            </a:r>
          </a:p>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hai số có nhiều chữ số.</a:t>
            </a:r>
            <a:endParaRPr lang="zh-CN" altLang="en-US" sz="2800" b="1" i="0" dirty="0">
              <a:solidFill>
                <a:srgbClr val="EDB10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A_图片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33543" y="-369953"/>
            <a:ext cx="4712662" cy="4712662"/>
          </a:xfrm>
          <a:prstGeom prst="rect">
            <a:avLst/>
          </a:prstGeom>
        </p:spPr>
      </p:pic>
      <p:sp>
        <p:nvSpPr>
          <p:cNvPr id="11" name="PA_矩形 5"/>
          <p:cNvSpPr/>
          <p:nvPr>
            <p:custDataLst>
              <p:tags r:id="rId4"/>
            </p:custDataLst>
          </p:nvPr>
        </p:nvSpPr>
        <p:spPr>
          <a:xfrm>
            <a:off x="2616774" y="4711605"/>
            <a:ext cx="7198055" cy="523220"/>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Em có thể thử làm bài tập 4 (SGK/13).</a:t>
            </a:r>
            <a:r>
              <a:rPr lang="zh-CN" altLang="en-US" sz="2800" b="1" dirty="0">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a:t>
            </a:r>
          </a:p>
        </p:txBody>
      </p:sp>
      <p:sp>
        <p:nvSpPr>
          <p:cNvPr id="12" name="PA_矩形 5"/>
          <p:cNvSpPr/>
          <p:nvPr>
            <p:custDataLst>
              <p:tags r:id="rId5"/>
            </p:custDataLst>
          </p:nvPr>
        </p:nvSpPr>
        <p:spPr>
          <a:xfrm>
            <a:off x="2515173" y="5329061"/>
            <a:ext cx="6239083" cy="523220"/>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Chuẩn bị bài sau: Triệu và lớp triệu.</a:t>
            </a:r>
            <a:r>
              <a:rPr lang="zh-CN" altLang="en-US" sz="2800" b="1" dirty="0">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a:t>
            </a:r>
          </a:p>
        </p:txBody>
      </p:sp>
      <p:pic>
        <p:nvPicPr>
          <p:cNvPr id="9" name="PA_图片 11"/>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1824683" y="3519384"/>
            <a:ext cx="978272" cy="978272"/>
          </a:xfrm>
          <a:prstGeom prst="rect">
            <a:avLst/>
          </a:prstGeom>
        </p:spPr>
      </p:pic>
      <p:pic>
        <p:nvPicPr>
          <p:cNvPr id="10" name="PA_图片 11"/>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1638502" y="4378473"/>
            <a:ext cx="978272" cy="978272"/>
          </a:xfrm>
          <a:prstGeom prst="rect">
            <a:avLst/>
          </a:prstGeom>
        </p:spPr>
      </p:pic>
      <p:pic>
        <p:nvPicPr>
          <p:cNvPr id="14" name="PA_图片 11"/>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536901" y="5087174"/>
            <a:ext cx="978272" cy="9782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
                                        <p:tgtEl>
                                          <p:spTgt spid="8"/>
                                        </p:tgtEl>
                                      </p:cBhvr>
                                    </p:animEffect>
                                    <p:anim calcmode="lin" valueType="num">
                                      <p:cBhvr>
                                        <p:cTn id="13" dur="400" fill="hold"/>
                                        <p:tgtEl>
                                          <p:spTgt spid="8"/>
                                        </p:tgtEl>
                                        <p:attrNameLst>
                                          <p:attrName>ppt_x</p:attrName>
                                        </p:attrNameLst>
                                      </p:cBhvr>
                                      <p:tavLst>
                                        <p:tav tm="0">
                                          <p:val>
                                            <p:strVal val="#ppt_x"/>
                                          </p:val>
                                        </p:tav>
                                        <p:tav tm="100000">
                                          <p:val>
                                            <p:strVal val="#ppt_x"/>
                                          </p:val>
                                        </p:tav>
                                      </p:tavLst>
                                    </p:anim>
                                    <p:anim calcmode="lin" valueType="num">
                                      <p:cBhvr>
                                        <p:cTn id="14" dur="4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400" tmFilter="0, 0; .2, .5; .8, .5; 1, 0"/>
                                        <p:tgtEl>
                                          <p:spTgt spid="8"/>
                                        </p:tgtEl>
                                      </p:cBhvr>
                                    </p:animEffect>
                                    <p:animScale>
                                      <p:cBhvr>
                                        <p:cTn id="17" dur="200" autoRev="1" fill="hold"/>
                                        <p:tgtEl>
                                          <p:spTgt spid="8"/>
                                        </p:tgtEl>
                                      </p:cBhvr>
                                      <p:by x="105000" y="105000"/>
                                    </p:animScale>
                                  </p:childTnLst>
                                </p:cTn>
                              </p:par>
                            </p:childTnLst>
                          </p:cTn>
                        </p:par>
                        <p:par>
                          <p:cTn id="18" fill="hold">
                            <p:stCondLst>
                              <p:cond delay="1600"/>
                            </p:stCondLst>
                            <p:childTnLst>
                              <p:par>
                                <p:cTn id="19" presetID="16" presetClass="entr" presetSubtype="21" fill="hold" grpId="0" nodeType="after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4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26" presetClass="emph" presetSubtype="0" repeatCount="5000" fill="hold" nodeType="withEffect">
                                  <p:stCondLst>
                                    <p:cond delay="0"/>
                                  </p:stCondLst>
                                  <p:childTnLst>
                                    <p:animEffect transition="out" filter="fade">
                                      <p:cBhvr>
                                        <p:cTn id="30" dur="400" tmFilter="0, 0; .2, .5; .8, .5; 1, 0"/>
                                        <p:tgtEl>
                                          <p:spTgt spid="9"/>
                                        </p:tgtEl>
                                      </p:cBhvr>
                                    </p:animEffect>
                                    <p:animScale>
                                      <p:cBhvr>
                                        <p:cTn id="31" dur="200" autoRev="1" fill="hold"/>
                                        <p:tgtEl>
                                          <p:spTgt spid="9"/>
                                        </p:tgtEl>
                                      </p:cBhvr>
                                      <p:by x="105000" y="105000"/>
                                    </p:animScale>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400"/>
                                        <p:tgtEl>
                                          <p:spTgt spid="7"/>
                                        </p:tgtEl>
                                      </p:cBhvr>
                                    </p:animEffect>
                                    <p:anim calcmode="lin" valueType="num">
                                      <p:cBhvr>
                                        <p:cTn id="35" dur="400" fill="hold"/>
                                        <p:tgtEl>
                                          <p:spTgt spid="7"/>
                                        </p:tgtEl>
                                        <p:attrNameLst>
                                          <p:attrName>ppt_x</p:attrName>
                                        </p:attrNameLst>
                                      </p:cBhvr>
                                      <p:tavLst>
                                        <p:tav tm="0">
                                          <p:val>
                                            <p:strVal val="#ppt_x"/>
                                          </p:val>
                                        </p:tav>
                                        <p:tav tm="100000">
                                          <p:val>
                                            <p:strVal val="#ppt_x"/>
                                          </p:val>
                                        </p:tav>
                                      </p:tavLst>
                                    </p:anim>
                                    <p:anim calcmode="lin" valueType="num">
                                      <p:cBhvr>
                                        <p:cTn id="36" dur="4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400"/>
                                        <p:tgtEl>
                                          <p:spTgt spid="10"/>
                                        </p:tgtEl>
                                      </p:cBhvr>
                                    </p:animEffect>
                                    <p:anim calcmode="lin" valueType="num">
                                      <p:cBhvr>
                                        <p:cTn id="42" dur="400" fill="hold"/>
                                        <p:tgtEl>
                                          <p:spTgt spid="10"/>
                                        </p:tgtEl>
                                        <p:attrNameLst>
                                          <p:attrName>ppt_x</p:attrName>
                                        </p:attrNameLst>
                                      </p:cBhvr>
                                      <p:tavLst>
                                        <p:tav tm="0">
                                          <p:val>
                                            <p:strVal val="#ppt_x"/>
                                          </p:val>
                                        </p:tav>
                                        <p:tav tm="100000">
                                          <p:val>
                                            <p:strVal val="#ppt_x"/>
                                          </p:val>
                                        </p:tav>
                                      </p:tavLst>
                                    </p:anim>
                                    <p:anim calcmode="lin" valueType="num">
                                      <p:cBhvr>
                                        <p:cTn id="43" dur="400" fill="hold"/>
                                        <p:tgtEl>
                                          <p:spTgt spid="10"/>
                                        </p:tgtEl>
                                        <p:attrNameLst>
                                          <p:attrName>ppt_y</p:attrName>
                                        </p:attrNameLst>
                                      </p:cBhvr>
                                      <p:tavLst>
                                        <p:tav tm="0">
                                          <p:val>
                                            <p:strVal val="#ppt_y+.1"/>
                                          </p:val>
                                        </p:tav>
                                        <p:tav tm="100000">
                                          <p:val>
                                            <p:strVal val="#ppt_y"/>
                                          </p:val>
                                        </p:tav>
                                      </p:tavLst>
                                    </p:anim>
                                  </p:childTnLst>
                                </p:cTn>
                              </p:par>
                              <p:par>
                                <p:cTn id="44" presetID="26" presetClass="emph" presetSubtype="0" repeatCount="5000" fill="hold" nodeType="withEffect">
                                  <p:stCondLst>
                                    <p:cond delay="0"/>
                                  </p:stCondLst>
                                  <p:childTnLst>
                                    <p:animEffect transition="out" filter="fade">
                                      <p:cBhvr>
                                        <p:cTn id="45" dur="400" tmFilter="0, 0; .2, .5; .8, .5; 1, 0"/>
                                        <p:tgtEl>
                                          <p:spTgt spid="10"/>
                                        </p:tgtEl>
                                      </p:cBhvr>
                                    </p:animEffect>
                                    <p:animScale>
                                      <p:cBhvr>
                                        <p:cTn id="46" dur="200" autoRev="1" fill="hold"/>
                                        <p:tgtEl>
                                          <p:spTgt spid="10"/>
                                        </p:tgtEl>
                                      </p:cBhvr>
                                      <p:by x="105000" y="105000"/>
                                    </p:animScale>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400"/>
                                        <p:tgtEl>
                                          <p:spTgt spid="11"/>
                                        </p:tgtEl>
                                      </p:cBhvr>
                                    </p:animEffect>
                                    <p:anim calcmode="lin" valueType="num">
                                      <p:cBhvr>
                                        <p:cTn id="50" dur="400" fill="hold"/>
                                        <p:tgtEl>
                                          <p:spTgt spid="11"/>
                                        </p:tgtEl>
                                        <p:attrNameLst>
                                          <p:attrName>ppt_x</p:attrName>
                                        </p:attrNameLst>
                                      </p:cBhvr>
                                      <p:tavLst>
                                        <p:tav tm="0">
                                          <p:val>
                                            <p:strVal val="#ppt_x"/>
                                          </p:val>
                                        </p:tav>
                                        <p:tav tm="100000">
                                          <p:val>
                                            <p:strVal val="#ppt_x"/>
                                          </p:val>
                                        </p:tav>
                                      </p:tavLst>
                                    </p:anim>
                                    <p:anim calcmode="lin" valueType="num">
                                      <p:cBhvr>
                                        <p:cTn id="51" dur="4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400"/>
                                        <p:tgtEl>
                                          <p:spTgt spid="14"/>
                                        </p:tgtEl>
                                      </p:cBhvr>
                                    </p:animEffect>
                                    <p:anim calcmode="lin" valueType="num">
                                      <p:cBhvr>
                                        <p:cTn id="57" dur="400" fill="hold"/>
                                        <p:tgtEl>
                                          <p:spTgt spid="14"/>
                                        </p:tgtEl>
                                        <p:attrNameLst>
                                          <p:attrName>ppt_x</p:attrName>
                                        </p:attrNameLst>
                                      </p:cBhvr>
                                      <p:tavLst>
                                        <p:tav tm="0">
                                          <p:val>
                                            <p:strVal val="#ppt_x"/>
                                          </p:val>
                                        </p:tav>
                                        <p:tav tm="100000">
                                          <p:val>
                                            <p:strVal val="#ppt_x"/>
                                          </p:val>
                                        </p:tav>
                                      </p:tavLst>
                                    </p:anim>
                                    <p:anim calcmode="lin" valueType="num">
                                      <p:cBhvr>
                                        <p:cTn id="58" dur="400" fill="hold"/>
                                        <p:tgtEl>
                                          <p:spTgt spid="14"/>
                                        </p:tgtEl>
                                        <p:attrNameLst>
                                          <p:attrName>ppt_y</p:attrName>
                                        </p:attrNameLst>
                                      </p:cBhvr>
                                      <p:tavLst>
                                        <p:tav tm="0">
                                          <p:val>
                                            <p:strVal val="#ppt_y+.1"/>
                                          </p:val>
                                        </p:tav>
                                        <p:tav tm="100000">
                                          <p:val>
                                            <p:strVal val="#ppt_y"/>
                                          </p:val>
                                        </p:tav>
                                      </p:tavLst>
                                    </p:anim>
                                  </p:childTnLst>
                                </p:cTn>
                              </p:par>
                              <p:par>
                                <p:cTn id="59" presetID="26" presetClass="emph" presetSubtype="0" repeatCount="5000" fill="hold" nodeType="withEffect">
                                  <p:stCondLst>
                                    <p:cond delay="0"/>
                                  </p:stCondLst>
                                  <p:childTnLst>
                                    <p:animEffect transition="out" filter="fade">
                                      <p:cBhvr>
                                        <p:cTn id="60" dur="400" tmFilter="0, 0; .2, .5; .8, .5; 1, 0"/>
                                        <p:tgtEl>
                                          <p:spTgt spid="14"/>
                                        </p:tgtEl>
                                      </p:cBhvr>
                                    </p:animEffect>
                                    <p:animScale>
                                      <p:cBhvr>
                                        <p:cTn id="61" dur="200" autoRev="1" fill="hold"/>
                                        <p:tgtEl>
                                          <p:spTgt spid="14"/>
                                        </p:tgtEl>
                                      </p:cBhvr>
                                      <p:by x="105000" y="105000"/>
                                    </p:animScale>
                                  </p:childTnLst>
                                </p:cTn>
                              </p:par>
                              <p:par>
                                <p:cTn id="62" presetID="42"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400"/>
                                        <p:tgtEl>
                                          <p:spTgt spid="12"/>
                                        </p:tgtEl>
                                      </p:cBhvr>
                                    </p:animEffect>
                                    <p:anim calcmode="lin" valueType="num">
                                      <p:cBhvr>
                                        <p:cTn id="65" dur="400" fill="hold"/>
                                        <p:tgtEl>
                                          <p:spTgt spid="12"/>
                                        </p:tgtEl>
                                        <p:attrNameLst>
                                          <p:attrName>ppt_x</p:attrName>
                                        </p:attrNameLst>
                                      </p:cBhvr>
                                      <p:tavLst>
                                        <p:tav tm="0">
                                          <p:val>
                                            <p:strVal val="#ppt_x"/>
                                          </p:val>
                                        </p:tav>
                                        <p:tav tm="100000">
                                          <p:val>
                                            <p:strVal val="#ppt_x"/>
                                          </p:val>
                                        </p:tav>
                                      </p:tavLst>
                                    </p:anim>
                                    <p:anim calcmode="lin" valueType="num">
                                      <p:cBhvr>
                                        <p:cTn id="66"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468" y="544071"/>
            <a:ext cx="7223782" cy="6374682"/>
          </a:xfrm>
          <a:prstGeom prst="rect">
            <a:avLst/>
          </a:prstGeom>
        </p:spPr>
      </p:pic>
      <p:sp>
        <p:nvSpPr>
          <p:cNvPr id="9" name="文本框 8"/>
          <p:cNvSpPr txBox="1"/>
          <p:nvPr/>
        </p:nvSpPr>
        <p:spPr>
          <a:xfrm rot="21332577">
            <a:off x="2536323" y="3290744"/>
            <a:ext cx="6908800" cy="1754326"/>
          </a:xfrm>
          <a:prstGeom prst="rect">
            <a:avLst/>
          </a:prstGeom>
          <a:noFill/>
        </p:spPr>
        <p:txBody>
          <a:bodyPr wrap="square" rtlCol="0">
            <a:spAutoFit/>
          </a:bodyPr>
          <a:lstStyle/>
          <a:p>
            <a:pPr algn="ctr"/>
            <a:r>
              <a:rPr lang="en-US" altLang="zh-CN" sz="5400" b="1">
                <a:ln>
                  <a:solidFill>
                    <a:schemeClr val="accent1"/>
                  </a:solidFill>
                </a:ln>
                <a:solidFill>
                  <a:schemeClr val="bg1"/>
                </a:solidFill>
                <a:latin typeface="UTM Fancy Full" panose="02040603050506020204" pitchFamily="18" charset="0"/>
                <a:cs typeface="+mn-ea"/>
                <a:sym typeface="+mn-lt"/>
              </a:rPr>
              <a:t>Tạm biệt </a:t>
            </a:r>
            <a:br>
              <a:rPr lang="en-US" altLang="zh-CN" sz="5400" b="1">
                <a:ln>
                  <a:solidFill>
                    <a:schemeClr val="accent1"/>
                  </a:solidFill>
                </a:ln>
                <a:solidFill>
                  <a:schemeClr val="bg1"/>
                </a:solidFill>
                <a:latin typeface="UTM Fancy Full" panose="02040603050506020204" pitchFamily="18" charset="0"/>
                <a:cs typeface="+mn-ea"/>
                <a:sym typeface="+mn-lt"/>
              </a:rPr>
            </a:br>
            <a:r>
              <a:rPr lang="en-US" altLang="zh-CN" sz="5400" b="1">
                <a:ln>
                  <a:solidFill>
                    <a:schemeClr val="accent1"/>
                  </a:solidFill>
                </a:ln>
                <a:solidFill>
                  <a:schemeClr val="bg1"/>
                </a:solidFill>
                <a:latin typeface="UTM Fancy Full" panose="02040603050506020204" pitchFamily="18" charset="0"/>
                <a:cs typeface="+mn-ea"/>
                <a:sym typeface="+mn-lt"/>
              </a:rPr>
              <a:t>các em!</a:t>
            </a:r>
            <a:endParaRPr lang="zh-CN" altLang="en-US" sz="5400" b="1" dirty="0">
              <a:ln>
                <a:solidFill>
                  <a:schemeClr val="accent1"/>
                </a:solidFill>
              </a:ln>
              <a:solidFill>
                <a:schemeClr val="bg1"/>
              </a:solidFill>
              <a:latin typeface="UTM Fancy Full" panose="02040603050506020204" pitchFamily="18" charset="0"/>
              <a:cs typeface="+mn-ea"/>
              <a:sym typeface="+mn-lt"/>
            </a:endParaRPr>
          </a:p>
        </p:txBody>
      </p:sp>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shre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1+#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400" fill="hold"/>
                                        <p:tgtEl>
                                          <p:spTgt spid="18"/>
                                        </p:tgtEl>
                                        <p:attrNameLst>
                                          <p:attrName>ppt_x</p:attrName>
                                        </p:attrNameLst>
                                      </p:cBhvr>
                                      <p:tavLst>
                                        <p:tav tm="0">
                                          <p:val>
                                            <p:strVal val="1+#ppt_w/2"/>
                                          </p:val>
                                        </p:tav>
                                        <p:tav tm="100000">
                                          <p:val>
                                            <p:strVal val="#ppt_x"/>
                                          </p:val>
                                        </p:tav>
                                      </p:tavLst>
                                    </p:anim>
                                    <p:anim calcmode="lin" valueType="num">
                                      <p:cBhvr additive="base">
                                        <p:cTn id="12" dur="4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400" fill="hold"/>
                                        <p:tgtEl>
                                          <p:spTgt spid="17"/>
                                        </p:tgtEl>
                                        <p:attrNameLst>
                                          <p:attrName>ppt_x</p:attrName>
                                        </p:attrNameLst>
                                      </p:cBhvr>
                                      <p:tavLst>
                                        <p:tav tm="0">
                                          <p:val>
                                            <p:strVal val="1+#ppt_w/2"/>
                                          </p:val>
                                        </p:tav>
                                        <p:tav tm="100000">
                                          <p:val>
                                            <p:strVal val="#ppt_x"/>
                                          </p:val>
                                        </p:tav>
                                      </p:tavLst>
                                    </p:anim>
                                    <p:anim calcmode="lin" valueType="num">
                                      <p:cBhvr additive="base">
                                        <p:cTn id="16" dur="4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4000" fill="hold" nodeType="withEffect">
                                  <p:stCondLst>
                                    <p:cond delay="0"/>
                                  </p:stCondLst>
                                  <p:iterate type="lt">
                                    <p:tmPct val="10000"/>
                                  </p:iterate>
                                  <p:childTnLst>
                                    <p:animRot by="21600000">
                                      <p:cBhvr>
                                        <p:cTn id="18" dur="400" fill="hold"/>
                                        <p:tgtEl>
                                          <p:spTgt spid="16"/>
                                        </p:tgtEl>
                                        <p:attrNameLst>
                                          <p:attrName>r</p:attrName>
                                        </p:attrNameLst>
                                      </p:cBhvr>
                                    </p:animRot>
                                  </p:childTnLst>
                                </p:cTn>
                              </p:par>
                              <p:par>
                                <p:cTn id="19" presetID="8" presetClass="emph" presetSubtype="0" repeatCount="4000" fill="hold" nodeType="withEffect">
                                  <p:stCondLst>
                                    <p:cond delay="0"/>
                                  </p:stCondLst>
                                  <p:iterate type="lt">
                                    <p:tmPct val="10000"/>
                                  </p:iterate>
                                  <p:childTnLst>
                                    <p:animRot by="21600000">
                                      <p:cBhvr>
                                        <p:cTn id="20" dur="400" fill="hold"/>
                                        <p:tgtEl>
                                          <p:spTgt spid="18"/>
                                        </p:tgtEl>
                                        <p:attrNameLst>
                                          <p:attrName>r</p:attrName>
                                        </p:attrNameLst>
                                      </p:cBhvr>
                                    </p:animRot>
                                  </p:childTnLst>
                                </p:cTn>
                              </p:par>
                              <p:par>
                                <p:cTn id="21" presetID="8" presetClass="emph" presetSubtype="0" repeatCount="4000" fill="hold" nodeType="withEffect">
                                  <p:stCondLst>
                                    <p:cond delay="0"/>
                                  </p:stCondLst>
                                  <p:iterate type="lt">
                                    <p:tmPct val="10000"/>
                                  </p:iterate>
                                  <p:childTnLst>
                                    <p:animRot by="21600000">
                                      <p:cBhvr>
                                        <p:cTn id="22" dur="400" fill="hold"/>
                                        <p:tgtEl>
                                          <p:spTgt spid="17"/>
                                        </p:tgtEl>
                                        <p:attrNameLst>
                                          <p:attrName>r</p:attrName>
                                        </p:attrNameLst>
                                      </p:cBhvr>
                                    </p:animRot>
                                  </p:childTnLst>
                                </p:cTn>
                              </p:par>
                              <p:par>
                                <p:cTn id="23" presetID="47" presetClass="entr" presetSubtype="0" fill="hold" nodeType="with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Effect transition="in" filter="fade">
                                      <p:cBhvr>
                                        <p:cTn id="25" dur="400"/>
                                        <p:tgtEl>
                                          <p:spTgt spid="7"/>
                                        </p:tgtEl>
                                      </p:cBhvr>
                                    </p:animEffect>
                                    <p:anim calcmode="lin" valueType="num">
                                      <p:cBhvr>
                                        <p:cTn id="26" dur="400" fill="hold"/>
                                        <p:tgtEl>
                                          <p:spTgt spid="7"/>
                                        </p:tgtEl>
                                        <p:attrNameLst>
                                          <p:attrName>ppt_x</p:attrName>
                                        </p:attrNameLst>
                                      </p:cBhvr>
                                      <p:tavLst>
                                        <p:tav tm="0">
                                          <p:val>
                                            <p:strVal val="#ppt_x"/>
                                          </p:val>
                                        </p:tav>
                                        <p:tav tm="100000">
                                          <p:val>
                                            <p:strVal val="#ppt_x"/>
                                          </p:val>
                                        </p:tav>
                                      </p:tavLst>
                                    </p:anim>
                                    <p:anim calcmode="lin" valueType="num">
                                      <p:cBhvr>
                                        <p:cTn id="27" dur="4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400"/>
                                        <p:tgtEl>
                                          <p:spTgt spid="13"/>
                                        </p:tgtEl>
                                      </p:cBhvr>
                                    </p:animEffect>
                                    <p:anim calcmode="lin" valueType="num">
                                      <p:cBhvr>
                                        <p:cTn id="31" dur="400" fill="hold"/>
                                        <p:tgtEl>
                                          <p:spTgt spid="13"/>
                                        </p:tgtEl>
                                        <p:attrNameLst>
                                          <p:attrName>ppt_x</p:attrName>
                                        </p:attrNameLst>
                                      </p:cBhvr>
                                      <p:tavLst>
                                        <p:tav tm="0">
                                          <p:val>
                                            <p:strVal val="#ppt_x"/>
                                          </p:val>
                                        </p:tav>
                                        <p:tav tm="100000">
                                          <p:val>
                                            <p:strVal val="#ppt_x"/>
                                          </p:val>
                                        </p:tav>
                                      </p:tavLst>
                                    </p:anim>
                                    <p:anim calcmode="lin" valueType="num">
                                      <p:cBhvr>
                                        <p:cTn id="32" dur="400" fill="hold"/>
                                        <p:tgtEl>
                                          <p:spTgt spid="13"/>
                                        </p:tgtEl>
                                        <p:attrNameLst>
                                          <p:attrName>ppt_y</p:attrName>
                                        </p:attrNameLst>
                                      </p:cBhvr>
                                      <p:tavLst>
                                        <p:tav tm="0">
                                          <p:val>
                                            <p:strVal val="#ppt_y+.1"/>
                                          </p:val>
                                        </p:tav>
                                        <p:tav tm="100000">
                                          <p:val>
                                            <p:strVal val="#ppt_y"/>
                                          </p:val>
                                        </p:tav>
                                      </p:tavLst>
                                    </p:anim>
                                  </p:childTnLst>
                                </p:cTn>
                              </p:par>
                              <p:par>
                                <p:cTn id="33" presetID="38" presetClass="entr" presetSubtype="0" accel="50000" fill="hold" grpId="1" nodeType="with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set>
                                      <p:cBhvr>
                                        <p:cTn id="35" dur="182" fill="hold">
                                          <p:stCondLst>
                                            <p:cond delay="0"/>
                                          </p:stCondLst>
                                        </p:cTn>
                                        <p:tgtEl>
                                          <p:spTgt spid="9"/>
                                        </p:tgtEl>
                                        <p:attrNameLst>
                                          <p:attrName>style.rotation</p:attrName>
                                        </p:attrNameLst>
                                      </p:cBhvr>
                                      <p:to>
                                        <p:strVal val="-45.0"/>
                                      </p:to>
                                    </p:set>
                                    <p:anim calcmode="lin" valueType="num">
                                      <p:cBhvr>
                                        <p:cTn id="36" dur="182" fill="hold">
                                          <p:stCondLst>
                                            <p:cond delay="182"/>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37" dur="182"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38" dur="62" decel="50000" autoRev="1" fill="hold">
                                          <p:stCondLst>
                                            <p:cond delay="182"/>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39" dur="54" fill="hold">
                                          <p:stCondLst>
                                            <p:cond delay="346"/>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87" y="0"/>
            <a:ext cx="6364225" cy="6858000"/>
          </a:xfrm>
          <a:prstGeom prst="rect">
            <a:avLst/>
          </a:prstGeom>
        </p:spPr>
      </p:pic>
      <p:sp>
        <p:nvSpPr>
          <p:cNvPr id="3" name="Rectangle 2"/>
          <p:cNvSpPr/>
          <p:nvPr/>
        </p:nvSpPr>
        <p:spPr>
          <a:xfrm>
            <a:off x="6770086" y="551587"/>
            <a:ext cx="4055465" cy="1107996"/>
          </a:xfrm>
          <a:prstGeom prst="rect">
            <a:avLst/>
          </a:prstGeom>
          <a:noFill/>
        </p:spPr>
        <p:txBody>
          <a:bodyPr wrap="square" lIns="91440" tIns="45720" rIns="91440" bIns="45720">
            <a:spAutoFit/>
          </a:bodyPr>
          <a:lstStyle/>
          <a:p>
            <a:pPr algn="ctr"/>
            <a:r>
              <a:rPr lang="en-US" sz="6600" b="0" cap="none" spc="0">
                <a:ln w="0"/>
                <a:solidFill>
                  <a:srgbClr val="297715"/>
                </a:solidFill>
                <a:effectLst>
                  <a:glow rad="63500">
                    <a:schemeClr val="accent6">
                      <a:satMod val="175000"/>
                      <a:alpha val="40000"/>
                    </a:schemeClr>
                  </a:glow>
                  <a:outerShdw blurRad="38100" dist="19050" dir="2700000" algn="tl" rotWithShape="0">
                    <a:schemeClr val="dk1">
                      <a:alpha val="40000"/>
                    </a:schemeClr>
                  </a:outerShdw>
                </a:effectLst>
                <a:latin typeface="UVN Bo Quen" panose="04040804060802020203" pitchFamily="82" charset="0"/>
              </a:rPr>
              <a:t>Trò chơi</a:t>
            </a:r>
          </a:p>
        </p:txBody>
      </p:sp>
      <p:sp>
        <p:nvSpPr>
          <p:cNvPr id="4" name="Rectangle 3"/>
          <p:cNvSpPr/>
          <p:nvPr/>
        </p:nvSpPr>
        <p:spPr>
          <a:xfrm>
            <a:off x="6214541" y="1841242"/>
            <a:ext cx="4611010" cy="5016758"/>
          </a:xfrm>
          <a:prstGeom prst="rect">
            <a:avLst/>
          </a:prstGeom>
        </p:spPr>
        <p:txBody>
          <a:bodyPr wrap="square">
            <a:spAutoFit/>
          </a:bodyPr>
          <a:lstStyle/>
          <a:p>
            <a:pPr algn="ctr"/>
            <a: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t>Hái tá</a:t>
            </a:r>
            <a:b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br>
            <a: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t>đổi màu</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9554" y="3312557"/>
            <a:ext cx="1056495" cy="950845"/>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400"/>
                                        <p:tgtEl>
                                          <p:spTgt spid="3"/>
                                        </p:tgtEl>
                                      </p:cBhvr>
                                    </p:animEffect>
                                  </p:childTnLst>
                                </p:cTn>
                              </p:par>
                              <p:par>
                                <p:cTn id="8" presetID="47" presetClass="entr" presetSubtype="0" fill="hold" grpId="0" nodeType="with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anim calcmode="lin" valueType="num">
                                      <p:cBhvr>
                                        <p:cTn id="11" dur="400" fill="hold"/>
                                        <p:tgtEl>
                                          <p:spTgt spid="4"/>
                                        </p:tgtEl>
                                        <p:attrNameLst>
                                          <p:attrName>ppt_x</p:attrName>
                                        </p:attrNameLst>
                                      </p:cBhvr>
                                      <p:tavLst>
                                        <p:tav tm="0">
                                          <p:val>
                                            <p:strVal val="#ppt_x"/>
                                          </p:val>
                                        </p:tav>
                                        <p:tav tm="100000">
                                          <p:val>
                                            <p:strVal val="#ppt_x"/>
                                          </p:val>
                                        </p:tav>
                                      </p:tavLst>
                                    </p:anim>
                                    <p:anim calcmode="lin" valueType="num">
                                      <p:cBhvr>
                                        <p:cTn id="12" dur="400" fill="hold"/>
                                        <p:tgtEl>
                                          <p:spTgt spid="4"/>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
                                        <p:tgtEl>
                                          <p:spTgt spid="5"/>
                                        </p:tgtEl>
                                      </p:cBhvr>
                                    </p:animEffect>
                                    <p:anim calcmode="lin" valueType="num">
                                      <p:cBhvr>
                                        <p:cTn id="16" dur="400" fill="hold"/>
                                        <p:tgtEl>
                                          <p:spTgt spid="5"/>
                                        </p:tgtEl>
                                        <p:attrNameLst>
                                          <p:attrName>ppt_x</p:attrName>
                                        </p:attrNameLst>
                                      </p:cBhvr>
                                      <p:tavLst>
                                        <p:tav tm="0">
                                          <p:val>
                                            <p:strVal val="#ppt_x"/>
                                          </p:val>
                                        </p:tav>
                                        <p:tav tm="100000">
                                          <p:val>
                                            <p:strVal val="#ppt_x"/>
                                          </p:val>
                                        </p:tav>
                                      </p:tavLst>
                                    </p:anim>
                                    <p:anim calcmode="lin" valueType="num">
                                      <p:cBhvr>
                                        <p:cTn id="17" dur="4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47787" y="-23863"/>
            <a:ext cx="2954655"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4 362</a:t>
            </a:r>
            <a:endParaRPr lang="en-US" sz="9600" b="1" cap="none" spc="0">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781353" y="1428497"/>
            <a:ext cx="5308529" cy="830997"/>
          </a:xfrm>
          <a:prstGeom prst="rect">
            <a:avLst/>
          </a:prstGeom>
          <a:noFill/>
        </p:spPr>
        <p:txBody>
          <a:bodyPr wrap="square" lIns="91440" tIns="45720" rIns="91440" bIns="45720">
            <a:spAutoFit/>
          </a:bodyPr>
          <a:lstStyle/>
          <a:p>
            <a:pPr algn="ct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4 thuộc lớp nào?</a:t>
            </a:r>
            <a:endParaRPr lang="en-US" sz="4800" b="1" cap="none" spc="0">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2321253" y="692996"/>
            <a:ext cx="2851356" cy="2566216"/>
            <a:chOff x="2321253" y="692996"/>
            <a:chExt cx="2851356" cy="2566216"/>
          </a:xfrm>
        </p:grpSpPr>
        <p:pic>
          <p:nvPicPr>
            <p:cNvPr id="23" name="Picture 22"/>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21253" y="692996"/>
              <a:ext cx="2851356" cy="2566216"/>
            </a:xfrm>
            <a:prstGeom prst="rect">
              <a:avLst/>
            </a:prstGeom>
          </p:spPr>
        </p:pic>
        <p:sp>
          <p:nvSpPr>
            <p:cNvPr id="26" name="Rectangle 25"/>
            <p:cNvSpPr/>
            <p:nvPr/>
          </p:nvSpPr>
          <p:spPr>
            <a:xfrm>
              <a:off x="3245995" y="1531859"/>
              <a:ext cx="1353255" cy="1323439"/>
            </a:xfrm>
            <a:prstGeom prst="rect">
              <a:avLst/>
            </a:prstGeom>
            <a:noFill/>
          </p:spPr>
          <p:txBody>
            <a:bodyPr wrap="none" lIns="91440" tIns="45720" rIns="91440" bIns="45720">
              <a:spAutoFit/>
            </a:bodyPr>
            <a:lstStyle/>
            <a:p>
              <a:pPr algn="ct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 </a:t>
              </a:r>
              <a:b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nghìn</a:t>
              </a:r>
              <a:endParaRPr lang="en-US" sz="40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880900" y="2747859"/>
            <a:ext cx="2851356" cy="2566216"/>
            <a:chOff x="880900" y="2747859"/>
            <a:chExt cx="2851356" cy="2566216"/>
          </a:xfrm>
        </p:grpSpPr>
        <p:pic>
          <p:nvPicPr>
            <p:cNvPr id="22" name="Picture 2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851356" cy="2566216"/>
            </a:xfrm>
            <a:prstGeom prst="rect">
              <a:avLst/>
            </a:prstGeom>
          </p:spPr>
        </p:pic>
        <p:sp>
          <p:nvSpPr>
            <p:cNvPr id="27" name="Rectangle 26"/>
            <p:cNvSpPr/>
            <p:nvPr/>
          </p:nvSpPr>
          <p:spPr>
            <a:xfrm>
              <a:off x="1750073" y="3592146"/>
              <a:ext cx="1495922" cy="1323439"/>
            </a:xfrm>
            <a:prstGeom prst="rect">
              <a:avLst/>
            </a:prstGeom>
            <a:noFill/>
          </p:spPr>
          <p:txBody>
            <a:bodyPr wrap="none" lIns="91440" tIns="45720" rIns="91440" bIns="45720">
              <a:spAutoFit/>
            </a:bodyPr>
            <a:lstStyle/>
            <a:p>
              <a:pPr algn="ct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 </a:t>
              </a:r>
              <a:b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 vị</a:t>
              </a:r>
            </a:p>
          </p:txBody>
        </p:sp>
      </p:gr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27762"/>
          <a:stretch>
            <a:fillRect/>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599250" y="7580631"/>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1780" y="692412"/>
            <a:ext cx="2852001" cy="2566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400" fill="hold"/>
                                        <p:tgtEl>
                                          <p:spTgt spid="25"/>
                                        </p:tgtEl>
                                        <p:attrNameLst>
                                          <p:attrName>ppt_w</p:attrName>
                                        </p:attrNameLst>
                                      </p:cBhvr>
                                      <p:tavLst>
                                        <p:tav tm="0">
                                          <p:val>
                                            <p:fltVal val="0"/>
                                          </p:val>
                                        </p:tav>
                                        <p:tav tm="100000">
                                          <p:val>
                                            <p:strVal val="#ppt_w"/>
                                          </p:val>
                                        </p:tav>
                                      </p:tavLst>
                                    </p:anim>
                                    <p:anim calcmode="lin" valueType="num">
                                      <p:cBhvr>
                                        <p:cTn id="12" dur="4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anim calcmode="lin" valueType="num">
                                      <p:cBhvr>
                                        <p:cTn id="17" dur="400" fill="hold"/>
                                        <p:tgtEl>
                                          <p:spTgt spid="2"/>
                                        </p:tgtEl>
                                        <p:attrNameLst>
                                          <p:attrName>ppt_x</p:attrName>
                                        </p:attrNameLst>
                                      </p:cBhvr>
                                      <p:tavLst>
                                        <p:tav tm="0">
                                          <p:val>
                                            <p:strVal val="#ppt_x"/>
                                          </p:val>
                                        </p:tav>
                                        <p:tav tm="100000">
                                          <p:val>
                                            <p:strVal val="#ppt_x"/>
                                          </p:val>
                                        </p:tav>
                                      </p:tavLst>
                                    </p:anim>
                                    <p:anim calcmode="lin" valueType="num">
                                      <p:cBhvr>
                                        <p:cTn id="18" dur="4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400"/>
                                        <p:tgtEl>
                                          <p:spTgt spid="7"/>
                                        </p:tgtEl>
                                      </p:cBhvr>
                                    </p:animEffect>
                                    <p:anim calcmode="lin" valueType="num">
                                      <p:cBhvr>
                                        <p:cTn id="22" dur="400" fill="hold"/>
                                        <p:tgtEl>
                                          <p:spTgt spid="7"/>
                                        </p:tgtEl>
                                        <p:attrNameLst>
                                          <p:attrName>ppt_x</p:attrName>
                                        </p:attrNameLst>
                                      </p:cBhvr>
                                      <p:tavLst>
                                        <p:tav tm="0">
                                          <p:val>
                                            <p:strVal val="#ppt_x"/>
                                          </p:val>
                                        </p:tav>
                                        <p:tav tm="100000">
                                          <p:val>
                                            <p:strVal val="#ppt_x"/>
                                          </p:val>
                                        </p:tav>
                                      </p:tavLst>
                                    </p:anim>
                                    <p:anim calcmode="lin" valueType="num">
                                      <p:cBhvr>
                                        <p:cTn id="23"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8150" fill="hold"/>
                                        <p:tgtEl>
                                          <p:spTgt spid="4"/>
                                        </p:tgtEl>
                                      </p:cBhvr>
                                    </p:cmd>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par>
                                <p:cTn id="36" presetID="6"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500"/>
                                        <p:tgtEl>
                                          <p:spTgt spid="11"/>
                                        </p:tgtEl>
                                      </p:cBhvr>
                                    </p:animEffect>
                                  </p:childTnLst>
                                </p:cTn>
                              </p:par>
                            </p:childTnLst>
                          </p:cTn>
                        </p:par>
                      </p:childTnLst>
                    </p:cTn>
                  </p:par>
                </p:childTnLst>
              </p:cTn>
              <p:nextCondLst>
                <p:cond evt="onClick" delay="0">
                  <p:tgtEl>
                    <p:spTgt spid="2"/>
                  </p:tgtEl>
                </p:cond>
              </p:nextCondLst>
            </p:seq>
          </p:childTnLst>
        </p:cTn>
      </p:par>
    </p:tnLst>
    <p:bldLst>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40011" y="-23863"/>
            <a:ext cx="3570208"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65 170</a:t>
            </a:r>
          </a:p>
        </p:txBody>
      </p:sp>
      <p:sp>
        <p:nvSpPr>
          <p:cNvPr id="25" name="Rectangle 24"/>
          <p:cNvSpPr/>
          <p:nvPr/>
        </p:nvSpPr>
        <p:spPr>
          <a:xfrm>
            <a:off x="6781353" y="1428497"/>
            <a:ext cx="5308529" cy="707886"/>
          </a:xfrm>
          <a:prstGeom prst="rect">
            <a:avLst/>
          </a:prstGeom>
          <a:noFill/>
        </p:spPr>
        <p:txBody>
          <a:bodyPr wrap="square" lIns="91440" tIns="45720" rIns="91440" bIns="45720">
            <a:spAutoFit/>
          </a:bodyPr>
          <a:lstStyle/>
          <a:p>
            <a:pPr algn="ctr"/>
            <a:r>
              <a:rPr lang="en-US" sz="40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 trị của chữ số 6 là:</a:t>
            </a:r>
          </a:p>
        </p:txBody>
      </p:sp>
      <p:grpSp>
        <p:nvGrpSpPr>
          <p:cNvPr id="2" name="Group 1"/>
          <p:cNvGrpSpPr/>
          <p:nvPr/>
        </p:nvGrpSpPr>
        <p:grpSpPr>
          <a:xfrm>
            <a:off x="1748937" y="4232587"/>
            <a:ext cx="2400004" cy="2160000"/>
            <a:chOff x="1748937" y="4232587"/>
            <a:chExt cx="2400004" cy="2160000"/>
          </a:xfrm>
        </p:grpSpPr>
        <p:pic>
          <p:nvPicPr>
            <p:cNvPr id="23" name="Picture 22"/>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48937" y="4232587"/>
              <a:ext cx="2400004" cy="2160000"/>
            </a:xfrm>
            <a:prstGeom prst="rect">
              <a:avLst/>
            </a:prstGeom>
          </p:spPr>
        </p:pic>
        <p:sp>
          <p:nvSpPr>
            <p:cNvPr id="26" name="Rectangle 25"/>
            <p:cNvSpPr/>
            <p:nvPr/>
          </p:nvSpPr>
          <p:spPr>
            <a:xfrm>
              <a:off x="2274421" y="5049221"/>
              <a:ext cx="1736373" cy="769441"/>
            </a:xfrm>
            <a:prstGeom prst="rect">
              <a:avLst/>
            </a:prstGeom>
            <a:noFill/>
          </p:spPr>
          <p:txBody>
            <a:bodyPr wrap="none" lIns="91440" tIns="45720" rIns="91440" bIns="45720">
              <a:spAutoFit/>
            </a:bodyPr>
            <a:lstStyle/>
            <a:p>
              <a:pPr algn="ctr"/>
              <a:r>
                <a:rPr lang="en-US" sz="44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60 000</a:t>
              </a:r>
              <a:endParaRPr lang="en-US" sz="44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175053" y="2577348"/>
            <a:ext cx="2400004" cy="2160000"/>
            <a:chOff x="880900" y="2747859"/>
            <a:chExt cx="2400004" cy="2160000"/>
          </a:xfrm>
        </p:grpSpPr>
        <p:pic>
          <p:nvPicPr>
            <p:cNvPr id="22" name="Picture 21"/>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7" name="Rectangle 26"/>
            <p:cNvSpPr/>
            <p:nvPr/>
          </p:nvSpPr>
          <p:spPr>
            <a:xfrm>
              <a:off x="1870311" y="3443588"/>
              <a:ext cx="800219"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a:t>
              </a:r>
            </a:p>
          </p:txBody>
        </p:sp>
      </p:gr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b="27762"/>
          <a:stretch>
            <a:fillRect/>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99250" y="7580631"/>
            <a:ext cx="609600" cy="6096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8937" y="4238562"/>
            <a:ext cx="2400001" cy="2160000"/>
          </a:xfrm>
          <a:prstGeom prst="rect">
            <a:avLst/>
          </a:prstGeom>
        </p:spPr>
      </p:pic>
      <p:grpSp>
        <p:nvGrpSpPr>
          <p:cNvPr id="17" name="Group 16"/>
          <p:cNvGrpSpPr/>
          <p:nvPr/>
        </p:nvGrpSpPr>
        <p:grpSpPr>
          <a:xfrm>
            <a:off x="84446" y="2694401"/>
            <a:ext cx="2400004" cy="2160000"/>
            <a:chOff x="-4395000" y="6065564"/>
            <a:chExt cx="2400004" cy="2160000"/>
          </a:xfrm>
        </p:grpSpPr>
        <p:pic>
          <p:nvPicPr>
            <p:cNvPr id="18" name="Picture 17"/>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000" y="6065564"/>
              <a:ext cx="2400004" cy="2160000"/>
            </a:xfrm>
            <a:prstGeom prst="rect">
              <a:avLst/>
            </a:prstGeom>
          </p:spPr>
        </p:pic>
        <p:sp>
          <p:nvSpPr>
            <p:cNvPr id="20" name="Rectangle 19"/>
            <p:cNvSpPr/>
            <p:nvPr/>
          </p:nvSpPr>
          <p:spPr>
            <a:xfrm>
              <a:off x="-3736408" y="6875227"/>
              <a:ext cx="1415772"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6000</a:t>
              </a:r>
            </a:p>
          </p:txBody>
        </p:sp>
      </p:grpSp>
      <p:grpSp>
        <p:nvGrpSpPr>
          <p:cNvPr id="21" name="Group 20"/>
          <p:cNvGrpSpPr/>
          <p:nvPr/>
        </p:nvGrpSpPr>
        <p:grpSpPr>
          <a:xfrm>
            <a:off x="3094824" y="687016"/>
            <a:ext cx="2400004" cy="2160000"/>
            <a:chOff x="880900" y="2747859"/>
            <a:chExt cx="2400004" cy="2160000"/>
          </a:xfrm>
        </p:grpSpPr>
        <p:pic>
          <p:nvPicPr>
            <p:cNvPr id="29" name="Picture 28"/>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0" name="Rectangle 29"/>
            <p:cNvSpPr/>
            <p:nvPr/>
          </p:nvSpPr>
          <p:spPr>
            <a:xfrm>
              <a:off x="1716422" y="3443588"/>
              <a:ext cx="1107996"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600</a:t>
              </a:r>
            </a:p>
          </p:txBody>
        </p:sp>
      </p:grpSp>
      <p:grpSp>
        <p:nvGrpSpPr>
          <p:cNvPr id="31" name="Group 30"/>
          <p:cNvGrpSpPr/>
          <p:nvPr/>
        </p:nvGrpSpPr>
        <p:grpSpPr>
          <a:xfrm>
            <a:off x="580477" y="835786"/>
            <a:ext cx="2400004" cy="2160000"/>
            <a:chOff x="880900" y="2747859"/>
            <a:chExt cx="2400004" cy="2160000"/>
          </a:xfrm>
        </p:grpSpPr>
        <p:pic>
          <p:nvPicPr>
            <p:cNvPr id="32" name="Picture 31"/>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3" name="Rectangle 32"/>
            <p:cNvSpPr/>
            <p:nvPr/>
          </p:nvSpPr>
          <p:spPr>
            <a:xfrm>
              <a:off x="2024198" y="3443588"/>
              <a:ext cx="492443"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p>
          </p:txBody>
        </p:sp>
      </p:grpSp>
      <p:pic>
        <p:nvPicPr>
          <p:cNvPr id="3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70331" y="7580631"/>
            <a:ext cx="609600" cy="609600"/>
          </a:xfrm>
          <a:prstGeom prst="rect">
            <a:avLst/>
          </a:prstGeom>
        </p:spPr>
      </p:pic>
      <p:pic>
        <p:nvPicPr>
          <p:cNvPr id="35"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020315" y="7624099"/>
            <a:ext cx="609600" cy="609600"/>
          </a:xfrm>
          <a:prstGeom prst="rect">
            <a:avLst/>
          </a:prstGeom>
        </p:spPr>
      </p:pic>
      <p:pic>
        <p:nvPicPr>
          <p:cNvPr id="36"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654508" y="7624099"/>
            <a:ext cx="609600" cy="609600"/>
          </a:xfrm>
          <a:prstGeom prst="rect">
            <a:avLst/>
          </a:prstGeom>
        </p:spPr>
      </p:pic>
      <p:pic>
        <p:nvPicPr>
          <p:cNvPr id="37"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542302" y="7624099"/>
            <a:ext cx="609600" cy="609600"/>
          </a:xfrm>
          <a:prstGeom prst="rect">
            <a:avLst/>
          </a:prstGeom>
        </p:spPr>
      </p:pic>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b="27762"/>
          <a:stretch>
            <a:fillRect/>
          </a:stretch>
        </p:blipFill>
        <p:spPr>
          <a:xfrm rot="21380231">
            <a:off x="8286886" y="3849599"/>
            <a:ext cx="1699474" cy="11049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40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42" presetClass="entr" presetSubtype="0" fill="hold" nodeType="afterEffect">
                                  <p:stCondLst>
                                    <p:cond delay="4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4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4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4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150" fill="hold"/>
                                        <p:tgtEl>
                                          <p:spTgt spid="4"/>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6" name="chimes.wav"/>
                                        </p:tgtEl>
                                      </p:cMediaNode>
                                    </p:audio>
                                  </p:subTnLst>
                                </p:cTn>
                              </p:par>
                              <p:par>
                                <p:cTn id="51" presetID="6" presetClass="entr" presetSubtype="16"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circle(in)">
                                      <p:cBhvr>
                                        <p:cTn id="53" dur="500"/>
                                        <p:tgtEl>
                                          <p:spTgt spid="38"/>
                                        </p:tgtEl>
                                      </p:cBhvr>
                                    </p:animEffect>
                                  </p:childTnLst>
                                </p:cTn>
                              </p:par>
                            </p:childTnLst>
                          </p:cTn>
                        </p:par>
                      </p:childTnLst>
                    </p:cTn>
                  </p:par>
                </p:childTnLst>
              </p:cTn>
              <p:nextCondLst>
                <p:cond evt="onClick" delay="0">
                  <p:tgtEl>
                    <p:spTgt spid="2"/>
                  </p:tgtEl>
                </p:cond>
              </p:nextCondLst>
            </p:seq>
            <p:audio>
              <p:cMediaNode vol="80000">
                <p:cTn id="54" fill="hold" display="0">
                  <p:stCondLst>
                    <p:cond delay="indefinite"/>
                  </p:stCondLst>
                  <p:endCondLst>
                    <p:cond evt="onStopAudio" delay="0">
                      <p:tgtEl>
                        <p:sldTgt/>
                      </p:tgtEl>
                    </p:cond>
                  </p:endCondLst>
                </p:cTn>
                <p:tgtEl>
                  <p:spTgt spid="34"/>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34"/>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0" fill="hold"/>
                                        <p:tgtEl>
                                          <p:spTgt spid="36"/>
                                        </p:tgtEl>
                                      </p:cBhvr>
                                    </p:cmd>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50" fill="hold"/>
                                        <p:tgtEl>
                                          <p:spTgt spid="37"/>
                                        </p:tgtEl>
                                      </p:cBhvr>
                                    </p:cmd>
                                  </p:childTnLst>
                                </p:cTn>
                              </p:par>
                            </p:childTnLst>
                          </p:cTn>
                        </p:par>
                      </p:childTnLst>
                    </p:cTn>
                  </p:par>
                </p:childTnLst>
              </p:cTn>
              <p:nextCondLst>
                <p:cond evt="onClick" delay="0">
                  <p:tgtEl>
                    <p:spTgt spid="31"/>
                  </p:tgtEl>
                </p:cond>
              </p:nextCondLst>
            </p:seq>
          </p:childTnLst>
        </p:cTn>
      </p:par>
    </p:tnLst>
    <p:bldLst>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386122" y="-23863"/>
            <a:ext cx="3877986"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54 362 </a:t>
            </a:r>
            <a:endParaRPr lang="en-US" sz="9600" b="1" cap="none" spc="0">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781353" y="1428497"/>
            <a:ext cx="5308529" cy="1569660"/>
          </a:xfrm>
          <a:prstGeom prst="rect">
            <a:avLst/>
          </a:prstGeom>
          <a:noFill/>
        </p:spPr>
        <p:txBody>
          <a:bodyPr wrap="square" lIns="91440" tIns="45720" rIns="91440" bIns="45720">
            <a:spAutoFit/>
          </a:bodyPr>
          <a:lstStyle/>
          <a:p>
            <a:pPr algn="ct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 hàng trăm là </a:t>
            </a:r>
            <a:b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mấy?</a:t>
            </a:r>
          </a:p>
        </p:txBody>
      </p:sp>
      <p:grpSp>
        <p:nvGrpSpPr>
          <p:cNvPr id="2" name="Group 1"/>
          <p:cNvGrpSpPr/>
          <p:nvPr/>
        </p:nvGrpSpPr>
        <p:grpSpPr>
          <a:xfrm>
            <a:off x="737504" y="1269000"/>
            <a:ext cx="2400004" cy="2160000"/>
            <a:chOff x="737504" y="1269000"/>
            <a:chExt cx="2400004" cy="2160000"/>
          </a:xfrm>
        </p:grpSpPr>
        <p:pic>
          <p:nvPicPr>
            <p:cNvPr id="23" name="Picture 22"/>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7504" y="1269000"/>
              <a:ext cx="2400004" cy="2160000"/>
            </a:xfrm>
            <a:prstGeom prst="rect">
              <a:avLst/>
            </a:prstGeom>
          </p:spPr>
        </p:pic>
        <p:sp>
          <p:nvSpPr>
            <p:cNvPr id="26" name="Rectangle 25"/>
            <p:cNvSpPr/>
            <p:nvPr/>
          </p:nvSpPr>
          <p:spPr>
            <a:xfrm>
              <a:off x="1801313" y="2082334"/>
              <a:ext cx="569387"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endParaRPr lang="en-US" sz="60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175053" y="2577348"/>
            <a:ext cx="2400004" cy="2160000"/>
            <a:chOff x="880900" y="2747859"/>
            <a:chExt cx="2400004" cy="2160000"/>
          </a:xfrm>
        </p:grpSpPr>
        <p:pic>
          <p:nvPicPr>
            <p:cNvPr id="22" name="Picture 2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7" name="Rectangle 26"/>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p>
          </p:txBody>
        </p:sp>
      </p:gr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27762"/>
          <a:stretch>
            <a:fillRect/>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599250" y="7580631"/>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471" y="1269000"/>
            <a:ext cx="2400001" cy="2160000"/>
          </a:xfrm>
          <a:prstGeom prst="rect">
            <a:avLst/>
          </a:prstGeom>
        </p:spPr>
      </p:pic>
      <p:grpSp>
        <p:nvGrpSpPr>
          <p:cNvPr id="17" name="Group 16"/>
          <p:cNvGrpSpPr/>
          <p:nvPr/>
        </p:nvGrpSpPr>
        <p:grpSpPr>
          <a:xfrm>
            <a:off x="157699" y="3429000"/>
            <a:ext cx="2400004" cy="2160000"/>
            <a:chOff x="880900" y="2747859"/>
            <a:chExt cx="2400004" cy="2160000"/>
          </a:xfrm>
        </p:grpSpPr>
        <p:pic>
          <p:nvPicPr>
            <p:cNvPr id="18" name="Picture 17"/>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0" name="Rectangle 19"/>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p>
          </p:txBody>
        </p:sp>
      </p:grpSp>
      <p:grpSp>
        <p:nvGrpSpPr>
          <p:cNvPr id="21" name="Group 20"/>
          <p:cNvGrpSpPr/>
          <p:nvPr/>
        </p:nvGrpSpPr>
        <p:grpSpPr>
          <a:xfrm>
            <a:off x="3094824" y="687016"/>
            <a:ext cx="2400004" cy="2160000"/>
            <a:chOff x="880900" y="2747859"/>
            <a:chExt cx="2400004" cy="2160000"/>
          </a:xfrm>
        </p:grpSpPr>
        <p:pic>
          <p:nvPicPr>
            <p:cNvPr id="29" name="Picture 28"/>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0" name="Rectangle 29"/>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p>
          </p:txBody>
        </p:sp>
      </p:grpSp>
      <p:grpSp>
        <p:nvGrpSpPr>
          <p:cNvPr id="31" name="Group 30"/>
          <p:cNvGrpSpPr/>
          <p:nvPr/>
        </p:nvGrpSpPr>
        <p:grpSpPr>
          <a:xfrm>
            <a:off x="2037734" y="4083409"/>
            <a:ext cx="2400004" cy="2160000"/>
            <a:chOff x="880900" y="2747859"/>
            <a:chExt cx="2400004" cy="2160000"/>
          </a:xfrm>
        </p:grpSpPr>
        <p:pic>
          <p:nvPicPr>
            <p:cNvPr id="32" name="Picture 3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3" name="Rectangle 32"/>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p>
          </p:txBody>
        </p:sp>
      </p:grpSp>
      <p:pic>
        <p:nvPicPr>
          <p:cNvPr id="3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70331" y="7580631"/>
            <a:ext cx="609600" cy="609600"/>
          </a:xfrm>
          <a:prstGeom prst="rect">
            <a:avLst/>
          </a:prstGeom>
        </p:spPr>
      </p:pic>
      <p:pic>
        <p:nvPicPr>
          <p:cNvPr id="35"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020315" y="7624099"/>
            <a:ext cx="609600" cy="609600"/>
          </a:xfrm>
          <a:prstGeom prst="rect">
            <a:avLst/>
          </a:prstGeom>
        </p:spPr>
      </p:pic>
      <p:pic>
        <p:nvPicPr>
          <p:cNvPr id="36"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54508" y="7624099"/>
            <a:ext cx="609600" cy="609600"/>
          </a:xfrm>
          <a:prstGeom prst="rect">
            <a:avLst/>
          </a:prstGeom>
        </p:spPr>
      </p:pic>
      <p:pic>
        <p:nvPicPr>
          <p:cNvPr id="37"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542302" y="7624099"/>
            <a:ext cx="609600" cy="609600"/>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b="27762"/>
          <a:stretch>
            <a:fillRect/>
          </a:stretch>
        </p:blipFill>
        <p:spPr>
          <a:xfrm rot="21380231">
            <a:off x="8286886" y="3849599"/>
            <a:ext cx="1699474" cy="1104900"/>
          </a:xfrm>
          <a:prstGeom prst="rect">
            <a:avLst/>
          </a:prstGeom>
        </p:spPr>
      </p:pic>
      <p:pic>
        <p:nvPicPr>
          <p:cNvPr id="39" name="Picture 38"/>
          <p:cNvPicPr>
            <a:picLocks noChangeAspect="1"/>
          </p:cNvPicPr>
          <p:nvPr/>
        </p:nvPicPr>
        <p:blipFill rotWithShape="1">
          <a:blip r:embed="rId10">
            <a:extLst>
              <a:ext uri="{BEBA8EAE-BF5A-486C-A8C5-ECC9F3942E4B}">
                <a14:imgProps xmlns:a14="http://schemas.microsoft.com/office/drawing/2010/main">
                  <a14:imgLayer r:embed="rId11">
                    <a14:imgEffect>
                      <a14:backgroundRemoval t="6996" b="100000" l="10000" r="90000"/>
                    </a14:imgEffect>
                  </a14:imgLayer>
                </a14:imgProps>
              </a:ext>
              <a:ext uri="{28A0092B-C50C-407E-A947-70E740481C1C}">
                <a14:useLocalDpi xmlns:a14="http://schemas.microsoft.com/office/drawing/2010/main" val="0"/>
              </a:ext>
            </a:extLst>
          </a:blip>
          <a:srcRect b="27762"/>
          <a:stretch>
            <a:fillRect/>
          </a:stretch>
        </p:blipFill>
        <p:spPr>
          <a:xfrm rot="21380231">
            <a:off x="8683387" y="3807218"/>
            <a:ext cx="1699474" cy="11049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400" fill="hold"/>
                                        <p:tgtEl>
                                          <p:spTgt spid="25"/>
                                        </p:tgtEl>
                                        <p:attrNameLst>
                                          <p:attrName>ppt_w</p:attrName>
                                        </p:attrNameLst>
                                      </p:cBhvr>
                                      <p:tavLst>
                                        <p:tav tm="0">
                                          <p:val>
                                            <p:fltVal val="0"/>
                                          </p:val>
                                        </p:tav>
                                        <p:tav tm="100000">
                                          <p:val>
                                            <p:strVal val="#ppt_w"/>
                                          </p:val>
                                        </p:tav>
                                      </p:tavLst>
                                    </p:anim>
                                    <p:anim calcmode="lin" valueType="num">
                                      <p:cBhvr>
                                        <p:cTn id="12" dur="4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anim calcmode="lin" valueType="num">
                                      <p:cBhvr>
                                        <p:cTn id="17" dur="400" fill="hold"/>
                                        <p:tgtEl>
                                          <p:spTgt spid="2"/>
                                        </p:tgtEl>
                                        <p:attrNameLst>
                                          <p:attrName>ppt_x</p:attrName>
                                        </p:attrNameLst>
                                      </p:cBhvr>
                                      <p:tavLst>
                                        <p:tav tm="0">
                                          <p:val>
                                            <p:strVal val="#ppt_x"/>
                                          </p:val>
                                        </p:tav>
                                        <p:tav tm="100000">
                                          <p:val>
                                            <p:strVal val="#ppt_x"/>
                                          </p:val>
                                        </p:tav>
                                      </p:tavLst>
                                    </p:anim>
                                    <p:anim calcmode="lin" valueType="num">
                                      <p:cBhvr>
                                        <p:cTn id="18" dur="4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400"/>
                                        <p:tgtEl>
                                          <p:spTgt spid="7"/>
                                        </p:tgtEl>
                                      </p:cBhvr>
                                    </p:animEffect>
                                    <p:anim calcmode="lin" valueType="num">
                                      <p:cBhvr>
                                        <p:cTn id="22" dur="400" fill="hold"/>
                                        <p:tgtEl>
                                          <p:spTgt spid="7"/>
                                        </p:tgtEl>
                                        <p:attrNameLst>
                                          <p:attrName>ppt_x</p:attrName>
                                        </p:attrNameLst>
                                      </p:cBhvr>
                                      <p:tavLst>
                                        <p:tav tm="0">
                                          <p:val>
                                            <p:strVal val="#ppt_x"/>
                                          </p:val>
                                        </p:tav>
                                        <p:tav tm="100000">
                                          <p:val>
                                            <p:strVal val="#ppt_x"/>
                                          </p:val>
                                        </p:tav>
                                      </p:tavLst>
                                    </p:anim>
                                    <p:anim calcmode="lin" valueType="num">
                                      <p:cBhvr>
                                        <p:cTn id="23" dur="4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400"/>
                                        <p:tgtEl>
                                          <p:spTgt spid="17"/>
                                        </p:tgtEl>
                                      </p:cBhvr>
                                    </p:animEffect>
                                    <p:anim calcmode="lin" valueType="num">
                                      <p:cBhvr>
                                        <p:cTn id="27" dur="400" fill="hold"/>
                                        <p:tgtEl>
                                          <p:spTgt spid="17"/>
                                        </p:tgtEl>
                                        <p:attrNameLst>
                                          <p:attrName>ppt_x</p:attrName>
                                        </p:attrNameLst>
                                      </p:cBhvr>
                                      <p:tavLst>
                                        <p:tav tm="0">
                                          <p:val>
                                            <p:strVal val="#ppt_x"/>
                                          </p:val>
                                        </p:tav>
                                        <p:tav tm="100000">
                                          <p:val>
                                            <p:strVal val="#ppt_x"/>
                                          </p:val>
                                        </p:tav>
                                      </p:tavLst>
                                    </p:anim>
                                    <p:anim calcmode="lin" valueType="num">
                                      <p:cBhvr>
                                        <p:cTn id="28" dur="4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400"/>
                                        <p:tgtEl>
                                          <p:spTgt spid="21"/>
                                        </p:tgtEl>
                                      </p:cBhvr>
                                    </p:animEffect>
                                    <p:anim calcmode="lin" valueType="num">
                                      <p:cBhvr>
                                        <p:cTn id="32" dur="400" fill="hold"/>
                                        <p:tgtEl>
                                          <p:spTgt spid="21"/>
                                        </p:tgtEl>
                                        <p:attrNameLst>
                                          <p:attrName>ppt_x</p:attrName>
                                        </p:attrNameLst>
                                      </p:cBhvr>
                                      <p:tavLst>
                                        <p:tav tm="0">
                                          <p:val>
                                            <p:strVal val="#ppt_x"/>
                                          </p:val>
                                        </p:tav>
                                        <p:tav tm="100000">
                                          <p:val>
                                            <p:strVal val="#ppt_x"/>
                                          </p:val>
                                        </p:tav>
                                      </p:tavLst>
                                    </p:anim>
                                    <p:anim calcmode="lin" valueType="num">
                                      <p:cBhvr>
                                        <p:cTn id="33" dur="4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400"/>
                                        <p:tgtEl>
                                          <p:spTgt spid="31"/>
                                        </p:tgtEl>
                                      </p:cBhvr>
                                    </p:animEffect>
                                    <p:anim calcmode="lin" valueType="num">
                                      <p:cBhvr>
                                        <p:cTn id="37" dur="400" fill="hold"/>
                                        <p:tgtEl>
                                          <p:spTgt spid="31"/>
                                        </p:tgtEl>
                                        <p:attrNameLst>
                                          <p:attrName>ppt_x</p:attrName>
                                        </p:attrNameLst>
                                      </p:cBhvr>
                                      <p:tavLst>
                                        <p:tav tm="0">
                                          <p:val>
                                            <p:strVal val="#ppt_x"/>
                                          </p:val>
                                        </p:tav>
                                        <p:tav tm="100000">
                                          <p:val>
                                            <p:strVal val="#ppt_x"/>
                                          </p:val>
                                        </p:tav>
                                      </p:tavLst>
                                    </p:anim>
                                    <p:anim calcmode="lin" valueType="num">
                                      <p:cBhvr>
                                        <p:cTn id="38" dur="4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150" fill="hold"/>
                                        <p:tgtEl>
                                          <p:spTgt spid="4"/>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wav"/>
                                        </p:tgtEl>
                                      </p:cMediaNode>
                                    </p:audio>
                                  </p:subTnLst>
                                </p:cTn>
                              </p:par>
                              <p:par>
                                <p:cTn id="51" presetID="4" presetClass="entr" presetSubtype="16"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ox(in)">
                                      <p:cBhvr>
                                        <p:cTn id="53" dur="500"/>
                                        <p:tgtEl>
                                          <p:spTgt spid="39"/>
                                        </p:tgtEl>
                                      </p:cBhvr>
                                    </p:animEffect>
                                  </p:childTnLst>
                                </p:cTn>
                              </p:par>
                            </p:childTnLst>
                          </p:cTn>
                        </p:par>
                      </p:childTnLst>
                    </p:cTn>
                  </p:par>
                </p:childTnLst>
              </p:cTn>
              <p:nextCondLst>
                <p:cond evt="onClick" delay="0">
                  <p:tgtEl>
                    <p:spTgt spid="2"/>
                  </p:tgtEl>
                </p:cond>
              </p:nextCondLst>
            </p:seq>
            <p:audio>
              <p:cMediaNode vol="80000">
                <p:cTn id="54" fill="hold" display="0">
                  <p:stCondLst>
                    <p:cond delay="indefinite"/>
                  </p:stCondLst>
                  <p:endCondLst>
                    <p:cond evt="onStopAudio" delay="0">
                      <p:tgtEl>
                        <p:sldTgt/>
                      </p:tgtEl>
                    </p:cond>
                  </p:endCondLst>
                </p:cTn>
                <p:tgtEl>
                  <p:spTgt spid="34"/>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34"/>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0" fill="hold"/>
                                        <p:tgtEl>
                                          <p:spTgt spid="36"/>
                                        </p:tgtEl>
                                      </p:cBhvr>
                                    </p:cmd>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50" fill="hold"/>
                                        <p:tgtEl>
                                          <p:spTgt spid="37"/>
                                        </p:tgtEl>
                                      </p:cBhvr>
                                    </p:cmd>
                                  </p:childTnLst>
                                </p:cTn>
                              </p:par>
                            </p:childTnLst>
                          </p:cTn>
                        </p:par>
                      </p:childTnLst>
                    </p:cTn>
                  </p:par>
                </p:childTnLst>
              </p:cTn>
              <p:nextCondLst>
                <p:cond evt="onClick" delay="0">
                  <p:tgtEl>
                    <p:spTgt spid="31"/>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p:cNvPicPr>
            <a:picLocks noChangeAspect="1"/>
          </p:cNvPicPr>
          <p:nvPr/>
        </p:nvPicPr>
        <p:blipFill rotWithShape="1">
          <a:blip r:embed="rId3">
            <a:extLst>
              <a:ext uri="{28A0092B-C50C-407E-A947-70E740481C1C}">
                <a14:useLocalDpi xmlns:a14="http://schemas.microsoft.com/office/drawing/2010/main" val="0"/>
              </a:ext>
            </a:extLst>
          </a:blip>
          <a:srcRect l="39150" r="16406"/>
          <a:stretch>
            <a:fillRect/>
          </a:stretch>
        </p:blipFill>
        <p:spPr>
          <a:xfrm>
            <a:off x="20" y="10"/>
            <a:ext cx="12191980" cy="685799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29" y="5402072"/>
            <a:ext cx="1170434" cy="117043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690" y="3903386"/>
            <a:ext cx="1908632" cy="190863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011" y="-195757"/>
            <a:ext cx="3515690" cy="3102448"/>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497" y="4518265"/>
            <a:ext cx="1170434" cy="1170434"/>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701582"/>
            <a:ext cx="1170434" cy="1170434"/>
          </a:xfrm>
          <a:prstGeom prst="rect">
            <a:avLst/>
          </a:prstGeom>
        </p:spPr>
      </p:pic>
      <p:sp>
        <p:nvSpPr>
          <p:cNvPr id="3" name="Rectangle 2"/>
          <p:cNvSpPr/>
          <p:nvPr/>
        </p:nvSpPr>
        <p:spPr>
          <a:xfrm>
            <a:off x="1027182" y="917320"/>
            <a:ext cx="1850956" cy="1200329"/>
          </a:xfrm>
          <a:prstGeom prst="rect">
            <a:avLst/>
          </a:prstGeom>
          <a:noFill/>
        </p:spPr>
        <p:txBody>
          <a:bodyPr wrap="none" lIns="91440" tIns="45720" rIns="91440" bIns="45720">
            <a:spAutoFit/>
          </a:bodyPr>
          <a:lstStyle/>
          <a:p>
            <a:pPr algn="ctr"/>
            <a:r>
              <a:rPr lang="en-US" sz="7200" b="1" cap="none" spc="0">
                <a:ln w="0"/>
                <a:solidFill>
                  <a:schemeClr val="bg1"/>
                </a:solidFill>
                <a:effectLst>
                  <a:glow rad="101600">
                    <a:schemeClr val="accent1">
                      <a:satMod val="175000"/>
                      <a:alpha val="40000"/>
                    </a:schemeClr>
                  </a:glow>
                  <a:outerShdw blurRad="38100" dist="19050" dir="2700000" algn="tl" rotWithShape="0">
                    <a:schemeClr val="dk1">
                      <a:alpha val="40000"/>
                    </a:schemeClr>
                  </a:outerShdw>
                </a:effectLst>
                <a:latin typeface="UTM Bustamalaka" panose="02040603050506020204" pitchFamily="18" charset="0"/>
              </a:rPr>
              <a:t>Tiết 9</a:t>
            </a:r>
          </a:p>
        </p:txBody>
      </p:sp>
      <p:sp>
        <p:nvSpPr>
          <p:cNvPr id="14" name="Rectangle 13"/>
          <p:cNvSpPr/>
          <p:nvPr/>
        </p:nvSpPr>
        <p:spPr>
          <a:xfrm>
            <a:off x="4972984" y="580137"/>
            <a:ext cx="3890810" cy="1323439"/>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8000" b="0" cap="none" spc="0">
                <a:ln w="0">
                  <a:solidFill>
                    <a:schemeClr val="bg1"/>
                  </a:solidFill>
                </a:ln>
                <a:solidFill>
                  <a:srgbClr val="DBC3C3"/>
                </a:solidFill>
                <a:effectLst>
                  <a:reflection blurRad="6350" stA="60000" endA="900" endPos="58000" dir="5400000" sy="-100000" algn="bl" rotWithShape="0"/>
                </a:effectLst>
                <a:latin typeface="UTM Atlas" panose="02040603050506020204" pitchFamily="18" charset="0"/>
              </a:rPr>
              <a:t>TOÁN</a:t>
            </a:r>
          </a:p>
        </p:txBody>
      </p:sp>
      <p:sp>
        <p:nvSpPr>
          <p:cNvPr id="23" name="Rectangle 22"/>
          <p:cNvSpPr/>
          <p:nvPr/>
        </p:nvSpPr>
        <p:spPr>
          <a:xfrm>
            <a:off x="2982790" y="1959056"/>
            <a:ext cx="7551363" cy="2800767"/>
          </a:xfrm>
          <a:prstGeom prst="rect">
            <a:avLst/>
          </a:prstGeom>
          <a:noFill/>
        </p:spPr>
        <p:txBody>
          <a:bodyPr wrap="none" lIns="91440" tIns="45720" rIns="91440" bIns="45720">
            <a:spAutoFit/>
          </a:bodyPr>
          <a:lstStyle/>
          <a:p>
            <a:pPr algn="ctr"/>
            <a:r>
              <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So </a:t>
            </a:r>
            <a:r>
              <a:rPr lang="en-US" sz="8800" b="1" cap="none" spc="0"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sánh</a:t>
            </a:r>
            <a:r>
              <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800" b="1" cap="none" spc="0"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các</a:t>
            </a:r>
            <a:r>
              <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800" b="1" cap="none" spc="0"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số</a:t>
            </a:r>
            <a:r>
              <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p>
          <a:p>
            <a:pPr algn="ctr"/>
            <a:r>
              <a:rPr lang="en-US" sz="8800" b="1" cap="none" spc="0"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có</a:t>
            </a:r>
            <a:r>
              <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800" b="1" cap="none" spc="0"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nhiều</a:t>
            </a:r>
            <a:r>
              <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800" b="1" cap="none" spc="0"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chữ</a:t>
            </a:r>
            <a:r>
              <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 </a:t>
            </a:r>
            <a:r>
              <a:rPr lang="en-US" sz="8800" b="1" cap="none" spc="0" dirty="0" err="1">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số</a:t>
            </a:r>
            <a:endParaRPr lang="en-US" sz="8800" b="1" cap="none" spc="0" dirty="0">
              <a:ln w="38100">
                <a:solidFill>
                  <a:schemeClr val="bg1"/>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endParaRPr>
          </a:p>
        </p:txBody>
      </p:sp>
      <p:sp>
        <p:nvSpPr>
          <p:cNvPr id="12" name="Rectangle 11"/>
          <p:cNvSpPr/>
          <p:nvPr/>
        </p:nvSpPr>
        <p:spPr>
          <a:xfrm>
            <a:off x="2348931" y="4857702"/>
            <a:ext cx="1915909" cy="830997"/>
          </a:xfrm>
          <a:prstGeom prst="rect">
            <a:avLst/>
          </a:prstGeom>
          <a:noFill/>
        </p:spPr>
        <p:txBody>
          <a:bodyPr wrap="none" lIns="91440" tIns="45720" rIns="91440" bIns="45720">
            <a:spAutoFit/>
          </a:bodyPr>
          <a:lstStyle/>
          <a:p>
            <a:pPr algn="ctr"/>
            <a:r>
              <a:rPr lang="en-US" sz="4800" b="1">
                <a:ln w="0"/>
                <a:solidFill>
                  <a:schemeClr val="bg1"/>
                </a:solidFill>
                <a:effectLst>
                  <a:outerShdw blurRad="38100" dist="19050" dir="2700000" algn="tl" rotWithShape="0">
                    <a:schemeClr val="dk1">
                      <a:alpha val="40000"/>
                    </a:schemeClr>
                  </a:outerShdw>
                </a:effectLst>
                <a:latin typeface="UVN Da Lat" panose="03060902030302020204" pitchFamily="66" charset="0"/>
              </a:rPr>
              <a:t>SGK/12</a:t>
            </a:r>
            <a:endParaRPr lang="en-US" sz="4800" b="1" cap="none" spc="0">
              <a:ln w="0"/>
              <a:solidFill>
                <a:schemeClr val="bg1"/>
              </a:solidFill>
              <a:effectLst>
                <a:outerShdw blurRad="38100" dist="19050" dir="2700000" algn="tl" rotWithShape="0">
                  <a:schemeClr val="dk1">
                    <a:alpha val="40000"/>
                  </a:schemeClr>
                </a:outerShdw>
              </a:effectLst>
              <a:latin typeface="UVN Da Lat" panose="03060902030302020204" pitchFamily="66"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1+#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400" fill="hold"/>
                                        <p:tgtEl>
                                          <p:spTgt spid="18"/>
                                        </p:tgtEl>
                                        <p:attrNameLst>
                                          <p:attrName>ppt_x</p:attrName>
                                        </p:attrNameLst>
                                      </p:cBhvr>
                                      <p:tavLst>
                                        <p:tav tm="0">
                                          <p:val>
                                            <p:strVal val="1+#ppt_w/2"/>
                                          </p:val>
                                        </p:tav>
                                        <p:tav tm="100000">
                                          <p:val>
                                            <p:strVal val="#ppt_x"/>
                                          </p:val>
                                        </p:tav>
                                      </p:tavLst>
                                    </p:anim>
                                    <p:anim calcmode="lin" valueType="num">
                                      <p:cBhvr additive="base">
                                        <p:cTn id="12" dur="4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400" fill="hold"/>
                                        <p:tgtEl>
                                          <p:spTgt spid="17"/>
                                        </p:tgtEl>
                                        <p:attrNameLst>
                                          <p:attrName>ppt_x</p:attrName>
                                        </p:attrNameLst>
                                      </p:cBhvr>
                                      <p:tavLst>
                                        <p:tav tm="0">
                                          <p:val>
                                            <p:strVal val="1+#ppt_w/2"/>
                                          </p:val>
                                        </p:tav>
                                        <p:tav tm="100000">
                                          <p:val>
                                            <p:strVal val="#ppt_x"/>
                                          </p:val>
                                        </p:tav>
                                      </p:tavLst>
                                    </p:anim>
                                    <p:anim calcmode="lin" valueType="num">
                                      <p:cBhvr additive="base">
                                        <p:cTn id="16" dur="4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400" fill="hold"/>
                                        <p:tgtEl>
                                          <p:spTgt spid="16"/>
                                        </p:tgtEl>
                                        <p:attrNameLst>
                                          <p:attrName>r</p:attrName>
                                        </p:attrNameLst>
                                      </p:cBhvr>
                                    </p:animRot>
                                  </p:childTnLst>
                                </p:cTn>
                              </p:par>
                              <p:par>
                                <p:cTn id="19" presetID="8" presetClass="emph" presetSubtype="0" repeatCount="2000" fill="hold" nodeType="withEffect">
                                  <p:stCondLst>
                                    <p:cond delay="0"/>
                                  </p:stCondLst>
                                  <p:childTnLst>
                                    <p:animRot by="21600000">
                                      <p:cBhvr>
                                        <p:cTn id="20" dur="400" fill="hold"/>
                                        <p:tgtEl>
                                          <p:spTgt spid="18"/>
                                        </p:tgtEl>
                                        <p:attrNameLst>
                                          <p:attrName>r</p:attrName>
                                        </p:attrNameLst>
                                      </p:cBhvr>
                                    </p:animRot>
                                  </p:childTnLst>
                                </p:cTn>
                              </p:par>
                              <p:par>
                                <p:cTn id="21" presetID="8" presetClass="emph" presetSubtype="0" repeatCount="2000" fill="hold" nodeType="withEffect">
                                  <p:stCondLst>
                                    <p:cond delay="0"/>
                                  </p:stCondLst>
                                  <p:childTnLst>
                                    <p:animRot by="21600000">
                                      <p:cBhvr>
                                        <p:cTn id="22" dur="400" fill="hold"/>
                                        <p:tgtEl>
                                          <p:spTgt spid="17"/>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400"/>
                                        <p:tgtEl>
                                          <p:spTgt spid="7"/>
                                        </p:tgtEl>
                                      </p:cBhvr>
                                    </p:animEffect>
                                    <p:anim calcmode="lin" valueType="num">
                                      <p:cBhvr>
                                        <p:cTn id="26" dur="400" fill="hold"/>
                                        <p:tgtEl>
                                          <p:spTgt spid="7"/>
                                        </p:tgtEl>
                                        <p:attrNameLst>
                                          <p:attrName>ppt_x</p:attrName>
                                        </p:attrNameLst>
                                      </p:cBhvr>
                                      <p:tavLst>
                                        <p:tav tm="0">
                                          <p:val>
                                            <p:strVal val="#ppt_x"/>
                                          </p:val>
                                        </p:tav>
                                        <p:tav tm="100000">
                                          <p:val>
                                            <p:strVal val="#ppt_x"/>
                                          </p:val>
                                        </p:tav>
                                      </p:tavLst>
                                    </p:anim>
                                    <p:anim calcmode="lin" valueType="num">
                                      <p:cBhvr>
                                        <p:cTn id="27" dur="4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400"/>
                                        <p:tgtEl>
                                          <p:spTgt spid="13"/>
                                        </p:tgtEl>
                                      </p:cBhvr>
                                    </p:animEffect>
                                    <p:anim calcmode="lin" valueType="num">
                                      <p:cBhvr>
                                        <p:cTn id="31" dur="400" fill="hold"/>
                                        <p:tgtEl>
                                          <p:spTgt spid="13"/>
                                        </p:tgtEl>
                                        <p:attrNameLst>
                                          <p:attrName>ppt_x</p:attrName>
                                        </p:attrNameLst>
                                      </p:cBhvr>
                                      <p:tavLst>
                                        <p:tav tm="0">
                                          <p:val>
                                            <p:strVal val="#ppt_x"/>
                                          </p:val>
                                        </p:tav>
                                        <p:tav tm="100000">
                                          <p:val>
                                            <p:strVal val="#ppt_x"/>
                                          </p:val>
                                        </p:tav>
                                      </p:tavLst>
                                    </p:anim>
                                    <p:anim calcmode="lin" valueType="num">
                                      <p:cBhvr>
                                        <p:cTn id="32" dur="400" fill="hold"/>
                                        <p:tgtEl>
                                          <p:spTgt spid="13"/>
                                        </p:tgtEl>
                                        <p:attrNameLst>
                                          <p:attrName>ppt_y</p:attrName>
                                        </p:attrNameLst>
                                      </p:cBhvr>
                                      <p:tavLst>
                                        <p:tav tm="0">
                                          <p:val>
                                            <p:strVal val="#ppt_y+.1"/>
                                          </p:val>
                                        </p:tav>
                                        <p:tav tm="100000">
                                          <p:val>
                                            <p:strVal val="#ppt_y"/>
                                          </p:val>
                                        </p:tav>
                                      </p:tavLst>
                                    </p:anim>
                                  </p:childTnLst>
                                </p:cTn>
                              </p:par>
                              <p:par>
                                <p:cTn id="33" presetID="20" presetClass="entr" presetSubtype="0" fill="hold" grpId="0" nodeType="withEffect">
                                  <p:stCondLst>
                                    <p:cond delay="0"/>
                                  </p:stCondLst>
                                  <p:iterate type="lt">
                                    <p:tmPct val="10000"/>
                                  </p:iterate>
                                  <p:childTnLst>
                                    <p:set>
                                      <p:cBhvr>
                                        <p:cTn id="34" dur="1" fill="hold">
                                          <p:stCondLst>
                                            <p:cond delay="0"/>
                                          </p:stCondLst>
                                        </p:cTn>
                                        <p:tgtEl>
                                          <p:spTgt spid="3"/>
                                        </p:tgtEl>
                                        <p:attrNameLst>
                                          <p:attrName>style.visibility</p:attrName>
                                        </p:attrNameLst>
                                      </p:cBhvr>
                                      <p:to>
                                        <p:strVal val="visible"/>
                                      </p:to>
                                    </p:set>
                                    <p:animEffect transition="in" filter="wedge">
                                      <p:cBhvr>
                                        <p:cTn id="35" dur="4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400"/>
                                        <p:tgtEl>
                                          <p:spTgt spid="14"/>
                                        </p:tgtEl>
                                      </p:cBhvr>
                                    </p:animEffect>
                                  </p:childTnLst>
                                </p:cTn>
                              </p:par>
                            </p:childTnLst>
                          </p:cTn>
                        </p:par>
                        <p:par>
                          <p:cTn id="41" fill="hold">
                            <p:stCondLst>
                              <p:cond delay="519"/>
                            </p:stCondLst>
                            <p:childTnLst>
                              <p:par>
                                <p:cTn id="42" presetID="25" presetClass="entr" presetSubtype="0" fill="hold" grpId="0" nodeType="afterEffect">
                                  <p:stCondLst>
                                    <p:cond delay="0"/>
                                  </p:stCondLst>
                                  <p:iterate type="lt">
                                    <p:tmPct val="10000"/>
                                  </p:iterate>
                                  <p:childTnLst>
                                    <p:set>
                                      <p:cBhvr>
                                        <p:cTn id="43" dur="1" fill="hold">
                                          <p:stCondLst>
                                            <p:cond delay="0"/>
                                          </p:stCondLst>
                                        </p:cTn>
                                        <p:tgtEl>
                                          <p:spTgt spid="23"/>
                                        </p:tgtEl>
                                        <p:attrNameLst>
                                          <p:attrName>style.visibility</p:attrName>
                                        </p:attrNameLst>
                                      </p:cBhvr>
                                      <p:to>
                                        <p:strVal val="visible"/>
                                      </p:to>
                                    </p:set>
                                    <p:anim calcmode="lin" valueType="num">
                                      <p:cBhvr>
                                        <p:cTn id="44" dur="2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45" dur="2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46" dur="200" accel="50000" fill="hold">
                                          <p:stCondLst>
                                            <p:cond delay="200"/>
                                          </p:stCondLst>
                                        </p:cTn>
                                        <p:tgtEl>
                                          <p:spTgt spid="23"/>
                                        </p:tgtEl>
                                        <p:attrNameLst>
                                          <p:attrName>ppt_w</p:attrName>
                                        </p:attrNameLst>
                                      </p:cBhvr>
                                      <p:tavLst>
                                        <p:tav tm="0">
                                          <p:val>
                                            <p:strVal val="#ppt_w*.05"/>
                                          </p:val>
                                        </p:tav>
                                        <p:tav tm="100000">
                                          <p:val>
                                            <p:strVal val="#ppt_w"/>
                                          </p:val>
                                        </p:tav>
                                      </p:tavLst>
                                    </p:anim>
                                    <p:anim calcmode="lin" valueType="num">
                                      <p:cBhvr>
                                        <p:cTn id="47" dur="400" fill="hold"/>
                                        <p:tgtEl>
                                          <p:spTgt spid="23"/>
                                        </p:tgtEl>
                                        <p:attrNameLst>
                                          <p:attrName>ppt_h</p:attrName>
                                        </p:attrNameLst>
                                      </p:cBhvr>
                                      <p:tavLst>
                                        <p:tav tm="0">
                                          <p:val>
                                            <p:strVal val="#ppt_h"/>
                                          </p:val>
                                        </p:tav>
                                        <p:tav tm="100000">
                                          <p:val>
                                            <p:strVal val="#ppt_h"/>
                                          </p:val>
                                        </p:tav>
                                      </p:tavLst>
                                    </p:anim>
                                    <p:anim calcmode="lin" valueType="num">
                                      <p:cBhvr>
                                        <p:cTn id="48" dur="2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49" dur="2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0" dur="200" accel="50000" fill="hold">
                                          <p:stCondLst>
                                            <p:cond delay="200"/>
                                          </p:stCondLst>
                                        </p:cTn>
                                        <p:tgtEl>
                                          <p:spTgt spid="23"/>
                                        </p:tgtEl>
                                        <p:attrNameLst>
                                          <p:attrName>ppt_y</p:attrName>
                                        </p:attrNameLst>
                                      </p:cBhvr>
                                      <p:tavLst>
                                        <p:tav tm="0">
                                          <p:val>
                                            <p:strVal val="#ppt_y+.1"/>
                                          </p:val>
                                        </p:tav>
                                        <p:tav tm="100000">
                                          <p:val>
                                            <p:strVal val="#ppt_y"/>
                                          </p:val>
                                        </p:tav>
                                      </p:tavLst>
                                    </p:anim>
                                    <p:animEffect transition="in" filter="fade">
                                      <p:cBhvr>
                                        <p:cTn id="51" dur="400" decel="50000">
                                          <p:stCondLst>
                                            <p:cond delay="0"/>
                                          </p:stCondLst>
                                        </p:cTn>
                                        <p:tgtEl>
                                          <p:spTgt spid="23"/>
                                        </p:tgtEl>
                                      </p:cBhvr>
                                    </p:animEffect>
                                  </p:childTnLst>
                                </p:cTn>
                              </p:par>
                            </p:childTnLst>
                          </p:cTn>
                        </p:par>
                        <p:par>
                          <p:cTn id="52" fill="hold">
                            <p:stCondLst>
                              <p:cond delay="2079"/>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12"/>
                                        </p:tgtEl>
                                        <p:attrNameLst>
                                          <p:attrName>style.visibility</p:attrName>
                                        </p:attrNameLst>
                                      </p:cBhvr>
                                      <p:to>
                                        <p:strVal val="visible"/>
                                      </p:to>
                                    </p:set>
                                    <p:anim calcmode="lin" valueType="num">
                                      <p:cBhvr>
                                        <p:cTn id="55" dur="400" fill="hold"/>
                                        <p:tgtEl>
                                          <p:spTgt spid="12"/>
                                        </p:tgtEl>
                                        <p:attrNameLst>
                                          <p:attrName>ppt_w</p:attrName>
                                        </p:attrNameLst>
                                      </p:cBhvr>
                                      <p:tavLst>
                                        <p:tav tm="0">
                                          <p:val>
                                            <p:fltVal val="0"/>
                                          </p:val>
                                        </p:tav>
                                        <p:tav tm="100000">
                                          <p:val>
                                            <p:strVal val="#ppt_w"/>
                                          </p:val>
                                        </p:tav>
                                      </p:tavLst>
                                    </p:anim>
                                    <p:anim calcmode="lin" valueType="num">
                                      <p:cBhvr>
                                        <p:cTn id="56" dur="400" fill="hold"/>
                                        <p:tgtEl>
                                          <p:spTgt spid="12"/>
                                        </p:tgtEl>
                                        <p:attrNameLst>
                                          <p:attrName>ppt_h</p:attrName>
                                        </p:attrNameLst>
                                      </p:cBhvr>
                                      <p:tavLst>
                                        <p:tav tm="0">
                                          <p:val>
                                            <p:fltVal val="0"/>
                                          </p:val>
                                        </p:tav>
                                        <p:tav tm="100000">
                                          <p:val>
                                            <p:strVal val="#ppt_h"/>
                                          </p:val>
                                        </p:tav>
                                      </p:tavLst>
                                    </p:anim>
                                    <p:animEffect transition="in" filter="fade">
                                      <p:cBhvr>
                                        <p:cTn id="5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0D75-7339-4AAF-9F29-DA711C568236}"/>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65410288-C97B-4321-952B-6EF59DBA50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80397"/>
          </a:xfrm>
        </p:spPr>
      </p:pic>
      <p:sp>
        <p:nvSpPr>
          <p:cNvPr id="6" name="TextBox 5">
            <a:extLst>
              <a:ext uri="{FF2B5EF4-FFF2-40B4-BE49-F238E27FC236}">
                <a16:creationId xmlns:a16="http://schemas.microsoft.com/office/drawing/2014/main" id="{0738C7CD-8C37-4969-83F9-9C0E84D953EA}"/>
              </a:ext>
            </a:extLst>
          </p:cNvPr>
          <p:cNvSpPr txBox="1"/>
          <p:nvPr/>
        </p:nvSpPr>
        <p:spPr>
          <a:xfrm>
            <a:off x="1421028" y="451623"/>
            <a:ext cx="7846540" cy="1559401"/>
          </a:xfrm>
          <a:prstGeom prst="rect">
            <a:avLst/>
          </a:prstGeom>
          <a:noFill/>
        </p:spPr>
        <p:txBody>
          <a:bodyPr wrap="square" rtlCol="0">
            <a:spAutoFit/>
          </a:bodyPr>
          <a:lstStyle/>
          <a:p>
            <a:pPr algn="ctr">
              <a:spcBef>
                <a:spcPts val="700"/>
              </a:spcBef>
              <a:spcAft>
                <a:spcPts val="700"/>
              </a:spcAft>
            </a:pPr>
            <a:r>
              <a:rPr lang="vi-VN" sz="2400" b="1" dirty="0">
                <a:solidFill>
                  <a:schemeClr val="bg1"/>
                </a:solidFill>
                <a:latin typeface="HP001 4 hàng" panose="020B0603050302020204" pitchFamily="34" charset="0"/>
              </a:rPr>
              <a:t>Thứ năm ngày 15 tháng 9 năm 20201</a:t>
            </a:r>
          </a:p>
          <a:p>
            <a:pPr algn="ctr">
              <a:spcBef>
                <a:spcPts val="700"/>
              </a:spcBef>
              <a:spcAft>
                <a:spcPts val="700"/>
              </a:spcAft>
            </a:pPr>
            <a:r>
              <a:rPr lang="vi-VN" sz="2400" b="1" dirty="0">
                <a:solidFill>
                  <a:schemeClr val="bg1"/>
                </a:solidFill>
                <a:latin typeface="HP001 4 hàng" panose="020B0603050302020204" pitchFamily="34" charset="0"/>
              </a:rPr>
              <a:t>Toán </a:t>
            </a:r>
          </a:p>
          <a:p>
            <a:pPr algn="ctr">
              <a:spcBef>
                <a:spcPts val="700"/>
              </a:spcBef>
              <a:spcAft>
                <a:spcPts val="700"/>
              </a:spcAft>
            </a:pPr>
            <a:r>
              <a:rPr lang="vi-VN" sz="2400" b="1" dirty="0">
                <a:solidFill>
                  <a:schemeClr val="bg1"/>
                </a:solidFill>
                <a:latin typeface="HP001 4 hàng" panose="020B0603050302020204" pitchFamily="34" charset="0"/>
              </a:rPr>
              <a:t>So sánh các số có nhiều chữ số</a:t>
            </a:r>
          </a:p>
        </p:txBody>
      </p:sp>
    </p:spTree>
    <p:extLst>
      <p:ext uri="{BB962C8B-B14F-4D97-AF65-F5344CB8AC3E}">
        <p14:creationId xmlns:p14="http://schemas.microsoft.com/office/powerpoint/2010/main" val="259188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2" name="PA_组合 3"/>
          <p:cNvGrpSpPr/>
          <p:nvPr>
            <p:custDataLst>
              <p:tags r:id="rId2"/>
            </p:custDataLst>
          </p:nvPr>
        </p:nvGrpSpPr>
        <p:grpSpPr>
          <a:xfrm>
            <a:off x="150886" y="207816"/>
            <a:ext cx="3214687" cy="2071525"/>
            <a:chOff x="5408505" y="-250666"/>
            <a:chExt cx="3214687" cy="2071525"/>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14" name="文本框 13"/>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1</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25" name="图片 24"/>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a:fillRect/>
          </a:stretch>
        </p:blipFill>
        <p:spPr>
          <a:xfrm>
            <a:off x="154188" y="4894824"/>
            <a:ext cx="1308118" cy="1498600"/>
          </a:xfrm>
          <a:prstGeom prst="rect">
            <a:avLst/>
          </a:prstGeom>
        </p:spPr>
      </p:pic>
      <p:sp>
        <p:nvSpPr>
          <p:cNvPr id="26" name="文本框 25"/>
          <p:cNvSpPr txBox="1"/>
          <p:nvPr/>
        </p:nvSpPr>
        <p:spPr>
          <a:xfrm>
            <a:off x="4448828" y="556430"/>
            <a:ext cx="7477786" cy="1104245"/>
          </a:xfrm>
          <a:prstGeom prst="horizontalScroll">
            <a:avLst/>
          </a:prstGeom>
          <a:solidFill>
            <a:srgbClr val="6BBBF5"/>
          </a:solidFill>
          <a:ln w="3175">
            <a:solidFill>
              <a:schemeClr val="bg1"/>
            </a:solidFill>
          </a:ln>
        </p:spPr>
        <p:txBody>
          <a:bodyPr wrap="square" rtlCol="0">
            <a:spAutoFit/>
          </a:body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So sánh </a:t>
            </a:r>
            <a:r>
              <a:rPr lang="de-DE" altLang="zh-CN" sz="4800" b="1">
                <a:solidFill>
                  <a:srgbClr val="FFFF00"/>
                </a:solidFill>
                <a:latin typeface="Times New Roman" panose="02020603050405020304" pitchFamily="18" charset="0"/>
                <a:cs typeface="Times New Roman" panose="02020603050405020304" pitchFamily="18" charset="0"/>
                <a:sym typeface="+mn-lt"/>
              </a:rPr>
              <a:t>99 578 </a:t>
            </a:r>
            <a:r>
              <a:rPr lang="de-DE" altLang="zh-CN" sz="4800" b="1">
                <a:solidFill>
                  <a:schemeClr val="bg1"/>
                </a:solidFill>
                <a:latin typeface="Times New Roman" panose="02020603050405020304" pitchFamily="18" charset="0"/>
                <a:cs typeface="Times New Roman" panose="02020603050405020304" pitchFamily="18" charset="0"/>
                <a:sym typeface="+mn-lt"/>
              </a:rPr>
              <a:t>và </a:t>
            </a:r>
            <a:r>
              <a:rPr lang="de-DE" altLang="zh-CN" sz="4800" b="1">
                <a:solidFill>
                  <a:srgbClr val="FFFF00"/>
                </a:solidFill>
                <a:latin typeface="Times New Roman" panose="02020603050405020304" pitchFamily="18" charset="0"/>
                <a:cs typeface="Times New Roman" panose="02020603050405020304" pitchFamily="18" charset="0"/>
                <a:sym typeface="+mn-lt"/>
              </a:rPr>
              <a:t>100 000</a:t>
            </a:r>
            <a:endParaRPr lang="zh-CN" altLang="en-US" sz="4800" b="1" dirty="0">
              <a:solidFill>
                <a:srgbClr val="FFFF00"/>
              </a:solidFill>
              <a:latin typeface="Times New Roman" panose="02020603050405020304" pitchFamily="18" charset="0"/>
              <a:cs typeface="Times New Roman" panose="02020603050405020304" pitchFamily="18" charset="0"/>
              <a:sym typeface="+mn-lt"/>
            </a:endParaRPr>
          </a:p>
        </p:txBody>
      </p:sp>
      <p:sp>
        <p:nvSpPr>
          <p:cNvPr id="5" name="Rectangle 4"/>
          <p:cNvSpPr/>
          <p:nvPr/>
        </p:nvSpPr>
        <p:spPr>
          <a:xfrm>
            <a:off x="838540" y="2110181"/>
            <a:ext cx="4031874" cy="1569660"/>
          </a:xfrm>
          <a:prstGeom prst="rect">
            <a:avLst/>
          </a:prstGeom>
          <a:noFill/>
        </p:spPr>
        <p:txBody>
          <a:bodyPr wrap="none" lIns="91440" tIns="45720" rIns="91440" bIns="45720">
            <a:spAutoFit/>
          </a:bodyPr>
          <a:lstStyle/>
          <a:p>
            <a:pPr algn="ctr"/>
            <a:r>
              <a:rPr lang="en-US" sz="96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99 578</a:t>
            </a:r>
          </a:p>
        </p:txBody>
      </p:sp>
      <p:sp>
        <p:nvSpPr>
          <p:cNvPr id="28" name="Rectangle 27"/>
          <p:cNvSpPr/>
          <p:nvPr/>
        </p:nvSpPr>
        <p:spPr>
          <a:xfrm>
            <a:off x="6636586" y="2110181"/>
            <a:ext cx="4724370" cy="1569660"/>
          </a:xfrm>
          <a:prstGeom prst="rect">
            <a:avLst/>
          </a:prstGeom>
          <a:noFill/>
        </p:spPr>
        <p:txBody>
          <a:bodyPr wrap="none" lIns="91440" tIns="45720" rIns="91440" bIns="45720">
            <a:spAutoFit/>
          </a:bodyPr>
          <a:lstStyle/>
          <a:p>
            <a:pPr algn="ctr"/>
            <a:r>
              <a:rPr lang="en-US" sz="96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100 000</a:t>
            </a:r>
          </a:p>
        </p:txBody>
      </p:sp>
      <p:sp>
        <p:nvSpPr>
          <p:cNvPr id="7" name="Up Arrow 6"/>
          <p:cNvSpPr/>
          <p:nvPr/>
        </p:nvSpPr>
        <p:spPr>
          <a:xfrm>
            <a:off x="855916"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a:t>
            </a:r>
          </a:p>
        </p:txBody>
      </p:sp>
      <p:sp>
        <p:nvSpPr>
          <p:cNvPr id="8" name="Flowchart: Terminator 7"/>
          <p:cNvSpPr/>
          <p:nvPr/>
        </p:nvSpPr>
        <p:spPr>
          <a:xfrm>
            <a:off x="1752540" y="5080341"/>
            <a:ext cx="2418766" cy="957942"/>
          </a:xfrm>
          <a:prstGeom prst="flowChartTerminator">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5 chữ số</a:t>
            </a:r>
          </a:p>
        </p:txBody>
      </p:sp>
      <p:sp>
        <p:nvSpPr>
          <p:cNvPr id="30" name="Rectangle 29"/>
          <p:cNvSpPr/>
          <p:nvPr/>
        </p:nvSpPr>
        <p:spPr>
          <a:xfrm>
            <a:off x="4991301" y="2110181"/>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2" name="TextBox 1"/>
          <p:cNvSpPr txBox="1"/>
          <p:nvPr/>
        </p:nvSpPr>
        <p:spPr>
          <a:xfrm>
            <a:off x="5161321" y="1963987"/>
            <a:ext cx="438150" cy="1862048"/>
          </a:xfrm>
          <a:prstGeom prst="rect">
            <a:avLst/>
          </a:prstGeom>
          <a:noFill/>
        </p:spPr>
        <p:txBody>
          <a:bodyPr wrap="square" rtlCol="0">
            <a:spAutoFit/>
          </a:bodyPr>
          <a:lstStyle/>
          <a:p>
            <a:r>
              <a:rPr lang="en-US" sz="115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p>
        </p:txBody>
      </p:sp>
      <p:sp>
        <p:nvSpPr>
          <p:cNvPr id="22" name="Up Arrow 21"/>
          <p:cNvSpPr/>
          <p:nvPr/>
        </p:nvSpPr>
        <p:spPr>
          <a:xfrm>
            <a:off x="1540035"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2</a:t>
            </a:r>
          </a:p>
        </p:txBody>
      </p:sp>
      <p:sp>
        <p:nvSpPr>
          <p:cNvPr id="23" name="Up Arrow 22"/>
          <p:cNvSpPr/>
          <p:nvPr/>
        </p:nvSpPr>
        <p:spPr>
          <a:xfrm>
            <a:off x="2575920"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3</a:t>
            </a:r>
          </a:p>
        </p:txBody>
      </p:sp>
      <p:sp>
        <p:nvSpPr>
          <p:cNvPr id="27" name="Up Arrow 26"/>
          <p:cNvSpPr/>
          <p:nvPr/>
        </p:nvSpPr>
        <p:spPr>
          <a:xfrm>
            <a:off x="3245474"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4</a:t>
            </a:r>
          </a:p>
        </p:txBody>
      </p:sp>
      <p:sp>
        <p:nvSpPr>
          <p:cNvPr id="29" name="Up Arrow 28"/>
          <p:cNvSpPr/>
          <p:nvPr/>
        </p:nvSpPr>
        <p:spPr>
          <a:xfrm>
            <a:off x="3931872"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5</a:t>
            </a:r>
          </a:p>
        </p:txBody>
      </p:sp>
      <p:sp>
        <p:nvSpPr>
          <p:cNvPr id="34" name="Up Arrow 33"/>
          <p:cNvSpPr/>
          <p:nvPr/>
        </p:nvSpPr>
        <p:spPr>
          <a:xfrm>
            <a:off x="6661658" y="3479243"/>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a:t>
            </a:r>
          </a:p>
        </p:txBody>
      </p:sp>
      <p:sp>
        <p:nvSpPr>
          <p:cNvPr id="36" name="Up Arrow 35"/>
          <p:cNvSpPr/>
          <p:nvPr/>
        </p:nvSpPr>
        <p:spPr>
          <a:xfrm>
            <a:off x="7470426" y="3479243"/>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2</a:t>
            </a:r>
          </a:p>
        </p:txBody>
      </p:sp>
      <p:sp>
        <p:nvSpPr>
          <p:cNvPr id="37" name="Up Arrow 36"/>
          <p:cNvSpPr/>
          <p:nvPr/>
        </p:nvSpPr>
        <p:spPr>
          <a:xfrm>
            <a:off x="8201511"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3</a:t>
            </a:r>
          </a:p>
        </p:txBody>
      </p:sp>
      <p:sp>
        <p:nvSpPr>
          <p:cNvPr id="38" name="Up Arrow 37"/>
          <p:cNvSpPr/>
          <p:nvPr/>
        </p:nvSpPr>
        <p:spPr>
          <a:xfrm>
            <a:off x="10523467"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6</a:t>
            </a:r>
          </a:p>
        </p:txBody>
      </p:sp>
      <p:sp>
        <p:nvSpPr>
          <p:cNvPr id="39" name="Up Arrow 38"/>
          <p:cNvSpPr/>
          <p:nvPr/>
        </p:nvSpPr>
        <p:spPr>
          <a:xfrm>
            <a:off x="9862330"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5</a:t>
            </a:r>
          </a:p>
        </p:txBody>
      </p:sp>
      <p:sp>
        <p:nvSpPr>
          <p:cNvPr id="40" name="Up Arrow 39"/>
          <p:cNvSpPr/>
          <p:nvPr/>
        </p:nvSpPr>
        <p:spPr>
          <a:xfrm>
            <a:off x="9201193"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4</a:t>
            </a:r>
          </a:p>
        </p:txBody>
      </p:sp>
      <p:sp>
        <p:nvSpPr>
          <p:cNvPr id="41" name="Flowchart: Terminator 40"/>
          <p:cNvSpPr/>
          <p:nvPr/>
        </p:nvSpPr>
        <p:spPr>
          <a:xfrm>
            <a:off x="7623255" y="5080341"/>
            <a:ext cx="2418766" cy="957942"/>
          </a:xfrm>
          <a:prstGeom prst="flowChartTerminator">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43" name="Rectangle 42"/>
          <p:cNvSpPr/>
          <p:nvPr/>
        </p:nvSpPr>
        <p:spPr>
          <a:xfrm>
            <a:off x="-203200" y="3563040"/>
            <a:ext cx="12576748" cy="1446550"/>
          </a:xfrm>
          <a:prstGeom prst="rect">
            <a:avLst/>
          </a:prstGeom>
          <a:noFill/>
        </p:spPr>
        <p:txBody>
          <a:bodyPr wrap="square" lIns="91440" tIns="45720" rIns="91440" bIns="45720">
            <a:spAutoFit/>
          </a:bodyPr>
          <a:lstStyle/>
          <a:p>
            <a:pPr algn="ctr"/>
            <a:r>
              <a:rPr lang="en-US" sz="88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hay </a:t>
            </a:r>
            <a:r>
              <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100 000 </a:t>
            </a:r>
            <a:r>
              <a:rPr lang="en-US" sz="8800" b="1" cap="none" spc="600">
                <a:ln w="0">
                  <a:solidFill>
                    <a:srgbClr val="FF0000"/>
                  </a:solidFill>
                </a:ln>
                <a:solidFill>
                  <a:srgbClr val="FF0000"/>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a:t>
            </a:r>
            <a:r>
              <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88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99 578</a:t>
            </a:r>
            <a:endPar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5000" fill="hold" nodeType="withEffect">
                                  <p:stCondLst>
                                    <p:cond delay="1500"/>
                                  </p:stCondLst>
                                  <p:childTnLst>
                                    <p:animRot by="120000">
                                      <p:cBhvr>
                                        <p:cTn id="11" dur="40" fill="hold">
                                          <p:stCondLst>
                                            <p:cond delay="0"/>
                                          </p:stCondLst>
                                        </p:cTn>
                                        <p:tgtEl>
                                          <p:spTgt spid="12"/>
                                        </p:tgtEl>
                                        <p:attrNameLst>
                                          <p:attrName>r</p:attrName>
                                        </p:attrNameLst>
                                      </p:cBhvr>
                                    </p:animRot>
                                    <p:animRot by="-240000">
                                      <p:cBhvr>
                                        <p:cTn id="12" dur="80" fill="hold">
                                          <p:stCondLst>
                                            <p:cond delay="80"/>
                                          </p:stCondLst>
                                        </p:cTn>
                                        <p:tgtEl>
                                          <p:spTgt spid="12"/>
                                        </p:tgtEl>
                                        <p:attrNameLst>
                                          <p:attrName>r</p:attrName>
                                        </p:attrNameLst>
                                      </p:cBhvr>
                                    </p:animRot>
                                    <p:animRot by="240000">
                                      <p:cBhvr>
                                        <p:cTn id="13" dur="80" fill="hold">
                                          <p:stCondLst>
                                            <p:cond delay="160"/>
                                          </p:stCondLst>
                                        </p:cTn>
                                        <p:tgtEl>
                                          <p:spTgt spid="12"/>
                                        </p:tgtEl>
                                        <p:attrNameLst>
                                          <p:attrName>r</p:attrName>
                                        </p:attrNameLst>
                                      </p:cBhvr>
                                    </p:animRot>
                                    <p:animRot by="-240000">
                                      <p:cBhvr>
                                        <p:cTn id="14" dur="80" fill="hold">
                                          <p:stCondLst>
                                            <p:cond delay="240"/>
                                          </p:stCondLst>
                                        </p:cTn>
                                        <p:tgtEl>
                                          <p:spTgt spid="12"/>
                                        </p:tgtEl>
                                        <p:attrNameLst>
                                          <p:attrName>r</p:attrName>
                                        </p:attrNameLst>
                                      </p:cBhvr>
                                    </p:animRot>
                                    <p:animRot by="120000">
                                      <p:cBhvr>
                                        <p:cTn id="15" dur="80" fill="hold">
                                          <p:stCondLst>
                                            <p:cond delay="320"/>
                                          </p:stCondLst>
                                        </p:cTn>
                                        <p:tgtEl>
                                          <p:spTgt spid="12"/>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400" fill="hold"/>
                                        <p:tgtEl>
                                          <p:spTgt spid="25"/>
                                        </p:tgtEl>
                                        <p:attrNameLst>
                                          <p:attrName>ppt_w</p:attrName>
                                        </p:attrNameLst>
                                      </p:cBhvr>
                                      <p:tavLst>
                                        <p:tav tm="0">
                                          <p:val>
                                            <p:fltVal val="0"/>
                                          </p:val>
                                        </p:tav>
                                        <p:tav tm="100000">
                                          <p:val>
                                            <p:strVal val="#ppt_w"/>
                                          </p:val>
                                        </p:tav>
                                      </p:tavLst>
                                    </p:anim>
                                    <p:anim calcmode="lin" valueType="num">
                                      <p:cBhvr>
                                        <p:cTn id="19" dur="400" fill="hold"/>
                                        <p:tgtEl>
                                          <p:spTgt spid="25"/>
                                        </p:tgtEl>
                                        <p:attrNameLst>
                                          <p:attrName>ppt_h</p:attrName>
                                        </p:attrNameLst>
                                      </p:cBhvr>
                                      <p:tavLst>
                                        <p:tav tm="0">
                                          <p:val>
                                            <p:fltVal val="0"/>
                                          </p:val>
                                        </p:tav>
                                        <p:tav tm="100000">
                                          <p:val>
                                            <p:strVal val="#ppt_h"/>
                                          </p:val>
                                        </p:tav>
                                      </p:tavLst>
                                    </p:anim>
                                    <p:animEffect transition="in" filter="fade">
                                      <p:cBhvr>
                                        <p:cTn id="20" dur="400"/>
                                        <p:tgtEl>
                                          <p:spTgt spid="25"/>
                                        </p:tgtEl>
                                      </p:cBhvr>
                                    </p:animEffect>
                                  </p:childTnLst>
                                </p:cTn>
                              </p:par>
                              <p:par>
                                <p:cTn id="21" presetID="41" presetClass="path" presetSubtype="0" accel="50000" decel="50000" fill="hold" nodeType="withEffect">
                                  <p:stCondLst>
                                    <p:cond delay="0"/>
                                  </p:stCondLst>
                                  <p:childTnLst>
                                    <p:animMotion origin="layout" path="M 3.95833E-6 -0.05926 C 0.00481 -0.0375 0.02148 -0.01598 0.0276 -0.01598 C 0.06484 -0.01598 0.10325 -0.3544 0.10325 -0.69283 C 0.10325 -0.52246 0.12252 -0.3544 0.14049 -0.3544 C 0.15963 -0.3544 0.1776 -0.525 0.1776 -0.69283 C 0.1776 -0.60903 0.18724 -0.52246 0.19687 -0.52246 C 0.20638 -0.52246 0.21614 -0.60648 0.21614 -0.69283 C 0.21614 -0.64977 0.22096 -0.60903 0.22565 -0.60903 C 0.23046 -0.60903 0.23515 -0.65232 0.23515 -0.69283 C 0.23515 -0.67107 0.2375 -0.64977 0.23997 -0.64977 C 0.24127 -0.64977 0.24479 -0.67153 0.24479 -0.69283 C 0.24479 -0.68218 0.24609 -0.67107 0.24713 -0.67107 C 0.24713 -0.66852 0.24948 -0.68172 0.24948 -0.69283 C 0.24948 -0.68727 0.24948 -0.68218 0.25078 -0.68218 C 0.25078 -0.68473 0.25208 -0.68797 0.25208 -0.69283 C 0.25208 -0.69051 0.25208 -0.68727 0.25208 -0.68473 C 0.25325 -0.68473 0.25325 -0.68727 0.25325 -0.69051 C 0.25455 -0.69051 0.25455 -0.68797 0.25455 -0.68473 C 0.25586 -0.68473 0.25586 -0.68727 0.25586 -0.69051 " pathEditMode="relative" rAng="0" ptsTypes="AAAAAAAAAAAAAAAAAAA">
                                      <p:cBhvr>
                                        <p:cTn id="22" dur="400" fill="hold"/>
                                        <p:tgtEl>
                                          <p:spTgt spid="25"/>
                                        </p:tgtEl>
                                        <p:attrNameLst>
                                          <p:attrName>ppt_x</p:attrName>
                                          <p:attrName>ppt_y</p:attrName>
                                        </p:attrNameLst>
                                      </p:cBhvr>
                                      <p:rCtr x="12786" y="-29514"/>
                                    </p:animMotion>
                                  </p:childTnLst>
                                </p:cTn>
                              </p:par>
                              <p:par>
                                <p:cTn id="23" presetID="22" presetClass="entr" presetSubtype="4" fill="hold" grpId="1" nodeType="withEffect">
                                  <p:stCondLst>
                                    <p:cond delay="0"/>
                                  </p:stCondLst>
                                  <p:iterate type="wd">
                                    <p:tmPct val="0"/>
                                  </p:iterate>
                                  <p:childTnLst>
                                    <p:set>
                                      <p:cBhvr>
                                        <p:cTn id="24" dur="1" fill="hold">
                                          <p:stCondLst>
                                            <p:cond delay="0"/>
                                          </p:stCondLst>
                                        </p:cTn>
                                        <p:tgtEl>
                                          <p:spTgt spid="26"/>
                                        </p:tgtEl>
                                        <p:attrNameLst>
                                          <p:attrName>style.visibility</p:attrName>
                                        </p:attrNameLst>
                                      </p:cBhvr>
                                      <p:to>
                                        <p:strVal val="visible"/>
                                      </p:to>
                                    </p:set>
                                    <p:animEffect transition="in" filter="wipe(down)">
                                      <p:cBhvr>
                                        <p:cTn id="25" dur="4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400"/>
                                        <p:tgtEl>
                                          <p:spTgt spid="28"/>
                                        </p:tgtEl>
                                      </p:cBhvr>
                                    </p:animEffect>
                                    <p:anim calcmode="lin" valueType="num">
                                      <p:cBhvr>
                                        <p:cTn id="31" dur="400" fill="hold"/>
                                        <p:tgtEl>
                                          <p:spTgt spid="28"/>
                                        </p:tgtEl>
                                        <p:attrNameLst>
                                          <p:attrName>ppt_x</p:attrName>
                                        </p:attrNameLst>
                                      </p:cBhvr>
                                      <p:tavLst>
                                        <p:tav tm="0">
                                          <p:val>
                                            <p:strVal val="#ppt_x"/>
                                          </p:val>
                                        </p:tav>
                                        <p:tav tm="100000">
                                          <p:val>
                                            <p:strVal val="#ppt_x"/>
                                          </p:val>
                                        </p:tav>
                                      </p:tavLst>
                                    </p:anim>
                                    <p:anim calcmode="lin" valueType="num">
                                      <p:cBhvr>
                                        <p:cTn id="32" dur="4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400"/>
                                        <p:tgtEl>
                                          <p:spTgt spid="30"/>
                                        </p:tgtEl>
                                      </p:cBhvr>
                                    </p:animEffect>
                                    <p:anim calcmode="lin" valueType="num">
                                      <p:cBhvr>
                                        <p:cTn id="36" dur="400" fill="hold"/>
                                        <p:tgtEl>
                                          <p:spTgt spid="30"/>
                                        </p:tgtEl>
                                        <p:attrNameLst>
                                          <p:attrName>ppt_x</p:attrName>
                                        </p:attrNameLst>
                                      </p:cBhvr>
                                      <p:tavLst>
                                        <p:tav tm="0">
                                          <p:val>
                                            <p:strVal val="#ppt_x"/>
                                          </p:val>
                                        </p:tav>
                                        <p:tav tm="100000">
                                          <p:val>
                                            <p:strVal val="#ppt_x"/>
                                          </p:val>
                                        </p:tav>
                                      </p:tavLst>
                                    </p:anim>
                                    <p:anim calcmode="lin" valueType="num">
                                      <p:cBhvr>
                                        <p:cTn id="37" dur="4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400"/>
                                        <p:tgtEl>
                                          <p:spTgt spid="5"/>
                                        </p:tgtEl>
                                      </p:cBhvr>
                                    </p:animEffect>
                                    <p:anim calcmode="lin" valueType="num">
                                      <p:cBhvr>
                                        <p:cTn id="41" dur="400" fill="hold"/>
                                        <p:tgtEl>
                                          <p:spTgt spid="5"/>
                                        </p:tgtEl>
                                        <p:attrNameLst>
                                          <p:attrName>ppt_x</p:attrName>
                                        </p:attrNameLst>
                                      </p:cBhvr>
                                      <p:tavLst>
                                        <p:tav tm="0">
                                          <p:val>
                                            <p:strVal val="#ppt_x"/>
                                          </p:val>
                                        </p:tav>
                                        <p:tav tm="100000">
                                          <p:val>
                                            <p:strVal val="#ppt_x"/>
                                          </p:val>
                                        </p:tav>
                                      </p:tavLst>
                                    </p:anim>
                                    <p:anim calcmode="lin" valueType="num">
                                      <p:cBhvr>
                                        <p:cTn id="42" dur="4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400"/>
                                        <p:tgtEl>
                                          <p:spTgt spid="7"/>
                                        </p:tgtEl>
                                      </p:cBhvr>
                                    </p:animEffect>
                                  </p:childTnLst>
                                </p:cTn>
                              </p:par>
                            </p:childTnLst>
                          </p:cTn>
                        </p:par>
                        <p:par>
                          <p:cTn id="48" fill="hold">
                            <p:stCondLst>
                              <p:cond delay="500"/>
                            </p:stCondLst>
                            <p:childTnLst>
                              <p:par>
                                <p:cTn id="49" presetID="12" presetClass="exit" presetSubtype="4" fill="hold" grpId="1" nodeType="afterEffect">
                                  <p:stCondLst>
                                    <p:cond delay="0"/>
                                  </p:stCondLst>
                                  <p:childTnLst>
                                    <p:anim calcmode="lin" valueType="num">
                                      <p:cBhvr additive="base">
                                        <p:cTn id="50" dur="400"/>
                                        <p:tgtEl>
                                          <p:spTgt spid="7"/>
                                        </p:tgtEl>
                                        <p:attrNameLst>
                                          <p:attrName>ppt_y</p:attrName>
                                        </p:attrNameLst>
                                      </p:cBhvr>
                                      <p:tavLst>
                                        <p:tav tm="0">
                                          <p:val>
                                            <p:strVal val="#ppt_y"/>
                                          </p:val>
                                        </p:tav>
                                        <p:tav tm="100000">
                                          <p:val>
                                            <p:strVal val="#ppt_y+#ppt_h*1.125000"/>
                                          </p:val>
                                        </p:tav>
                                      </p:tavLst>
                                    </p:anim>
                                    <p:animEffect transition="out" filter="wipe(down)">
                                      <p:cBhvr>
                                        <p:cTn id="51" dur="400"/>
                                        <p:tgtEl>
                                          <p:spTgt spid="7"/>
                                        </p:tgtEl>
                                      </p:cBhvr>
                                    </p:animEffect>
                                    <p:set>
                                      <p:cBhvr>
                                        <p:cTn id="52" dur="1" fill="hold">
                                          <p:stCondLst>
                                            <p:cond delay="399"/>
                                          </p:stCondLst>
                                        </p:cTn>
                                        <p:tgtEl>
                                          <p:spTgt spid="7"/>
                                        </p:tgtEl>
                                        <p:attrNameLst>
                                          <p:attrName>style.visibility</p:attrName>
                                        </p:attrNameLst>
                                      </p:cBhvr>
                                      <p:to>
                                        <p:strVal val="hidden"/>
                                      </p:to>
                                    </p:se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400"/>
                                        <p:tgtEl>
                                          <p:spTgt spid="22"/>
                                        </p:tgtEl>
                                      </p:cBhvr>
                                    </p:animEffect>
                                  </p:childTnLst>
                                </p:cTn>
                              </p:par>
                            </p:childTnLst>
                          </p:cTn>
                        </p:par>
                        <p:par>
                          <p:cTn id="57" fill="hold">
                            <p:stCondLst>
                              <p:cond delay="1500"/>
                            </p:stCondLst>
                            <p:childTnLst>
                              <p:par>
                                <p:cTn id="58" presetID="12" presetClass="exit" presetSubtype="4" fill="hold" grpId="1" nodeType="afterEffect">
                                  <p:stCondLst>
                                    <p:cond delay="0"/>
                                  </p:stCondLst>
                                  <p:childTnLst>
                                    <p:anim calcmode="lin" valueType="num">
                                      <p:cBhvr additive="base">
                                        <p:cTn id="59" dur="400"/>
                                        <p:tgtEl>
                                          <p:spTgt spid="22"/>
                                        </p:tgtEl>
                                        <p:attrNameLst>
                                          <p:attrName>ppt_y</p:attrName>
                                        </p:attrNameLst>
                                      </p:cBhvr>
                                      <p:tavLst>
                                        <p:tav tm="0">
                                          <p:val>
                                            <p:strVal val="#ppt_y"/>
                                          </p:val>
                                        </p:tav>
                                        <p:tav tm="100000">
                                          <p:val>
                                            <p:strVal val="#ppt_y+#ppt_h*1.125000"/>
                                          </p:val>
                                        </p:tav>
                                      </p:tavLst>
                                    </p:anim>
                                    <p:animEffect transition="out" filter="wipe(down)">
                                      <p:cBhvr>
                                        <p:cTn id="60" dur="400"/>
                                        <p:tgtEl>
                                          <p:spTgt spid="22"/>
                                        </p:tgtEl>
                                      </p:cBhvr>
                                    </p:animEffect>
                                    <p:set>
                                      <p:cBhvr>
                                        <p:cTn id="61" dur="1" fill="hold">
                                          <p:stCondLst>
                                            <p:cond delay="399"/>
                                          </p:stCondLst>
                                        </p:cTn>
                                        <p:tgtEl>
                                          <p:spTgt spid="22"/>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400"/>
                                        <p:tgtEl>
                                          <p:spTgt spid="23"/>
                                        </p:tgtEl>
                                      </p:cBhvr>
                                    </p:animEffect>
                                  </p:childTnLst>
                                </p:cTn>
                              </p:par>
                            </p:childTnLst>
                          </p:cTn>
                        </p:par>
                        <p:par>
                          <p:cTn id="66" fill="hold">
                            <p:stCondLst>
                              <p:cond delay="2500"/>
                            </p:stCondLst>
                            <p:childTnLst>
                              <p:par>
                                <p:cTn id="67" presetID="12" presetClass="exit" presetSubtype="4" fill="hold" grpId="1" nodeType="afterEffect">
                                  <p:stCondLst>
                                    <p:cond delay="0"/>
                                  </p:stCondLst>
                                  <p:childTnLst>
                                    <p:anim calcmode="lin" valueType="num">
                                      <p:cBhvr additive="base">
                                        <p:cTn id="68" dur="400"/>
                                        <p:tgtEl>
                                          <p:spTgt spid="23"/>
                                        </p:tgtEl>
                                        <p:attrNameLst>
                                          <p:attrName>ppt_y</p:attrName>
                                        </p:attrNameLst>
                                      </p:cBhvr>
                                      <p:tavLst>
                                        <p:tav tm="0">
                                          <p:val>
                                            <p:strVal val="#ppt_y"/>
                                          </p:val>
                                        </p:tav>
                                        <p:tav tm="100000">
                                          <p:val>
                                            <p:strVal val="#ppt_y+#ppt_h*1.125000"/>
                                          </p:val>
                                        </p:tav>
                                      </p:tavLst>
                                    </p:anim>
                                    <p:animEffect transition="out" filter="wipe(down)">
                                      <p:cBhvr>
                                        <p:cTn id="69" dur="400"/>
                                        <p:tgtEl>
                                          <p:spTgt spid="23"/>
                                        </p:tgtEl>
                                      </p:cBhvr>
                                    </p:animEffect>
                                    <p:set>
                                      <p:cBhvr>
                                        <p:cTn id="70" dur="1" fill="hold">
                                          <p:stCondLst>
                                            <p:cond delay="399"/>
                                          </p:stCondLst>
                                        </p:cTn>
                                        <p:tgtEl>
                                          <p:spTgt spid="23"/>
                                        </p:tgtEl>
                                        <p:attrNameLst>
                                          <p:attrName>style.visibility</p:attrName>
                                        </p:attrNameLst>
                                      </p:cBhvr>
                                      <p:to>
                                        <p:strVal val="hidden"/>
                                      </p:to>
                                    </p:se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400"/>
                                        <p:tgtEl>
                                          <p:spTgt spid="27"/>
                                        </p:tgtEl>
                                      </p:cBhvr>
                                    </p:animEffect>
                                  </p:childTnLst>
                                </p:cTn>
                              </p:par>
                            </p:childTnLst>
                          </p:cTn>
                        </p:par>
                        <p:par>
                          <p:cTn id="75" fill="hold">
                            <p:stCondLst>
                              <p:cond delay="3500"/>
                            </p:stCondLst>
                            <p:childTnLst>
                              <p:par>
                                <p:cTn id="76" presetID="12" presetClass="exit" presetSubtype="4" fill="hold" grpId="1" nodeType="afterEffect">
                                  <p:stCondLst>
                                    <p:cond delay="0"/>
                                  </p:stCondLst>
                                  <p:childTnLst>
                                    <p:anim calcmode="lin" valueType="num">
                                      <p:cBhvr additive="base">
                                        <p:cTn id="77" dur="400"/>
                                        <p:tgtEl>
                                          <p:spTgt spid="27"/>
                                        </p:tgtEl>
                                        <p:attrNameLst>
                                          <p:attrName>ppt_y</p:attrName>
                                        </p:attrNameLst>
                                      </p:cBhvr>
                                      <p:tavLst>
                                        <p:tav tm="0">
                                          <p:val>
                                            <p:strVal val="#ppt_y"/>
                                          </p:val>
                                        </p:tav>
                                        <p:tav tm="100000">
                                          <p:val>
                                            <p:strVal val="#ppt_y+#ppt_h*1.125000"/>
                                          </p:val>
                                        </p:tav>
                                      </p:tavLst>
                                    </p:anim>
                                    <p:animEffect transition="out" filter="wipe(down)">
                                      <p:cBhvr>
                                        <p:cTn id="78" dur="400"/>
                                        <p:tgtEl>
                                          <p:spTgt spid="27"/>
                                        </p:tgtEl>
                                      </p:cBhvr>
                                    </p:animEffect>
                                    <p:set>
                                      <p:cBhvr>
                                        <p:cTn id="79" dur="1" fill="hold">
                                          <p:stCondLst>
                                            <p:cond delay="399"/>
                                          </p:stCondLst>
                                        </p:cTn>
                                        <p:tgtEl>
                                          <p:spTgt spid="27"/>
                                        </p:tgtEl>
                                        <p:attrNameLst>
                                          <p:attrName>style.visibility</p:attrName>
                                        </p:attrNameLst>
                                      </p:cBhvr>
                                      <p:to>
                                        <p:strVal val="hidden"/>
                                      </p:to>
                                    </p:set>
                                  </p:childTnLst>
                                </p:cTn>
                              </p:par>
                            </p:childTnLst>
                          </p:cTn>
                        </p:par>
                        <p:par>
                          <p:cTn id="80" fill="hold">
                            <p:stCondLst>
                              <p:cond delay="4000"/>
                            </p:stCondLst>
                            <p:childTnLst>
                              <p:par>
                                <p:cTn id="81" presetID="10"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400"/>
                                        <p:tgtEl>
                                          <p:spTgt spid="29"/>
                                        </p:tgtEl>
                                      </p:cBhvr>
                                    </p:animEffect>
                                  </p:childTnLst>
                                </p:cTn>
                              </p:par>
                            </p:childTnLst>
                          </p:cTn>
                        </p:par>
                        <p:par>
                          <p:cTn id="84" fill="hold">
                            <p:stCondLst>
                              <p:cond delay="4500"/>
                            </p:stCondLst>
                            <p:childTnLst>
                              <p:par>
                                <p:cTn id="85" presetID="12" presetClass="exit" presetSubtype="4" fill="hold" grpId="1" nodeType="afterEffect">
                                  <p:stCondLst>
                                    <p:cond delay="0"/>
                                  </p:stCondLst>
                                  <p:childTnLst>
                                    <p:anim calcmode="lin" valueType="num">
                                      <p:cBhvr additive="base">
                                        <p:cTn id="86" dur="400"/>
                                        <p:tgtEl>
                                          <p:spTgt spid="29"/>
                                        </p:tgtEl>
                                        <p:attrNameLst>
                                          <p:attrName>ppt_y</p:attrName>
                                        </p:attrNameLst>
                                      </p:cBhvr>
                                      <p:tavLst>
                                        <p:tav tm="0">
                                          <p:val>
                                            <p:strVal val="#ppt_y"/>
                                          </p:val>
                                        </p:tav>
                                        <p:tav tm="100000">
                                          <p:val>
                                            <p:strVal val="#ppt_y+#ppt_h*1.125000"/>
                                          </p:val>
                                        </p:tav>
                                      </p:tavLst>
                                    </p:anim>
                                    <p:animEffect transition="out" filter="wipe(down)">
                                      <p:cBhvr>
                                        <p:cTn id="87" dur="400"/>
                                        <p:tgtEl>
                                          <p:spTgt spid="29"/>
                                        </p:tgtEl>
                                      </p:cBhvr>
                                    </p:animEffect>
                                    <p:set>
                                      <p:cBhvr>
                                        <p:cTn id="88" dur="1" fill="hold">
                                          <p:stCondLst>
                                            <p:cond delay="399"/>
                                          </p:stCondLst>
                                        </p:cTn>
                                        <p:tgtEl>
                                          <p:spTgt spid="29"/>
                                        </p:tgtEl>
                                        <p:attrNameLst>
                                          <p:attrName>style.visibility</p:attrName>
                                        </p:attrNameLst>
                                      </p:cBhvr>
                                      <p:to>
                                        <p:strVal val="hidden"/>
                                      </p:to>
                                    </p:set>
                                  </p:childTnLst>
                                </p:cTn>
                              </p:par>
                            </p:childTnLst>
                          </p:cTn>
                        </p:par>
                        <p:par>
                          <p:cTn id="89" fill="hold">
                            <p:stCondLst>
                              <p:cond delay="5000"/>
                            </p:stCondLst>
                            <p:childTnLst>
                              <p:par>
                                <p:cTn id="90" presetID="53" presetClass="entr" presetSubtype="16"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400" fill="hold"/>
                                        <p:tgtEl>
                                          <p:spTgt spid="8"/>
                                        </p:tgtEl>
                                        <p:attrNameLst>
                                          <p:attrName>ppt_w</p:attrName>
                                        </p:attrNameLst>
                                      </p:cBhvr>
                                      <p:tavLst>
                                        <p:tav tm="0">
                                          <p:val>
                                            <p:fltVal val="0"/>
                                          </p:val>
                                        </p:tav>
                                        <p:tav tm="100000">
                                          <p:val>
                                            <p:strVal val="#ppt_w"/>
                                          </p:val>
                                        </p:tav>
                                      </p:tavLst>
                                    </p:anim>
                                    <p:anim calcmode="lin" valueType="num">
                                      <p:cBhvr>
                                        <p:cTn id="93" dur="400" fill="hold"/>
                                        <p:tgtEl>
                                          <p:spTgt spid="8"/>
                                        </p:tgtEl>
                                        <p:attrNameLst>
                                          <p:attrName>ppt_h</p:attrName>
                                        </p:attrNameLst>
                                      </p:cBhvr>
                                      <p:tavLst>
                                        <p:tav tm="0">
                                          <p:val>
                                            <p:fltVal val="0"/>
                                          </p:val>
                                        </p:tav>
                                        <p:tav tm="100000">
                                          <p:val>
                                            <p:strVal val="#ppt_h"/>
                                          </p:val>
                                        </p:tav>
                                      </p:tavLst>
                                    </p:anim>
                                    <p:animEffect transition="in" filter="fade">
                                      <p:cBhvr>
                                        <p:cTn id="94" dur="400"/>
                                        <p:tgtEl>
                                          <p:spTgt spid="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400"/>
                                        <p:tgtEl>
                                          <p:spTgt spid="34"/>
                                        </p:tgtEl>
                                      </p:cBhvr>
                                    </p:animEffect>
                                  </p:childTnLst>
                                </p:cTn>
                              </p:par>
                            </p:childTnLst>
                          </p:cTn>
                        </p:par>
                        <p:par>
                          <p:cTn id="100" fill="hold">
                            <p:stCondLst>
                              <p:cond delay="500"/>
                            </p:stCondLst>
                            <p:childTnLst>
                              <p:par>
                                <p:cTn id="101" presetID="12" presetClass="exit" presetSubtype="4" fill="hold" grpId="1" nodeType="afterEffect">
                                  <p:stCondLst>
                                    <p:cond delay="0"/>
                                  </p:stCondLst>
                                  <p:childTnLst>
                                    <p:anim calcmode="lin" valueType="num">
                                      <p:cBhvr additive="base">
                                        <p:cTn id="102" dur="400"/>
                                        <p:tgtEl>
                                          <p:spTgt spid="34"/>
                                        </p:tgtEl>
                                        <p:attrNameLst>
                                          <p:attrName>ppt_y</p:attrName>
                                        </p:attrNameLst>
                                      </p:cBhvr>
                                      <p:tavLst>
                                        <p:tav tm="0">
                                          <p:val>
                                            <p:strVal val="#ppt_y"/>
                                          </p:val>
                                        </p:tav>
                                        <p:tav tm="100000">
                                          <p:val>
                                            <p:strVal val="#ppt_y+#ppt_h*1.125000"/>
                                          </p:val>
                                        </p:tav>
                                      </p:tavLst>
                                    </p:anim>
                                    <p:animEffect transition="out" filter="wipe(down)">
                                      <p:cBhvr>
                                        <p:cTn id="103" dur="400"/>
                                        <p:tgtEl>
                                          <p:spTgt spid="34"/>
                                        </p:tgtEl>
                                      </p:cBhvr>
                                    </p:animEffect>
                                    <p:set>
                                      <p:cBhvr>
                                        <p:cTn id="104" dur="1" fill="hold">
                                          <p:stCondLst>
                                            <p:cond delay="399"/>
                                          </p:stCondLst>
                                        </p:cTn>
                                        <p:tgtEl>
                                          <p:spTgt spid="34"/>
                                        </p:tgtEl>
                                        <p:attrNameLst>
                                          <p:attrName>style.visibility</p:attrName>
                                        </p:attrNameLst>
                                      </p:cBhvr>
                                      <p:to>
                                        <p:strVal val="hidden"/>
                                      </p:to>
                                    </p:se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400"/>
                                        <p:tgtEl>
                                          <p:spTgt spid="36"/>
                                        </p:tgtEl>
                                      </p:cBhvr>
                                    </p:animEffect>
                                  </p:childTnLst>
                                </p:cTn>
                              </p:par>
                            </p:childTnLst>
                          </p:cTn>
                        </p:par>
                        <p:par>
                          <p:cTn id="109" fill="hold">
                            <p:stCondLst>
                              <p:cond delay="1500"/>
                            </p:stCondLst>
                            <p:childTnLst>
                              <p:par>
                                <p:cTn id="110" presetID="12" presetClass="exit" presetSubtype="4" fill="hold" grpId="1" nodeType="afterEffect">
                                  <p:stCondLst>
                                    <p:cond delay="0"/>
                                  </p:stCondLst>
                                  <p:childTnLst>
                                    <p:anim calcmode="lin" valueType="num">
                                      <p:cBhvr additive="base">
                                        <p:cTn id="111" dur="400"/>
                                        <p:tgtEl>
                                          <p:spTgt spid="36"/>
                                        </p:tgtEl>
                                        <p:attrNameLst>
                                          <p:attrName>ppt_y</p:attrName>
                                        </p:attrNameLst>
                                      </p:cBhvr>
                                      <p:tavLst>
                                        <p:tav tm="0">
                                          <p:val>
                                            <p:strVal val="#ppt_y"/>
                                          </p:val>
                                        </p:tav>
                                        <p:tav tm="100000">
                                          <p:val>
                                            <p:strVal val="#ppt_y+#ppt_h*1.125000"/>
                                          </p:val>
                                        </p:tav>
                                      </p:tavLst>
                                    </p:anim>
                                    <p:animEffect transition="out" filter="wipe(down)">
                                      <p:cBhvr>
                                        <p:cTn id="112" dur="400"/>
                                        <p:tgtEl>
                                          <p:spTgt spid="36"/>
                                        </p:tgtEl>
                                      </p:cBhvr>
                                    </p:animEffect>
                                    <p:set>
                                      <p:cBhvr>
                                        <p:cTn id="113" dur="1" fill="hold">
                                          <p:stCondLst>
                                            <p:cond delay="399"/>
                                          </p:stCondLst>
                                        </p:cTn>
                                        <p:tgtEl>
                                          <p:spTgt spid="36"/>
                                        </p:tgtEl>
                                        <p:attrNameLst>
                                          <p:attrName>style.visibility</p:attrName>
                                        </p:attrNameLst>
                                      </p:cBhvr>
                                      <p:to>
                                        <p:strVal val="hidden"/>
                                      </p:to>
                                    </p:se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400"/>
                                        <p:tgtEl>
                                          <p:spTgt spid="37"/>
                                        </p:tgtEl>
                                      </p:cBhvr>
                                    </p:animEffect>
                                  </p:childTnLst>
                                </p:cTn>
                              </p:par>
                            </p:childTnLst>
                          </p:cTn>
                        </p:par>
                        <p:par>
                          <p:cTn id="118" fill="hold">
                            <p:stCondLst>
                              <p:cond delay="2500"/>
                            </p:stCondLst>
                            <p:childTnLst>
                              <p:par>
                                <p:cTn id="119" presetID="12" presetClass="exit" presetSubtype="4" fill="hold" grpId="1" nodeType="afterEffect">
                                  <p:stCondLst>
                                    <p:cond delay="0"/>
                                  </p:stCondLst>
                                  <p:childTnLst>
                                    <p:anim calcmode="lin" valueType="num">
                                      <p:cBhvr additive="base">
                                        <p:cTn id="120" dur="400"/>
                                        <p:tgtEl>
                                          <p:spTgt spid="37"/>
                                        </p:tgtEl>
                                        <p:attrNameLst>
                                          <p:attrName>ppt_y</p:attrName>
                                        </p:attrNameLst>
                                      </p:cBhvr>
                                      <p:tavLst>
                                        <p:tav tm="0">
                                          <p:val>
                                            <p:strVal val="#ppt_y"/>
                                          </p:val>
                                        </p:tav>
                                        <p:tav tm="100000">
                                          <p:val>
                                            <p:strVal val="#ppt_y+#ppt_h*1.125000"/>
                                          </p:val>
                                        </p:tav>
                                      </p:tavLst>
                                    </p:anim>
                                    <p:animEffect transition="out" filter="wipe(down)">
                                      <p:cBhvr>
                                        <p:cTn id="121" dur="400"/>
                                        <p:tgtEl>
                                          <p:spTgt spid="37"/>
                                        </p:tgtEl>
                                      </p:cBhvr>
                                    </p:animEffect>
                                    <p:set>
                                      <p:cBhvr>
                                        <p:cTn id="122" dur="1" fill="hold">
                                          <p:stCondLst>
                                            <p:cond delay="399"/>
                                          </p:stCondLst>
                                        </p:cTn>
                                        <p:tgtEl>
                                          <p:spTgt spid="37"/>
                                        </p:tgtEl>
                                        <p:attrNameLst>
                                          <p:attrName>style.visibility</p:attrName>
                                        </p:attrNameLst>
                                      </p:cBhvr>
                                      <p:to>
                                        <p:strVal val="hidden"/>
                                      </p:to>
                                    </p:set>
                                  </p:childTnLst>
                                </p:cTn>
                              </p:par>
                            </p:childTnLst>
                          </p:cTn>
                        </p:par>
                        <p:par>
                          <p:cTn id="123" fill="hold">
                            <p:stCondLst>
                              <p:cond delay="3000"/>
                            </p:stCondLst>
                            <p:childTnLst>
                              <p:par>
                                <p:cTn id="124" presetID="10"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400"/>
                                        <p:tgtEl>
                                          <p:spTgt spid="40"/>
                                        </p:tgtEl>
                                      </p:cBhvr>
                                    </p:animEffect>
                                  </p:childTnLst>
                                </p:cTn>
                              </p:par>
                            </p:childTnLst>
                          </p:cTn>
                        </p:par>
                        <p:par>
                          <p:cTn id="127" fill="hold">
                            <p:stCondLst>
                              <p:cond delay="3500"/>
                            </p:stCondLst>
                            <p:childTnLst>
                              <p:par>
                                <p:cTn id="128" presetID="12" presetClass="exit" presetSubtype="4" fill="hold" grpId="1" nodeType="afterEffect">
                                  <p:stCondLst>
                                    <p:cond delay="0"/>
                                  </p:stCondLst>
                                  <p:childTnLst>
                                    <p:anim calcmode="lin" valueType="num">
                                      <p:cBhvr additive="base">
                                        <p:cTn id="129" dur="400"/>
                                        <p:tgtEl>
                                          <p:spTgt spid="40"/>
                                        </p:tgtEl>
                                        <p:attrNameLst>
                                          <p:attrName>ppt_y</p:attrName>
                                        </p:attrNameLst>
                                      </p:cBhvr>
                                      <p:tavLst>
                                        <p:tav tm="0">
                                          <p:val>
                                            <p:strVal val="#ppt_y"/>
                                          </p:val>
                                        </p:tav>
                                        <p:tav tm="100000">
                                          <p:val>
                                            <p:strVal val="#ppt_y+#ppt_h*1.125000"/>
                                          </p:val>
                                        </p:tav>
                                      </p:tavLst>
                                    </p:anim>
                                    <p:animEffect transition="out" filter="wipe(down)">
                                      <p:cBhvr>
                                        <p:cTn id="130" dur="400"/>
                                        <p:tgtEl>
                                          <p:spTgt spid="40"/>
                                        </p:tgtEl>
                                      </p:cBhvr>
                                    </p:animEffect>
                                    <p:set>
                                      <p:cBhvr>
                                        <p:cTn id="131" dur="1" fill="hold">
                                          <p:stCondLst>
                                            <p:cond delay="399"/>
                                          </p:stCondLst>
                                        </p:cTn>
                                        <p:tgtEl>
                                          <p:spTgt spid="40"/>
                                        </p:tgtEl>
                                        <p:attrNameLst>
                                          <p:attrName>style.visibility</p:attrName>
                                        </p:attrNameLst>
                                      </p:cBhvr>
                                      <p:to>
                                        <p:strVal val="hidden"/>
                                      </p:to>
                                    </p:set>
                                  </p:childTnLst>
                                </p:cTn>
                              </p:par>
                            </p:childTnLst>
                          </p:cTn>
                        </p:par>
                        <p:par>
                          <p:cTn id="132" fill="hold">
                            <p:stCondLst>
                              <p:cond delay="4000"/>
                            </p:stCondLst>
                            <p:childTnLst>
                              <p:par>
                                <p:cTn id="133" presetID="10" presetClass="entr" presetSubtype="0" fill="hold" grpId="0" nodeType="after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400"/>
                                        <p:tgtEl>
                                          <p:spTgt spid="39"/>
                                        </p:tgtEl>
                                      </p:cBhvr>
                                    </p:animEffect>
                                  </p:childTnLst>
                                </p:cTn>
                              </p:par>
                            </p:childTnLst>
                          </p:cTn>
                        </p:par>
                        <p:par>
                          <p:cTn id="136" fill="hold">
                            <p:stCondLst>
                              <p:cond delay="4500"/>
                            </p:stCondLst>
                            <p:childTnLst>
                              <p:par>
                                <p:cTn id="137" presetID="12" presetClass="exit" presetSubtype="4" fill="hold" grpId="1" nodeType="afterEffect">
                                  <p:stCondLst>
                                    <p:cond delay="0"/>
                                  </p:stCondLst>
                                  <p:childTnLst>
                                    <p:anim calcmode="lin" valueType="num">
                                      <p:cBhvr additive="base">
                                        <p:cTn id="138" dur="400"/>
                                        <p:tgtEl>
                                          <p:spTgt spid="39"/>
                                        </p:tgtEl>
                                        <p:attrNameLst>
                                          <p:attrName>ppt_y</p:attrName>
                                        </p:attrNameLst>
                                      </p:cBhvr>
                                      <p:tavLst>
                                        <p:tav tm="0">
                                          <p:val>
                                            <p:strVal val="#ppt_y"/>
                                          </p:val>
                                        </p:tav>
                                        <p:tav tm="100000">
                                          <p:val>
                                            <p:strVal val="#ppt_y+#ppt_h*1.125000"/>
                                          </p:val>
                                        </p:tav>
                                      </p:tavLst>
                                    </p:anim>
                                    <p:animEffect transition="out" filter="wipe(down)">
                                      <p:cBhvr>
                                        <p:cTn id="139" dur="400"/>
                                        <p:tgtEl>
                                          <p:spTgt spid="39"/>
                                        </p:tgtEl>
                                      </p:cBhvr>
                                    </p:animEffect>
                                    <p:set>
                                      <p:cBhvr>
                                        <p:cTn id="140" dur="1" fill="hold">
                                          <p:stCondLst>
                                            <p:cond delay="399"/>
                                          </p:stCondLst>
                                        </p:cTn>
                                        <p:tgtEl>
                                          <p:spTgt spid="39"/>
                                        </p:tgtEl>
                                        <p:attrNameLst>
                                          <p:attrName>style.visibility</p:attrName>
                                        </p:attrNameLst>
                                      </p:cBhvr>
                                      <p:to>
                                        <p:strVal val="hidden"/>
                                      </p:to>
                                    </p:set>
                                  </p:childTnLst>
                                </p:cTn>
                              </p:par>
                            </p:childTnLst>
                          </p:cTn>
                        </p:par>
                        <p:par>
                          <p:cTn id="141" fill="hold">
                            <p:stCondLst>
                              <p:cond delay="5000"/>
                            </p:stCondLst>
                            <p:childTnLst>
                              <p:par>
                                <p:cTn id="142" presetID="10"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fade">
                                      <p:cBhvr>
                                        <p:cTn id="144" dur="400"/>
                                        <p:tgtEl>
                                          <p:spTgt spid="38"/>
                                        </p:tgtEl>
                                      </p:cBhvr>
                                    </p:animEffect>
                                  </p:childTnLst>
                                </p:cTn>
                              </p:par>
                            </p:childTnLst>
                          </p:cTn>
                        </p:par>
                        <p:par>
                          <p:cTn id="145" fill="hold">
                            <p:stCondLst>
                              <p:cond delay="5500"/>
                            </p:stCondLst>
                            <p:childTnLst>
                              <p:par>
                                <p:cTn id="146" presetID="12" presetClass="exit" presetSubtype="4" fill="hold" grpId="1" nodeType="afterEffect">
                                  <p:stCondLst>
                                    <p:cond delay="0"/>
                                  </p:stCondLst>
                                  <p:childTnLst>
                                    <p:anim calcmode="lin" valueType="num">
                                      <p:cBhvr additive="base">
                                        <p:cTn id="147" dur="400"/>
                                        <p:tgtEl>
                                          <p:spTgt spid="38"/>
                                        </p:tgtEl>
                                        <p:attrNameLst>
                                          <p:attrName>ppt_y</p:attrName>
                                        </p:attrNameLst>
                                      </p:cBhvr>
                                      <p:tavLst>
                                        <p:tav tm="0">
                                          <p:val>
                                            <p:strVal val="#ppt_y"/>
                                          </p:val>
                                        </p:tav>
                                        <p:tav tm="100000">
                                          <p:val>
                                            <p:strVal val="#ppt_y+#ppt_h*1.125000"/>
                                          </p:val>
                                        </p:tav>
                                      </p:tavLst>
                                    </p:anim>
                                    <p:animEffect transition="out" filter="wipe(down)">
                                      <p:cBhvr>
                                        <p:cTn id="148" dur="400"/>
                                        <p:tgtEl>
                                          <p:spTgt spid="38"/>
                                        </p:tgtEl>
                                      </p:cBhvr>
                                    </p:animEffect>
                                    <p:set>
                                      <p:cBhvr>
                                        <p:cTn id="149" dur="1" fill="hold">
                                          <p:stCondLst>
                                            <p:cond delay="399"/>
                                          </p:stCondLst>
                                        </p:cTn>
                                        <p:tgtEl>
                                          <p:spTgt spid="38"/>
                                        </p:tgtEl>
                                        <p:attrNameLst>
                                          <p:attrName>style.visibility</p:attrName>
                                        </p:attrNameLst>
                                      </p:cBhvr>
                                      <p:to>
                                        <p:strVal val="hidden"/>
                                      </p:to>
                                    </p:set>
                                  </p:childTnLst>
                                </p:cTn>
                              </p:par>
                            </p:childTnLst>
                          </p:cTn>
                        </p:par>
                        <p:par>
                          <p:cTn id="150" fill="hold">
                            <p:stCondLst>
                              <p:cond delay="6000"/>
                            </p:stCondLst>
                            <p:childTnLst>
                              <p:par>
                                <p:cTn id="151" presetID="53" presetClass="entr" presetSubtype="16" fill="hold" grpId="0" nodeType="afterEffect">
                                  <p:stCondLst>
                                    <p:cond delay="0"/>
                                  </p:stCondLst>
                                  <p:childTnLst>
                                    <p:set>
                                      <p:cBhvr>
                                        <p:cTn id="152" dur="1" fill="hold">
                                          <p:stCondLst>
                                            <p:cond delay="0"/>
                                          </p:stCondLst>
                                        </p:cTn>
                                        <p:tgtEl>
                                          <p:spTgt spid="41"/>
                                        </p:tgtEl>
                                        <p:attrNameLst>
                                          <p:attrName>style.visibility</p:attrName>
                                        </p:attrNameLst>
                                      </p:cBhvr>
                                      <p:to>
                                        <p:strVal val="visible"/>
                                      </p:to>
                                    </p:set>
                                    <p:anim calcmode="lin" valueType="num">
                                      <p:cBhvr>
                                        <p:cTn id="153" dur="400" fill="hold"/>
                                        <p:tgtEl>
                                          <p:spTgt spid="41"/>
                                        </p:tgtEl>
                                        <p:attrNameLst>
                                          <p:attrName>ppt_w</p:attrName>
                                        </p:attrNameLst>
                                      </p:cBhvr>
                                      <p:tavLst>
                                        <p:tav tm="0">
                                          <p:val>
                                            <p:fltVal val="0"/>
                                          </p:val>
                                        </p:tav>
                                        <p:tav tm="100000">
                                          <p:val>
                                            <p:strVal val="#ppt_w"/>
                                          </p:val>
                                        </p:tav>
                                      </p:tavLst>
                                    </p:anim>
                                    <p:anim calcmode="lin" valueType="num">
                                      <p:cBhvr>
                                        <p:cTn id="154" dur="400" fill="hold"/>
                                        <p:tgtEl>
                                          <p:spTgt spid="41"/>
                                        </p:tgtEl>
                                        <p:attrNameLst>
                                          <p:attrName>ppt_h</p:attrName>
                                        </p:attrNameLst>
                                      </p:cBhvr>
                                      <p:tavLst>
                                        <p:tav tm="0">
                                          <p:val>
                                            <p:fltVal val="0"/>
                                          </p:val>
                                        </p:tav>
                                        <p:tav tm="100000">
                                          <p:val>
                                            <p:strVal val="#ppt_h"/>
                                          </p:val>
                                        </p:tav>
                                      </p:tavLst>
                                    </p:anim>
                                    <p:animEffect transition="in" filter="fade">
                                      <p:cBhvr>
                                        <p:cTn id="155" dur="400"/>
                                        <p:tgtEl>
                                          <p:spTgt spid="41"/>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2"/>
                                        </p:tgtEl>
                                        <p:attrNameLst>
                                          <p:attrName>style.visibility</p:attrName>
                                        </p:attrNameLst>
                                      </p:cBhvr>
                                      <p:to>
                                        <p:strVal val="visible"/>
                                      </p:to>
                                    </p:set>
                                    <p:anim calcmode="lin" valueType="num">
                                      <p:cBhvr>
                                        <p:cTn id="160" dur="400" fill="hold"/>
                                        <p:tgtEl>
                                          <p:spTgt spid="2"/>
                                        </p:tgtEl>
                                        <p:attrNameLst>
                                          <p:attrName>ppt_w</p:attrName>
                                        </p:attrNameLst>
                                      </p:cBhvr>
                                      <p:tavLst>
                                        <p:tav tm="0">
                                          <p:val>
                                            <p:fltVal val="0"/>
                                          </p:val>
                                        </p:tav>
                                        <p:tav tm="100000">
                                          <p:val>
                                            <p:strVal val="#ppt_w"/>
                                          </p:val>
                                        </p:tav>
                                      </p:tavLst>
                                    </p:anim>
                                    <p:anim calcmode="lin" valueType="num">
                                      <p:cBhvr>
                                        <p:cTn id="161" dur="400" fill="hold"/>
                                        <p:tgtEl>
                                          <p:spTgt spid="2"/>
                                        </p:tgtEl>
                                        <p:attrNameLst>
                                          <p:attrName>ppt_h</p:attrName>
                                        </p:attrNameLst>
                                      </p:cBhvr>
                                      <p:tavLst>
                                        <p:tav tm="0">
                                          <p:val>
                                            <p:fltVal val="0"/>
                                          </p:val>
                                        </p:tav>
                                        <p:tav tm="100000">
                                          <p:val>
                                            <p:strVal val="#ppt_h"/>
                                          </p:val>
                                        </p:tav>
                                      </p:tavLst>
                                    </p:anim>
                                    <p:animEffect transition="in" filter="fade">
                                      <p:cBhvr>
                                        <p:cTn id="162" dur="400"/>
                                        <p:tgtEl>
                                          <p:spTgt spid="2"/>
                                        </p:tgtEl>
                                      </p:cBhvr>
                                    </p:animEffect>
                                  </p:childTnLst>
                                </p:cTn>
                              </p:par>
                            </p:childTnLst>
                          </p:cTn>
                        </p:par>
                      </p:childTnLst>
                    </p:cTn>
                  </p:par>
                  <p:par>
                    <p:cTn id="163" fill="hold">
                      <p:stCondLst>
                        <p:cond delay="indefinite"/>
                      </p:stCondLst>
                      <p:childTnLst>
                        <p:par>
                          <p:cTn id="164" fill="hold">
                            <p:stCondLst>
                              <p:cond delay="0"/>
                            </p:stCondLst>
                            <p:childTnLst>
                              <p:par>
                                <p:cTn id="165" presetID="42" presetClass="exit" presetSubtype="0" fill="hold" grpId="1" nodeType="clickEffect">
                                  <p:stCondLst>
                                    <p:cond delay="0"/>
                                  </p:stCondLst>
                                  <p:childTnLst>
                                    <p:animEffect transition="out" filter="fade">
                                      <p:cBhvr>
                                        <p:cTn id="166" dur="400"/>
                                        <p:tgtEl>
                                          <p:spTgt spid="8"/>
                                        </p:tgtEl>
                                      </p:cBhvr>
                                    </p:animEffect>
                                    <p:anim calcmode="lin" valueType="num">
                                      <p:cBhvr>
                                        <p:cTn id="167" dur="400"/>
                                        <p:tgtEl>
                                          <p:spTgt spid="8"/>
                                        </p:tgtEl>
                                        <p:attrNameLst>
                                          <p:attrName>ppt_x</p:attrName>
                                        </p:attrNameLst>
                                      </p:cBhvr>
                                      <p:tavLst>
                                        <p:tav tm="0">
                                          <p:val>
                                            <p:strVal val="ppt_x"/>
                                          </p:val>
                                        </p:tav>
                                        <p:tav tm="100000">
                                          <p:val>
                                            <p:strVal val="ppt_x"/>
                                          </p:val>
                                        </p:tav>
                                      </p:tavLst>
                                    </p:anim>
                                    <p:anim calcmode="lin" valueType="num">
                                      <p:cBhvr>
                                        <p:cTn id="168" dur="400"/>
                                        <p:tgtEl>
                                          <p:spTgt spid="8"/>
                                        </p:tgtEl>
                                        <p:attrNameLst>
                                          <p:attrName>ppt_y</p:attrName>
                                        </p:attrNameLst>
                                      </p:cBhvr>
                                      <p:tavLst>
                                        <p:tav tm="0">
                                          <p:val>
                                            <p:strVal val="ppt_y"/>
                                          </p:val>
                                        </p:tav>
                                        <p:tav tm="100000">
                                          <p:val>
                                            <p:strVal val="ppt_y+.1"/>
                                          </p:val>
                                        </p:tav>
                                      </p:tavLst>
                                    </p:anim>
                                    <p:set>
                                      <p:cBhvr>
                                        <p:cTn id="169" dur="1" fill="hold">
                                          <p:stCondLst>
                                            <p:cond delay="399"/>
                                          </p:stCondLst>
                                        </p:cTn>
                                        <p:tgtEl>
                                          <p:spTgt spid="8"/>
                                        </p:tgtEl>
                                        <p:attrNameLst>
                                          <p:attrName>style.visibility</p:attrName>
                                        </p:attrNameLst>
                                      </p:cBhvr>
                                      <p:to>
                                        <p:strVal val="hidden"/>
                                      </p:to>
                                    </p:set>
                                  </p:childTnLst>
                                </p:cTn>
                              </p:par>
                              <p:par>
                                <p:cTn id="170" presetID="42" presetClass="exit" presetSubtype="0" fill="hold" grpId="1" nodeType="withEffect">
                                  <p:stCondLst>
                                    <p:cond delay="0"/>
                                  </p:stCondLst>
                                  <p:childTnLst>
                                    <p:animEffect transition="out" filter="fade">
                                      <p:cBhvr>
                                        <p:cTn id="171" dur="400"/>
                                        <p:tgtEl>
                                          <p:spTgt spid="41"/>
                                        </p:tgtEl>
                                      </p:cBhvr>
                                    </p:animEffect>
                                    <p:anim calcmode="lin" valueType="num">
                                      <p:cBhvr>
                                        <p:cTn id="172" dur="400"/>
                                        <p:tgtEl>
                                          <p:spTgt spid="41"/>
                                        </p:tgtEl>
                                        <p:attrNameLst>
                                          <p:attrName>ppt_x</p:attrName>
                                        </p:attrNameLst>
                                      </p:cBhvr>
                                      <p:tavLst>
                                        <p:tav tm="0">
                                          <p:val>
                                            <p:strVal val="ppt_x"/>
                                          </p:val>
                                        </p:tav>
                                        <p:tav tm="100000">
                                          <p:val>
                                            <p:strVal val="ppt_x"/>
                                          </p:val>
                                        </p:tav>
                                      </p:tavLst>
                                    </p:anim>
                                    <p:anim calcmode="lin" valueType="num">
                                      <p:cBhvr>
                                        <p:cTn id="173" dur="400"/>
                                        <p:tgtEl>
                                          <p:spTgt spid="41"/>
                                        </p:tgtEl>
                                        <p:attrNameLst>
                                          <p:attrName>ppt_y</p:attrName>
                                        </p:attrNameLst>
                                      </p:cBhvr>
                                      <p:tavLst>
                                        <p:tav tm="0">
                                          <p:val>
                                            <p:strVal val="ppt_y"/>
                                          </p:val>
                                        </p:tav>
                                        <p:tav tm="100000">
                                          <p:val>
                                            <p:strVal val="ppt_y+.1"/>
                                          </p:val>
                                        </p:tav>
                                      </p:tavLst>
                                    </p:anim>
                                    <p:set>
                                      <p:cBhvr>
                                        <p:cTn id="174" dur="1" fill="hold">
                                          <p:stCondLst>
                                            <p:cond delay="399"/>
                                          </p:stCondLst>
                                        </p:cTn>
                                        <p:tgtEl>
                                          <p:spTgt spid="41"/>
                                        </p:tgtEl>
                                        <p:attrNameLst>
                                          <p:attrName>style.visibility</p:attrName>
                                        </p:attrNameLst>
                                      </p:cBhvr>
                                      <p:to>
                                        <p:strVal val="hidden"/>
                                      </p:to>
                                    </p:set>
                                  </p:childTnLst>
                                </p:cTn>
                              </p:par>
                              <p:par>
                                <p:cTn id="175" presetID="53" presetClass="entr" presetSubtype="16" fill="hold" grpId="0" nodeType="withEffect">
                                  <p:stCondLst>
                                    <p:cond delay="0"/>
                                  </p:stCondLst>
                                  <p:childTnLst>
                                    <p:set>
                                      <p:cBhvr>
                                        <p:cTn id="176" dur="1" fill="hold">
                                          <p:stCondLst>
                                            <p:cond delay="0"/>
                                          </p:stCondLst>
                                        </p:cTn>
                                        <p:tgtEl>
                                          <p:spTgt spid="43"/>
                                        </p:tgtEl>
                                        <p:attrNameLst>
                                          <p:attrName>style.visibility</p:attrName>
                                        </p:attrNameLst>
                                      </p:cBhvr>
                                      <p:to>
                                        <p:strVal val="visible"/>
                                      </p:to>
                                    </p:set>
                                    <p:anim calcmode="lin" valueType="num">
                                      <p:cBhvr>
                                        <p:cTn id="177" dur="400" fill="hold"/>
                                        <p:tgtEl>
                                          <p:spTgt spid="43"/>
                                        </p:tgtEl>
                                        <p:attrNameLst>
                                          <p:attrName>ppt_w</p:attrName>
                                        </p:attrNameLst>
                                      </p:cBhvr>
                                      <p:tavLst>
                                        <p:tav tm="0">
                                          <p:val>
                                            <p:fltVal val="0"/>
                                          </p:val>
                                        </p:tav>
                                        <p:tav tm="100000">
                                          <p:val>
                                            <p:strVal val="#ppt_w"/>
                                          </p:val>
                                        </p:tav>
                                      </p:tavLst>
                                    </p:anim>
                                    <p:anim calcmode="lin" valueType="num">
                                      <p:cBhvr>
                                        <p:cTn id="178" dur="400" fill="hold"/>
                                        <p:tgtEl>
                                          <p:spTgt spid="43"/>
                                        </p:tgtEl>
                                        <p:attrNameLst>
                                          <p:attrName>ppt_h</p:attrName>
                                        </p:attrNameLst>
                                      </p:cBhvr>
                                      <p:tavLst>
                                        <p:tav tm="0">
                                          <p:val>
                                            <p:fltVal val="0"/>
                                          </p:val>
                                        </p:tav>
                                        <p:tav tm="100000">
                                          <p:val>
                                            <p:strVal val="#ppt_h"/>
                                          </p:val>
                                        </p:tav>
                                      </p:tavLst>
                                    </p:anim>
                                    <p:animEffect transition="in" filter="fade">
                                      <p:cBhvr>
                                        <p:cTn id="179"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P spid="5" grpId="0"/>
      <p:bldP spid="28" grpId="0"/>
      <p:bldP spid="7" grpId="0" animBg="1"/>
      <p:bldP spid="7" grpId="1" animBg="1"/>
      <p:bldP spid="8" grpId="0" animBg="1"/>
      <p:bldP spid="8" grpId="1" animBg="1"/>
      <p:bldP spid="30" grpId="0"/>
      <p:bldP spid="2" grpId="0"/>
      <p:bldP spid="22" grpId="0" animBg="1"/>
      <p:bldP spid="22" grpId="1" animBg="1"/>
      <p:bldP spid="23" grpId="0" animBg="1"/>
      <p:bldP spid="23" grpId="1" animBg="1"/>
      <p:bldP spid="27" grpId="0" animBg="1"/>
      <p:bldP spid="27" grpId="1" animBg="1"/>
      <p:bldP spid="29" grpId="0" animBg="1"/>
      <p:bldP spid="29"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31" name="PA_图片 13" descr="图片包含 轮子&#10;&#10;已生成高可信度的说明"/>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589139" y="1496905"/>
            <a:ext cx="7204193" cy="1757120"/>
          </a:xfrm>
          <a:prstGeom prst="rect">
            <a:avLst/>
          </a:prstGeom>
        </p:spPr>
      </p:pic>
      <p:pic>
        <p:nvPicPr>
          <p:cNvPr id="32" name="PA_图片 6"/>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832416" y="1687720"/>
            <a:ext cx="8410575" cy="5419725"/>
          </a:xfrm>
          <a:prstGeom prst="rect">
            <a:avLst/>
          </a:prstGeom>
        </p:spPr>
      </p:pic>
      <p:sp>
        <p:nvSpPr>
          <p:cNvPr id="33" name="PA_文本框 9"/>
          <p:cNvSpPr txBox="1"/>
          <p:nvPr>
            <p:custDataLst>
              <p:tags r:id="rId4"/>
            </p:custDataLst>
          </p:nvPr>
        </p:nvSpPr>
        <p:spPr>
          <a:xfrm>
            <a:off x="3468225" y="3189598"/>
            <a:ext cx="5255569" cy="2123658"/>
          </a:xfrm>
          <a:prstGeom prst="rect">
            <a:avLst/>
          </a:prstGeom>
          <a:noFill/>
        </p:spPr>
        <p:txBody>
          <a:bodyPr wrap="square" rtlCol="0">
            <a:spAutoFit/>
          </a:bodyPr>
          <a:lstStyle/>
          <a:p>
            <a:pPr algn="ctr"/>
            <a:r>
              <a:rPr lang="vi-VN" altLang="zh-CN" sz="4400" b="1">
                <a:solidFill>
                  <a:schemeClr val="tx2"/>
                </a:solidFill>
                <a:latin typeface="Times New Roman" panose="02020603050405020304" pitchFamily="18" charset="0"/>
                <a:cs typeface="Times New Roman" panose="02020603050405020304" pitchFamily="18" charset="0"/>
                <a:sym typeface="+mn-lt"/>
              </a:rPr>
              <a:t>Trong hai </a:t>
            </a:r>
            <a:r>
              <a:rPr lang="en-US" altLang="zh-CN" sz="4400" b="1">
                <a:solidFill>
                  <a:schemeClr val="tx2"/>
                </a:solidFill>
                <a:latin typeface="Times New Roman" panose="02020603050405020304" pitchFamily="18" charset="0"/>
                <a:cs typeface="Times New Roman" panose="02020603050405020304" pitchFamily="18" charset="0"/>
                <a:sym typeface="+mn-lt"/>
              </a:rPr>
              <a:t>số</a:t>
            </a:r>
            <a:r>
              <a:rPr lang="vi-VN" altLang="zh-CN" sz="4400" b="1">
                <a:solidFill>
                  <a:schemeClr val="tx2"/>
                </a:solidFill>
                <a:latin typeface="Times New Roman" panose="02020603050405020304" pitchFamily="18" charset="0"/>
                <a:cs typeface="Times New Roman" panose="02020603050405020304" pitchFamily="18" charset="0"/>
                <a:sym typeface="+mn-lt"/>
              </a:rPr>
              <a:t>, </a:t>
            </a:r>
            <a:br>
              <a:rPr lang="en-US" altLang="zh-CN" sz="4400" b="1">
                <a:solidFill>
                  <a:schemeClr val="tx2"/>
                </a:solidFill>
                <a:latin typeface="Times New Roman" panose="02020603050405020304" pitchFamily="18" charset="0"/>
                <a:cs typeface="Times New Roman" panose="02020603050405020304" pitchFamily="18" charset="0"/>
                <a:sym typeface="+mn-lt"/>
              </a:rPr>
            </a:br>
            <a:r>
              <a:rPr lang="vi-VN" altLang="zh-CN" sz="4400" b="1">
                <a:solidFill>
                  <a:schemeClr val="tx2"/>
                </a:solidFill>
                <a:latin typeface="Times New Roman" panose="02020603050405020304" pitchFamily="18" charset="0"/>
                <a:cs typeface="Times New Roman" panose="02020603050405020304" pitchFamily="18" charset="0"/>
                <a:sym typeface="+mn-lt"/>
              </a:rPr>
              <a:t>số nào </a:t>
            </a:r>
            <a:r>
              <a:rPr lang="en-US" altLang="zh-CN" sz="4400" b="1">
                <a:solidFill>
                  <a:schemeClr val="tx2"/>
                </a:solidFill>
                <a:latin typeface="Times New Roman" panose="02020603050405020304" pitchFamily="18" charset="0"/>
                <a:cs typeface="Times New Roman" panose="02020603050405020304" pitchFamily="18" charset="0"/>
                <a:sym typeface="+mn-lt"/>
              </a:rPr>
              <a:t>có </a:t>
            </a:r>
            <a:r>
              <a:rPr lang="en-US"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số </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chữ số ít </a:t>
            </a:r>
            <a:r>
              <a:rPr lang="vi-VN" altLang="zh-CN" sz="4400" b="1">
                <a:solidFill>
                  <a:schemeClr val="tx2"/>
                </a:solidFill>
                <a:latin typeface="Times New Roman" panose="02020603050405020304" pitchFamily="18" charset="0"/>
                <a:cs typeface="Times New Roman" panose="02020603050405020304" pitchFamily="18" charset="0"/>
                <a:sym typeface="+mn-lt"/>
              </a:rPr>
              <a:t>hơn thì s</a:t>
            </a:r>
            <a:r>
              <a:rPr lang="en-US" altLang="zh-CN" sz="4400" b="1">
                <a:solidFill>
                  <a:schemeClr val="tx2"/>
                </a:solidFill>
                <a:latin typeface="Times New Roman" panose="02020603050405020304" pitchFamily="18" charset="0"/>
                <a:cs typeface="Times New Roman" panose="02020603050405020304" pitchFamily="18" charset="0"/>
                <a:sym typeface="+mn-lt"/>
              </a:rPr>
              <a:t>ố đó </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bé h</a:t>
            </a:r>
            <a:r>
              <a:rPr lang="en-US"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ơ</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a:t>
            </a:r>
            <a:r>
              <a:rPr lang="en-US" altLang="zh-CN" sz="4400" b="1">
                <a:solidFill>
                  <a:srgbClr val="838E9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4400" b="1" dirty="0">
              <a:solidFill>
                <a:srgbClr val="838E9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35" name="PA_矩形 11"/>
          <p:cNvSpPr/>
          <p:nvPr>
            <p:custDataLst>
              <p:tags r:id="rId5"/>
            </p:custDataLst>
          </p:nvPr>
        </p:nvSpPr>
        <p:spPr>
          <a:xfrm>
            <a:off x="3716983" y="4489944"/>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42" name="Rectangle 41"/>
          <p:cNvSpPr/>
          <p:nvPr/>
        </p:nvSpPr>
        <p:spPr>
          <a:xfrm>
            <a:off x="4578359" y="586648"/>
            <a:ext cx="6205969" cy="923330"/>
          </a:xfrm>
          <a:prstGeom prst="rect">
            <a:avLst/>
          </a:prstGeom>
          <a:noFill/>
        </p:spPr>
        <p:txBody>
          <a:bodyPr wrap="square" lIns="91440" tIns="45720" rIns="91440" bIns="45720">
            <a:spAutoFit/>
          </a:bodyPr>
          <a:lstStyle/>
          <a:p>
            <a:pPr algn="ct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99578 </a:t>
            </a:r>
            <a:r>
              <a:rPr lang="en-US" sz="54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100 000</a:t>
            </a:r>
          </a:p>
        </p:txBody>
      </p:sp>
      <p:grpSp>
        <p:nvGrpSpPr>
          <p:cNvPr id="55" name="PA_组合 3"/>
          <p:cNvGrpSpPr/>
          <p:nvPr>
            <p:custDataLst>
              <p:tags r:id="rId6"/>
            </p:custDataLst>
          </p:nvPr>
        </p:nvGrpSpPr>
        <p:grpSpPr>
          <a:xfrm>
            <a:off x="150886" y="207816"/>
            <a:ext cx="3214687" cy="2071525"/>
            <a:chOff x="5408505" y="-250666"/>
            <a:chExt cx="3214687" cy="2071525"/>
          </a:xfrm>
        </p:grpSpPr>
        <p:pic>
          <p:nvPicPr>
            <p:cNvPr id="56"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57" name="文本框 13"/>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1</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58" name="图片 24"/>
          <p:cNvPicPr>
            <a:picLocks noChangeAspect="1"/>
          </p:cNvPicPr>
          <p:nvPr/>
        </p:nvPicPr>
        <p:blipFill rotWithShape="1">
          <a:blip r:embed="rId13">
            <a:extLst>
              <a:ext uri="{28A0092B-C50C-407E-A947-70E740481C1C}">
                <a14:useLocalDpi xmlns:a14="http://schemas.microsoft.com/office/drawing/2010/main" val="0"/>
              </a:ext>
            </a:extLst>
          </a:blip>
          <a:srcRect l="6498" t="5227" r="66872" b="47674"/>
          <a:stretch>
            <a:fillRect/>
          </a:stretch>
        </p:blipFill>
        <p:spPr>
          <a:xfrm>
            <a:off x="154188" y="4894824"/>
            <a:ext cx="1308118" cy="1498600"/>
          </a:xfrm>
          <a:prstGeom prst="rect">
            <a:avLst/>
          </a:prstGeom>
        </p:spPr>
      </p:pic>
    </p:spTree>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400"/>
                                        <p:tgtEl>
                                          <p:spTgt spid="55"/>
                                        </p:tgtEl>
                                      </p:cBhvr>
                                    </p:animEffect>
                                    <p:anim calcmode="lin" valueType="num">
                                      <p:cBhvr>
                                        <p:cTn id="28" dur="400" fill="hold"/>
                                        <p:tgtEl>
                                          <p:spTgt spid="55"/>
                                        </p:tgtEl>
                                        <p:attrNameLst>
                                          <p:attrName>ppt_x</p:attrName>
                                        </p:attrNameLst>
                                      </p:cBhvr>
                                      <p:tavLst>
                                        <p:tav tm="0">
                                          <p:val>
                                            <p:strVal val="#ppt_x"/>
                                          </p:val>
                                        </p:tav>
                                        <p:tav tm="100000">
                                          <p:val>
                                            <p:strVal val="#ppt_x"/>
                                          </p:val>
                                        </p:tav>
                                      </p:tavLst>
                                    </p:anim>
                                    <p:anim calcmode="lin" valueType="num">
                                      <p:cBhvr>
                                        <p:cTn id="29" dur="400" fill="hold"/>
                                        <p:tgtEl>
                                          <p:spTgt spid="55"/>
                                        </p:tgtEl>
                                        <p:attrNameLst>
                                          <p:attrName>ppt_y</p:attrName>
                                        </p:attrNameLst>
                                      </p:cBhvr>
                                      <p:tavLst>
                                        <p:tav tm="0">
                                          <p:val>
                                            <p:strVal val="#ppt_y+.1"/>
                                          </p:val>
                                        </p:tav>
                                        <p:tav tm="100000">
                                          <p:val>
                                            <p:strVal val="#ppt_y"/>
                                          </p:val>
                                        </p:tav>
                                      </p:tavLst>
                                    </p:anim>
                                  </p:childTnLst>
                                </p:cTn>
                              </p:par>
                              <p:par>
                                <p:cTn id="30" presetID="32" presetClass="emph" presetSubtype="0" repeatCount="5000" fill="hold" nodeType="withEffect">
                                  <p:stCondLst>
                                    <p:cond delay="1500"/>
                                  </p:stCondLst>
                                  <p:childTnLst>
                                    <p:animRot by="120000">
                                      <p:cBhvr>
                                        <p:cTn id="31" dur="40" fill="hold">
                                          <p:stCondLst>
                                            <p:cond delay="0"/>
                                          </p:stCondLst>
                                        </p:cTn>
                                        <p:tgtEl>
                                          <p:spTgt spid="55"/>
                                        </p:tgtEl>
                                        <p:attrNameLst>
                                          <p:attrName>r</p:attrName>
                                        </p:attrNameLst>
                                      </p:cBhvr>
                                    </p:animRot>
                                    <p:animRot by="-240000">
                                      <p:cBhvr>
                                        <p:cTn id="32" dur="80" fill="hold">
                                          <p:stCondLst>
                                            <p:cond delay="80"/>
                                          </p:stCondLst>
                                        </p:cTn>
                                        <p:tgtEl>
                                          <p:spTgt spid="55"/>
                                        </p:tgtEl>
                                        <p:attrNameLst>
                                          <p:attrName>r</p:attrName>
                                        </p:attrNameLst>
                                      </p:cBhvr>
                                    </p:animRot>
                                    <p:animRot by="240000">
                                      <p:cBhvr>
                                        <p:cTn id="33" dur="80" fill="hold">
                                          <p:stCondLst>
                                            <p:cond delay="160"/>
                                          </p:stCondLst>
                                        </p:cTn>
                                        <p:tgtEl>
                                          <p:spTgt spid="55"/>
                                        </p:tgtEl>
                                        <p:attrNameLst>
                                          <p:attrName>r</p:attrName>
                                        </p:attrNameLst>
                                      </p:cBhvr>
                                    </p:animRot>
                                    <p:animRot by="-240000">
                                      <p:cBhvr>
                                        <p:cTn id="34" dur="80" fill="hold">
                                          <p:stCondLst>
                                            <p:cond delay="240"/>
                                          </p:stCondLst>
                                        </p:cTn>
                                        <p:tgtEl>
                                          <p:spTgt spid="55"/>
                                        </p:tgtEl>
                                        <p:attrNameLst>
                                          <p:attrName>r</p:attrName>
                                        </p:attrNameLst>
                                      </p:cBhvr>
                                    </p:animRot>
                                    <p:animRot by="120000">
                                      <p:cBhvr>
                                        <p:cTn id="35" dur="80" fill="hold">
                                          <p:stCondLst>
                                            <p:cond delay="320"/>
                                          </p:stCondLst>
                                        </p:cTn>
                                        <p:tgtEl>
                                          <p:spTgt spid="55"/>
                                        </p:tgtEl>
                                        <p:attrNameLst>
                                          <p:attrName>r</p:attrName>
                                        </p:attrNameLst>
                                      </p:cBhvr>
                                    </p:animRot>
                                  </p:childTnLst>
                                </p:cTn>
                              </p:par>
                              <p:par>
                                <p:cTn id="36" presetID="53" presetClass="entr" presetSubtype="16" fill="hold" grpId="0"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400" fill="hold"/>
                                        <p:tgtEl>
                                          <p:spTgt spid="42"/>
                                        </p:tgtEl>
                                        <p:attrNameLst>
                                          <p:attrName>ppt_w</p:attrName>
                                        </p:attrNameLst>
                                      </p:cBhvr>
                                      <p:tavLst>
                                        <p:tav tm="0">
                                          <p:val>
                                            <p:fltVal val="0"/>
                                          </p:val>
                                        </p:tav>
                                        <p:tav tm="100000">
                                          <p:val>
                                            <p:strVal val="#ppt_w"/>
                                          </p:val>
                                        </p:tav>
                                      </p:tavLst>
                                    </p:anim>
                                    <p:anim calcmode="lin" valueType="num">
                                      <p:cBhvr>
                                        <p:cTn id="39" dur="400" fill="hold"/>
                                        <p:tgtEl>
                                          <p:spTgt spid="42"/>
                                        </p:tgtEl>
                                        <p:attrNameLst>
                                          <p:attrName>ppt_h</p:attrName>
                                        </p:attrNameLst>
                                      </p:cBhvr>
                                      <p:tavLst>
                                        <p:tav tm="0">
                                          <p:val>
                                            <p:fltVal val="0"/>
                                          </p:val>
                                        </p:tav>
                                        <p:tav tm="100000">
                                          <p:val>
                                            <p:strVal val="#ppt_h"/>
                                          </p:val>
                                        </p:tav>
                                      </p:tavLst>
                                    </p:anim>
                                    <p:animEffect transition="in" filter="fade">
                                      <p:cBhvr>
                                        <p:cTn id="40" dur="400"/>
                                        <p:tgtEl>
                                          <p:spTgt spid="42"/>
                                        </p:tgtEl>
                                      </p:cBhvr>
                                    </p:animEffect>
                                  </p:childTnLst>
                                </p:cTn>
                              </p:par>
                              <p:par>
                                <p:cTn id="41" presetID="53" presetClass="entr" presetSubtype="16" fill="hold" nodeType="withEffect">
                                  <p:stCondLst>
                                    <p:cond delay="15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400" fill="hold"/>
                                        <p:tgtEl>
                                          <p:spTgt spid="55"/>
                                        </p:tgtEl>
                                        <p:attrNameLst>
                                          <p:attrName>ppt_w</p:attrName>
                                        </p:attrNameLst>
                                      </p:cBhvr>
                                      <p:tavLst>
                                        <p:tav tm="0">
                                          <p:val>
                                            <p:fltVal val="0"/>
                                          </p:val>
                                        </p:tav>
                                        <p:tav tm="100000">
                                          <p:val>
                                            <p:strVal val="#ppt_w"/>
                                          </p:val>
                                        </p:tav>
                                      </p:tavLst>
                                    </p:anim>
                                    <p:anim calcmode="lin" valueType="num">
                                      <p:cBhvr>
                                        <p:cTn id="44" dur="400" fill="hold"/>
                                        <p:tgtEl>
                                          <p:spTgt spid="55"/>
                                        </p:tgtEl>
                                        <p:attrNameLst>
                                          <p:attrName>ppt_h</p:attrName>
                                        </p:attrNameLst>
                                      </p:cBhvr>
                                      <p:tavLst>
                                        <p:tav tm="0">
                                          <p:val>
                                            <p:fltVal val="0"/>
                                          </p:val>
                                        </p:tav>
                                        <p:tav tm="100000">
                                          <p:val>
                                            <p:strVal val="#ppt_h"/>
                                          </p:val>
                                        </p:tav>
                                      </p:tavLst>
                                    </p:anim>
                                    <p:animEffect transition="in" filter="fade">
                                      <p:cBhvr>
                                        <p:cTn id="45" dur="400"/>
                                        <p:tgtEl>
                                          <p:spTgt spid="55"/>
                                        </p:tgtEl>
                                      </p:cBhvr>
                                    </p:animEffect>
                                  </p:childTnLst>
                                </p:cTn>
                              </p:par>
                              <p:par>
                                <p:cTn id="46" presetID="53" presetClass="entr" presetSubtype="16"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400" fill="hold"/>
                                        <p:tgtEl>
                                          <p:spTgt spid="58"/>
                                        </p:tgtEl>
                                        <p:attrNameLst>
                                          <p:attrName>ppt_w</p:attrName>
                                        </p:attrNameLst>
                                      </p:cBhvr>
                                      <p:tavLst>
                                        <p:tav tm="0">
                                          <p:val>
                                            <p:fltVal val="0"/>
                                          </p:val>
                                        </p:tav>
                                        <p:tav tm="100000">
                                          <p:val>
                                            <p:strVal val="#ppt_w"/>
                                          </p:val>
                                        </p:tav>
                                      </p:tavLst>
                                    </p:anim>
                                    <p:anim calcmode="lin" valueType="num">
                                      <p:cBhvr>
                                        <p:cTn id="49" dur="400" fill="hold"/>
                                        <p:tgtEl>
                                          <p:spTgt spid="58"/>
                                        </p:tgtEl>
                                        <p:attrNameLst>
                                          <p:attrName>ppt_h</p:attrName>
                                        </p:attrNameLst>
                                      </p:cBhvr>
                                      <p:tavLst>
                                        <p:tav tm="0">
                                          <p:val>
                                            <p:fltVal val="0"/>
                                          </p:val>
                                        </p:tav>
                                        <p:tav tm="100000">
                                          <p:val>
                                            <p:strVal val="#ppt_h"/>
                                          </p:val>
                                        </p:tav>
                                      </p:tavLst>
                                    </p:anim>
                                    <p:animEffect transition="in" filter="fade">
                                      <p:cBhvr>
                                        <p:cTn id="50" dur="400"/>
                                        <p:tgtEl>
                                          <p:spTgt spid="58"/>
                                        </p:tgtEl>
                                      </p:cBhvr>
                                    </p:animEffect>
                                  </p:childTnLst>
                                </p:cTn>
                              </p:par>
                              <p:par>
                                <p:cTn id="51" presetID="41" presetClass="path" presetSubtype="0" accel="50000" decel="50000" fill="hold" nodeType="withEffect">
                                  <p:stCondLst>
                                    <p:cond delay="0"/>
                                  </p:stCondLst>
                                  <p:childTnLst>
                                    <p:animMotion origin="layout" path="M 3.95833E-6 -0.05926 C 0.00481 -0.0375 0.02148 -0.01598 0.0276 -0.01598 C 0.06484 -0.01598 0.10325 -0.3544 0.10325 -0.69283 C 0.10325 -0.52246 0.12252 -0.3544 0.14049 -0.3544 C 0.15963 -0.3544 0.1776 -0.525 0.1776 -0.69283 C 0.1776 -0.60903 0.18724 -0.52246 0.19687 -0.52246 C 0.20638 -0.52246 0.21614 -0.60648 0.21614 -0.69283 C 0.21614 -0.64977 0.22096 -0.60903 0.22565 -0.60903 C 0.23046 -0.60903 0.23515 -0.65232 0.23515 -0.69283 C 0.23515 -0.67107 0.2375 -0.64977 0.23997 -0.64977 C 0.24127 -0.64977 0.24479 -0.67153 0.24479 -0.69283 C 0.24479 -0.68218 0.24609 -0.67107 0.24713 -0.67107 C 0.24713 -0.66852 0.24948 -0.68172 0.24948 -0.69283 C 0.24948 -0.68727 0.24948 -0.68218 0.25078 -0.68218 C 0.25078 -0.68473 0.25208 -0.68797 0.25208 -0.69283 C 0.25208 -0.69051 0.25208 -0.68727 0.25208 -0.68473 C 0.25325 -0.68473 0.25325 -0.68727 0.25325 -0.69051 C 0.25455 -0.69051 0.25455 -0.68797 0.25455 -0.68473 C 0.25586 -0.68473 0.25586 -0.68727 0.25586 -0.69051 " pathEditMode="relative" rAng="0" ptsTypes="AAAAAAAAAAAAAAAAAAA">
                                      <p:cBhvr>
                                        <p:cTn id="52" dur="400" fill="hold"/>
                                        <p:tgtEl>
                                          <p:spTgt spid="58"/>
                                        </p:tgtEl>
                                        <p:attrNameLst>
                                          <p:attrName>ppt_x</p:attrName>
                                          <p:attrName>ppt_y</p:attrName>
                                        </p:attrNameLst>
                                      </p:cBhvr>
                                      <p:rCtr x="12786" y="-29514"/>
                                    </p:animMotion>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iterate type="wd">
                                    <p:tmPct val="10000"/>
                                  </p:iterate>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fade">
                                      <p:cBhvr>
                                        <p:cTn id="57" dur="40"/>
                                        <p:tgtEl>
                                          <p:spTgt spid="33">
                                            <p:txEl>
                                              <p:pRg st="0" end="0"/>
                                            </p:txEl>
                                          </p:spTgt>
                                        </p:tgtEl>
                                      </p:cBhvr>
                                    </p:animEffect>
                                    <p:anim calcmode="lin" valueType="num">
                                      <p:cBhvr>
                                        <p:cTn id="58" dur="16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9" dur="160" fill="hold"/>
                                        <p:tgtEl>
                                          <p:spTgt spid="33">
                                            <p:txEl>
                                              <p:pRg st="0" end="0"/>
                                            </p:txEl>
                                          </p:spTgt>
                                        </p:tgtEl>
                                        <p:attrNameLst>
                                          <p:attrName>ppt_y</p:attrName>
                                        </p:attrNameLst>
                                      </p:cBhvr>
                                      <p:tavLst>
                                        <p:tav tm="0">
                                          <p:val>
                                            <p:strVal val="#ppt_y+0.31"/>
                                          </p:val>
                                        </p:tav>
                                        <p:tav tm="100000">
                                          <p:val>
                                            <p:strVal val="#ppt_y+0.31"/>
                                          </p:val>
                                        </p:tav>
                                      </p:tavLst>
                                    </p:anim>
                                    <p:anim calcmode="lin" valueType="num">
                                      <p:cBhvr>
                                        <p:cTn id="60" dur="240" decel="50000" fill="hold">
                                          <p:stCondLst>
                                            <p:cond delay="160"/>
                                          </p:stCondLst>
                                        </p:cTn>
                                        <p:tgtEl>
                                          <p:spTgt spid="3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240" decel="50000" fill="hold">
                                          <p:stCondLst>
                                            <p:cond delay="160"/>
                                          </p:stCondLst>
                                        </p:cTn>
                                        <p:tgtEl>
                                          <p:spTgt spid="3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早教招新PPT模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TotalTime>
  <Words>566</Words>
  <Application>Microsoft Office PowerPoint</Application>
  <PresentationFormat>Widescreen</PresentationFormat>
  <Paragraphs>144</Paragraphs>
  <Slides>18</Slides>
  <Notes>14</Notes>
  <HiddenSlides>0</HiddenSlides>
  <MMClips>11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UTM Brewers KT</vt:lpstr>
      <vt:lpstr>UVN Da Lat</vt:lpstr>
      <vt:lpstr>UVN Hai Long</vt:lpstr>
      <vt:lpstr>UVN Banh Mi</vt:lpstr>
      <vt:lpstr>迷你简少儿</vt:lpstr>
      <vt:lpstr>等线</vt:lpstr>
      <vt:lpstr>UTM Fancy Full</vt:lpstr>
      <vt:lpstr>Microsoft YaHei</vt:lpstr>
      <vt:lpstr>HP001 4 hàng</vt:lpstr>
      <vt:lpstr>UVN Ke Chuyen2</vt:lpstr>
      <vt:lpstr>Arial</vt:lpstr>
      <vt:lpstr>UVN Bo Quen</vt:lpstr>
      <vt:lpstr>Times New Roman</vt:lpstr>
      <vt:lpstr>UTM Atlas</vt:lpstr>
      <vt:lpstr>UTM Bustamalaka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儿童早教招新PPT模板</dc:title>
  <dc:creator>李佳宇</dc:creator>
  <cp:lastModifiedBy>Windows User</cp:lastModifiedBy>
  <cp:revision>171</cp:revision>
  <dcterms:created xsi:type="dcterms:W3CDTF">2017-05-08T08:38:00Z</dcterms:created>
  <dcterms:modified xsi:type="dcterms:W3CDTF">2021-09-15T13:55:26Z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1033-11.2.0.10224</vt:lpwstr>
  </property>
</Properties>
</file>