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9" r:id="rId3"/>
    <p:sldId id="300" r:id="rId4"/>
    <p:sldId id="292" r:id="rId5"/>
    <p:sldId id="258" r:id="rId6"/>
    <p:sldId id="293" r:id="rId7"/>
    <p:sldId id="298" r:id="rId8"/>
    <p:sldId id="295" r:id="rId9"/>
    <p:sldId id="259" r:id="rId10"/>
    <p:sldId id="286" r:id="rId11"/>
    <p:sldId id="284" r:id="rId12"/>
    <p:sldId id="277" r:id="rId13"/>
    <p:sldId id="263" r:id="rId14"/>
    <p:sldId id="267" r:id="rId15"/>
    <p:sldId id="279" r:id="rId16"/>
    <p:sldId id="290" r:id="rId17"/>
    <p:sldId id="269" r:id="rId18"/>
    <p:sldId id="301" r:id="rId19"/>
    <p:sldId id="296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P001 4 hàng" panose="020B0603050302020204" pitchFamily="34" charset="0"/>
      <p:regular r:id="rId27"/>
      <p:bold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DB4"/>
    <a:srgbClr val="FF5050"/>
    <a:srgbClr val="0099FF"/>
    <a:srgbClr val="E6E3D2"/>
    <a:srgbClr val="F5750B"/>
    <a:srgbClr val="5CA139"/>
    <a:srgbClr val="128288"/>
    <a:srgbClr val="B30DA7"/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721" autoAdjust="0"/>
  </p:normalViewPr>
  <p:slideViewPr>
    <p:cSldViewPr>
      <p:cViewPr varScale="1">
        <p:scale>
          <a:sx n="109" d="100"/>
          <a:sy n="109" d="100"/>
        </p:scale>
        <p:origin x="51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80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D2DCF-D198-4B9C-92FF-7101EEC347B6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0940-DA8D-442A-8B31-84DA8CA06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EFC2C-4F6E-4872-8EE0-24AACB29B952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39EF-C0E5-4896-B9D3-7E7938E461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更多精彩模板请关注</a:t>
            </a:r>
            <a:r>
              <a:rPr lang="en-US" altLang="zh-CN" dirty="0"/>
              <a:t>【</a:t>
            </a:r>
            <a:r>
              <a:rPr lang="zh-CN" altLang="en-US" dirty="0"/>
              <a:t>沐沐槿</a:t>
            </a:r>
            <a:r>
              <a:rPr lang="en-US" altLang="zh-CN" dirty="0"/>
              <a:t>PPT】https://mumjin.taobao.com/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microsoft.com/office/2007/relationships/hdphoto" Target="../media/hdphoto1.wdp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2.png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glow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289" r="699" b="153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un cloud" descr="F:\1-原创素材\1_mm1102\PPT\PPT_014\materaials\home_bg_s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-2810981" y="-761061"/>
            <a:ext cx="14765967" cy="142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arth" descr="F:\1-原创素材\1_mm1102\PPT\PPT_014\materaials\home_b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315" y="-753180"/>
            <a:ext cx="14758635" cy="1419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ain" descr="F:\1-原创素材\1_mm1102\PPT\PPT_014\materaials\home_bg_trai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85651" y="1858308"/>
            <a:ext cx="8972703" cy="89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688351-16B4-4ECC-A869-E6A9DE11D5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104" y="915566"/>
            <a:ext cx="2726884" cy="2355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769" y="2275869"/>
            <a:ext cx="675555" cy="5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2916832" y="5884118"/>
            <a:ext cx="10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Contents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2916832" y="5884118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Contents_N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180528" y="-1185078"/>
            <a:ext cx="4356278" cy="2165477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25657"/>
            <a:ext cx="485692" cy="5061369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12257" y="4506158"/>
            <a:ext cx="4143621" cy="6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9664"/>
            <a:ext cx="335222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81" y="94205"/>
            <a:ext cx="4154097" cy="50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57" y="0"/>
            <a:ext cx="1858963" cy="6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8693821" y="317292"/>
            <a:ext cx="417124" cy="4804240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47" y="197979"/>
            <a:ext cx="223989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0298" y="4562632"/>
            <a:ext cx="5400707" cy="5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4605929" y="4536022"/>
            <a:ext cx="643439" cy="11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81556" y="4042236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7692857" y="-631028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7812467" y="4413851"/>
            <a:ext cx="638253" cy="13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3246467" y="-477761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485853" y="-45462"/>
            <a:ext cx="667478" cy="12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8489669" y="357630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4850466" y="-63277"/>
            <a:ext cx="608757" cy="12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3E5456-30F9-46A4-971F-0A5F22E93D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104" y="915566"/>
            <a:ext cx="2726884" cy="23557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microsoft.com/office/2007/relationships/hdphoto" Target="../media/hdphoto3.wdp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audio" Target="file:///D:\GADT\AM%20THANH\applause3.mp3" TargetMode="External"/><Relationship Id="rId1" Type="http://schemas.microsoft.com/office/2007/relationships/media" Target="file:///D:\GADT\AM%20THANH\applause3.mp3" TargetMode="External"/><Relationship Id="rId6" Type="http://schemas.openxmlformats.org/officeDocument/2006/relationships/image" Target="../media/image42.png"/><Relationship Id="rId11" Type="http://schemas.openxmlformats.org/officeDocument/2006/relationships/image" Target="../media/image53.png"/><Relationship Id="rId5" Type="http://schemas.openxmlformats.org/officeDocument/2006/relationships/image" Target="../media/image50.jpeg"/><Relationship Id="rId10" Type="http://schemas.openxmlformats.org/officeDocument/2006/relationships/image" Target="../media/image52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2" Type="http://schemas.openxmlformats.org/officeDocument/2006/relationships/audio" Target="file:///D:\GADT\AM%20THANH\applause3.mp3" TargetMode="External"/><Relationship Id="rId1" Type="http://schemas.microsoft.com/office/2007/relationships/media" Target="file:///D:\GADT\AM%20THANH\applause3.mp3" TargetMode="External"/><Relationship Id="rId6" Type="http://schemas.openxmlformats.org/officeDocument/2006/relationships/image" Target="../media/image50.jpeg"/><Relationship Id="rId11" Type="http://schemas.openxmlformats.org/officeDocument/2006/relationships/image" Target="../media/image53.png"/><Relationship Id="rId5" Type="http://schemas.openxmlformats.org/officeDocument/2006/relationships/audio" Target="../media/audio1.wav"/><Relationship Id="rId10" Type="http://schemas.openxmlformats.org/officeDocument/2006/relationships/image" Target="../media/image52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0794" y="-156439"/>
            <a:ext cx="2909677" cy="312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31521"/>
            <a:ext cx="4919643" cy="18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42586"/>
            <a:ext cx="1152128" cy="20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/>
          <a:srcRect l="17077" t="28332" r="21550" b="19471"/>
          <a:stretch>
            <a:fillRect/>
          </a:stretch>
        </p:blipFill>
        <p:spPr>
          <a:xfrm rot="19141126">
            <a:off x="7933789" y="1852950"/>
            <a:ext cx="1122595" cy="9058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5" y="4073265"/>
            <a:ext cx="283465" cy="2682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75" y="4801708"/>
            <a:ext cx="283465" cy="268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17" y="4562475"/>
            <a:ext cx="283465" cy="2682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9" y="4611392"/>
            <a:ext cx="283465" cy="2682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06" y="4692823"/>
            <a:ext cx="283465" cy="2682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23" y="4709951"/>
            <a:ext cx="283465" cy="2682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45" y="4217215"/>
            <a:ext cx="283465" cy="2682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66" y="4709951"/>
            <a:ext cx="283465" cy="2682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73" y="3939152"/>
            <a:ext cx="283465" cy="268225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61505" r="16018"/>
          <a:stretch>
            <a:fillRect/>
          </a:stretch>
        </p:blipFill>
        <p:spPr>
          <a:xfrm flipH="1">
            <a:off x="3629970" y="2509862"/>
            <a:ext cx="3136492" cy="2639961"/>
          </a:xfrm>
          <a:prstGeom prst="rect">
            <a:avLst/>
          </a:prstGeom>
        </p:spPr>
      </p:pic>
      <p:pic>
        <p:nvPicPr>
          <p:cNvPr id="26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2" y="49031"/>
            <a:ext cx="2001023" cy="163752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519111" y="679972"/>
            <a:ext cx="4752528" cy="12055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endParaRPr lang="zh-CN" altLang="en-US" sz="7200" b="1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  <a:latin typeface="UTM Futura Extra" panose="02040603050506020204" pitchFamily="18" charset="0"/>
              <a:ea typeface="华康海报体W12(P)" pitchFamily="8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E0A00D-4609-4224-8049-05CBFBC8C55B}"/>
              </a:ext>
            </a:extLst>
          </p:cNvPr>
          <p:cNvSpPr txBox="1"/>
          <p:nvPr/>
        </p:nvSpPr>
        <p:spPr>
          <a:xfrm>
            <a:off x="238995" y="1376716"/>
            <a:ext cx="60751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9600" b="1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Flamenco" panose="02040603050506020204" pitchFamily="18" charset="0"/>
                <a:ea typeface="华康海报体W12(P)" pitchFamily="82" charset="-122"/>
              </a:rPr>
              <a:t>Luyện</a:t>
            </a:r>
            <a:r>
              <a:rPr lang="en-US" altLang="zh-CN" sz="9600" b="1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Flamenco" panose="02040603050506020204" pitchFamily="18" charset="0"/>
                <a:ea typeface="华康海报体W12(P)" pitchFamily="82" charset="-122"/>
              </a:rPr>
              <a:t> </a:t>
            </a:r>
            <a:r>
              <a:rPr lang="en-US" altLang="zh-CN" sz="9600" b="1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Flamenco" panose="02040603050506020204" pitchFamily="18" charset="0"/>
                <a:ea typeface="华康海报体W12(P)" pitchFamily="82" charset="-122"/>
              </a:rPr>
              <a:t>tập</a:t>
            </a:r>
            <a:endParaRPr lang="zh-CN" altLang="en-US" sz="9600" b="1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Flamenco" panose="02040603050506020204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2.77778E-6 0.0003 C -0.00052 -0.00834 -0.00069 -0.01636 -0.00139 -0.0247 C -0.00156 -0.02747 -0.00225 -0.03056 -0.0026 -0.03334 C -0.00312 -0.03704 -0.00347 -0.04075 -0.00382 -0.04445 C -0.00434 -0.05186 -0.00468 -0.05926 -0.00503 -0.06667 C -0.00833 -0.13272 -0.00364 -0.05124 -0.00885 -0.14229 C -0.0092 -0.14908 -0.0092 -0.15587 -0.01007 -0.16235 C -0.01059 -0.16513 -0.01093 -0.16821 -0.01128 -0.1713 C -0.01371 -0.19229 -0.01146 -0.17778 -0.01389 -0.20216 C -0.01441 -0.20896 -0.01649 -0.21852 -0.01753 -0.22439 C -0.01805 -0.22686 -0.01805 -0.22933 -0.01892 -0.23118 L -0.02135 -0.23797 C -0.02413 -0.25834 -0.02014 -0.23735 -0.02639 -0.25124 C -0.02725 -0.25309 -0.02708 -0.25587 -0.0276 -0.25772 C -0.0283 -0.26019 -0.02916 -0.26235 -0.03003 -0.26451 C -0.03125 -0.2676 -0.03246 -0.27068 -0.03385 -0.27346 C -0.03507 -0.27562 -0.03646 -0.27747 -0.03767 -0.27994 C -0.03941 -0.28426 -0.04097 -0.28889 -0.04253 -0.29321 C -0.0434 -0.29568 -0.04392 -0.29846 -0.04514 -0.3 L -0.04878 -0.30433 C -0.05295 -0.31544 -0.05017 -0.30957 -0.05885 -0.32007 C -0.06007 -0.32161 -0.06111 -0.32346 -0.06267 -0.32439 C -0.06389 -0.32531 -0.0651 -0.32562 -0.06632 -0.32655 C -0.06771 -0.32778 -0.06875 -0.32994 -0.07014 -0.33118 C -0.07257 -0.33303 -0.07534 -0.33334 -0.0776 -0.3355 C -0.08489 -0.34198 -0.0809 -0.33889 -0.0901 -0.34445 C -0.09132 -0.34507 -0.09253 -0.3463 -0.09392 -0.34661 C -0.09878 -0.34846 -0.10555 -0.35062 -0.11007 -0.3534 C -0.11371 -0.35556 -0.11493 -0.35649 -0.11892 -0.35772 C -0.12135 -0.35865 -0.12396 -0.35926 -0.12639 -0.35988 C -0.12812 -0.3605 -0.12968 -0.36204 -0.13142 -0.36235 C -0.14305 -0.36297 -0.15468 -0.36235 -0.16632 -0.36235 L -0.16632 -0.36204 " pathEditMode="relative" rAng="0" ptsTypes="AAAAAAAAAAAAAAAAAAAAAAAAAAAAAAAAAA">
                                      <p:cBhvr>
                                        <p:cTn id="3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1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32 -0.36204 L -0.16632 -0.36173 C -0.16857 -0.3676 -0.17361 -0.38118 -0.1776 -0.38673 L -0.18889 -0.4 C -0.1901 -0.40155 -0.19132 -0.40371 -0.19271 -0.40433 C -0.19514 -0.40587 -0.19791 -0.40618 -0.20017 -0.40896 C -0.2059 -0.41575 -0.20191 -0.41204 -0.20885 -0.41544 C -0.21024 -0.41605 -0.21146 -0.41729 -0.21267 -0.4176 C -0.21632 -0.41883 -0.22014 -0.41914 -0.22396 -0.42007 C -0.23767 -0.41914 -0.25139 -0.41914 -0.26527 -0.4176 C -0.26649 -0.4176 -0.26771 -0.41605 -0.26892 -0.41544 C -0.27222 -0.41389 -0.27587 -0.41389 -0.27899 -0.41112 C -0.28055 -0.40957 -0.28212 -0.40741 -0.28402 -0.40649 C -0.2868 -0.40525 -0.28975 -0.40525 -0.29271 -0.40433 C -0.3 -0.4 -0.29288 -0.40402 -0.30399 -0.4 C -0.31041 -0.39754 -0.30712 -0.39846 -0.31267 -0.39537 C -0.31684 -0.39352 -0.31962 -0.3926 -0.32396 -0.39105 L -0.37777 -0.39321 C -0.37951 -0.39352 -0.38107 -0.39476 -0.38281 -0.39537 C -0.39184 -0.39908 -0.38611 -0.39599 -0.39271 -0.4 C -0.39444 -0.40216 -0.396 -0.40494 -0.39774 -0.40649 C -0.39896 -0.40772 -0.40034 -0.40803 -0.40156 -0.40896 C -0.40312 -0.41019 -0.40486 -0.41204 -0.40642 -0.41328 C -0.40764 -0.4142 -0.40902 -0.41451 -0.41024 -0.41544 C -0.41475 -0.41883 -0.41527 -0.42007 -0.41892 -0.42439 C -0.41944 -0.42655 -0.41944 -0.42902 -0.42031 -0.43118 C -0.42343 -0.43951 -0.42343 -0.43673 -0.42777 -0.43982 C -0.42951 -0.44136 -0.43107 -0.44291 -0.43281 -0.44445 C -0.43958 -0.45124 -0.43333 -0.44692 -0.44027 -0.45093 C -0.44114 -0.4534 -0.44166 -0.45618 -0.44271 -0.45772 C -0.44375 -0.45926 -0.44531 -0.45896 -0.44652 -0.45988 C -0.44826 -0.46112 -0.45 -0.46235 -0.45156 -0.46451 C -0.45295 -0.46636 -0.45364 -0.46945 -0.45521 -0.47099 C -0.45764 -0.47346 -0.46024 -0.47408 -0.46284 -0.47562 C -0.46406 -0.47624 -0.46545 -0.47655 -0.46649 -0.47778 C -0.46771 -0.47933 -0.46892 -0.48087 -0.47031 -0.4821 C -0.47152 -0.48334 -0.47274 -0.48365 -0.47396 -0.48426 C -0.47986 -0.48735 -0.48073 -0.48704 -0.48784 -0.48889 C -0.48906 -0.48951 -0.49027 -0.49044 -0.49149 -0.49105 C -0.50139 -0.49445 -0.51371 -0.49445 -0.52274 -0.49537 C -0.53559 -0.5 -0.52691 -0.49784 -0.54896 -0.49784 L -0.54896 -0.49754 " pathEditMode="relative" rAng="0" ptsTypes="AAAAAAAAAAAAAAAAAAAAAAAAAAAAAAAAAAAAAAAAAA">
                                      <p:cBhvr>
                                        <p:cTn id="41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-682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82681"/>
            <a:ext cx="6480720" cy="35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2635553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Bài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1: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Viết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theo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mẫu</a:t>
            </a:r>
            <a:endParaRPr lang="en-US" altLang="zh-CN" sz="4000" b="1" dirty="0">
              <a:solidFill>
                <a:schemeClr val="accent6">
                  <a:lumMod val="75000"/>
                </a:schemeClr>
              </a:solidFill>
              <a:latin typeface="UTM"/>
              <a:ea typeface="华康海报体W12(P)" pitchFamily="82" charset="-122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t="20592" r="10444" b="23852"/>
          <a:stretch>
            <a:fillRect/>
          </a:stretch>
        </p:blipFill>
        <p:spPr>
          <a:xfrm>
            <a:off x="5393322" y="3564256"/>
            <a:ext cx="2630830" cy="1446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"/>
          <p:cNvGrpSpPr/>
          <p:nvPr/>
        </p:nvGrpSpPr>
        <p:grpSpPr>
          <a:xfrm>
            <a:off x="4466592" y="9655876"/>
            <a:ext cx="7158657" cy="3027903"/>
            <a:chOff x="1419369" y="824693"/>
            <a:chExt cx="9140886" cy="3208672"/>
          </a:xfrm>
        </p:grpSpPr>
        <p:pic>
          <p:nvPicPr>
            <p:cNvPr id="147" name="Picture 3" descr="F:\1-原创素材\1_mm1102\PPT\PPT_014\materaials\pageimg_g20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512" y="824693"/>
              <a:ext cx="3103743" cy="1295419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8" name="矩形 15"/>
            <p:cNvSpPr/>
            <p:nvPr/>
          </p:nvSpPr>
          <p:spPr>
            <a:xfrm>
              <a:off x="1419369" y="3739829"/>
              <a:ext cx="1844427" cy="293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1200" dirty="0">
                <a:solidFill>
                  <a:srgbClr val="0099FF"/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2" descr="F:\1-原创素材\1_mm1102\PPT\PPT_014\materaials\pageimg_g1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341" y="-1028255"/>
            <a:ext cx="12380862" cy="644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3" name="Table 172"/>
          <p:cNvGraphicFramePr>
            <a:graphicFrameLocks noGrp="1"/>
          </p:cNvGraphicFramePr>
          <p:nvPr/>
        </p:nvGraphicFramePr>
        <p:xfrm>
          <a:off x="50001" y="173929"/>
          <a:ext cx="9058503" cy="4630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2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6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215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36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4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7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" name="Content Placeholder 2"/>
          <p:cNvSpPr txBox="1"/>
          <p:nvPr/>
        </p:nvSpPr>
        <p:spPr bwMode="auto">
          <a:xfrm>
            <a:off x="172375" y="407782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Content Placeholder 2"/>
          <p:cNvSpPr txBox="1"/>
          <p:nvPr/>
        </p:nvSpPr>
        <p:spPr bwMode="auto">
          <a:xfrm>
            <a:off x="1423767" y="195486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Content Placeholder 2"/>
          <p:cNvSpPr txBox="1"/>
          <p:nvPr/>
        </p:nvSpPr>
        <p:spPr bwMode="auto">
          <a:xfrm>
            <a:off x="2212264" y="213259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Content Placeholder 2"/>
          <p:cNvSpPr txBox="1"/>
          <p:nvPr/>
        </p:nvSpPr>
        <p:spPr bwMode="auto">
          <a:xfrm>
            <a:off x="3070122" y="371423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Content Placeholder 2"/>
          <p:cNvSpPr txBox="1"/>
          <p:nvPr/>
        </p:nvSpPr>
        <p:spPr bwMode="auto">
          <a:xfrm>
            <a:off x="3823427" y="360100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Content Placeholder 2"/>
          <p:cNvSpPr txBox="1"/>
          <p:nvPr/>
        </p:nvSpPr>
        <p:spPr bwMode="auto">
          <a:xfrm>
            <a:off x="4724730" y="382746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Content Placeholder 2"/>
          <p:cNvSpPr txBox="1"/>
          <p:nvPr/>
        </p:nvSpPr>
        <p:spPr bwMode="auto">
          <a:xfrm>
            <a:off x="5505082" y="195486"/>
            <a:ext cx="851217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Content Placeholder 2"/>
          <p:cNvSpPr txBox="1"/>
          <p:nvPr/>
        </p:nvSpPr>
        <p:spPr bwMode="auto">
          <a:xfrm>
            <a:off x="7461767" y="333398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Content Placeholder 2"/>
          <p:cNvSpPr txBox="1"/>
          <p:nvPr/>
        </p:nvSpPr>
        <p:spPr bwMode="auto">
          <a:xfrm>
            <a:off x="84716" y="2238655"/>
            <a:ext cx="1183318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425 301</a:t>
            </a:r>
          </a:p>
        </p:txBody>
      </p:sp>
      <p:sp>
        <p:nvSpPr>
          <p:cNvPr id="183" name="Content Placeholder 2"/>
          <p:cNvSpPr txBox="1"/>
          <p:nvPr/>
        </p:nvSpPr>
        <p:spPr bwMode="auto">
          <a:xfrm>
            <a:off x="118470" y="2987415"/>
            <a:ext cx="1183318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728 309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194380" y="4070093"/>
            <a:ext cx="125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425 736</a:t>
            </a:r>
          </a:p>
        </p:txBody>
      </p:sp>
      <p:sp>
        <p:nvSpPr>
          <p:cNvPr id="185" name="Content Placeholder 2"/>
          <p:cNvSpPr txBox="1"/>
          <p:nvPr/>
        </p:nvSpPr>
        <p:spPr bwMode="auto">
          <a:xfrm>
            <a:off x="6271739" y="3689687"/>
            <a:ext cx="2764757" cy="66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6271739" y="2834607"/>
            <a:ext cx="3154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6263079" y="938998"/>
            <a:ext cx="2880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Content Placeholder 2"/>
          <p:cNvSpPr txBox="1"/>
          <p:nvPr/>
        </p:nvSpPr>
        <p:spPr bwMode="auto">
          <a:xfrm>
            <a:off x="6225263" y="2008917"/>
            <a:ext cx="2836258" cy="58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73895" y="1308428"/>
            <a:ext cx="133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653 267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1753225" y="1347254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2490634" y="1347254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3297270" y="1347254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4161863" y="1347254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4909546" y="1347254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5667585" y="1324622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6" name="Content Placeholder 2"/>
          <p:cNvSpPr txBox="1"/>
          <p:nvPr/>
        </p:nvSpPr>
        <p:spPr bwMode="auto">
          <a:xfrm>
            <a:off x="1864805" y="3000332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7" name="Content Placeholder 2"/>
          <p:cNvSpPr txBox="1"/>
          <p:nvPr/>
        </p:nvSpPr>
        <p:spPr bwMode="auto">
          <a:xfrm>
            <a:off x="2583566" y="3000332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8" name="Content Placeholder 2"/>
          <p:cNvSpPr txBox="1"/>
          <p:nvPr/>
        </p:nvSpPr>
        <p:spPr bwMode="auto">
          <a:xfrm>
            <a:off x="3373775" y="2979686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9" name="Content Placeholder 2"/>
          <p:cNvSpPr txBox="1"/>
          <p:nvPr/>
        </p:nvSpPr>
        <p:spPr bwMode="auto">
          <a:xfrm>
            <a:off x="4161133" y="2979686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0" name="Content Placeholder 2"/>
          <p:cNvSpPr txBox="1"/>
          <p:nvPr/>
        </p:nvSpPr>
        <p:spPr bwMode="auto">
          <a:xfrm>
            <a:off x="4871774" y="2979686"/>
            <a:ext cx="416809" cy="32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1" name="Content Placeholder 2"/>
          <p:cNvSpPr txBox="1"/>
          <p:nvPr/>
        </p:nvSpPr>
        <p:spPr bwMode="auto">
          <a:xfrm>
            <a:off x="5667585" y="3006657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2" name="Content Placeholder 2"/>
          <p:cNvSpPr txBox="1"/>
          <p:nvPr/>
        </p:nvSpPr>
        <p:spPr bwMode="auto">
          <a:xfrm>
            <a:off x="1811305" y="4074707"/>
            <a:ext cx="298156" cy="40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3" name="Content Placeholder 2"/>
          <p:cNvSpPr txBox="1"/>
          <p:nvPr/>
        </p:nvSpPr>
        <p:spPr bwMode="auto">
          <a:xfrm>
            <a:off x="2596987" y="4070093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4" name="Content Placeholder 2"/>
          <p:cNvSpPr txBox="1"/>
          <p:nvPr/>
        </p:nvSpPr>
        <p:spPr bwMode="auto">
          <a:xfrm>
            <a:off x="3420854" y="4081414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5" name="Content Placeholder 2"/>
          <p:cNvSpPr txBox="1"/>
          <p:nvPr/>
        </p:nvSpPr>
        <p:spPr bwMode="auto">
          <a:xfrm>
            <a:off x="4203064" y="4103717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6" name="Content Placeholder 2"/>
          <p:cNvSpPr txBox="1"/>
          <p:nvPr/>
        </p:nvSpPr>
        <p:spPr bwMode="auto">
          <a:xfrm>
            <a:off x="4921067" y="4080759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7" name="Content Placeholder 2"/>
          <p:cNvSpPr txBox="1"/>
          <p:nvPr/>
        </p:nvSpPr>
        <p:spPr bwMode="auto">
          <a:xfrm>
            <a:off x="5636235" y="4107525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528144" y="2256814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3331612" y="2211465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4155356" y="2246130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4872872" y="2246130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667585" y="2272896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1829368" y="2238655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/>
      <p:bldP spid="185" grpId="0"/>
      <p:bldP spid="187" grpId="0"/>
      <p:bldP spid="188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612576" y="-740618"/>
            <a:ext cx="9756576" cy="5760640"/>
            <a:chOff x="683568" y="-179646"/>
            <a:chExt cx="4680520" cy="5392972"/>
          </a:xfrm>
        </p:grpSpPr>
        <p:pic>
          <p:nvPicPr>
            <p:cNvPr id="19458" name="Picture 2" descr="F:\1-原创素材\1_mm1102\PPT\PPT_014\materaials\pageimg_g1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-179646"/>
              <a:ext cx="4680520" cy="5392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547178" y="1943314"/>
              <a:ext cx="2694461" cy="285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150000"/>
                </a:lnSpc>
                <a:buAutoNum type="alphaLcParenR"/>
              </a:pPr>
              <a:r>
                <a:rPr lang="en-US" sz="3200" b="1" dirty="0" err="1">
                  <a:latin typeface="UTM"/>
                </a:rPr>
                <a:t>Đọc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các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số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sau</a:t>
              </a:r>
              <a:r>
                <a:rPr lang="en-US" sz="3200" b="1" dirty="0">
                  <a:latin typeface="UTM"/>
                </a:rPr>
                <a:t>: </a:t>
              </a:r>
            </a:p>
            <a:p>
              <a:pPr algn="just">
                <a:lnSpc>
                  <a:spcPct val="150000"/>
                </a:lnSpc>
              </a:pPr>
              <a:r>
                <a:rPr lang="en-US" sz="3200" b="1" dirty="0">
                  <a:latin typeface="UTM"/>
                </a:rPr>
                <a:t>2 453; 65 243; 762 543; 53 620.</a:t>
              </a:r>
            </a:p>
            <a:p>
              <a:pPr algn="just">
                <a:lnSpc>
                  <a:spcPct val="150000"/>
                </a:lnSpc>
              </a:pPr>
              <a:r>
                <a:rPr lang="en-US" sz="3200" b="1" dirty="0">
                  <a:latin typeface="UTM"/>
                </a:rPr>
                <a:t> b) Cho </a:t>
              </a:r>
              <a:r>
                <a:rPr lang="en-US" sz="3200" b="1" dirty="0" err="1">
                  <a:latin typeface="UTM"/>
                </a:rPr>
                <a:t>biết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chữ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số</a:t>
              </a:r>
              <a:r>
                <a:rPr lang="en-US" sz="3200" b="1" dirty="0">
                  <a:latin typeface="UTM"/>
                </a:rPr>
                <a:t> 5 ở </a:t>
              </a:r>
              <a:r>
                <a:rPr lang="en-US" sz="3200" b="1" dirty="0" err="1">
                  <a:latin typeface="UTM"/>
                </a:rPr>
                <a:t>mỗi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số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trên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thuộc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hàng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nào</a:t>
              </a:r>
              <a:r>
                <a:rPr lang="en-US" sz="3200" b="1" dirty="0">
                  <a:latin typeface="UTM"/>
                </a:rPr>
                <a:t>.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771800" y="978863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UTM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UTM"/>
              </a:rPr>
              <a:t> 2</a:t>
            </a:r>
            <a:endParaRPr lang="en-US" sz="3200" dirty="0">
              <a:solidFill>
                <a:srgbClr val="FF0000"/>
              </a:solidFill>
              <a:latin typeface="UT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535" y="195485"/>
          <a:ext cx="8136906" cy="475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05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446485"/>
            <a:ext cx="133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Số</a:t>
            </a:r>
            <a:endParaRPr lang="en-US" sz="2400" b="1" dirty="0">
              <a:solidFill>
                <a:schemeClr val="bg1"/>
              </a:solidFill>
              <a:latin typeface="UTM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411510"/>
            <a:ext cx="133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số</a:t>
            </a:r>
            <a:endParaRPr lang="en-US" sz="2400" b="1" dirty="0">
              <a:solidFill>
                <a:schemeClr val="bg1"/>
              </a:solidFill>
              <a:latin typeface="UTM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26181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hàng</a:t>
            </a:r>
            <a:endParaRPr lang="en-US" sz="2400" b="1" dirty="0">
              <a:solidFill>
                <a:schemeClr val="bg1"/>
              </a:solidFill>
              <a:latin typeface="UTM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7721" y="2377905"/>
            <a:ext cx="155587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>
                <a:solidFill>
                  <a:srgbClr val="C00000"/>
                </a:solidFill>
                <a:latin typeface="UTM"/>
              </a:rPr>
              <a:t> 65 243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53567" y="1313488"/>
            <a:ext cx="159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>
                <a:solidFill>
                  <a:srgbClr val="C00000"/>
                </a:solidFill>
                <a:latin typeface="UTM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UTM"/>
              </a:rPr>
              <a:t> </a:t>
            </a:r>
            <a:r>
              <a:rPr lang="vi-VN" b="1" dirty="0">
                <a:solidFill>
                  <a:srgbClr val="C00000"/>
                </a:solidFill>
                <a:latin typeface="UTM"/>
              </a:rPr>
              <a:t>453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93762" y="1184935"/>
            <a:ext cx="38558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>
                <a:latin typeface="UTM"/>
              </a:rPr>
              <a:t>H</a:t>
            </a:r>
            <a:r>
              <a:rPr lang="vi-VN" b="1" dirty="0">
                <a:latin typeface="UTM"/>
              </a:rPr>
              <a:t>ai nghìn bốn trăm năm mươi ba.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706736" y="1280646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 err="1">
                <a:solidFill>
                  <a:srgbClr val="C00000"/>
                </a:solidFill>
                <a:latin typeface="UTM"/>
              </a:rPr>
              <a:t>hàng</a:t>
            </a:r>
            <a:r>
              <a:rPr lang="en-US" b="1" dirty="0">
                <a:solidFill>
                  <a:srgbClr val="C00000"/>
                </a:solidFill>
                <a:latin typeface="UTM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"/>
              </a:rPr>
              <a:t>chục</a:t>
            </a:r>
            <a:endParaRPr lang="vi-VN" b="1" dirty="0">
              <a:solidFill>
                <a:srgbClr val="C00000"/>
              </a:solidFill>
              <a:latin typeface="UT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78309" y="2147221"/>
            <a:ext cx="3971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S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áu mươi lăm nghìn hai trăm ba mươi bốn.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39552" y="3300586"/>
            <a:ext cx="159385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>
                <a:solidFill>
                  <a:srgbClr val="C00000"/>
                </a:solidFill>
                <a:latin typeface="UTM"/>
              </a:rPr>
              <a:t> 762 543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78309" y="3177624"/>
            <a:ext cx="38974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B</a:t>
            </a:r>
            <a:r>
              <a:rPr lang="vi-VN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ảy trăm sáu mươi hai nghìn năm trăm bốn mươi ba.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51928" y="4262243"/>
            <a:ext cx="148147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>
                <a:solidFill>
                  <a:srgbClr val="C00000"/>
                </a:solidFill>
                <a:latin typeface="UTM"/>
              </a:rPr>
              <a:t> 53 620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34532" y="4058693"/>
            <a:ext cx="3915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N</a:t>
            </a:r>
            <a:r>
              <a:rPr lang="vi-VN" sz="2400" b="1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ăm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mươi ba nghìn sáu trăm hai mươi.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651182" y="2263131"/>
            <a:ext cx="194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 err="1">
                <a:solidFill>
                  <a:srgbClr val="C00000"/>
                </a:solidFill>
                <a:latin typeface="UTM"/>
              </a:rPr>
              <a:t>hàng</a:t>
            </a:r>
            <a:r>
              <a:rPr lang="en-US" b="1" dirty="0">
                <a:solidFill>
                  <a:srgbClr val="C00000"/>
                </a:solidFill>
                <a:latin typeface="UTM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"/>
              </a:rPr>
              <a:t>nghìn</a:t>
            </a:r>
            <a:endParaRPr lang="vi-VN" b="1" dirty="0">
              <a:solidFill>
                <a:srgbClr val="C00000"/>
              </a:solidFill>
              <a:latin typeface="UTM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703640" y="3245616"/>
            <a:ext cx="194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 err="1">
                <a:solidFill>
                  <a:srgbClr val="C00000"/>
                </a:solidFill>
                <a:latin typeface="UTM"/>
              </a:rPr>
              <a:t>hàng</a:t>
            </a:r>
            <a:r>
              <a:rPr lang="en-US" b="1" dirty="0">
                <a:solidFill>
                  <a:srgbClr val="C00000"/>
                </a:solidFill>
                <a:latin typeface="UTM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"/>
              </a:rPr>
              <a:t>trăm</a:t>
            </a:r>
            <a:endParaRPr lang="vi-VN" b="1" dirty="0">
              <a:solidFill>
                <a:srgbClr val="C00000"/>
              </a:solidFill>
              <a:latin typeface="UTM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703640" y="4114708"/>
            <a:ext cx="1839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err="1">
                <a:solidFill>
                  <a:srgbClr val="C00000"/>
                </a:solidFill>
                <a:latin typeface="UTM"/>
              </a:rPr>
              <a:t>hàng</a:t>
            </a:r>
            <a:r>
              <a:rPr lang="en-US" b="1" dirty="0">
                <a:solidFill>
                  <a:srgbClr val="C00000"/>
                </a:solidFill>
                <a:latin typeface="UTM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"/>
              </a:rPr>
              <a:t>chục</a:t>
            </a:r>
            <a:r>
              <a:rPr lang="en-US" b="1" dirty="0">
                <a:solidFill>
                  <a:srgbClr val="C00000"/>
                </a:solidFill>
                <a:latin typeface="UTM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"/>
              </a:rPr>
              <a:t>nghìn</a:t>
            </a:r>
            <a:endParaRPr lang="vi-VN" b="1" dirty="0">
              <a:solidFill>
                <a:srgbClr val="C00000"/>
              </a:solidFill>
              <a:latin typeface="UT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1-原创素材\1_mm1102\PPT\PPT_014\materaials\pageimg_g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7534"/>
            <a:ext cx="7200800" cy="41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1720" y="1635646"/>
            <a:ext cx="5421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850" y="-1460698"/>
            <a:ext cx="9561850" cy="68407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3890" y="1059582"/>
            <a:ext cx="78120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/>
              <a:t>b) Hai mươi bốn nghìn ba trăm mười sáu</a:t>
            </a:r>
            <a:r>
              <a:rPr lang="en-US" b="1" dirty="0"/>
              <a:t>:</a:t>
            </a:r>
          </a:p>
          <a:p>
            <a:pPr algn="just" eaLnBrk="1" hangingPunct="1"/>
            <a:endParaRPr lang="vi-VN" b="1" dirty="0"/>
          </a:p>
          <a:p>
            <a:pPr algn="just" eaLnBrk="1" hangingPunct="1"/>
            <a:r>
              <a:rPr lang="vi-VN" b="1" dirty="0"/>
              <a:t>c) Hai mươi bốn nghìn ba trăm linh một</a:t>
            </a:r>
            <a:r>
              <a:rPr lang="en-US" b="1" dirty="0"/>
              <a:t>:</a:t>
            </a:r>
          </a:p>
          <a:p>
            <a:pPr algn="just" eaLnBrk="1" hangingPunct="1"/>
            <a:endParaRPr lang="en-US" b="1" dirty="0"/>
          </a:p>
          <a:p>
            <a:pPr algn="just" eaLnBrk="1" hangingPunct="1"/>
            <a:r>
              <a:rPr lang="vi-VN" b="1" dirty="0"/>
              <a:t>d) Một trăm tám mươi nghìn bảy trăm mười lăm</a:t>
            </a:r>
            <a:endParaRPr lang="en-US" b="1" dirty="0"/>
          </a:p>
          <a:p>
            <a:pPr algn="just" eaLnBrk="1" hangingPunct="1"/>
            <a:endParaRPr lang="vi-VN" b="1" dirty="0"/>
          </a:p>
          <a:p>
            <a:pPr algn="just" eaLnBrk="1" hangingPunct="1"/>
            <a:r>
              <a:rPr lang="vi-VN" b="1" dirty="0"/>
              <a:t>e) Ba trăm linh bảy nghìn bốn trăm hai mươi mốt</a:t>
            </a:r>
            <a:endParaRPr lang="en-US" b="1" dirty="0"/>
          </a:p>
          <a:p>
            <a:pPr algn="just" eaLnBrk="1" hangingPunct="1"/>
            <a:endParaRPr lang="vi-VN" b="1" dirty="0"/>
          </a:p>
          <a:p>
            <a:pPr algn="just" eaLnBrk="1" hangingPunct="1"/>
            <a:r>
              <a:rPr lang="vi-VN" b="1" dirty="0"/>
              <a:t>g) Chín trăm chín mươi chín nghìn chín trăm chín mươi chín</a:t>
            </a:r>
            <a:r>
              <a:rPr lang="en-US" b="1" dirty="0"/>
              <a:t>:</a:t>
            </a:r>
            <a:endParaRPr lang="vi-VN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378" y="499195"/>
            <a:ext cx="495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>
                <a:solidFill>
                  <a:srgbClr val="000000"/>
                </a:solidFill>
              </a:rPr>
              <a:t>a) Bốn nghìn ba trăm</a:t>
            </a:r>
            <a:r>
              <a:rPr lang="en-US" b="1" dirty="0">
                <a:solidFill>
                  <a:srgbClr val="000000"/>
                </a:solidFill>
              </a:rPr>
              <a:t>:</a:t>
            </a:r>
            <a:endParaRPr lang="vi-VN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75290" y="494432"/>
            <a:ext cx="1041400" cy="461963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00"/>
                </a:solidFill>
              </a:rPr>
              <a:t>4 300</a:t>
            </a:r>
            <a:r>
              <a:rPr lang="en-US" b="1"/>
              <a:t> 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8490" y="996082"/>
            <a:ext cx="1212850" cy="461963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00"/>
                </a:solidFill>
              </a:rPr>
              <a:t>24 316</a:t>
            </a:r>
            <a:r>
              <a:rPr lang="en-US" b="1"/>
              <a:t> 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666090" y="1753320"/>
            <a:ext cx="1127125" cy="461962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00"/>
                </a:solidFill>
              </a:rPr>
              <a:t>24 301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513815" y="2520082"/>
            <a:ext cx="1300163" cy="461963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00"/>
                </a:solidFill>
              </a:rPr>
              <a:t>180 715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740352" y="3261916"/>
            <a:ext cx="1214438" cy="461962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>
                <a:solidFill>
                  <a:srgbClr val="FF0000"/>
                </a:solidFill>
              </a:rPr>
              <a:t>307421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51290" y="4348882"/>
            <a:ext cx="1298575" cy="461963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00"/>
                </a:solidFill>
              </a:rPr>
              <a:t>999 999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2400" y="2724259"/>
            <a:ext cx="40992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Trò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chơi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Flamenco" panose="02040603050506020204" pitchFamily="18" charset="0"/>
            </a:endParaRPr>
          </a:p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Ai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nhanh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hơn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Flamenco" panose="02040603050506020204" pitchFamily="18" charset="0"/>
            </a:endParaRPr>
          </a:p>
        </p:txBody>
      </p:sp>
      <p:pic>
        <p:nvPicPr>
          <p:cNvPr id="3" name="nhac tro ch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84584" y="4227934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750"/>
                                  </p:iterate>
                                  <p:childTnLst>
                                    <p:set>
                                      <p:cBhvr override="childStyle">
                                        <p:cTn id="6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23528" y="339502"/>
            <a:ext cx="8640960" cy="46085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7815" y="1304826"/>
            <a:ext cx="817562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200000"/>
              </a:lnSpc>
            </a:pPr>
            <a:r>
              <a:rPr lang="en-US" sz="2200" b="1" dirty="0"/>
              <a:t>a) 300 000; 400 000; 500 000; …….....; …….........; …...........</a:t>
            </a:r>
          </a:p>
          <a:p>
            <a:pPr algn="l" eaLnBrk="1" hangingPunct="1">
              <a:lnSpc>
                <a:spcPct val="200000"/>
              </a:lnSpc>
            </a:pPr>
            <a:r>
              <a:rPr lang="en-US" sz="2200" b="1" dirty="0"/>
              <a:t>b) 350 000; 360 000; 370 000; …….....; …………...;……..…….</a:t>
            </a:r>
          </a:p>
          <a:p>
            <a:pPr algn="l" eaLnBrk="1" hangingPunct="1">
              <a:lnSpc>
                <a:spcPct val="200000"/>
              </a:lnSpc>
            </a:pPr>
            <a:r>
              <a:rPr lang="en-US" sz="2200" b="1" dirty="0"/>
              <a:t>c) 399 000; 399 100; 399 200; ………...; ………......; ………....</a:t>
            </a:r>
          </a:p>
          <a:p>
            <a:pPr algn="l" eaLnBrk="1" hangingPunct="1">
              <a:lnSpc>
                <a:spcPct val="200000"/>
              </a:lnSpc>
            </a:pPr>
            <a:r>
              <a:rPr lang="en-US" sz="2200" b="1" dirty="0"/>
              <a:t>d) 399 940; 399 950; 399 960; ………...; …………...; …………..</a:t>
            </a:r>
          </a:p>
          <a:p>
            <a:pPr algn="l" eaLnBrk="1" hangingPunct="1">
              <a:lnSpc>
                <a:spcPct val="200000"/>
              </a:lnSpc>
            </a:pPr>
            <a:r>
              <a:rPr lang="en-US" sz="2200" b="1" dirty="0"/>
              <a:t>e) 456 784; 456 785; 456 786; ………...; …………....; ………...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59228" y="464244"/>
            <a:ext cx="7115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err="1">
                <a:solidFill>
                  <a:srgbClr val="FF0000"/>
                </a:solidFill>
              </a:rPr>
              <a:t>Viết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thích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hợp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chỗ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chấm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447977" y="1484214"/>
            <a:ext cx="1295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>
                <a:solidFill>
                  <a:srgbClr val="C00000"/>
                </a:solidFill>
              </a:rPr>
              <a:t>600 000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705277" y="1484214"/>
            <a:ext cx="1295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700 000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082091" y="1477390"/>
            <a:ext cx="1295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800 000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47977" y="2139702"/>
            <a:ext cx="12954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380 000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05277" y="2139702"/>
            <a:ext cx="12954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390 000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76393" y="2139702"/>
            <a:ext cx="12954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400 000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488921" y="2822002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399 300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46873" y="2822002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399 400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236296" y="2808246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399 500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524177" y="3465414"/>
            <a:ext cx="1295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>
                <a:solidFill>
                  <a:srgbClr val="C00000"/>
                </a:solidFill>
              </a:rPr>
              <a:t>399 970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933877" y="3435846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399 980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309048" y="3435846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399 990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24177" y="4151214"/>
            <a:ext cx="1295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>
                <a:solidFill>
                  <a:srgbClr val="C00000"/>
                </a:solidFill>
              </a:rPr>
              <a:t>456 787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868888" y="4155926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456 788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381056" y="4155926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456 789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50082" y="-1407289"/>
            <a:ext cx="8484750" cy="2678746"/>
            <a:chOff x="4414007" y="-386253"/>
            <a:chExt cx="8484750" cy="2678746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5040632" y="-386253"/>
              <a:ext cx="7858125" cy="57150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defPPr>
                <a:defRPr lang="vi-V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pPr marL="273050" indent="-273050" algn="just" eaLnBrk="1" hangingPunct="1">
                <a:lnSpc>
                  <a:spcPts val="3500"/>
                </a:lnSpc>
              </a:pPr>
              <a:endParaRPr lang="en-US" altLang="en-US" sz="3200" b="1" dirty="0">
                <a:solidFill>
                  <a:srgbClr val="F65B5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414007" y="1553351"/>
              <a:ext cx="6891849" cy="739142"/>
              <a:chOff x="4414007" y="1553351"/>
              <a:chExt cx="6891849" cy="739142"/>
            </a:xfrm>
          </p:grpSpPr>
          <p:grpSp>
            <p:nvGrpSpPr>
              <p:cNvPr id="35" name="组合 32"/>
              <p:cNvGrpSpPr/>
              <p:nvPr/>
            </p:nvGrpSpPr>
            <p:grpSpPr>
              <a:xfrm>
                <a:off x="4414007" y="1553351"/>
                <a:ext cx="3922315" cy="739142"/>
                <a:chOff x="5935150" y="730842"/>
                <a:chExt cx="3922315" cy="739142"/>
              </a:xfrm>
            </p:grpSpPr>
            <p:pic>
              <p:nvPicPr>
                <p:cNvPr id="37" name="图片 3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935150" y="730842"/>
                  <a:ext cx="739142" cy="739142"/>
                </a:xfrm>
                <a:prstGeom prst="rect">
                  <a:avLst/>
                </a:prstGeom>
              </p:spPr>
            </p:pic>
            <p:pic>
              <p:nvPicPr>
                <p:cNvPr id="38" name="图片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763511" y="1112433"/>
                  <a:ext cx="3093954" cy="304926"/>
                </a:xfrm>
                <a:prstGeom prst="rect">
                  <a:avLst/>
                </a:prstGeom>
              </p:spPr>
            </p:pic>
          </p:grpSp>
          <p:pic>
            <p:nvPicPr>
              <p:cNvPr id="36" name="图片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11902" y="1922922"/>
                <a:ext cx="3093954" cy="30492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C0B15DD-F881-4E9E-A91F-E21615A613F7}"/>
              </a:ext>
            </a:extLst>
          </p:cNvPr>
          <p:cNvSpPr/>
          <p:nvPr/>
        </p:nvSpPr>
        <p:spPr>
          <a:xfrm>
            <a:off x="917957" y="987574"/>
            <a:ext cx="6696744" cy="316835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3C8A52-E19F-4DE3-995C-938E07845863}"/>
              </a:ext>
            </a:extLst>
          </p:cNvPr>
          <p:cNvSpPr txBox="1"/>
          <p:nvPr/>
        </p:nvSpPr>
        <p:spPr>
          <a:xfrm>
            <a:off x="1547664" y="1563638"/>
            <a:ext cx="6048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solidFill>
                  <a:srgbClr val="C00000"/>
                </a:solidFill>
                <a:latin typeface="+mj-lt"/>
              </a:rPr>
              <a:t>Hoạt động ứng dụng:</a:t>
            </a:r>
          </a:p>
          <a:p>
            <a:pPr algn="ctr"/>
            <a:r>
              <a:rPr lang="vi-VN" sz="2800" dirty="0">
                <a:latin typeface="+mj-lt"/>
              </a:rPr>
              <a:t>Em tìm trên sách báo, tạp chí các số có sáu chữ số và ghi lại những thông tin liên quan đến các số tìm được.</a:t>
            </a:r>
          </a:p>
        </p:txBody>
      </p:sp>
    </p:spTree>
    <p:extLst>
      <p:ext uri="{BB962C8B-B14F-4D97-AF65-F5344CB8AC3E}">
        <p14:creationId xmlns:p14="http://schemas.microsoft.com/office/powerpoint/2010/main" val="364764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0794" y="-156439"/>
            <a:ext cx="2909677" cy="312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31521"/>
            <a:ext cx="4919643" cy="18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42586"/>
            <a:ext cx="1152128" cy="20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/>
        </p:nvPicPr>
        <p:blipFill rotWithShape="1">
          <a:blip r:embed="rId6"/>
          <a:srcRect l="17077" t="28332" r="21550" b="19471"/>
          <a:stretch>
            <a:fillRect/>
          </a:stretch>
        </p:blipFill>
        <p:spPr>
          <a:xfrm rot="19141126">
            <a:off x="7933789" y="1852950"/>
            <a:ext cx="1122595" cy="905872"/>
          </a:xfrm>
          <a:prstGeom prst="rect">
            <a:avLst/>
          </a:prstGeom>
        </p:spPr>
      </p:pic>
      <p:pic>
        <p:nvPicPr>
          <p:cNvPr id="7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5" y="4073265"/>
            <a:ext cx="283465" cy="268225"/>
          </a:xfrm>
          <a:prstGeom prst="rect">
            <a:avLst/>
          </a:prstGeom>
        </p:spPr>
      </p:pic>
      <p:pic>
        <p:nvPicPr>
          <p:cNvPr id="8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75" y="4801708"/>
            <a:ext cx="283465" cy="268225"/>
          </a:xfrm>
          <a:prstGeom prst="rect">
            <a:avLst/>
          </a:prstGeom>
        </p:spPr>
      </p:pic>
      <p:pic>
        <p:nvPicPr>
          <p:cNvPr id="9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17" y="4562475"/>
            <a:ext cx="283465" cy="268225"/>
          </a:xfrm>
          <a:prstGeom prst="rect">
            <a:avLst/>
          </a:prstGeom>
        </p:spPr>
      </p:pic>
      <p:pic>
        <p:nvPicPr>
          <p:cNvPr id="10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9" y="4611392"/>
            <a:ext cx="283465" cy="268225"/>
          </a:xfrm>
          <a:prstGeom prst="rect">
            <a:avLst/>
          </a:prstGeom>
        </p:spPr>
      </p:pic>
      <p:pic>
        <p:nvPicPr>
          <p:cNvPr id="11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06" y="4692823"/>
            <a:ext cx="283465" cy="268225"/>
          </a:xfrm>
          <a:prstGeom prst="rect">
            <a:avLst/>
          </a:prstGeom>
        </p:spPr>
      </p:pic>
      <p:pic>
        <p:nvPicPr>
          <p:cNvPr id="12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23" y="4709951"/>
            <a:ext cx="283465" cy="268225"/>
          </a:xfrm>
          <a:prstGeom prst="rect">
            <a:avLst/>
          </a:prstGeom>
        </p:spPr>
      </p:pic>
      <p:pic>
        <p:nvPicPr>
          <p:cNvPr id="13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45" y="4217215"/>
            <a:ext cx="283465" cy="268225"/>
          </a:xfrm>
          <a:prstGeom prst="rect">
            <a:avLst/>
          </a:prstGeom>
        </p:spPr>
      </p:pic>
      <p:pic>
        <p:nvPicPr>
          <p:cNvPr id="14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66" y="4709951"/>
            <a:ext cx="283465" cy="268225"/>
          </a:xfrm>
          <a:prstGeom prst="rect">
            <a:avLst/>
          </a:prstGeom>
        </p:spPr>
      </p:pic>
      <p:pic>
        <p:nvPicPr>
          <p:cNvPr id="15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73" y="3939152"/>
            <a:ext cx="283465" cy="268225"/>
          </a:xfrm>
          <a:prstGeom prst="rect">
            <a:avLst/>
          </a:prstGeom>
        </p:spPr>
      </p:pic>
      <p:pic>
        <p:nvPicPr>
          <p:cNvPr id="17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61505" r="16018"/>
          <a:stretch>
            <a:fillRect/>
          </a:stretch>
        </p:blipFill>
        <p:spPr>
          <a:xfrm flipH="1">
            <a:off x="3623286" y="2859782"/>
            <a:ext cx="2713246" cy="2283718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2" y="49031"/>
            <a:ext cx="2001023" cy="16375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82221" y="2762453"/>
            <a:ext cx="4752528" cy="12055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7200" dirty="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Chúc</a:t>
            </a:r>
            <a:r>
              <a:rPr lang="en-US" altLang="zh-CN" sz="7200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 </a:t>
            </a:r>
            <a:r>
              <a:rPr lang="en-US" altLang="zh-CN" sz="7200" dirty="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các</a:t>
            </a:r>
            <a:r>
              <a:rPr lang="en-US" altLang="zh-CN" sz="7200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 </a:t>
            </a:r>
            <a:r>
              <a:rPr lang="en-US" altLang="zh-CN" sz="720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bạn</a:t>
            </a:r>
            <a:r>
              <a:rPr lang="en-US" altLang="zh-CN" sz="720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 </a:t>
            </a:r>
          </a:p>
          <a:p>
            <a:pPr algn="ctr"/>
            <a:r>
              <a:rPr lang="en-US" altLang="zh-CN" sz="720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học tốt!</a:t>
            </a:r>
            <a:endParaRPr lang="zh-CN" altLang="en-US" sz="7200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  <a:latin typeface="UTM Futura Extra" panose="02040603050506020204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2.77778E-6 0.0003 C -0.00052 -0.00834 -0.00069 -0.01636 -0.00139 -0.0247 C -0.00156 -0.02747 -0.00225 -0.03056 -0.0026 -0.03334 C -0.00312 -0.03704 -0.00347 -0.04075 -0.00382 -0.04445 C -0.00434 -0.05186 -0.00468 -0.05926 -0.00503 -0.06667 C -0.00833 -0.13272 -0.00364 -0.05124 -0.00885 -0.14229 C -0.0092 -0.14908 -0.0092 -0.15587 -0.01007 -0.16235 C -0.01059 -0.16513 -0.01093 -0.16821 -0.01128 -0.1713 C -0.01371 -0.19229 -0.01146 -0.17778 -0.01389 -0.20216 C -0.01441 -0.20896 -0.01649 -0.21852 -0.01753 -0.22439 C -0.01805 -0.22686 -0.01805 -0.22933 -0.01892 -0.23118 L -0.02135 -0.23797 C -0.02413 -0.25834 -0.02014 -0.23735 -0.02639 -0.25124 C -0.02725 -0.25309 -0.02708 -0.25587 -0.0276 -0.25772 C -0.0283 -0.26019 -0.02916 -0.26235 -0.03003 -0.26451 C -0.03125 -0.2676 -0.03246 -0.27068 -0.03385 -0.27346 C -0.03507 -0.27562 -0.03646 -0.27747 -0.03767 -0.27994 C -0.03941 -0.28426 -0.04097 -0.28889 -0.04253 -0.29321 C -0.0434 -0.29568 -0.04392 -0.29846 -0.04514 -0.3 L -0.04878 -0.30433 C -0.05295 -0.31544 -0.05017 -0.30957 -0.05885 -0.32007 C -0.06007 -0.32161 -0.06111 -0.32346 -0.06267 -0.32439 C -0.06389 -0.32531 -0.0651 -0.32562 -0.06632 -0.32655 C -0.06771 -0.32778 -0.06875 -0.32994 -0.07014 -0.33118 C -0.07257 -0.33303 -0.07534 -0.33334 -0.0776 -0.3355 C -0.08489 -0.34198 -0.0809 -0.33889 -0.0901 -0.34445 C -0.09132 -0.34507 -0.09253 -0.3463 -0.09392 -0.34661 C -0.09878 -0.34846 -0.10555 -0.35062 -0.11007 -0.3534 C -0.11371 -0.35556 -0.11493 -0.35649 -0.11892 -0.35772 C -0.12135 -0.35865 -0.12396 -0.35926 -0.12639 -0.35988 C -0.12812 -0.3605 -0.12968 -0.36204 -0.13142 -0.36235 C -0.14305 -0.36297 -0.15468 -0.36235 -0.16632 -0.36235 L -0.16632 -0.36204 " pathEditMode="relative" rAng="0" ptsTypes="AAAAAAAAAAAAAAAAAAAAAAAAAAAAAAAAAA">
                                      <p:cBhvr>
                                        <p:cTn id="3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1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32 -0.36204 L -0.16632 -0.36173 C -0.16857 -0.3676 -0.17361 -0.38118 -0.1776 -0.38673 L -0.18889 -0.4 C -0.1901 -0.40155 -0.19132 -0.40371 -0.19271 -0.40433 C -0.19514 -0.40587 -0.19791 -0.40618 -0.20017 -0.40896 C -0.2059 -0.41575 -0.20191 -0.41204 -0.20885 -0.41544 C -0.21024 -0.41605 -0.21146 -0.41729 -0.21267 -0.4176 C -0.21632 -0.41883 -0.22014 -0.41914 -0.22396 -0.42007 C -0.23767 -0.41914 -0.25139 -0.41914 -0.26527 -0.4176 C -0.26649 -0.4176 -0.26771 -0.41605 -0.26892 -0.41544 C -0.27222 -0.41389 -0.27587 -0.41389 -0.27899 -0.41112 C -0.28055 -0.40957 -0.28212 -0.40741 -0.28402 -0.40649 C -0.2868 -0.40525 -0.28975 -0.40525 -0.29271 -0.40433 C -0.3 -0.4 -0.29288 -0.40402 -0.30399 -0.4 C -0.31041 -0.39754 -0.30712 -0.39846 -0.31267 -0.39537 C -0.31684 -0.39352 -0.31962 -0.3926 -0.32396 -0.39105 L -0.37777 -0.39321 C -0.37951 -0.39352 -0.38107 -0.39476 -0.38281 -0.39537 C -0.39184 -0.39908 -0.38611 -0.39599 -0.39271 -0.4 C -0.39444 -0.40216 -0.396 -0.40494 -0.39774 -0.40649 C -0.39896 -0.40772 -0.40034 -0.40803 -0.40156 -0.40896 C -0.40312 -0.41019 -0.40486 -0.41204 -0.40642 -0.41328 C -0.40764 -0.4142 -0.40902 -0.41451 -0.41024 -0.41544 C -0.41475 -0.41883 -0.41527 -0.42007 -0.41892 -0.42439 C -0.41944 -0.42655 -0.41944 -0.42902 -0.42031 -0.43118 C -0.42343 -0.43951 -0.42343 -0.43673 -0.42777 -0.43982 C -0.42951 -0.44136 -0.43107 -0.44291 -0.43281 -0.44445 C -0.43958 -0.45124 -0.43333 -0.44692 -0.44027 -0.45093 C -0.44114 -0.4534 -0.44166 -0.45618 -0.44271 -0.45772 C -0.44375 -0.45926 -0.44531 -0.45896 -0.44652 -0.45988 C -0.44826 -0.46112 -0.45 -0.46235 -0.45156 -0.46451 C -0.45295 -0.46636 -0.45364 -0.46945 -0.45521 -0.47099 C -0.45764 -0.47346 -0.46024 -0.47408 -0.46284 -0.47562 C -0.46406 -0.47624 -0.46545 -0.47655 -0.46649 -0.47778 C -0.46771 -0.47933 -0.46892 -0.48087 -0.47031 -0.4821 C -0.47152 -0.48334 -0.47274 -0.48365 -0.47396 -0.48426 C -0.47986 -0.48735 -0.48073 -0.48704 -0.48784 -0.48889 C -0.48906 -0.48951 -0.49027 -0.49044 -0.49149 -0.49105 C -0.50139 -0.49445 -0.51371 -0.49445 -0.52274 -0.49537 C -0.53559 -0.5 -0.52691 -0.49784 -0.54896 -0.49784 L -0.54896 -0.49754 " pathEditMode="relative" rAng="0" ptsTypes="AAAAAAAAAAAAAAAAAAAAAAAAAAAAAAAAAAAAAAAAAA">
                                      <p:cBhvr>
                                        <p:cTn id="3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-682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88889E-6 -2.34568E-6 L -3.88889E-6 -0.07222 " pathEditMode="relative" rAng="0" ptsTypes="AA">
                                      <p:cBhvr>
                                        <p:cTn id="1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F33C6D-CA91-4484-B50E-BB2853F80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053E53-B595-4917-A18D-9AAE1E8FF8AA}"/>
              </a:ext>
            </a:extLst>
          </p:cNvPr>
          <p:cNvSpPr txBox="1"/>
          <p:nvPr/>
        </p:nvSpPr>
        <p:spPr>
          <a:xfrm>
            <a:off x="899592" y="339502"/>
            <a:ext cx="6192688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vi-VN" sz="2000" b="1" dirty="0">
                <a:solidFill>
                  <a:schemeClr val="bg1"/>
                </a:solidFill>
                <a:latin typeface="HP001 4 hàng" panose="020B0603050302020204" pitchFamily="34" charset="0"/>
              </a:rPr>
              <a:t>Thứ ba ngày 13 tháng 9 năm 2021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vi-VN" sz="2000" b="1" dirty="0">
                <a:solidFill>
                  <a:schemeClr val="bg1"/>
                </a:solidFill>
                <a:latin typeface="HP001 4 hàng" panose="020B0603050302020204" pitchFamily="34" charset="0"/>
              </a:rPr>
              <a:t>Toán 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vi-VN" sz="2000" b="1" dirty="0">
                <a:solidFill>
                  <a:schemeClr val="bg1"/>
                </a:solidFill>
                <a:latin typeface="HP001 4 hàng" panose="020B06030503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443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EE9F71-10C7-41D5-9C7E-13800976E63A}"/>
              </a:ext>
            </a:extLst>
          </p:cNvPr>
          <p:cNvSpPr txBox="1"/>
          <p:nvPr/>
        </p:nvSpPr>
        <p:spPr>
          <a:xfrm>
            <a:off x="2267744" y="1419622"/>
            <a:ext cx="48965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Mục tiêu: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latin typeface="+mj-lt"/>
              </a:rPr>
              <a:t>Viết và đọc được các số có đến sáu chữ số.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latin typeface="+mj-lt"/>
              </a:rPr>
              <a:t>Biết giá trị của mỗi chữ số theo vị trí của nó trong mỗi số.</a:t>
            </a:r>
          </a:p>
        </p:txBody>
      </p:sp>
    </p:spTree>
    <p:extLst>
      <p:ext uri="{BB962C8B-B14F-4D97-AF65-F5344CB8AC3E}">
        <p14:creationId xmlns:p14="http://schemas.microsoft.com/office/powerpoint/2010/main" val="141702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411510"/>
            <a:ext cx="6480720" cy="35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t="20592" r="10444" b="23852"/>
          <a:stretch>
            <a:fillRect/>
          </a:stretch>
        </p:blipFill>
        <p:spPr>
          <a:xfrm>
            <a:off x="5393322" y="3564256"/>
            <a:ext cx="2630830" cy="14468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83768" y="2715766"/>
            <a:ext cx="4718258" cy="14429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Futura Extra" panose="02040603050506020204" pitchFamily="18" charset="0"/>
              </a:rPr>
              <a:t>Khởi</a:t>
            </a:r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Futura Extra" panose="02040603050506020204" pitchFamily="18" charset="0"/>
              </a:rPr>
              <a:t> </a:t>
            </a:r>
            <a:r>
              <a:rPr lang="en-US" sz="8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Futura Extra" panose="02040603050506020204" pitchFamily="18" charset="0"/>
              </a:rPr>
              <a:t>động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Futura Extra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5" y="4073265"/>
            <a:ext cx="283465" cy="2682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73" y="3939152"/>
            <a:ext cx="283465" cy="26822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/>
          <a:srcRect l="17077" t="28332" r="21550" b="19471"/>
          <a:stretch>
            <a:fillRect/>
          </a:stretch>
        </p:blipFill>
        <p:spPr>
          <a:xfrm rot="19141126">
            <a:off x="7921036" y="401238"/>
            <a:ext cx="583972" cy="471233"/>
          </a:xfrm>
          <a:prstGeom prst="rect">
            <a:avLst/>
          </a:prstGeom>
        </p:spPr>
      </p:pic>
      <p:pic>
        <p:nvPicPr>
          <p:cNvPr id="31" name="applause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489" y="1122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0"/>
          <p:cNvSpPr txBox="1"/>
          <p:nvPr/>
        </p:nvSpPr>
        <p:spPr>
          <a:xfrm>
            <a:off x="915679" y="950434"/>
            <a:ext cx="73548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Ô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CỬA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BÍ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MẬT</a:t>
            </a:r>
          </a:p>
        </p:txBody>
      </p:sp>
      <p:grpSp>
        <p:nvGrpSpPr>
          <p:cNvPr id="2" name="Group 39"/>
          <p:cNvGrpSpPr/>
          <p:nvPr/>
        </p:nvGrpSpPr>
        <p:grpSpPr>
          <a:xfrm>
            <a:off x="1626774" y="2656849"/>
            <a:ext cx="2519363" cy="2219326"/>
            <a:chOff x="1371600" y="2667000"/>
            <a:chExt cx="1981200" cy="1591057"/>
          </a:xfrm>
        </p:grpSpPr>
        <p:pic>
          <p:nvPicPr>
            <p:cNvPr id="3" name="Picture 1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" r="3257"/>
            <a:stretch>
              <a:fillRect/>
            </a:stretch>
          </p:blipFill>
          <p:spPr>
            <a:xfrm>
              <a:off x="1371600" y="2667001"/>
              <a:ext cx="1981200" cy="1591056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 w="571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4" name="Rectangle 17"/>
            <p:cNvSpPr/>
            <p:nvPr/>
          </p:nvSpPr>
          <p:spPr>
            <a:xfrm>
              <a:off x="1371600" y="2667000"/>
              <a:ext cx="450273" cy="56823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b="1" dirty="0">
                  <a:solidFill>
                    <a:srgbClr val="990099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5580112" y="2656849"/>
            <a:ext cx="2438400" cy="2235200"/>
            <a:chOff x="4724400" y="3114411"/>
            <a:chExt cx="1676400" cy="1332403"/>
          </a:xfrm>
        </p:grpSpPr>
        <p:pic>
          <p:nvPicPr>
            <p:cNvPr id="6" name="Picture 14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8" r="4748"/>
            <a:stretch>
              <a:fillRect/>
            </a:stretch>
          </p:blipFill>
          <p:spPr>
            <a:xfrm>
              <a:off x="4724400" y="3124200"/>
              <a:ext cx="1676400" cy="1322614"/>
            </a:xfrm>
            <a:prstGeom prst="rect">
              <a:avLst/>
            </a:prstGeom>
            <a:noFill/>
            <a:ln w="571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7" name="Rectangle 18"/>
            <p:cNvSpPr/>
            <p:nvPr/>
          </p:nvSpPr>
          <p:spPr>
            <a:xfrm>
              <a:off x="4724400" y="3114411"/>
              <a:ext cx="457200" cy="48985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b="1" dirty="0">
                  <a:solidFill>
                    <a:srgbClr val="990099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539C0B-70CC-484D-B616-31AE5536A5D3}"/>
              </a:ext>
            </a:extLst>
          </p:cNvPr>
          <p:cNvGrpSpPr/>
          <p:nvPr/>
        </p:nvGrpSpPr>
        <p:grpSpPr>
          <a:xfrm>
            <a:off x="2886456" y="123478"/>
            <a:ext cx="3341728" cy="954093"/>
            <a:chOff x="2886456" y="123478"/>
            <a:chExt cx="3341728" cy="95409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6C52D1C-B66E-4117-88A8-92CF1603D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6456" y="169617"/>
              <a:ext cx="3197712" cy="90795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D511CB-8235-464C-933F-A347150432EE}"/>
                </a:ext>
              </a:extLst>
            </p:cNvPr>
            <p:cNvSpPr txBox="1"/>
            <p:nvPr/>
          </p:nvSpPr>
          <p:spPr>
            <a:xfrm>
              <a:off x="3203848" y="123478"/>
              <a:ext cx="302433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2700">
                    <a:solidFill>
                      <a:schemeClr val="bg1"/>
                    </a:solidFill>
                  </a:ln>
                  <a:solidFill>
                    <a:srgbClr val="578B18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UTM Cookies" panose="02040603050506020204" pitchFamily="18" charset="0"/>
                </a:rPr>
                <a:t>Trò chơi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57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347614"/>
            <a:ext cx="5544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Em</a:t>
            </a:r>
            <a:r>
              <a:rPr lang="en-US" altLang="zh-CN" sz="44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4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hãy</a:t>
            </a:r>
            <a:r>
              <a:rPr lang="en-US" altLang="zh-CN" sz="44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4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đọc</a:t>
            </a:r>
            <a:r>
              <a:rPr lang="en-US" altLang="zh-CN" sz="44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4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số</a:t>
            </a:r>
            <a:r>
              <a:rPr lang="en-US" altLang="zh-CN" sz="44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4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sau</a:t>
            </a:r>
            <a:r>
              <a:rPr lang="en-US" altLang="zh-CN" sz="44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256 870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5" y="4073265"/>
            <a:ext cx="283465" cy="26822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/>
          <a:srcRect l="17077" t="28332" r="21550" b="19471"/>
          <a:stretch>
            <a:fillRect/>
          </a:stretch>
        </p:blipFill>
        <p:spPr>
          <a:xfrm rot="19141126">
            <a:off x="7921036" y="401238"/>
            <a:ext cx="583972" cy="471233"/>
          </a:xfrm>
          <a:prstGeom prst="rect">
            <a:avLst/>
          </a:prstGeom>
        </p:spPr>
      </p:pic>
      <p:pic>
        <p:nvPicPr>
          <p:cNvPr id="31" name="applause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489" y="1122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0"/>
          <p:cNvSpPr txBox="1"/>
          <p:nvPr/>
        </p:nvSpPr>
        <p:spPr>
          <a:xfrm>
            <a:off x="915679" y="950434"/>
            <a:ext cx="73548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Ô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CỬA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BÍ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MẬT</a:t>
            </a:r>
          </a:p>
        </p:txBody>
      </p:sp>
      <p:grpSp>
        <p:nvGrpSpPr>
          <p:cNvPr id="2" name="Group 39"/>
          <p:cNvGrpSpPr/>
          <p:nvPr/>
        </p:nvGrpSpPr>
        <p:grpSpPr>
          <a:xfrm>
            <a:off x="1187455" y="2643188"/>
            <a:ext cx="2519363" cy="2219326"/>
            <a:chOff x="1371600" y="2667000"/>
            <a:chExt cx="1981200" cy="1591057"/>
          </a:xfrm>
        </p:grpSpPr>
        <p:pic>
          <p:nvPicPr>
            <p:cNvPr id="3" name="Picture 1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" r="3257"/>
            <a:stretch>
              <a:fillRect/>
            </a:stretch>
          </p:blipFill>
          <p:spPr>
            <a:xfrm>
              <a:off x="1371600" y="2667001"/>
              <a:ext cx="1981200" cy="1591056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 w="571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4" name="Rectangle 17"/>
            <p:cNvSpPr/>
            <p:nvPr/>
          </p:nvSpPr>
          <p:spPr>
            <a:xfrm>
              <a:off x="1371600" y="2667000"/>
              <a:ext cx="450273" cy="56823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b="1" dirty="0">
                  <a:solidFill>
                    <a:srgbClr val="990099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5226054" y="2606675"/>
            <a:ext cx="2438400" cy="2235200"/>
            <a:chOff x="4724400" y="3114411"/>
            <a:chExt cx="1676400" cy="1332403"/>
          </a:xfrm>
        </p:grpSpPr>
        <p:pic>
          <p:nvPicPr>
            <p:cNvPr id="6" name="Picture 14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8" r="4748"/>
            <a:stretch>
              <a:fillRect/>
            </a:stretch>
          </p:blipFill>
          <p:spPr>
            <a:xfrm>
              <a:off x="4724400" y="3124200"/>
              <a:ext cx="1676400" cy="1322614"/>
            </a:xfrm>
            <a:prstGeom prst="rect">
              <a:avLst/>
            </a:prstGeom>
            <a:noFill/>
            <a:ln w="571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7" name="Rectangle 18"/>
            <p:cNvSpPr/>
            <p:nvPr/>
          </p:nvSpPr>
          <p:spPr>
            <a:xfrm>
              <a:off x="4724400" y="3114411"/>
              <a:ext cx="457200" cy="48985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b="1" dirty="0">
                  <a:solidFill>
                    <a:srgbClr val="990099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544523-995F-46DD-9069-9F1C47476200}"/>
              </a:ext>
            </a:extLst>
          </p:cNvPr>
          <p:cNvGrpSpPr/>
          <p:nvPr/>
        </p:nvGrpSpPr>
        <p:grpSpPr>
          <a:xfrm>
            <a:off x="2886456" y="123478"/>
            <a:ext cx="3341728" cy="954093"/>
            <a:chOff x="2886456" y="123478"/>
            <a:chExt cx="3341728" cy="95409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F6A81FA-D483-4A7C-A979-5067F4BF6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6456" y="169617"/>
              <a:ext cx="3197712" cy="9079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B19F89-3A9A-4A43-BF92-01B32B83432F}"/>
                </a:ext>
              </a:extLst>
            </p:cNvPr>
            <p:cNvSpPr txBox="1"/>
            <p:nvPr/>
          </p:nvSpPr>
          <p:spPr>
            <a:xfrm>
              <a:off x="3203848" y="123478"/>
              <a:ext cx="302433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2700">
                    <a:solidFill>
                      <a:schemeClr val="bg1"/>
                    </a:solidFill>
                  </a:ln>
                  <a:solidFill>
                    <a:srgbClr val="578B18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UTM Cookies" panose="02040603050506020204" pitchFamily="18" charset="0"/>
                </a:rPr>
                <a:t>Trò chơi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7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19622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Em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hãy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viết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số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“Ba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trăm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năm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mươi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nghìn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87962" y="1215792"/>
            <a:ext cx="1277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Toán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2675518"/>
            <a:ext cx="4752528" cy="12055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11500" b="1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Flamenco" panose="02040603050506020204" pitchFamily="18" charset="0"/>
                <a:ea typeface="华康海报体W12(P)" pitchFamily="82" charset="-122"/>
              </a:rPr>
              <a:t>Luyện</a:t>
            </a:r>
            <a:r>
              <a:rPr lang="en-US" altLang="zh-CN" sz="11500" b="1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Flamenco" panose="02040603050506020204" pitchFamily="18" charset="0"/>
                <a:ea typeface="华康海报体W12(P)" pitchFamily="82" charset="-122"/>
              </a:rPr>
              <a:t> </a:t>
            </a:r>
            <a:r>
              <a:rPr lang="en-US" altLang="zh-CN" sz="11500" b="1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Flamenco" panose="02040603050506020204" pitchFamily="18" charset="0"/>
                <a:ea typeface="华康海报体W12(P)" pitchFamily="82" charset="-122"/>
              </a:rPr>
              <a:t>tập</a:t>
            </a:r>
            <a:endParaRPr lang="zh-CN" altLang="en-US" sz="11500" b="1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Flamenco" panose="02040603050506020204" pitchFamily="18" charset="0"/>
              <a:ea typeface="华康海报体W12(P)" pitchFamily="82" charset="-122"/>
            </a:endParaRPr>
          </a:p>
        </p:txBody>
      </p:sp>
      <p:pic>
        <p:nvPicPr>
          <p:cNvPr id="19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29" y="316616"/>
            <a:ext cx="2202209" cy="1087024"/>
          </a:xfrm>
          <a:prstGeom prst="rect">
            <a:avLst/>
          </a:prstGeom>
        </p:spPr>
      </p:pic>
      <p:pic>
        <p:nvPicPr>
          <p:cNvPr id="20" name="图片 29"/>
          <p:cNvPicPr>
            <a:picLocks noChangeAspect="1"/>
          </p:cNvPicPr>
          <p:nvPr/>
        </p:nvPicPr>
        <p:blipFill rotWithShape="1">
          <a:blip r:embed="rId4"/>
          <a:srcRect l="17077" t="28332" r="21550" b="19471"/>
          <a:stretch>
            <a:fillRect/>
          </a:stretch>
        </p:blipFill>
        <p:spPr>
          <a:xfrm rot="19141126">
            <a:off x="7175243" y="3276092"/>
            <a:ext cx="583972" cy="471233"/>
          </a:xfrm>
          <a:prstGeom prst="rect">
            <a:avLst/>
          </a:prstGeom>
        </p:spPr>
      </p:pic>
      <p:pic>
        <p:nvPicPr>
          <p:cNvPr id="21" name="图片 29"/>
          <p:cNvPicPr>
            <a:picLocks noChangeAspect="1"/>
          </p:cNvPicPr>
          <p:nvPr/>
        </p:nvPicPr>
        <p:blipFill rotWithShape="1">
          <a:blip r:embed="rId4"/>
          <a:srcRect l="17077" t="28332" r="21550" b="19471"/>
          <a:stretch>
            <a:fillRect/>
          </a:stretch>
        </p:blipFill>
        <p:spPr>
          <a:xfrm rot="19141126">
            <a:off x="5017739" y="3245556"/>
            <a:ext cx="583972" cy="471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45 -0.02037 L -0.06545 -0.02007 C -0.06598 -0.02871 -0.06615 -0.03673 -0.06684 -0.04507 C -0.06702 -0.04784 -0.06771 -0.05093 -0.06806 -0.05371 C -0.06858 -0.05741 -0.06893 -0.06112 -0.06927 -0.06482 C -0.06979 -0.07223 -0.07014 -0.07963 -0.07049 -0.08704 C -0.07379 -0.15309 -0.0691 -0.07161 -0.07431 -0.16266 C -0.07466 -0.16945 -0.07466 -0.17624 -0.07552 -0.18272 C -0.07604 -0.18581 -0.07639 -0.18858 -0.07674 -0.19167 C -0.07917 -0.21266 -0.07691 -0.19815 -0.07934 -0.22253 C -0.07986 -0.22932 -0.08195 -0.2392 -0.08299 -0.24476 C -0.08351 -0.24753 -0.08351 -0.25 -0.08438 -0.25155 L -0.08681 -0.25834 C -0.08959 -0.27871 -0.08559 -0.25772 -0.09184 -0.27161 C -0.09271 -0.27377 -0.09254 -0.27624 -0.09306 -0.27809 C -0.09375 -0.28056 -0.09462 -0.28272 -0.09549 -0.28519 C -0.0967 -0.28797 -0.09792 -0.29105 -0.09931 -0.29383 C -0.10052 -0.29599 -0.10191 -0.29784 -0.10313 -0.30031 C -0.10486 -0.30463 -0.10643 -0.30926 -0.10799 -0.31358 C -0.10886 -0.31636 -0.10938 -0.31883 -0.11059 -0.32037 L -0.11424 -0.325 C -0.11841 -0.33581 -0.11563 -0.32994 -0.12431 -0.34044 C -0.12552 -0.34198 -0.12657 -0.34383 -0.12813 -0.34476 C -0.12934 -0.34568 -0.13056 -0.34599 -0.13177 -0.34692 C -0.13316 -0.34815 -0.1342 -0.35031 -0.13559 -0.35155 C -0.13802 -0.3534 -0.1408 -0.35371 -0.14306 -0.35587 C -0.15035 -0.36235 -0.14636 -0.35926 -0.15556 -0.36482 C -0.15677 -0.36544 -0.15799 -0.36667 -0.15938 -0.36698 C -0.16424 -0.36883 -0.17101 -0.37099 -0.17552 -0.37377 C -0.17917 -0.37593 -0.18039 -0.37686 -0.18438 -0.37809 C -0.18681 -0.37902 -0.18941 -0.37963 -0.19184 -0.38025 C -0.19358 -0.38087 -0.19514 -0.38241 -0.19688 -0.38272 C -0.20851 -0.38334 -0.22014 -0.38272 -0.23177 -0.38272 L -0.23177 -0.38241 " pathEditMode="relative" rAng="0" ptsTypes="AAAAAAAAAAAAAAAAAAAAAAAAAAAAAAAAAA">
                                      <p:cBhvr>
                                        <p:cTn id="34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1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32 -0.36235 L -0.16632 -0.36204 C -0.16858 -0.3676 -0.17361 -0.38149 -0.17761 -0.38673 L -0.18889 -0.4 C -0.19011 -0.40155 -0.19132 -0.40371 -0.19271 -0.40432 C -0.19514 -0.40587 -0.19792 -0.40618 -0.20018 -0.40895 C -0.20591 -0.41574 -0.20191 -0.41204 -0.20886 -0.41544 C -0.21025 -0.41605 -0.21146 -0.41729 -0.21268 -0.4176 C -0.21632 -0.41883 -0.22014 -0.41914 -0.22396 -0.42007 C -0.23768 -0.41914 -0.25139 -0.41914 -0.26528 -0.4176 C -0.2665 -0.4176 -0.26771 -0.41605 -0.26893 -0.41544 C -0.27223 -0.41389 -0.27587 -0.41389 -0.279 -0.41112 C -0.28056 -0.40957 -0.28212 -0.40741 -0.28403 -0.40649 C -0.28681 -0.40525 -0.28976 -0.40525 -0.29271 -0.40432 C -0.3 -0.4 -0.29289 -0.40402 -0.304 -0.4 C -0.31042 -0.39753 -0.30712 -0.39846 -0.31268 -0.39537 C -0.31684 -0.39383 -0.31962 -0.39291 -0.32396 -0.39105 L -0.37778 -0.39321 C -0.37952 -0.39383 -0.38108 -0.39507 -0.38282 -0.39537 C -0.39184 -0.39908 -0.38611 -0.39599 -0.39271 -0.4 C -0.39445 -0.40216 -0.39601 -0.40494 -0.39775 -0.40649 C -0.39896 -0.40772 -0.40035 -0.40803 -0.40157 -0.40895 C -0.40313 -0.41019 -0.40486 -0.41204 -0.40643 -0.41328 C -0.40764 -0.4142 -0.40903 -0.41451 -0.41025 -0.41544 C -0.41476 -0.41883 -0.41528 -0.42007 -0.41893 -0.42439 C -0.41945 -0.42655 -0.41945 -0.42902 -0.42032 -0.43118 C -0.42344 -0.43951 -0.42344 -0.43673 -0.42778 -0.43982 C -0.42952 -0.44136 -0.43108 -0.44291 -0.43282 -0.44445 C -0.43959 -0.45124 -0.43334 -0.44692 -0.44028 -0.45093 C -0.44115 -0.4534 -0.44167 -0.45618 -0.44271 -0.45772 C -0.44375 -0.45926 -0.44532 -0.45865 -0.44653 -0.45988 C -0.44827 -0.46081 -0.45 -0.46204 -0.45157 -0.46451 C -0.45295 -0.46605 -0.45365 -0.46945 -0.45521 -0.47099 C -0.45764 -0.47346 -0.46025 -0.47408 -0.46285 -0.47562 C -0.46407 -0.47624 -0.46545 -0.47655 -0.4665 -0.47778 C -0.46771 -0.47932 -0.46893 -0.48087 -0.47032 -0.4821 C -0.47153 -0.48334 -0.47275 -0.48365 -0.47396 -0.48426 C -0.47986 -0.48735 -0.48073 -0.48704 -0.48785 -0.48889 C -0.48907 -0.48951 -0.49028 -0.49044 -0.4915 -0.49105 C -0.50139 -0.49445 -0.51372 -0.49445 -0.52275 -0.49537 C -0.53559 -0.5 -0.52691 -0.49784 -0.54896 -0.49784 L -0.54896 -0.49753 " pathEditMode="relative" rAng="0" ptsTypes="AAAAAAAAAAAAAAAAAAAAAAAAAAAAAAAAAAAAAAAAAA">
                                      <p:cBhvr>
                                        <p:cTn id="37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-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08 0.04013 L 0.15208 0.04044 C 0.15156 0.03179 0.15139 0.02377 0.15069 0.01544 C 0.15052 0.01266 0.14983 0.00957 0.14948 0.00679 C 0.14896 0.00309 0.14861 -0.00061 0.14826 -0.00432 C 0.14774 -0.01173 0.1474 -0.01913 0.14705 -0.02654 C 0.14375 -0.09259 0.14844 -0.01111 0.14323 -0.10216 C 0.14288 -0.10895 0.14288 -0.11574 0.14201 -0.12222 C 0.14149 -0.125 0.14115 -0.12808 0.1408 -0.13117 C 0.13837 -0.15216 0.14062 -0.13765 0.13819 -0.16203 C 0.13767 -0.16882 0.13559 -0.17839 0.13455 -0.18426 C 0.13403 -0.18673 0.13403 -0.18919 0.13316 -0.19105 L 0.13073 -0.19784 C 0.12795 -0.21821 0.13194 -0.19722 0.12569 -0.21111 C 0.12483 -0.21296 0.125 -0.21574 0.12448 -0.21759 C 0.12378 -0.22006 0.12292 -0.22222 0.12205 -0.22438 C 0.12083 -0.22747 0.11962 -0.23055 0.11823 -0.23333 C 0.11701 -0.23549 0.11562 -0.23734 0.11441 -0.23981 C 0.11267 -0.24413 0.11111 -0.24876 0.10955 -0.25308 C 0.10868 -0.25555 0.10816 -0.25833 0.10694 -0.25987 L 0.1033 -0.26419 C 0.09913 -0.27531 0.10191 -0.26944 0.09323 -0.27994 C 0.09201 -0.28148 0.09097 -0.28333 0.08941 -0.28426 C 0.08819 -0.28518 0.08698 -0.28549 0.08576 -0.28642 C 0.08437 -0.28765 0.08333 -0.28981 0.08194 -0.29105 C 0.07951 -0.2929 0.07674 -0.29321 0.07448 -0.29537 C 0.06719 -0.30185 0.07118 -0.29876 0.06198 -0.30432 C 0.06076 -0.30494 0.05955 -0.30617 0.05816 -0.30648 C 0.0533 -0.30833 0.04653 -0.31049 0.04201 -0.31327 C 0.03837 -0.31543 0.03715 -0.31635 0.03316 -0.31759 C 0.03073 -0.31852 0.02812 -0.31913 0.02569 -0.31975 C 0.02396 -0.32037 0.0224 -0.32191 0.02066 -0.32222 C 0.00903 -0.32284 -0.0026 -0.32222 -0.01424 -0.32222 L -0.01424 -0.32191 " pathEditMode="relative" rAng="0" ptsTypes="AAAAAAAAAAAAAAAAAAAAAAAAAAAAAAAAAA">
                                      <p:cBhvr>
                                        <p:cTn id="45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1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32 -0.36203 L -0.16632 -0.36173 C -0.16858 -0.36759 -0.17361 -0.38117 -0.1776 -0.38673 L -0.18889 -0.4 C -0.1901 -0.40154 -0.19132 -0.4037 -0.19271 -0.40432 C -0.19514 -0.40586 -0.19792 -0.40617 -0.20017 -0.40895 C -0.2059 -0.41574 -0.20191 -0.41203 -0.20885 -0.41543 C -0.21024 -0.41605 -0.21146 -0.41728 -0.21267 -0.41759 C -0.21632 -0.41882 -0.22014 -0.41913 -0.22396 -0.42006 C -0.23767 -0.41913 -0.25139 -0.41913 -0.26545 -0.41759 C -0.26649 -0.41759 -0.26771 -0.41605 -0.26892 -0.41543 C -0.2724 -0.41389 -0.27604 -0.41389 -0.27917 -0.41111 C -0.28073 -0.40956 -0.28229 -0.4074 -0.28403 -0.40648 C -0.28681 -0.40524 -0.28976 -0.40524 -0.29288 -0.40432 C -0.3 -0.4 -0.29288 -0.40401 -0.30417 -0.4 C -0.31042 -0.39753 -0.30729 -0.39845 -0.31267 -0.39537 C -0.31684 -0.39352 -0.31962 -0.39259 -0.32396 -0.39105 L -0.37778 -0.39321 C -0.37951 -0.39352 -0.38108 -0.39475 -0.38281 -0.39537 C -0.39184 -0.39907 -0.38611 -0.39598 -0.39271 -0.4 C -0.39445 -0.40216 -0.39601 -0.40494 -0.39774 -0.40648 C -0.39896 -0.40771 -0.40035 -0.40802 -0.40156 -0.40895 C -0.40313 -0.41018 -0.40504 -0.41203 -0.4066 -0.41327 C -0.40764 -0.41419 -0.4092 -0.4145 -0.41024 -0.41543 C -0.41493 -0.41882 -0.41528 -0.42006 -0.4191 -0.42438 C -0.41945 -0.42654 -0.41945 -0.42901 -0.42031 -0.43117 C -0.42361 -0.4395 -0.42361 -0.43673 -0.42778 -0.43981 C -0.42969 -0.44135 -0.43125 -0.4429 -0.43281 -0.44444 C -0.43958 -0.45123 -0.43351 -0.44691 -0.44028 -0.45092 C -0.44115 -0.45339 -0.44184 -0.45617 -0.44271 -0.45771 C -0.44375 -0.45926 -0.44531 -0.45895 -0.44653 -0.45987 C -0.44826 -0.46111 -0.45 -0.46234 -0.45174 -0.4645 C -0.45295 -0.46635 -0.45365 -0.46944 -0.45521 -0.47098 C -0.45764 -0.47345 -0.46024 -0.47407 -0.46285 -0.47561 C -0.46406 -0.47623 -0.46545 -0.47654 -0.46649 -0.47777 C -0.46771 -0.47932 -0.46892 -0.48086 -0.47031 -0.4821 C -0.47153 -0.48333 -0.47274 -0.48364 -0.47396 -0.48426 C -0.47986 -0.48734 -0.48073 -0.48703 -0.48785 -0.48889 C -0.48906 -0.4895 -0.49028 -0.49043 -0.49149 -0.49105 C -0.50139 -0.49444 -0.51372 -0.49444 -0.52274 -0.49537 C -0.53559 -0.5 -0.52691 -0.49784 -0.54896 -0.49784 L -0.54896 -0.49753 " pathEditMode="relative" rAng="0" ptsTypes="AAAAAAAAAAAAAAAAAAAAAAAAAAAAAAAAAAAAAAAAAA">
                                      <p:cBhvr>
                                        <p:cTn id="48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-6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7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f27d38f79e52afc1779e4ff342b044debeba"/>
  <p:tag name="ISPRING_RESOURCE_PATHS_HASH_PRESENTER" val="4a3a478bfd6cb1622a7e13d6416b58061b854d5"/>
  <p:tag name="ISPRING_PLAYERS_CUSTOMIZATION" val="UEsDBBQAAgAIAMJVUUeGTlx93QMAAGkOAAAdAAAAdW5pdmVyc2FsL2NvbW1vbl9tZXNzYWdlcy5sbmetV91u2zYUvi/QdyAEFNgulrYDWhSD44C2GFuILLkSHScbBoGRGJsIRXr6cZtd7Wn2YHuSHVJyEqcdLMW7sGDS/r7z950jcnD2NZdoy4tSaHXqvD955yCuUp0JtTp1FvT8p08OKiumMia14qeO0g46G75+NZBMrWq24vD99SuEBjkvS1iWQ7N6XCORnTrzUTIOZ3McXCd+OAmTkTdxhmOdb5i6R75e6R9+/vjp6/sPH38cvG1xXWjiGfb9fSJkmT6860AU0Cj0E2AjfhKQK+oMzbMfLlxQ3wuIM2y/9EPPI3LpDM3zIG4RRSSgSex7Lkm8OAlCanPhE0pcZ3ita7RmW44qjbaCf0HVmkMdK1FwVEqR2R9SDRuq5oeMuRFeesEkoWHoxwkJ3N2OMyQqQ27BvoA6erJEOCYREBSs5MULsIkttYUjLGU/hqk3mfrwocaFqVitJXyqvn7MSQDV4uoQakbiGE9IMgqvoE4gq7APIrwANV30QVyTGBRA4kOYAF96E0y9MDAKikhMI2/8IJ+UKaSVvEcsTQGHNgXfCl2XsGMUxbNGSGU/KzH5vADhetj/jkgbQiSUletKbDm4UGSH6wItMyauqcznhfdrco49n7gJlMoNlwm1vWyMMVC/0hViUmoTANhl2ZaplKMbnrIapHQPf8tEZv+2YRC28eSPWvyJWNV2zpu26QKXXL05Oc41j/owLJasUB066BnVXst/G2xelxBpVfF8Ux2K4kkmTv4XL46Na47j+D+D6lKXIyN6Zr9vODFInETwWoNuHwndHUFmoA8YazkTsjvKC87B0LzgJYx4XiBP3fawGYQtQaDRSzkuIfN7LlxCRXrgl2QUe9TkmN+Uojr4SrKFaur9fY2kcAaQvOKPOrnhtxr6X3K2hSLCvigb4Zy8wFgvQewmqxmBT+d0yxKAQytWwXkLgUtS5BB/1oFzMSO7DDbjdS8TS13LzI4zKe7siIXa1HmTkE1Tp8bobaFzuytZueulZsKfHeNFE1zUGJ0/MXiINCY4Gk+TMQ7GxJzmTA/LjiDQsvHJp3Hi45GBg6hzVqVreK/c6lplHYmaA5lLzjGQtSmNOSvS9T9//d2R45knzS5qd3/pRQIdauYSeSD7LdAVL38/RELxaB9nF11Q7QF2h+t4nrVVb5OHKcXj6QyEAceRPsAZji5gJthDljOcseIOBgrVWpZ9WGykpv4V74V7PMLXlRSK98EeN5JNwNSbJ9h17X0GtC9Fete8yjLE7FAzFxsJF5uuZOMpDmDePOPjmah6EtoRv+tu6LNm/dhl228n/sOqtJfCwdsnd8R/AVBLAwQUAAIACADCVVFHuYMDpcIDAAAWDwAAJwAAAHVuaXZlcnNhbC9mbGFzaF9wdWJsaXNoaW5nX3NldHRpbmdzLnhtbOVX3XLaOBS+5yk03ullMekm2zQDZDqJmTIlwIKzba8YYR2wNrLklWQoverT7IPtk+yRlRBTaOpsJzvd2dwQH53znf9Pdvv8YybICrThSnaCo2YrICATxbhcdoLruPf8NCDGUsmoUBI6gVQBOe822nkxF9ykU7AWVQ1BGGnOctsJUmvzszBcr9dNbnLtTpUoLOKbZqKyMNdgQFrQYS7oBn/sJgcTdBsNQtpedKVYIYBwhiFI7qKjoieoSYPQq81pcrPUqpDsQgmliV7OO8FPrfLvTsdDXfIMpEvOdFHoxPaMMsZdPFRM+ScgKfBlioEftY4DsubMpp3gxbGDQfVwH6YE90lQB3OhMBtpb/EzsJRRS/2jd6hhARrLCqZrdQEIuiOraFr4aLcCL2IbSTOexHhCXKk6wWU8m0S9aBINL6LZ9WTgQ61tEffjQVTLZjroX0az4SiOprM38dXg0UZx9D5+hFH9yN58GEeTQX/4dhaPRoO4P763KqtbqWM73G1JG1unCl0tvE2LbC4pFzjOX1TfgMWFEFQvIVY9jmOyoMJAQH7PYflrQQW3Gzc6uDc3APlrk0NiJ24uOoHrdXAP5wExMByW7dCdvNrO3MvTndRD7/0+rYNRtqm1NElxOu3dcFUld1oLJXcyc89krgTb5gPZHNiQZlDZuekNlz3UPArIAnsgMNPXmlMREG4x82RrbIq5sdyWW96rahLEQjYBcjXdq0SSUm12Cr4tuluspPtOFYKRjSqI4DdArCLYuiLD/1Ig1Q0kC62yUookYYkRHD2uOKyBnfs6esCvOfqALrICLZGfcgHWe/ij4J/IHBZKIy7QFTIZyrnx+M1HAefUmHtQehfjMz/3/eFl9P6ZS5CyFUVOeBw4Nhyy3D4FPsXcpUIXQiisZgUCK5PQwkDZH8ZZqVYnzdq+U7oqm+4aWYJiuznG4zHxIMHR5PKWT2sAJlQSJcWG0AS337gRWnFVGJT4YfHQ5h8F6E0Jl2WoS9wgdKYZ6DporaMXPx+f/PLy9NVZM/zr85/PHzS6ZcSxoM6bp8SLBxm+tuUXt8k37L7C2t+weoC792x7SmduvNme18MXzC1v7lNLO3SUd5gBS57+EQlwdB1jnaI6EzSeRL/V0RtiwWrNdzStBTeqozV6W0dr4sl9XCH2OmbvqJZIzf8J1SHeIkt/ZeE9InjGcbSfjCD+leX5rtcHv3lPszw/bsm+h2/+LxXzT9tX+J139nZ48PPLnWRc8gzr6C7j7Tdb9+S4hV8BB48aDUTb/ZbtNv4GUEsDBBQAAgAIAMJVUUdGxXBrugIAAFUKAAAhAAAAdW5pdmVyc2FsL2ZsYXNoX3NraW5fc2V0dGluZ3MueG1slVZdT+MwEHy/X1GV96bqB1DJVCKFSkjcgQ7Eu5NsE6uOHdlOuf77sxObOG1CSiUkPDtjr9ez2yK5J2z9azRCMadcvIFShKXSIA4bkeRuHJVKcTaJOVPA1IRxkWM6Xl9tqw8KKuaQih9AaM10Gk630wHNDsfQHHO5xJ7xfV4xzwvMjs885ZMIx/tU8JIlg7LsWICghO01c7a6vg9nfUxKpHpSkLdyerh+3PRv3pYUAqQEk9JssbxdhYMqiiOg7qTFfBEuby7UNEd9f/sT2YFIoirZcnEdrhZ9sgKn0C7ytPr085ne/ccCBf/UYI0Lio8gfrQ5L8riJx4pBE9NQdua2Wq+nA9rKMeJbr/LDzEXMgdpxe3NZr596FPY8pwZw/7r9z0y7So4fTV1PRkI5tEjCmslSkCBW9UxmfHPl1Lp/nBxH2k4rzrnV1xKn9VgDe8vfBKWeCQLNIwPTsscNnW6HrGNN/zNJqwmxXqHqbTcL8xLUMDBgl6GDdgw/+iqnjE9sGG+UZLAC6PH8wxOQ7XIPXGI7WN+X30dBYb10hXMrVzUnPRsGld6qVrAcXKewFqadN5JDubZUFBhdUrBWU6I4QNJsSKc/Ta86FhdRqLgJGCd1u0rpIii0GW3Kkc9pP1yVethN9bfCc3d6vVI6RF+N8ZK4TjL9XeSHI+sTveI3mYcdCvMkNR0EE9sxz1NlVifKMdiD+KdcyovlTCu4GIyr3urj44Crwgo6K4yspt0lZ+VeQTiUb8aAWebNlbzMpJmVP+pDwKfkLigfbSeaC1Vmd6PYfJlSw+wHgAs4uzLAfWqDuUlVYTCAVzze0B15b67Iald2me4e/UMO+VbziIXedLOisYsPq8d6BB86Ly6FXWk7XvLaxtf4UhWV2u1vhvD3tatyewGmrGfP8uqtXVTa2cdP6+hBs3Pyf9QSwMEFAACAAgAwlVRR2b3kIiVAwAAJw4AACYAAAB1bml2ZXJzYWwvaHRtbF9wdWJsaXNoaW5nX3NldHRpbmdzLnhtbN1X3XIaNxS+5yk06uQyrJ06jeMBPBl7GTMhQGGdnytGrA6saq20lbQQctWn6YP1SXq0sjEEh6wzTaYtN7BH53zn/9PSOv+YS7IEY4VWbXrcPKIEVKq5UIs2vU66T08psY4pzqRW0KZKU3LeabSKciaFzSbgHKpagjDKnhWuTTPnirMoWq1WTWEL40+1LB3i22aq86gwYEE5MFEh2Rq/3LoASzuNBiGtIHqjeSmBCI4hKOGjY/LK5ZJGQWvG0puF0aXiF1pqQ8xi1qY/HVWfO52AdClyUD4320GhF7szxrnw4TA5EZ+AZCAWGcZ9fHRCyUpwl7XpsxMPg+rRPkwFHnJgHuZCYzLK3eLn4BhnjoXH4NDAHAxWFWzHmRIQdEe2pengo9sIgoivFctFmuAJ8ZVq08tkOo678TgeXMTT63E/hFrbIukl/biWzaTfu4yng2EST6ZXyZv+o42S+H3yCKP6kV19GMXjfm/wepoMh/2kN7q3qqq7VcdWtNuSFrZOl2a78C4r85liQuI0f1Z9Cw73QTKzgER3BY7JnEkLlPxWwOLXkknh1n50cG1uAIpXtoDUjf1ctKnvNb2HC4AYGA7LZuiev9zM3IvTndSj4P0+rQejbDHnWJrhdLq74dqW3GnNtdrJzD+TmZZ8k88ciywxlVdGMEmJcJhaujl1vgCuKySW39seN+fK7eWWZszYnRJuyuhXJe2806XkZK1LIsUNEKcJNqPM8VcGZHunyNzovJJKZh2xUnAgSwEr4OehMgHwS44+oIu8REsknEKCCx5+L8UnMoO5NogLbInUhHJhA37zUcAFs/YelN3F+CRMcm9wGb9/4hNkfMlwyx8Hji2EvHDfA59h7kqjCyk1VnMLAiuTstJC1R8ueKVWJ83avjO2rJruG1mBYrsFxhMw8SDF0RLqliFrAKZMEa3kmrAU99n6EVoKXVqUhGEJ0PabAgymRKgq1AVeQ+jMcDB10I6On/188vyXF6cvz5rRX3/8+fSg0S3HjSTz3gLJXRzk7NqWn90PX7H7Ag9/xeoAG+/ZdrXJ/XjzPa8PXxm3TLhPLa3IE9HDnFYx74+htOF1gpnHdWZiNI7f1tEbYAlqTWw8qQU3rKM1fF1HaxzoerRF1XXM3jGjkGz/E6oDvBcW4RLCm0GKXOCwfreV/yHrcPiKD8vyD63Dv7cIBznhf1uD8LR5Fd55921FD/6NaaB8989dp/E3UEsDBBQAAgAIAMJVUUf/ogaAlAEAAA8GAAAfAAAAdW5pdmVyc2FsL2h0bWxfc2tpbl9zZXR0aW5ncy5qc42Uy27CMBBF93wFSrcVikJ4dddAkSqxqNTuqi6cYEKEY1u2k5Ii/r1xwsNOJoBX9tXxHc9YM4dev1xO5PRf+odqX50/7HOlYa0pkeFnWycdeqp1R5Jkjb+SFJOEYqeB5OerF/l4JSBjh1amYfGpbaXh5zCA5oAmAE0CWg5ov4C219oGEWmKfxexZ2RVZ2SUOcyUYnQQMaowVQPKRIoqxnlaVstMsAGzHIsadd3AXboAukERtkxvk1fHdvCIpRzRYsViNghRtIsFy+i6i94WHIvyw3c14M3Gr4FnAiSR6l3htBl4MX6b21Y2yQWWEp/iev5oOgtAmKAQE8PXH/rBaHIDtYzbCTXoPJGJOtMjfxzMfJPmKMatKrnVsjFaej3KKbxXXUXiBBVYPGLFeMYf+EAuWKwr0kK92XA0hFHC0Dqh8V1L/VhtW4PTyXy4XJjgNdHTr1ktxBottIXaL+2aHFDfNy8rayid48pG3BV0lUAiFJhBIIfEHJ4kqjlJ9Pm77yClULRNywFRPvjn3tPs+XvsHf8BUEsDBBQAAgAIAMJVUUc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DCVVFHnb6aWHcAAACCAAAAHAAAAHVuaXZlcnNhbC9sb2NhbF9zZXR0aW5ncy54bWwdzD0KwzAMQOE9pxCa2iH92TrEydYtJdD0ACJWi0GWiy1Ccvuabm/4eN2wRYGVcwlJHV5PFwTWJfmgH4ev+d7eEIqRepKk7FATwtA3naSF5MlmFRb4Cu2cZ441jB8Uq5wyF1Yjq2c4jDtMf3SEFsb6fwf2eO6bH1BLAwQUAAIACAADdMt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CVVFHJ1b2OMEHAAD+HQAAKQAAAHVuaXZlcnNhbC9za2luX2N1c3RvbWl6YXRpb25fc2V0dGluZ3MueG1srVnbbuM4En3fryA8GGD2Jb7ItwzcXuhCJ0LbssdSku5dLAzaZmIhkuiRaHdn4If5mv2w/ZIpUlIsKbYjdSZCB61inVNF1oWkMoie3UDfRZz57h+EuyywKedu8BQN/4HQYMU8Fs5CGlEe1Y+SBzdYs29m8MiEDKQRJ8GahGtdjEbDBhrJH9TvqX2jD29trd1CvTZu4T4ycEeHsWvFuFZ0GDNaTX1QL1DEvCFd0YCfZh3Uc6NvAWYQ0ZCbwZp+Hyp57exQfgY3IVm7oBcNu23xHFKrB6MtHtRudnodfGipiqJ0kd4xmkbj0Otd99Qmwo12p6EctH5LaSmo2ek0r7uHZq/VUeBtdN0Flja+7qJ2r91uGYcWbgEaqapmtPRDT7luNlWwhvvX+mE00nqNBmo2m0rbOHS6ykhrINBWgENV+mIBFUPRlO5B1dRmX0EjfaSN2gds4K7eQf0W7jYah7amKY3GcXGPs8su11Faejrpcr5DeDIEJ0dFbtVPJNdgtQtDUHaov/UIp2hJImoRn36qybwMuMxa9MvkBc088kLDf9aSTJVZneJSB/PSWAjiABiH5wgHdTmc6kovs2WSlSN3/am23HHOgqsVCzjwXQUs9IlXG/4UZ1IyzzJItqdhFdwjWdGjuZ78KQtLbEF2w3MJtGL+lgQvY/bErpZk9fwUsl2wLuXm5mVLQ88NnkG7cd3T8UVDnhtxk1M/5x/ui6c8bAtBjahwr4vFUwrpkSX1UosN+VMBdzT5/ooUoHs3crmEqk3xXIJuyRPNB6CviucyJgAr+aj1xPM+iNPvHNQV0QxaF9Vl1eSNxM3zIoptd9uq+bQN2ZNY7Dzu/UC/4jwGvSh4Eh42xFMKJCYoDJaKUrJscv5GQTF5LfaSgQ9WILjZ5pKIJOVMW+jTyUy1vi7G05vpQjNvakM9rkokyvKXVrf/vdnpQudKcCWZ7Ik6Hue5kCTrNMpxWc58Ol4AIR4vLPzFqQ3F78rQ6Z0zNi1cGyb/qUwwm+P72lD8LgO9m8+x5SzssWnghWkvrKkj12WMHWzUhl/ZDm3IniLO0N6l3xDfUATt2Q0pijx3LQdEy3aDHS1hz5irD6Z1s3Cm07G9wJaRSmpDHKyREZJvkA7VieaqjefAEcIWGf4YfCHjLxmQ6nmVSW7Nm9sx/HOEI7fu08aDf/wHvJlhC+JHgxLACbZt9QYvtOkXiBxk3LQiaPoZEu1zRdBXbENmYLsEzFLvzRvVMaeWSK45tp25qb9m1ooEiAXeCyKrFeAQ7B57l+0ikIhko+s4x6LKhmz82x2ktamOT6RwzIncQCbzk7un4EW4LhUpKCsdGyJWv92Z/16MVHOMjQUEz5g+LBxZ9cIegfIIGEfE85iYBpgm6z0JVnCIoyuygxR7AbW1u5ZqWwKTF878vnP/QIQnpfVzUpWWgb/8fPVh70xnDG3lgYRBuRIrsOU6w9sp+3C6BNdhP9/y9+aSWY+rv8uRv2F2M9W2z06tTIw+Pq+CCz8wKRvyHs9hY4R2oLmsEghPIGOgB/rE9SoBTWsE5pJLBA2RuMJUIrCmCYfF0Ado7iEWOUfuIUbVKB6wZpuOWHW6FAfSEmAZvTgPTueOuDZ4FG5wr/mzpI8MeoRHyR4iC3I3ihPq6sfsVU2UtBOLfplt7QmRBW49xZdBcMxzfXEyL0d7N8HpasbtOLckD2znrWXv89xn2ZIhVDs/Xplt9hL6GDJfSj0SpcUWbwr/+qAj8RTnsd3sxbcEr43VuX670FVLx+K0KErdK4+DNBeejR17MVY1wQD57hO+2sCG9CjO8OW54tOegUcq8CXLa1MSrjb///N/5WkK/sRSlEh/rcoDVSz6GH7l+4/FOI3+W4LHUbU8VL6UBCaH5RRa/uwssyFZS9VxVP12Agljy/xgu3BV6vCRJZmo88/QRuRRrjackPAZ2pDDmFeVSE5fJAiv7MPxDrHjnhvQivAP93UxececLVTDkJcrKBTPXT3H2+MaEZR8R0Ee3LIq8Om3qgWNqkBJ1y6vzim3irQnQF3G78eq3J/cOV4Fxxsr3IjZjucuwAEPmTcTnw7efisDBfGlY+nRIQ/FnSl9y2pEG/YtiV2ilZUUNcW3upk4VGZ0j7Ki9pzCFWudUU0ERb175kGD1OPJZNTz8iJK1zX5YW34SLwoQbzK3jgO5/1kKOP5UVjUt+h3/kY/Iyzq22LXmMIF461PxaEsNP3aoZEwKy8TOdChAQFhusDpW15HeDAWX72izEQSQV7TZ2s6lLuf4/o0KWYhyzpcP+PxIHjdxycCs3yxk/tUYeCYvPXL2TvgLvfo+dSW84ACzC61fD+V/4nOqQKIv84WFyOWIv6ypZ9qcNcgq40vvqbXUMLxqSaWM/4Kfg63TbuZaGYZpPTmMtSX3Vw280omA9HDq5lica1fBg3qb9ZpUL8UoUFCez6Awc5f0hBDDrg0Tc68LKu9ST9z3MuTWaqSBPbMaJaAb4A7gOtGaisjyOWVPNi8ZlX8llXwdx53PbqnaavKCDKLc3n+gwiq43Jyq3xMH3k2vRNJ5SpIet0xF7Pa+YGzMHm9OYmLRypWHSfLSE7/RLtKN5+MsRP7UdqoRcJnezTjhcDXT9gC3XPrP6hnt1noUm/+llWUART4zv6J9y9QSwMEFAACAAgASlVRRyOGeibgFAAAGGIAABcAAAB1bml2ZXJzYWwvdW5pdmVyc2FsLnBuZ+3d+VdS6f8AcEuzVc1vNpobObaYuWSOWopLi1kfSy0rLffUMRVEQ1xQZKzMstSmJh1F07RcC3NFcS0XKgwyUVMEM0pEBFRkcUG+OPM5c2aac75/wPdczuFyLvd17n3uvc99nvdzf3g/d9xcnJQ2aW6Sk5NTOnXy+Dk5OQUDOTn56A2Ksn9ibuxYkf2sgZ9zOiqHJWmzZCsKIUfOHJGTq87cvBywTra+MfLkJbicnHLn6ncNAVYWJCcX8OLU8SPn43w5NAkxMd6HMMsDueFLQktK6jEGP5ZUx3U2lAdZGeS8vnyKuOd1DfRuEWbakGKS1tyn0he2+ZVi+H23caWrL+nLWy/uOrXzdvMn1wcLxxyvTpAtOUsPyEjhdM5Cnjn8fcvPWPZsyl2eKCHf3DzEjmlmxYwn5TXVaC4vTHVmPqdLHtt4wOLZ6SH29lGCzcsa8ooa/r+s+fvikLr8C6vzCWWKZsvwZxImV2UUbmK1J+y29ZYDHXLyf18cIDjU3xYyjdyW3xPs9FzKAv4lIiPlB3ZNkR/BlpesVJIYcMO0eIrl90c0SU0O2+YxBQddFH/zHB+sFfR+t5N7ihVnvOMHBFXbDbRfd/5zo2xhJj+wB6sdeLj6dJru99uyib84PLnfvSlnL4YoCApEeY39Hbx8+4uDntsGte/L3aW0QW1rj2pFmaHhP3f4f3LDZ//ZB3CAAxzgAAc4wAEOcIADHOAABzjAAQ5wgAMc4AAHOMABDnCAAxzgAAc4wAEOcIADHOAABzjAAQ5wgAMc4AAHOMABDnCAAxzgAAc4wAEOcIADHOAABzjAAQ5wgAMc4AAHOMABDnCAA/z/K++4mPwlV92vGcnngC7ThB3qHjzJV6uLopVO0bKRxg3NWs1mzU5N4jHbra4Brc96JtzYHZy4j8F/ZV9rhCjeouqVtnA8qZECPqZd+rmI04iXInJiFtxBN1ARBBNlNVPkQrhHLFpIvd51fWf1Rv/04HRWW8FTl6hWnTCI0FaIHcNs/SuZWzIx7POzqnhGymi5D9UQMYZk10803aaS6wPjSRJeOjlu8YtDVH8rSH0vaZ9LXeTZQHx0t3G+9PwQta1ngsNrhF+wh/fMtmUmXkFwEK73TsIax3sGlriSmWGyDT2W/JydC0+YYLUnxwtMpSOBgVI2bIlGSJdEtlIS2T21g5e80KaJbxmZQZfxvkM7DmdSJ42J66Xz+pVnRHAPVybq60CD0ykd4rVp68cmY+hELf3ALtl19NaWr384/yMoCs1HFbAj5Cng0sSurpLgKkQC3Yaqvj7trif6o3/YaZHkeGIFGwoKdNdKz1wWTUEY0aRG6UCIdGEj/8Jo2dhQT6RkmebRFi8U5bHNyVxTvIVw+56wXukyo8B+KTY9POVWg0nYSKmU9Wt9VLmJB58SHN7W4PvOETqP+3BWyn1Ru08fOhzTlH6GeE5Uzz12iZ7digLFW4gMygMvZTyW749FQ7SOBb75b5Hh48JMu8QAKxLVMogMQXrBx3B+bDHY1evlIbfpJWXfQTbvFR2xuC+TjRWh4hZGCivT+xYTXArL9PeWWLqFZy5EFr/kfLMjByN8+k0/GIPrZsuL1xv+hyKlKqIwF80qBi9I2ovOeYUYR9YtvDtmU1RiKU51Op/IYo/l3NPm1LDvQRK0EKARVRtM1jMunN9S5RB1W79qQns3wog4bhYfRf/JK3tw92qWPbQ84vF1d7piTvO0rTO8ivkbsxJB00pt6l+XBl9p7Gl4OYF9CWVSY5oyxq9R6cxyYv2xcaZiykiHDvqm/xRS50i1VL0pIFqD8GzkfhWLEXlei8uZvLXpjPHR89EaWMLEk9cd4qu3Y572Wqf+WaqEb3U4I+Mr81mwbAJZL6MlF/4bpdqIYBLIqklNyDgw2JMrq61vtMrg27Q7Y7r0sp4wOVuJ99vSm5iMyfQLZ9QNFNKK0XO/y8ezwHB5R84T3YIC/0Sv+rOjwo+mPsp8U/Sa/Muxxm73rAZTk68cGoSuCJtj8t35orUd1vrN9J7RYJbxmEmPsuDKkFeP7NbRr+W2Lc9Ceu/tWM1mOLuFMr6ivtCyjSHabduZigQ9bMtfLHOCGU2clh14U/KXvnM47quDiIhkS1jK3VwTF21hiuDT2m5r/bXdy1UF3FZPnal1OJx2CUhYHdGSbrW6z1xFk7lTeqX0h/N5ulOoXrNRF9SjMBgY2b9uU/LRQs9tBlPFOmyS+9moIlKwGVMhrXX9ExbRN5EdqNlp8BN4vaMkScwx6oS7bSE02T0wX/45K0Y5bdHHpsARg+4/bGC5Y1hgOWHivLghDScdbn/uG89HVWbTxKmVY4sP28emFp6KNA5RNkfADp/2E3pa+PbcXW1bEhV9Y/t1vFrVD1HCJXYRpcxEEC6+dyheooTjqu37MfnLYHtckKAyFjU3zbyVYF+L57tLFw69ESzNatFicnJxSSPfSlewLMRCrmUbt+EgdX4R3dyGLLb1Hu6MnxJxpO64pv0PdKd9Snn4RM6cazsXWjlOnkFanaF+E8a28tyzC/iqmWf8xjy1Xm83GMHFUcbc/RzxmcHt00OXGN59hfmuQWJVTNq2el/DnfW3Kde7Z3bldBIpgi36x1NSxoN7Xl05tGKrb/zUqCl9/NRBppGzoVsLu6q9DdmnhJ5pZN5ARoxOVNPNW98jsF5ZyMeXY1Gt3w5I5lr7Gkgv4LLG0L8tGYVmD1ry1itH5Tz+9ZhRpxmtZxQW6mUVsV5JzR12lXoCuu72+IlITrqWcnTr8PP48LbFHbAtKlK/fvYcdKV8+2DJUF0MiryQ4uURi+I2Z9K4kY9zqyToqYZYx74brex5n2xe0bq0ETkdbmiB5hgilYvLjKHMj7vyFmN8Uk2kN9TfaLIXNzhK6nb29ZQWOWAuOp2oG1NxfTD8xREDa+RePl0Wut3EEnXsBE/foR7iDCvO31WblUCqgaTtas69JGo5S3441DIu0k3QxaJddY6cXYMvuTCqY4fLqMLh8pwft0/F9JBpjPuGbr3o2mEvqxIt5z86gZ/9s6vU8kfWgEfjwfQjPjyzMC1sgymBes996ALPcQRxWmd2OOaWCu4Us006aas44UsWJ1FQ2isRjZ1JJBJfs13z7qyLGE9fRLWGjNT1ozHVV4nNxAUDZU2DEUyP8EQDN3pNudJKgHaZFLZJzX38SgsOgnE4i1uaigV/UFKj7mT7lKxPGGK1UgtsJEXaR6rZcfgWdQbR35/Gf31gMMI6rMhu0SyRVMYcmtW6g0+ne5JQSRVDvyGNQ3GHt+/RPjJeTeX/bK2/2sNek0dwk5uqhtz5L6gLo5YfrTiFWJEWO6akgQ2lZnFQr+MIp2wMo2l9IgzXi0y0ZBys34b+8zyQZAs6CetpNjpIl50EVT+QKqEJE9XWb1ZjvNLAlvnhGcUh8gNhFw+6bcnEe8YqdFu+QWazZG02kidkuqgbZNkH8PBcb/rvpVtO25rWlYGV8c50yD2/GaQI1s/vL1G/mPw6sDSEGH1i9aLTlFq+CKy4anunBMgWiUfAFXHzDwa3eHqGe+r0rb08fx/J0G4DleXvtiDPTN7EQyTYH7tHoUXjibbHqN4hCWh3UZVPkk/hp2gJ5yCiff+7OgdzZTNoImH9RkjtdCfxt3S6+F4pyMit7lWOoVlgZLlDX4dlHtz+S5Tu/musNC9rKbZx8MLbWcWOyMDxlgg4C2Uh5Zr+1PNBIyu5nBBpY1jke8AKBSl2ZAnz3Exvs0mbKfwG58KrTqfvSR/jSfRrv3OjXv0Z02xTyiPgYk5DpfXFmlMWCYZuFB41gyuMuukr49u3BB6/q0eIruGNW16gJtH3uFE06qMg1AZMA4Ec2Bwj1q2EGKF6N6jpz0C71SmI5KIk++Xy9T1YLYazx+jHhVgfu+TXm+fOwSfsUeaYjLRJW179Z6qvvxXn0eQlVQOXsXMwHUyEjrksvioN/wxuMB9R3cJJvGEMpihnBBSWQV/G0G/Ogjkn75UX70/V+sYpuyus7m9Y0x5KIJYsfaptfi+u+3COeDHwA6nADFEnFa9k6B+7e9BibOb2vfFrHPaGNFltE3dlFF4NDovLSLU04Nwfn3cCa44qBnhywi5Z5cdBteKclZUu468Q+LJ2rVTNIGm5yaMq6atTQRN+qtwVPeoqwZZwrLNM0HjTwkFaDQK3z23eLvuTyztKEczmegBGX10hLZidDmd0/5E796Q8szq/mquP4ShkQuWRcQ+4I5FV+japII+rTG8Nnpuurk7f6xMSmh3drD7dWpQk6EFyBVuY4clFNB6+gJ1ROMkBg5LqAmmq/5N90K3ukd8NW/CpkRnIzIvLFoWdCyP0xtnh40Oo6CDMw6AGq1HGw5c/Ga3tFtmDGriB2pgSKL8Dks2ynaTOp6ls341NeouoHGtkm3rgRqUpBEkLS7jkQcZPdIfwN2z3bWTi8b18zjUFx2ZIwradbnG9PhOEB0ske1m8EyS/GtnG2OUmJip0x2Fgy6qZDUqH7IpqRaqZSPRBcHwQ9Y7dSsnd3VSTVkTzV/wtmxSv01eprxgcahO1pDOTmUFu74uA+SUXQeZ79sYoONIWxrUGLiJH7ljfatRsFA4goDNUPbvOR6Ob1RBqXRSC2a390VPmZzo7HxKSr3iXT0ndQ0r8rkf9UdUfBF+qwV3zXjzHLIwTutqhBU8rH+MrNlSHLvCQk14hfEoLIucZ42oS7IDJQ1ntP5fA9Y69/Vl8kHOyjuIEvmU6L+D5HH0bfFnErWRa/9FiNin6Sm1A4GyHatbyendqOMe2R+wFnshzClhGsJoh+wU9oRi27q2scdWt7qDZ1Yf04SZoQr1OwEF6DM2j0ECrdfaOYppmS8X5zqpkL4+oW6nrcEWWgnpTi0mLz4yHuednft+00fhmHetFUXpV8c46oopIwcWn1GG2tXbvs6+qaq7xI+YXq5D9xrUF2uF0fO/H9fcWWj399si7m8Z1wmYnUb2BcUW9s7HxKlXNViVwv0+EKi3GL4ZuccvC5zmkDatBXn4yVVf8ZVo0zs744K1pcMtpUtbRXKLmulMhnVSokwtF6Mxrudwq0rM1byWSd2SOJ1TE+FFdihE25PDEMKORw0YjDXHUBl06126tY85k+nvK/I38XXDMdniOSe37d17XcviaxMDl2wTzAr57CIjmiQTBUEP5lVUoTvh+tAtMwW6WlXrRtEXIlEA0bjClvftxyLMadlXPE04riayf31UTHB25Ei1pZXW5tzJrdmdykMlQXDN3HZomEGR1znPodZpWjJ7V2DpRfqhFPDJAK5AIv4gYHIsmyxqrlOsjDPt6dzyq+kiCfU1EyNyhJEpPAiY2bK/4gUjXdswZG94fR1Fd6dRhsGPe4OLDTk+NMfKPc5C3QOGhjObw56FEvx/eHYdBFNKcRHMw+a9bs4d//mbc1BtPSw3cooaYI1ozu8R2SSyMFLeIky6suEoSwBIUaIEwcEPFLg7pxcwSQxQU0pIKL81pm1nw8Mx0pKqW7kaPVM8G87ChMU5tBmehSNQka0lNUCthTh0b1dSlSlHkDNYfY8VU85m0obG4Oupl5zFno5z2EMhbhM9v8VXt44MvvhxPf6ZvkLHr8rw/z1ryW7WIu6Riv7Cv0sZOKCDY6q1w2pN4GzGzgubxQy3SJ9LLrfx8Xl0Tukh/p9vXtY62GWGwY0vTTLw5zKNLo+Br2FRTmUjDnsL3kEWD9qMY70Do8x2yGt7/08wE1T6a9aMjeeoJnaBN5IxG8wi4jG1ru3/tuvOashrOBK5pfn9tXnZ4W1bFXrAqljqhO7by3mossQjD/MGr8I1iGtJo4NdNiE+fZ/RBHJsGqkfs+/hekS4DjmWAJ1jGqazShZ+HkbX01UeqU7NRUqziV3Gyj4/Q5Z11+WY95WXTILnqpOXk5KZ96unk6uCovJD+M6/CIepwYIrDrypqTEHLx4Qkmyoqy8d1tfjTWt4MaMt/i1+U3R5Tyj8771uVCUWSWdXGPLts5upgl2RDl4XZXyY3h/CO2AtUM1fvJFkMVrP7EjUScKzwE7rw07cgD7jf8pQlMnP2z/FAUi7s6QsrdvpqvnXZ8Ej5ehNvnQuq7XGBezsani1FWNH6UK5DWvtBs4ceHBrX18W4+o7c8PZTt0Y86K1aJqj86ChJWP5c8TCIjpZKSlsfJd3J9l09Uhl5Kwl1diSm7XCBOzjr26Stek7SCiwyvdxsddTvMtSh59uOQ0mjHmezd9iSqdaD7Fx+EtbKxQvdxdiaUJOB+Cyq94YLd5J8nrAnbAYEliGQpOlhspeP5AH7B9hJWgxhycNvZS7bdHbPCosu4C3zYlF3nZjhF/1mau1x8G66SC9XIMZSJ23bZePs+az++X7UNijtUuxqz560ZVTYoa7e7jQ2ZDlkh8WRmj7UuvOnGQ2Z36zDdUQ9/m/nu0GzjUa7p+/vXwbf7cc/QsvG29xP4IV9rl6tsr4ixF682jo9WH83XsR/HeydmeDNrr25FAc/O9T0FZ5GqNFu0cV5sAmLAbKTzSB2tMUe1L6GgU41TEAq86ZiPuVV5zfXhr5lXIsqbJx8M/H8Nj8vBLQfsaljHxa3O5D/nCmZryA5zu7HjdaanRsVfMCRJsrj2QeddY0mbLHqYHbn4l9J6zPGHDhBhwaKm6ygove0i4e7OS8PU5sR0uxpSO6Sp4+2wVSaqH5vOMnB+2l8FvdIXvO5ofex/2FDMdXln92YxXHDpm0IBFHiF3e0TMyxX6QMOx0J0436IvbrjRFw5wbN/kp+r63oEmoTRBJOfIQ+IiZJs8HKuE1qzhEdLYTZp5E5g53mjwWjAxdcUYsVbUnRYvf2ytDsUKNRj0z7f+T03y6/trvY6Wbeu3c1eYPbv3uL5Gix022D2lql75PnR8mvXXcz6qZ6/UqT3zvLf6b+H+t45OEzJlVGylujHdIfVV/55yQC/v45q0n9V6cb4ByJVVsn/693WlvOYxrnBlJBd4x/Kap7brDD9M+A5W9p/1WVZKQGOU+mgRqdnrq9+36iAv/PnxUrTlEKah3OolfEbSqgRD2TK4KoAsrp72cYmNhR9kPfCvgHgyn1goVR5h8TIBxNudLzr6kEEszdOE80u2bIUnnSCeN8Jz2ss5zsc8rR5Tj2qP/1/wVQSwMEFAACAAgASlVRR5F1CYhMAAAAawAAABsAAAB1bml2ZXJzYWwvdW5pdmVyc2FsLnBuZy54bWyzsa/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/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/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="/>
  <p:tag name="ISPRING_ULTRA_SCORM_COURSE_ID" val="4735A48F-D29E-4DEC-924E-A88CECEFF1D8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14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555</Words>
  <Application>Microsoft Office PowerPoint</Application>
  <PresentationFormat>On-screen Show (16:9)</PresentationFormat>
  <Paragraphs>139</Paragraphs>
  <Slides>19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UTM Futura Extra</vt:lpstr>
      <vt:lpstr>UTM Azuki</vt:lpstr>
      <vt:lpstr>Times New Roman</vt:lpstr>
      <vt:lpstr>UTM Flamenco</vt:lpstr>
      <vt:lpstr>Calibri</vt:lpstr>
      <vt:lpstr>UTM Cookies</vt:lpstr>
      <vt:lpstr>Arial</vt:lpstr>
      <vt:lpstr>HP001 4 hàng</vt:lpstr>
      <vt:lpstr>UTM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147</dc:title>
  <dc:creator>Team KTUTS</dc:creator>
  <cp:keywords>Ha</cp:keywords>
  <cp:lastModifiedBy>Windows User</cp:lastModifiedBy>
  <cp:revision>171</cp:revision>
  <dcterms:created xsi:type="dcterms:W3CDTF">2015-09-25T00:55:00Z</dcterms:created>
  <dcterms:modified xsi:type="dcterms:W3CDTF">2021-09-13T14:11:33Z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4F1A5F9E15C3404988BAE4A4B6A8FDEA</vt:lpwstr>
  </property>
  <property fmtid="{D5CDD505-2E9C-101B-9397-08002B2CF9AE}" pid="3" name="KSOProductBuildVer">
    <vt:lpwstr>1033-11.2.0.10294</vt:lpwstr>
  </property>
</Properties>
</file>