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66" r:id="rId3"/>
  </p:sldMasterIdLst>
  <p:notesMasterIdLst>
    <p:notesMasterId r:id="rId13"/>
  </p:notesMasterIdLst>
  <p:sldIdLst>
    <p:sldId id="284" r:id="rId4"/>
    <p:sldId id="256" r:id="rId5"/>
    <p:sldId id="257" r:id="rId6"/>
    <p:sldId id="259" r:id="rId7"/>
    <p:sldId id="260" r:id="rId8"/>
    <p:sldId id="261" r:id="rId9"/>
    <p:sldId id="285" r:id="rId10"/>
    <p:sldId id="263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1C326A-FA0F-4F71-9047-C778DC5D45C0}" type="datetimeFigureOut">
              <a:rPr lang="vi-VN" smtClean="0"/>
              <a:t>Thứ Năm/9/9/2021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253AB2-B5B7-41B1-99A5-8EBA385D3FC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79686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2" name="Google Shape;1152;gd85e759916_0_1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3" name="Google Shape;1153;gd85e759916_0_1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0" name="Google Shape;1550;gbd6c00e730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1" name="Google Shape;1551;gbd6c00e730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A3884-206C-4F3D-B2BB-0727E4A8EB7D}" type="datetimeFigureOut">
              <a:rPr lang="en-US" smtClean="0"/>
              <a:pPr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08E89-706A-46F7-9DA7-90B8BE7798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A3884-206C-4F3D-B2BB-0727E4A8EB7D}" type="datetimeFigureOut">
              <a:rPr lang="en-US" smtClean="0"/>
              <a:pPr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08E89-706A-46F7-9DA7-90B8BE7798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A3884-206C-4F3D-B2BB-0727E4A8EB7D}" type="datetimeFigureOut">
              <a:rPr lang="en-US" smtClean="0"/>
              <a:pPr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08E89-706A-46F7-9DA7-90B8BE7798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859900" y="1006497"/>
            <a:ext cx="5424300" cy="266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7000">
                <a:solidFill>
                  <a:srgbClr val="191919"/>
                </a:solidFill>
                <a:latin typeface="Chau Philomene One"/>
                <a:ea typeface="Chau Philomene One"/>
                <a:cs typeface="Chau Philomene One"/>
                <a:sym typeface="Chau Philomene One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1859800" y="3480297"/>
            <a:ext cx="5424300" cy="6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1182352" y="5372468"/>
            <a:ext cx="6921584" cy="1524305"/>
          </a:xfrm>
          <a:custGeom>
            <a:avLst/>
            <a:gdLst/>
            <a:ahLst/>
            <a:cxnLst/>
            <a:rect l="l" t="t" r="r" b="b"/>
            <a:pathLst>
              <a:path w="47044" h="24398" extrusionOk="0">
                <a:moveTo>
                  <a:pt x="21718" y="1"/>
                </a:moveTo>
                <a:cubicBezTo>
                  <a:pt x="21170" y="1"/>
                  <a:pt x="20611" y="15"/>
                  <a:pt x="20041" y="43"/>
                </a:cubicBezTo>
                <a:cubicBezTo>
                  <a:pt x="4817" y="819"/>
                  <a:pt x="1" y="22503"/>
                  <a:pt x="1" y="22503"/>
                </a:cubicBezTo>
                <a:lnTo>
                  <a:pt x="47044" y="24397"/>
                </a:lnTo>
                <a:cubicBezTo>
                  <a:pt x="42781" y="9259"/>
                  <a:pt x="35812" y="1"/>
                  <a:pt x="21718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3" name="Google Shape;13;p2"/>
          <p:cNvSpPr/>
          <p:nvPr/>
        </p:nvSpPr>
        <p:spPr>
          <a:xfrm>
            <a:off x="2584902" y="5583767"/>
            <a:ext cx="3931438" cy="1508087"/>
          </a:xfrm>
          <a:custGeom>
            <a:avLst/>
            <a:gdLst/>
            <a:ahLst/>
            <a:cxnLst/>
            <a:rect l="l" t="t" r="r" b="b"/>
            <a:pathLst>
              <a:path w="59712" h="17179" extrusionOk="0">
                <a:moveTo>
                  <a:pt x="34193" y="0"/>
                </a:moveTo>
                <a:cubicBezTo>
                  <a:pt x="20009" y="0"/>
                  <a:pt x="2984" y="8382"/>
                  <a:pt x="0" y="17179"/>
                </a:cubicBezTo>
                <a:lnTo>
                  <a:pt x="59711" y="17179"/>
                </a:lnTo>
                <a:lnTo>
                  <a:pt x="59620" y="14964"/>
                </a:lnTo>
                <a:lnTo>
                  <a:pt x="59346" y="7843"/>
                </a:lnTo>
                <a:cubicBezTo>
                  <a:pt x="59346" y="7843"/>
                  <a:pt x="50787" y="904"/>
                  <a:pt x="36224" y="60"/>
                </a:cubicBezTo>
                <a:cubicBezTo>
                  <a:pt x="35555" y="20"/>
                  <a:pt x="34877" y="0"/>
                  <a:pt x="3419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grpSp>
        <p:nvGrpSpPr>
          <p:cNvPr id="14" name="Google Shape;14;p2"/>
          <p:cNvGrpSpPr/>
          <p:nvPr/>
        </p:nvGrpSpPr>
        <p:grpSpPr>
          <a:xfrm>
            <a:off x="-5690" y="4962802"/>
            <a:ext cx="3811359" cy="1952245"/>
            <a:chOff x="0" y="3707300"/>
            <a:chExt cx="3811359" cy="1464184"/>
          </a:xfrm>
        </p:grpSpPr>
        <p:sp>
          <p:nvSpPr>
            <p:cNvPr id="15" name="Google Shape;15;p2"/>
            <p:cNvSpPr/>
            <p:nvPr/>
          </p:nvSpPr>
          <p:spPr>
            <a:xfrm>
              <a:off x="0" y="3735275"/>
              <a:ext cx="3811359" cy="1436209"/>
            </a:xfrm>
            <a:custGeom>
              <a:avLst/>
              <a:gdLst/>
              <a:ahLst/>
              <a:cxnLst/>
              <a:rect l="l" t="t" r="r" b="b"/>
              <a:pathLst>
                <a:path w="61424" h="23146" extrusionOk="0">
                  <a:moveTo>
                    <a:pt x="7671" y="1"/>
                  </a:moveTo>
                  <a:cubicBezTo>
                    <a:pt x="5176" y="1"/>
                    <a:pt x="2618" y="138"/>
                    <a:pt x="1" y="434"/>
                  </a:cubicBezTo>
                  <a:lnTo>
                    <a:pt x="1" y="23145"/>
                  </a:lnTo>
                  <a:lnTo>
                    <a:pt x="56973" y="22803"/>
                  </a:lnTo>
                  <a:lnTo>
                    <a:pt x="61424" y="22780"/>
                  </a:lnTo>
                  <a:cubicBezTo>
                    <a:pt x="61424" y="22780"/>
                    <a:pt x="39804" y="1"/>
                    <a:pt x="767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0" y="3707300"/>
              <a:ext cx="3811359" cy="1414988"/>
            </a:xfrm>
            <a:custGeom>
              <a:avLst/>
              <a:gdLst/>
              <a:ahLst/>
              <a:cxnLst/>
              <a:rect l="l" t="t" r="r" b="b"/>
              <a:pathLst>
                <a:path w="61424" h="22804" extrusionOk="0">
                  <a:moveTo>
                    <a:pt x="7671" y="1"/>
                  </a:moveTo>
                  <a:cubicBezTo>
                    <a:pt x="5176" y="1"/>
                    <a:pt x="2618" y="138"/>
                    <a:pt x="1" y="434"/>
                  </a:cubicBezTo>
                  <a:lnTo>
                    <a:pt x="1" y="4223"/>
                  </a:lnTo>
                  <a:cubicBezTo>
                    <a:pt x="1256" y="5616"/>
                    <a:pt x="3151" y="7168"/>
                    <a:pt x="5228" y="7168"/>
                  </a:cubicBezTo>
                  <a:cubicBezTo>
                    <a:pt x="8548" y="7168"/>
                    <a:pt x="8813" y="4500"/>
                    <a:pt x="10898" y="4500"/>
                  </a:cubicBezTo>
                  <a:cubicBezTo>
                    <a:pt x="11135" y="4500"/>
                    <a:pt x="11396" y="4534"/>
                    <a:pt x="11687" y="4611"/>
                  </a:cubicBezTo>
                  <a:cubicBezTo>
                    <a:pt x="14540" y="5365"/>
                    <a:pt x="12646" y="9085"/>
                    <a:pt x="15773" y="9085"/>
                  </a:cubicBezTo>
                  <a:cubicBezTo>
                    <a:pt x="18528" y="9085"/>
                    <a:pt x="19816" y="6833"/>
                    <a:pt x="21745" y="6833"/>
                  </a:cubicBezTo>
                  <a:cubicBezTo>
                    <a:pt x="22022" y="6833"/>
                    <a:pt x="22311" y="6879"/>
                    <a:pt x="22621" y="6985"/>
                  </a:cubicBezTo>
                  <a:cubicBezTo>
                    <a:pt x="25109" y="7853"/>
                    <a:pt x="24333" y="11550"/>
                    <a:pt x="26250" y="12121"/>
                  </a:cubicBezTo>
                  <a:cubicBezTo>
                    <a:pt x="26435" y="12177"/>
                    <a:pt x="26615" y="12202"/>
                    <a:pt x="26789" y="12202"/>
                  </a:cubicBezTo>
                  <a:cubicBezTo>
                    <a:pt x="28167" y="12202"/>
                    <a:pt x="29249" y="10654"/>
                    <a:pt x="30827" y="10654"/>
                  </a:cubicBezTo>
                  <a:cubicBezTo>
                    <a:pt x="31090" y="10654"/>
                    <a:pt x="31366" y="10697"/>
                    <a:pt x="31659" y="10797"/>
                  </a:cubicBezTo>
                  <a:cubicBezTo>
                    <a:pt x="33855" y="11521"/>
                    <a:pt x="34382" y="14716"/>
                    <a:pt x="37200" y="14716"/>
                  </a:cubicBezTo>
                  <a:cubicBezTo>
                    <a:pt x="37313" y="14716"/>
                    <a:pt x="37429" y="14711"/>
                    <a:pt x="37548" y="14700"/>
                  </a:cubicBezTo>
                  <a:cubicBezTo>
                    <a:pt x="39317" y="14533"/>
                    <a:pt x="40719" y="13920"/>
                    <a:pt x="41980" y="13920"/>
                  </a:cubicBezTo>
                  <a:cubicBezTo>
                    <a:pt x="42965" y="13920"/>
                    <a:pt x="43863" y="14294"/>
                    <a:pt x="44784" y="15545"/>
                  </a:cubicBezTo>
                  <a:cubicBezTo>
                    <a:pt x="46884" y="18398"/>
                    <a:pt x="46975" y="20498"/>
                    <a:pt x="49828" y="20772"/>
                  </a:cubicBezTo>
                  <a:cubicBezTo>
                    <a:pt x="52316" y="21023"/>
                    <a:pt x="55147" y="20543"/>
                    <a:pt x="56973" y="22803"/>
                  </a:cubicBezTo>
                  <a:lnTo>
                    <a:pt x="61424" y="22780"/>
                  </a:lnTo>
                  <a:cubicBezTo>
                    <a:pt x="61424" y="22780"/>
                    <a:pt x="39804" y="1"/>
                    <a:pt x="76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grpSp>
        <p:nvGrpSpPr>
          <p:cNvPr id="17" name="Google Shape;17;p2"/>
          <p:cNvGrpSpPr/>
          <p:nvPr/>
        </p:nvGrpSpPr>
        <p:grpSpPr>
          <a:xfrm flipH="1">
            <a:off x="5332651" y="4962802"/>
            <a:ext cx="3811359" cy="1952245"/>
            <a:chOff x="0" y="3707300"/>
            <a:chExt cx="3811359" cy="1464184"/>
          </a:xfrm>
        </p:grpSpPr>
        <p:sp>
          <p:nvSpPr>
            <p:cNvPr id="18" name="Google Shape;18;p2"/>
            <p:cNvSpPr/>
            <p:nvPr/>
          </p:nvSpPr>
          <p:spPr>
            <a:xfrm>
              <a:off x="0" y="3735275"/>
              <a:ext cx="3811359" cy="1436209"/>
            </a:xfrm>
            <a:custGeom>
              <a:avLst/>
              <a:gdLst/>
              <a:ahLst/>
              <a:cxnLst/>
              <a:rect l="l" t="t" r="r" b="b"/>
              <a:pathLst>
                <a:path w="61424" h="23146" extrusionOk="0">
                  <a:moveTo>
                    <a:pt x="7671" y="1"/>
                  </a:moveTo>
                  <a:cubicBezTo>
                    <a:pt x="5176" y="1"/>
                    <a:pt x="2618" y="138"/>
                    <a:pt x="1" y="434"/>
                  </a:cubicBezTo>
                  <a:lnTo>
                    <a:pt x="1" y="23145"/>
                  </a:lnTo>
                  <a:lnTo>
                    <a:pt x="56973" y="22803"/>
                  </a:lnTo>
                  <a:lnTo>
                    <a:pt x="61424" y="22780"/>
                  </a:lnTo>
                  <a:cubicBezTo>
                    <a:pt x="61424" y="22780"/>
                    <a:pt x="39804" y="1"/>
                    <a:pt x="767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0" y="3707300"/>
              <a:ext cx="3811359" cy="1414988"/>
            </a:xfrm>
            <a:custGeom>
              <a:avLst/>
              <a:gdLst/>
              <a:ahLst/>
              <a:cxnLst/>
              <a:rect l="l" t="t" r="r" b="b"/>
              <a:pathLst>
                <a:path w="61424" h="22804" extrusionOk="0">
                  <a:moveTo>
                    <a:pt x="7671" y="1"/>
                  </a:moveTo>
                  <a:cubicBezTo>
                    <a:pt x="5176" y="1"/>
                    <a:pt x="2618" y="138"/>
                    <a:pt x="1" y="434"/>
                  </a:cubicBezTo>
                  <a:lnTo>
                    <a:pt x="1" y="4223"/>
                  </a:lnTo>
                  <a:cubicBezTo>
                    <a:pt x="1256" y="5616"/>
                    <a:pt x="3151" y="7168"/>
                    <a:pt x="5228" y="7168"/>
                  </a:cubicBezTo>
                  <a:cubicBezTo>
                    <a:pt x="8548" y="7168"/>
                    <a:pt x="8813" y="4500"/>
                    <a:pt x="10898" y="4500"/>
                  </a:cubicBezTo>
                  <a:cubicBezTo>
                    <a:pt x="11135" y="4500"/>
                    <a:pt x="11396" y="4534"/>
                    <a:pt x="11687" y="4611"/>
                  </a:cubicBezTo>
                  <a:cubicBezTo>
                    <a:pt x="14540" y="5365"/>
                    <a:pt x="12646" y="9085"/>
                    <a:pt x="15773" y="9085"/>
                  </a:cubicBezTo>
                  <a:cubicBezTo>
                    <a:pt x="18528" y="9085"/>
                    <a:pt x="19816" y="6833"/>
                    <a:pt x="21745" y="6833"/>
                  </a:cubicBezTo>
                  <a:cubicBezTo>
                    <a:pt x="22022" y="6833"/>
                    <a:pt x="22311" y="6879"/>
                    <a:pt x="22621" y="6985"/>
                  </a:cubicBezTo>
                  <a:cubicBezTo>
                    <a:pt x="25109" y="7853"/>
                    <a:pt x="24333" y="11550"/>
                    <a:pt x="26250" y="12121"/>
                  </a:cubicBezTo>
                  <a:cubicBezTo>
                    <a:pt x="26435" y="12177"/>
                    <a:pt x="26615" y="12202"/>
                    <a:pt x="26789" y="12202"/>
                  </a:cubicBezTo>
                  <a:cubicBezTo>
                    <a:pt x="28167" y="12202"/>
                    <a:pt x="29249" y="10654"/>
                    <a:pt x="30827" y="10654"/>
                  </a:cubicBezTo>
                  <a:cubicBezTo>
                    <a:pt x="31090" y="10654"/>
                    <a:pt x="31366" y="10697"/>
                    <a:pt x="31659" y="10797"/>
                  </a:cubicBezTo>
                  <a:cubicBezTo>
                    <a:pt x="33855" y="11521"/>
                    <a:pt x="34382" y="14716"/>
                    <a:pt x="37200" y="14716"/>
                  </a:cubicBezTo>
                  <a:cubicBezTo>
                    <a:pt x="37313" y="14716"/>
                    <a:pt x="37429" y="14711"/>
                    <a:pt x="37548" y="14700"/>
                  </a:cubicBezTo>
                  <a:cubicBezTo>
                    <a:pt x="39317" y="14533"/>
                    <a:pt x="40719" y="13920"/>
                    <a:pt x="41980" y="13920"/>
                  </a:cubicBezTo>
                  <a:cubicBezTo>
                    <a:pt x="42965" y="13920"/>
                    <a:pt x="43863" y="14294"/>
                    <a:pt x="44784" y="15545"/>
                  </a:cubicBezTo>
                  <a:cubicBezTo>
                    <a:pt x="46884" y="18398"/>
                    <a:pt x="46975" y="20498"/>
                    <a:pt x="49828" y="20772"/>
                  </a:cubicBezTo>
                  <a:cubicBezTo>
                    <a:pt x="52316" y="21023"/>
                    <a:pt x="55147" y="20543"/>
                    <a:pt x="56973" y="22803"/>
                  </a:cubicBezTo>
                  <a:lnTo>
                    <a:pt x="61424" y="22780"/>
                  </a:lnTo>
                  <a:cubicBezTo>
                    <a:pt x="61424" y="22780"/>
                    <a:pt x="39804" y="1"/>
                    <a:pt x="76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grpSp>
        <p:nvGrpSpPr>
          <p:cNvPr id="20" name="Google Shape;20;p2"/>
          <p:cNvGrpSpPr/>
          <p:nvPr/>
        </p:nvGrpSpPr>
        <p:grpSpPr>
          <a:xfrm>
            <a:off x="7911762" y="210196"/>
            <a:ext cx="1404435" cy="5935597"/>
            <a:chOff x="7911761" y="157647"/>
            <a:chExt cx="1404435" cy="4451698"/>
          </a:xfrm>
        </p:grpSpPr>
        <p:sp>
          <p:nvSpPr>
            <p:cNvPr id="21" name="Google Shape;21;p2"/>
            <p:cNvSpPr/>
            <p:nvPr/>
          </p:nvSpPr>
          <p:spPr>
            <a:xfrm>
              <a:off x="8113524" y="157647"/>
              <a:ext cx="1026967" cy="970308"/>
            </a:xfrm>
            <a:custGeom>
              <a:avLst/>
              <a:gdLst/>
              <a:ahLst/>
              <a:cxnLst/>
              <a:rect l="l" t="t" r="r" b="b"/>
              <a:pathLst>
                <a:path w="20681" h="19540" extrusionOk="0">
                  <a:moveTo>
                    <a:pt x="10341" y="1"/>
                  </a:moveTo>
                  <a:cubicBezTo>
                    <a:pt x="4634" y="1"/>
                    <a:pt x="1" y="4383"/>
                    <a:pt x="1" y="9770"/>
                  </a:cubicBezTo>
                  <a:cubicBezTo>
                    <a:pt x="1" y="15157"/>
                    <a:pt x="4634" y="19539"/>
                    <a:pt x="10341" y="19539"/>
                  </a:cubicBezTo>
                  <a:cubicBezTo>
                    <a:pt x="16047" y="19539"/>
                    <a:pt x="20680" y="15157"/>
                    <a:pt x="20680" y="9770"/>
                  </a:cubicBezTo>
                  <a:cubicBezTo>
                    <a:pt x="20680" y="4383"/>
                    <a:pt x="16047" y="1"/>
                    <a:pt x="10341" y="1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8862773" y="1423734"/>
              <a:ext cx="453423" cy="485154"/>
            </a:xfrm>
            <a:custGeom>
              <a:avLst/>
              <a:gdLst/>
              <a:ahLst/>
              <a:cxnLst/>
              <a:rect l="l" t="t" r="r" b="b"/>
              <a:pathLst>
                <a:path w="9131" h="9770" extrusionOk="0">
                  <a:moveTo>
                    <a:pt x="4565" y="1"/>
                  </a:moveTo>
                  <a:cubicBezTo>
                    <a:pt x="2055" y="1"/>
                    <a:pt x="0" y="2192"/>
                    <a:pt x="0" y="4885"/>
                  </a:cubicBezTo>
                  <a:cubicBezTo>
                    <a:pt x="0" y="7579"/>
                    <a:pt x="2055" y="9770"/>
                    <a:pt x="4565" y="9770"/>
                  </a:cubicBezTo>
                  <a:cubicBezTo>
                    <a:pt x="7099" y="9770"/>
                    <a:pt x="9130" y="7579"/>
                    <a:pt x="9130" y="4885"/>
                  </a:cubicBezTo>
                  <a:cubicBezTo>
                    <a:pt x="9130" y="2192"/>
                    <a:pt x="7099" y="1"/>
                    <a:pt x="4565" y="1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8063667" y="1958753"/>
              <a:ext cx="414888" cy="416031"/>
            </a:xfrm>
            <a:custGeom>
              <a:avLst/>
              <a:gdLst/>
              <a:ahLst/>
              <a:cxnLst/>
              <a:rect l="l" t="t" r="r" b="b"/>
              <a:pathLst>
                <a:path w="8355" h="8378" extrusionOk="0">
                  <a:moveTo>
                    <a:pt x="4177" y="0"/>
                  </a:moveTo>
                  <a:cubicBezTo>
                    <a:pt x="1872" y="0"/>
                    <a:pt x="0" y="1872"/>
                    <a:pt x="0" y="4200"/>
                  </a:cubicBezTo>
                  <a:cubicBezTo>
                    <a:pt x="0" y="6505"/>
                    <a:pt x="1872" y="8377"/>
                    <a:pt x="4177" y="8377"/>
                  </a:cubicBezTo>
                  <a:cubicBezTo>
                    <a:pt x="6483" y="8377"/>
                    <a:pt x="8354" y="6505"/>
                    <a:pt x="8354" y="4200"/>
                  </a:cubicBezTo>
                  <a:cubicBezTo>
                    <a:pt x="8354" y="1872"/>
                    <a:pt x="6483" y="0"/>
                    <a:pt x="4177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8586274" y="387813"/>
              <a:ext cx="180207" cy="335585"/>
            </a:xfrm>
            <a:custGeom>
              <a:avLst/>
              <a:gdLst/>
              <a:ahLst/>
              <a:cxnLst/>
              <a:rect l="l" t="t" r="r" b="b"/>
              <a:pathLst>
                <a:path w="3629" h="6758" extrusionOk="0">
                  <a:moveTo>
                    <a:pt x="3028" y="0"/>
                  </a:moveTo>
                  <a:cubicBezTo>
                    <a:pt x="2809" y="0"/>
                    <a:pt x="2560" y="190"/>
                    <a:pt x="2601" y="479"/>
                  </a:cubicBezTo>
                  <a:cubicBezTo>
                    <a:pt x="2852" y="2213"/>
                    <a:pt x="2784" y="5820"/>
                    <a:pt x="501" y="6002"/>
                  </a:cubicBezTo>
                  <a:cubicBezTo>
                    <a:pt x="35" y="6025"/>
                    <a:pt x="1" y="6758"/>
                    <a:pt x="459" y="6758"/>
                  </a:cubicBezTo>
                  <a:cubicBezTo>
                    <a:pt x="473" y="6758"/>
                    <a:pt x="487" y="6757"/>
                    <a:pt x="501" y="6756"/>
                  </a:cubicBezTo>
                  <a:cubicBezTo>
                    <a:pt x="3537" y="6527"/>
                    <a:pt x="3628" y="2465"/>
                    <a:pt x="3331" y="273"/>
                  </a:cubicBezTo>
                  <a:cubicBezTo>
                    <a:pt x="3304" y="83"/>
                    <a:pt x="3172" y="0"/>
                    <a:pt x="302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8388384" y="657805"/>
              <a:ext cx="250174" cy="290149"/>
            </a:xfrm>
            <a:custGeom>
              <a:avLst/>
              <a:gdLst/>
              <a:ahLst/>
              <a:cxnLst/>
              <a:rect l="l" t="t" r="r" b="b"/>
              <a:pathLst>
                <a:path w="5038" h="5843" extrusionOk="0">
                  <a:moveTo>
                    <a:pt x="380" y="1"/>
                  </a:moveTo>
                  <a:cubicBezTo>
                    <a:pt x="189" y="1"/>
                    <a:pt x="1" y="120"/>
                    <a:pt x="12" y="360"/>
                  </a:cubicBezTo>
                  <a:cubicBezTo>
                    <a:pt x="104" y="2163"/>
                    <a:pt x="286" y="4994"/>
                    <a:pt x="2318" y="5724"/>
                  </a:cubicBezTo>
                  <a:cubicBezTo>
                    <a:pt x="2541" y="5805"/>
                    <a:pt x="2785" y="5842"/>
                    <a:pt x="3034" y="5842"/>
                  </a:cubicBezTo>
                  <a:cubicBezTo>
                    <a:pt x="3625" y="5842"/>
                    <a:pt x="4249" y="5634"/>
                    <a:pt x="4714" y="5313"/>
                  </a:cubicBezTo>
                  <a:cubicBezTo>
                    <a:pt x="5038" y="5104"/>
                    <a:pt x="4838" y="4609"/>
                    <a:pt x="4524" y="4609"/>
                  </a:cubicBezTo>
                  <a:cubicBezTo>
                    <a:pt x="4462" y="4609"/>
                    <a:pt x="4395" y="4628"/>
                    <a:pt x="4326" y="4674"/>
                  </a:cubicBezTo>
                  <a:cubicBezTo>
                    <a:pt x="3955" y="4909"/>
                    <a:pt x="3465" y="5076"/>
                    <a:pt x="3003" y="5076"/>
                  </a:cubicBezTo>
                  <a:cubicBezTo>
                    <a:pt x="2926" y="5076"/>
                    <a:pt x="2849" y="5072"/>
                    <a:pt x="2774" y="5062"/>
                  </a:cubicBezTo>
                  <a:cubicBezTo>
                    <a:pt x="925" y="4788"/>
                    <a:pt x="834" y="1707"/>
                    <a:pt x="766" y="360"/>
                  </a:cubicBezTo>
                  <a:cubicBezTo>
                    <a:pt x="766" y="120"/>
                    <a:pt x="572" y="1"/>
                    <a:pt x="38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8587366" y="1688959"/>
              <a:ext cx="507351" cy="430382"/>
            </a:xfrm>
            <a:custGeom>
              <a:avLst/>
              <a:gdLst/>
              <a:ahLst/>
              <a:cxnLst/>
              <a:rect l="l" t="t" r="r" b="b"/>
              <a:pathLst>
                <a:path w="10217" h="8667" extrusionOk="0">
                  <a:moveTo>
                    <a:pt x="9760" y="0"/>
                  </a:moveTo>
                  <a:cubicBezTo>
                    <a:pt x="9609" y="0"/>
                    <a:pt x="9459" y="83"/>
                    <a:pt x="9404" y="275"/>
                  </a:cubicBezTo>
                  <a:cubicBezTo>
                    <a:pt x="8328" y="3955"/>
                    <a:pt x="5425" y="7920"/>
                    <a:pt x="1250" y="7920"/>
                  </a:cubicBezTo>
                  <a:cubicBezTo>
                    <a:pt x="998" y="7920"/>
                    <a:pt x="741" y="7905"/>
                    <a:pt x="479" y="7875"/>
                  </a:cubicBezTo>
                  <a:cubicBezTo>
                    <a:pt x="465" y="7874"/>
                    <a:pt x="451" y="7874"/>
                    <a:pt x="438" y="7874"/>
                  </a:cubicBezTo>
                  <a:cubicBezTo>
                    <a:pt x="0" y="7874"/>
                    <a:pt x="14" y="8584"/>
                    <a:pt x="479" y="8629"/>
                  </a:cubicBezTo>
                  <a:cubicBezTo>
                    <a:pt x="693" y="8655"/>
                    <a:pt x="909" y="8667"/>
                    <a:pt x="1126" y="8667"/>
                  </a:cubicBezTo>
                  <a:cubicBezTo>
                    <a:pt x="2249" y="8667"/>
                    <a:pt x="3391" y="8342"/>
                    <a:pt x="4405" y="7921"/>
                  </a:cubicBezTo>
                  <a:cubicBezTo>
                    <a:pt x="7464" y="6597"/>
                    <a:pt x="9244" y="3539"/>
                    <a:pt x="10134" y="457"/>
                  </a:cubicBezTo>
                  <a:cubicBezTo>
                    <a:pt x="10216" y="184"/>
                    <a:pt x="9987" y="0"/>
                    <a:pt x="976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8272233" y="2090496"/>
              <a:ext cx="366770" cy="597678"/>
            </a:xfrm>
            <a:custGeom>
              <a:avLst/>
              <a:gdLst/>
              <a:ahLst/>
              <a:cxnLst/>
              <a:rect l="l" t="t" r="r" b="b"/>
              <a:pathLst>
                <a:path w="7386" h="12036" extrusionOk="0">
                  <a:moveTo>
                    <a:pt x="380" y="1"/>
                  </a:moveTo>
                  <a:cubicBezTo>
                    <a:pt x="189" y="1"/>
                    <a:pt x="0" y="120"/>
                    <a:pt x="0" y="360"/>
                  </a:cubicBezTo>
                  <a:cubicBezTo>
                    <a:pt x="114" y="3784"/>
                    <a:pt x="959" y="7299"/>
                    <a:pt x="3401" y="9855"/>
                  </a:cubicBezTo>
                  <a:cubicBezTo>
                    <a:pt x="4291" y="10768"/>
                    <a:pt x="5478" y="11681"/>
                    <a:pt x="6757" y="12024"/>
                  </a:cubicBezTo>
                  <a:cubicBezTo>
                    <a:pt x="6791" y="12032"/>
                    <a:pt x="6824" y="12036"/>
                    <a:pt x="6855" y="12036"/>
                  </a:cubicBezTo>
                  <a:cubicBezTo>
                    <a:pt x="7259" y="12036"/>
                    <a:pt x="7386" y="11399"/>
                    <a:pt x="6962" y="11293"/>
                  </a:cubicBezTo>
                  <a:cubicBezTo>
                    <a:pt x="5844" y="10997"/>
                    <a:pt x="4839" y="10198"/>
                    <a:pt x="4040" y="9422"/>
                  </a:cubicBezTo>
                  <a:cubicBezTo>
                    <a:pt x="1667" y="7071"/>
                    <a:pt x="868" y="3601"/>
                    <a:pt x="776" y="360"/>
                  </a:cubicBezTo>
                  <a:cubicBezTo>
                    <a:pt x="765" y="120"/>
                    <a:pt x="571" y="1"/>
                    <a:pt x="38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8179520" y="2133600"/>
              <a:ext cx="154832" cy="136856"/>
            </a:xfrm>
            <a:custGeom>
              <a:avLst/>
              <a:gdLst/>
              <a:ahLst/>
              <a:cxnLst/>
              <a:rect l="l" t="t" r="r" b="b"/>
              <a:pathLst>
                <a:path w="3118" h="2756" extrusionOk="0">
                  <a:moveTo>
                    <a:pt x="460" y="0"/>
                  </a:moveTo>
                  <a:cubicBezTo>
                    <a:pt x="242" y="0"/>
                    <a:pt x="1" y="188"/>
                    <a:pt x="41" y="474"/>
                  </a:cubicBezTo>
                  <a:cubicBezTo>
                    <a:pt x="246" y="1642"/>
                    <a:pt x="1040" y="2755"/>
                    <a:pt x="2241" y="2755"/>
                  </a:cubicBezTo>
                  <a:cubicBezTo>
                    <a:pt x="2378" y="2755"/>
                    <a:pt x="2520" y="2741"/>
                    <a:pt x="2666" y="2710"/>
                  </a:cubicBezTo>
                  <a:cubicBezTo>
                    <a:pt x="3117" y="2625"/>
                    <a:pt x="2962" y="1972"/>
                    <a:pt x="2542" y="1972"/>
                  </a:cubicBezTo>
                  <a:cubicBezTo>
                    <a:pt x="2516" y="1972"/>
                    <a:pt x="2489" y="1975"/>
                    <a:pt x="2461" y="1980"/>
                  </a:cubicBezTo>
                  <a:lnTo>
                    <a:pt x="2324" y="1980"/>
                  </a:lnTo>
                  <a:cubicBezTo>
                    <a:pt x="2290" y="1984"/>
                    <a:pt x="2258" y="1986"/>
                    <a:pt x="2225" y="1986"/>
                  </a:cubicBezTo>
                  <a:cubicBezTo>
                    <a:pt x="2082" y="1986"/>
                    <a:pt x="1948" y="1949"/>
                    <a:pt x="1799" y="1912"/>
                  </a:cubicBezTo>
                  <a:cubicBezTo>
                    <a:pt x="1137" y="1683"/>
                    <a:pt x="886" y="907"/>
                    <a:pt x="772" y="291"/>
                  </a:cubicBezTo>
                  <a:cubicBezTo>
                    <a:pt x="744" y="88"/>
                    <a:pt x="608" y="0"/>
                    <a:pt x="46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7911761" y="3363089"/>
              <a:ext cx="440959" cy="453423"/>
            </a:xfrm>
            <a:custGeom>
              <a:avLst/>
              <a:gdLst/>
              <a:ahLst/>
              <a:cxnLst/>
              <a:rect l="l" t="t" r="r" b="b"/>
              <a:pathLst>
                <a:path w="8880" h="9131" extrusionOk="0">
                  <a:moveTo>
                    <a:pt x="4452" y="1"/>
                  </a:moveTo>
                  <a:cubicBezTo>
                    <a:pt x="1987" y="1"/>
                    <a:pt x="1" y="2055"/>
                    <a:pt x="1" y="4566"/>
                  </a:cubicBezTo>
                  <a:cubicBezTo>
                    <a:pt x="1" y="7099"/>
                    <a:pt x="1987" y="9131"/>
                    <a:pt x="4452" y="9131"/>
                  </a:cubicBezTo>
                  <a:cubicBezTo>
                    <a:pt x="6894" y="9131"/>
                    <a:pt x="8880" y="7099"/>
                    <a:pt x="8880" y="4566"/>
                  </a:cubicBezTo>
                  <a:cubicBezTo>
                    <a:pt x="8880" y="2055"/>
                    <a:pt x="6894" y="1"/>
                    <a:pt x="445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8591885" y="328273"/>
              <a:ext cx="38584" cy="4281072"/>
            </a:xfrm>
            <a:custGeom>
              <a:avLst/>
              <a:gdLst/>
              <a:ahLst/>
              <a:cxnLst/>
              <a:rect l="l" t="t" r="r" b="b"/>
              <a:pathLst>
                <a:path w="777" h="86212" extrusionOk="0">
                  <a:moveTo>
                    <a:pt x="388" y="0"/>
                  </a:moveTo>
                  <a:cubicBezTo>
                    <a:pt x="194" y="0"/>
                    <a:pt x="0" y="126"/>
                    <a:pt x="0" y="377"/>
                  </a:cubicBezTo>
                  <a:lnTo>
                    <a:pt x="0" y="18431"/>
                  </a:lnTo>
                  <a:lnTo>
                    <a:pt x="0" y="54838"/>
                  </a:lnTo>
                  <a:lnTo>
                    <a:pt x="0" y="82913"/>
                  </a:lnTo>
                  <a:lnTo>
                    <a:pt x="0" y="85834"/>
                  </a:lnTo>
                  <a:cubicBezTo>
                    <a:pt x="0" y="86086"/>
                    <a:pt x="194" y="86211"/>
                    <a:pt x="388" y="86211"/>
                  </a:cubicBezTo>
                  <a:cubicBezTo>
                    <a:pt x="582" y="86211"/>
                    <a:pt x="776" y="86086"/>
                    <a:pt x="776" y="85834"/>
                  </a:cubicBezTo>
                  <a:lnTo>
                    <a:pt x="776" y="67780"/>
                  </a:lnTo>
                  <a:lnTo>
                    <a:pt x="776" y="31373"/>
                  </a:lnTo>
                  <a:lnTo>
                    <a:pt x="776" y="3298"/>
                  </a:lnTo>
                  <a:lnTo>
                    <a:pt x="776" y="377"/>
                  </a:lnTo>
                  <a:cubicBezTo>
                    <a:pt x="776" y="126"/>
                    <a:pt x="582" y="0"/>
                    <a:pt x="3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8124399" y="3502579"/>
              <a:ext cx="513061" cy="487935"/>
            </a:xfrm>
            <a:custGeom>
              <a:avLst/>
              <a:gdLst/>
              <a:ahLst/>
              <a:cxnLst/>
              <a:rect l="l" t="t" r="r" b="b"/>
              <a:pathLst>
                <a:path w="10332" h="9826" extrusionOk="0">
                  <a:moveTo>
                    <a:pt x="471" y="0"/>
                  </a:moveTo>
                  <a:cubicBezTo>
                    <a:pt x="244" y="0"/>
                    <a:pt x="1" y="190"/>
                    <a:pt x="56" y="479"/>
                  </a:cubicBezTo>
                  <a:cubicBezTo>
                    <a:pt x="832" y="3879"/>
                    <a:pt x="2338" y="7737"/>
                    <a:pt x="5762" y="9243"/>
                  </a:cubicBezTo>
                  <a:cubicBezTo>
                    <a:pt x="6572" y="9603"/>
                    <a:pt x="7529" y="9825"/>
                    <a:pt x="8466" y="9825"/>
                  </a:cubicBezTo>
                  <a:cubicBezTo>
                    <a:pt x="8955" y="9825"/>
                    <a:pt x="9439" y="9765"/>
                    <a:pt x="9893" y="9631"/>
                  </a:cubicBezTo>
                  <a:cubicBezTo>
                    <a:pt x="10332" y="9506"/>
                    <a:pt x="10197" y="8884"/>
                    <a:pt x="9821" y="8884"/>
                  </a:cubicBezTo>
                  <a:cubicBezTo>
                    <a:pt x="9787" y="8884"/>
                    <a:pt x="9750" y="8889"/>
                    <a:pt x="9711" y="8901"/>
                  </a:cubicBezTo>
                  <a:cubicBezTo>
                    <a:pt x="9313" y="9015"/>
                    <a:pt x="8898" y="9065"/>
                    <a:pt x="8481" y="9065"/>
                  </a:cubicBezTo>
                  <a:cubicBezTo>
                    <a:pt x="7726" y="9065"/>
                    <a:pt x="6964" y="8900"/>
                    <a:pt x="6287" y="8650"/>
                  </a:cubicBezTo>
                  <a:cubicBezTo>
                    <a:pt x="2932" y="7417"/>
                    <a:pt x="1516" y="3446"/>
                    <a:pt x="809" y="273"/>
                  </a:cubicBezTo>
                  <a:cubicBezTo>
                    <a:pt x="764" y="83"/>
                    <a:pt x="621" y="0"/>
                    <a:pt x="4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7991563" y="3555217"/>
              <a:ext cx="236817" cy="174496"/>
            </a:xfrm>
            <a:custGeom>
              <a:avLst/>
              <a:gdLst/>
              <a:ahLst/>
              <a:cxnLst/>
              <a:rect l="l" t="t" r="r" b="b"/>
              <a:pathLst>
                <a:path w="4769" h="3514" extrusionOk="0">
                  <a:moveTo>
                    <a:pt x="458" y="0"/>
                  </a:moveTo>
                  <a:cubicBezTo>
                    <a:pt x="231" y="0"/>
                    <a:pt x="1" y="181"/>
                    <a:pt x="83" y="468"/>
                  </a:cubicBezTo>
                  <a:cubicBezTo>
                    <a:pt x="448" y="1747"/>
                    <a:pt x="1133" y="3071"/>
                    <a:pt x="2525" y="3436"/>
                  </a:cubicBezTo>
                  <a:cubicBezTo>
                    <a:pt x="2727" y="3488"/>
                    <a:pt x="2939" y="3514"/>
                    <a:pt x="3152" y="3514"/>
                  </a:cubicBezTo>
                  <a:cubicBezTo>
                    <a:pt x="3588" y="3514"/>
                    <a:pt x="4029" y="3407"/>
                    <a:pt x="4397" y="3208"/>
                  </a:cubicBezTo>
                  <a:cubicBezTo>
                    <a:pt x="4768" y="3032"/>
                    <a:pt x="4537" y="2521"/>
                    <a:pt x="4191" y="2521"/>
                  </a:cubicBezTo>
                  <a:cubicBezTo>
                    <a:pt x="4133" y="2521"/>
                    <a:pt x="4071" y="2536"/>
                    <a:pt x="4009" y="2568"/>
                  </a:cubicBezTo>
                  <a:cubicBezTo>
                    <a:pt x="3810" y="2668"/>
                    <a:pt x="3421" y="2733"/>
                    <a:pt x="3083" y="2733"/>
                  </a:cubicBezTo>
                  <a:cubicBezTo>
                    <a:pt x="3032" y="2733"/>
                    <a:pt x="2983" y="2731"/>
                    <a:pt x="2936" y="2728"/>
                  </a:cubicBezTo>
                  <a:cubicBezTo>
                    <a:pt x="1703" y="2660"/>
                    <a:pt x="1110" y="1267"/>
                    <a:pt x="813" y="263"/>
                  </a:cubicBezTo>
                  <a:cubicBezTo>
                    <a:pt x="759" y="80"/>
                    <a:pt x="609" y="0"/>
                    <a:pt x="45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grpSp>
        <p:nvGrpSpPr>
          <p:cNvPr id="33" name="Google Shape;33;p2"/>
          <p:cNvGrpSpPr/>
          <p:nvPr/>
        </p:nvGrpSpPr>
        <p:grpSpPr>
          <a:xfrm>
            <a:off x="-394460" y="-6470"/>
            <a:ext cx="1626810" cy="5889428"/>
            <a:chOff x="-394460" y="71347"/>
            <a:chExt cx="1626810" cy="4417071"/>
          </a:xfrm>
        </p:grpSpPr>
        <p:sp>
          <p:nvSpPr>
            <p:cNvPr id="34" name="Google Shape;34;p2"/>
            <p:cNvSpPr/>
            <p:nvPr/>
          </p:nvSpPr>
          <p:spPr>
            <a:xfrm>
              <a:off x="-249075" y="71347"/>
              <a:ext cx="1481425" cy="1498863"/>
            </a:xfrm>
            <a:custGeom>
              <a:avLst/>
              <a:gdLst/>
              <a:ahLst/>
              <a:cxnLst/>
              <a:rect l="l" t="t" r="r" b="b"/>
              <a:pathLst>
                <a:path w="9770" h="9885" extrusionOk="0">
                  <a:moveTo>
                    <a:pt x="4885" y="1"/>
                  </a:moveTo>
                  <a:cubicBezTo>
                    <a:pt x="2192" y="1"/>
                    <a:pt x="1" y="2215"/>
                    <a:pt x="1" y="4931"/>
                  </a:cubicBezTo>
                  <a:cubicBezTo>
                    <a:pt x="1" y="7670"/>
                    <a:pt x="2192" y="9884"/>
                    <a:pt x="4885" y="9884"/>
                  </a:cubicBezTo>
                  <a:cubicBezTo>
                    <a:pt x="7579" y="9884"/>
                    <a:pt x="9770" y="7670"/>
                    <a:pt x="9770" y="4931"/>
                  </a:cubicBezTo>
                  <a:cubicBezTo>
                    <a:pt x="9770" y="2215"/>
                    <a:pt x="7579" y="1"/>
                    <a:pt x="488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-394460" y="1868634"/>
              <a:ext cx="719825" cy="808620"/>
            </a:xfrm>
            <a:custGeom>
              <a:avLst/>
              <a:gdLst/>
              <a:ahLst/>
              <a:cxnLst/>
              <a:rect l="l" t="t" r="r" b="b"/>
              <a:pathLst>
                <a:path w="15362" h="17257" extrusionOk="0">
                  <a:moveTo>
                    <a:pt x="7670" y="0"/>
                  </a:moveTo>
                  <a:cubicBezTo>
                    <a:pt x="3447" y="0"/>
                    <a:pt x="0" y="3858"/>
                    <a:pt x="0" y="8628"/>
                  </a:cubicBezTo>
                  <a:cubicBezTo>
                    <a:pt x="0" y="13376"/>
                    <a:pt x="3447" y="17256"/>
                    <a:pt x="7670" y="17256"/>
                  </a:cubicBezTo>
                  <a:cubicBezTo>
                    <a:pt x="11915" y="17256"/>
                    <a:pt x="15362" y="13376"/>
                    <a:pt x="15362" y="8628"/>
                  </a:cubicBezTo>
                  <a:cubicBezTo>
                    <a:pt x="15362" y="3858"/>
                    <a:pt x="11915" y="0"/>
                    <a:pt x="767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669783" y="3425935"/>
              <a:ext cx="457798" cy="463186"/>
            </a:xfrm>
            <a:custGeom>
              <a:avLst/>
              <a:gdLst/>
              <a:ahLst/>
              <a:cxnLst/>
              <a:rect l="l" t="t" r="r" b="b"/>
              <a:pathLst>
                <a:path w="9770" h="9885" extrusionOk="0">
                  <a:moveTo>
                    <a:pt x="4885" y="1"/>
                  </a:moveTo>
                  <a:cubicBezTo>
                    <a:pt x="2192" y="1"/>
                    <a:pt x="1" y="2215"/>
                    <a:pt x="1" y="4931"/>
                  </a:cubicBezTo>
                  <a:cubicBezTo>
                    <a:pt x="1" y="7670"/>
                    <a:pt x="2192" y="9884"/>
                    <a:pt x="4885" y="9884"/>
                  </a:cubicBezTo>
                  <a:cubicBezTo>
                    <a:pt x="7579" y="9884"/>
                    <a:pt x="9770" y="7670"/>
                    <a:pt x="9770" y="4931"/>
                  </a:cubicBezTo>
                  <a:cubicBezTo>
                    <a:pt x="9770" y="2215"/>
                    <a:pt x="7579" y="1"/>
                    <a:pt x="488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472970" y="680825"/>
              <a:ext cx="36408" cy="3807594"/>
            </a:xfrm>
            <a:custGeom>
              <a:avLst/>
              <a:gdLst/>
              <a:ahLst/>
              <a:cxnLst/>
              <a:rect l="l" t="t" r="r" b="b"/>
              <a:pathLst>
                <a:path w="777" h="81259" extrusionOk="0">
                  <a:moveTo>
                    <a:pt x="389" y="1"/>
                  </a:moveTo>
                  <a:cubicBezTo>
                    <a:pt x="195" y="1"/>
                    <a:pt x="1" y="126"/>
                    <a:pt x="1" y="377"/>
                  </a:cubicBezTo>
                  <a:lnTo>
                    <a:pt x="1" y="19254"/>
                  </a:lnTo>
                  <a:lnTo>
                    <a:pt x="1" y="55866"/>
                  </a:lnTo>
                  <a:lnTo>
                    <a:pt x="1" y="80152"/>
                  </a:lnTo>
                  <a:lnTo>
                    <a:pt x="1" y="80882"/>
                  </a:lnTo>
                  <a:cubicBezTo>
                    <a:pt x="1" y="81133"/>
                    <a:pt x="195" y="81259"/>
                    <a:pt x="389" y="81259"/>
                  </a:cubicBezTo>
                  <a:cubicBezTo>
                    <a:pt x="583" y="81259"/>
                    <a:pt x="777" y="81133"/>
                    <a:pt x="777" y="80882"/>
                  </a:cubicBezTo>
                  <a:lnTo>
                    <a:pt x="777" y="62006"/>
                  </a:lnTo>
                  <a:lnTo>
                    <a:pt x="777" y="25394"/>
                  </a:lnTo>
                  <a:lnTo>
                    <a:pt x="777" y="1108"/>
                  </a:lnTo>
                  <a:lnTo>
                    <a:pt x="777" y="377"/>
                  </a:lnTo>
                  <a:cubicBezTo>
                    <a:pt x="777" y="126"/>
                    <a:pt x="583" y="1"/>
                    <a:pt x="38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465379" y="991500"/>
              <a:ext cx="353118" cy="470356"/>
            </a:xfrm>
            <a:custGeom>
              <a:avLst/>
              <a:gdLst/>
              <a:ahLst/>
              <a:cxnLst/>
              <a:rect l="l" t="t" r="r" b="b"/>
              <a:pathLst>
                <a:path w="7536" h="10038" extrusionOk="0">
                  <a:moveTo>
                    <a:pt x="7170" y="1"/>
                  </a:moveTo>
                  <a:cubicBezTo>
                    <a:pt x="6982" y="1"/>
                    <a:pt x="6782" y="120"/>
                    <a:pt x="6759" y="360"/>
                  </a:cubicBezTo>
                  <a:cubicBezTo>
                    <a:pt x="6348" y="4058"/>
                    <a:pt x="4134" y="8029"/>
                    <a:pt x="414" y="9285"/>
                  </a:cubicBezTo>
                  <a:cubicBezTo>
                    <a:pt x="1" y="9409"/>
                    <a:pt x="130" y="10037"/>
                    <a:pt x="496" y="10037"/>
                  </a:cubicBezTo>
                  <a:cubicBezTo>
                    <a:pt x="535" y="10037"/>
                    <a:pt x="576" y="10030"/>
                    <a:pt x="619" y="10015"/>
                  </a:cubicBezTo>
                  <a:cubicBezTo>
                    <a:pt x="4682" y="8646"/>
                    <a:pt x="7079" y="4400"/>
                    <a:pt x="7513" y="360"/>
                  </a:cubicBezTo>
                  <a:cubicBezTo>
                    <a:pt x="7535" y="120"/>
                    <a:pt x="7358" y="1"/>
                    <a:pt x="717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-57535" y="2309166"/>
              <a:ext cx="572224" cy="648648"/>
            </a:xfrm>
            <a:custGeom>
              <a:avLst/>
              <a:gdLst/>
              <a:ahLst/>
              <a:cxnLst/>
              <a:rect l="l" t="t" r="r" b="b"/>
              <a:pathLst>
                <a:path w="12212" h="13843" extrusionOk="0">
                  <a:moveTo>
                    <a:pt x="362" y="0"/>
                  </a:moveTo>
                  <a:cubicBezTo>
                    <a:pt x="173" y="0"/>
                    <a:pt x="1" y="120"/>
                    <a:pt x="23" y="368"/>
                  </a:cubicBezTo>
                  <a:cubicBezTo>
                    <a:pt x="571" y="4956"/>
                    <a:pt x="2146" y="9818"/>
                    <a:pt x="6300" y="12375"/>
                  </a:cubicBezTo>
                  <a:cubicBezTo>
                    <a:pt x="7662" y="13208"/>
                    <a:pt x="9440" y="13842"/>
                    <a:pt x="11119" y="13842"/>
                  </a:cubicBezTo>
                  <a:cubicBezTo>
                    <a:pt x="11325" y="13842"/>
                    <a:pt x="11530" y="13833"/>
                    <a:pt x="11733" y="13813"/>
                  </a:cubicBezTo>
                  <a:cubicBezTo>
                    <a:pt x="12198" y="13768"/>
                    <a:pt x="12212" y="13057"/>
                    <a:pt x="11774" y="13057"/>
                  </a:cubicBezTo>
                  <a:cubicBezTo>
                    <a:pt x="11760" y="13057"/>
                    <a:pt x="11747" y="13058"/>
                    <a:pt x="11733" y="13059"/>
                  </a:cubicBezTo>
                  <a:cubicBezTo>
                    <a:pt x="11561" y="13074"/>
                    <a:pt x="11389" y="13081"/>
                    <a:pt x="11215" y="13081"/>
                  </a:cubicBezTo>
                  <a:cubicBezTo>
                    <a:pt x="9771" y="13081"/>
                    <a:pt x="8274" y="12591"/>
                    <a:pt x="7031" y="11918"/>
                  </a:cubicBezTo>
                  <a:cubicBezTo>
                    <a:pt x="2876" y="9658"/>
                    <a:pt x="1302" y="4751"/>
                    <a:pt x="799" y="368"/>
                  </a:cubicBezTo>
                  <a:cubicBezTo>
                    <a:pt x="765" y="126"/>
                    <a:pt x="555" y="0"/>
                    <a:pt x="3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466550" y="3622794"/>
              <a:ext cx="534972" cy="334750"/>
            </a:xfrm>
            <a:custGeom>
              <a:avLst/>
              <a:gdLst/>
              <a:ahLst/>
              <a:cxnLst/>
              <a:rect l="l" t="t" r="r" b="b"/>
              <a:pathLst>
                <a:path w="11417" h="7144" extrusionOk="0">
                  <a:moveTo>
                    <a:pt x="10914" y="0"/>
                  </a:moveTo>
                  <a:cubicBezTo>
                    <a:pt x="10802" y="0"/>
                    <a:pt x="10696" y="60"/>
                    <a:pt x="10637" y="205"/>
                  </a:cubicBezTo>
                  <a:cubicBezTo>
                    <a:pt x="8948" y="4108"/>
                    <a:pt x="4657" y="6345"/>
                    <a:pt x="503" y="6368"/>
                  </a:cubicBezTo>
                  <a:cubicBezTo>
                    <a:pt x="1" y="6391"/>
                    <a:pt x="1" y="7144"/>
                    <a:pt x="503" y="7144"/>
                  </a:cubicBezTo>
                  <a:cubicBezTo>
                    <a:pt x="4908" y="7098"/>
                    <a:pt x="9496" y="4725"/>
                    <a:pt x="11277" y="570"/>
                  </a:cubicBezTo>
                  <a:cubicBezTo>
                    <a:pt x="11417" y="275"/>
                    <a:pt x="11153" y="0"/>
                    <a:pt x="1091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801367" y="3591773"/>
              <a:ext cx="112317" cy="205376"/>
            </a:xfrm>
            <a:custGeom>
              <a:avLst/>
              <a:gdLst/>
              <a:ahLst/>
              <a:cxnLst/>
              <a:rect l="l" t="t" r="r" b="b"/>
              <a:pathLst>
                <a:path w="2397" h="4383" extrusionOk="0">
                  <a:moveTo>
                    <a:pt x="1021" y="1"/>
                  </a:moveTo>
                  <a:cubicBezTo>
                    <a:pt x="873" y="1"/>
                    <a:pt x="730" y="83"/>
                    <a:pt x="685" y="274"/>
                  </a:cubicBezTo>
                  <a:cubicBezTo>
                    <a:pt x="434" y="1369"/>
                    <a:pt x="0" y="4337"/>
                    <a:pt x="1918" y="4382"/>
                  </a:cubicBezTo>
                  <a:cubicBezTo>
                    <a:pt x="2397" y="4382"/>
                    <a:pt x="2397" y="3629"/>
                    <a:pt x="1918" y="3606"/>
                  </a:cubicBezTo>
                  <a:cubicBezTo>
                    <a:pt x="1872" y="3606"/>
                    <a:pt x="1621" y="3515"/>
                    <a:pt x="1484" y="3355"/>
                  </a:cubicBezTo>
                  <a:cubicBezTo>
                    <a:pt x="913" y="2602"/>
                    <a:pt x="1233" y="1301"/>
                    <a:pt x="1415" y="479"/>
                  </a:cubicBezTo>
                  <a:cubicBezTo>
                    <a:pt x="1484" y="190"/>
                    <a:pt x="1246" y="1"/>
                    <a:pt x="102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</p:spTree>
    <p:extLst>
      <p:ext uri="{BB962C8B-B14F-4D97-AF65-F5344CB8AC3E}">
        <p14:creationId xmlns:p14="http://schemas.microsoft.com/office/powerpoint/2010/main" val="26111650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8"/>
          <p:cNvSpPr txBox="1">
            <a:spLocks noGrp="1"/>
          </p:cNvSpPr>
          <p:nvPr>
            <p:ph type="title"/>
          </p:nvPr>
        </p:nvSpPr>
        <p:spPr>
          <a:xfrm>
            <a:off x="1938000" y="1277367"/>
            <a:ext cx="5268000" cy="337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10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grpSp>
        <p:nvGrpSpPr>
          <p:cNvPr id="213" name="Google Shape;213;p8"/>
          <p:cNvGrpSpPr/>
          <p:nvPr/>
        </p:nvGrpSpPr>
        <p:grpSpPr>
          <a:xfrm>
            <a:off x="-8594" y="2974867"/>
            <a:ext cx="9488891" cy="5900188"/>
            <a:chOff x="-8594" y="2231150"/>
            <a:chExt cx="9488891" cy="4425141"/>
          </a:xfrm>
        </p:grpSpPr>
        <p:grpSp>
          <p:nvGrpSpPr>
            <p:cNvPr id="214" name="Google Shape;214;p8"/>
            <p:cNvGrpSpPr/>
            <p:nvPr/>
          </p:nvGrpSpPr>
          <p:grpSpPr>
            <a:xfrm>
              <a:off x="2103879" y="3630681"/>
              <a:ext cx="4777316" cy="3025611"/>
              <a:chOff x="2103879" y="3630681"/>
              <a:chExt cx="4777316" cy="3025611"/>
            </a:xfrm>
          </p:grpSpPr>
          <p:sp>
            <p:nvSpPr>
              <p:cNvPr id="215" name="Google Shape;215;p8"/>
              <p:cNvSpPr/>
              <p:nvPr/>
            </p:nvSpPr>
            <p:spPr>
              <a:xfrm>
                <a:off x="2103879" y="3630681"/>
                <a:ext cx="4777316" cy="3025611"/>
              </a:xfrm>
              <a:custGeom>
                <a:avLst/>
                <a:gdLst/>
                <a:ahLst/>
                <a:cxnLst/>
                <a:rect l="l" t="t" r="r" b="b"/>
                <a:pathLst>
                  <a:path w="97946" h="62032" extrusionOk="0">
                    <a:moveTo>
                      <a:pt x="48973" y="1"/>
                    </a:moveTo>
                    <a:cubicBezTo>
                      <a:pt x="31254" y="1"/>
                      <a:pt x="15740" y="5941"/>
                      <a:pt x="7118" y="14888"/>
                    </a:cubicBezTo>
                    <a:cubicBezTo>
                      <a:pt x="2607" y="19575"/>
                      <a:pt x="0" y="25114"/>
                      <a:pt x="0" y="31003"/>
                    </a:cubicBezTo>
                    <a:cubicBezTo>
                      <a:pt x="0" y="44262"/>
                      <a:pt x="13083" y="55540"/>
                      <a:pt x="31529" y="60001"/>
                    </a:cubicBezTo>
                    <a:cubicBezTo>
                      <a:pt x="36943" y="61304"/>
                      <a:pt x="42833" y="62031"/>
                      <a:pt x="48973" y="62031"/>
                    </a:cubicBezTo>
                    <a:cubicBezTo>
                      <a:pt x="55966" y="62031"/>
                      <a:pt x="62632" y="61104"/>
                      <a:pt x="68647" y="59425"/>
                    </a:cubicBezTo>
                    <a:cubicBezTo>
                      <a:pt x="85890" y="54613"/>
                      <a:pt x="97946" y="43710"/>
                      <a:pt x="97946" y="31003"/>
                    </a:cubicBezTo>
                    <a:cubicBezTo>
                      <a:pt x="97946" y="14713"/>
                      <a:pt x="78121" y="1354"/>
                      <a:pt x="52908" y="101"/>
                    </a:cubicBezTo>
                    <a:cubicBezTo>
                      <a:pt x="51605" y="26"/>
                      <a:pt x="50301" y="1"/>
                      <a:pt x="4897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16" name="Google Shape;216;p8"/>
              <p:cNvSpPr/>
              <p:nvPr/>
            </p:nvSpPr>
            <p:spPr>
              <a:xfrm>
                <a:off x="2103879" y="4077795"/>
                <a:ext cx="2123420" cy="2479477"/>
              </a:xfrm>
              <a:custGeom>
                <a:avLst/>
                <a:gdLst/>
                <a:ahLst/>
                <a:cxnLst/>
                <a:rect l="l" t="t" r="r" b="b"/>
                <a:pathLst>
                  <a:path w="43535" h="50835" extrusionOk="0">
                    <a:moveTo>
                      <a:pt x="24646" y="0"/>
                    </a:moveTo>
                    <a:cubicBezTo>
                      <a:pt x="23128" y="0"/>
                      <a:pt x="21268" y="193"/>
                      <a:pt x="18998" y="633"/>
                    </a:cubicBezTo>
                    <a:cubicBezTo>
                      <a:pt x="13835" y="1636"/>
                      <a:pt x="9775" y="3866"/>
                      <a:pt x="7118" y="5721"/>
                    </a:cubicBezTo>
                    <a:cubicBezTo>
                      <a:pt x="2607" y="10408"/>
                      <a:pt x="0" y="15947"/>
                      <a:pt x="0" y="21836"/>
                    </a:cubicBezTo>
                    <a:cubicBezTo>
                      <a:pt x="0" y="35095"/>
                      <a:pt x="13083" y="46373"/>
                      <a:pt x="31529" y="50834"/>
                    </a:cubicBezTo>
                    <a:cubicBezTo>
                      <a:pt x="38121" y="48754"/>
                      <a:pt x="41354" y="44368"/>
                      <a:pt x="41028" y="41786"/>
                    </a:cubicBezTo>
                    <a:cubicBezTo>
                      <a:pt x="40502" y="37601"/>
                      <a:pt x="20251" y="37200"/>
                      <a:pt x="26817" y="32914"/>
                    </a:cubicBezTo>
                    <a:cubicBezTo>
                      <a:pt x="33409" y="28628"/>
                      <a:pt x="43534" y="26122"/>
                      <a:pt x="41980" y="20057"/>
                    </a:cubicBezTo>
                    <a:cubicBezTo>
                      <a:pt x="40402" y="14017"/>
                      <a:pt x="33935" y="15470"/>
                      <a:pt x="29224" y="14543"/>
                    </a:cubicBezTo>
                    <a:cubicBezTo>
                      <a:pt x="24537" y="13591"/>
                      <a:pt x="31103" y="7225"/>
                      <a:pt x="31003" y="4292"/>
                    </a:cubicBezTo>
                    <a:cubicBezTo>
                      <a:pt x="30926" y="2066"/>
                      <a:pt x="29614" y="0"/>
                      <a:pt x="2464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17" name="Google Shape;217;p8"/>
              <p:cNvSpPr/>
              <p:nvPr/>
            </p:nvSpPr>
            <p:spPr>
              <a:xfrm>
                <a:off x="4300580" y="3635558"/>
                <a:ext cx="2580588" cy="2893577"/>
              </a:xfrm>
              <a:custGeom>
                <a:avLst/>
                <a:gdLst/>
                <a:ahLst/>
                <a:cxnLst/>
                <a:rect l="l" t="t" r="r" b="b"/>
                <a:pathLst>
                  <a:path w="52908" h="59325" extrusionOk="0">
                    <a:moveTo>
                      <a:pt x="7870" y="1"/>
                    </a:moveTo>
                    <a:cubicBezTo>
                      <a:pt x="4261" y="1254"/>
                      <a:pt x="0" y="3811"/>
                      <a:pt x="75" y="8873"/>
                    </a:cubicBezTo>
                    <a:cubicBezTo>
                      <a:pt x="127" y="13430"/>
                      <a:pt x="2797" y="14693"/>
                      <a:pt x="5909" y="14693"/>
                    </a:cubicBezTo>
                    <a:cubicBezTo>
                      <a:pt x="8788" y="14693"/>
                      <a:pt x="12045" y="13613"/>
                      <a:pt x="13960" y="13059"/>
                    </a:cubicBezTo>
                    <a:cubicBezTo>
                      <a:pt x="15317" y="12664"/>
                      <a:pt x="16674" y="12454"/>
                      <a:pt x="17897" y="12454"/>
                    </a:cubicBezTo>
                    <a:cubicBezTo>
                      <a:pt x="20243" y="12454"/>
                      <a:pt x="22095" y="13225"/>
                      <a:pt x="22507" y="14938"/>
                    </a:cubicBezTo>
                    <a:cubicBezTo>
                      <a:pt x="23133" y="17545"/>
                      <a:pt x="18346" y="19224"/>
                      <a:pt x="18647" y="23610"/>
                    </a:cubicBezTo>
                    <a:cubicBezTo>
                      <a:pt x="18955" y="27764"/>
                      <a:pt x="21872" y="34527"/>
                      <a:pt x="29272" y="34527"/>
                    </a:cubicBezTo>
                    <a:cubicBezTo>
                      <a:pt x="29684" y="34527"/>
                      <a:pt x="30111" y="34506"/>
                      <a:pt x="30552" y="34462"/>
                    </a:cubicBezTo>
                    <a:cubicBezTo>
                      <a:pt x="33877" y="34134"/>
                      <a:pt x="36293" y="33817"/>
                      <a:pt x="37958" y="33817"/>
                    </a:cubicBezTo>
                    <a:cubicBezTo>
                      <a:pt x="40483" y="33817"/>
                      <a:pt x="41280" y="34546"/>
                      <a:pt x="40903" y="37069"/>
                    </a:cubicBezTo>
                    <a:cubicBezTo>
                      <a:pt x="40351" y="40778"/>
                      <a:pt x="18446" y="52056"/>
                      <a:pt x="23609" y="59325"/>
                    </a:cubicBezTo>
                    <a:cubicBezTo>
                      <a:pt x="40852" y="54513"/>
                      <a:pt x="52908" y="43610"/>
                      <a:pt x="52908" y="30903"/>
                    </a:cubicBezTo>
                    <a:cubicBezTo>
                      <a:pt x="52908" y="14613"/>
                      <a:pt x="33083" y="1254"/>
                      <a:pt x="787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grpSp>
          <p:nvGrpSpPr>
            <p:cNvPr id="218" name="Google Shape;218;p8"/>
            <p:cNvGrpSpPr/>
            <p:nvPr/>
          </p:nvGrpSpPr>
          <p:grpSpPr>
            <a:xfrm>
              <a:off x="-8594" y="2231150"/>
              <a:ext cx="3260316" cy="3130575"/>
              <a:chOff x="8475" y="2231150"/>
              <a:chExt cx="3260316" cy="3130575"/>
            </a:xfrm>
          </p:grpSpPr>
          <p:sp>
            <p:nvSpPr>
              <p:cNvPr id="219" name="Google Shape;219;p8"/>
              <p:cNvSpPr/>
              <p:nvPr/>
            </p:nvSpPr>
            <p:spPr>
              <a:xfrm>
                <a:off x="8475" y="2231150"/>
                <a:ext cx="3260316" cy="3130575"/>
              </a:xfrm>
              <a:custGeom>
                <a:avLst/>
                <a:gdLst/>
                <a:ahLst/>
                <a:cxnLst/>
                <a:rect l="l" t="t" r="r" b="b"/>
                <a:pathLst>
                  <a:path w="66844" h="64184" extrusionOk="0">
                    <a:moveTo>
                      <a:pt x="10471" y="0"/>
                    </a:moveTo>
                    <a:cubicBezTo>
                      <a:pt x="4194" y="0"/>
                      <a:pt x="1" y="5812"/>
                      <a:pt x="1" y="5812"/>
                    </a:cubicBezTo>
                    <a:lnTo>
                      <a:pt x="1" y="64184"/>
                    </a:lnTo>
                    <a:lnTo>
                      <a:pt x="66843" y="64184"/>
                    </a:lnTo>
                    <a:cubicBezTo>
                      <a:pt x="65156" y="57789"/>
                      <a:pt x="59914" y="56744"/>
                      <a:pt x="56668" y="56744"/>
                    </a:cubicBezTo>
                    <a:cubicBezTo>
                      <a:pt x="55092" y="56744"/>
                      <a:pt x="53986" y="56991"/>
                      <a:pt x="53986" y="56991"/>
                    </a:cubicBezTo>
                    <a:cubicBezTo>
                      <a:pt x="53986" y="56991"/>
                      <a:pt x="54212" y="51151"/>
                      <a:pt x="48873" y="48519"/>
                    </a:cubicBezTo>
                    <a:cubicBezTo>
                      <a:pt x="47276" y="47736"/>
                      <a:pt x="45528" y="47462"/>
                      <a:pt x="43863" y="47462"/>
                    </a:cubicBezTo>
                    <a:cubicBezTo>
                      <a:pt x="39988" y="47462"/>
                      <a:pt x="36568" y="48945"/>
                      <a:pt x="36568" y="48945"/>
                    </a:cubicBezTo>
                    <a:cubicBezTo>
                      <a:pt x="36568" y="48945"/>
                      <a:pt x="40202" y="42479"/>
                      <a:pt x="37194" y="36940"/>
                    </a:cubicBezTo>
                    <a:cubicBezTo>
                      <a:pt x="35426" y="33711"/>
                      <a:pt x="31416" y="33037"/>
                      <a:pt x="28380" y="33037"/>
                    </a:cubicBezTo>
                    <a:cubicBezTo>
                      <a:pt x="26210" y="33037"/>
                      <a:pt x="24537" y="33381"/>
                      <a:pt x="24537" y="33381"/>
                    </a:cubicBezTo>
                    <a:cubicBezTo>
                      <a:pt x="24537" y="33381"/>
                      <a:pt x="30402" y="26815"/>
                      <a:pt x="28723" y="22203"/>
                    </a:cubicBezTo>
                    <a:cubicBezTo>
                      <a:pt x="27986" y="20191"/>
                      <a:pt x="26226" y="19626"/>
                      <a:pt x="24482" y="19626"/>
                    </a:cubicBezTo>
                    <a:cubicBezTo>
                      <a:pt x="22253" y="19626"/>
                      <a:pt x="20051" y="20549"/>
                      <a:pt x="20051" y="20549"/>
                    </a:cubicBezTo>
                    <a:cubicBezTo>
                      <a:pt x="25164" y="13657"/>
                      <a:pt x="23284" y="4559"/>
                      <a:pt x="14738" y="900"/>
                    </a:cubicBezTo>
                    <a:cubicBezTo>
                      <a:pt x="13235" y="263"/>
                      <a:pt x="11806" y="0"/>
                      <a:pt x="1047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20" name="Google Shape;220;p8"/>
              <p:cNvSpPr/>
              <p:nvPr/>
            </p:nvSpPr>
            <p:spPr>
              <a:xfrm>
                <a:off x="8475" y="2506384"/>
                <a:ext cx="3057412" cy="2855337"/>
              </a:xfrm>
              <a:custGeom>
                <a:avLst/>
                <a:gdLst/>
                <a:ahLst/>
                <a:cxnLst/>
                <a:rect l="l" t="t" r="r" b="b"/>
                <a:pathLst>
                  <a:path w="62684" h="58541" extrusionOk="0">
                    <a:moveTo>
                      <a:pt x="9396" y="0"/>
                    </a:moveTo>
                    <a:cubicBezTo>
                      <a:pt x="5708" y="0"/>
                      <a:pt x="1863" y="3074"/>
                      <a:pt x="1" y="4781"/>
                    </a:cubicBezTo>
                    <a:lnTo>
                      <a:pt x="1" y="58541"/>
                    </a:lnTo>
                    <a:lnTo>
                      <a:pt x="62683" y="58541"/>
                    </a:lnTo>
                    <a:cubicBezTo>
                      <a:pt x="61085" y="56277"/>
                      <a:pt x="57910" y="55747"/>
                      <a:pt x="55285" y="55747"/>
                    </a:cubicBezTo>
                    <a:cubicBezTo>
                      <a:pt x="52968" y="55747"/>
                      <a:pt x="51079" y="56160"/>
                      <a:pt x="51079" y="56160"/>
                    </a:cubicBezTo>
                    <a:cubicBezTo>
                      <a:pt x="51079" y="56160"/>
                      <a:pt x="52332" y="52601"/>
                      <a:pt x="47520" y="47789"/>
                    </a:cubicBezTo>
                    <a:cubicBezTo>
                      <a:pt x="46194" y="46462"/>
                      <a:pt x="44266" y="45983"/>
                      <a:pt x="42171" y="45983"/>
                    </a:cubicBezTo>
                    <a:cubicBezTo>
                      <a:pt x="36784" y="45983"/>
                      <a:pt x="30293" y="49152"/>
                      <a:pt x="30076" y="49242"/>
                    </a:cubicBezTo>
                    <a:cubicBezTo>
                      <a:pt x="30227" y="49017"/>
                      <a:pt x="35264" y="41122"/>
                      <a:pt x="32482" y="35483"/>
                    </a:cubicBezTo>
                    <a:cubicBezTo>
                      <a:pt x="31417" y="33295"/>
                      <a:pt x="28875" y="32616"/>
                      <a:pt x="26131" y="32616"/>
                    </a:cubicBezTo>
                    <a:cubicBezTo>
                      <a:pt x="21644" y="32616"/>
                      <a:pt x="16618" y="34430"/>
                      <a:pt x="16618" y="34430"/>
                    </a:cubicBezTo>
                    <a:cubicBezTo>
                      <a:pt x="21630" y="28465"/>
                      <a:pt x="24036" y="22726"/>
                      <a:pt x="22031" y="19919"/>
                    </a:cubicBezTo>
                    <a:cubicBezTo>
                      <a:pt x="21531" y="19203"/>
                      <a:pt x="20710" y="18935"/>
                      <a:pt x="19763" y="18935"/>
                    </a:cubicBezTo>
                    <a:cubicBezTo>
                      <a:pt x="16963" y="18935"/>
                      <a:pt x="13059" y="21272"/>
                      <a:pt x="13059" y="21272"/>
                    </a:cubicBezTo>
                    <a:cubicBezTo>
                      <a:pt x="13059" y="21272"/>
                      <a:pt x="18272" y="4555"/>
                      <a:pt x="12532" y="896"/>
                    </a:cubicBezTo>
                    <a:cubicBezTo>
                      <a:pt x="11536" y="262"/>
                      <a:pt x="10473" y="0"/>
                      <a:pt x="939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21" name="Google Shape;221;p8"/>
              <p:cNvSpPr/>
              <p:nvPr/>
            </p:nvSpPr>
            <p:spPr>
              <a:xfrm>
                <a:off x="19157" y="3035487"/>
                <a:ext cx="618077" cy="894631"/>
              </a:xfrm>
              <a:custGeom>
                <a:avLst/>
                <a:gdLst/>
                <a:ahLst/>
                <a:cxnLst/>
                <a:rect l="l" t="t" r="r" b="b"/>
                <a:pathLst>
                  <a:path w="12672" h="18342" extrusionOk="0">
                    <a:moveTo>
                      <a:pt x="12104" y="1"/>
                    </a:moveTo>
                    <a:cubicBezTo>
                      <a:pt x="11976" y="1"/>
                      <a:pt x="11847" y="59"/>
                      <a:pt x="11762" y="199"/>
                    </a:cubicBezTo>
                    <a:cubicBezTo>
                      <a:pt x="7902" y="6038"/>
                      <a:pt x="4043" y="11878"/>
                      <a:pt x="208" y="17743"/>
                    </a:cubicBezTo>
                    <a:cubicBezTo>
                      <a:pt x="1" y="18054"/>
                      <a:pt x="282" y="18341"/>
                      <a:pt x="568" y="18341"/>
                    </a:cubicBezTo>
                    <a:cubicBezTo>
                      <a:pt x="696" y="18341"/>
                      <a:pt x="824" y="18283"/>
                      <a:pt x="910" y="18144"/>
                    </a:cubicBezTo>
                    <a:cubicBezTo>
                      <a:pt x="4769" y="12304"/>
                      <a:pt x="8629" y="6464"/>
                      <a:pt x="12464" y="600"/>
                    </a:cubicBezTo>
                    <a:cubicBezTo>
                      <a:pt x="12671" y="288"/>
                      <a:pt x="12389" y="1"/>
                      <a:pt x="1210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22" name="Google Shape;222;p8"/>
              <p:cNvSpPr/>
              <p:nvPr/>
            </p:nvSpPr>
            <p:spPr>
              <a:xfrm>
                <a:off x="346482" y="2909747"/>
                <a:ext cx="95404" cy="452973"/>
              </a:xfrm>
              <a:custGeom>
                <a:avLst/>
                <a:gdLst/>
                <a:ahLst/>
                <a:cxnLst/>
                <a:rect l="l" t="t" r="r" b="b"/>
                <a:pathLst>
                  <a:path w="1956" h="9287" extrusionOk="0">
                    <a:moveTo>
                      <a:pt x="405" y="1"/>
                    </a:moveTo>
                    <a:cubicBezTo>
                      <a:pt x="195" y="1"/>
                      <a:pt x="1" y="133"/>
                      <a:pt x="38" y="396"/>
                    </a:cubicBezTo>
                    <a:cubicBezTo>
                      <a:pt x="389" y="3228"/>
                      <a:pt x="740" y="6060"/>
                      <a:pt x="1091" y="8892"/>
                    </a:cubicBezTo>
                    <a:cubicBezTo>
                      <a:pt x="1116" y="9155"/>
                      <a:pt x="1342" y="9287"/>
                      <a:pt x="1552" y="9287"/>
                    </a:cubicBezTo>
                    <a:cubicBezTo>
                      <a:pt x="1762" y="9287"/>
                      <a:pt x="1956" y="9155"/>
                      <a:pt x="1918" y="8892"/>
                    </a:cubicBezTo>
                    <a:cubicBezTo>
                      <a:pt x="1567" y="6060"/>
                      <a:pt x="1216" y="3228"/>
                      <a:pt x="866" y="396"/>
                    </a:cubicBezTo>
                    <a:cubicBezTo>
                      <a:pt x="840" y="133"/>
                      <a:pt x="615" y="1"/>
                      <a:pt x="40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23" name="Google Shape;223;p8"/>
              <p:cNvSpPr/>
              <p:nvPr/>
            </p:nvSpPr>
            <p:spPr>
              <a:xfrm>
                <a:off x="29887" y="3873528"/>
                <a:ext cx="735039" cy="664657"/>
              </a:xfrm>
              <a:custGeom>
                <a:avLst/>
                <a:gdLst/>
                <a:ahLst/>
                <a:cxnLst/>
                <a:rect l="l" t="t" r="r" b="b"/>
                <a:pathLst>
                  <a:path w="15070" h="13627" extrusionOk="0">
                    <a:moveTo>
                      <a:pt x="14449" y="1"/>
                    </a:moveTo>
                    <a:cubicBezTo>
                      <a:pt x="14357" y="1"/>
                      <a:pt x="14261" y="33"/>
                      <a:pt x="14174" y="109"/>
                    </a:cubicBezTo>
                    <a:cubicBezTo>
                      <a:pt x="9562" y="4395"/>
                      <a:pt x="4925" y="8656"/>
                      <a:pt x="314" y="12917"/>
                    </a:cubicBezTo>
                    <a:cubicBezTo>
                      <a:pt x="0" y="13210"/>
                      <a:pt x="300" y="13627"/>
                      <a:pt x="637" y="13627"/>
                    </a:cubicBezTo>
                    <a:cubicBezTo>
                      <a:pt x="731" y="13627"/>
                      <a:pt x="828" y="13595"/>
                      <a:pt x="915" y="13518"/>
                    </a:cubicBezTo>
                    <a:cubicBezTo>
                      <a:pt x="5527" y="9257"/>
                      <a:pt x="10138" y="4972"/>
                      <a:pt x="14775" y="711"/>
                    </a:cubicBezTo>
                    <a:cubicBezTo>
                      <a:pt x="15069" y="417"/>
                      <a:pt x="14781" y="1"/>
                      <a:pt x="1444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24" name="Google Shape;224;p8"/>
              <p:cNvSpPr/>
              <p:nvPr/>
            </p:nvSpPr>
            <p:spPr>
              <a:xfrm>
                <a:off x="380673" y="4535445"/>
                <a:ext cx="832394" cy="794301"/>
              </a:xfrm>
              <a:custGeom>
                <a:avLst/>
                <a:gdLst/>
                <a:ahLst/>
                <a:cxnLst/>
                <a:rect l="l" t="t" r="r" b="b"/>
                <a:pathLst>
                  <a:path w="17066" h="16285" extrusionOk="0">
                    <a:moveTo>
                      <a:pt x="16459" y="0"/>
                    </a:moveTo>
                    <a:cubicBezTo>
                      <a:pt x="16364" y="0"/>
                      <a:pt x="16266" y="36"/>
                      <a:pt x="16180" y="122"/>
                    </a:cubicBezTo>
                    <a:cubicBezTo>
                      <a:pt x="10891" y="5260"/>
                      <a:pt x="5578" y="10423"/>
                      <a:pt x="290" y="15586"/>
                    </a:cubicBezTo>
                    <a:cubicBezTo>
                      <a:pt x="0" y="15876"/>
                      <a:pt x="291" y="16285"/>
                      <a:pt x="612" y="16285"/>
                    </a:cubicBezTo>
                    <a:cubicBezTo>
                      <a:pt x="707" y="16285"/>
                      <a:pt x="805" y="16249"/>
                      <a:pt x="891" y="16163"/>
                    </a:cubicBezTo>
                    <a:cubicBezTo>
                      <a:pt x="6180" y="11025"/>
                      <a:pt x="11468" y="5862"/>
                      <a:pt x="16756" y="699"/>
                    </a:cubicBezTo>
                    <a:cubicBezTo>
                      <a:pt x="17065" y="409"/>
                      <a:pt x="16779" y="0"/>
                      <a:pt x="1645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25" name="Google Shape;225;p8"/>
              <p:cNvSpPr/>
              <p:nvPr/>
            </p:nvSpPr>
            <p:spPr>
              <a:xfrm>
                <a:off x="908217" y="4346103"/>
                <a:ext cx="55652" cy="463655"/>
              </a:xfrm>
              <a:custGeom>
                <a:avLst/>
                <a:gdLst/>
                <a:ahLst/>
                <a:cxnLst/>
                <a:rect l="l" t="t" r="r" b="b"/>
                <a:pathLst>
                  <a:path w="1141" h="9506" extrusionOk="0">
                    <a:moveTo>
                      <a:pt x="417" y="1"/>
                    </a:moveTo>
                    <a:cubicBezTo>
                      <a:pt x="207" y="1"/>
                      <a:pt x="0" y="132"/>
                      <a:pt x="0" y="395"/>
                    </a:cubicBezTo>
                    <a:cubicBezTo>
                      <a:pt x="100" y="3303"/>
                      <a:pt x="201" y="6210"/>
                      <a:pt x="301" y="9092"/>
                    </a:cubicBezTo>
                    <a:cubicBezTo>
                      <a:pt x="301" y="9368"/>
                      <a:pt x="514" y="9506"/>
                      <a:pt x="724" y="9506"/>
                    </a:cubicBezTo>
                    <a:cubicBezTo>
                      <a:pt x="934" y="9506"/>
                      <a:pt x="1141" y="9368"/>
                      <a:pt x="1128" y="9092"/>
                    </a:cubicBezTo>
                    <a:cubicBezTo>
                      <a:pt x="1028" y="6210"/>
                      <a:pt x="928" y="3303"/>
                      <a:pt x="852" y="395"/>
                    </a:cubicBezTo>
                    <a:cubicBezTo>
                      <a:pt x="840" y="132"/>
                      <a:pt x="627" y="1"/>
                      <a:pt x="41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26" name="Google Shape;226;p8"/>
              <p:cNvSpPr/>
              <p:nvPr/>
            </p:nvSpPr>
            <p:spPr>
              <a:xfrm>
                <a:off x="510657" y="4512130"/>
                <a:ext cx="205196" cy="538476"/>
              </a:xfrm>
              <a:custGeom>
                <a:avLst/>
                <a:gdLst/>
                <a:ahLst/>
                <a:cxnLst/>
                <a:rect l="l" t="t" r="r" b="b"/>
                <a:pathLst>
                  <a:path w="4207" h="11040" extrusionOk="0">
                    <a:moveTo>
                      <a:pt x="514" y="0"/>
                    </a:moveTo>
                    <a:cubicBezTo>
                      <a:pt x="259" y="0"/>
                      <a:pt x="0" y="208"/>
                      <a:pt x="106" y="525"/>
                    </a:cubicBezTo>
                    <a:cubicBezTo>
                      <a:pt x="1159" y="3934"/>
                      <a:pt x="2236" y="7342"/>
                      <a:pt x="3314" y="10751"/>
                    </a:cubicBezTo>
                    <a:cubicBezTo>
                      <a:pt x="3374" y="10951"/>
                      <a:pt x="3539" y="11040"/>
                      <a:pt x="3705" y="11040"/>
                    </a:cubicBezTo>
                    <a:cubicBezTo>
                      <a:pt x="3954" y="11040"/>
                      <a:pt x="4206" y="10841"/>
                      <a:pt x="4116" y="10525"/>
                    </a:cubicBezTo>
                    <a:cubicBezTo>
                      <a:pt x="3038" y="7117"/>
                      <a:pt x="1986" y="3708"/>
                      <a:pt x="908" y="300"/>
                    </a:cubicBezTo>
                    <a:cubicBezTo>
                      <a:pt x="848" y="91"/>
                      <a:pt x="682" y="0"/>
                      <a:pt x="51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27" name="Google Shape;227;p8"/>
              <p:cNvSpPr/>
              <p:nvPr/>
            </p:nvSpPr>
            <p:spPr>
              <a:xfrm>
                <a:off x="1206472" y="4911982"/>
                <a:ext cx="661389" cy="425074"/>
              </a:xfrm>
              <a:custGeom>
                <a:avLst/>
                <a:gdLst/>
                <a:ahLst/>
                <a:cxnLst/>
                <a:rect l="l" t="t" r="r" b="b"/>
                <a:pathLst>
                  <a:path w="13560" h="8715" extrusionOk="0">
                    <a:moveTo>
                      <a:pt x="575" y="0"/>
                    </a:moveTo>
                    <a:cubicBezTo>
                      <a:pt x="217" y="0"/>
                      <a:pt x="0" y="544"/>
                      <a:pt x="376" y="773"/>
                    </a:cubicBezTo>
                    <a:cubicBezTo>
                      <a:pt x="4512" y="3405"/>
                      <a:pt x="8622" y="6037"/>
                      <a:pt x="12757" y="8643"/>
                    </a:cubicBezTo>
                    <a:cubicBezTo>
                      <a:pt x="12832" y="8693"/>
                      <a:pt x="12907" y="8715"/>
                      <a:pt x="12976" y="8715"/>
                    </a:cubicBezTo>
                    <a:cubicBezTo>
                      <a:pt x="13326" y="8715"/>
                      <a:pt x="13560" y="8171"/>
                      <a:pt x="13184" y="7941"/>
                    </a:cubicBezTo>
                    <a:cubicBezTo>
                      <a:pt x="9048" y="5310"/>
                      <a:pt x="4913" y="2678"/>
                      <a:pt x="803" y="72"/>
                    </a:cubicBezTo>
                    <a:cubicBezTo>
                      <a:pt x="723" y="22"/>
                      <a:pt x="646" y="0"/>
                      <a:pt x="57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28" name="Google Shape;228;p8"/>
              <p:cNvSpPr/>
              <p:nvPr/>
            </p:nvSpPr>
            <p:spPr>
              <a:xfrm>
                <a:off x="1775425" y="4960269"/>
                <a:ext cx="233730" cy="34562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7086" extrusionOk="0">
                    <a:moveTo>
                      <a:pt x="4219" y="1"/>
                    </a:moveTo>
                    <a:cubicBezTo>
                      <a:pt x="4089" y="1"/>
                      <a:pt x="3960" y="61"/>
                      <a:pt x="3874" y="210"/>
                    </a:cubicBezTo>
                    <a:cubicBezTo>
                      <a:pt x="2646" y="2290"/>
                      <a:pt x="1418" y="4370"/>
                      <a:pt x="190" y="6475"/>
                    </a:cubicBezTo>
                    <a:cubicBezTo>
                      <a:pt x="0" y="6786"/>
                      <a:pt x="274" y="7085"/>
                      <a:pt x="554" y="7085"/>
                    </a:cubicBezTo>
                    <a:cubicBezTo>
                      <a:pt x="679" y="7085"/>
                      <a:pt x="806" y="7024"/>
                      <a:pt x="892" y="6876"/>
                    </a:cubicBezTo>
                    <a:cubicBezTo>
                      <a:pt x="2120" y="4796"/>
                      <a:pt x="3373" y="2716"/>
                      <a:pt x="4601" y="611"/>
                    </a:cubicBezTo>
                    <a:cubicBezTo>
                      <a:pt x="4791" y="300"/>
                      <a:pt x="4505" y="1"/>
                      <a:pt x="421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29" name="Google Shape;229;p8"/>
              <p:cNvSpPr/>
              <p:nvPr/>
            </p:nvSpPr>
            <p:spPr>
              <a:xfrm>
                <a:off x="316534" y="2877703"/>
                <a:ext cx="128425" cy="129595"/>
              </a:xfrm>
              <a:custGeom>
                <a:avLst/>
                <a:gdLst/>
                <a:ahLst/>
                <a:cxnLst/>
                <a:rect l="l" t="t" r="r" b="b"/>
                <a:pathLst>
                  <a:path w="2633" h="2657" extrusionOk="0">
                    <a:moveTo>
                      <a:pt x="1304" y="0"/>
                    </a:moveTo>
                    <a:cubicBezTo>
                      <a:pt x="577" y="0"/>
                      <a:pt x="1" y="602"/>
                      <a:pt x="1" y="1328"/>
                    </a:cubicBezTo>
                    <a:cubicBezTo>
                      <a:pt x="1" y="2055"/>
                      <a:pt x="577" y="2657"/>
                      <a:pt x="1304" y="2657"/>
                    </a:cubicBezTo>
                    <a:cubicBezTo>
                      <a:pt x="2056" y="2657"/>
                      <a:pt x="2632" y="2055"/>
                      <a:pt x="2632" y="1328"/>
                    </a:cubicBezTo>
                    <a:cubicBezTo>
                      <a:pt x="2632" y="602"/>
                      <a:pt x="2056" y="0"/>
                      <a:pt x="1304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30" name="Google Shape;230;p8"/>
              <p:cNvSpPr/>
              <p:nvPr/>
            </p:nvSpPr>
            <p:spPr>
              <a:xfrm>
                <a:off x="545140" y="2990127"/>
                <a:ext cx="129644" cy="129644"/>
              </a:xfrm>
              <a:custGeom>
                <a:avLst/>
                <a:gdLst/>
                <a:ahLst/>
                <a:cxnLst/>
                <a:rect l="l" t="t" r="r" b="b"/>
                <a:pathLst>
                  <a:path w="2658" h="2658" extrusionOk="0">
                    <a:moveTo>
                      <a:pt x="1329" y="1"/>
                    </a:moveTo>
                    <a:cubicBezTo>
                      <a:pt x="602" y="1"/>
                      <a:pt x="1" y="602"/>
                      <a:pt x="1" y="1329"/>
                    </a:cubicBezTo>
                    <a:cubicBezTo>
                      <a:pt x="1" y="2056"/>
                      <a:pt x="602" y="2657"/>
                      <a:pt x="1329" y="2657"/>
                    </a:cubicBezTo>
                    <a:cubicBezTo>
                      <a:pt x="2056" y="2657"/>
                      <a:pt x="2657" y="2056"/>
                      <a:pt x="2657" y="1329"/>
                    </a:cubicBezTo>
                    <a:cubicBezTo>
                      <a:pt x="2657" y="602"/>
                      <a:pt x="2056" y="1"/>
                      <a:pt x="132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31" name="Google Shape;231;p8"/>
              <p:cNvSpPr/>
              <p:nvPr/>
            </p:nvSpPr>
            <p:spPr>
              <a:xfrm>
                <a:off x="667369" y="3831192"/>
                <a:ext cx="129644" cy="128376"/>
              </a:xfrm>
              <a:custGeom>
                <a:avLst/>
                <a:gdLst/>
                <a:ahLst/>
                <a:cxnLst/>
                <a:rect l="l" t="t" r="r" b="b"/>
                <a:pathLst>
                  <a:path w="2658" h="2632" extrusionOk="0">
                    <a:moveTo>
                      <a:pt x="1329" y="0"/>
                    </a:moveTo>
                    <a:cubicBezTo>
                      <a:pt x="602" y="0"/>
                      <a:pt x="1" y="576"/>
                      <a:pt x="1" y="1303"/>
                    </a:cubicBezTo>
                    <a:cubicBezTo>
                      <a:pt x="1" y="2055"/>
                      <a:pt x="602" y="2632"/>
                      <a:pt x="1329" y="2632"/>
                    </a:cubicBezTo>
                    <a:cubicBezTo>
                      <a:pt x="2056" y="2632"/>
                      <a:pt x="2657" y="2055"/>
                      <a:pt x="2657" y="1303"/>
                    </a:cubicBezTo>
                    <a:cubicBezTo>
                      <a:pt x="2657" y="576"/>
                      <a:pt x="2056" y="0"/>
                      <a:pt x="1329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32" name="Google Shape;232;p8"/>
              <p:cNvSpPr/>
              <p:nvPr/>
            </p:nvSpPr>
            <p:spPr>
              <a:xfrm>
                <a:off x="479148" y="4466819"/>
                <a:ext cx="129595" cy="129644"/>
              </a:xfrm>
              <a:custGeom>
                <a:avLst/>
                <a:gdLst/>
                <a:ahLst/>
                <a:cxnLst/>
                <a:rect l="l" t="t" r="r" b="b"/>
                <a:pathLst>
                  <a:path w="2657" h="2658" extrusionOk="0">
                    <a:moveTo>
                      <a:pt x="1328" y="1"/>
                    </a:moveTo>
                    <a:cubicBezTo>
                      <a:pt x="602" y="1"/>
                      <a:pt x="0" y="602"/>
                      <a:pt x="0" y="1329"/>
                    </a:cubicBezTo>
                    <a:cubicBezTo>
                      <a:pt x="0" y="2056"/>
                      <a:pt x="602" y="2657"/>
                      <a:pt x="1328" y="2657"/>
                    </a:cubicBezTo>
                    <a:cubicBezTo>
                      <a:pt x="2055" y="2657"/>
                      <a:pt x="2657" y="2056"/>
                      <a:pt x="2657" y="1329"/>
                    </a:cubicBezTo>
                    <a:cubicBezTo>
                      <a:pt x="2657" y="602"/>
                      <a:pt x="2055" y="1"/>
                      <a:pt x="132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33" name="Google Shape;233;p8"/>
              <p:cNvSpPr/>
              <p:nvPr/>
            </p:nvSpPr>
            <p:spPr>
              <a:xfrm>
                <a:off x="861735" y="4299377"/>
                <a:ext cx="128425" cy="129595"/>
              </a:xfrm>
              <a:custGeom>
                <a:avLst/>
                <a:gdLst/>
                <a:ahLst/>
                <a:cxnLst/>
                <a:rect l="l" t="t" r="r" b="b"/>
                <a:pathLst>
                  <a:path w="2633" h="2657" extrusionOk="0">
                    <a:moveTo>
                      <a:pt x="1304" y="0"/>
                    </a:moveTo>
                    <a:cubicBezTo>
                      <a:pt x="577" y="0"/>
                      <a:pt x="1" y="602"/>
                      <a:pt x="1" y="1328"/>
                    </a:cubicBezTo>
                    <a:cubicBezTo>
                      <a:pt x="1" y="2055"/>
                      <a:pt x="577" y="2657"/>
                      <a:pt x="1304" y="2657"/>
                    </a:cubicBezTo>
                    <a:cubicBezTo>
                      <a:pt x="2031" y="2657"/>
                      <a:pt x="2632" y="2055"/>
                      <a:pt x="2632" y="1328"/>
                    </a:cubicBezTo>
                    <a:cubicBezTo>
                      <a:pt x="2632" y="602"/>
                      <a:pt x="2031" y="0"/>
                      <a:pt x="1304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34" name="Google Shape;234;p8"/>
              <p:cNvSpPr/>
              <p:nvPr/>
            </p:nvSpPr>
            <p:spPr>
              <a:xfrm>
                <a:off x="1125799" y="4487597"/>
                <a:ext cx="129644" cy="129644"/>
              </a:xfrm>
              <a:custGeom>
                <a:avLst/>
                <a:gdLst/>
                <a:ahLst/>
                <a:cxnLst/>
                <a:rect l="l" t="t" r="r" b="b"/>
                <a:pathLst>
                  <a:path w="2658" h="2658" extrusionOk="0">
                    <a:moveTo>
                      <a:pt x="1329" y="1"/>
                    </a:moveTo>
                    <a:cubicBezTo>
                      <a:pt x="602" y="1"/>
                      <a:pt x="0" y="602"/>
                      <a:pt x="0" y="1329"/>
                    </a:cubicBezTo>
                    <a:cubicBezTo>
                      <a:pt x="0" y="2056"/>
                      <a:pt x="602" y="2657"/>
                      <a:pt x="1329" y="2657"/>
                    </a:cubicBezTo>
                    <a:cubicBezTo>
                      <a:pt x="2056" y="2657"/>
                      <a:pt x="2657" y="2056"/>
                      <a:pt x="2657" y="1329"/>
                    </a:cubicBezTo>
                    <a:cubicBezTo>
                      <a:pt x="2657" y="602"/>
                      <a:pt x="2056" y="1"/>
                      <a:pt x="132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35" name="Google Shape;235;p8"/>
              <p:cNvSpPr/>
              <p:nvPr/>
            </p:nvSpPr>
            <p:spPr>
              <a:xfrm>
                <a:off x="1177159" y="4870232"/>
                <a:ext cx="128376" cy="128376"/>
              </a:xfrm>
              <a:custGeom>
                <a:avLst/>
                <a:gdLst/>
                <a:ahLst/>
                <a:cxnLst/>
                <a:rect l="l" t="t" r="r" b="b"/>
                <a:pathLst>
                  <a:path w="2632" h="2632" extrusionOk="0">
                    <a:moveTo>
                      <a:pt x="1328" y="0"/>
                    </a:moveTo>
                    <a:cubicBezTo>
                      <a:pt x="602" y="0"/>
                      <a:pt x="0" y="577"/>
                      <a:pt x="0" y="1304"/>
                    </a:cubicBezTo>
                    <a:cubicBezTo>
                      <a:pt x="0" y="2056"/>
                      <a:pt x="602" y="2632"/>
                      <a:pt x="1328" y="2632"/>
                    </a:cubicBezTo>
                    <a:cubicBezTo>
                      <a:pt x="2055" y="2632"/>
                      <a:pt x="2632" y="2056"/>
                      <a:pt x="2632" y="1304"/>
                    </a:cubicBezTo>
                    <a:cubicBezTo>
                      <a:pt x="2632" y="577"/>
                      <a:pt x="2055" y="0"/>
                      <a:pt x="132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36" name="Google Shape;236;p8"/>
              <p:cNvSpPr/>
              <p:nvPr/>
            </p:nvSpPr>
            <p:spPr>
              <a:xfrm>
                <a:off x="1905702" y="4920323"/>
                <a:ext cx="128425" cy="129644"/>
              </a:xfrm>
              <a:custGeom>
                <a:avLst/>
                <a:gdLst/>
                <a:ahLst/>
                <a:cxnLst/>
                <a:rect l="l" t="t" r="r" b="b"/>
                <a:pathLst>
                  <a:path w="2633" h="2658" extrusionOk="0">
                    <a:moveTo>
                      <a:pt x="1304" y="1"/>
                    </a:moveTo>
                    <a:cubicBezTo>
                      <a:pt x="577" y="1"/>
                      <a:pt x="0" y="602"/>
                      <a:pt x="0" y="1329"/>
                    </a:cubicBezTo>
                    <a:cubicBezTo>
                      <a:pt x="0" y="2056"/>
                      <a:pt x="577" y="2658"/>
                      <a:pt x="1304" y="2658"/>
                    </a:cubicBezTo>
                    <a:cubicBezTo>
                      <a:pt x="2056" y="2658"/>
                      <a:pt x="2632" y="2056"/>
                      <a:pt x="2632" y="1329"/>
                    </a:cubicBezTo>
                    <a:cubicBezTo>
                      <a:pt x="2632" y="602"/>
                      <a:pt x="2056" y="1"/>
                      <a:pt x="1304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grpSp>
          <p:nvGrpSpPr>
            <p:cNvPr id="237" name="Google Shape;237;p8"/>
            <p:cNvGrpSpPr/>
            <p:nvPr/>
          </p:nvGrpSpPr>
          <p:grpSpPr>
            <a:xfrm>
              <a:off x="7706253" y="2495068"/>
              <a:ext cx="1774044" cy="3044536"/>
              <a:chOff x="7706253" y="2495068"/>
              <a:chExt cx="1774044" cy="3044536"/>
            </a:xfrm>
          </p:grpSpPr>
          <p:sp>
            <p:nvSpPr>
              <p:cNvPr id="238" name="Google Shape;238;p8"/>
              <p:cNvSpPr/>
              <p:nvPr/>
            </p:nvSpPr>
            <p:spPr>
              <a:xfrm>
                <a:off x="7706253" y="2495068"/>
                <a:ext cx="1774044" cy="3044536"/>
              </a:xfrm>
              <a:custGeom>
                <a:avLst/>
                <a:gdLst/>
                <a:ahLst/>
                <a:cxnLst/>
                <a:rect l="l" t="t" r="r" b="b"/>
                <a:pathLst>
                  <a:path w="36372" h="62420" extrusionOk="0">
                    <a:moveTo>
                      <a:pt x="0" y="0"/>
                    </a:moveTo>
                    <a:cubicBezTo>
                      <a:pt x="0" y="1"/>
                      <a:pt x="3960" y="9800"/>
                      <a:pt x="3860" y="26517"/>
                    </a:cubicBezTo>
                    <a:cubicBezTo>
                      <a:pt x="3759" y="43234"/>
                      <a:pt x="6466" y="59926"/>
                      <a:pt x="17118" y="62131"/>
                    </a:cubicBezTo>
                    <a:cubicBezTo>
                      <a:pt x="18054" y="62323"/>
                      <a:pt x="18979" y="62420"/>
                      <a:pt x="19884" y="62420"/>
                    </a:cubicBezTo>
                    <a:cubicBezTo>
                      <a:pt x="29278" y="62420"/>
                      <a:pt x="36371" y="51920"/>
                      <a:pt x="28095" y="27344"/>
                    </a:cubicBezTo>
                    <a:cubicBezTo>
                      <a:pt x="28095" y="27344"/>
                      <a:pt x="21730" y="8973"/>
                      <a:pt x="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39" name="Google Shape;239;p8"/>
              <p:cNvSpPr/>
              <p:nvPr/>
            </p:nvSpPr>
            <p:spPr>
              <a:xfrm>
                <a:off x="8154469" y="2825124"/>
                <a:ext cx="1245762" cy="2535081"/>
              </a:xfrm>
              <a:custGeom>
                <a:avLst/>
                <a:gdLst/>
                <a:ahLst/>
                <a:cxnLst/>
                <a:rect l="l" t="t" r="r" b="b"/>
                <a:pathLst>
                  <a:path w="25541" h="51975" extrusionOk="0">
                    <a:moveTo>
                      <a:pt x="0" y="0"/>
                    </a:moveTo>
                    <a:cubicBezTo>
                      <a:pt x="1354" y="7519"/>
                      <a:pt x="2507" y="15038"/>
                      <a:pt x="2281" y="30301"/>
                    </a:cubicBezTo>
                    <a:cubicBezTo>
                      <a:pt x="2080" y="45539"/>
                      <a:pt x="7294" y="50878"/>
                      <a:pt x="14286" y="51905"/>
                    </a:cubicBezTo>
                    <a:cubicBezTo>
                      <a:pt x="14596" y="51952"/>
                      <a:pt x="14902" y="51975"/>
                      <a:pt x="15202" y="51975"/>
                    </a:cubicBezTo>
                    <a:cubicBezTo>
                      <a:pt x="21681" y="51975"/>
                      <a:pt x="25540" y="41223"/>
                      <a:pt x="20151" y="24863"/>
                    </a:cubicBezTo>
                    <a:cubicBezTo>
                      <a:pt x="14512" y="7745"/>
                      <a:pt x="1" y="1"/>
                      <a:pt x="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40" name="Google Shape;240;p8"/>
              <p:cNvSpPr/>
              <p:nvPr/>
            </p:nvSpPr>
            <p:spPr>
              <a:xfrm>
                <a:off x="8314010" y="3060996"/>
                <a:ext cx="699872" cy="2183071"/>
              </a:xfrm>
              <a:custGeom>
                <a:avLst/>
                <a:gdLst/>
                <a:ahLst/>
                <a:cxnLst/>
                <a:rect l="l" t="t" r="r" b="b"/>
                <a:pathLst>
                  <a:path w="14349" h="44758" extrusionOk="0">
                    <a:moveTo>
                      <a:pt x="602" y="0"/>
                    </a:moveTo>
                    <a:cubicBezTo>
                      <a:pt x="301" y="0"/>
                      <a:pt x="0" y="302"/>
                      <a:pt x="213" y="603"/>
                    </a:cubicBezTo>
                    <a:cubicBezTo>
                      <a:pt x="6278" y="9174"/>
                      <a:pt x="9937" y="19200"/>
                      <a:pt x="11892" y="29450"/>
                    </a:cubicBezTo>
                    <a:cubicBezTo>
                      <a:pt x="12820" y="34312"/>
                      <a:pt x="13496" y="39375"/>
                      <a:pt x="13421" y="44363"/>
                    </a:cubicBezTo>
                    <a:cubicBezTo>
                      <a:pt x="13421" y="44626"/>
                      <a:pt x="13628" y="44757"/>
                      <a:pt x="13838" y="44757"/>
                    </a:cubicBezTo>
                    <a:cubicBezTo>
                      <a:pt x="14048" y="44757"/>
                      <a:pt x="14261" y="44626"/>
                      <a:pt x="14273" y="44363"/>
                    </a:cubicBezTo>
                    <a:cubicBezTo>
                      <a:pt x="14348" y="39651"/>
                      <a:pt x="13697" y="34864"/>
                      <a:pt x="12895" y="30227"/>
                    </a:cubicBezTo>
                    <a:cubicBezTo>
                      <a:pt x="11115" y="20227"/>
                      <a:pt x="7707" y="10403"/>
                      <a:pt x="2118" y="1906"/>
                    </a:cubicBezTo>
                    <a:cubicBezTo>
                      <a:pt x="1742" y="1305"/>
                      <a:pt x="1341" y="753"/>
                      <a:pt x="940" y="177"/>
                    </a:cubicBezTo>
                    <a:cubicBezTo>
                      <a:pt x="852" y="52"/>
                      <a:pt x="727" y="0"/>
                      <a:pt x="60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grpSp>
          <p:nvGrpSpPr>
            <p:cNvPr id="241" name="Google Shape;241;p8"/>
            <p:cNvGrpSpPr/>
            <p:nvPr/>
          </p:nvGrpSpPr>
          <p:grpSpPr>
            <a:xfrm>
              <a:off x="6335887" y="2865460"/>
              <a:ext cx="2515815" cy="3008588"/>
              <a:chOff x="6335887" y="2865460"/>
              <a:chExt cx="2515815" cy="3008588"/>
            </a:xfrm>
          </p:grpSpPr>
          <p:sp>
            <p:nvSpPr>
              <p:cNvPr id="242" name="Google Shape;242;p8"/>
              <p:cNvSpPr/>
              <p:nvPr/>
            </p:nvSpPr>
            <p:spPr>
              <a:xfrm>
                <a:off x="6335887" y="2865460"/>
                <a:ext cx="2515815" cy="3008588"/>
              </a:xfrm>
              <a:custGeom>
                <a:avLst/>
                <a:gdLst/>
                <a:ahLst/>
                <a:cxnLst/>
                <a:rect l="l" t="t" r="r" b="b"/>
                <a:pathLst>
                  <a:path w="51580" h="61683" extrusionOk="0">
                    <a:moveTo>
                      <a:pt x="6811" y="0"/>
                    </a:moveTo>
                    <a:cubicBezTo>
                      <a:pt x="6450" y="0"/>
                      <a:pt x="6092" y="72"/>
                      <a:pt x="5740" y="226"/>
                    </a:cubicBezTo>
                    <a:cubicBezTo>
                      <a:pt x="1" y="2732"/>
                      <a:pt x="7419" y="12757"/>
                      <a:pt x="10652" y="16843"/>
                    </a:cubicBezTo>
                    <a:cubicBezTo>
                      <a:pt x="13885" y="20903"/>
                      <a:pt x="14738" y="24136"/>
                      <a:pt x="12632" y="24136"/>
                    </a:cubicBezTo>
                    <a:cubicBezTo>
                      <a:pt x="11620" y="24136"/>
                      <a:pt x="10310" y="23643"/>
                      <a:pt x="9305" y="23643"/>
                    </a:cubicBezTo>
                    <a:cubicBezTo>
                      <a:pt x="8245" y="23643"/>
                      <a:pt x="7524" y="24191"/>
                      <a:pt x="7845" y="26442"/>
                    </a:cubicBezTo>
                    <a:cubicBezTo>
                      <a:pt x="8472" y="30828"/>
                      <a:pt x="13484" y="31981"/>
                      <a:pt x="15565" y="34587"/>
                    </a:cubicBezTo>
                    <a:cubicBezTo>
                      <a:pt x="17645" y="37194"/>
                      <a:pt x="19224" y="39274"/>
                      <a:pt x="15865" y="40026"/>
                    </a:cubicBezTo>
                    <a:cubicBezTo>
                      <a:pt x="12532" y="40752"/>
                      <a:pt x="14312" y="44086"/>
                      <a:pt x="21003" y="48372"/>
                    </a:cubicBezTo>
                    <a:cubicBezTo>
                      <a:pt x="27670" y="52657"/>
                      <a:pt x="25063" y="55164"/>
                      <a:pt x="20677" y="55464"/>
                    </a:cubicBezTo>
                    <a:cubicBezTo>
                      <a:pt x="16292" y="55790"/>
                      <a:pt x="21830" y="61204"/>
                      <a:pt x="34663" y="61630"/>
                    </a:cubicBezTo>
                    <a:cubicBezTo>
                      <a:pt x="35750" y="61666"/>
                      <a:pt x="36757" y="61682"/>
                      <a:pt x="37691" y="61682"/>
                    </a:cubicBezTo>
                    <a:cubicBezTo>
                      <a:pt x="47792" y="61682"/>
                      <a:pt x="49199" y="59750"/>
                      <a:pt x="49199" y="59750"/>
                    </a:cubicBezTo>
                    <a:cubicBezTo>
                      <a:pt x="49199" y="59750"/>
                      <a:pt x="51580" y="39600"/>
                      <a:pt x="46993" y="38547"/>
                    </a:cubicBezTo>
                    <a:cubicBezTo>
                      <a:pt x="46698" y="38481"/>
                      <a:pt x="46431" y="38450"/>
                      <a:pt x="46191" y="38450"/>
                    </a:cubicBezTo>
                    <a:cubicBezTo>
                      <a:pt x="43072" y="38450"/>
                      <a:pt x="44253" y="43605"/>
                      <a:pt x="42383" y="43605"/>
                    </a:cubicBezTo>
                    <a:cubicBezTo>
                      <a:pt x="42156" y="43605"/>
                      <a:pt x="41884" y="43529"/>
                      <a:pt x="41555" y="43359"/>
                    </a:cubicBezTo>
                    <a:cubicBezTo>
                      <a:pt x="38322" y="41680"/>
                      <a:pt x="39274" y="38146"/>
                      <a:pt x="40001" y="32707"/>
                    </a:cubicBezTo>
                    <a:cubicBezTo>
                      <a:pt x="40689" y="27557"/>
                      <a:pt x="38006" y="24002"/>
                      <a:pt x="36038" y="24002"/>
                    </a:cubicBezTo>
                    <a:cubicBezTo>
                      <a:pt x="35928" y="24002"/>
                      <a:pt x="35820" y="24013"/>
                      <a:pt x="35715" y="24036"/>
                    </a:cubicBezTo>
                    <a:cubicBezTo>
                      <a:pt x="33735" y="24462"/>
                      <a:pt x="37921" y="31028"/>
                      <a:pt x="33635" y="31454"/>
                    </a:cubicBezTo>
                    <a:cubicBezTo>
                      <a:pt x="33501" y="31468"/>
                      <a:pt x="33371" y="31474"/>
                      <a:pt x="33246" y="31474"/>
                    </a:cubicBezTo>
                    <a:cubicBezTo>
                      <a:pt x="29381" y="31474"/>
                      <a:pt x="29868" y="25206"/>
                      <a:pt x="29650" y="19549"/>
                    </a:cubicBezTo>
                    <a:cubicBezTo>
                      <a:pt x="29467" y="14216"/>
                      <a:pt x="24831" y="6603"/>
                      <a:pt x="21890" y="6603"/>
                    </a:cubicBezTo>
                    <a:cubicBezTo>
                      <a:pt x="21611" y="6603"/>
                      <a:pt x="21347" y="6672"/>
                      <a:pt x="21104" y="6817"/>
                    </a:cubicBezTo>
                    <a:cubicBezTo>
                      <a:pt x="18271" y="8472"/>
                      <a:pt x="25389" y="12757"/>
                      <a:pt x="21931" y="14838"/>
                    </a:cubicBezTo>
                    <a:cubicBezTo>
                      <a:pt x="21752" y="14947"/>
                      <a:pt x="21563" y="14999"/>
                      <a:pt x="21366" y="14999"/>
                    </a:cubicBezTo>
                    <a:cubicBezTo>
                      <a:pt x="18002" y="14999"/>
                      <a:pt x="12022" y="0"/>
                      <a:pt x="681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43" name="Google Shape;243;p8"/>
              <p:cNvSpPr/>
              <p:nvPr/>
            </p:nvSpPr>
            <p:spPr>
              <a:xfrm>
                <a:off x="6749104" y="3350765"/>
                <a:ext cx="1980363" cy="2429824"/>
              </a:xfrm>
              <a:custGeom>
                <a:avLst/>
                <a:gdLst/>
                <a:ahLst/>
                <a:cxnLst/>
                <a:rect l="l" t="t" r="r" b="b"/>
                <a:pathLst>
                  <a:path w="40602" h="49817" extrusionOk="0">
                    <a:moveTo>
                      <a:pt x="3434" y="0"/>
                    </a:moveTo>
                    <a:cubicBezTo>
                      <a:pt x="3433" y="0"/>
                      <a:pt x="0" y="301"/>
                      <a:pt x="3759" y="5213"/>
                    </a:cubicBezTo>
                    <a:cubicBezTo>
                      <a:pt x="7519" y="10126"/>
                      <a:pt x="10952" y="15239"/>
                      <a:pt x="8772" y="16391"/>
                    </a:cubicBezTo>
                    <a:cubicBezTo>
                      <a:pt x="8282" y="16647"/>
                      <a:pt x="7644" y="16717"/>
                      <a:pt x="6979" y="16717"/>
                    </a:cubicBezTo>
                    <a:cubicBezTo>
                      <a:pt x="6190" y="16717"/>
                      <a:pt x="5362" y="16619"/>
                      <a:pt x="4697" y="16619"/>
                    </a:cubicBezTo>
                    <a:cubicBezTo>
                      <a:pt x="3396" y="16619"/>
                      <a:pt x="2715" y="16992"/>
                      <a:pt x="4160" y="19198"/>
                    </a:cubicBezTo>
                    <a:cubicBezTo>
                      <a:pt x="6992" y="23484"/>
                      <a:pt x="10226" y="22657"/>
                      <a:pt x="12205" y="26717"/>
                    </a:cubicBezTo>
                    <a:cubicBezTo>
                      <a:pt x="14185" y="30802"/>
                      <a:pt x="7719" y="31003"/>
                      <a:pt x="9799" y="34236"/>
                    </a:cubicBezTo>
                    <a:cubicBezTo>
                      <a:pt x="11905" y="37469"/>
                      <a:pt x="17845" y="38848"/>
                      <a:pt x="19298" y="42908"/>
                    </a:cubicBezTo>
                    <a:cubicBezTo>
                      <a:pt x="20777" y="46993"/>
                      <a:pt x="12306" y="45514"/>
                      <a:pt x="16065" y="47820"/>
                    </a:cubicBezTo>
                    <a:cubicBezTo>
                      <a:pt x="18297" y="49189"/>
                      <a:pt x="24948" y="49816"/>
                      <a:pt x="30424" y="49816"/>
                    </a:cubicBezTo>
                    <a:cubicBezTo>
                      <a:pt x="34170" y="49816"/>
                      <a:pt x="37365" y="49523"/>
                      <a:pt x="38221" y="48973"/>
                    </a:cubicBezTo>
                    <a:cubicBezTo>
                      <a:pt x="40301" y="47620"/>
                      <a:pt x="40602" y="32056"/>
                      <a:pt x="38847" y="31630"/>
                    </a:cubicBezTo>
                    <a:cubicBezTo>
                      <a:pt x="38790" y="31616"/>
                      <a:pt x="38733" y="31609"/>
                      <a:pt x="38675" y="31609"/>
                    </a:cubicBezTo>
                    <a:cubicBezTo>
                      <a:pt x="37155" y="31609"/>
                      <a:pt x="35192" y="36091"/>
                      <a:pt x="32609" y="36091"/>
                    </a:cubicBezTo>
                    <a:cubicBezTo>
                      <a:pt x="32198" y="36091"/>
                      <a:pt x="31771" y="35978"/>
                      <a:pt x="31328" y="35715"/>
                    </a:cubicBezTo>
                    <a:cubicBezTo>
                      <a:pt x="27970" y="33710"/>
                      <a:pt x="30075" y="28071"/>
                      <a:pt x="30075" y="24311"/>
                    </a:cubicBezTo>
                    <a:cubicBezTo>
                      <a:pt x="30075" y="21548"/>
                      <a:pt x="29669" y="19868"/>
                      <a:pt x="29006" y="19868"/>
                    </a:cubicBezTo>
                    <a:cubicBezTo>
                      <a:pt x="28767" y="19868"/>
                      <a:pt x="28494" y="20087"/>
                      <a:pt x="28196" y="20552"/>
                    </a:cubicBezTo>
                    <a:cubicBezTo>
                      <a:pt x="27340" y="21872"/>
                      <a:pt x="26029" y="24683"/>
                      <a:pt x="24252" y="24683"/>
                    </a:cubicBezTo>
                    <a:cubicBezTo>
                      <a:pt x="23635" y="24683"/>
                      <a:pt x="22961" y="24344"/>
                      <a:pt x="22231" y="23484"/>
                    </a:cubicBezTo>
                    <a:cubicBezTo>
                      <a:pt x="19424" y="20151"/>
                      <a:pt x="18672" y="12532"/>
                      <a:pt x="18797" y="8973"/>
                    </a:cubicBezTo>
                    <a:cubicBezTo>
                      <a:pt x="18887" y="5771"/>
                      <a:pt x="18126" y="3341"/>
                      <a:pt x="17060" y="3341"/>
                    </a:cubicBezTo>
                    <a:cubicBezTo>
                      <a:pt x="16940" y="3341"/>
                      <a:pt x="16818" y="3371"/>
                      <a:pt x="16692" y="3434"/>
                    </a:cubicBezTo>
                    <a:cubicBezTo>
                      <a:pt x="15560" y="4000"/>
                      <a:pt x="15532" y="8408"/>
                      <a:pt x="13784" y="8408"/>
                    </a:cubicBezTo>
                    <a:cubicBezTo>
                      <a:pt x="13596" y="8408"/>
                      <a:pt x="13389" y="8358"/>
                      <a:pt x="13158" y="8246"/>
                    </a:cubicBezTo>
                    <a:cubicBezTo>
                      <a:pt x="10752" y="7093"/>
                      <a:pt x="8346" y="201"/>
                      <a:pt x="343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44" name="Google Shape;244;p8"/>
              <p:cNvSpPr/>
              <p:nvPr/>
            </p:nvSpPr>
            <p:spPr>
              <a:xfrm>
                <a:off x="6985611" y="3487333"/>
                <a:ext cx="1203865" cy="2225506"/>
              </a:xfrm>
              <a:custGeom>
                <a:avLst/>
                <a:gdLst/>
                <a:ahLst/>
                <a:cxnLst/>
                <a:rect l="l" t="t" r="r" b="b"/>
                <a:pathLst>
                  <a:path w="24682" h="45628" extrusionOk="0">
                    <a:moveTo>
                      <a:pt x="595" y="0"/>
                    </a:moveTo>
                    <a:cubicBezTo>
                      <a:pt x="288" y="0"/>
                      <a:pt x="0" y="426"/>
                      <a:pt x="289" y="734"/>
                    </a:cubicBezTo>
                    <a:cubicBezTo>
                      <a:pt x="6605" y="7601"/>
                      <a:pt x="11216" y="16022"/>
                      <a:pt x="15226" y="24393"/>
                    </a:cubicBezTo>
                    <a:cubicBezTo>
                      <a:pt x="18209" y="30634"/>
                      <a:pt x="20840" y="37025"/>
                      <a:pt x="23146" y="43516"/>
                    </a:cubicBezTo>
                    <a:cubicBezTo>
                      <a:pt x="23372" y="44118"/>
                      <a:pt x="23572" y="44744"/>
                      <a:pt x="23773" y="45346"/>
                    </a:cubicBezTo>
                    <a:cubicBezTo>
                      <a:pt x="23842" y="45543"/>
                      <a:pt x="24007" y="45628"/>
                      <a:pt x="24172" y="45628"/>
                    </a:cubicBezTo>
                    <a:cubicBezTo>
                      <a:pt x="24427" y="45628"/>
                      <a:pt x="24681" y="45425"/>
                      <a:pt x="24575" y="45120"/>
                    </a:cubicBezTo>
                    <a:cubicBezTo>
                      <a:pt x="23171" y="40860"/>
                      <a:pt x="21517" y="36674"/>
                      <a:pt x="19763" y="32539"/>
                    </a:cubicBezTo>
                    <a:cubicBezTo>
                      <a:pt x="16254" y="24168"/>
                      <a:pt x="12244" y="15947"/>
                      <a:pt x="7231" y="8378"/>
                    </a:cubicBezTo>
                    <a:cubicBezTo>
                      <a:pt x="5326" y="5471"/>
                      <a:pt x="3221" y="2689"/>
                      <a:pt x="865" y="133"/>
                    </a:cubicBezTo>
                    <a:cubicBezTo>
                      <a:pt x="784" y="39"/>
                      <a:pt x="689" y="0"/>
                      <a:pt x="59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grpSp>
          <p:nvGrpSpPr>
            <p:cNvPr id="245" name="Google Shape;245;p8"/>
            <p:cNvGrpSpPr/>
            <p:nvPr/>
          </p:nvGrpSpPr>
          <p:grpSpPr>
            <a:xfrm>
              <a:off x="5689236" y="4175880"/>
              <a:ext cx="2266428" cy="1679323"/>
              <a:chOff x="5689236" y="4175880"/>
              <a:chExt cx="2266428" cy="1679323"/>
            </a:xfrm>
          </p:grpSpPr>
          <p:sp>
            <p:nvSpPr>
              <p:cNvPr id="246" name="Google Shape;246;p8"/>
              <p:cNvSpPr/>
              <p:nvPr/>
            </p:nvSpPr>
            <p:spPr>
              <a:xfrm>
                <a:off x="5689236" y="4175880"/>
                <a:ext cx="2266428" cy="1679323"/>
              </a:xfrm>
              <a:custGeom>
                <a:avLst/>
                <a:gdLst/>
                <a:ahLst/>
                <a:cxnLst/>
                <a:rect l="l" t="t" r="r" b="b"/>
                <a:pathLst>
                  <a:path w="46467" h="34430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2" y="6"/>
                      <a:pt x="10633" y="34430"/>
                      <a:pt x="31436" y="34430"/>
                    </a:cubicBezTo>
                    <a:cubicBezTo>
                      <a:pt x="35966" y="34430"/>
                      <a:pt x="40978" y="32798"/>
                      <a:pt x="46467" y="28823"/>
                    </a:cubicBezTo>
                    <a:cubicBezTo>
                      <a:pt x="46467" y="28823"/>
                      <a:pt x="36342" y="12933"/>
                      <a:pt x="18371" y="7093"/>
                    </a:cubicBezTo>
                    <a:cubicBezTo>
                      <a:pt x="433" y="1256"/>
                      <a:pt x="1" y="2"/>
                      <a:pt x="0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47" name="Google Shape;247;p8"/>
              <p:cNvSpPr/>
              <p:nvPr/>
            </p:nvSpPr>
            <p:spPr>
              <a:xfrm>
                <a:off x="5903161" y="4420386"/>
                <a:ext cx="1874033" cy="1281319"/>
              </a:xfrm>
              <a:custGeom>
                <a:avLst/>
                <a:gdLst/>
                <a:ahLst/>
                <a:cxnLst/>
                <a:rect l="l" t="t" r="r" b="b"/>
                <a:pathLst>
                  <a:path w="38422" h="26270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8916" y="21722"/>
                      <a:pt x="20449" y="26270"/>
                      <a:pt x="28544" y="26270"/>
                    </a:cubicBezTo>
                    <a:cubicBezTo>
                      <a:pt x="34375" y="26270"/>
                      <a:pt x="38422" y="23910"/>
                      <a:pt x="38422" y="23910"/>
                    </a:cubicBezTo>
                    <a:cubicBezTo>
                      <a:pt x="37394" y="22331"/>
                      <a:pt x="33635" y="14812"/>
                      <a:pt x="21404" y="8872"/>
                    </a:cubicBezTo>
                    <a:cubicBezTo>
                      <a:pt x="9199" y="2908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48" name="Google Shape;248;p8"/>
              <p:cNvSpPr/>
              <p:nvPr/>
            </p:nvSpPr>
            <p:spPr>
              <a:xfrm>
                <a:off x="6052849" y="4583097"/>
                <a:ext cx="1630304" cy="1024324"/>
              </a:xfrm>
              <a:custGeom>
                <a:avLst/>
                <a:gdLst/>
                <a:ahLst/>
                <a:cxnLst/>
                <a:rect l="l" t="t" r="r" b="b"/>
                <a:pathLst>
                  <a:path w="33425" h="21001" extrusionOk="0">
                    <a:moveTo>
                      <a:pt x="602" y="1"/>
                    </a:moveTo>
                    <a:cubicBezTo>
                      <a:pt x="276" y="1"/>
                      <a:pt x="0" y="410"/>
                      <a:pt x="290" y="699"/>
                    </a:cubicBezTo>
                    <a:cubicBezTo>
                      <a:pt x="6656" y="6915"/>
                      <a:pt x="14049" y="12003"/>
                      <a:pt x="21919" y="16138"/>
                    </a:cubicBezTo>
                    <a:cubicBezTo>
                      <a:pt x="25403" y="17968"/>
                      <a:pt x="29012" y="19697"/>
                      <a:pt x="32746" y="20975"/>
                    </a:cubicBezTo>
                    <a:cubicBezTo>
                      <a:pt x="32795" y="20992"/>
                      <a:pt x="32841" y="21000"/>
                      <a:pt x="32885" y="21000"/>
                    </a:cubicBezTo>
                    <a:cubicBezTo>
                      <a:pt x="33285" y="21000"/>
                      <a:pt x="33424" y="20331"/>
                      <a:pt x="32972" y="20173"/>
                    </a:cubicBezTo>
                    <a:cubicBezTo>
                      <a:pt x="29313" y="18920"/>
                      <a:pt x="25754" y="17191"/>
                      <a:pt x="22345" y="15411"/>
                    </a:cubicBezTo>
                    <a:cubicBezTo>
                      <a:pt x="14526" y="11351"/>
                      <a:pt x="7207" y="6263"/>
                      <a:pt x="891" y="123"/>
                    </a:cubicBezTo>
                    <a:cubicBezTo>
                      <a:pt x="799" y="37"/>
                      <a:pt x="698" y="1"/>
                      <a:pt x="602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</p:grpSp>
      <p:sp>
        <p:nvSpPr>
          <p:cNvPr id="249" name="Google Shape;249;p8"/>
          <p:cNvSpPr/>
          <p:nvPr/>
        </p:nvSpPr>
        <p:spPr>
          <a:xfrm>
            <a:off x="-348325" y="478167"/>
            <a:ext cx="1389414" cy="1209336"/>
          </a:xfrm>
          <a:custGeom>
            <a:avLst/>
            <a:gdLst/>
            <a:ahLst/>
            <a:cxnLst/>
            <a:rect l="l" t="t" r="r" b="b"/>
            <a:pathLst>
              <a:path w="15189" h="7255" extrusionOk="0">
                <a:moveTo>
                  <a:pt x="9826" y="0"/>
                </a:moveTo>
                <a:cubicBezTo>
                  <a:pt x="9761" y="0"/>
                  <a:pt x="9694" y="4"/>
                  <a:pt x="9625" y="11"/>
                </a:cubicBezTo>
                <a:cubicBezTo>
                  <a:pt x="7119" y="287"/>
                  <a:pt x="7119" y="3069"/>
                  <a:pt x="7119" y="3069"/>
                </a:cubicBezTo>
                <a:cubicBezTo>
                  <a:pt x="6722" y="2923"/>
                  <a:pt x="6372" y="2861"/>
                  <a:pt x="6064" y="2861"/>
                </a:cubicBezTo>
                <a:cubicBezTo>
                  <a:pt x="4309" y="2861"/>
                  <a:pt x="3911" y="4874"/>
                  <a:pt x="3911" y="4874"/>
                </a:cubicBezTo>
                <a:cubicBezTo>
                  <a:pt x="3361" y="4624"/>
                  <a:pt x="2887" y="4519"/>
                  <a:pt x="2478" y="4519"/>
                </a:cubicBezTo>
                <a:cubicBezTo>
                  <a:pt x="387" y="4519"/>
                  <a:pt x="1" y="7255"/>
                  <a:pt x="1" y="7255"/>
                </a:cubicBezTo>
                <a:lnTo>
                  <a:pt x="15189" y="7255"/>
                </a:lnTo>
                <a:cubicBezTo>
                  <a:pt x="14870" y="4836"/>
                  <a:pt x="13899" y="4326"/>
                  <a:pt x="13135" y="4326"/>
                </a:cubicBezTo>
                <a:cubicBezTo>
                  <a:pt x="12578" y="4326"/>
                  <a:pt x="12131" y="4598"/>
                  <a:pt x="12131" y="4598"/>
                </a:cubicBezTo>
                <a:cubicBezTo>
                  <a:pt x="12131" y="4598"/>
                  <a:pt x="12131" y="0"/>
                  <a:pt x="982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250" name="Google Shape;250;p8"/>
          <p:cNvSpPr/>
          <p:nvPr/>
        </p:nvSpPr>
        <p:spPr>
          <a:xfrm>
            <a:off x="8521527" y="2538266"/>
            <a:ext cx="889634" cy="567511"/>
          </a:xfrm>
          <a:custGeom>
            <a:avLst/>
            <a:gdLst/>
            <a:ahLst/>
            <a:cxnLst/>
            <a:rect l="l" t="t" r="r" b="b"/>
            <a:pathLst>
              <a:path w="15164" h="7255" extrusionOk="0">
                <a:moveTo>
                  <a:pt x="5362" y="0"/>
                </a:moveTo>
                <a:cubicBezTo>
                  <a:pt x="3058" y="0"/>
                  <a:pt x="3058" y="4598"/>
                  <a:pt x="3058" y="4598"/>
                </a:cubicBezTo>
                <a:cubicBezTo>
                  <a:pt x="3058" y="4598"/>
                  <a:pt x="2611" y="4325"/>
                  <a:pt x="2054" y="4325"/>
                </a:cubicBezTo>
                <a:cubicBezTo>
                  <a:pt x="1290" y="4325"/>
                  <a:pt x="319" y="4836"/>
                  <a:pt x="0" y="7255"/>
                </a:cubicBezTo>
                <a:lnTo>
                  <a:pt x="15163" y="7255"/>
                </a:lnTo>
                <a:cubicBezTo>
                  <a:pt x="15163" y="7255"/>
                  <a:pt x="14777" y="4519"/>
                  <a:pt x="12700" y="4519"/>
                </a:cubicBezTo>
                <a:cubicBezTo>
                  <a:pt x="12294" y="4519"/>
                  <a:pt x="11824" y="4624"/>
                  <a:pt x="11278" y="4874"/>
                </a:cubicBezTo>
                <a:cubicBezTo>
                  <a:pt x="11278" y="4874"/>
                  <a:pt x="10880" y="2861"/>
                  <a:pt x="9125" y="2861"/>
                </a:cubicBezTo>
                <a:cubicBezTo>
                  <a:pt x="8817" y="2861"/>
                  <a:pt x="8467" y="2923"/>
                  <a:pt x="8070" y="3069"/>
                </a:cubicBezTo>
                <a:cubicBezTo>
                  <a:pt x="8070" y="3069"/>
                  <a:pt x="8070" y="287"/>
                  <a:pt x="5564" y="11"/>
                </a:cubicBezTo>
                <a:cubicBezTo>
                  <a:pt x="5495" y="4"/>
                  <a:pt x="5428" y="0"/>
                  <a:pt x="536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</p:spTree>
    <p:extLst>
      <p:ext uri="{BB962C8B-B14F-4D97-AF65-F5344CB8AC3E}">
        <p14:creationId xmlns:p14="http://schemas.microsoft.com/office/powerpoint/2010/main" val="12090750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62211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10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0" name="Google Shape;1050;p29"/>
          <p:cNvGrpSpPr/>
          <p:nvPr/>
        </p:nvGrpSpPr>
        <p:grpSpPr>
          <a:xfrm>
            <a:off x="0" y="5790636"/>
            <a:ext cx="9144000" cy="768387"/>
            <a:chOff x="0" y="4571577"/>
            <a:chExt cx="9144000" cy="576290"/>
          </a:xfrm>
        </p:grpSpPr>
        <p:sp>
          <p:nvSpPr>
            <p:cNvPr id="1051" name="Google Shape;1051;p29"/>
            <p:cNvSpPr/>
            <p:nvPr/>
          </p:nvSpPr>
          <p:spPr>
            <a:xfrm>
              <a:off x="0" y="4571577"/>
              <a:ext cx="913335" cy="576290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052" name="Google Shape;1052;p29"/>
            <p:cNvSpPr/>
            <p:nvPr/>
          </p:nvSpPr>
          <p:spPr>
            <a:xfrm>
              <a:off x="879907" y="4822087"/>
              <a:ext cx="986182" cy="325665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053" name="Google Shape;1053;p29"/>
            <p:cNvSpPr/>
            <p:nvPr/>
          </p:nvSpPr>
          <p:spPr>
            <a:xfrm flipH="1">
              <a:off x="1838076" y="4758410"/>
              <a:ext cx="986182" cy="389356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054" name="Google Shape;1054;p29"/>
            <p:cNvSpPr/>
            <p:nvPr/>
          </p:nvSpPr>
          <p:spPr>
            <a:xfrm>
              <a:off x="2781353" y="4718403"/>
              <a:ext cx="986182" cy="429334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055" name="Google Shape;1055;p29"/>
            <p:cNvSpPr/>
            <p:nvPr/>
          </p:nvSpPr>
          <p:spPr>
            <a:xfrm>
              <a:off x="3702450" y="4926825"/>
              <a:ext cx="986182" cy="220894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056" name="Google Shape;1056;p29"/>
            <p:cNvSpPr/>
            <p:nvPr/>
          </p:nvSpPr>
          <p:spPr>
            <a:xfrm flipH="1">
              <a:off x="8230665" y="4571577"/>
              <a:ext cx="913335" cy="576290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057" name="Google Shape;1057;p29"/>
            <p:cNvSpPr/>
            <p:nvPr/>
          </p:nvSpPr>
          <p:spPr>
            <a:xfrm flipH="1">
              <a:off x="7277911" y="4822087"/>
              <a:ext cx="986182" cy="325665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058" name="Google Shape;1058;p29"/>
            <p:cNvSpPr/>
            <p:nvPr/>
          </p:nvSpPr>
          <p:spPr>
            <a:xfrm>
              <a:off x="6319742" y="4758410"/>
              <a:ext cx="986182" cy="389356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059" name="Google Shape;1059;p29"/>
            <p:cNvSpPr/>
            <p:nvPr/>
          </p:nvSpPr>
          <p:spPr>
            <a:xfrm flipH="1">
              <a:off x="5376465" y="4718403"/>
              <a:ext cx="986182" cy="429334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060" name="Google Shape;1060;p29"/>
            <p:cNvSpPr/>
            <p:nvPr/>
          </p:nvSpPr>
          <p:spPr>
            <a:xfrm flipH="1">
              <a:off x="4429512" y="4850175"/>
              <a:ext cx="1012038" cy="297542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1061" name="Google Shape;1061;p29"/>
          <p:cNvSpPr/>
          <p:nvPr/>
        </p:nvSpPr>
        <p:spPr>
          <a:xfrm>
            <a:off x="-392150" y="1769124"/>
            <a:ext cx="1322035" cy="843345"/>
          </a:xfrm>
          <a:custGeom>
            <a:avLst/>
            <a:gdLst/>
            <a:ahLst/>
            <a:cxnLst/>
            <a:rect l="l" t="t" r="r" b="b"/>
            <a:pathLst>
              <a:path w="15164" h="7255" extrusionOk="0">
                <a:moveTo>
                  <a:pt x="5362" y="0"/>
                </a:moveTo>
                <a:cubicBezTo>
                  <a:pt x="3058" y="0"/>
                  <a:pt x="3058" y="4598"/>
                  <a:pt x="3058" y="4598"/>
                </a:cubicBezTo>
                <a:cubicBezTo>
                  <a:pt x="3058" y="4598"/>
                  <a:pt x="2611" y="4325"/>
                  <a:pt x="2054" y="4325"/>
                </a:cubicBezTo>
                <a:cubicBezTo>
                  <a:pt x="1290" y="4325"/>
                  <a:pt x="319" y="4836"/>
                  <a:pt x="0" y="7255"/>
                </a:cubicBezTo>
                <a:lnTo>
                  <a:pt x="15163" y="7255"/>
                </a:lnTo>
                <a:cubicBezTo>
                  <a:pt x="15163" y="7255"/>
                  <a:pt x="14777" y="4519"/>
                  <a:pt x="12700" y="4519"/>
                </a:cubicBezTo>
                <a:cubicBezTo>
                  <a:pt x="12294" y="4519"/>
                  <a:pt x="11824" y="4624"/>
                  <a:pt x="11278" y="4874"/>
                </a:cubicBezTo>
                <a:cubicBezTo>
                  <a:pt x="11278" y="4874"/>
                  <a:pt x="10880" y="2861"/>
                  <a:pt x="9125" y="2861"/>
                </a:cubicBezTo>
                <a:cubicBezTo>
                  <a:pt x="8817" y="2861"/>
                  <a:pt x="8467" y="2923"/>
                  <a:pt x="8070" y="3069"/>
                </a:cubicBezTo>
                <a:cubicBezTo>
                  <a:pt x="8070" y="3069"/>
                  <a:pt x="8070" y="287"/>
                  <a:pt x="5564" y="11"/>
                </a:cubicBezTo>
                <a:cubicBezTo>
                  <a:pt x="5495" y="4"/>
                  <a:pt x="5428" y="0"/>
                  <a:pt x="536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062" name="Google Shape;1062;p29"/>
          <p:cNvSpPr/>
          <p:nvPr/>
        </p:nvSpPr>
        <p:spPr>
          <a:xfrm>
            <a:off x="8024950" y="1034585"/>
            <a:ext cx="2374888" cy="843367"/>
          </a:xfrm>
          <a:custGeom>
            <a:avLst/>
            <a:gdLst/>
            <a:ahLst/>
            <a:cxnLst/>
            <a:rect l="l" t="t" r="r" b="b"/>
            <a:pathLst>
              <a:path w="19750" h="5729" extrusionOk="0">
                <a:moveTo>
                  <a:pt x="12239" y="1"/>
                </a:moveTo>
                <a:cubicBezTo>
                  <a:pt x="10760" y="1"/>
                  <a:pt x="9173" y="2822"/>
                  <a:pt x="9173" y="2822"/>
                </a:cubicBezTo>
                <a:cubicBezTo>
                  <a:pt x="9173" y="2822"/>
                  <a:pt x="8232" y="341"/>
                  <a:pt x="6562" y="341"/>
                </a:cubicBezTo>
                <a:cubicBezTo>
                  <a:pt x="6211" y="341"/>
                  <a:pt x="5827" y="451"/>
                  <a:pt x="5414" y="716"/>
                </a:cubicBezTo>
                <a:cubicBezTo>
                  <a:pt x="3058" y="2270"/>
                  <a:pt x="3609" y="3649"/>
                  <a:pt x="3609" y="3649"/>
                </a:cubicBezTo>
                <a:cubicBezTo>
                  <a:pt x="3609" y="3649"/>
                  <a:pt x="3228" y="3500"/>
                  <a:pt x="2697" y="3500"/>
                </a:cubicBezTo>
                <a:cubicBezTo>
                  <a:pt x="1868" y="3500"/>
                  <a:pt x="673" y="3864"/>
                  <a:pt x="0" y="5729"/>
                </a:cubicBezTo>
                <a:lnTo>
                  <a:pt x="19750" y="5729"/>
                </a:lnTo>
                <a:cubicBezTo>
                  <a:pt x="19750" y="5729"/>
                  <a:pt x="19337" y="2406"/>
                  <a:pt x="16528" y="2406"/>
                </a:cubicBezTo>
                <a:cubicBezTo>
                  <a:pt x="16091" y="2406"/>
                  <a:pt x="15597" y="2486"/>
                  <a:pt x="15038" y="2671"/>
                </a:cubicBezTo>
                <a:cubicBezTo>
                  <a:pt x="15038" y="2671"/>
                  <a:pt x="14060" y="441"/>
                  <a:pt x="12532" y="40"/>
                </a:cubicBezTo>
                <a:cubicBezTo>
                  <a:pt x="12435" y="13"/>
                  <a:pt x="12337" y="1"/>
                  <a:pt x="1223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063" name="Google Shape;1063;p29"/>
          <p:cNvSpPr/>
          <p:nvPr/>
        </p:nvSpPr>
        <p:spPr>
          <a:xfrm>
            <a:off x="7456393" y="-18267"/>
            <a:ext cx="1410167" cy="765141"/>
          </a:xfrm>
          <a:custGeom>
            <a:avLst/>
            <a:gdLst/>
            <a:ahLst/>
            <a:cxnLst/>
            <a:rect l="l" t="t" r="r" b="b"/>
            <a:pathLst>
              <a:path w="16393" h="6671" extrusionOk="0">
                <a:moveTo>
                  <a:pt x="8627" y="0"/>
                </a:moveTo>
                <a:cubicBezTo>
                  <a:pt x="8569" y="0"/>
                  <a:pt x="8511" y="1"/>
                  <a:pt x="8451" y="4"/>
                </a:cubicBezTo>
                <a:cubicBezTo>
                  <a:pt x="5093" y="104"/>
                  <a:pt x="5093" y="3337"/>
                  <a:pt x="5093" y="3337"/>
                </a:cubicBezTo>
                <a:cubicBezTo>
                  <a:pt x="5093" y="3337"/>
                  <a:pt x="4254" y="3067"/>
                  <a:pt x="3268" y="3067"/>
                </a:cubicBezTo>
                <a:cubicBezTo>
                  <a:pt x="1798" y="3067"/>
                  <a:pt x="1" y="3669"/>
                  <a:pt x="181" y="6670"/>
                </a:cubicBezTo>
                <a:lnTo>
                  <a:pt x="15644" y="6670"/>
                </a:lnTo>
                <a:cubicBezTo>
                  <a:pt x="15644" y="6670"/>
                  <a:pt x="16392" y="3147"/>
                  <a:pt x="13650" y="3147"/>
                </a:cubicBezTo>
                <a:cubicBezTo>
                  <a:pt x="13298" y="3147"/>
                  <a:pt x="12888" y="3206"/>
                  <a:pt x="12411" y="3337"/>
                </a:cubicBezTo>
                <a:cubicBezTo>
                  <a:pt x="12411" y="3337"/>
                  <a:pt x="11807" y="0"/>
                  <a:pt x="862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grpSp>
        <p:nvGrpSpPr>
          <p:cNvPr id="1064" name="Google Shape;1064;p29"/>
          <p:cNvGrpSpPr/>
          <p:nvPr/>
        </p:nvGrpSpPr>
        <p:grpSpPr>
          <a:xfrm>
            <a:off x="0" y="5883900"/>
            <a:ext cx="9144000" cy="1183117"/>
            <a:chOff x="0" y="4260525"/>
            <a:chExt cx="9144000" cy="887338"/>
          </a:xfrm>
        </p:grpSpPr>
        <p:sp>
          <p:nvSpPr>
            <p:cNvPr id="1065" name="Google Shape;1065;p29"/>
            <p:cNvSpPr/>
            <p:nvPr/>
          </p:nvSpPr>
          <p:spPr>
            <a:xfrm>
              <a:off x="0" y="4260525"/>
              <a:ext cx="928338" cy="88733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066" name="Google Shape;1066;p29"/>
            <p:cNvSpPr/>
            <p:nvPr/>
          </p:nvSpPr>
          <p:spPr>
            <a:xfrm>
              <a:off x="911486" y="44298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067" name="Google Shape;1067;p29"/>
            <p:cNvSpPr/>
            <p:nvPr/>
          </p:nvSpPr>
          <p:spPr>
            <a:xfrm flipH="1">
              <a:off x="1838113" y="44298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068" name="Google Shape;1068;p29"/>
            <p:cNvSpPr/>
            <p:nvPr/>
          </p:nvSpPr>
          <p:spPr>
            <a:xfrm>
              <a:off x="2785105" y="4405470"/>
              <a:ext cx="954571" cy="74229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069" name="Google Shape;1069;p29"/>
            <p:cNvSpPr/>
            <p:nvPr/>
          </p:nvSpPr>
          <p:spPr>
            <a:xfrm>
              <a:off x="3730274" y="4539752"/>
              <a:ext cx="954571" cy="60799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070" name="Google Shape;1070;p29"/>
            <p:cNvSpPr/>
            <p:nvPr/>
          </p:nvSpPr>
          <p:spPr>
            <a:xfrm flipH="1">
              <a:off x="8215662" y="4260525"/>
              <a:ext cx="928338" cy="88733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071" name="Google Shape;1071;p29"/>
            <p:cNvSpPr/>
            <p:nvPr/>
          </p:nvSpPr>
          <p:spPr>
            <a:xfrm flipH="1">
              <a:off x="7277943" y="44298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072" name="Google Shape;1072;p29"/>
            <p:cNvSpPr/>
            <p:nvPr/>
          </p:nvSpPr>
          <p:spPr>
            <a:xfrm>
              <a:off x="6351316" y="44298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073" name="Google Shape;1073;p29"/>
            <p:cNvSpPr/>
            <p:nvPr/>
          </p:nvSpPr>
          <p:spPr>
            <a:xfrm flipH="1">
              <a:off x="5404324" y="4405470"/>
              <a:ext cx="954571" cy="74229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074" name="Google Shape;1074;p29"/>
            <p:cNvSpPr/>
            <p:nvPr/>
          </p:nvSpPr>
          <p:spPr>
            <a:xfrm flipH="1">
              <a:off x="4459155" y="4539752"/>
              <a:ext cx="954571" cy="60799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1075" name="Google Shape;1075;p29"/>
          <p:cNvSpPr/>
          <p:nvPr/>
        </p:nvSpPr>
        <p:spPr>
          <a:xfrm>
            <a:off x="-755875" y="404951"/>
            <a:ext cx="2374888" cy="843367"/>
          </a:xfrm>
          <a:custGeom>
            <a:avLst/>
            <a:gdLst/>
            <a:ahLst/>
            <a:cxnLst/>
            <a:rect l="l" t="t" r="r" b="b"/>
            <a:pathLst>
              <a:path w="19750" h="5729" extrusionOk="0">
                <a:moveTo>
                  <a:pt x="12239" y="1"/>
                </a:moveTo>
                <a:cubicBezTo>
                  <a:pt x="10760" y="1"/>
                  <a:pt x="9173" y="2822"/>
                  <a:pt x="9173" y="2822"/>
                </a:cubicBezTo>
                <a:cubicBezTo>
                  <a:pt x="9173" y="2822"/>
                  <a:pt x="8232" y="341"/>
                  <a:pt x="6562" y="341"/>
                </a:cubicBezTo>
                <a:cubicBezTo>
                  <a:pt x="6211" y="341"/>
                  <a:pt x="5827" y="451"/>
                  <a:pt x="5414" y="716"/>
                </a:cubicBezTo>
                <a:cubicBezTo>
                  <a:pt x="3058" y="2270"/>
                  <a:pt x="3609" y="3649"/>
                  <a:pt x="3609" y="3649"/>
                </a:cubicBezTo>
                <a:cubicBezTo>
                  <a:pt x="3609" y="3649"/>
                  <a:pt x="3228" y="3500"/>
                  <a:pt x="2697" y="3500"/>
                </a:cubicBezTo>
                <a:cubicBezTo>
                  <a:pt x="1868" y="3500"/>
                  <a:pt x="673" y="3864"/>
                  <a:pt x="0" y="5729"/>
                </a:cubicBezTo>
                <a:lnTo>
                  <a:pt x="19750" y="5729"/>
                </a:lnTo>
                <a:cubicBezTo>
                  <a:pt x="19750" y="5729"/>
                  <a:pt x="19337" y="2406"/>
                  <a:pt x="16528" y="2406"/>
                </a:cubicBezTo>
                <a:cubicBezTo>
                  <a:pt x="16091" y="2406"/>
                  <a:pt x="15597" y="2486"/>
                  <a:pt x="15038" y="2671"/>
                </a:cubicBezTo>
                <a:cubicBezTo>
                  <a:pt x="15038" y="2671"/>
                  <a:pt x="14060" y="441"/>
                  <a:pt x="12532" y="40"/>
                </a:cubicBezTo>
                <a:cubicBezTo>
                  <a:pt x="12435" y="13"/>
                  <a:pt x="12337" y="1"/>
                  <a:pt x="1223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</p:spTree>
    <p:extLst>
      <p:ext uri="{BB962C8B-B14F-4D97-AF65-F5344CB8AC3E}">
        <p14:creationId xmlns:p14="http://schemas.microsoft.com/office/powerpoint/2010/main" val="28690558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10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7" name="Google Shape;1077;p30"/>
          <p:cNvGrpSpPr/>
          <p:nvPr/>
        </p:nvGrpSpPr>
        <p:grpSpPr>
          <a:xfrm>
            <a:off x="0" y="5689036"/>
            <a:ext cx="9144000" cy="768387"/>
            <a:chOff x="0" y="4571577"/>
            <a:chExt cx="9144000" cy="576290"/>
          </a:xfrm>
        </p:grpSpPr>
        <p:sp>
          <p:nvSpPr>
            <p:cNvPr id="1078" name="Google Shape;1078;p30"/>
            <p:cNvSpPr/>
            <p:nvPr/>
          </p:nvSpPr>
          <p:spPr>
            <a:xfrm>
              <a:off x="0" y="4571577"/>
              <a:ext cx="913335" cy="576290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079" name="Google Shape;1079;p30"/>
            <p:cNvSpPr/>
            <p:nvPr/>
          </p:nvSpPr>
          <p:spPr>
            <a:xfrm>
              <a:off x="879907" y="4822087"/>
              <a:ext cx="986182" cy="325665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080" name="Google Shape;1080;p30"/>
            <p:cNvSpPr/>
            <p:nvPr/>
          </p:nvSpPr>
          <p:spPr>
            <a:xfrm flipH="1">
              <a:off x="1838076" y="4758410"/>
              <a:ext cx="986182" cy="389356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081" name="Google Shape;1081;p30"/>
            <p:cNvSpPr/>
            <p:nvPr/>
          </p:nvSpPr>
          <p:spPr>
            <a:xfrm>
              <a:off x="2781353" y="4718403"/>
              <a:ext cx="986182" cy="429334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082" name="Google Shape;1082;p30"/>
            <p:cNvSpPr/>
            <p:nvPr/>
          </p:nvSpPr>
          <p:spPr>
            <a:xfrm>
              <a:off x="3702450" y="4926825"/>
              <a:ext cx="986182" cy="220894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083" name="Google Shape;1083;p30"/>
            <p:cNvSpPr/>
            <p:nvPr/>
          </p:nvSpPr>
          <p:spPr>
            <a:xfrm flipH="1">
              <a:off x="8230665" y="4571577"/>
              <a:ext cx="913335" cy="576290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084" name="Google Shape;1084;p30"/>
            <p:cNvSpPr/>
            <p:nvPr/>
          </p:nvSpPr>
          <p:spPr>
            <a:xfrm flipH="1">
              <a:off x="7277911" y="4822087"/>
              <a:ext cx="986182" cy="325665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085" name="Google Shape;1085;p30"/>
            <p:cNvSpPr/>
            <p:nvPr/>
          </p:nvSpPr>
          <p:spPr>
            <a:xfrm>
              <a:off x="6319742" y="4758410"/>
              <a:ext cx="986182" cy="389356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086" name="Google Shape;1086;p30"/>
            <p:cNvSpPr/>
            <p:nvPr/>
          </p:nvSpPr>
          <p:spPr>
            <a:xfrm flipH="1">
              <a:off x="5376465" y="4718403"/>
              <a:ext cx="986182" cy="429334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087" name="Google Shape;1087;p30"/>
            <p:cNvSpPr/>
            <p:nvPr/>
          </p:nvSpPr>
          <p:spPr>
            <a:xfrm flipH="1">
              <a:off x="4429512" y="4850175"/>
              <a:ext cx="1012038" cy="297542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grpSp>
        <p:nvGrpSpPr>
          <p:cNvPr id="1088" name="Google Shape;1088;p30"/>
          <p:cNvGrpSpPr/>
          <p:nvPr/>
        </p:nvGrpSpPr>
        <p:grpSpPr>
          <a:xfrm>
            <a:off x="0" y="5680700"/>
            <a:ext cx="9144000" cy="1183117"/>
            <a:chOff x="0" y="4260525"/>
            <a:chExt cx="9144000" cy="887338"/>
          </a:xfrm>
        </p:grpSpPr>
        <p:sp>
          <p:nvSpPr>
            <p:cNvPr id="1089" name="Google Shape;1089;p30"/>
            <p:cNvSpPr/>
            <p:nvPr/>
          </p:nvSpPr>
          <p:spPr>
            <a:xfrm>
              <a:off x="0" y="4260525"/>
              <a:ext cx="928338" cy="88733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090" name="Google Shape;1090;p30"/>
            <p:cNvSpPr/>
            <p:nvPr/>
          </p:nvSpPr>
          <p:spPr>
            <a:xfrm>
              <a:off x="911486" y="44298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091" name="Google Shape;1091;p30"/>
            <p:cNvSpPr/>
            <p:nvPr/>
          </p:nvSpPr>
          <p:spPr>
            <a:xfrm flipH="1">
              <a:off x="1838113" y="44298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092" name="Google Shape;1092;p30"/>
            <p:cNvSpPr/>
            <p:nvPr/>
          </p:nvSpPr>
          <p:spPr>
            <a:xfrm>
              <a:off x="2785105" y="4405470"/>
              <a:ext cx="954571" cy="74229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093" name="Google Shape;1093;p30"/>
            <p:cNvSpPr/>
            <p:nvPr/>
          </p:nvSpPr>
          <p:spPr>
            <a:xfrm>
              <a:off x="3730274" y="4539752"/>
              <a:ext cx="954571" cy="60799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094" name="Google Shape;1094;p30"/>
            <p:cNvSpPr/>
            <p:nvPr/>
          </p:nvSpPr>
          <p:spPr>
            <a:xfrm flipH="1">
              <a:off x="8215662" y="4260525"/>
              <a:ext cx="928338" cy="88733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095" name="Google Shape;1095;p30"/>
            <p:cNvSpPr/>
            <p:nvPr/>
          </p:nvSpPr>
          <p:spPr>
            <a:xfrm flipH="1">
              <a:off x="7277943" y="44298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096" name="Google Shape;1096;p30"/>
            <p:cNvSpPr/>
            <p:nvPr/>
          </p:nvSpPr>
          <p:spPr>
            <a:xfrm>
              <a:off x="6351316" y="44298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097" name="Google Shape;1097;p30"/>
            <p:cNvSpPr/>
            <p:nvPr/>
          </p:nvSpPr>
          <p:spPr>
            <a:xfrm flipH="1">
              <a:off x="5404324" y="4405470"/>
              <a:ext cx="954571" cy="74229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098" name="Google Shape;1098;p30"/>
            <p:cNvSpPr/>
            <p:nvPr/>
          </p:nvSpPr>
          <p:spPr>
            <a:xfrm flipH="1">
              <a:off x="4459155" y="4539752"/>
              <a:ext cx="954571" cy="60799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grpSp>
        <p:nvGrpSpPr>
          <p:cNvPr id="1099" name="Google Shape;1099;p30"/>
          <p:cNvGrpSpPr/>
          <p:nvPr/>
        </p:nvGrpSpPr>
        <p:grpSpPr>
          <a:xfrm flipH="1">
            <a:off x="7649772" y="5578790"/>
            <a:ext cx="773843" cy="1320868"/>
            <a:chOff x="4376621" y="3930330"/>
            <a:chExt cx="1138339" cy="1457482"/>
          </a:xfrm>
        </p:grpSpPr>
        <p:sp>
          <p:nvSpPr>
            <p:cNvPr id="1100" name="Google Shape;1100;p30"/>
            <p:cNvSpPr/>
            <p:nvPr/>
          </p:nvSpPr>
          <p:spPr>
            <a:xfrm>
              <a:off x="4376621" y="3930330"/>
              <a:ext cx="1138339" cy="1457482"/>
            </a:xfrm>
            <a:custGeom>
              <a:avLst/>
              <a:gdLst/>
              <a:ahLst/>
              <a:cxnLst/>
              <a:rect l="l" t="t" r="r" b="b"/>
              <a:pathLst>
                <a:path w="27233" h="34868" extrusionOk="0">
                  <a:moveTo>
                    <a:pt x="22477" y="1"/>
                  </a:moveTo>
                  <a:cubicBezTo>
                    <a:pt x="18469" y="1"/>
                    <a:pt x="14395" y="7676"/>
                    <a:pt x="12414" y="7676"/>
                  </a:cubicBezTo>
                  <a:cubicBezTo>
                    <a:pt x="12365" y="7676"/>
                    <a:pt x="12317" y="7671"/>
                    <a:pt x="12270" y="7662"/>
                  </a:cubicBezTo>
                  <a:cubicBezTo>
                    <a:pt x="9864" y="7135"/>
                    <a:pt x="15303" y="2223"/>
                    <a:pt x="13423" y="1070"/>
                  </a:cubicBezTo>
                  <a:cubicBezTo>
                    <a:pt x="13311" y="1001"/>
                    <a:pt x="13172" y="968"/>
                    <a:pt x="13010" y="968"/>
                  </a:cubicBezTo>
                  <a:cubicBezTo>
                    <a:pt x="10440" y="968"/>
                    <a:pt x="1958" y="9323"/>
                    <a:pt x="992" y="19341"/>
                  </a:cubicBezTo>
                  <a:cubicBezTo>
                    <a:pt x="1" y="29371"/>
                    <a:pt x="9944" y="34868"/>
                    <a:pt x="15733" y="34868"/>
                  </a:cubicBezTo>
                  <a:cubicBezTo>
                    <a:pt x="16091" y="34868"/>
                    <a:pt x="16433" y="34847"/>
                    <a:pt x="16756" y="34805"/>
                  </a:cubicBezTo>
                  <a:cubicBezTo>
                    <a:pt x="22295" y="34078"/>
                    <a:pt x="24476" y="30845"/>
                    <a:pt x="21443" y="30218"/>
                  </a:cubicBezTo>
                  <a:cubicBezTo>
                    <a:pt x="18436" y="29591"/>
                    <a:pt x="16656" y="27085"/>
                    <a:pt x="18736" y="25506"/>
                  </a:cubicBezTo>
                  <a:cubicBezTo>
                    <a:pt x="20817" y="23952"/>
                    <a:pt x="24376" y="22699"/>
                    <a:pt x="25428" y="18814"/>
                  </a:cubicBezTo>
                  <a:cubicBezTo>
                    <a:pt x="26105" y="16274"/>
                    <a:pt x="25977" y="15275"/>
                    <a:pt x="25190" y="15275"/>
                  </a:cubicBezTo>
                  <a:cubicBezTo>
                    <a:pt x="24781" y="15275"/>
                    <a:pt x="24194" y="15545"/>
                    <a:pt x="23448" y="16007"/>
                  </a:cubicBezTo>
                  <a:cubicBezTo>
                    <a:pt x="22432" y="16631"/>
                    <a:pt x="21006" y="17451"/>
                    <a:pt x="20239" y="17451"/>
                  </a:cubicBezTo>
                  <a:cubicBezTo>
                    <a:pt x="19342" y="17451"/>
                    <a:pt x="19347" y="16327"/>
                    <a:pt x="21970" y="12449"/>
                  </a:cubicBezTo>
                  <a:cubicBezTo>
                    <a:pt x="25052" y="7937"/>
                    <a:pt x="27233" y="4027"/>
                    <a:pt x="25528" y="1797"/>
                  </a:cubicBezTo>
                  <a:cubicBezTo>
                    <a:pt x="24541" y="512"/>
                    <a:pt x="23511" y="1"/>
                    <a:pt x="2247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101" name="Google Shape;1101;p30"/>
            <p:cNvSpPr/>
            <p:nvPr/>
          </p:nvSpPr>
          <p:spPr>
            <a:xfrm>
              <a:off x="4422268" y="4152292"/>
              <a:ext cx="916716" cy="1182898"/>
            </a:xfrm>
            <a:custGeom>
              <a:avLst/>
              <a:gdLst/>
              <a:ahLst/>
              <a:cxnLst/>
              <a:rect l="l" t="t" r="r" b="b"/>
              <a:pathLst>
                <a:path w="21931" h="28299" extrusionOk="0">
                  <a:moveTo>
                    <a:pt x="18929" y="1"/>
                  </a:moveTo>
                  <a:cubicBezTo>
                    <a:pt x="16894" y="1"/>
                    <a:pt x="14874" y="5965"/>
                    <a:pt x="12106" y="7765"/>
                  </a:cubicBezTo>
                  <a:cubicBezTo>
                    <a:pt x="11580" y="8114"/>
                    <a:pt x="11182" y="8263"/>
                    <a:pt x="10874" y="8263"/>
                  </a:cubicBezTo>
                  <a:cubicBezTo>
                    <a:pt x="9388" y="8263"/>
                    <a:pt x="9991" y="4796"/>
                    <a:pt x="8496" y="3529"/>
                  </a:cubicBezTo>
                  <a:cubicBezTo>
                    <a:pt x="8271" y="3339"/>
                    <a:pt x="8044" y="3251"/>
                    <a:pt x="7813" y="3251"/>
                  </a:cubicBezTo>
                  <a:cubicBezTo>
                    <a:pt x="6197" y="3251"/>
                    <a:pt x="4440" y="7586"/>
                    <a:pt x="2356" y="11249"/>
                  </a:cubicBezTo>
                  <a:cubicBezTo>
                    <a:pt x="0" y="15434"/>
                    <a:pt x="2707" y="20848"/>
                    <a:pt x="2707" y="20848"/>
                  </a:cubicBezTo>
                  <a:cubicBezTo>
                    <a:pt x="6904" y="26788"/>
                    <a:pt x="12692" y="28299"/>
                    <a:pt x="15968" y="28299"/>
                  </a:cubicBezTo>
                  <a:cubicBezTo>
                    <a:pt x="17308" y="28299"/>
                    <a:pt x="18228" y="28046"/>
                    <a:pt x="18446" y="27740"/>
                  </a:cubicBezTo>
                  <a:cubicBezTo>
                    <a:pt x="19223" y="26713"/>
                    <a:pt x="16291" y="26161"/>
                    <a:pt x="14211" y="24332"/>
                  </a:cubicBezTo>
                  <a:cubicBezTo>
                    <a:pt x="12106" y="22527"/>
                    <a:pt x="20827" y="16963"/>
                    <a:pt x="19975" y="15359"/>
                  </a:cubicBezTo>
                  <a:cubicBezTo>
                    <a:pt x="19148" y="13755"/>
                    <a:pt x="18647" y="15008"/>
                    <a:pt x="15815" y="13555"/>
                  </a:cubicBezTo>
                  <a:cubicBezTo>
                    <a:pt x="12958" y="12076"/>
                    <a:pt x="21930" y="1925"/>
                    <a:pt x="19624" y="246"/>
                  </a:cubicBezTo>
                  <a:cubicBezTo>
                    <a:pt x="19392" y="78"/>
                    <a:pt x="19160" y="1"/>
                    <a:pt x="1892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102" name="Google Shape;1102;p30"/>
            <p:cNvSpPr/>
            <p:nvPr/>
          </p:nvSpPr>
          <p:spPr>
            <a:xfrm>
              <a:off x="4701957" y="4417099"/>
              <a:ext cx="402534" cy="766905"/>
            </a:xfrm>
            <a:custGeom>
              <a:avLst/>
              <a:gdLst/>
              <a:ahLst/>
              <a:cxnLst/>
              <a:rect l="l" t="t" r="r" b="b"/>
              <a:pathLst>
                <a:path w="9630" h="18347" extrusionOk="0">
                  <a:moveTo>
                    <a:pt x="9026" y="0"/>
                  </a:moveTo>
                  <a:cubicBezTo>
                    <a:pt x="8898" y="0"/>
                    <a:pt x="8768" y="52"/>
                    <a:pt x="8673" y="177"/>
                  </a:cubicBezTo>
                  <a:cubicBezTo>
                    <a:pt x="4813" y="5365"/>
                    <a:pt x="1680" y="11530"/>
                    <a:pt x="76" y="17821"/>
                  </a:cubicBezTo>
                  <a:cubicBezTo>
                    <a:pt x="1" y="18138"/>
                    <a:pt x="262" y="18346"/>
                    <a:pt x="509" y="18346"/>
                  </a:cubicBezTo>
                  <a:cubicBezTo>
                    <a:pt x="672" y="18346"/>
                    <a:pt x="828" y="18256"/>
                    <a:pt x="878" y="18047"/>
                  </a:cubicBezTo>
                  <a:cubicBezTo>
                    <a:pt x="2482" y="11831"/>
                    <a:pt x="5565" y="5741"/>
                    <a:pt x="9400" y="603"/>
                  </a:cubicBezTo>
                  <a:cubicBezTo>
                    <a:pt x="9630" y="302"/>
                    <a:pt x="9334" y="0"/>
                    <a:pt x="902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grpSp>
        <p:nvGrpSpPr>
          <p:cNvPr id="1103" name="Google Shape;1103;p30"/>
          <p:cNvGrpSpPr/>
          <p:nvPr/>
        </p:nvGrpSpPr>
        <p:grpSpPr>
          <a:xfrm flipH="1">
            <a:off x="8170382" y="5476885"/>
            <a:ext cx="642193" cy="1478267"/>
            <a:chOff x="3804453" y="3817886"/>
            <a:chExt cx="944680" cy="1631161"/>
          </a:xfrm>
        </p:grpSpPr>
        <p:sp>
          <p:nvSpPr>
            <p:cNvPr id="1104" name="Google Shape;1104;p30"/>
            <p:cNvSpPr/>
            <p:nvPr/>
          </p:nvSpPr>
          <p:spPr>
            <a:xfrm>
              <a:off x="3804453" y="3817886"/>
              <a:ext cx="944680" cy="1631161"/>
            </a:xfrm>
            <a:custGeom>
              <a:avLst/>
              <a:gdLst/>
              <a:ahLst/>
              <a:cxnLst/>
              <a:rect l="l" t="t" r="r" b="b"/>
              <a:pathLst>
                <a:path w="22600" h="39023" extrusionOk="0">
                  <a:moveTo>
                    <a:pt x="18339" y="1"/>
                  </a:moveTo>
                  <a:lnTo>
                    <a:pt x="18339" y="1"/>
                  </a:lnTo>
                  <a:cubicBezTo>
                    <a:pt x="14354" y="1780"/>
                    <a:pt x="3602" y="7945"/>
                    <a:pt x="1522" y="23710"/>
                  </a:cubicBezTo>
                  <a:cubicBezTo>
                    <a:pt x="0" y="35105"/>
                    <a:pt x="8639" y="39023"/>
                    <a:pt x="14653" y="39023"/>
                  </a:cubicBezTo>
                  <a:cubicBezTo>
                    <a:pt x="16959" y="39023"/>
                    <a:pt x="18880" y="38446"/>
                    <a:pt x="19693" y="37495"/>
                  </a:cubicBezTo>
                  <a:cubicBezTo>
                    <a:pt x="22600" y="34036"/>
                    <a:pt x="21572" y="24963"/>
                    <a:pt x="19367" y="19750"/>
                  </a:cubicBezTo>
                  <a:cubicBezTo>
                    <a:pt x="17186" y="14512"/>
                    <a:pt x="18339" y="1"/>
                    <a:pt x="1833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105" name="Google Shape;1105;p30"/>
            <p:cNvSpPr/>
            <p:nvPr/>
          </p:nvSpPr>
          <p:spPr>
            <a:xfrm>
              <a:off x="3909164" y="4049420"/>
              <a:ext cx="722638" cy="1318539"/>
            </a:xfrm>
            <a:custGeom>
              <a:avLst/>
              <a:gdLst/>
              <a:ahLst/>
              <a:cxnLst/>
              <a:rect l="l" t="t" r="r" b="b"/>
              <a:pathLst>
                <a:path w="17288" h="31544" extrusionOk="0">
                  <a:moveTo>
                    <a:pt x="11749" y="0"/>
                  </a:moveTo>
                  <a:cubicBezTo>
                    <a:pt x="11748" y="1"/>
                    <a:pt x="4756" y="4061"/>
                    <a:pt x="1924" y="17544"/>
                  </a:cubicBezTo>
                  <a:cubicBezTo>
                    <a:pt x="0" y="26770"/>
                    <a:pt x="6072" y="31544"/>
                    <a:pt x="10719" y="31544"/>
                  </a:cubicBezTo>
                  <a:cubicBezTo>
                    <a:pt x="12852" y="31544"/>
                    <a:pt x="14685" y="30539"/>
                    <a:pt x="15308" y="28497"/>
                  </a:cubicBezTo>
                  <a:cubicBezTo>
                    <a:pt x="17288" y="22031"/>
                    <a:pt x="10496" y="9600"/>
                    <a:pt x="117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106" name="Google Shape;1106;p30"/>
            <p:cNvSpPr/>
            <p:nvPr/>
          </p:nvSpPr>
          <p:spPr>
            <a:xfrm>
              <a:off x="4165570" y="4246427"/>
              <a:ext cx="160554" cy="1024894"/>
            </a:xfrm>
            <a:custGeom>
              <a:avLst/>
              <a:gdLst/>
              <a:ahLst/>
              <a:cxnLst/>
              <a:rect l="l" t="t" r="r" b="b"/>
              <a:pathLst>
                <a:path w="3841" h="24519" extrusionOk="0">
                  <a:moveTo>
                    <a:pt x="3322" y="0"/>
                  </a:moveTo>
                  <a:cubicBezTo>
                    <a:pt x="3150" y="0"/>
                    <a:pt x="2978" y="91"/>
                    <a:pt x="2908" y="300"/>
                  </a:cubicBezTo>
                  <a:cubicBezTo>
                    <a:pt x="1053" y="5689"/>
                    <a:pt x="76" y="11328"/>
                    <a:pt x="26" y="17042"/>
                  </a:cubicBezTo>
                  <a:cubicBezTo>
                    <a:pt x="1" y="19423"/>
                    <a:pt x="76" y="21879"/>
                    <a:pt x="527" y="24210"/>
                  </a:cubicBezTo>
                  <a:cubicBezTo>
                    <a:pt x="568" y="24425"/>
                    <a:pt x="726" y="24518"/>
                    <a:pt x="891" y="24518"/>
                  </a:cubicBezTo>
                  <a:cubicBezTo>
                    <a:pt x="1132" y="24518"/>
                    <a:pt x="1388" y="24321"/>
                    <a:pt x="1329" y="24009"/>
                  </a:cubicBezTo>
                  <a:cubicBezTo>
                    <a:pt x="903" y="21729"/>
                    <a:pt x="828" y="19348"/>
                    <a:pt x="853" y="17042"/>
                  </a:cubicBezTo>
                  <a:cubicBezTo>
                    <a:pt x="903" y="11403"/>
                    <a:pt x="1881" y="5814"/>
                    <a:pt x="3735" y="526"/>
                  </a:cubicBezTo>
                  <a:cubicBezTo>
                    <a:pt x="3841" y="208"/>
                    <a:pt x="3583" y="0"/>
                    <a:pt x="332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grpSp>
        <p:nvGrpSpPr>
          <p:cNvPr id="1107" name="Google Shape;1107;p30"/>
          <p:cNvGrpSpPr/>
          <p:nvPr/>
        </p:nvGrpSpPr>
        <p:grpSpPr>
          <a:xfrm>
            <a:off x="813407" y="5634307"/>
            <a:ext cx="773843" cy="1320868"/>
            <a:chOff x="4376621" y="3930330"/>
            <a:chExt cx="1138339" cy="1457482"/>
          </a:xfrm>
        </p:grpSpPr>
        <p:sp>
          <p:nvSpPr>
            <p:cNvPr id="1108" name="Google Shape;1108;p30"/>
            <p:cNvSpPr/>
            <p:nvPr/>
          </p:nvSpPr>
          <p:spPr>
            <a:xfrm>
              <a:off x="4376621" y="3930330"/>
              <a:ext cx="1138339" cy="1457482"/>
            </a:xfrm>
            <a:custGeom>
              <a:avLst/>
              <a:gdLst/>
              <a:ahLst/>
              <a:cxnLst/>
              <a:rect l="l" t="t" r="r" b="b"/>
              <a:pathLst>
                <a:path w="27233" h="34868" extrusionOk="0">
                  <a:moveTo>
                    <a:pt x="22477" y="1"/>
                  </a:moveTo>
                  <a:cubicBezTo>
                    <a:pt x="18469" y="1"/>
                    <a:pt x="14395" y="7676"/>
                    <a:pt x="12414" y="7676"/>
                  </a:cubicBezTo>
                  <a:cubicBezTo>
                    <a:pt x="12365" y="7676"/>
                    <a:pt x="12317" y="7671"/>
                    <a:pt x="12270" y="7662"/>
                  </a:cubicBezTo>
                  <a:cubicBezTo>
                    <a:pt x="9864" y="7135"/>
                    <a:pt x="15303" y="2223"/>
                    <a:pt x="13423" y="1070"/>
                  </a:cubicBezTo>
                  <a:cubicBezTo>
                    <a:pt x="13311" y="1001"/>
                    <a:pt x="13172" y="968"/>
                    <a:pt x="13010" y="968"/>
                  </a:cubicBezTo>
                  <a:cubicBezTo>
                    <a:pt x="10440" y="968"/>
                    <a:pt x="1958" y="9323"/>
                    <a:pt x="992" y="19341"/>
                  </a:cubicBezTo>
                  <a:cubicBezTo>
                    <a:pt x="1" y="29371"/>
                    <a:pt x="9944" y="34868"/>
                    <a:pt x="15733" y="34868"/>
                  </a:cubicBezTo>
                  <a:cubicBezTo>
                    <a:pt x="16091" y="34868"/>
                    <a:pt x="16433" y="34847"/>
                    <a:pt x="16756" y="34805"/>
                  </a:cubicBezTo>
                  <a:cubicBezTo>
                    <a:pt x="22295" y="34078"/>
                    <a:pt x="24476" y="30845"/>
                    <a:pt x="21443" y="30218"/>
                  </a:cubicBezTo>
                  <a:cubicBezTo>
                    <a:pt x="18436" y="29591"/>
                    <a:pt x="16656" y="27085"/>
                    <a:pt x="18736" y="25506"/>
                  </a:cubicBezTo>
                  <a:cubicBezTo>
                    <a:pt x="20817" y="23952"/>
                    <a:pt x="24376" y="22699"/>
                    <a:pt x="25428" y="18814"/>
                  </a:cubicBezTo>
                  <a:cubicBezTo>
                    <a:pt x="26105" y="16274"/>
                    <a:pt x="25977" y="15275"/>
                    <a:pt x="25190" y="15275"/>
                  </a:cubicBezTo>
                  <a:cubicBezTo>
                    <a:pt x="24781" y="15275"/>
                    <a:pt x="24194" y="15545"/>
                    <a:pt x="23448" y="16007"/>
                  </a:cubicBezTo>
                  <a:cubicBezTo>
                    <a:pt x="22432" y="16631"/>
                    <a:pt x="21006" y="17451"/>
                    <a:pt x="20239" y="17451"/>
                  </a:cubicBezTo>
                  <a:cubicBezTo>
                    <a:pt x="19342" y="17451"/>
                    <a:pt x="19347" y="16327"/>
                    <a:pt x="21970" y="12449"/>
                  </a:cubicBezTo>
                  <a:cubicBezTo>
                    <a:pt x="25052" y="7937"/>
                    <a:pt x="27233" y="4027"/>
                    <a:pt x="25528" y="1797"/>
                  </a:cubicBezTo>
                  <a:cubicBezTo>
                    <a:pt x="24541" y="512"/>
                    <a:pt x="23511" y="1"/>
                    <a:pt x="2247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109" name="Google Shape;1109;p30"/>
            <p:cNvSpPr/>
            <p:nvPr/>
          </p:nvSpPr>
          <p:spPr>
            <a:xfrm>
              <a:off x="4422268" y="4152292"/>
              <a:ext cx="916716" cy="1182898"/>
            </a:xfrm>
            <a:custGeom>
              <a:avLst/>
              <a:gdLst/>
              <a:ahLst/>
              <a:cxnLst/>
              <a:rect l="l" t="t" r="r" b="b"/>
              <a:pathLst>
                <a:path w="21931" h="28299" extrusionOk="0">
                  <a:moveTo>
                    <a:pt x="18929" y="1"/>
                  </a:moveTo>
                  <a:cubicBezTo>
                    <a:pt x="16894" y="1"/>
                    <a:pt x="14874" y="5965"/>
                    <a:pt x="12106" y="7765"/>
                  </a:cubicBezTo>
                  <a:cubicBezTo>
                    <a:pt x="11580" y="8114"/>
                    <a:pt x="11182" y="8263"/>
                    <a:pt x="10874" y="8263"/>
                  </a:cubicBezTo>
                  <a:cubicBezTo>
                    <a:pt x="9388" y="8263"/>
                    <a:pt x="9991" y="4796"/>
                    <a:pt x="8496" y="3529"/>
                  </a:cubicBezTo>
                  <a:cubicBezTo>
                    <a:pt x="8271" y="3339"/>
                    <a:pt x="8044" y="3251"/>
                    <a:pt x="7813" y="3251"/>
                  </a:cubicBezTo>
                  <a:cubicBezTo>
                    <a:pt x="6197" y="3251"/>
                    <a:pt x="4440" y="7586"/>
                    <a:pt x="2356" y="11249"/>
                  </a:cubicBezTo>
                  <a:cubicBezTo>
                    <a:pt x="0" y="15434"/>
                    <a:pt x="2707" y="20848"/>
                    <a:pt x="2707" y="20848"/>
                  </a:cubicBezTo>
                  <a:cubicBezTo>
                    <a:pt x="6904" y="26788"/>
                    <a:pt x="12692" y="28299"/>
                    <a:pt x="15968" y="28299"/>
                  </a:cubicBezTo>
                  <a:cubicBezTo>
                    <a:pt x="17308" y="28299"/>
                    <a:pt x="18228" y="28046"/>
                    <a:pt x="18446" y="27740"/>
                  </a:cubicBezTo>
                  <a:cubicBezTo>
                    <a:pt x="19223" y="26713"/>
                    <a:pt x="16291" y="26161"/>
                    <a:pt x="14211" y="24332"/>
                  </a:cubicBezTo>
                  <a:cubicBezTo>
                    <a:pt x="12106" y="22527"/>
                    <a:pt x="20827" y="16963"/>
                    <a:pt x="19975" y="15359"/>
                  </a:cubicBezTo>
                  <a:cubicBezTo>
                    <a:pt x="19148" y="13755"/>
                    <a:pt x="18647" y="15008"/>
                    <a:pt x="15815" y="13555"/>
                  </a:cubicBezTo>
                  <a:cubicBezTo>
                    <a:pt x="12958" y="12076"/>
                    <a:pt x="21930" y="1925"/>
                    <a:pt x="19624" y="246"/>
                  </a:cubicBezTo>
                  <a:cubicBezTo>
                    <a:pt x="19392" y="78"/>
                    <a:pt x="19160" y="1"/>
                    <a:pt x="1892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110" name="Google Shape;1110;p30"/>
            <p:cNvSpPr/>
            <p:nvPr/>
          </p:nvSpPr>
          <p:spPr>
            <a:xfrm>
              <a:off x="4701957" y="4417099"/>
              <a:ext cx="402534" cy="766905"/>
            </a:xfrm>
            <a:custGeom>
              <a:avLst/>
              <a:gdLst/>
              <a:ahLst/>
              <a:cxnLst/>
              <a:rect l="l" t="t" r="r" b="b"/>
              <a:pathLst>
                <a:path w="9630" h="18347" extrusionOk="0">
                  <a:moveTo>
                    <a:pt x="9026" y="0"/>
                  </a:moveTo>
                  <a:cubicBezTo>
                    <a:pt x="8898" y="0"/>
                    <a:pt x="8768" y="52"/>
                    <a:pt x="8673" y="177"/>
                  </a:cubicBezTo>
                  <a:cubicBezTo>
                    <a:pt x="4813" y="5365"/>
                    <a:pt x="1680" y="11530"/>
                    <a:pt x="76" y="17821"/>
                  </a:cubicBezTo>
                  <a:cubicBezTo>
                    <a:pt x="1" y="18138"/>
                    <a:pt x="262" y="18346"/>
                    <a:pt x="509" y="18346"/>
                  </a:cubicBezTo>
                  <a:cubicBezTo>
                    <a:pt x="672" y="18346"/>
                    <a:pt x="828" y="18256"/>
                    <a:pt x="878" y="18047"/>
                  </a:cubicBezTo>
                  <a:cubicBezTo>
                    <a:pt x="2482" y="11831"/>
                    <a:pt x="5565" y="5741"/>
                    <a:pt x="9400" y="603"/>
                  </a:cubicBezTo>
                  <a:cubicBezTo>
                    <a:pt x="9630" y="302"/>
                    <a:pt x="9334" y="0"/>
                    <a:pt x="902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grpSp>
        <p:nvGrpSpPr>
          <p:cNvPr id="1111" name="Google Shape;1111;p30"/>
          <p:cNvGrpSpPr/>
          <p:nvPr/>
        </p:nvGrpSpPr>
        <p:grpSpPr>
          <a:xfrm>
            <a:off x="430697" y="5398819"/>
            <a:ext cx="642193" cy="1478267"/>
            <a:chOff x="3804453" y="3817886"/>
            <a:chExt cx="944680" cy="1631161"/>
          </a:xfrm>
        </p:grpSpPr>
        <p:sp>
          <p:nvSpPr>
            <p:cNvPr id="1112" name="Google Shape;1112;p30"/>
            <p:cNvSpPr/>
            <p:nvPr/>
          </p:nvSpPr>
          <p:spPr>
            <a:xfrm>
              <a:off x="3804453" y="3817886"/>
              <a:ext cx="944680" cy="1631161"/>
            </a:xfrm>
            <a:custGeom>
              <a:avLst/>
              <a:gdLst/>
              <a:ahLst/>
              <a:cxnLst/>
              <a:rect l="l" t="t" r="r" b="b"/>
              <a:pathLst>
                <a:path w="22600" h="39023" extrusionOk="0">
                  <a:moveTo>
                    <a:pt x="18339" y="1"/>
                  </a:moveTo>
                  <a:lnTo>
                    <a:pt x="18339" y="1"/>
                  </a:lnTo>
                  <a:cubicBezTo>
                    <a:pt x="14354" y="1780"/>
                    <a:pt x="3602" y="7945"/>
                    <a:pt x="1522" y="23710"/>
                  </a:cubicBezTo>
                  <a:cubicBezTo>
                    <a:pt x="0" y="35105"/>
                    <a:pt x="8639" y="39023"/>
                    <a:pt x="14653" y="39023"/>
                  </a:cubicBezTo>
                  <a:cubicBezTo>
                    <a:pt x="16959" y="39023"/>
                    <a:pt x="18880" y="38446"/>
                    <a:pt x="19693" y="37495"/>
                  </a:cubicBezTo>
                  <a:cubicBezTo>
                    <a:pt x="22600" y="34036"/>
                    <a:pt x="21572" y="24963"/>
                    <a:pt x="19367" y="19750"/>
                  </a:cubicBezTo>
                  <a:cubicBezTo>
                    <a:pt x="17186" y="14512"/>
                    <a:pt x="18339" y="1"/>
                    <a:pt x="1833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113" name="Google Shape;1113;p30"/>
            <p:cNvSpPr/>
            <p:nvPr/>
          </p:nvSpPr>
          <p:spPr>
            <a:xfrm>
              <a:off x="3909164" y="4049420"/>
              <a:ext cx="722638" cy="1318539"/>
            </a:xfrm>
            <a:custGeom>
              <a:avLst/>
              <a:gdLst/>
              <a:ahLst/>
              <a:cxnLst/>
              <a:rect l="l" t="t" r="r" b="b"/>
              <a:pathLst>
                <a:path w="17288" h="31544" extrusionOk="0">
                  <a:moveTo>
                    <a:pt x="11749" y="0"/>
                  </a:moveTo>
                  <a:cubicBezTo>
                    <a:pt x="11748" y="1"/>
                    <a:pt x="4756" y="4061"/>
                    <a:pt x="1924" y="17544"/>
                  </a:cubicBezTo>
                  <a:cubicBezTo>
                    <a:pt x="0" y="26770"/>
                    <a:pt x="6072" y="31544"/>
                    <a:pt x="10719" y="31544"/>
                  </a:cubicBezTo>
                  <a:cubicBezTo>
                    <a:pt x="12852" y="31544"/>
                    <a:pt x="14685" y="30539"/>
                    <a:pt x="15308" y="28497"/>
                  </a:cubicBezTo>
                  <a:cubicBezTo>
                    <a:pt x="17288" y="22031"/>
                    <a:pt x="10496" y="9600"/>
                    <a:pt x="117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114" name="Google Shape;1114;p30"/>
            <p:cNvSpPr/>
            <p:nvPr/>
          </p:nvSpPr>
          <p:spPr>
            <a:xfrm>
              <a:off x="4165570" y="4246427"/>
              <a:ext cx="160554" cy="1024894"/>
            </a:xfrm>
            <a:custGeom>
              <a:avLst/>
              <a:gdLst/>
              <a:ahLst/>
              <a:cxnLst/>
              <a:rect l="l" t="t" r="r" b="b"/>
              <a:pathLst>
                <a:path w="3841" h="24519" extrusionOk="0">
                  <a:moveTo>
                    <a:pt x="3322" y="0"/>
                  </a:moveTo>
                  <a:cubicBezTo>
                    <a:pt x="3150" y="0"/>
                    <a:pt x="2978" y="91"/>
                    <a:pt x="2908" y="300"/>
                  </a:cubicBezTo>
                  <a:cubicBezTo>
                    <a:pt x="1053" y="5689"/>
                    <a:pt x="76" y="11328"/>
                    <a:pt x="26" y="17042"/>
                  </a:cubicBezTo>
                  <a:cubicBezTo>
                    <a:pt x="1" y="19423"/>
                    <a:pt x="76" y="21879"/>
                    <a:pt x="527" y="24210"/>
                  </a:cubicBezTo>
                  <a:cubicBezTo>
                    <a:pt x="568" y="24425"/>
                    <a:pt x="726" y="24518"/>
                    <a:pt x="891" y="24518"/>
                  </a:cubicBezTo>
                  <a:cubicBezTo>
                    <a:pt x="1132" y="24518"/>
                    <a:pt x="1388" y="24321"/>
                    <a:pt x="1329" y="24009"/>
                  </a:cubicBezTo>
                  <a:cubicBezTo>
                    <a:pt x="903" y="21729"/>
                    <a:pt x="828" y="19348"/>
                    <a:pt x="853" y="17042"/>
                  </a:cubicBezTo>
                  <a:cubicBezTo>
                    <a:pt x="903" y="11403"/>
                    <a:pt x="1881" y="5814"/>
                    <a:pt x="3735" y="526"/>
                  </a:cubicBezTo>
                  <a:cubicBezTo>
                    <a:pt x="3841" y="208"/>
                    <a:pt x="3583" y="0"/>
                    <a:pt x="332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grpSp>
        <p:nvGrpSpPr>
          <p:cNvPr id="1115" name="Google Shape;1115;p30"/>
          <p:cNvGrpSpPr/>
          <p:nvPr/>
        </p:nvGrpSpPr>
        <p:grpSpPr>
          <a:xfrm>
            <a:off x="8449030" y="2488667"/>
            <a:ext cx="829600" cy="3528367"/>
            <a:chOff x="8449030" y="1866500"/>
            <a:chExt cx="829600" cy="2646275"/>
          </a:xfrm>
        </p:grpSpPr>
        <p:sp>
          <p:nvSpPr>
            <p:cNvPr id="1116" name="Google Shape;1116;p30"/>
            <p:cNvSpPr/>
            <p:nvPr/>
          </p:nvSpPr>
          <p:spPr>
            <a:xfrm>
              <a:off x="8449030" y="1866500"/>
              <a:ext cx="829600" cy="2646275"/>
            </a:xfrm>
            <a:custGeom>
              <a:avLst/>
              <a:gdLst/>
              <a:ahLst/>
              <a:cxnLst/>
              <a:rect l="l" t="t" r="r" b="b"/>
              <a:pathLst>
                <a:path w="33184" h="105851" extrusionOk="0">
                  <a:moveTo>
                    <a:pt x="22322" y="1"/>
                  </a:moveTo>
                  <a:cubicBezTo>
                    <a:pt x="19049" y="1"/>
                    <a:pt x="14806" y="1870"/>
                    <a:pt x="15038" y="11665"/>
                  </a:cubicBezTo>
                  <a:cubicBezTo>
                    <a:pt x="15038" y="11665"/>
                    <a:pt x="5665" y="13419"/>
                    <a:pt x="10351" y="29058"/>
                  </a:cubicBezTo>
                  <a:cubicBezTo>
                    <a:pt x="10351" y="29058"/>
                    <a:pt x="1755" y="33545"/>
                    <a:pt x="9173" y="47028"/>
                  </a:cubicBezTo>
                  <a:cubicBezTo>
                    <a:pt x="9173" y="47028"/>
                    <a:pt x="0" y="57981"/>
                    <a:pt x="6642" y="70487"/>
                  </a:cubicBezTo>
                  <a:cubicBezTo>
                    <a:pt x="6642" y="70487"/>
                    <a:pt x="1379" y="79460"/>
                    <a:pt x="6442" y="91014"/>
                  </a:cubicBezTo>
                  <a:cubicBezTo>
                    <a:pt x="6442" y="91014"/>
                    <a:pt x="2156" y="96678"/>
                    <a:pt x="6642" y="105851"/>
                  </a:cubicBezTo>
                  <a:lnTo>
                    <a:pt x="26392" y="105851"/>
                  </a:lnTo>
                  <a:cubicBezTo>
                    <a:pt x="26392" y="105851"/>
                    <a:pt x="33184" y="27304"/>
                    <a:pt x="28798" y="6001"/>
                  </a:cubicBezTo>
                  <a:cubicBezTo>
                    <a:pt x="28146" y="2793"/>
                    <a:pt x="27219" y="863"/>
                    <a:pt x="25991" y="712"/>
                  </a:cubicBezTo>
                  <a:cubicBezTo>
                    <a:pt x="25991" y="712"/>
                    <a:pt x="24341" y="1"/>
                    <a:pt x="2232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117" name="Google Shape;1117;p30"/>
            <p:cNvSpPr/>
            <p:nvPr/>
          </p:nvSpPr>
          <p:spPr>
            <a:xfrm>
              <a:off x="8556180" y="1952550"/>
              <a:ext cx="722450" cy="2560225"/>
            </a:xfrm>
            <a:custGeom>
              <a:avLst/>
              <a:gdLst/>
              <a:ahLst/>
              <a:cxnLst/>
              <a:rect l="l" t="t" r="r" b="b"/>
              <a:pathLst>
                <a:path w="28898" h="102409" extrusionOk="0">
                  <a:moveTo>
                    <a:pt x="19928" y="0"/>
                  </a:moveTo>
                  <a:cubicBezTo>
                    <a:pt x="19241" y="0"/>
                    <a:pt x="18527" y="182"/>
                    <a:pt x="17795" y="604"/>
                  </a:cubicBezTo>
                  <a:cubicBezTo>
                    <a:pt x="12707" y="3536"/>
                    <a:pt x="14487" y="11331"/>
                    <a:pt x="14487" y="11331"/>
                  </a:cubicBezTo>
                  <a:cubicBezTo>
                    <a:pt x="14487" y="11331"/>
                    <a:pt x="4887" y="15842"/>
                    <a:pt x="10176" y="25992"/>
                  </a:cubicBezTo>
                  <a:cubicBezTo>
                    <a:pt x="10176" y="25992"/>
                    <a:pt x="1178" y="32258"/>
                    <a:pt x="8797" y="44564"/>
                  </a:cubicBezTo>
                  <a:cubicBezTo>
                    <a:pt x="8797" y="44564"/>
                    <a:pt x="0" y="54739"/>
                    <a:pt x="7243" y="65667"/>
                  </a:cubicBezTo>
                  <a:cubicBezTo>
                    <a:pt x="7243" y="65667"/>
                    <a:pt x="401" y="77973"/>
                    <a:pt x="6842" y="84439"/>
                  </a:cubicBezTo>
                  <a:cubicBezTo>
                    <a:pt x="6842" y="84439"/>
                    <a:pt x="1704" y="94539"/>
                    <a:pt x="7168" y="102409"/>
                  </a:cubicBezTo>
                  <a:lnTo>
                    <a:pt x="22106" y="102409"/>
                  </a:lnTo>
                  <a:cubicBezTo>
                    <a:pt x="22106" y="102409"/>
                    <a:pt x="28898" y="23862"/>
                    <a:pt x="24512" y="2559"/>
                  </a:cubicBezTo>
                  <a:cubicBezTo>
                    <a:pt x="23268" y="1189"/>
                    <a:pt x="21687" y="0"/>
                    <a:pt x="1992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118" name="Google Shape;1118;p30"/>
            <p:cNvSpPr/>
            <p:nvPr/>
          </p:nvSpPr>
          <p:spPr>
            <a:xfrm>
              <a:off x="8916930" y="2499925"/>
              <a:ext cx="262825" cy="465800"/>
            </a:xfrm>
            <a:custGeom>
              <a:avLst/>
              <a:gdLst/>
              <a:ahLst/>
              <a:cxnLst/>
              <a:rect l="l" t="t" r="r" b="b"/>
              <a:pathLst>
                <a:path w="10513" h="18632" extrusionOk="0">
                  <a:moveTo>
                    <a:pt x="535" y="1"/>
                  </a:moveTo>
                  <a:cubicBezTo>
                    <a:pt x="276" y="1"/>
                    <a:pt x="1" y="277"/>
                    <a:pt x="157" y="589"/>
                  </a:cubicBezTo>
                  <a:cubicBezTo>
                    <a:pt x="3340" y="6528"/>
                    <a:pt x="6498" y="12493"/>
                    <a:pt x="9681" y="18433"/>
                  </a:cubicBezTo>
                  <a:cubicBezTo>
                    <a:pt x="9751" y="18573"/>
                    <a:pt x="9864" y="18631"/>
                    <a:pt x="9980" y="18631"/>
                  </a:cubicBezTo>
                  <a:cubicBezTo>
                    <a:pt x="10239" y="18631"/>
                    <a:pt x="10513" y="18344"/>
                    <a:pt x="10357" y="18032"/>
                  </a:cubicBezTo>
                  <a:cubicBezTo>
                    <a:pt x="7174" y="12092"/>
                    <a:pt x="4016" y="6153"/>
                    <a:pt x="833" y="188"/>
                  </a:cubicBezTo>
                  <a:cubicBezTo>
                    <a:pt x="764" y="56"/>
                    <a:pt x="651" y="1"/>
                    <a:pt x="535" y="1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119" name="Google Shape;1119;p30"/>
            <p:cNvSpPr/>
            <p:nvPr/>
          </p:nvSpPr>
          <p:spPr>
            <a:xfrm>
              <a:off x="8844155" y="2702700"/>
              <a:ext cx="320750" cy="405700"/>
            </a:xfrm>
            <a:custGeom>
              <a:avLst/>
              <a:gdLst/>
              <a:ahLst/>
              <a:cxnLst/>
              <a:rect l="l" t="t" r="r" b="b"/>
              <a:pathLst>
                <a:path w="12830" h="16228" extrusionOk="0">
                  <a:moveTo>
                    <a:pt x="549" y="0"/>
                  </a:moveTo>
                  <a:cubicBezTo>
                    <a:pt x="267" y="0"/>
                    <a:pt x="1" y="268"/>
                    <a:pt x="211" y="548"/>
                  </a:cubicBezTo>
                  <a:cubicBezTo>
                    <a:pt x="4120" y="5736"/>
                    <a:pt x="8030" y="10899"/>
                    <a:pt x="11940" y="16062"/>
                  </a:cubicBezTo>
                  <a:cubicBezTo>
                    <a:pt x="12028" y="16179"/>
                    <a:pt x="12148" y="16228"/>
                    <a:pt x="12267" y="16228"/>
                  </a:cubicBezTo>
                  <a:cubicBezTo>
                    <a:pt x="12553" y="16228"/>
                    <a:pt x="12829" y="15944"/>
                    <a:pt x="12617" y="15661"/>
                  </a:cubicBezTo>
                  <a:cubicBezTo>
                    <a:pt x="8707" y="10498"/>
                    <a:pt x="4797" y="5335"/>
                    <a:pt x="887" y="172"/>
                  </a:cubicBezTo>
                  <a:cubicBezTo>
                    <a:pt x="796" y="51"/>
                    <a:pt x="671" y="0"/>
                    <a:pt x="549" y="0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120" name="Google Shape;1120;p30"/>
            <p:cNvSpPr/>
            <p:nvPr/>
          </p:nvSpPr>
          <p:spPr>
            <a:xfrm>
              <a:off x="8860455" y="3360325"/>
              <a:ext cx="284325" cy="393225"/>
            </a:xfrm>
            <a:custGeom>
              <a:avLst/>
              <a:gdLst/>
              <a:ahLst/>
              <a:cxnLst/>
              <a:rect l="l" t="t" r="r" b="b"/>
              <a:pathLst>
                <a:path w="11373" h="15729" extrusionOk="0">
                  <a:moveTo>
                    <a:pt x="558" y="0"/>
                  </a:moveTo>
                  <a:cubicBezTo>
                    <a:pt x="277" y="0"/>
                    <a:pt x="1" y="280"/>
                    <a:pt x="210" y="559"/>
                  </a:cubicBezTo>
                  <a:cubicBezTo>
                    <a:pt x="3644" y="5571"/>
                    <a:pt x="7077" y="10559"/>
                    <a:pt x="10511" y="15546"/>
                  </a:cubicBezTo>
                  <a:cubicBezTo>
                    <a:pt x="10594" y="15675"/>
                    <a:pt x="10714" y="15728"/>
                    <a:pt x="10832" y="15728"/>
                  </a:cubicBezTo>
                  <a:cubicBezTo>
                    <a:pt x="11106" y="15728"/>
                    <a:pt x="11373" y="15443"/>
                    <a:pt x="11163" y="15145"/>
                  </a:cubicBezTo>
                  <a:cubicBezTo>
                    <a:pt x="7754" y="10158"/>
                    <a:pt x="4321" y="5170"/>
                    <a:pt x="887" y="183"/>
                  </a:cubicBezTo>
                  <a:cubicBezTo>
                    <a:pt x="803" y="53"/>
                    <a:pt x="680" y="0"/>
                    <a:pt x="558" y="0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121" name="Google Shape;1121;p30"/>
            <p:cNvSpPr/>
            <p:nvPr/>
          </p:nvSpPr>
          <p:spPr>
            <a:xfrm>
              <a:off x="8824655" y="3813125"/>
              <a:ext cx="281275" cy="353700"/>
            </a:xfrm>
            <a:custGeom>
              <a:avLst/>
              <a:gdLst/>
              <a:ahLst/>
              <a:cxnLst/>
              <a:rect l="l" t="t" r="r" b="b"/>
              <a:pathLst>
                <a:path w="11251" h="14148" extrusionOk="0">
                  <a:moveTo>
                    <a:pt x="563" y="0"/>
                  </a:moveTo>
                  <a:cubicBezTo>
                    <a:pt x="277" y="0"/>
                    <a:pt x="1" y="284"/>
                    <a:pt x="214" y="567"/>
                  </a:cubicBezTo>
                  <a:cubicBezTo>
                    <a:pt x="3597" y="5028"/>
                    <a:pt x="6981" y="9515"/>
                    <a:pt x="10364" y="13976"/>
                  </a:cubicBezTo>
                  <a:cubicBezTo>
                    <a:pt x="10455" y="14097"/>
                    <a:pt x="10580" y="14147"/>
                    <a:pt x="10702" y="14147"/>
                  </a:cubicBezTo>
                  <a:cubicBezTo>
                    <a:pt x="10985" y="14147"/>
                    <a:pt x="11251" y="13880"/>
                    <a:pt x="11041" y="13600"/>
                  </a:cubicBezTo>
                  <a:cubicBezTo>
                    <a:pt x="7657" y="9114"/>
                    <a:pt x="4274" y="4652"/>
                    <a:pt x="890" y="166"/>
                  </a:cubicBezTo>
                  <a:cubicBezTo>
                    <a:pt x="802" y="49"/>
                    <a:pt x="682" y="0"/>
                    <a:pt x="563" y="0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122" name="Google Shape;1122;p30"/>
            <p:cNvSpPr/>
            <p:nvPr/>
          </p:nvSpPr>
          <p:spPr>
            <a:xfrm>
              <a:off x="8826405" y="4118975"/>
              <a:ext cx="284125" cy="129675"/>
            </a:xfrm>
            <a:custGeom>
              <a:avLst/>
              <a:gdLst/>
              <a:ahLst/>
              <a:cxnLst/>
              <a:rect l="l" t="t" r="r" b="b"/>
              <a:pathLst>
                <a:path w="11365" h="5187" extrusionOk="0">
                  <a:moveTo>
                    <a:pt x="628" y="1"/>
                  </a:moveTo>
                  <a:cubicBezTo>
                    <a:pt x="256" y="1"/>
                    <a:pt x="0" y="539"/>
                    <a:pt x="394" y="714"/>
                  </a:cubicBezTo>
                  <a:cubicBezTo>
                    <a:pt x="3803" y="2193"/>
                    <a:pt x="7186" y="3672"/>
                    <a:pt x="10570" y="5150"/>
                  </a:cubicBezTo>
                  <a:cubicBezTo>
                    <a:pt x="10627" y="5176"/>
                    <a:pt x="10683" y="5187"/>
                    <a:pt x="10737" y="5187"/>
                  </a:cubicBezTo>
                  <a:cubicBezTo>
                    <a:pt x="11109" y="5187"/>
                    <a:pt x="11365" y="4649"/>
                    <a:pt x="10971" y="4474"/>
                  </a:cubicBezTo>
                  <a:cubicBezTo>
                    <a:pt x="7587" y="2995"/>
                    <a:pt x="4179" y="1516"/>
                    <a:pt x="795" y="37"/>
                  </a:cubicBezTo>
                  <a:cubicBezTo>
                    <a:pt x="738" y="12"/>
                    <a:pt x="682" y="1"/>
                    <a:pt x="628" y="1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123" name="Google Shape;1123;p30"/>
            <p:cNvSpPr/>
            <p:nvPr/>
          </p:nvSpPr>
          <p:spPr>
            <a:xfrm>
              <a:off x="8885755" y="2468250"/>
              <a:ext cx="95250" cy="95275"/>
            </a:xfrm>
            <a:custGeom>
              <a:avLst/>
              <a:gdLst/>
              <a:ahLst/>
              <a:cxnLst/>
              <a:rect l="l" t="t" r="r" b="b"/>
              <a:pathLst>
                <a:path w="3810" h="3811" extrusionOk="0">
                  <a:moveTo>
                    <a:pt x="1905" y="1"/>
                  </a:moveTo>
                  <a:cubicBezTo>
                    <a:pt x="852" y="1"/>
                    <a:pt x="0" y="853"/>
                    <a:pt x="0" y="1906"/>
                  </a:cubicBezTo>
                  <a:cubicBezTo>
                    <a:pt x="0" y="2958"/>
                    <a:pt x="852" y="3811"/>
                    <a:pt x="1905" y="3811"/>
                  </a:cubicBezTo>
                  <a:cubicBezTo>
                    <a:pt x="2958" y="3811"/>
                    <a:pt x="3810" y="2958"/>
                    <a:pt x="3810" y="1906"/>
                  </a:cubicBezTo>
                  <a:cubicBezTo>
                    <a:pt x="3810" y="853"/>
                    <a:pt x="2958" y="1"/>
                    <a:pt x="1905" y="1"/>
                  </a:cubicBezTo>
                  <a:close/>
                </a:path>
              </a:pathLst>
            </a:custGeom>
            <a:solidFill>
              <a:srgbClr val="F03A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124" name="Google Shape;1124;p30"/>
            <p:cNvSpPr/>
            <p:nvPr/>
          </p:nvSpPr>
          <p:spPr>
            <a:xfrm>
              <a:off x="8829980" y="3331050"/>
              <a:ext cx="95275" cy="95250"/>
            </a:xfrm>
            <a:custGeom>
              <a:avLst/>
              <a:gdLst/>
              <a:ahLst/>
              <a:cxnLst/>
              <a:rect l="l" t="t" r="r" b="b"/>
              <a:pathLst>
                <a:path w="3811" h="3810" extrusionOk="0">
                  <a:moveTo>
                    <a:pt x="1905" y="0"/>
                  </a:moveTo>
                  <a:cubicBezTo>
                    <a:pt x="853" y="0"/>
                    <a:pt x="1" y="853"/>
                    <a:pt x="1" y="1905"/>
                  </a:cubicBezTo>
                  <a:cubicBezTo>
                    <a:pt x="1" y="2958"/>
                    <a:pt x="853" y="3810"/>
                    <a:pt x="1905" y="3810"/>
                  </a:cubicBezTo>
                  <a:cubicBezTo>
                    <a:pt x="2958" y="3810"/>
                    <a:pt x="3810" y="2958"/>
                    <a:pt x="3810" y="1905"/>
                  </a:cubicBezTo>
                  <a:cubicBezTo>
                    <a:pt x="3810" y="853"/>
                    <a:pt x="2958" y="0"/>
                    <a:pt x="1905" y="0"/>
                  </a:cubicBezTo>
                  <a:close/>
                </a:path>
              </a:pathLst>
            </a:custGeom>
            <a:solidFill>
              <a:srgbClr val="F03A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grpSp>
        <p:nvGrpSpPr>
          <p:cNvPr id="1125" name="Google Shape;1125;p30"/>
          <p:cNvGrpSpPr/>
          <p:nvPr/>
        </p:nvGrpSpPr>
        <p:grpSpPr>
          <a:xfrm>
            <a:off x="8053030" y="5702234"/>
            <a:ext cx="1124100" cy="1136033"/>
            <a:chOff x="8053030" y="4276675"/>
            <a:chExt cx="1124100" cy="852025"/>
          </a:xfrm>
        </p:grpSpPr>
        <p:sp>
          <p:nvSpPr>
            <p:cNvPr id="1126" name="Google Shape;1126;p30"/>
            <p:cNvSpPr/>
            <p:nvPr/>
          </p:nvSpPr>
          <p:spPr>
            <a:xfrm>
              <a:off x="8053030" y="4276675"/>
              <a:ext cx="1124100" cy="852025"/>
            </a:xfrm>
            <a:custGeom>
              <a:avLst/>
              <a:gdLst/>
              <a:ahLst/>
              <a:cxnLst/>
              <a:rect l="l" t="t" r="r" b="b"/>
              <a:pathLst>
                <a:path w="44964" h="34081" extrusionOk="0">
                  <a:moveTo>
                    <a:pt x="35650" y="0"/>
                  </a:moveTo>
                  <a:cubicBezTo>
                    <a:pt x="32202" y="0"/>
                    <a:pt x="28348" y="1635"/>
                    <a:pt x="25114" y="7113"/>
                  </a:cubicBezTo>
                  <a:cubicBezTo>
                    <a:pt x="25114" y="7113"/>
                    <a:pt x="25053" y="7109"/>
                    <a:pt x="24941" y="7109"/>
                  </a:cubicBezTo>
                  <a:cubicBezTo>
                    <a:pt x="23831" y="7109"/>
                    <a:pt x="17715" y="7523"/>
                    <a:pt x="16918" y="16587"/>
                  </a:cubicBezTo>
                  <a:cubicBezTo>
                    <a:pt x="16918" y="16587"/>
                    <a:pt x="16356" y="16482"/>
                    <a:pt x="15492" y="16482"/>
                  </a:cubicBezTo>
                  <a:cubicBezTo>
                    <a:pt x="12902" y="16482"/>
                    <a:pt x="7601" y="17426"/>
                    <a:pt x="6642" y="24983"/>
                  </a:cubicBezTo>
                  <a:cubicBezTo>
                    <a:pt x="6642" y="24983"/>
                    <a:pt x="1" y="26837"/>
                    <a:pt x="2657" y="34081"/>
                  </a:cubicBezTo>
                  <a:lnTo>
                    <a:pt x="42507" y="34081"/>
                  </a:lnTo>
                  <a:lnTo>
                    <a:pt x="44663" y="7364"/>
                  </a:lnTo>
                  <a:lnTo>
                    <a:pt x="44963" y="3579"/>
                  </a:lnTo>
                  <a:cubicBezTo>
                    <a:pt x="44963" y="3579"/>
                    <a:pt x="40751" y="0"/>
                    <a:pt x="3565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127" name="Google Shape;1127;p30"/>
            <p:cNvSpPr/>
            <p:nvPr/>
          </p:nvSpPr>
          <p:spPr>
            <a:xfrm>
              <a:off x="8187130" y="4363075"/>
              <a:ext cx="982475" cy="765625"/>
            </a:xfrm>
            <a:custGeom>
              <a:avLst/>
              <a:gdLst/>
              <a:ahLst/>
              <a:cxnLst/>
              <a:rect l="l" t="t" r="r" b="b"/>
              <a:pathLst>
                <a:path w="39299" h="30625" extrusionOk="0">
                  <a:moveTo>
                    <a:pt x="31893" y="0"/>
                  </a:moveTo>
                  <a:cubicBezTo>
                    <a:pt x="31692" y="0"/>
                    <a:pt x="31487" y="8"/>
                    <a:pt x="31279" y="23"/>
                  </a:cubicBezTo>
                  <a:cubicBezTo>
                    <a:pt x="25138" y="524"/>
                    <a:pt x="23860" y="8043"/>
                    <a:pt x="23860" y="8043"/>
                  </a:cubicBezTo>
                  <a:cubicBezTo>
                    <a:pt x="23860" y="8043"/>
                    <a:pt x="23452" y="7965"/>
                    <a:pt x="22801" y="7965"/>
                  </a:cubicBezTo>
                  <a:cubicBezTo>
                    <a:pt x="20641" y="7965"/>
                    <a:pt x="15811" y="8823"/>
                    <a:pt x="14386" y="16239"/>
                  </a:cubicBezTo>
                  <a:cubicBezTo>
                    <a:pt x="14386" y="16239"/>
                    <a:pt x="14055" y="16208"/>
                    <a:pt x="13516" y="16208"/>
                  </a:cubicBezTo>
                  <a:cubicBezTo>
                    <a:pt x="11145" y="16208"/>
                    <a:pt x="4768" y="16791"/>
                    <a:pt x="5013" y="23081"/>
                  </a:cubicBezTo>
                  <a:cubicBezTo>
                    <a:pt x="5013" y="23081"/>
                    <a:pt x="0" y="25612"/>
                    <a:pt x="326" y="30625"/>
                  </a:cubicBezTo>
                  <a:lnTo>
                    <a:pt x="37143" y="30625"/>
                  </a:lnTo>
                  <a:lnTo>
                    <a:pt x="39299" y="3908"/>
                  </a:lnTo>
                  <a:cubicBezTo>
                    <a:pt x="37808" y="2133"/>
                    <a:pt x="35311" y="0"/>
                    <a:pt x="3189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128" name="Google Shape;1128;p30"/>
            <p:cNvSpPr/>
            <p:nvPr/>
          </p:nvSpPr>
          <p:spPr>
            <a:xfrm>
              <a:off x="8886305" y="4563625"/>
              <a:ext cx="236950" cy="220400"/>
            </a:xfrm>
            <a:custGeom>
              <a:avLst/>
              <a:gdLst/>
              <a:ahLst/>
              <a:cxnLst/>
              <a:rect l="l" t="t" r="r" b="b"/>
              <a:pathLst>
                <a:path w="9478" h="8816" extrusionOk="0">
                  <a:moveTo>
                    <a:pt x="3720" y="0"/>
                  </a:moveTo>
                  <a:cubicBezTo>
                    <a:pt x="3546" y="0"/>
                    <a:pt x="3359" y="53"/>
                    <a:pt x="3161" y="171"/>
                  </a:cubicBezTo>
                  <a:cubicBezTo>
                    <a:pt x="1532" y="1149"/>
                    <a:pt x="2434" y="3430"/>
                    <a:pt x="2434" y="3430"/>
                  </a:cubicBezTo>
                  <a:cubicBezTo>
                    <a:pt x="2434" y="3430"/>
                    <a:pt x="1757" y="2753"/>
                    <a:pt x="1139" y="2753"/>
                  </a:cubicBezTo>
                  <a:cubicBezTo>
                    <a:pt x="673" y="2753"/>
                    <a:pt x="240" y="3136"/>
                    <a:pt x="154" y="4482"/>
                  </a:cubicBezTo>
                  <a:cubicBezTo>
                    <a:pt x="0" y="7225"/>
                    <a:pt x="2171" y="8815"/>
                    <a:pt x="4548" y="8815"/>
                  </a:cubicBezTo>
                  <a:cubicBezTo>
                    <a:pt x="4885" y="8815"/>
                    <a:pt x="5227" y="8783"/>
                    <a:pt x="5567" y="8718"/>
                  </a:cubicBezTo>
                  <a:cubicBezTo>
                    <a:pt x="8299" y="8191"/>
                    <a:pt x="9477" y="1425"/>
                    <a:pt x="7848" y="773"/>
                  </a:cubicBezTo>
                  <a:cubicBezTo>
                    <a:pt x="7667" y="700"/>
                    <a:pt x="7499" y="668"/>
                    <a:pt x="7343" y="668"/>
                  </a:cubicBezTo>
                  <a:cubicBezTo>
                    <a:pt x="6098" y="668"/>
                    <a:pt x="5642" y="2728"/>
                    <a:pt x="5642" y="2728"/>
                  </a:cubicBezTo>
                  <a:cubicBezTo>
                    <a:pt x="5642" y="2728"/>
                    <a:pt x="4985" y="0"/>
                    <a:pt x="372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grpSp>
        <p:nvGrpSpPr>
          <p:cNvPr id="1129" name="Google Shape;1129;p30"/>
          <p:cNvGrpSpPr/>
          <p:nvPr/>
        </p:nvGrpSpPr>
        <p:grpSpPr>
          <a:xfrm>
            <a:off x="-170295" y="2716367"/>
            <a:ext cx="829600" cy="3528367"/>
            <a:chOff x="-170295" y="1808675"/>
            <a:chExt cx="829600" cy="2646275"/>
          </a:xfrm>
        </p:grpSpPr>
        <p:sp>
          <p:nvSpPr>
            <p:cNvPr id="1130" name="Google Shape;1130;p30"/>
            <p:cNvSpPr/>
            <p:nvPr/>
          </p:nvSpPr>
          <p:spPr>
            <a:xfrm flipH="1">
              <a:off x="-170295" y="1808675"/>
              <a:ext cx="829600" cy="2646275"/>
            </a:xfrm>
            <a:custGeom>
              <a:avLst/>
              <a:gdLst/>
              <a:ahLst/>
              <a:cxnLst/>
              <a:rect l="l" t="t" r="r" b="b"/>
              <a:pathLst>
                <a:path w="33184" h="105851" extrusionOk="0">
                  <a:moveTo>
                    <a:pt x="22322" y="1"/>
                  </a:moveTo>
                  <a:cubicBezTo>
                    <a:pt x="19049" y="1"/>
                    <a:pt x="14806" y="1870"/>
                    <a:pt x="15038" y="11665"/>
                  </a:cubicBezTo>
                  <a:cubicBezTo>
                    <a:pt x="15038" y="11665"/>
                    <a:pt x="5665" y="13419"/>
                    <a:pt x="10351" y="29058"/>
                  </a:cubicBezTo>
                  <a:cubicBezTo>
                    <a:pt x="10351" y="29058"/>
                    <a:pt x="1755" y="33545"/>
                    <a:pt x="9173" y="47028"/>
                  </a:cubicBezTo>
                  <a:cubicBezTo>
                    <a:pt x="9173" y="47028"/>
                    <a:pt x="0" y="57981"/>
                    <a:pt x="6642" y="70487"/>
                  </a:cubicBezTo>
                  <a:cubicBezTo>
                    <a:pt x="6642" y="70487"/>
                    <a:pt x="1379" y="79460"/>
                    <a:pt x="6442" y="91014"/>
                  </a:cubicBezTo>
                  <a:cubicBezTo>
                    <a:pt x="6442" y="91014"/>
                    <a:pt x="2156" y="96678"/>
                    <a:pt x="6642" y="105851"/>
                  </a:cubicBezTo>
                  <a:lnTo>
                    <a:pt x="26392" y="105851"/>
                  </a:lnTo>
                  <a:cubicBezTo>
                    <a:pt x="26392" y="105851"/>
                    <a:pt x="33184" y="27304"/>
                    <a:pt x="28798" y="6001"/>
                  </a:cubicBezTo>
                  <a:cubicBezTo>
                    <a:pt x="28146" y="2793"/>
                    <a:pt x="27219" y="863"/>
                    <a:pt x="25991" y="712"/>
                  </a:cubicBezTo>
                  <a:cubicBezTo>
                    <a:pt x="25991" y="712"/>
                    <a:pt x="24341" y="1"/>
                    <a:pt x="2232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131" name="Google Shape;1131;p30"/>
            <p:cNvSpPr/>
            <p:nvPr/>
          </p:nvSpPr>
          <p:spPr>
            <a:xfrm flipH="1">
              <a:off x="-170295" y="1894725"/>
              <a:ext cx="722450" cy="2560225"/>
            </a:xfrm>
            <a:custGeom>
              <a:avLst/>
              <a:gdLst/>
              <a:ahLst/>
              <a:cxnLst/>
              <a:rect l="l" t="t" r="r" b="b"/>
              <a:pathLst>
                <a:path w="28898" h="102409" extrusionOk="0">
                  <a:moveTo>
                    <a:pt x="19928" y="0"/>
                  </a:moveTo>
                  <a:cubicBezTo>
                    <a:pt x="19241" y="0"/>
                    <a:pt x="18527" y="182"/>
                    <a:pt x="17795" y="604"/>
                  </a:cubicBezTo>
                  <a:cubicBezTo>
                    <a:pt x="12707" y="3536"/>
                    <a:pt x="14487" y="11331"/>
                    <a:pt x="14487" y="11331"/>
                  </a:cubicBezTo>
                  <a:cubicBezTo>
                    <a:pt x="14487" y="11331"/>
                    <a:pt x="4887" y="15842"/>
                    <a:pt x="10176" y="25992"/>
                  </a:cubicBezTo>
                  <a:cubicBezTo>
                    <a:pt x="10176" y="25992"/>
                    <a:pt x="1178" y="32258"/>
                    <a:pt x="8797" y="44564"/>
                  </a:cubicBezTo>
                  <a:cubicBezTo>
                    <a:pt x="8797" y="44564"/>
                    <a:pt x="0" y="54739"/>
                    <a:pt x="7243" y="65667"/>
                  </a:cubicBezTo>
                  <a:cubicBezTo>
                    <a:pt x="7243" y="65667"/>
                    <a:pt x="401" y="77973"/>
                    <a:pt x="6842" y="84439"/>
                  </a:cubicBezTo>
                  <a:cubicBezTo>
                    <a:pt x="6842" y="84439"/>
                    <a:pt x="1704" y="94539"/>
                    <a:pt x="7168" y="102409"/>
                  </a:cubicBezTo>
                  <a:lnTo>
                    <a:pt x="22106" y="102409"/>
                  </a:lnTo>
                  <a:cubicBezTo>
                    <a:pt x="22106" y="102409"/>
                    <a:pt x="28898" y="23862"/>
                    <a:pt x="24512" y="2559"/>
                  </a:cubicBezTo>
                  <a:cubicBezTo>
                    <a:pt x="23268" y="1189"/>
                    <a:pt x="21687" y="0"/>
                    <a:pt x="1992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132" name="Google Shape;1132;p30"/>
            <p:cNvSpPr/>
            <p:nvPr/>
          </p:nvSpPr>
          <p:spPr>
            <a:xfrm flipH="1">
              <a:off x="-71420" y="2442100"/>
              <a:ext cx="262825" cy="465800"/>
            </a:xfrm>
            <a:custGeom>
              <a:avLst/>
              <a:gdLst/>
              <a:ahLst/>
              <a:cxnLst/>
              <a:rect l="l" t="t" r="r" b="b"/>
              <a:pathLst>
                <a:path w="10513" h="18632" extrusionOk="0">
                  <a:moveTo>
                    <a:pt x="535" y="1"/>
                  </a:moveTo>
                  <a:cubicBezTo>
                    <a:pt x="276" y="1"/>
                    <a:pt x="1" y="277"/>
                    <a:pt x="157" y="589"/>
                  </a:cubicBezTo>
                  <a:cubicBezTo>
                    <a:pt x="3340" y="6528"/>
                    <a:pt x="6498" y="12493"/>
                    <a:pt x="9681" y="18433"/>
                  </a:cubicBezTo>
                  <a:cubicBezTo>
                    <a:pt x="9751" y="18573"/>
                    <a:pt x="9864" y="18631"/>
                    <a:pt x="9980" y="18631"/>
                  </a:cubicBezTo>
                  <a:cubicBezTo>
                    <a:pt x="10239" y="18631"/>
                    <a:pt x="10513" y="18344"/>
                    <a:pt x="10357" y="18032"/>
                  </a:cubicBezTo>
                  <a:cubicBezTo>
                    <a:pt x="7174" y="12092"/>
                    <a:pt x="4016" y="6153"/>
                    <a:pt x="833" y="188"/>
                  </a:cubicBezTo>
                  <a:cubicBezTo>
                    <a:pt x="764" y="56"/>
                    <a:pt x="651" y="1"/>
                    <a:pt x="535" y="1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133" name="Google Shape;1133;p30"/>
            <p:cNvSpPr/>
            <p:nvPr/>
          </p:nvSpPr>
          <p:spPr>
            <a:xfrm flipH="1">
              <a:off x="-56570" y="2644875"/>
              <a:ext cx="320750" cy="405700"/>
            </a:xfrm>
            <a:custGeom>
              <a:avLst/>
              <a:gdLst/>
              <a:ahLst/>
              <a:cxnLst/>
              <a:rect l="l" t="t" r="r" b="b"/>
              <a:pathLst>
                <a:path w="12830" h="16228" extrusionOk="0">
                  <a:moveTo>
                    <a:pt x="549" y="0"/>
                  </a:moveTo>
                  <a:cubicBezTo>
                    <a:pt x="267" y="0"/>
                    <a:pt x="1" y="268"/>
                    <a:pt x="211" y="548"/>
                  </a:cubicBezTo>
                  <a:cubicBezTo>
                    <a:pt x="4120" y="5736"/>
                    <a:pt x="8030" y="10899"/>
                    <a:pt x="11940" y="16062"/>
                  </a:cubicBezTo>
                  <a:cubicBezTo>
                    <a:pt x="12028" y="16179"/>
                    <a:pt x="12148" y="16228"/>
                    <a:pt x="12267" y="16228"/>
                  </a:cubicBezTo>
                  <a:cubicBezTo>
                    <a:pt x="12553" y="16228"/>
                    <a:pt x="12829" y="15944"/>
                    <a:pt x="12617" y="15661"/>
                  </a:cubicBezTo>
                  <a:cubicBezTo>
                    <a:pt x="8707" y="10498"/>
                    <a:pt x="4797" y="5335"/>
                    <a:pt x="887" y="172"/>
                  </a:cubicBezTo>
                  <a:cubicBezTo>
                    <a:pt x="796" y="51"/>
                    <a:pt x="671" y="0"/>
                    <a:pt x="549" y="0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134" name="Google Shape;1134;p30"/>
            <p:cNvSpPr/>
            <p:nvPr/>
          </p:nvSpPr>
          <p:spPr>
            <a:xfrm flipH="1">
              <a:off x="-36445" y="3302500"/>
              <a:ext cx="284325" cy="393225"/>
            </a:xfrm>
            <a:custGeom>
              <a:avLst/>
              <a:gdLst/>
              <a:ahLst/>
              <a:cxnLst/>
              <a:rect l="l" t="t" r="r" b="b"/>
              <a:pathLst>
                <a:path w="11373" h="15729" extrusionOk="0">
                  <a:moveTo>
                    <a:pt x="558" y="0"/>
                  </a:moveTo>
                  <a:cubicBezTo>
                    <a:pt x="277" y="0"/>
                    <a:pt x="1" y="280"/>
                    <a:pt x="210" y="559"/>
                  </a:cubicBezTo>
                  <a:cubicBezTo>
                    <a:pt x="3644" y="5571"/>
                    <a:pt x="7077" y="10559"/>
                    <a:pt x="10511" y="15546"/>
                  </a:cubicBezTo>
                  <a:cubicBezTo>
                    <a:pt x="10594" y="15675"/>
                    <a:pt x="10714" y="15728"/>
                    <a:pt x="10832" y="15728"/>
                  </a:cubicBezTo>
                  <a:cubicBezTo>
                    <a:pt x="11106" y="15728"/>
                    <a:pt x="11373" y="15443"/>
                    <a:pt x="11163" y="15145"/>
                  </a:cubicBezTo>
                  <a:cubicBezTo>
                    <a:pt x="7754" y="10158"/>
                    <a:pt x="4321" y="5170"/>
                    <a:pt x="887" y="183"/>
                  </a:cubicBezTo>
                  <a:cubicBezTo>
                    <a:pt x="803" y="53"/>
                    <a:pt x="680" y="0"/>
                    <a:pt x="558" y="0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135" name="Google Shape;1135;p30"/>
            <p:cNvSpPr/>
            <p:nvPr/>
          </p:nvSpPr>
          <p:spPr>
            <a:xfrm flipH="1">
              <a:off x="2405" y="3755300"/>
              <a:ext cx="281275" cy="353700"/>
            </a:xfrm>
            <a:custGeom>
              <a:avLst/>
              <a:gdLst/>
              <a:ahLst/>
              <a:cxnLst/>
              <a:rect l="l" t="t" r="r" b="b"/>
              <a:pathLst>
                <a:path w="11251" h="14148" extrusionOk="0">
                  <a:moveTo>
                    <a:pt x="563" y="0"/>
                  </a:moveTo>
                  <a:cubicBezTo>
                    <a:pt x="277" y="0"/>
                    <a:pt x="1" y="284"/>
                    <a:pt x="214" y="567"/>
                  </a:cubicBezTo>
                  <a:cubicBezTo>
                    <a:pt x="3597" y="5028"/>
                    <a:pt x="6981" y="9515"/>
                    <a:pt x="10364" y="13976"/>
                  </a:cubicBezTo>
                  <a:cubicBezTo>
                    <a:pt x="10455" y="14097"/>
                    <a:pt x="10580" y="14147"/>
                    <a:pt x="10702" y="14147"/>
                  </a:cubicBezTo>
                  <a:cubicBezTo>
                    <a:pt x="10985" y="14147"/>
                    <a:pt x="11251" y="13880"/>
                    <a:pt x="11041" y="13600"/>
                  </a:cubicBezTo>
                  <a:cubicBezTo>
                    <a:pt x="7657" y="9114"/>
                    <a:pt x="4274" y="4652"/>
                    <a:pt x="890" y="166"/>
                  </a:cubicBezTo>
                  <a:cubicBezTo>
                    <a:pt x="802" y="49"/>
                    <a:pt x="682" y="0"/>
                    <a:pt x="563" y="0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136" name="Google Shape;1136;p30"/>
            <p:cNvSpPr/>
            <p:nvPr/>
          </p:nvSpPr>
          <p:spPr>
            <a:xfrm flipH="1">
              <a:off x="-2195" y="4061150"/>
              <a:ext cx="284125" cy="129675"/>
            </a:xfrm>
            <a:custGeom>
              <a:avLst/>
              <a:gdLst/>
              <a:ahLst/>
              <a:cxnLst/>
              <a:rect l="l" t="t" r="r" b="b"/>
              <a:pathLst>
                <a:path w="11365" h="5187" extrusionOk="0">
                  <a:moveTo>
                    <a:pt x="628" y="1"/>
                  </a:moveTo>
                  <a:cubicBezTo>
                    <a:pt x="256" y="1"/>
                    <a:pt x="0" y="539"/>
                    <a:pt x="394" y="714"/>
                  </a:cubicBezTo>
                  <a:cubicBezTo>
                    <a:pt x="3803" y="2193"/>
                    <a:pt x="7186" y="3672"/>
                    <a:pt x="10570" y="5150"/>
                  </a:cubicBezTo>
                  <a:cubicBezTo>
                    <a:pt x="10627" y="5176"/>
                    <a:pt x="10683" y="5187"/>
                    <a:pt x="10737" y="5187"/>
                  </a:cubicBezTo>
                  <a:cubicBezTo>
                    <a:pt x="11109" y="5187"/>
                    <a:pt x="11365" y="4649"/>
                    <a:pt x="10971" y="4474"/>
                  </a:cubicBezTo>
                  <a:cubicBezTo>
                    <a:pt x="7587" y="2995"/>
                    <a:pt x="4179" y="1516"/>
                    <a:pt x="795" y="37"/>
                  </a:cubicBezTo>
                  <a:cubicBezTo>
                    <a:pt x="738" y="12"/>
                    <a:pt x="682" y="1"/>
                    <a:pt x="628" y="1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137" name="Google Shape;1137;p30"/>
            <p:cNvSpPr/>
            <p:nvPr/>
          </p:nvSpPr>
          <p:spPr>
            <a:xfrm flipH="1">
              <a:off x="127330" y="2410425"/>
              <a:ext cx="95250" cy="95275"/>
            </a:xfrm>
            <a:custGeom>
              <a:avLst/>
              <a:gdLst/>
              <a:ahLst/>
              <a:cxnLst/>
              <a:rect l="l" t="t" r="r" b="b"/>
              <a:pathLst>
                <a:path w="3810" h="3811" extrusionOk="0">
                  <a:moveTo>
                    <a:pt x="1905" y="1"/>
                  </a:moveTo>
                  <a:cubicBezTo>
                    <a:pt x="852" y="1"/>
                    <a:pt x="0" y="853"/>
                    <a:pt x="0" y="1906"/>
                  </a:cubicBezTo>
                  <a:cubicBezTo>
                    <a:pt x="0" y="2958"/>
                    <a:pt x="852" y="3811"/>
                    <a:pt x="1905" y="3811"/>
                  </a:cubicBezTo>
                  <a:cubicBezTo>
                    <a:pt x="2958" y="3811"/>
                    <a:pt x="3810" y="2958"/>
                    <a:pt x="3810" y="1906"/>
                  </a:cubicBezTo>
                  <a:cubicBezTo>
                    <a:pt x="3810" y="853"/>
                    <a:pt x="2958" y="1"/>
                    <a:pt x="1905" y="1"/>
                  </a:cubicBezTo>
                  <a:close/>
                </a:path>
              </a:pathLst>
            </a:custGeom>
            <a:solidFill>
              <a:srgbClr val="F03A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138" name="Google Shape;1138;p30"/>
            <p:cNvSpPr/>
            <p:nvPr/>
          </p:nvSpPr>
          <p:spPr>
            <a:xfrm flipH="1">
              <a:off x="183080" y="3273225"/>
              <a:ext cx="95275" cy="95250"/>
            </a:xfrm>
            <a:custGeom>
              <a:avLst/>
              <a:gdLst/>
              <a:ahLst/>
              <a:cxnLst/>
              <a:rect l="l" t="t" r="r" b="b"/>
              <a:pathLst>
                <a:path w="3811" h="3810" extrusionOk="0">
                  <a:moveTo>
                    <a:pt x="1905" y="0"/>
                  </a:moveTo>
                  <a:cubicBezTo>
                    <a:pt x="853" y="0"/>
                    <a:pt x="1" y="853"/>
                    <a:pt x="1" y="1905"/>
                  </a:cubicBezTo>
                  <a:cubicBezTo>
                    <a:pt x="1" y="2958"/>
                    <a:pt x="853" y="3810"/>
                    <a:pt x="1905" y="3810"/>
                  </a:cubicBezTo>
                  <a:cubicBezTo>
                    <a:pt x="2958" y="3810"/>
                    <a:pt x="3810" y="2958"/>
                    <a:pt x="3810" y="1905"/>
                  </a:cubicBezTo>
                  <a:cubicBezTo>
                    <a:pt x="3810" y="853"/>
                    <a:pt x="2958" y="0"/>
                    <a:pt x="1905" y="0"/>
                  </a:cubicBezTo>
                  <a:close/>
                </a:path>
              </a:pathLst>
            </a:custGeom>
            <a:solidFill>
              <a:srgbClr val="F03A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grpSp>
        <p:nvGrpSpPr>
          <p:cNvPr id="1139" name="Google Shape;1139;p30"/>
          <p:cNvGrpSpPr/>
          <p:nvPr/>
        </p:nvGrpSpPr>
        <p:grpSpPr>
          <a:xfrm>
            <a:off x="-68795" y="5726734"/>
            <a:ext cx="1124100" cy="1136033"/>
            <a:chOff x="-68795" y="4218850"/>
            <a:chExt cx="1124100" cy="852025"/>
          </a:xfrm>
        </p:grpSpPr>
        <p:sp>
          <p:nvSpPr>
            <p:cNvPr id="1140" name="Google Shape;1140;p30"/>
            <p:cNvSpPr/>
            <p:nvPr/>
          </p:nvSpPr>
          <p:spPr>
            <a:xfrm flipH="1">
              <a:off x="-68795" y="4218850"/>
              <a:ext cx="1124100" cy="852025"/>
            </a:xfrm>
            <a:custGeom>
              <a:avLst/>
              <a:gdLst/>
              <a:ahLst/>
              <a:cxnLst/>
              <a:rect l="l" t="t" r="r" b="b"/>
              <a:pathLst>
                <a:path w="44964" h="34081" extrusionOk="0">
                  <a:moveTo>
                    <a:pt x="35650" y="0"/>
                  </a:moveTo>
                  <a:cubicBezTo>
                    <a:pt x="32202" y="0"/>
                    <a:pt x="28348" y="1635"/>
                    <a:pt x="25114" y="7113"/>
                  </a:cubicBezTo>
                  <a:cubicBezTo>
                    <a:pt x="25114" y="7113"/>
                    <a:pt x="25053" y="7109"/>
                    <a:pt x="24941" y="7109"/>
                  </a:cubicBezTo>
                  <a:cubicBezTo>
                    <a:pt x="23831" y="7109"/>
                    <a:pt x="17715" y="7523"/>
                    <a:pt x="16918" y="16587"/>
                  </a:cubicBezTo>
                  <a:cubicBezTo>
                    <a:pt x="16918" y="16587"/>
                    <a:pt x="16356" y="16482"/>
                    <a:pt x="15492" y="16482"/>
                  </a:cubicBezTo>
                  <a:cubicBezTo>
                    <a:pt x="12902" y="16482"/>
                    <a:pt x="7601" y="17426"/>
                    <a:pt x="6642" y="24983"/>
                  </a:cubicBezTo>
                  <a:cubicBezTo>
                    <a:pt x="6642" y="24983"/>
                    <a:pt x="1" y="26837"/>
                    <a:pt x="2657" y="34081"/>
                  </a:cubicBezTo>
                  <a:lnTo>
                    <a:pt x="42507" y="34081"/>
                  </a:lnTo>
                  <a:lnTo>
                    <a:pt x="44663" y="7364"/>
                  </a:lnTo>
                  <a:lnTo>
                    <a:pt x="44963" y="3579"/>
                  </a:lnTo>
                  <a:cubicBezTo>
                    <a:pt x="44963" y="3579"/>
                    <a:pt x="40751" y="0"/>
                    <a:pt x="3565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141" name="Google Shape;1141;p30"/>
            <p:cNvSpPr/>
            <p:nvPr/>
          </p:nvSpPr>
          <p:spPr>
            <a:xfrm flipH="1">
              <a:off x="-61270" y="4305250"/>
              <a:ext cx="982475" cy="765625"/>
            </a:xfrm>
            <a:custGeom>
              <a:avLst/>
              <a:gdLst/>
              <a:ahLst/>
              <a:cxnLst/>
              <a:rect l="l" t="t" r="r" b="b"/>
              <a:pathLst>
                <a:path w="39299" h="30625" extrusionOk="0">
                  <a:moveTo>
                    <a:pt x="31893" y="0"/>
                  </a:moveTo>
                  <a:cubicBezTo>
                    <a:pt x="31692" y="0"/>
                    <a:pt x="31487" y="8"/>
                    <a:pt x="31279" y="23"/>
                  </a:cubicBezTo>
                  <a:cubicBezTo>
                    <a:pt x="25138" y="524"/>
                    <a:pt x="23860" y="8043"/>
                    <a:pt x="23860" y="8043"/>
                  </a:cubicBezTo>
                  <a:cubicBezTo>
                    <a:pt x="23860" y="8043"/>
                    <a:pt x="23452" y="7965"/>
                    <a:pt x="22801" y="7965"/>
                  </a:cubicBezTo>
                  <a:cubicBezTo>
                    <a:pt x="20641" y="7965"/>
                    <a:pt x="15811" y="8823"/>
                    <a:pt x="14386" y="16239"/>
                  </a:cubicBezTo>
                  <a:cubicBezTo>
                    <a:pt x="14386" y="16239"/>
                    <a:pt x="14055" y="16208"/>
                    <a:pt x="13516" y="16208"/>
                  </a:cubicBezTo>
                  <a:cubicBezTo>
                    <a:pt x="11145" y="16208"/>
                    <a:pt x="4768" y="16791"/>
                    <a:pt x="5013" y="23081"/>
                  </a:cubicBezTo>
                  <a:cubicBezTo>
                    <a:pt x="5013" y="23081"/>
                    <a:pt x="0" y="25612"/>
                    <a:pt x="326" y="30625"/>
                  </a:cubicBezTo>
                  <a:lnTo>
                    <a:pt x="37143" y="30625"/>
                  </a:lnTo>
                  <a:lnTo>
                    <a:pt x="39299" y="3908"/>
                  </a:lnTo>
                  <a:cubicBezTo>
                    <a:pt x="37808" y="2133"/>
                    <a:pt x="35311" y="0"/>
                    <a:pt x="3189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142" name="Google Shape;1142;p30"/>
            <p:cNvSpPr/>
            <p:nvPr/>
          </p:nvSpPr>
          <p:spPr>
            <a:xfrm flipH="1">
              <a:off x="-14920" y="4505800"/>
              <a:ext cx="236950" cy="220400"/>
            </a:xfrm>
            <a:custGeom>
              <a:avLst/>
              <a:gdLst/>
              <a:ahLst/>
              <a:cxnLst/>
              <a:rect l="l" t="t" r="r" b="b"/>
              <a:pathLst>
                <a:path w="9478" h="8816" extrusionOk="0">
                  <a:moveTo>
                    <a:pt x="3720" y="0"/>
                  </a:moveTo>
                  <a:cubicBezTo>
                    <a:pt x="3546" y="0"/>
                    <a:pt x="3359" y="53"/>
                    <a:pt x="3161" y="171"/>
                  </a:cubicBezTo>
                  <a:cubicBezTo>
                    <a:pt x="1532" y="1149"/>
                    <a:pt x="2434" y="3430"/>
                    <a:pt x="2434" y="3430"/>
                  </a:cubicBezTo>
                  <a:cubicBezTo>
                    <a:pt x="2434" y="3430"/>
                    <a:pt x="1757" y="2753"/>
                    <a:pt x="1139" y="2753"/>
                  </a:cubicBezTo>
                  <a:cubicBezTo>
                    <a:pt x="673" y="2753"/>
                    <a:pt x="240" y="3136"/>
                    <a:pt x="154" y="4482"/>
                  </a:cubicBezTo>
                  <a:cubicBezTo>
                    <a:pt x="0" y="7225"/>
                    <a:pt x="2171" y="8815"/>
                    <a:pt x="4548" y="8815"/>
                  </a:cubicBezTo>
                  <a:cubicBezTo>
                    <a:pt x="4885" y="8815"/>
                    <a:pt x="5227" y="8783"/>
                    <a:pt x="5567" y="8718"/>
                  </a:cubicBezTo>
                  <a:cubicBezTo>
                    <a:pt x="8299" y="8191"/>
                    <a:pt x="9477" y="1425"/>
                    <a:pt x="7848" y="773"/>
                  </a:cubicBezTo>
                  <a:cubicBezTo>
                    <a:pt x="7667" y="700"/>
                    <a:pt x="7499" y="668"/>
                    <a:pt x="7343" y="668"/>
                  </a:cubicBezTo>
                  <a:cubicBezTo>
                    <a:pt x="6098" y="668"/>
                    <a:pt x="5642" y="2728"/>
                    <a:pt x="5642" y="2728"/>
                  </a:cubicBezTo>
                  <a:cubicBezTo>
                    <a:pt x="5642" y="2728"/>
                    <a:pt x="4985" y="0"/>
                    <a:pt x="372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1143" name="Google Shape;1143;p30"/>
          <p:cNvSpPr/>
          <p:nvPr/>
        </p:nvSpPr>
        <p:spPr>
          <a:xfrm>
            <a:off x="1279151" y="74774"/>
            <a:ext cx="1322035" cy="843345"/>
          </a:xfrm>
          <a:custGeom>
            <a:avLst/>
            <a:gdLst/>
            <a:ahLst/>
            <a:cxnLst/>
            <a:rect l="l" t="t" r="r" b="b"/>
            <a:pathLst>
              <a:path w="15164" h="7255" extrusionOk="0">
                <a:moveTo>
                  <a:pt x="5362" y="0"/>
                </a:moveTo>
                <a:cubicBezTo>
                  <a:pt x="3058" y="0"/>
                  <a:pt x="3058" y="4598"/>
                  <a:pt x="3058" y="4598"/>
                </a:cubicBezTo>
                <a:cubicBezTo>
                  <a:pt x="3058" y="4598"/>
                  <a:pt x="2611" y="4325"/>
                  <a:pt x="2054" y="4325"/>
                </a:cubicBezTo>
                <a:cubicBezTo>
                  <a:pt x="1290" y="4325"/>
                  <a:pt x="319" y="4836"/>
                  <a:pt x="0" y="7255"/>
                </a:cubicBezTo>
                <a:lnTo>
                  <a:pt x="15163" y="7255"/>
                </a:lnTo>
                <a:cubicBezTo>
                  <a:pt x="15163" y="7255"/>
                  <a:pt x="14777" y="4519"/>
                  <a:pt x="12700" y="4519"/>
                </a:cubicBezTo>
                <a:cubicBezTo>
                  <a:pt x="12294" y="4519"/>
                  <a:pt x="11824" y="4624"/>
                  <a:pt x="11278" y="4874"/>
                </a:cubicBezTo>
                <a:cubicBezTo>
                  <a:pt x="11278" y="4874"/>
                  <a:pt x="10880" y="2861"/>
                  <a:pt x="9125" y="2861"/>
                </a:cubicBezTo>
                <a:cubicBezTo>
                  <a:pt x="8817" y="2861"/>
                  <a:pt x="8467" y="2923"/>
                  <a:pt x="8070" y="3069"/>
                </a:cubicBezTo>
                <a:cubicBezTo>
                  <a:pt x="8070" y="3069"/>
                  <a:pt x="8070" y="287"/>
                  <a:pt x="5564" y="11"/>
                </a:cubicBezTo>
                <a:cubicBezTo>
                  <a:pt x="5495" y="4"/>
                  <a:pt x="5428" y="0"/>
                  <a:pt x="536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144" name="Google Shape;1144;p30"/>
          <p:cNvSpPr/>
          <p:nvPr/>
        </p:nvSpPr>
        <p:spPr>
          <a:xfrm>
            <a:off x="7427625" y="553485"/>
            <a:ext cx="2374888" cy="843367"/>
          </a:xfrm>
          <a:custGeom>
            <a:avLst/>
            <a:gdLst/>
            <a:ahLst/>
            <a:cxnLst/>
            <a:rect l="l" t="t" r="r" b="b"/>
            <a:pathLst>
              <a:path w="19750" h="5729" extrusionOk="0">
                <a:moveTo>
                  <a:pt x="12239" y="1"/>
                </a:moveTo>
                <a:cubicBezTo>
                  <a:pt x="10760" y="1"/>
                  <a:pt x="9173" y="2822"/>
                  <a:pt x="9173" y="2822"/>
                </a:cubicBezTo>
                <a:cubicBezTo>
                  <a:pt x="9173" y="2822"/>
                  <a:pt x="8232" y="341"/>
                  <a:pt x="6562" y="341"/>
                </a:cubicBezTo>
                <a:cubicBezTo>
                  <a:pt x="6211" y="341"/>
                  <a:pt x="5827" y="451"/>
                  <a:pt x="5414" y="716"/>
                </a:cubicBezTo>
                <a:cubicBezTo>
                  <a:pt x="3058" y="2270"/>
                  <a:pt x="3609" y="3649"/>
                  <a:pt x="3609" y="3649"/>
                </a:cubicBezTo>
                <a:cubicBezTo>
                  <a:pt x="3609" y="3649"/>
                  <a:pt x="3228" y="3500"/>
                  <a:pt x="2697" y="3500"/>
                </a:cubicBezTo>
                <a:cubicBezTo>
                  <a:pt x="1868" y="3500"/>
                  <a:pt x="673" y="3864"/>
                  <a:pt x="0" y="5729"/>
                </a:cubicBezTo>
                <a:lnTo>
                  <a:pt x="19750" y="5729"/>
                </a:lnTo>
                <a:cubicBezTo>
                  <a:pt x="19750" y="5729"/>
                  <a:pt x="19337" y="2406"/>
                  <a:pt x="16528" y="2406"/>
                </a:cubicBezTo>
                <a:cubicBezTo>
                  <a:pt x="16091" y="2406"/>
                  <a:pt x="15597" y="2486"/>
                  <a:pt x="15038" y="2671"/>
                </a:cubicBezTo>
                <a:cubicBezTo>
                  <a:pt x="15038" y="2671"/>
                  <a:pt x="14060" y="441"/>
                  <a:pt x="12532" y="40"/>
                </a:cubicBezTo>
                <a:cubicBezTo>
                  <a:pt x="12435" y="13"/>
                  <a:pt x="12337" y="1"/>
                  <a:pt x="1223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145" name="Google Shape;1145;p30"/>
          <p:cNvSpPr/>
          <p:nvPr/>
        </p:nvSpPr>
        <p:spPr>
          <a:xfrm>
            <a:off x="-261125" y="478167"/>
            <a:ext cx="1389414" cy="1209336"/>
          </a:xfrm>
          <a:custGeom>
            <a:avLst/>
            <a:gdLst/>
            <a:ahLst/>
            <a:cxnLst/>
            <a:rect l="l" t="t" r="r" b="b"/>
            <a:pathLst>
              <a:path w="15189" h="7255" extrusionOk="0">
                <a:moveTo>
                  <a:pt x="9826" y="0"/>
                </a:moveTo>
                <a:cubicBezTo>
                  <a:pt x="9761" y="0"/>
                  <a:pt x="9694" y="4"/>
                  <a:pt x="9625" y="11"/>
                </a:cubicBezTo>
                <a:cubicBezTo>
                  <a:pt x="7119" y="287"/>
                  <a:pt x="7119" y="3069"/>
                  <a:pt x="7119" y="3069"/>
                </a:cubicBezTo>
                <a:cubicBezTo>
                  <a:pt x="6722" y="2923"/>
                  <a:pt x="6372" y="2861"/>
                  <a:pt x="6064" y="2861"/>
                </a:cubicBezTo>
                <a:cubicBezTo>
                  <a:pt x="4309" y="2861"/>
                  <a:pt x="3911" y="4874"/>
                  <a:pt x="3911" y="4874"/>
                </a:cubicBezTo>
                <a:cubicBezTo>
                  <a:pt x="3361" y="4624"/>
                  <a:pt x="2887" y="4519"/>
                  <a:pt x="2478" y="4519"/>
                </a:cubicBezTo>
                <a:cubicBezTo>
                  <a:pt x="387" y="4519"/>
                  <a:pt x="1" y="7255"/>
                  <a:pt x="1" y="7255"/>
                </a:cubicBezTo>
                <a:lnTo>
                  <a:pt x="15189" y="7255"/>
                </a:lnTo>
                <a:cubicBezTo>
                  <a:pt x="14870" y="4836"/>
                  <a:pt x="13899" y="4326"/>
                  <a:pt x="13135" y="4326"/>
                </a:cubicBezTo>
                <a:cubicBezTo>
                  <a:pt x="12578" y="4326"/>
                  <a:pt x="12131" y="4598"/>
                  <a:pt x="12131" y="4598"/>
                </a:cubicBezTo>
                <a:cubicBezTo>
                  <a:pt x="12131" y="4598"/>
                  <a:pt x="12131" y="0"/>
                  <a:pt x="982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146" name="Google Shape;1146;p30"/>
          <p:cNvSpPr/>
          <p:nvPr/>
        </p:nvSpPr>
        <p:spPr>
          <a:xfrm>
            <a:off x="5851043" y="-331867"/>
            <a:ext cx="1410167" cy="765141"/>
          </a:xfrm>
          <a:custGeom>
            <a:avLst/>
            <a:gdLst/>
            <a:ahLst/>
            <a:cxnLst/>
            <a:rect l="l" t="t" r="r" b="b"/>
            <a:pathLst>
              <a:path w="16393" h="6671" extrusionOk="0">
                <a:moveTo>
                  <a:pt x="8627" y="0"/>
                </a:moveTo>
                <a:cubicBezTo>
                  <a:pt x="8569" y="0"/>
                  <a:pt x="8511" y="1"/>
                  <a:pt x="8451" y="4"/>
                </a:cubicBezTo>
                <a:cubicBezTo>
                  <a:pt x="5093" y="104"/>
                  <a:pt x="5093" y="3337"/>
                  <a:pt x="5093" y="3337"/>
                </a:cubicBezTo>
                <a:cubicBezTo>
                  <a:pt x="5093" y="3337"/>
                  <a:pt x="4254" y="3067"/>
                  <a:pt x="3268" y="3067"/>
                </a:cubicBezTo>
                <a:cubicBezTo>
                  <a:pt x="1798" y="3067"/>
                  <a:pt x="1" y="3669"/>
                  <a:pt x="181" y="6670"/>
                </a:cubicBezTo>
                <a:lnTo>
                  <a:pt x="15644" y="6670"/>
                </a:lnTo>
                <a:cubicBezTo>
                  <a:pt x="15644" y="6670"/>
                  <a:pt x="16392" y="3147"/>
                  <a:pt x="13650" y="3147"/>
                </a:cubicBezTo>
                <a:cubicBezTo>
                  <a:pt x="13298" y="3147"/>
                  <a:pt x="12888" y="3206"/>
                  <a:pt x="12411" y="3337"/>
                </a:cubicBezTo>
                <a:cubicBezTo>
                  <a:pt x="12411" y="3337"/>
                  <a:pt x="11807" y="0"/>
                  <a:pt x="862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</p:spTree>
    <p:extLst>
      <p:ext uri="{BB962C8B-B14F-4D97-AF65-F5344CB8AC3E}">
        <p14:creationId xmlns:p14="http://schemas.microsoft.com/office/powerpoint/2010/main" val="8126476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859900" y="1006497"/>
            <a:ext cx="5424300" cy="266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7000">
                <a:solidFill>
                  <a:srgbClr val="191919"/>
                </a:solidFill>
                <a:latin typeface="Chau Philomene One"/>
                <a:ea typeface="Chau Philomene One"/>
                <a:cs typeface="Chau Philomene One"/>
                <a:sym typeface="Chau Philomene One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1859800" y="3480297"/>
            <a:ext cx="5424300" cy="6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1182352" y="5372468"/>
            <a:ext cx="6921584" cy="1524305"/>
          </a:xfrm>
          <a:custGeom>
            <a:avLst/>
            <a:gdLst/>
            <a:ahLst/>
            <a:cxnLst/>
            <a:rect l="l" t="t" r="r" b="b"/>
            <a:pathLst>
              <a:path w="47044" h="24398" extrusionOk="0">
                <a:moveTo>
                  <a:pt x="21718" y="1"/>
                </a:moveTo>
                <a:cubicBezTo>
                  <a:pt x="21170" y="1"/>
                  <a:pt x="20611" y="15"/>
                  <a:pt x="20041" y="43"/>
                </a:cubicBezTo>
                <a:cubicBezTo>
                  <a:pt x="4817" y="819"/>
                  <a:pt x="1" y="22503"/>
                  <a:pt x="1" y="22503"/>
                </a:cubicBezTo>
                <a:lnTo>
                  <a:pt x="47044" y="24397"/>
                </a:lnTo>
                <a:cubicBezTo>
                  <a:pt x="42781" y="9259"/>
                  <a:pt x="35812" y="1"/>
                  <a:pt x="21718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584902" y="5583767"/>
            <a:ext cx="3931438" cy="1508087"/>
          </a:xfrm>
          <a:custGeom>
            <a:avLst/>
            <a:gdLst/>
            <a:ahLst/>
            <a:cxnLst/>
            <a:rect l="l" t="t" r="r" b="b"/>
            <a:pathLst>
              <a:path w="59712" h="17179" extrusionOk="0">
                <a:moveTo>
                  <a:pt x="34193" y="0"/>
                </a:moveTo>
                <a:cubicBezTo>
                  <a:pt x="20009" y="0"/>
                  <a:pt x="2984" y="8382"/>
                  <a:pt x="0" y="17179"/>
                </a:cubicBezTo>
                <a:lnTo>
                  <a:pt x="59711" y="17179"/>
                </a:lnTo>
                <a:lnTo>
                  <a:pt x="59620" y="14964"/>
                </a:lnTo>
                <a:lnTo>
                  <a:pt x="59346" y="7843"/>
                </a:lnTo>
                <a:cubicBezTo>
                  <a:pt x="59346" y="7843"/>
                  <a:pt x="50787" y="904"/>
                  <a:pt x="36224" y="60"/>
                </a:cubicBezTo>
                <a:cubicBezTo>
                  <a:pt x="35555" y="20"/>
                  <a:pt x="34877" y="0"/>
                  <a:pt x="3419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-5690" y="4962802"/>
            <a:ext cx="3811359" cy="1952245"/>
            <a:chOff x="0" y="3707300"/>
            <a:chExt cx="3811359" cy="1464184"/>
          </a:xfrm>
        </p:grpSpPr>
        <p:sp>
          <p:nvSpPr>
            <p:cNvPr id="15" name="Google Shape;15;p2"/>
            <p:cNvSpPr/>
            <p:nvPr/>
          </p:nvSpPr>
          <p:spPr>
            <a:xfrm>
              <a:off x="0" y="3735275"/>
              <a:ext cx="3811359" cy="1436209"/>
            </a:xfrm>
            <a:custGeom>
              <a:avLst/>
              <a:gdLst/>
              <a:ahLst/>
              <a:cxnLst/>
              <a:rect l="l" t="t" r="r" b="b"/>
              <a:pathLst>
                <a:path w="61424" h="23146" extrusionOk="0">
                  <a:moveTo>
                    <a:pt x="7671" y="1"/>
                  </a:moveTo>
                  <a:cubicBezTo>
                    <a:pt x="5176" y="1"/>
                    <a:pt x="2618" y="138"/>
                    <a:pt x="1" y="434"/>
                  </a:cubicBezTo>
                  <a:lnTo>
                    <a:pt x="1" y="23145"/>
                  </a:lnTo>
                  <a:lnTo>
                    <a:pt x="56973" y="22803"/>
                  </a:lnTo>
                  <a:lnTo>
                    <a:pt x="61424" y="22780"/>
                  </a:lnTo>
                  <a:cubicBezTo>
                    <a:pt x="61424" y="22780"/>
                    <a:pt x="39804" y="1"/>
                    <a:pt x="767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0" y="3707300"/>
              <a:ext cx="3811359" cy="1414988"/>
            </a:xfrm>
            <a:custGeom>
              <a:avLst/>
              <a:gdLst/>
              <a:ahLst/>
              <a:cxnLst/>
              <a:rect l="l" t="t" r="r" b="b"/>
              <a:pathLst>
                <a:path w="61424" h="22804" extrusionOk="0">
                  <a:moveTo>
                    <a:pt x="7671" y="1"/>
                  </a:moveTo>
                  <a:cubicBezTo>
                    <a:pt x="5176" y="1"/>
                    <a:pt x="2618" y="138"/>
                    <a:pt x="1" y="434"/>
                  </a:cubicBezTo>
                  <a:lnTo>
                    <a:pt x="1" y="4223"/>
                  </a:lnTo>
                  <a:cubicBezTo>
                    <a:pt x="1256" y="5616"/>
                    <a:pt x="3151" y="7168"/>
                    <a:pt x="5228" y="7168"/>
                  </a:cubicBezTo>
                  <a:cubicBezTo>
                    <a:pt x="8548" y="7168"/>
                    <a:pt x="8813" y="4500"/>
                    <a:pt x="10898" y="4500"/>
                  </a:cubicBezTo>
                  <a:cubicBezTo>
                    <a:pt x="11135" y="4500"/>
                    <a:pt x="11396" y="4534"/>
                    <a:pt x="11687" y="4611"/>
                  </a:cubicBezTo>
                  <a:cubicBezTo>
                    <a:pt x="14540" y="5365"/>
                    <a:pt x="12646" y="9085"/>
                    <a:pt x="15773" y="9085"/>
                  </a:cubicBezTo>
                  <a:cubicBezTo>
                    <a:pt x="18528" y="9085"/>
                    <a:pt x="19816" y="6833"/>
                    <a:pt x="21745" y="6833"/>
                  </a:cubicBezTo>
                  <a:cubicBezTo>
                    <a:pt x="22022" y="6833"/>
                    <a:pt x="22311" y="6879"/>
                    <a:pt x="22621" y="6985"/>
                  </a:cubicBezTo>
                  <a:cubicBezTo>
                    <a:pt x="25109" y="7853"/>
                    <a:pt x="24333" y="11550"/>
                    <a:pt x="26250" y="12121"/>
                  </a:cubicBezTo>
                  <a:cubicBezTo>
                    <a:pt x="26435" y="12177"/>
                    <a:pt x="26615" y="12202"/>
                    <a:pt x="26789" y="12202"/>
                  </a:cubicBezTo>
                  <a:cubicBezTo>
                    <a:pt x="28167" y="12202"/>
                    <a:pt x="29249" y="10654"/>
                    <a:pt x="30827" y="10654"/>
                  </a:cubicBezTo>
                  <a:cubicBezTo>
                    <a:pt x="31090" y="10654"/>
                    <a:pt x="31366" y="10697"/>
                    <a:pt x="31659" y="10797"/>
                  </a:cubicBezTo>
                  <a:cubicBezTo>
                    <a:pt x="33855" y="11521"/>
                    <a:pt x="34382" y="14716"/>
                    <a:pt x="37200" y="14716"/>
                  </a:cubicBezTo>
                  <a:cubicBezTo>
                    <a:pt x="37313" y="14716"/>
                    <a:pt x="37429" y="14711"/>
                    <a:pt x="37548" y="14700"/>
                  </a:cubicBezTo>
                  <a:cubicBezTo>
                    <a:pt x="39317" y="14533"/>
                    <a:pt x="40719" y="13920"/>
                    <a:pt x="41980" y="13920"/>
                  </a:cubicBezTo>
                  <a:cubicBezTo>
                    <a:pt x="42965" y="13920"/>
                    <a:pt x="43863" y="14294"/>
                    <a:pt x="44784" y="15545"/>
                  </a:cubicBezTo>
                  <a:cubicBezTo>
                    <a:pt x="46884" y="18398"/>
                    <a:pt x="46975" y="20498"/>
                    <a:pt x="49828" y="20772"/>
                  </a:cubicBezTo>
                  <a:cubicBezTo>
                    <a:pt x="52316" y="21023"/>
                    <a:pt x="55147" y="20543"/>
                    <a:pt x="56973" y="22803"/>
                  </a:cubicBezTo>
                  <a:lnTo>
                    <a:pt x="61424" y="22780"/>
                  </a:lnTo>
                  <a:cubicBezTo>
                    <a:pt x="61424" y="22780"/>
                    <a:pt x="39804" y="1"/>
                    <a:pt x="76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" name="Google Shape;17;p2"/>
          <p:cNvGrpSpPr/>
          <p:nvPr/>
        </p:nvGrpSpPr>
        <p:grpSpPr>
          <a:xfrm flipH="1">
            <a:off x="5332651" y="4962802"/>
            <a:ext cx="3811359" cy="1952245"/>
            <a:chOff x="0" y="3707300"/>
            <a:chExt cx="3811359" cy="1464184"/>
          </a:xfrm>
        </p:grpSpPr>
        <p:sp>
          <p:nvSpPr>
            <p:cNvPr id="18" name="Google Shape;18;p2"/>
            <p:cNvSpPr/>
            <p:nvPr/>
          </p:nvSpPr>
          <p:spPr>
            <a:xfrm>
              <a:off x="0" y="3735275"/>
              <a:ext cx="3811359" cy="1436209"/>
            </a:xfrm>
            <a:custGeom>
              <a:avLst/>
              <a:gdLst/>
              <a:ahLst/>
              <a:cxnLst/>
              <a:rect l="l" t="t" r="r" b="b"/>
              <a:pathLst>
                <a:path w="61424" h="23146" extrusionOk="0">
                  <a:moveTo>
                    <a:pt x="7671" y="1"/>
                  </a:moveTo>
                  <a:cubicBezTo>
                    <a:pt x="5176" y="1"/>
                    <a:pt x="2618" y="138"/>
                    <a:pt x="1" y="434"/>
                  </a:cubicBezTo>
                  <a:lnTo>
                    <a:pt x="1" y="23145"/>
                  </a:lnTo>
                  <a:lnTo>
                    <a:pt x="56973" y="22803"/>
                  </a:lnTo>
                  <a:lnTo>
                    <a:pt x="61424" y="22780"/>
                  </a:lnTo>
                  <a:cubicBezTo>
                    <a:pt x="61424" y="22780"/>
                    <a:pt x="39804" y="1"/>
                    <a:pt x="767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0" y="3707300"/>
              <a:ext cx="3811359" cy="1414988"/>
            </a:xfrm>
            <a:custGeom>
              <a:avLst/>
              <a:gdLst/>
              <a:ahLst/>
              <a:cxnLst/>
              <a:rect l="l" t="t" r="r" b="b"/>
              <a:pathLst>
                <a:path w="61424" h="22804" extrusionOk="0">
                  <a:moveTo>
                    <a:pt x="7671" y="1"/>
                  </a:moveTo>
                  <a:cubicBezTo>
                    <a:pt x="5176" y="1"/>
                    <a:pt x="2618" y="138"/>
                    <a:pt x="1" y="434"/>
                  </a:cubicBezTo>
                  <a:lnTo>
                    <a:pt x="1" y="4223"/>
                  </a:lnTo>
                  <a:cubicBezTo>
                    <a:pt x="1256" y="5616"/>
                    <a:pt x="3151" y="7168"/>
                    <a:pt x="5228" y="7168"/>
                  </a:cubicBezTo>
                  <a:cubicBezTo>
                    <a:pt x="8548" y="7168"/>
                    <a:pt x="8813" y="4500"/>
                    <a:pt x="10898" y="4500"/>
                  </a:cubicBezTo>
                  <a:cubicBezTo>
                    <a:pt x="11135" y="4500"/>
                    <a:pt x="11396" y="4534"/>
                    <a:pt x="11687" y="4611"/>
                  </a:cubicBezTo>
                  <a:cubicBezTo>
                    <a:pt x="14540" y="5365"/>
                    <a:pt x="12646" y="9085"/>
                    <a:pt x="15773" y="9085"/>
                  </a:cubicBezTo>
                  <a:cubicBezTo>
                    <a:pt x="18528" y="9085"/>
                    <a:pt x="19816" y="6833"/>
                    <a:pt x="21745" y="6833"/>
                  </a:cubicBezTo>
                  <a:cubicBezTo>
                    <a:pt x="22022" y="6833"/>
                    <a:pt x="22311" y="6879"/>
                    <a:pt x="22621" y="6985"/>
                  </a:cubicBezTo>
                  <a:cubicBezTo>
                    <a:pt x="25109" y="7853"/>
                    <a:pt x="24333" y="11550"/>
                    <a:pt x="26250" y="12121"/>
                  </a:cubicBezTo>
                  <a:cubicBezTo>
                    <a:pt x="26435" y="12177"/>
                    <a:pt x="26615" y="12202"/>
                    <a:pt x="26789" y="12202"/>
                  </a:cubicBezTo>
                  <a:cubicBezTo>
                    <a:pt x="28167" y="12202"/>
                    <a:pt x="29249" y="10654"/>
                    <a:pt x="30827" y="10654"/>
                  </a:cubicBezTo>
                  <a:cubicBezTo>
                    <a:pt x="31090" y="10654"/>
                    <a:pt x="31366" y="10697"/>
                    <a:pt x="31659" y="10797"/>
                  </a:cubicBezTo>
                  <a:cubicBezTo>
                    <a:pt x="33855" y="11521"/>
                    <a:pt x="34382" y="14716"/>
                    <a:pt x="37200" y="14716"/>
                  </a:cubicBezTo>
                  <a:cubicBezTo>
                    <a:pt x="37313" y="14716"/>
                    <a:pt x="37429" y="14711"/>
                    <a:pt x="37548" y="14700"/>
                  </a:cubicBezTo>
                  <a:cubicBezTo>
                    <a:pt x="39317" y="14533"/>
                    <a:pt x="40719" y="13920"/>
                    <a:pt x="41980" y="13920"/>
                  </a:cubicBezTo>
                  <a:cubicBezTo>
                    <a:pt x="42965" y="13920"/>
                    <a:pt x="43863" y="14294"/>
                    <a:pt x="44784" y="15545"/>
                  </a:cubicBezTo>
                  <a:cubicBezTo>
                    <a:pt x="46884" y="18398"/>
                    <a:pt x="46975" y="20498"/>
                    <a:pt x="49828" y="20772"/>
                  </a:cubicBezTo>
                  <a:cubicBezTo>
                    <a:pt x="52316" y="21023"/>
                    <a:pt x="55147" y="20543"/>
                    <a:pt x="56973" y="22803"/>
                  </a:cubicBezTo>
                  <a:lnTo>
                    <a:pt x="61424" y="22780"/>
                  </a:lnTo>
                  <a:cubicBezTo>
                    <a:pt x="61424" y="22780"/>
                    <a:pt x="39804" y="1"/>
                    <a:pt x="76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" name="Google Shape;20;p2"/>
          <p:cNvGrpSpPr/>
          <p:nvPr/>
        </p:nvGrpSpPr>
        <p:grpSpPr>
          <a:xfrm>
            <a:off x="7911762" y="210196"/>
            <a:ext cx="1404435" cy="5935597"/>
            <a:chOff x="7911761" y="157647"/>
            <a:chExt cx="1404435" cy="4451698"/>
          </a:xfrm>
        </p:grpSpPr>
        <p:sp>
          <p:nvSpPr>
            <p:cNvPr id="21" name="Google Shape;21;p2"/>
            <p:cNvSpPr/>
            <p:nvPr/>
          </p:nvSpPr>
          <p:spPr>
            <a:xfrm>
              <a:off x="8113524" y="157647"/>
              <a:ext cx="1026967" cy="970308"/>
            </a:xfrm>
            <a:custGeom>
              <a:avLst/>
              <a:gdLst/>
              <a:ahLst/>
              <a:cxnLst/>
              <a:rect l="l" t="t" r="r" b="b"/>
              <a:pathLst>
                <a:path w="20681" h="19540" extrusionOk="0">
                  <a:moveTo>
                    <a:pt x="10341" y="1"/>
                  </a:moveTo>
                  <a:cubicBezTo>
                    <a:pt x="4634" y="1"/>
                    <a:pt x="1" y="4383"/>
                    <a:pt x="1" y="9770"/>
                  </a:cubicBezTo>
                  <a:cubicBezTo>
                    <a:pt x="1" y="15157"/>
                    <a:pt x="4634" y="19539"/>
                    <a:pt x="10341" y="19539"/>
                  </a:cubicBezTo>
                  <a:cubicBezTo>
                    <a:pt x="16047" y="19539"/>
                    <a:pt x="20680" y="15157"/>
                    <a:pt x="20680" y="9770"/>
                  </a:cubicBezTo>
                  <a:cubicBezTo>
                    <a:pt x="20680" y="4383"/>
                    <a:pt x="16047" y="1"/>
                    <a:pt x="10341" y="1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8862773" y="1423734"/>
              <a:ext cx="453423" cy="485154"/>
            </a:xfrm>
            <a:custGeom>
              <a:avLst/>
              <a:gdLst/>
              <a:ahLst/>
              <a:cxnLst/>
              <a:rect l="l" t="t" r="r" b="b"/>
              <a:pathLst>
                <a:path w="9131" h="9770" extrusionOk="0">
                  <a:moveTo>
                    <a:pt x="4565" y="1"/>
                  </a:moveTo>
                  <a:cubicBezTo>
                    <a:pt x="2055" y="1"/>
                    <a:pt x="0" y="2192"/>
                    <a:pt x="0" y="4885"/>
                  </a:cubicBezTo>
                  <a:cubicBezTo>
                    <a:pt x="0" y="7579"/>
                    <a:pt x="2055" y="9770"/>
                    <a:pt x="4565" y="9770"/>
                  </a:cubicBezTo>
                  <a:cubicBezTo>
                    <a:pt x="7099" y="9770"/>
                    <a:pt x="9130" y="7579"/>
                    <a:pt x="9130" y="4885"/>
                  </a:cubicBezTo>
                  <a:cubicBezTo>
                    <a:pt x="9130" y="2192"/>
                    <a:pt x="7099" y="1"/>
                    <a:pt x="4565" y="1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8063667" y="1958753"/>
              <a:ext cx="414888" cy="416031"/>
            </a:xfrm>
            <a:custGeom>
              <a:avLst/>
              <a:gdLst/>
              <a:ahLst/>
              <a:cxnLst/>
              <a:rect l="l" t="t" r="r" b="b"/>
              <a:pathLst>
                <a:path w="8355" h="8378" extrusionOk="0">
                  <a:moveTo>
                    <a:pt x="4177" y="0"/>
                  </a:moveTo>
                  <a:cubicBezTo>
                    <a:pt x="1872" y="0"/>
                    <a:pt x="0" y="1872"/>
                    <a:pt x="0" y="4200"/>
                  </a:cubicBezTo>
                  <a:cubicBezTo>
                    <a:pt x="0" y="6505"/>
                    <a:pt x="1872" y="8377"/>
                    <a:pt x="4177" y="8377"/>
                  </a:cubicBezTo>
                  <a:cubicBezTo>
                    <a:pt x="6483" y="8377"/>
                    <a:pt x="8354" y="6505"/>
                    <a:pt x="8354" y="4200"/>
                  </a:cubicBezTo>
                  <a:cubicBezTo>
                    <a:pt x="8354" y="1872"/>
                    <a:pt x="6483" y="0"/>
                    <a:pt x="4177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8586274" y="387813"/>
              <a:ext cx="180207" cy="335585"/>
            </a:xfrm>
            <a:custGeom>
              <a:avLst/>
              <a:gdLst/>
              <a:ahLst/>
              <a:cxnLst/>
              <a:rect l="l" t="t" r="r" b="b"/>
              <a:pathLst>
                <a:path w="3629" h="6758" extrusionOk="0">
                  <a:moveTo>
                    <a:pt x="3028" y="0"/>
                  </a:moveTo>
                  <a:cubicBezTo>
                    <a:pt x="2809" y="0"/>
                    <a:pt x="2560" y="190"/>
                    <a:pt x="2601" y="479"/>
                  </a:cubicBezTo>
                  <a:cubicBezTo>
                    <a:pt x="2852" y="2213"/>
                    <a:pt x="2784" y="5820"/>
                    <a:pt x="501" y="6002"/>
                  </a:cubicBezTo>
                  <a:cubicBezTo>
                    <a:pt x="35" y="6025"/>
                    <a:pt x="1" y="6758"/>
                    <a:pt x="459" y="6758"/>
                  </a:cubicBezTo>
                  <a:cubicBezTo>
                    <a:pt x="473" y="6758"/>
                    <a:pt x="487" y="6757"/>
                    <a:pt x="501" y="6756"/>
                  </a:cubicBezTo>
                  <a:cubicBezTo>
                    <a:pt x="3537" y="6527"/>
                    <a:pt x="3628" y="2465"/>
                    <a:pt x="3331" y="273"/>
                  </a:cubicBezTo>
                  <a:cubicBezTo>
                    <a:pt x="3304" y="83"/>
                    <a:pt x="3172" y="0"/>
                    <a:pt x="302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8388384" y="657805"/>
              <a:ext cx="250174" cy="290149"/>
            </a:xfrm>
            <a:custGeom>
              <a:avLst/>
              <a:gdLst/>
              <a:ahLst/>
              <a:cxnLst/>
              <a:rect l="l" t="t" r="r" b="b"/>
              <a:pathLst>
                <a:path w="5038" h="5843" extrusionOk="0">
                  <a:moveTo>
                    <a:pt x="380" y="1"/>
                  </a:moveTo>
                  <a:cubicBezTo>
                    <a:pt x="189" y="1"/>
                    <a:pt x="1" y="120"/>
                    <a:pt x="12" y="360"/>
                  </a:cubicBezTo>
                  <a:cubicBezTo>
                    <a:pt x="104" y="2163"/>
                    <a:pt x="286" y="4994"/>
                    <a:pt x="2318" y="5724"/>
                  </a:cubicBezTo>
                  <a:cubicBezTo>
                    <a:pt x="2541" y="5805"/>
                    <a:pt x="2785" y="5842"/>
                    <a:pt x="3034" y="5842"/>
                  </a:cubicBezTo>
                  <a:cubicBezTo>
                    <a:pt x="3625" y="5842"/>
                    <a:pt x="4249" y="5634"/>
                    <a:pt x="4714" y="5313"/>
                  </a:cubicBezTo>
                  <a:cubicBezTo>
                    <a:pt x="5038" y="5104"/>
                    <a:pt x="4838" y="4609"/>
                    <a:pt x="4524" y="4609"/>
                  </a:cubicBezTo>
                  <a:cubicBezTo>
                    <a:pt x="4462" y="4609"/>
                    <a:pt x="4395" y="4628"/>
                    <a:pt x="4326" y="4674"/>
                  </a:cubicBezTo>
                  <a:cubicBezTo>
                    <a:pt x="3955" y="4909"/>
                    <a:pt x="3465" y="5076"/>
                    <a:pt x="3003" y="5076"/>
                  </a:cubicBezTo>
                  <a:cubicBezTo>
                    <a:pt x="2926" y="5076"/>
                    <a:pt x="2849" y="5072"/>
                    <a:pt x="2774" y="5062"/>
                  </a:cubicBezTo>
                  <a:cubicBezTo>
                    <a:pt x="925" y="4788"/>
                    <a:pt x="834" y="1707"/>
                    <a:pt x="766" y="360"/>
                  </a:cubicBezTo>
                  <a:cubicBezTo>
                    <a:pt x="766" y="120"/>
                    <a:pt x="572" y="1"/>
                    <a:pt x="38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8587366" y="1688959"/>
              <a:ext cx="507351" cy="430382"/>
            </a:xfrm>
            <a:custGeom>
              <a:avLst/>
              <a:gdLst/>
              <a:ahLst/>
              <a:cxnLst/>
              <a:rect l="l" t="t" r="r" b="b"/>
              <a:pathLst>
                <a:path w="10217" h="8667" extrusionOk="0">
                  <a:moveTo>
                    <a:pt x="9760" y="0"/>
                  </a:moveTo>
                  <a:cubicBezTo>
                    <a:pt x="9609" y="0"/>
                    <a:pt x="9459" y="83"/>
                    <a:pt x="9404" y="275"/>
                  </a:cubicBezTo>
                  <a:cubicBezTo>
                    <a:pt x="8328" y="3955"/>
                    <a:pt x="5425" y="7920"/>
                    <a:pt x="1250" y="7920"/>
                  </a:cubicBezTo>
                  <a:cubicBezTo>
                    <a:pt x="998" y="7920"/>
                    <a:pt x="741" y="7905"/>
                    <a:pt x="479" y="7875"/>
                  </a:cubicBezTo>
                  <a:cubicBezTo>
                    <a:pt x="465" y="7874"/>
                    <a:pt x="451" y="7874"/>
                    <a:pt x="438" y="7874"/>
                  </a:cubicBezTo>
                  <a:cubicBezTo>
                    <a:pt x="0" y="7874"/>
                    <a:pt x="14" y="8584"/>
                    <a:pt x="479" y="8629"/>
                  </a:cubicBezTo>
                  <a:cubicBezTo>
                    <a:pt x="693" y="8655"/>
                    <a:pt x="909" y="8667"/>
                    <a:pt x="1126" y="8667"/>
                  </a:cubicBezTo>
                  <a:cubicBezTo>
                    <a:pt x="2249" y="8667"/>
                    <a:pt x="3391" y="8342"/>
                    <a:pt x="4405" y="7921"/>
                  </a:cubicBezTo>
                  <a:cubicBezTo>
                    <a:pt x="7464" y="6597"/>
                    <a:pt x="9244" y="3539"/>
                    <a:pt x="10134" y="457"/>
                  </a:cubicBezTo>
                  <a:cubicBezTo>
                    <a:pt x="10216" y="184"/>
                    <a:pt x="9987" y="0"/>
                    <a:pt x="976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8272233" y="2090496"/>
              <a:ext cx="366770" cy="597678"/>
            </a:xfrm>
            <a:custGeom>
              <a:avLst/>
              <a:gdLst/>
              <a:ahLst/>
              <a:cxnLst/>
              <a:rect l="l" t="t" r="r" b="b"/>
              <a:pathLst>
                <a:path w="7386" h="12036" extrusionOk="0">
                  <a:moveTo>
                    <a:pt x="380" y="1"/>
                  </a:moveTo>
                  <a:cubicBezTo>
                    <a:pt x="189" y="1"/>
                    <a:pt x="0" y="120"/>
                    <a:pt x="0" y="360"/>
                  </a:cubicBezTo>
                  <a:cubicBezTo>
                    <a:pt x="114" y="3784"/>
                    <a:pt x="959" y="7299"/>
                    <a:pt x="3401" y="9855"/>
                  </a:cubicBezTo>
                  <a:cubicBezTo>
                    <a:pt x="4291" y="10768"/>
                    <a:pt x="5478" y="11681"/>
                    <a:pt x="6757" y="12024"/>
                  </a:cubicBezTo>
                  <a:cubicBezTo>
                    <a:pt x="6791" y="12032"/>
                    <a:pt x="6824" y="12036"/>
                    <a:pt x="6855" y="12036"/>
                  </a:cubicBezTo>
                  <a:cubicBezTo>
                    <a:pt x="7259" y="12036"/>
                    <a:pt x="7386" y="11399"/>
                    <a:pt x="6962" y="11293"/>
                  </a:cubicBezTo>
                  <a:cubicBezTo>
                    <a:pt x="5844" y="10997"/>
                    <a:pt x="4839" y="10198"/>
                    <a:pt x="4040" y="9422"/>
                  </a:cubicBezTo>
                  <a:cubicBezTo>
                    <a:pt x="1667" y="7071"/>
                    <a:pt x="868" y="3601"/>
                    <a:pt x="776" y="360"/>
                  </a:cubicBezTo>
                  <a:cubicBezTo>
                    <a:pt x="765" y="120"/>
                    <a:pt x="571" y="1"/>
                    <a:pt x="38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8179520" y="2133600"/>
              <a:ext cx="154832" cy="136856"/>
            </a:xfrm>
            <a:custGeom>
              <a:avLst/>
              <a:gdLst/>
              <a:ahLst/>
              <a:cxnLst/>
              <a:rect l="l" t="t" r="r" b="b"/>
              <a:pathLst>
                <a:path w="3118" h="2756" extrusionOk="0">
                  <a:moveTo>
                    <a:pt x="460" y="0"/>
                  </a:moveTo>
                  <a:cubicBezTo>
                    <a:pt x="242" y="0"/>
                    <a:pt x="1" y="188"/>
                    <a:pt x="41" y="474"/>
                  </a:cubicBezTo>
                  <a:cubicBezTo>
                    <a:pt x="246" y="1642"/>
                    <a:pt x="1040" y="2755"/>
                    <a:pt x="2241" y="2755"/>
                  </a:cubicBezTo>
                  <a:cubicBezTo>
                    <a:pt x="2378" y="2755"/>
                    <a:pt x="2520" y="2741"/>
                    <a:pt x="2666" y="2710"/>
                  </a:cubicBezTo>
                  <a:cubicBezTo>
                    <a:pt x="3117" y="2625"/>
                    <a:pt x="2962" y="1972"/>
                    <a:pt x="2542" y="1972"/>
                  </a:cubicBezTo>
                  <a:cubicBezTo>
                    <a:pt x="2516" y="1972"/>
                    <a:pt x="2489" y="1975"/>
                    <a:pt x="2461" y="1980"/>
                  </a:cubicBezTo>
                  <a:lnTo>
                    <a:pt x="2324" y="1980"/>
                  </a:lnTo>
                  <a:cubicBezTo>
                    <a:pt x="2290" y="1984"/>
                    <a:pt x="2258" y="1986"/>
                    <a:pt x="2225" y="1986"/>
                  </a:cubicBezTo>
                  <a:cubicBezTo>
                    <a:pt x="2082" y="1986"/>
                    <a:pt x="1948" y="1949"/>
                    <a:pt x="1799" y="1912"/>
                  </a:cubicBezTo>
                  <a:cubicBezTo>
                    <a:pt x="1137" y="1683"/>
                    <a:pt x="886" y="907"/>
                    <a:pt x="772" y="291"/>
                  </a:cubicBezTo>
                  <a:cubicBezTo>
                    <a:pt x="744" y="88"/>
                    <a:pt x="608" y="0"/>
                    <a:pt x="46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7911761" y="3363089"/>
              <a:ext cx="440959" cy="453423"/>
            </a:xfrm>
            <a:custGeom>
              <a:avLst/>
              <a:gdLst/>
              <a:ahLst/>
              <a:cxnLst/>
              <a:rect l="l" t="t" r="r" b="b"/>
              <a:pathLst>
                <a:path w="8880" h="9131" extrusionOk="0">
                  <a:moveTo>
                    <a:pt x="4452" y="1"/>
                  </a:moveTo>
                  <a:cubicBezTo>
                    <a:pt x="1987" y="1"/>
                    <a:pt x="1" y="2055"/>
                    <a:pt x="1" y="4566"/>
                  </a:cubicBezTo>
                  <a:cubicBezTo>
                    <a:pt x="1" y="7099"/>
                    <a:pt x="1987" y="9131"/>
                    <a:pt x="4452" y="9131"/>
                  </a:cubicBezTo>
                  <a:cubicBezTo>
                    <a:pt x="6894" y="9131"/>
                    <a:pt x="8880" y="7099"/>
                    <a:pt x="8880" y="4566"/>
                  </a:cubicBezTo>
                  <a:cubicBezTo>
                    <a:pt x="8880" y="2055"/>
                    <a:pt x="6894" y="1"/>
                    <a:pt x="445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8591885" y="328273"/>
              <a:ext cx="38584" cy="4281072"/>
            </a:xfrm>
            <a:custGeom>
              <a:avLst/>
              <a:gdLst/>
              <a:ahLst/>
              <a:cxnLst/>
              <a:rect l="l" t="t" r="r" b="b"/>
              <a:pathLst>
                <a:path w="777" h="86212" extrusionOk="0">
                  <a:moveTo>
                    <a:pt x="388" y="0"/>
                  </a:moveTo>
                  <a:cubicBezTo>
                    <a:pt x="194" y="0"/>
                    <a:pt x="0" y="126"/>
                    <a:pt x="0" y="377"/>
                  </a:cubicBezTo>
                  <a:lnTo>
                    <a:pt x="0" y="18431"/>
                  </a:lnTo>
                  <a:lnTo>
                    <a:pt x="0" y="54838"/>
                  </a:lnTo>
                  <a:lnTo>
                    <a:pt x="0" y="82913"/>
                  </a:lnTo>
                  <a:lnTo>
                    <a:pt x="0" y="85834"/>
                  </a:lnTo>
                  <a:cubicBezTo>
                    <a:pt x="0" y="86086"/>
                    <a:pt x="194" y="86211"/>
                    <a:pt x="388" y="86211"/>
                  </a:cubicBezTo>
                  <a:cubicBezTo>
                    <a:pt x="582" y="86211"/>
                    <a:pt x="776" y="86086"/>
                    <a:pt x="776" y="85834"/>
                  </a:cubicBezTo>
                  <a:lnTo>
                    <a:pt x="776" y="67780"/>
                  </a:lnTo>
                  <a:lnTo>
                    <a:pt x="776" y="31373"/>
                  </a:lnTo>
                  <a:lnTo>
                    <a:pt x="776" y="3298"/>
                  </a:lnTo>
                  <a:lnTo>
                    <a:pt x="776" y="377"/>
                  </a:lnTo>
                  <a:cubicBezTo>
                    <a:pt x="776" y="126"/>
                    <a:pt x="582" y="0"/>
                    <a:pt x="3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8124399" y="3502579"/>
              <a:ext cx="513061" cy="487935"/>
            </a:xfrm>
            <a:custGeom>
              <a:avLst/>
              <a:gdLst/>
              <a:ahLst/>
              <a:cxnLst/>
              <a:rect l="l" t="t" r="r" b="b"/>
              <a:pathLst>
                <a:path w="10332" h="9826" extrusionOk="0">
                  <a:moveTo>
                    <a:pt x="471" y="0"/>
                  </a:moveTo>
                  <a:cubicBezTo>
                    <a:pt x="244" y="0"/>
                    <a:pt x="1" y="190"/>
                    <a:pt x="56" y="479"/>
                  </a:cubicBezTo>
                  <a:cubicBezTo>
                    <a:pt x="832" y="3879"/>
                    <a:pt x="2338" y="7737"/>
                    <a:pt x="5762" y="9243"/>
                  </a:cubicBezTo>
                  <a:cubicBezTo>
                    <a:pt x="6572" y="9603"/>
                    <a:pt x="7529" y="9825"/>
                    <a:pt x="8466" y="9825"/>
                  </a:cubicBezTo>
                  <a:cubicBezTo>
                    <a:pt x="8955" y="9825"/>
                    <a:pt x="9439" y="9765"/>
                    <a:pt x="9893" y="9631"/>
                  </a:cubicBezTo>
                  <a:cubicBezTo>
                    <a:pt x="10332" y="9506"/>
                    <a:pt x="10197" y="8884"/>
                    <a:pt x="9821" y="8884"/>
                  </a:cubicBezTo>
                  <a:cubicBezTo>
                    <a:pt x="9787" y="8884"/>
                    <a:pt x="9750" y="8889"/>
                    <a:pt x="9711" y="8901"/>
                  </a:cubicBezTo>
                  <a:cubicBezTo>
                    <a:pt x="9313" y="9015"/>
                    <a:pt x="8898" y="9065"/>
                    <a:pt x="8481" y="9065"/>
                  </a:cubicBezTo>
                  <a:cubicBezTo>
                    <a:pt x="7726" y="9065"/>
                    <a:pt x="6964" y="8900"/>
                    <a:pt x="6287" y="8650"/>
                  </a:cubicBezTo>
                  <a:cubicBezTo>
                    <a:pt x="2932" y="7417"/>
                    <a:pt x="1516" y="3446"/>
                    <a:pt x="809" y="273"/>
                  </a:cubicBezTo>
                  <a:cubicBezTo>
                    <a:pt x="764" y="83"/>
                    <a:pt x="621" y="0"/>
                    <a:pt x="4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7991563" y="3555217"/>
              <a:ext cx="236817" cy="174496"/>
            </a:xfrm>
            <a:custGeom>
              <a:avLst/>
              <a:gdLst/>
              <a:ahLst/>
              <a:cxnLst/>
              <a:rect l="l" t="t" r="r" b="b"/>
              <a:pathLst>
                <a:path w="4769" h="3514" extrusionOk="0">
                  <a:moveTo>
                    <a:pt x="458" y="0"/>
                  </a:moveTo>
                  <a:cubicBezTo>
                    <a:pt x="231" y="0"/>
                    <a:pt x="1" y="181"/>
                    <a:pt x="83" y="468"/>
                  </a:cubicBezTo>
                  <a:cubicBezTo>
                    <a:pt x="448" y="1747"/>
                    <a:pt x="1133" y="3071"/>
                    <a:pt x="2525" y="3436"/>
                  </a:cubicBezTo>
                  <a:cubicBezTo>
                    <a:pt x="2727" y="3488"/>
                    <a:pt x="2939" y="3514"/>
                    <a:pt x="3152" y="3514"/>
                  </a:cubicBezTo>
                  <a:cubicBezTo>
                    <a:pt x="3588" y="3514"/>
                    <a:pt x="4029" y="3407"/>
                    <a:pt x="4397" y="3208"/>
                  </a:cubicBezTo>
                  <a:cubicBezTo>
                    <a:pt x="4768" y="3032"/>
                    <a:pt x="4537" y="2521"/>
                    <a:pt x="4191" y="2521"/>
                  </a:cubicBezTo>
                  <a:cubicBezTo>
                    <a:pt x="4133" y="2521"/>
                    <a:pt x="4071" y="2536"/>
                    <a:pt x="4009" y="2568"/>
                  </a:cubicBezTo>
                  <a:cubicBezTo>
                    <a:pt x="3810" y="2668"/>
                    <a:pt x="3421" y="2733"/>
                    <a:pt x="3083" y="2733"/>
                  </a:cubicBezTo>
                  <a:cubicBezTo>
                    <a:pt x="3032" y="2733"/>
                    <a:pt x="2983" y="2731"/>
                    <a:pt x="2936" y="2728"/>
                  </a:cubicBezTo>
                  <a:cubicBezTo>
                    <a:pt x="1703" y="2660"/>
                    <a:pt x="1110" y="1267"/>
                    <a:pt x="813" y="263"/>
                  </a:cubicBezTo>
                  <a:cubicBezTo>
                    <a:pt x="759" y="80"/>
                    <a:pt x="609" y="0"/>
                    <a:pt x="45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33;p2"/>
          <p:cNvGrpSpPr/>
          <p:nvPr/>
        </p:nvGrpSpPr>
        <p:grpSpPr>
          <a:xfrm>
            <a:off x="-394460" y="-6470"/>
            <a:ext cx="1626810" cy="5889428"/>
            <a:chOff x="-394460" y="71347"/>
            <a:chExt cx="1626810" cy="4417071"/>
          </a:xfrm>
        </p:grpSpPr>
        <p:sp>
          <p:nvSpPr>
            <p:cNvPr id="34" name="Google Shape;34;p2"/>
            <p:cNvSpPr/>
            <p:nvPr/>
          </p:nvSpPr>
          <p:spPr>
            <a:xfrm>
              <a:off x="-249075" y="71347"/>
              <a:ext cx="1481425" cy="1498863"/>
            </a:xfrm>
            <a:custGeom>
              <a:avLst/>
              <a:gdLst/>
              <a:ahLst/>
              <a:cxnLst/>
              <a:rect l="l" t="t" r="r" b="b"/>
              <a:pathLst>
                <a:path w="9770" h="9885" extrusionOk="0">
                  <a:moveTo>
                    <a:pt x="4885" y="1"/>
                  </a:moveTo>
                  <a:cubicBezTo>
                    <a:pt x="2192" y="1"/>
                    <a:pt x="1" y="2215"/>
                    <a:pt x="1" y="4931"/>
                  </a:cubicBezTo>
                  <a:cubicBezTo>
                    <a:pt x="1" y="7670"/>
                    <a:pt x="2192" y="9884"/>
                    <a:pt x="4885" y="9884"/>
                  </a:cubicBezTo>
                  <a:cubicBezTo>
                    <a:pt x="7579" y="9884"/>
                    <a:pt x="9770" y="7670"/>
                    <a:pt x="9770" y="4931"/>
                  </a:cubicBezTo>
                  <a:cubicBezTo>
                    <a:pt x="9770" y="2215"/>
                    <a:pt x="7579" y="1"/>
                    <a:pt x="488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-394460" y="1868634"/>
              <a:ext cx="719825" cy="808620"/>
            </a:xfrm>
            <a:custGeom>
              <a:avLst/>
              <a:gdLst/>
              <a:ahLst/>
              <a:cxnLst/>
              <a:rect l="l" t="t" r="r" b="b"/>
              <a:pathLst>
                <a:path w="15362" h="17257" extrusionOk="0">
                  <a:moveTo>
                    <a:pt x="7670" y="0"/>
                  </a:moveTo>
                  <a:cubicBezTo>
                    <a:pt x="3447" y="0"/>
                    <a:pt x="0" y="3858"/>
                    <a:pt x="0" y="8628"/>
                  </a:cubicBezTo>
                  <a:cubicBezTo>
                    <a:pt x="0" y="13376"/>
                    <a:pt x="3447" y="17256"/>
                    <a:pt x="7670" y="17256"/>
                  </a:cubicBezTo>
                  <a:cubicBezTo>
                    <a:pt x="11915" y="17256"/>
                    <a:pt x="15362" y="13376"/>
                    <a:pt x="15362" y="8628"/>
                  </a:cubicBezTo>
                  <a:cubicBezTo>
                    <a:pt x="15362" y="3858"/>
                    <a:pt x="11915" y="0"/>
                    <a:pt x="767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669783" y="3425935"/>
              <a:ext cx="457798" cy="463186"/>
            </a:xfrm>
            <a:custGeom>
              <a:avLst/>
              <a:gdLst/>
              <a:ahLst/>
              <a:cxnLst/>
              <a:rect l="l" t="t" r="r" b="b"/>
              <a:pathLst>
                <a:path w="9770" h="9885" extrusionOk="0">
                  <a:moveTo>
                    <a:pt x="4885" y="1"/>
                  </a:moveTo>
                  <a:cubicBezTo>
                    <a:pt x="2192" y="1"/>
                    <a:pt x="1" y="2215"/>
                    <a:pt x="1" y="4931"/>
                  </a:cubicBezTo>
                  <a:cubicBezTo>
                    <a:pt x="1" y="7670"/>
                    <a:pt x="2192" y="9884"/>
                    <a:pt x="4885" y="9884"/>
                  </a:cubicBezTo>
                  <a:cubicBezTo>
                    <a:pt x="7579" y="9884"/>
                    <a:pt x="9770" y="7670"/>
                    <a:pt x="9770" y="4931"/>
                  </a:cubicBezTo>
                  <a:cubicBezTo>
                    <a:pt x="9770" y="2215"/>
                    <a:pt x="7579" y="1"/>
                    <a:pt x="488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472970" y="680825"/>
              <a:ext cx="36408" cy="3807594"/>
            </a:xfrm>
            <a:custGeom>
              <a:avLst/>
              <a:gdLst/>
              <a:ahLst/>
              <a:cxnLst/>
              <a:rect l="l" t="t" r="r" b="b"/>
              <a:pathLst>
                <a:path w="777" h="81259" extrusionOk="0">
                  <a:moveTo>
                    <a:pt x="389" y="1"/>
                  </a:moveTo>
                  <a:cubicBezTo>
                    <a:pt x="195" y="1"/>
                    <a:pt x="1" y="126"/>
                    <a:pt x="1" y="377"/>
                  </a:cubicBezTo>
                  <a:lnTo>
                    <a:pt x="1" y="19254"/>
                  </a:lnTo>
                  <a:lnTo>
                    <a:pt x="1" y="55866"/>
                  </a:lnTo>
                  <a:lnTo>
                    <a:pt x="1" y="80152"/>
                  </a:lnTo>
                  <a:lnTo>
                    <a:pt x="1" y="80882"/>
                  </a:lnTo>
                  <a:cubicBezTo>
                    <a:pt x="1" y="81133"/>
                    <a:pt x="195" y="81259"/>
                    <a:pt x="389" y="81259"/>
                  </a:cubicBezTo>
                  <a:cubicBezTo>
                    <a:pt x="583" y="81259"/>
                    <a:pt x="777" y="81133"/>
                    <a:pt x="777" y="80882"/>
                  </a:cubicBezTo>
                  <a:lnTo>
                    <a:pt x="777" y="62006"/>
                  </a:lnTo>
                  <a:lnTo>
                    <a:pt x="777" y="25394"/>
                  </a:lnTo>
                  <a:lnTo>
                    <a:pt x="777" y="1108"/>
                  </a:lnTo>
                  <a:lnTo>
                    <a:pt x="777" y="377"/>
                  </a:lnTo>
                  <a:cubicBezTo>
                    <a:pt x="777" y="126"/>
                    <a:pt x="583" y="1"/>
                    <a:pt x="38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465379" y="991500"/>
              <a:ext cx="353118" cy="470356"/>
            </a:xfrm>
            <a:custGeom>
              <a:avLst/>
              <a:gdLst/>
              <a:ahLst/>
              <a:cxnLst/>
              <a:rect l="l" t="t" r="r" b="b"/>
              <a:pathLst>
                <a:path w="7536" h="10038" extrusionOk="0">
                  <a:moveTo>
                    <a:pt x="7170" y="1"/>
                  </a:moveTo>
                  <a:cubicBezTo>
                    <a:pt x="6982" y="1"/>
                    <a:pt x="6782" y="120"/>
                    <a:pt x="6759" y="360"/>
                  </a:cubicBezTo>
                  <a:cubicBezTo>
                    <a:pt x="6348" y="4058"/>
                    <a:pt x="4134" y="8029"/>
                    <a:pt x="414" y="9285"/>
                  </a:cubicBezTo>
                  <a:cubicBezTo>
                    <a:pt x="1" y="9409"/>
                    <a:pt x="130" y="10037"/>
                    <a:pt x="496" y="10037"/>
                  </a:cubicBezTo>
                  <a:cubicBezTo>
                    <a:pt x="535" y="10037"/>
                    <a:pt x="576" y="10030"/>
                    <a:pt x="619" y="10015"/>
                  </a:cubicBezTo>
                  <a:cubicBezTo>
                    <a:pt x="4682" y="8646"/>
                    <a:pt x="7079" y="4400"/>
                    <a:pt x="7513" y="360"/>
                  </a:cubicBezTo>
                  <a:cubicBezTo>
                    <a:pt x="7535" y="120"/>
                    <a:pt x="7358" y="1"/>
                    <a:pt x="717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-57535" y="2309166"/>
              <a:ext cx="572224" cy="648648"/>
            </a:xfrm>
            <a:custGeom>
              <a:avLst/>
              <a:gdLst/>
              <a:ahLst/>
              <a:cxnLst/>
              <a:rect l="l" t="t" r="r" b="b"/>
              <a:pathLst>
                <a:path w="12212" h="13843" extrusionOk="0">
                  <a:moveTo>
                    <a:pt x="362" y="0"/>
                  </a:moveTo>
                  <a:cubicBezTo>
                    <a:pt x="173" y="0"/>
                    <a:pt x="1" y="120"/>
                    <a:pt x="23" y="368"/>
                  </a:cubicBezTo>
                  <a:cubicBezTo>
                    <a:pt x="571" y="4956"/>
                    <a:pt x="2146" y="9818"/>
                    <a:pt x="6300" y="12375"/>
                  </a:cubicBezTo>
                  <a:cubicBezTo>
                    <a:pt x="7662" y="13208"/>
                    <a:pt x="9440" y="13842"/>
                    <a:pt x="11119" y="13842"/>
                  </a:cubicBezTo>
                  <a:cubicBezTo>
                    <a:pt x="11325" y="13842"/>
                    <a:pt x="11530" y="13833"/>
                    <a:pt x="11733" y="13813"/>
                  </a:cubicBezTo>
                  <a:cubicBezTo>
                    <a:pt x="12198" y="13768"/>
                    <a:pt x="12212" y="13057"/>
                    <a:pt x="11774" y="13057"/>
                  </a:cubicBezTo>
                  <a:cubicBezTo>
                    <a:pt x="11760" y="13057"/>
                    <a:pt x="11747" y="13058"/>
                    <a:pt x="11733" y="13059"/>
                  </a:cubicBezTo>
                  <a:cubicBezTo>
                    <a:pt x="11561" y="13074"/>
                    <a:pt x="11389" y="13081"/>
                    <a:pt x="11215" y="13081"/>
                  </a:cubicBezTo>
                  <a:cubicBezTo>
                    <a:pt x="9771" y="13081"/>
                    <a:pt x="8274" y="12591"/>
                    <a:pt x="7031" y="11918"/>
                  </a:cubicBezTo>
                  <a:cubicBezTo>
                    <a:pt x="2876" y="9658"/>
                    <a:pt x="1302" y="4751"/>
                    <a:pt x="799" y="368"/>
                  </a:cubicBezTo>
                  <a:cubicBezTo>
                    <a:pt x="765" y="126"/>
                    <a:pt x="555" y="0"/>
                    <a:pt x="3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466550" y="3622794"/>
              <a:ext cx="534972" cy="334750"/>
            </a:xfrm>
            <a:custGeom>
              <a:avLst/>
              <a:gdLst/>
              <a:ahLst/>
              <a:cxnLst/>
              <a:rect l="l" t="t" r="r" b="b"/>
              <a:pathLst>
                <a:path w="11417" h="7144" extrusionOk="0">
                  <a:moveTo>
                    <a:pt x="10914" y="0"/>
                  </a:moveTo>
                  <a:cubicBezTo>
                    <a:pt x="10802" y="0"/>
                    <a:pt x="10696" y="60"/>
                    <a:pt x="10637" y="205"/>
                  </a:cubicBezTo>
                  <a:cubicBezTo>
                    <a:pt x="8948" y="4108"/>
                    <a:pt x="4657" y="6345"/>
                    <a:pt x="503" y="6368"/>
                  </a:cubicBezTo>
                  <a:cubicBezTo>
                    <a:pt x="1" y="6391"/>
                    <a:pt x="1" y="7144"/>
                    <a:pt x="503" y="7144"/>
                  </a:cubicBezTo>
                  <a:cubicBezTo>
                    <a:pt x="4908" y="7098"/>
                    <a:pt x="9496" y="4725"/>
                    <a:pt x="11277" y="570"/>
                  </a:cubicBezTo>
                  <a:cubicBezTo>
                    <a:pt x="11417" y="275"/>
                    <a:pt x="11153" y="0"/>
                    <a:pt x="1091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801367" y="3591773"/>
              <a:ext cx="112317" cy="205376"/>
            </a:xfrm>
            <a:custGeom>
              <a:avLst/>
              <a:gdLst/>
              <a:ahLst/>
              <a:cxnLst/>
              <a:rect l="l" t="t" r="r" b="b"/>
              <a:pathLst>
                <a:path w="2397" h="4383" extrusionOk="0">
                  <a:moveTo>
                    <a:pt x="1021" y="1"/>
                  </a:moveTo>
                  <a:cubicBezTo>
                    <a:pt x="873" y="1"/>
                    <a:pt x="730" y="83"/>
                    <a:pt x="685" y="274"/>
                  </a:cubicBezTo>
                  <a:cubicBezTo>
                    <a:pt x="434" y="1369"/>
                    <a:pt x="0" y="4337"/>
                    <a:pt x="1918" y="4382"/>
                  </a:cubicBezTo>
                  <a:cubicBezTo>
                    <a:pt x="2397" y="4382"/>
                    <a:pt x="2397" y="3629"/>
                    <a:pt x="1918" y="3606"/>
                  </a:cubicBezTo>
                  <a:cubicBezTo>
                    <a:pt x="1872" y="3606"/>
                    <a:pt x="1621" y="3515"/>
                    <a:pt x="1484" y="3355"/>
                  </a:cubicBezTo>
                  <a:cubicBezTo>
                    <a:pt x="913" y="2602"/>
                    <a:pt x="1233" y="1301"/>
                    <a:pt x="1415" y="479"/>
                  </a:cubicBezTo>
                  <a:cubicBezTo>
                    <a:pt x="1484" y="190"/>
                    <a:pt x="1246" y="1"/>
                    <a:pt x="102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8190892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8"/>
          <p:cNvSpPr txBox="1">
            <a:spLocks noGrp="1"/>
          </p:cNvSpPr>
          <p:nvPr>
            <p:ph type="title"/>
          </p:nvPr>
        </p:nvSpPr>
        <p:spPr>
          <a:xfrm>
            <a:off x="1938000" y="1277367"/>
            <a:ext cx="5268000" cy="337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10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grpSp>
        <p:nvGrpSpPr>
          <p:cNvPr id="213" name="Google Shape;213;p8"/>
          <p:cNvGrpSpPr/>
          <p:nvPr/>
        </p:nvGrpSpPr>
        <p:grpSpPr>
          <a:xfrm>
            <a:off x="-8594" y="2974867"/>
            <a:ext cx="9488891" cy="5900188"/>
            <a:chOff x="-8594" y="2231150"/>
            <a:chExt cx="9488891" cy="4425141"/>
          </a:xfrm>
        </p:grpSpPr>
        <p:grpSp>
          <p:nvGrpSpPr>
            <p:cNvPr id="214" name="Google Shape;214;p8"/>
            <p:cNvGrpSpPr/>
            <p:nvPr/>
          </p:nvGrpSpPr>
          <p:grpSpPr>
            <a:xfrm>
              <a:off x="2103879" y="3630681"/>
              <a:ext cx="4777316" cy="3025611"/>
              <a:chOff x="2103879" y="3630681"/>
              <a:chExt cx="4777316" cy="3025611"/>
            </a:xfrm>
          </p:grpSpPr>
          <p:sp>
            <p:nvSpPr>
              <p:cNvPr id="215" name="Google Shape;215;p8"/>
              <p:cNvSpPr/>
              <p:nvPr/>
            </p:nvSpPr>
            <p:spPr>
              <a:xfrm>
                <a:off x="2103879" y="3630681"/>
                <a:ext cx="4777316" cy="3025611"/>
              </a:xfrm>
              <a:custGeom>
                <a:avLst/>
                <a:gdLst/>
                <a:ahLst/>
                <a:cxnLst/>
                <a:rect l="l" t="t" r="r" b="b"/>
                <a:pathLst>
                  <a:path w="97946" h="62032" extrusionOk="0">
                    <a:moveTo>
                      <a:pt x="48973" y="1"/>
                    </a:moveTo>
                    <a:cubicBezTo>
                      <a:pt x="31254" y="1"/>
                      <a:pt x="15740" y="5941"/>
                      <a:pt x="7118" y="14888"/>
                    </a:cubicBezTo>
                    <a:cubicBezTo>
                      <a:pt x="2607" y="19575"/>
                      <a:pt x="0" y="25114"/>
                      <a:pt x="0" y="31003"/>
                    </a:cubicBezTo>
                    <a:cubicBezTo>
                      <a:pt x="0" y="44262"/>
                      <a:pt x="13083" y="55540"/>
                      <a:pt x="31529" y="60001"/>
                    </a:cubicBezTo>
                    <a:cubicBezTo>
                      <a:pt x="36943" y="61304"/>
                      <a:pt x="42833" y="62031"/>
                      <a:pt x="48973" y="62031"/>
                    </a:cubicBezTo>
                    <a:cubicBezTo>
                      <a:pt x="55966" y="62031"/>
                      <a:pt x="62632" y="61104"/>
                      <a:pt x="68647" y="59425"/>
                    </a:cubicBezTo>
                    <a:cubicBezTo>
                      <a:pt x="85890" y="54613"/>
                      <a:pt x="97946" y="43710"/>
                      <a:pt x="97946" y="31003"/>
                    </a:cubicBezTo>
                    <a:cubicBezTo>
                      <a:pt x="97946" y="14713"/>
                      <a:pt x="78121" y="1354"/>
                      <a:pt x="52908" y="101"/>
                    </a:cubicBezTo>
                    <a:cubicBezTo>
                      <a:pt x="51605" y="26"/>
                      <a:pt x="50301" y="1"/>
                      <a:pt x="4897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216;p8"/>
              <p:cNvSpPr/>
              <p:nvPr/>
            </p:nvSpPr>
            <p:spPr>
              <a:xfrm>
                <a:off x="2103879" y="4077795"/>
                <a:ext cx="2123420" cy="2479477"/>
              </a:xfrm>
              <a:custGeom>
                <a:avLst/>
                <a:gdLst/>
                <a:ahLst/>
                <a:cxnLst/>
                <a:rect l="l" t="t" r="r" b="b"/>
                <a:pathLst>
                  <a:path w="43535" h="50835" extrusionOk="0">
                    <a:moveTo>
                      <a:pt x="24646" y="0"/>
                    </a:moveTo>
                    <a:cubicBezTo>
                      <a:pt x="23128" y="0"/>
                      <a:pt x="21268" y="193"/>
                      <a:pt x="18998" y="633"/>
                    </a:cubicBezTo>
                    <a:cubicBezTo>
                      <a:pt x="13835" y="1636"/>
                      <a:pt x="9775" y="3866"/>
                      <a:pt x="7118" y="5721"/>
                    </a:cubicBezTo>
                    <a:cubicBezTo>
                      <a:pt x="2607" y="10408"/>
                      <a:pt x="0" y="15947"/>
                      <a:pt x="0" y="21836"/>
                    </a:cubicBezTo>
                    <a:cubicBezTo>
                      <a:pt x="0" y="35095"/>
                      <a:pt x="13083" y="46373"/>
                      <a:pt x="31529" y="50834"/>
                    </a:cubicBezTo>
                    <a:cubicBezTo>
                      <a:pt x="38121" y="48754"/>
                      <a:pt x="41354" y="44368"/>
                      <a:pt x="41028" y="41786"/>
                    </a:cubicBezTo>
                    <a:cubicBezTo>
                      <a:pt x="40502" y="37601"/>
                      <a:pt x="20251" y="37200"/>
                      <a:pt x="26817" y="32914"/>
                    </a:cubicBezTo>
                    <a:cubicBezTo>
                      <a:pt x="33409" y="28628"/>
                      <a:pt x="43534" y="26122"/>
                      <a:pt x="41980" y="20057"/>
                    </a:cubicBezTo>
                    <a:cubicBezTo>
                      <a:pt x="40402" y="14017"/>
                      <a:pt x="33935" y="15470"/>
                      <a:pt x="29224" y="14543"/>
                    </a:cubicBezTo>
                    <a:cubicBezTo>
                      <a:pt x="24537" y="13591"/>
                      <a:pt x="31103" y="7225"/>
                      <a:pt x="31003" y="4292"/>
                    </a:cubicBezTo>
                    <a:cubicBezTo>
                      <a:pt x="30926" y="2066"/>
                      <a:pt x="29614" y="0"/>
                      <a:pt x="2464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217;p8"/>
              <p:cNvSpPr/>
              <p:nvPr/>
            </p:nvSpPr>
            <p:spPr>
              <a:xfrm>
                <a:off x="4300580" y="3635558"/>
                <a:ext cx="2580588" cy="2893577"/>
              </a:xfrm>
              <a:custGeom>
                <a:avLst/>
                <a:gdLst/>
                <a:ahLst/>
                <a:cxnLst/>
                <a:rect l="l" t="t" r="r" b="b"/>
                <a:pathLst>
                  <a:path w="52908" h="59325" extrusionOk="0">
                    <a:moveTo>
                      <a:pt x="7870" y="1"/>
                    </a:moveTo>
                    <a:cubicBezTo>
                      <a:pt x="4261" y="1254"/>
                      <a:pt x="0" y="3811"/>
                      <a:pt x="75" y="8873"/>
                    </a:cubicBezTo>
                    <a:cubicBezTo>
                      <a:pt x="127" y="13430"/>
                      <a:pt x="2797" y="14693"/>
                      <a:pt x="5909" y="14693"/>
                    </a:cubicBezTo>
                    <a:cubicBezTo>
                      <a:pt x="8788" y="14693"/>
                      <a:pt x="12045" y="13613"/>
                      <a:pt x="13960" y="13059"/>
                    </a:cubicBezTo>
                    <a:cubicBezTo>
                      <a:pt x="15317" y="12664"/>
                      <a:pt x="16674" y="12454"/>
                      <a:pt x="17897" y="12454"/>
                    </a:cubicBezTo>
                    <a:cubicBezTo>
                      <a:pt x="20243" y="12454"/>
                      <a:pt x="22095" y="13225"/>
                      <a:pt x="22507" y="14938"/>
                    </a:cubicBezTo>
                    <a:cubicBezTo>
                      <a:pt x="23133" y="17545"/>
                      <a:pt x="18346" y="19224"/>
                      <a:pt x="18647" y="23610"/>
                    </a:cubicBezTo>
                    <a:cubicBezTo>
                      <a:pt x="18955" y="27764"/>
                      <a:pt x="21872" y="34527"/>
                      <a:pt x="29272" y="34527"/>
                    </a:cubicBezTo>
                    <a:cubicBezTo>
                      <a:pt x="29684" y="34527"/>
                      <a:pt x="30111" y="34506"/>
                      <a:pt x="30552" y="34462"/>
                    </a:cubicBezTo>
                    <a:cubicBezTo>
                      <a:pt x="33877" y="34134"/>
                      <a:pt x="36293" y="33817"/>
                      <a:pt x="37958" y="33817"/>
                    </a:cubicBezTo>
                    <a:cubicBezTo>
                      <a:pt x="40483" y="33817"/>
                      <a:pt x="41280" y="34546"/>
                      <a:pt x="40903" y="37069"/>
                    </a:cubicBezTo>
                    <a:cubicBezTo>
                      <a:pt x="40351" y="40778"/>
                      <a:pt x="18446" y="52056"/>
                      <a:pt x="23609" y="59325"/>
                    </a:cubicBezTo>
                    <a:cubicBezTo>
                      <a:pt x="40852" y="54513"/>
                      <a:pt x="52908" y="43610"/>
                      <a:pt x="52908" y="30903"/>
                    </a:cubicBezTo>
                    <a:cubicBezTo>
                      <a:pt x="52908" y="14613"/>
                      <a:pt x="33083" y="1254"/>
                      <a:pt x="787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18" name="Google Shape;218;p8"/>
            <p:cNvGrpSpPr/>
            <p:nvPr/>
          </p:nvGrpSpPr>
          <p:grpSpPr>
            <a:xfrm>
              <a:off x="-8594" y="2231150"/>
              <a:ext cx="3260316" cy="3130575"/>
              <a:chOff x="8475" y="2231150"/>
              <a:chExt cx="3260316" cy="3130575"/>
            </a:xfrm>
          </p:grpSpPr>
          <p:sp>
            <p:nvSpPr>
              <p:cNvPr id="219" name="Google Shape;219;p8"/>
              <p:cNvSpPr/>
              <p:nvPr/>
            </p:nvSpPr>
            <p:spPr>
              <a:xfrm>
                <a:off x="8475" y="2231150"/>
                <a:ext cx="3260316" cy="3130575"/>
              </a:xfrm>
              <a:custGeom>
                <a:avLst/>
                <a:gdLst/>
                <a:ahLst/>
                <a:cxnLst/>
                <a:rect l="l" t="t" r="r" b="b"/>
                <a:pathLst>
                  <a:path w="66844" h="64184" extrusionOk="0">
                    <a:moveTo>
                      <a:pt x="10471" y="0"/>
                    </a:moveTo>
                    <a:cubicBezTo>
                      <a:pt x="4194" y="0"/>
                      <a:pt x="1" y="5812"/>
                      <a:pt x="1" y="5812"/>
                    </a:cubicBezTo>
                    <a:lnTo>
                      <a:pt x="1" y="64184"/>
                    </a:lnTo>
                    <a:lnTo>
                      <a:pt x="66843" y="64184"/>
                    </a:lnTo>
                    <a:cubicBezTo>
                      <a:pt x="65156" y="57789"/>
                      <a:pt x="59914" y="56744"/>
                      <a:pt x="56668" y="56744"/>
                    </a:cubicBezTo>
                    <a:cubicBezTo>
                      <a:pt x="55092" y="56744"/>
                      <a:pt x="53986" y="56991"/>
                      <a:pt x="53986" y="56991"/>
                    </a:cubicBezTo>
                    <a:cubicBezTo>
                      <a:pt x="53986" y="56991"/>
                      <a:pt x="54212" y="51151"/>
                      <a:pt x="48873" y="48519"/>
                    </a:cubicBezTo>
                    <a:cubicBezTo>
                      <a:pt x="47276" y="47736"/>
                      <a:pt x="45528" y="47462"/>
                      <a:pt x="43863" y="47462"/>
                    </a:cubicBezTo>
                    <a:cubicBezTo>
                      <a:pt x="39988" y="47462"/>
                      <a:pt x="36568" y="48945"/>
                      <a:pt x="36568" y="48945"/>
                    </a:cubicBezTo>
                    <a:cubicBezTo>
                      <a:pt x="36568" y="48945"/>
                      <a:pt x="40202" y="42479"/>
                      <a:pt x="37194" y="36940"/>
                    </a:cubicBezTo>
                    <a:cubicBezTo>
                      <a:pt x="35426" y="33711"/>
                      <a:pt x="31416" y="33037"/>
                      <a:pt x="28380" y="33037"/>
                    </a:cubicBezTo>
                    <a:cubicBezTo>
                      <a:pt x="26210" y="33037"/>
                      <a:pt x="24537" y="33381"/>
                      <a:pt x="24537" y="33381"/>
                    </a:cubicBezTo>
                    <a:cubicBezTo>
                      <a:pt x="24537" y="33381"/>
                      <a:pt x="30402" y="26815"/>
                      <a:pt x="28723" y="22203"/>
                    </a:cubicBezTo>
                    <a:cubicBezTo>
                      <a:pt x="27986" y="20191"/>
                      <a:pt x="26226" y="19626"/>
                      <a:pt x="24482" y="19626"/>
                    </a:cubicBezTo>
                    <a:cubicBezTo>
                      <a:pt x="22253" y="19626"/>
                      <a:pt x="20051" y="20549"/>
                      <a:pt x="20051" y="20549"/>
                    </a:cubicBezTo>
                    <a:cubicBezTo>
                      <a:pt x="25164" y="13657"/>
                      <a:pt x="23284" y="4559"/>
                      <a:pt x="14738" y="900"/>
                    </a:cubicBezTo>
                    <a:cubicBezTo>
                      <a:pt x="13235" y="263"/>
                      <a:pt x="11806" y="0"/>
                      <a:pt x="1047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220;p8"/>
              <p:cNvSpPr/>
              <p:nvPr/>
            </p:nvSpPr>
            <p:spPr>
              <a:xfrm>
                <a:off x="8475" y="2506384"/>
                <a:ext cx="3057412" cy="2855337"/>
              </a:xfrm>
              <a:custGeom>
                <a:avLst/>
                <a:gdLst/>
                <a:ahLst/>
                <a:cxnLst/>
                <a:rect l="l" t="t" r="r" b="b"/>
                <a:pathLst>
                  <a:path w="62684" h="58541" extrusionOk="0">
                    <a:moveTo>
                      <a:pt x="9396" y="0"/>
                    </a:moveTo>
                    <a:cubicBezTo>
                      <a:pt x="5708" y="0"/>
                      <a:pt x="1863" y="3074"/>
                      <a:pt x="1" y="4781"/>
                    </a:cubicBezTo>
                    <a:lnTo>
                      <a:pt x="1" y="58541"/>
                    </a:lnTo>
                    <a:lnTo>
                      <a:pt x="62683" y="58541"/>
                    </a:lnTo>
                    <a:cubicBezTo>
                      <a:pt x="61085" y="56277"/>
                      <a:pt x="57910" y="55747"/>
                      <a:pt x="55285" y="55747"/>
                    </a:cubicBezTo>
                    <a:cubicBezTo>
                      <a:pt x="52968" y="55747"/>
                      <a:pt x="51079" y="56160"/>
                      <a:pt x="51079" y="56160"/>
                    </a:cubicBezTo>
                    <a:cubicBezTo>
                      <a:pt x="51079" y="56160"/>
                      <a:pt x="52332" y="52601"/>
                      <a:pt x="47520" y="47789"/>
                    </a:cubicBezTo>
                    <a:cubicBezTo>
                      <a:pt x="46194" y="46462"/>
                      <a:pt x="44266" y="45983"/>
                      <a:pt x="42171" y="45983"/>
                    </a:cubicBezTo>
                    <a:cubicBezTo>
                      <a:pt x="36784" y="45983"/>
                      <a:pt x="30293" y="49152"/>
                      <a:pt x="30076" y="49242"/>
                    </a:cubicBezTo>
                    <a:cubicBezTo>
                      <a:pt x="30227" y="49017"/>
                      <a:pt x="35264" y="41122"/>
                      <a:pt x="32482" y="35483"/>
                    </a:cubicBezTo>
                    <a:cubicBezTo>
                      <a:pt x="31417" y="33295"/>
                      <a:pt x="28875" y="32616"/>
                      <a:pt x="26131" y="32616"/>
                    </a:cubicBezTo>
                    <a:cubicBezTo>
                      <a:pt x="21644" y="32616"/>
                      <a:pt x="16618" y="34430"/>
                      <a:pt x="16618" y="34430"/>
                    </a:cubicBezTo>
                    <a:cubicBezTo>
                      <a:pt x="21630" y="28465"/>
                      <a:pt x="24036" y="22726"/>
                      <a:pt x="22031" y="19919"/>
                    </a:cubicBezTo>
                    <a:cubicBezTo>
                      <a:pt x="21531" y="19203"/>
                      <a:pt x="20710" y="18935"/>
                      <a:pt x="19763" y="18935"/>
                    </a:cubicBezTo>
                    <a:cubicBezTo>
                      <a:pt x="16963" y="18935"/>
                      <a:pt x="13059" y="21272"/>
                      <a:pt x="13059" y="21272"/>
                    </a:cubicBezTo>
                    <a:cubicBezTo>
                      <a:pt x="13059" y="21272"/>
                      <a:pt x="18272" y="4555"/>
                      <a:pt x="12532" y="896"/>
                    </a:cubicBezTo>
                    <a:cubicBezTo>
                      <a:pt x="11536" y="262"/>
                      <a:pt x="10473" y="0"/>
                      <a:pt x="939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221;p8"/>
              <p:cNvSpPr/>
              <p:nvPr/>
            </p:nvSpPr>
            <p:spPr>
              <a:xfrm>
                <a:off x="19157" y="3035487"/>
                <a:ext cx="618077" cy="894631"/>
              </a:xfrm>
              <a:custGeom>
                <a:avLst/>
                <a:gdLst/>
                <a:ahLst/>
                <a:cxnLst/>
                <a:rect l="l" t="t" r="r" b="b"/>
                <a:pathLst>
                  <a:path w="12672" h="18342" extrusionOk="0">
                    <a:moveTo>
                      <a:pt x="12104" y="1"/>
                    </a:moveTo>
                    <a:cubicBezTo>
                      <a:pt x="11976" y="1"/>
                      <a:pt x="11847" y="59"/>
                      <a:pt x="11762" y="199"/>
                    </a:cubicBezTo>
                    <a:cubicBezTo>
                      <a:pt x="7902" y="6038"/>
                      <a:pt x="4043" y="11878"/>
                      <a:pt x="208" y="17743"/>
                    </a:cubicBezTo>
                    <a:cubicBezTo>
                      <a:pt x="1" y="18054"/>
                      <a:pt x="282" y="18341"/>
                      <a:pt x="568" y="18341"/>
                    </a:cubicBezTo>
                    <a:cubicBezTo>
                      <a:pt x="696" y="18341"/>
                      <a:pt x="824" y="18283"/>
                      <a:pt x="910" y="18144"/>
                    </a:cubicBezTo>
                    <a:cubicBezTo>
                      <a:pt x="4769" y="12304"/>
                      <a:pt x="8629" y="6464"/>
                      <a:pt x="12464" y="600"/>
                    </a:cubicBezTo>
                    <a:cubicBezTo>
                      <a:pt x="12671" y="288"/>
                      <a:pt x="12389" y="1"/>
                      <a:pt x="1210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222;p8"/>
              <p:cNvSpPr/>
              <p:nvPr/>
            </p:nvSpPr>
            <p:spPr>
              <a:xfrm>
                <a:off x="346482" y="2909747"/>
                <a:ext cx="95404" cy="452973"/>
              </a:xfrm>
              <a:custGeom>
                <a:avLst/>
                <a:gdLst/>
                <a:ahLst/>
                <a:cxnLst/>
                <a:rect l="l" t="t" r="r" b="b"/>
                <a:pathLst>
                  <a:path w="1956" h="9287" extrusionOk="0">
                    <a:moveTo>
                      <a:pt x="405" y="1"/>
                    </a:moveTo>
                    <a:cubicBezTo>
                      <a:pt x="195" y="1"/>
                      <a:pt x="1" y="133"/>
                      <a:pt x="38" y="396"/>
                    </a:cubicBezTo>
                    <a:cubicBezTo>
                      <a:pt x="389" y="3228"/>
                      <a:pt x="740" y="6060"/>
                      <a:pt x="1091" y="8892"/>
                    </a:cubicBezTo>
                    <a:cubicBezTo>
                      <a:pt x="1116" y="9155"/>
                      <a:pt x="1342" y="9287"/>
                      <a:pt x="1552" y="9287"/>
                    </a:cubicBezTo>
                    <a:cubicBezTo>
                      <a:pt x="1762" y="9287"/>
                      <a:pt x="1956" y="9155"/>
                      <a:pt x="1918" y="8892"/>
                    </a:cubicBezTo>
                    <a:cubicBezTo>
                      <a:pt x="1567" y="6060"/>
                      <a:pt x="1216" y="3228"/>
                      <a:pt x="866" y="396"/>
                    </a:cubicBezTo>
                    <a:cubicBezTo>
                      <a:pt x="840" y="133"/>
                      <a:pt x="615" y="1"/>
                      <a:pt x="40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223;p8"/>
              <p:cNvSpPr/>
              <p:nvPr/>
            </p:nvSpPr>
            <p:spPr>
              <a:xfrm>
                <a:off x="29887" y="3873528"/>
                <a:ext cx="735039" cy="664657"/>
              </a:xfrm>
              <a:custGeom>
                <a:avLst/>
                <a:gdLst/>
                <a:ahLst/>
                <a:cxnLst/>
                <a:rect l="l" t="t" r="r" b="b"/>
                <a:pathLst>
                  <a:path w="15070" h="13627" extrusionOk="0">
                    <a:moveTo>
                      <a:pt x="14449" y="1"/>
                    </a:moveTo>
                    <a:cubicBezTo>
                      <a:pt x="14357" y="1"/>
                      <a:pt x="14261" y="33"/>
                      <a:pt x="14174" y="109"/>
                    </a:cubicBezTo>
                    <a:cubicBezTo>
                      <a:pt x="9562" y="4395"/>
                      <a:pt x="4925" y="8656"/>
                      <a:pt x="314" y="12917"/>
                    </a:cubicBezTo>
                    <a:cubicBezTo>
                      <a:pt x="0" y="13210"/>
                      <a:pt x="300" y="13627"/>
                      <a:pt x="637" y="13627"/>
                    </a:cubicBezTo>
                    <a:cubicBezTo>
                      <a:pt x="731" y="13627"/>
                      <a:pt x="828" y="13595"/>
                      <a:pt x="915" y="13518"/>
                    </a:cubicBezTo>
                    <a:cubicBezTo>
                      <a:pt x="5527" y="9257"/>
                      <a:pt x="10138" y="4972"/>
                      <a:pt x="14775" y="711"/>
                    </a:cubicBezTo>
                    <a:cubicBezTo>
                      <a:pt x="15069" y="417"/>
                      <a:pt x="14781" y="1"/>
                      <a:pt x="1444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224;p8"/>
              <p:cNvSpPr/>
              <p:nvPr/>
            </p:nvSpPr>
            <p:spPr>
              <a:xfrm>
                <a:off x="380673" y="4535445"/>
                <a:ext cx="832394" cy="794301"/>
              </a:xfrm>
              <a:custGeom>
                <a:avLst/>
                <a:gdLst/>
                <a:ahLst/>
                <a:cxnLst/>
                <a:rect l="l" t="t" r="r" b="b"/>
                <a:pathLst>
                  <a:path w="17066" h="16285" extrusionOk="0">
                    <a:moveTo>
                      <a:pt x="16459" y="0"/>
                    </a:moveTo>
                    <a:cubicBezTo>
                      <a:pt x="16364" y="0"/>
                      <a:pt x="16266" y="36"/>
                      <a:pt x="16180" y="122"/>
                    </a:cubicBezTo>
                    <a:cubicBezTo>
                      <a:pt x="10891" y="5260"/>
                      <a:pt x="5578" y="10423"/>
                      <a:pt x="290" y="15586"/>
                    </a:cubicBezTo>
                    <a:cubicBezTo>
                      <a:pt x="0" y="15876"/>
                      <a:pt x="291" y="16285"/>
                      <a:pt x="612" y="16285"/>
                    </a:cubicBezTo>
                    <a:cubicBezTo>
                      <a:pt x="707" y="16285"/>
                      <a:pt x="805" y="16249"/>
                      <a:pt x="891" y="16163"/>
                    </a:cubicBezTo>
                    <a:cubicBezTo>
                      <a:pt x="6180" y="11025"/>
                      <a:pt x="11468" y="5862"/>
                      <a:pt x="16756" y="699"/>
                    </a:cubicBezTo>
                    <a:cubicBezTo>
                      <a:pt x="17065" y="409"/>
                      <a:pt x="16779" y="0"/>
                      <a:pt x="1645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225;p8"/>
              <p:cNvSpPr/>
              <p:nvPr/>
            </p:nvSpPr>
            <p:spPr>
              <a:xfrm>
                <a:off x="908217" y="4346103"/>
                <a:ext cx="55652" cy="463655"/>
              </a:xfrm>
              <a:custGeom>
                <a:avLst/>
                <a:gdLst/>
                <a:ahLst/>
                <a:cxnLst/>
                <a:rect l="l" t="t" r="r" b="b"/>
                <a:pathLst>
                  <a:path w="1141" h="9506" extrusionOk="0">
                    <a:moveTo>
                      <a:pt x="417" y="1"/>
                    </a:moveTo>
                    <a:cubicBezTo>
                      <a:pt x="207" y="1"/>
                      <a:pt x="0" y="132"/>
                      <a:pt x="0" y="395"/>
                    </a:cubicBezTo>
                    <a:cubicBezTo>
                      <a:pt x="100" y="3303"/>
                      <a:pt x="201" y="6210"/>
                      <a:pt x="301" y="9092"/>
                    </a:cubicBezTo>
                    <a:cubicBezTo>
                      <a:pt x="301" y="9368"/>
                      <a:pt x="514" y="9506"/>
                      <a:pt x="724" y="9506"/>
                    </a:cubicBezTo>
                    <a:cubicBezTo>
                      <a:pt x="934" y="9506"/>
                      <a:pt x="1141" y="9368"/>
                      <a:pt x="1128" y="9092"/>
                    </a:cubicBezTo>
                    <a:cubicBezTo>
                      <a:pt x="1028" y="6210"/>
                      <a:pt x="928" y="3303"/>
                      <a:pt x="852" y="395"/>
                    </a:cubicBezTo>
                    <a:cubicBezTo>
                      <a:pt x="840" y="132"/>
                      <a:pt x="627" y="1"/>
                      <a:pt x="41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226;p8"/>
              <p:cNvSpPr/>
              <p:nvPr/>
            </p:nvSpPr>
            <p:spPr>
              <a:xfrm>
                <a:off x="510657" y="4512130"/>
                <a:ext cx="205196" cy="538476"/>
              </a:xfrm>
              <a:custGeom>
                <a:avLst/>
                <a:gdLst/>
                <a:ahLst/>
                <a:cxnLst/>
                <a:rect l="l" t="t" r="r" b="b"/>
                <a:pathLst>
                  <a:path w="4207" h="11040" extrusionOk="0">
                    <a:moveTo>
                      <a:pt x="514" y="0"/>
                    </a:moveTo>
                    <a:cubicBezTo>
                      <a:pt x="259" y="0"/>
                      <a:pt x="0" y="208"/>
                      <a:pt x="106" y="525"/>
                    </a:cubicBezTo>
                    <a:cubicBezTo>
                      <a:pt x="1159" y="3934"/>
                      <a:pt x="2236" y="7342"/>
                      <a:pt x="3314" y="10751"/>
                    </a:cubicBezTo>
                    <a:cubicBezTo>
                      <a:pt x="3374" y="10951"/>
                      <a:pt x="3539" y="11040"/>
                      <a:pt x="3705" y="11040"/>
                    </a:cubicBezTo>
                    <a:cubicBezTo>
                      <a:pt x="3954" y="11040"/>
                      <a:pt x="4206" y="10841"/>
                      <a:pt x="4116" y="10525"/>
                    </a:cubicBezTo>
                    <a:cubicBezTo>
                      <a:pt x="3038" y="7117"/>
                      <a:pt x="1986" y="3708"/>
                      <a:pt x="908" y="300"/>
                    </a:cubicBezTo>
                    <a:cubicBezTo>
                      <a:pt x="848" y="91"/>
                      <a:pt x="682" y="0"/>
                      <a:pt x="51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227;p8"/>
              <p:cNvSpPr/>
              <p:nvPr/>
            </p:nvSpPr>
            <p:spPr>
              <a:xfrm>
                <a:off x="1206472" y="4911982"/>
                <a:ext cx="661389" cy="425074"/>
              </a:xfrm>
              <a:custGeom>
                <a:avLst/>
                <a:gdLst/>
                <a:ahLst/>
                <a:cxnLst/>
                <a:rect l="l" t="t" r="r" b="b"/>
                <a:pathLst>
                  <a:path w="13560" h="8715" extrusionOk="0">
                    <a:moveTo>
                      <a:pt x="575" y="0"/>
                    </a:moveTo>
                    <a:cubicBezTo>
                      <a:pt x="217" y="0"/>
                      <a:pt x="0" y="544"/>
                      <a:pt x="376" y="773"/>
                    </a:cubicBezTo>
                    <a:cubicBezTo>
                      <a:pt x="4512" y="3405"/>
                      <a:pt x="8622" y="6037"/>
                      <a:pt x="12757" y="8643"/>
                    </a:cubicBezTo>
                    <a:cubicBezTo>
                      <a:pt x="12832" y="8693"/>
                      <a:pt x="12907" y="8715"/>
                      <a:pt x="12976" y="8715"/>
                    </a:cubicBezTo>
                    <a:cubicBezTo>
                      <a:pt x="13326" y="8715"/>
                      <a:pt x="13560" y="8171"/>
                      <a:pt x="13184" y="7941"/>
                    </a:cubicBezTo>
                    <a:cubicBezTo>
                      <a:pt x="9048" y="5310"/>
                      <a:pt x="4913" y="2678"/>
                      <a:pt x="803" y="72"/>
                    </a:cubicBezTo>
                    <a:cubicBezTo>
                      <a:pt x="723" y="22"/>
                      <a:pt x="646" y="0"/>
                      <a:pt x="57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228;p8"/>
              <p:cNvSpPr/>
              <p:nvPr/>
            </p:nvSpPr>
            <p:spPr>
              <a:xfrm>
                <a:off x="1775425" y="4960269"/>
                <a:ext cx="233730" cy="34562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7086" extrusionOk="0">
                    <a:moveTo>
                      <a:pt x="4219" y="1"/>
                    </a:moveTo>
                    <a:cubicBezTo>
                      <a:pt x="4089" y="1"/>
                      <a:pt x="3960" y="61"/>
                      <a:pt x="3874" y="210"/>
                    </a:cubicBezTo>
                    <a:cubicBezTo>
                      <a:pt x="2646" y="2290"/>
                      <a:pt x="1418" y="4370"/>
                      <a:pt x="190" y="6475"/>
                    </a:cubicBezTo>
                    <a:cubicBezTo>
                      <a:pt x="0" y="6786"/>
                      <a:pt x="274" y="7085"/>
                      <a:pt x="554" y="7085"/>
                    </a:cubicBezTo>
                    <a:cubicBezTo>
                      <a:pt x="679" y="7085"/>
                      <a:pt x="806" y="7024"/>
                      <a:pt x="892" y="6876"/>
                    </a:cubicBezTo>
                    <a:cubicBezTo>
                      <a:pt x="2120" y="4796"/>
                      <a:pt x="3373" y="2716"/>
                      <a:pt x="4601" y="611"/>
                    </a:cubicBezTo>
                    <a:cubicBezTo>
                      <a:pt x="4791" y="300"/>
                      <a:pt x="4505" y="1"/>
                      <a:pt x="421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229;p8"/>
              <p:cNvSpPr/>
              <p:nvPr/>
            </p:nvSpPr>
            <p:spPr>
              <a:xfrm>
                <a:off x="316534" y="2877703"/>
                <a:ext cx="128425" cy="129595"/>
              </a:xfrm>
              <a:custGeom>
                <a:avLst/>
                <a:gdLst/>
                <a:ahLst/>
                <a:cxnLst/>
                <a:rect l="l" t="t" r="r" b="b"/>
                <a:pathLst>
                  <a:path w="2633" h="2657" extrusionOk="0">
                    <a:moveTo>
                      <a:pt x="1304" y="0"/>
                    </a:moveTo>
                    <a:cubicBezTo>
                      <a:pt x="577" y="0"/>
                      <a:pt x="1" y="602"/>
                      <a:pt x="1" y="1328"/>
                    </a:cubicBezTo>
                    <a:cubicBezTo>
                      <a:pt x="1" y="2055"/>
                      <a:pt x="577" y="2657"/>
                      <a:pt x="1304" y="2657"/>
                    </a:cubicBezTo>
                    <a:cubicBezTo>
                      <a:pt x="2056" y="2657"/>
                      <a:pt x="2632" y="2055"/>
                      <a:pt x="2632" y="1328"/>
                    </a:cubicBezTo>
                    <a:cubicBezTo>
                      <a:pt x="2632" y="602"/>
                      <a:pt x="2056" y="0"/>
                      <a:pt x="1304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230;p8"/>
              <p:cNvSpPr/>
              <p:nvPr/>
            </p:nvSpPr>
            <p:spPr>
              <a:xfrm>
                <a:off x="545140" y="2990127"/>
                <a:ext cx="129644" cy="129644"/>
              </a:xfrm>
              <a:custGeom>
                <a:avLst/>
                <a:gdLst/>
                <a:ahLst/>
                <a:cxnLst/>
                <a:rect l="l" t="t" r="r" b="b"/>
                <a:pathLst>
                  <a:path w="2658" h="2658" extrusionOk="0">
                    <a:moveTo>
                      <a:pt x="1329" y="1"/>
                    </a:moveTo>
                    <a:cubicBezTo>
                      <a:pt x="602" y="1"/>
                      <a:pt x="1" y="602"/>
                      <a:pt x="1" y="1329"/>
                    </a:cubicBezTo>
                    <a:cubicBezTo>
                      <a:pt x="1" y="2056"/>
                      <a:pt x="602" y="2657"/>
                      <a:pt x="1329" y="2657"/>
                    </a:cubicBezTo>
                    <a:cubicBezTo>
                      <a:pt x="2056" y="2657"/>
                      <a:pt x="2657" y="2056"/>
                      <a:pt x="2657" y="1329"/>
                    </a:cubicBezTo>
                    <a:cubicBezTo>
                      <a:pt x="2657" y="602"/>
                      <a:pt x="2056" y="1"/>
                      <a:pt x="132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231;p8"/>
              <p:cNvSpPr/>
              <p:nvPr/>
            </p:nvSpPr>
            <p:spPr>
              <a:xfrm>
                <a:off x="667369" y="3831192"/>
                <a:ext cx="129644" cy="128376"/>
              </a:xfrm>
              <a:custGeom>
                <a:avLst/>
                <a:gdLst/>
                <a:ahLst/>
                <a:cxnLst/>
                <a:rect l="l" t="t" r="r" b="b"/>
                <a:pathLst>
                  <a:path w="2658" h="2632" extrusionOk="0">
                    <a:moveTo>
                      <a:pt x="1329" y="0"/>
                    </a:moveTo>
                    <a:cubicBezTo>
                      <a:pt x="602" y="0"/>
                      <a:pt x="1" y="576"/>
                      <a:pt x="1" y="1303"/>
                    </a:cubicBezTo>
                    <a:cubicBezTo>
                      <a:pt x="1" y="2055"/>
                      <a:pt x="602" y="2632"/>
                      <a:pt x="1329" y="2632"/>
                    </a:cubicBezTo>
                    <a:cubicBezTo>
                      <a:pt x="2056" y="2632"/>
                      <a:pt x="2657" y="2055"/>
                      <a:pt x="2657" y="1303"/>
                    </a:cubicBezTo>
                    <a:cubicBezTo>
                      <a:pt x="2657" y="576"/>
                      <a:pt x="2056" y="0"/>
                      <a:pt x="1329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232;p8"/>
              <p:cNvSpPr/>
              <p:nvPr/>
            </p:nvSpPr>
            <p:spPr>
              <a:xfrm>
                <a:off x="479148" y="4466819"/>
                <a:ext cx="129595" cy="129644"/>
              </a:xfrm>
              <a:custGeom>
                <a:avLst/>
                <a:gdLst/>
                <a:ahLst/>
                <a:cxnLst/>
                <a:rect l="l" t="t" r="r" b="b"/>
                <a:pathLst>
                  <a:path w="2657" h="2658" extrusionOk="0">
                    <a:moveTo>
                      <a:pt x="1328" y="1"/>
                    </a:moveTo>
                    <a:cubicBezTo>
                      <a:pt x="602" y="1"/>
                      <a:pt x="0" y="602"/>
                      <a:pt x="0" y="1329"/>
                    </a:cubicBezTo>
                    <a:cubicBezTo>
                      <a:pt x="0" y="2056"/>
                      <a:pt x="602" y="2657"/>
                      <a:pt x="1328" y="2657"/>
                    </a:cubicBezTo>
                    <a:cubicBezTo>
                      <a:pt x="2055" y="2657"/>
                      <a:pt x="2657" y="2056"/>
                      <a:pt x="2657" y="1329"/>
                    </a:cubicBezTo>
                    <a:cubicBezTo>
                      <a:pt x="2657" y="602"/>
                      <a:pt x="2055" y="1"/>
                      <a:pt x="132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233;p8"/>
              <p:cNvSpPr/>
              <p:nvPr/>
            </p:nvSpPr>
            <p:spPr>
              <a:xfrm>
                <a:off x="861735" y="4299377"/>
                <a:ext cx="128425" cy="129595"/>
              </a:xfrm>
              <a:custGeom>
                <a:avLst/>
                <a:gdLst/>
                <a:ahLst/>
                <a:cxnLst/>
                <a:rect l="l" t="t" r="r" b="b"/>
                <a:pathLst>
                  <a:path w="2633" h="2657" extrusionOk="0">
                    <a:moveTo>
                      <a:pt x="1304" y="0"/>
                    </a:moveTo>
                    <a:cubicBezTo>
                      <a:pt x="577" y="0"/>
                      <a:pt x="1" y="602"/>
                      <a:pt x="1" y="1328"/>
                    </a:cubicBezTo>
                    <a:cubicBezTo>
                      <a:pt x="1" y="2055"/>
                      <a:pt x="577" y="2657"/>
                      <a:pt x="1304" y="2657"/>
                    </a:cubicBezTo>
                    <a:cubicBezTo>
                      <a:pt x="2031" y="2657"/>
                      <a:pt x="2632" y="2055"/>
                      <a:pt x="2632" y="1328"/>
                    </a:cubicBezTo>
                    <a:cubicBezTo>
                      <a:pt x="2632" y="602"/>
                      <a:pt x="2031" y="0"/>
                      <a:pt x="1304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234;p8"/>
              <p:cNvSpPr/>
              <p:nvPr/>
            </p:nvSpPr>
            <p:spPr>
              <a:xfrm>
                <a:off x="1125799" y="4487597"/>
                <a:ext cx="129644" cy="129644"/>
              </a:xfrm>
              <a:custGeom>
                <a:avLst/>
                <a:gdLst/>
                <a:ahLst/>
                <a:cxnLst/>
                <a:rect l="l" t="t" r="r" b="b"/>
                <a:pathLst>
                  <a:path w="2658" h="2658" extrusionOk="0">
                    <a:moveTo>
                      <a:pt x="1329" y="1"/>
                    </a:moveTo>
                    <a:cubicBezTo>
                      <a:pt x="602" y="1"/>
                      <a:pt x="0" y="602"/>
                      <a:pt x="0" y="1329"/>
                    </a:cubicBezTo>
                    <a:cubicBezTo>
                      <a:pt x="0" y="2056"/>
                      <a:pt x="602" y="2657"/>
                      <a:pt x="1329" y="2657"/>
                    </a:cubicBezTo>
                    <a:cubicBezTo>
                      <a:pt x="2056" y="2657"/>
                      <a:pt x="2657" y="2056"/>
                      <a:pt x="2657" y="1329"/>
                    </a:cubicBezTo>
                    <a:cubicBezTo>
                      <a:pt x="2657" y="602"/>
                      <a:pt x="2056" y="1"/>
                      <a:pt x="132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5" name="Google Shape;235;p8"/>
              <p:cNvSpPr/>
              <p:nvPr/>
            </p:nvSpPr>
            <p:spPr>
              <a:xfrm>
                <a:off x="1177159" y="4870232"/>
                <a:ext cx="128376" cy="128376"/>
              </a:xfrm>
              <a:custGeom>
                <a:avLst/>
                <a:gdLst/>
                <a:ahLst/>
                <a:cxnLst/>
                <a:rect l="l" t="t" r="r" b="b"/>
                <a:pathLst>
                  <a:path w="2632" h="2632" extrusionOk="0">
                    <a:moveTo>
                      <a:pt x="1328" y="0"/>
                    </a:moveTo>
                    <a:cubicBezTo>
                      <a:pt x="602" y="0"/>
                      <a:pt x="0" y="577"/>
                      <a:pt x="0" y="1304"/>
                    </a:cubicBezTo>
                    <a:cubicBezTo>
                      <a:pt x="0" y="2056"/>
                      <a:pt x="602" y="2632"/>
                      <a:pt x="1328" y="2632"/>
                    </a:cubicBezTo>
                    <a:cubicBezTo>
                      <a:pt x="2055" y="2632"/>
                      <a:pt x="2632" y="2056"/>
                      <a:pt x="2632" y="1304"/>
                    </a:cubicBezTo>
                    <a:cubicBezTo>
                      <a:pt x="2632" y="577"/>
                      <a:pt x="2055" y="0"/>
                      <a:pt x="132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" name="Google Shape;236;p8"/>
              <p:cNvSpPr/>
              <p:nvPr/>
            </p:nvSpPr>
            <p:spPr>
              <a:xfrm>
                <a:off x="1905702" y="4920323"/>
                <a:ext cx="128425" cy="129644"/>
              </a:xfrm>
              <a:custGeom>
                <a:avLst/>
                <a:gdLst/>
                <a:ahLst/>
                <a:cxnLst/>
                <a:rect l="l" t="t" r="r" b="b"/>
                <a:pathLst>
                  <a:path w="2633" h="2658" extrusionOk="0">
                    <a:moveTo>
                      <a:pt x="1304" y="1"/>
                    </a:moveTo>
                    <a:cubicBezTo>
                      <a:pt x="577" y="1"/>
                      <a:pt x="0" y="602"/>
                      <a:pt x="0" y="1329"/>
                    </a:cubicBezTo>
                    <a:cubicBezTo>
                      <a:pt x="0" y="2056"/>
                      <a:pt x="577" y="2658"/>
                      <a:pt x="1304" y="2658"/>
                    </a:cubicBezTo>
                    <a:cubicBezTo>
                      <a:pt x="2056" y="2658"/>
                      <a:pt x="2632" y="2056"/>
                      <a:pt x="2632" y="1329"/>
                    </a:cubicBezTo>
                    <a:cubicBezTo>
                      <a:pt x="2632" y="602"/>
                      <a:pt x="2056" y="1"/>
                      <a:pt x="1304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7" name="Google Shape;237;p8"/>
            <p:cNvGrpSpPr/>
            <p:nvPr/>
          </p:nvGrpSpPr>
          <p:grpSpPr>
            <a:xfrm>
              <a:off x="7706253" y="2495068"/>
              <a:ext cx="1774044" cy="3044536"/>
              <a:chOff x="7706253" y="2495068"/>
              <a:chExt cx="1774044" cy="3044536"/>
            </a:xfrm>
          </p:grpSpPr>
          <p:sp>
            <p:nvSpPr>
              <p:cNvPr id="238" name="Google Shape;238;p8"/>
              <p:cNvSpPr/>
              <p:nvPr/>
            </p:nvSpPr>
            <p:spPr>
              <a:xfrm>
                <a:off x="7706253" y="2495068"/>
                <a:ext cx="1774044" cy="3044536"/>
              </a:xfrm>
              <a:custGeom>
                <a:avLst/>
                <a:gdLst/>
                <a:ahLst/>
                <a:cxnLst/>
                <a:rect l="l" t="t" r="r" b="b"/>
                <a:pathLst>
                  <a:path w="36372" h="62420" extrusionOk="0">
                    <a:moveTo>
                      <a:pt x="0" y="0"/>
                    </a:moveTo>
                    <a:cubicBezTo>
                      <a:pt x="0" y="1"/>
                      <a:pt x="3960" y="9800"/>
                      <a:pt x="3860" y="26517"/>
                    </a:cubicBezTo>
                    <a:cubicBezTo>
                      <a:pt x="3759" y="43234"/>
                      <a:pt x="6466" y="59926"/>
                      <a:pt x="17118" y="62131"/>
                    </a:cubicBezTo>
                    <a:cubicBezTo>
                      <a:pt x="18054" y="62323"/>
                      <a:pt x="18979" y="62420"/>
                      <a:pt x="19884" y="62420"/>
                    </a:cubicBezTo>
                    <a:cubicBezTo>
                      <a:pt x="29278" y="62420"/>
                      <a:pt x="36371" y="51920"/>
                      <a:pt x="28095" y="27344"/>
                    </a:cubicBezTo>
                    <a:cubicBezTo>
                      <a:pt x="28095" y="27344"/>
                      <a:pt x="21730" y="8973"/>
                      <a:pt x="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" name="Google Shape;239;p8"/>
              <p:cNvSpPr/>
              <p:nvPr/>
            </p:nvSpPr>
            <p:spPr>
              <a:xfrm>
                <a:off x="8154469" y="2825124"/>
                <a:ext cx="1245762" cy="2535081"/>
              </a:xfrm>
              <a:custGeom>
                <a:avLst/>
                <a:gdLst/>
                <a:ahLst/>
                <a:cxnLst/>
                <a:rect l="l" t="t" r="r" b="b"/>
                <a:pathLst>
                  <a:path w="25541" h="51975" extrusionOk="0">
                    <a:moveTo>
                      <a:pt x="0" y="0"/>
                    </a:moveTo>
                    <a:cubicBezTo>
                      <a:pt x="1354" y="7519"/>
                      <a:pt x="2507" y="15038"/>
                      <a:pt x="2281" y="30301"/>
                    </a:cubicBezTo>
                    <a:cubicBezTo>
                      <a:pt x="2080" y="45539"/>
                      <a:pt x="7294" y="50878"/>
                      <a:pt x="14286" y="51905"/>
                    </a:cubicBezTo>
                    <a:cubicBezTo>
                      <a:pt x="14596" y="51952"/>
                      <a:pt x="14902" y="51975"/>
                      <a:pt x="15202" y="51975"/>
                    </a:cubicBezTo>
                    <a:cubicBezTo>
                      <a:pt x="21681" y="51975"/>
                      <a:pt x="25540" y="41223"/>
                      <a:pt x="20151" y="24863"/>
                    </a:cubicBezTo>
                    <a:cubicBezTo>
                      <a:pt x="14512" y="7745"/>
                      <a:pt x="1" y="1"/>
                      <a:pt x="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" name="Google Shape;240;p8"/>
              <p:cNvSpPr/>
              <p:nvPr/>
            </p:nvSpPr>
            <p:spPr>
              <a:xfrm>
                <a:off x="8314010" y="3060996"/>
                <a:ext cx="699872" cy="2183071"/>
              </a:xfrm>
              <a:custGeom>
                <a:avLst/>
                <a:gdLst/>
                <a:ahLst/>
                <a:cxnLst/>
                <a:rect l="l" t="t" r="r" b="b"/>
                <a:pathLst>
                  <a:path w="14349" h="44758" extrusionOk="0">
                    <a:moveTo>
                      <a:pt x="602" y="0"/>
                    </a:moveTo>
                    <a:cubicBezTo>
                      <a:pt x="301" y="0"/>
                      <a:pt x="0" y="302"/>
                      <a:pt x="213" y="603"/>
                    </a:cubicBezTo>
                    <a:cubicBezTo>
                      <a:pt x="6278" y="9174"/>
                      <a:pt x="9937" y="19200"/>
                      <a:pt x="11892" y="29450"/>
                    </a:cubicBezTo>
                    <a:cubicBezTo>
                      <a:pt x="12820" y="34312"/>
                      <a:pt x="13496" y="39375"/>
                      <a:pt x="13421" y="44363"/>
                    </a:cubicBezTo>
                    <a:cubicBezTo>
                      <a:pt x="13421" y="44626"/>
                      <a:pt x="13628" y="44757"/>
                      <a:pt x="13838" y="44757"/>
                    </a:cubicBezTo>
                    <a:cubicBezTo>
                      <a:pt x="14048" y="44757"/>
                      <a:pt x="14261" y="44626"/>
                      <a:pt x="14273" y="44363"/>
                    </a:cubicBezTo>
                    <a:cubicBezTo>
                      <a:pt x="14348" y="39651"/>
                      <a:pt x="13697" y="34864"/>
                      <a:pt x="12895" y="30227"/>
                    </a:cubicBezTo>
                    <a:cubicBezTo>
                      <a:pt x="11115" y="20227"/>
                      <a:pt x="7707" y="10403"/>
                      <a:pt x="2118" y="1906"/>
                    </a:cubicBezTo>
                    <a:cubicBezTo>
                      <a:pt x="1742" y="1305"/>
                      <a:pt x="1341" y="753"/>
                      <a:pt x="940" y="177"/>
                    </a:cubicBezTo>
                    <a:cubicBezTo>
                      <a:pt x="852" y="52"/>
                      <a:pt x="727" y="0"/>
                      <a:pt x="60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1" name="Google Shape;241;p8"/>
            <p:cNvGrpSpPr/>
            <p:nvPr/>
          </p:nvGrpSpPr>
          <p:grpSpPr>
            <a:xfrm>
              <a:off x="6335887" y="2865460"/>
              <a:ext cx="2515815" cy="3008588"/>
              <a:chOff x="6335887" y="2865460"/>
              <a:chExt cx="2515815" cy="3008588"/>
            </a:xfrm>
          </p:grpSpPr>
          <p:sp>
            <p:nvSpPr>
              <p:cNvPr id="242" name="Google Shape;242;p8"/>
              <p:cNvSpPr/>
              <p:nvPr/>
            </p:nvSpPr>
            <p:spPr>
              <a:xfrm>
                <a:off x="6335887" y="2865460"/>
                <a:ext cx="2515815" cy="3008588"/>
              </a:xfrm>
              <a:custGeom>
                <a:avLst/>
                <a:gdLst/>
                <a:ahLst/>
                <a:cxnLst/>
                <a:rect l="l" t="t" r="r" b="b"/>
                <a:pathLst>
                  <a:path w="51580" h="61683" extrusionOk="0">
                    <a:moveTo>
                      <a:pt x="6811" y="0"/>
                    </a:moveTo>
                    <a:cubicBezTo>
                      <a:pt x="6450" y="0"/>
                      <a:pt x="6092" y="72"/>
                      <a:pt x="5740" y="226"/>
                    </a:cubicBezTo>
                    <a:cubicBezTo>
                      <a:pt x="1" y="2732"/>
                      <a:pt x="7419" y="12757"/>
                      <a:pt x="10652" y="16843"/>
                    </a:cubicBezTo>
                    <a:cubicBezTo>
                      <a:pt x="13885" y="20903"/>
                      <a:pt x="14738" y="24136"/>
                      <a:pt x="12632" y="24136"/>
                    </a:cubicBezTo>
                    <a:cubicBezTo>
                      <a:pt x="11620" y="24136"/>
                      <a:pt x="10310" y="23643"/>
                      <a:pt x="9305" y="23643"/>
                    </a:cubicBezTo>
                    <a:cubicBezTo>
                      <a:pt x="8245" y="23643"/>
                      <a:pt x="7524" y="24191"/>
                      <a:pt x="7845" y="26442"/>
                    </a:cubicBezTo>
                    <a:cubicBezTo>
                      <a:pt x="8472" y="30828"/>
                      <a:pt x="13484" y="31981"/>
                      <a:pt x="15565" y="34587"/>
                    </a:cubicBezTo>
                    <a:cubicBezTo>
                      <a:pt x="17645" y="37194"/>
                      <a:pt x="19224" y="39274"/>
                      <a:pt x="15865" y="40026"/>
                    </a:cubicBezTo>
                    <a:cubicBezTo>
                      <a:pt x="12532" y="40752"/>
                      <a:pt x="14312" y="44086"/>
                      <a:pt x="21003" y="48372"/>
                    </a:cubicBezTo>
                    <a:cubicBezTo>
                      <a:pt x="27670" y="52657"/>
                      <a:pt x="25063" y="55164"/>
                      <a:pt x="20677" y="55464"/>
                    </a:cubicBezTo>
                    <a:cubicBezTo>
                      <a:pt x="16292" y="55790"/>
                      <a:pt x="21830" y="61204"/>
                      <a:pt x="34663" y="61630"/>
                    </a:cubicBezTo>
                    <a:cubicBezTo>
                      <a:pt x="35750" y="61666"/>
                      <a:pt x="36757" y="61682"/>
                      <a:pt x="37691" y="61682"/>
                    </a:cubicBezTo>
                    <a:cubicBezTo>
                      <a:pt x="47792" y="61682"/>
                      <a:pt x="49199" y="59750"/>
                      <a:pt x="49199" y="59750"/>
                    </a:cubicBezTo>
                    <a:cubicBezTo>
                      <a:pt x="49199" y="59750"/>
                      <a:pt x="51580" y="39600"/>
                      <a:pt x="46993" y="38547"/>
                    </a:cubicBezTo>
                    <a:cubicBezTo>
                      <a:pt x="46698" y="38481"/>
                      <a:pt x="46431" y="38450"/>
                      <a:pt x="46191" y="38450"/>
                    </a:cubicBezTo>
                    <a:cubicBezTo>
                      <a:pt x="43072" y="38450"/>
                      <a:pt x="44253" y="43605"/>
                      <a:pt x="42383" y="43605"/>
                    </a:cubicBezTo>
                    <a:cubicBezTo>
                      <a:pt x="42156" y="43605"/>
                      <a:pt x="41884" y="43529"/>
                      <a:pt x="41555" y="43359"/>
                    </a:cubicBezTo>
                    <a:cubicBezTo>
                      <a:pt x="38322" y="41680"/>
                      <a:pt x="39274" y="38146"/>
                      <a:pt x="40001" y="32707"/>
                    </a:cubicBezTo>
                    <a:cubicBezTo>
                      <a:pt x="40689" y="27557"/>
                      <a:pt x="38006" y="24002"/>
                      <a:pt x="36038" y="24002"/>
                    </a:cubicBezTo>
                    <a:cubicBezTo>
                      <a:pt x="35928" y="24002"/>
                      <a:pt x="35820" y="24013"/>
                      <a:pt x="35715" y="24036"/>
                    </a:cubicBezTo>
                    <a:cubicBezTo>
                      <a:pt x="33735" y="24462"/>
                      <a:pt x="37921" y="31028"/>
                      <a:pt x="33635" y="31454"/>
                    </a:cubicBezTo>
                    <a:cubicBezTo>
                      <a:pt x="33501" y="31468"/>
                      <a:pt x="33371" y="31474"/>
                      <a:pt x="33246" y="31474"/>
                    </a:cubicBezTo>
                    <a:cubicBezTo>
                      <a:pt x="29381" y="31474"/>
                      <a:pt x="29868" y="25206"/>
                      <a:pt x="29650" y="19549"/>
                    </a:cubicBezTo>
                    <a:cubicBezTo>
                      <a:pt x="29467" y="14216"/>
                      <a:pt x="24831" y="6603"/>
                      <a:pt x="21890" y="6603"/>
                    </a:cubicBezTo>
                    <a:cubicBezTo>
                      <a:pt x="21611" y="6603"/>
                      <a:pt x="21347" y="6672"/>
                      <a:pt x="21104" y="6817"/>
                    </a:cubicBezTo>
                    <a:cubicBezTo>
                      <a:pt x="18271" y="8472"/>
                      <a:pt x="25389" y="12757"/>
                      <a:pt x="21931" y="14838"/>
                    </a:cubicBezTo>
                    <a:cubicBezTo>
                      <a:pt x="21752" y="14947"/>
                      <a:pt x="21563" y="14999"/>
                      <a:pt x="21366" y="14999"/>
                    </a:cubicBezTo>
                    <a:cubicBezTo>
                      <a:pt x="18002" y="14999"/>
                      <a:pt x="12022" y="0"/>
                      <a:pt x="681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3" name="Google Shape;243;p8"/>
              <p:cNvSpPr/>
              <p:nvPr/>
            </p:nvSpPr>
            <p:spPr>
              <a:xfrm>
                <a:off x="6749104" y="3350765"/>
                <a:ext cx="1980363" cy="2429824"/>
              </a:xfrm>
              <a:custGeom>
                <a:avLst/>
                <a:gdLst/>
                <a:ahLst/>
                <a:cxnLst/>
                <a:rect l="l" t="t" r="r" b="b"/>
                <a:pathLst>
                  <a:path w="40602" h="49817" extrusionOk="0">
                    <a:moveTo>
                      <a:pt x="3434" y="0"/>
                    </a:moveTo>
                    <a:cubicBezTo>
                      <a:pt x="3433" y="0"/>
                      <a:pt x="0" y="301"/>
                      <a:pt x="3759" y="5213"/>
                    </a:cubicBezTo>
                    <a:cubicBezTo>
                      <a:pt x="7519" y="10126"/>
                      <a:pt x="10952" y="15239"/>
                      <a:pt x="8772" y="16391"/>
                    </a:cubicBezTo>
                    <a:cubicBezTo>
                      <a:pt x="8282" y="16647"/>
                      <a:pt x="7644" y="16717"/>
                      <a:pt x="6979" y="16717"/>
                    </a:cubicBezTo>
                    <a:cubicBezTo>
                      <a:pt x="6190" y="16717"/>
                      <a:pt x="5362" y="16619"/>
                      <a:pt x="4697" y="16619"/>
                    </a:cubicBezTo>
                    <a:cubicBezTo>
                      <a:pt x="3396" y="16619"/>
                      <a:pt x="2715" y="16992"/>
                      <a:pt x="4160" y="19198"/>
                    </a:cubicBezTo>
                    <a:cubicBezTo>
                      <a:pt x="6992" y="23484"/>
                      <a:pt x="10226" y="22657"/>
                      <a:pt x="12205" y="26717"/>
                    </a:cubicBezTo>
                    <a:cubicBezTo>
                      <a:pt x="14185" y="30802"/>
                      <a:pt x="7719" y="31003"/>
                      <a:pt x="9799" y="34236"/>
                    </a:cubicBezTo>
                    <a:cubicBezTo>
                      <a:pt x="11905" y="37469"/>
                      <a:pt x="17845" y="38848"/>
                      <a:pt x="19298" y="42908"/>
                    </a:cubicBezTo>
                    <a:cubicBezTo>
                      <a:pt x="20777" y="46993"/>
                      <a:pt x="12306" y="45514"/>
                      <a:pt x="16065" y="47820"/>
                    </a:cubicBezTo>
                    <a:cubicBezTo>
                      <a:pt x="18297" y="49189"/>
                      <a:pt x="24948" y="49816"/>
                      <a:pt x="30424" y="49816"/>
                    </a:cubicBezTo>
                    <a:cubicBezTo>
                      <a:pt x="34170" y="49816"/>
                      <a:pt x="37365" y="49523"/>
                      <a:pt x="38221" y="48973"/>
                    </a:cubicBezTo>
                    <a:cubicBezTo>
                      <a:pt x="40301" y="47620"/>
                      <a:pt x="40602" y="32056"/>
                      <a:pt x="38847" y="31630"/>
                    </a:cubicBezTo>
                    <a:cubicBezTo>
                      <a:pt x="38790" y="31616"/>
                      <a:pt x="38733" y="31609"/>
                      <a:pt x="38675" y="31609"/>
                    </a:cubicBezTo>
                    <a:cubicBezTo>
                      <a:pt x="37155" y="31609"/>
                      <a:pt x="35192" y="36091"/>
                      <a:pt x="32609" y="36091"/>
                    </a:cubicBezTo>
                    <a:cubicBezTo>
                      <a:pt x="32198" y="36091"/>
                      <a:pt x="31771" y="35978"/>
                      <a:pt x="31328" y="35715"/>
                    </a:cubicBezTo>
                    <a:cubicBezTo>
                      <a:pt x="27970" y="33710"/>
                      <a:pt x="30075" y="28071"/>
                      <a:pt x="30075" y="24311"/>
                    </a:cubicBezTo>
                    <a:cubicBezTo>
                      <a:pt x="30075" y="21548"/>
                      <a:pt x="29669" y="19868"/>
                      <a:pt x="29006" y="19868"/>
                    </a:cubicBezTo>
                    <a:cubicBezTo>
                      <a:pt x="28767" y="19868"/>
                      <a:pt x="28494" y="20087"/>
                      <a:pt x="28196" y="20552"/>
                    </a:cubicBezTo>
                    <a:cubicBezTo>
                      <a:pt x="27340" y="21872"/>
                      <a:pt x="26029" y="24683"/>
                      <a:pt x="24252" y="24683"/>
                    </a:cubicBezTo>
                    <a:cubicBezTo>
                      <a:pt x="23635" y="24683"/>
                      <a:pt x="22961" y="24344"/>
                      <a:pt x="22231" y="23484"/>
                    </a:cubicBezTo>
                    <a:cubicBezTo>
                      <a:pt x="19424" y="20151"/>
                      <a:pt x="18672" y="12532"/>
                      <a:pt x="18797" y="8973"/>
                    </a:cubicBezTo>
                    <a:cubicBezTo>
                      <a:pt x="18887" y="5771"/>
                      <a:pt x="18126" y="3341"/>
                      <a:pt x="17060" y="3341"/>
                    </a:cubicBezTo>
                    <a:cubicBezTo>
                      <a:pt x="16940" y="3341"/>
                      <a:pt x="16818" y="3371"/>
                      <a:pt x="16692" y="3434"/>
                    </a:cubicBezTo>
                    <a:cubicBezTo>
                      <a:pt x="15560" y="4000"/>
                      <a:pt x="15532" y="8408"/>
                      <a:pt x="13784" y="8408"/>
                    </a:cubicBezTo>
                    <a:cubicBezTo>
                      <a:pt x="13596" y="8408"/>
                      <a:pt x="13389" y="8358"/>
                      <a:pt x="13158" y="8246"/>
                    </a:cubicBezTo>
                    <a:cubicBezTo>
                      <a:pt x="10752" y="7093"/>
                      <a:pt x="8346" y="201"/>
                      <a:pt x="343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4" name="Google Shape;244;p8"/>
              <p:cNvSpPr/>
              <p:nvPr/>
            </p:nvSpPr>
            <p:spPr>
              <a:xfrm>
                <a:off x="6985611" y="3487333"/>
                <a:ext cx="1203865" cy="2225506"/>
              </a:xfrm>
              <a:custGeom>
                <a:avLst/>
                <a:gdLst/>
                <a:ahLst/>
                <a:cxnLst/>
                <a:rect l="l" t="t" r="r" b="b"/>
                <a:pathLst>
                  <a:path w="24682" h="45628" extrusionOk="0">
                    <a:moveTo>
                      <a:pt x="595" y="0"/>
                    </a:moveTo>
                    <a:cubicBezTo>
                      <a:pt x="288" y="0"/>
                      <a:pt x="0" y="426"/>
                      <a:pt x="289" y="734"/>
                    </a:cubicBezTo>
                    <a:cubicBezTo>
                      <a:pt x="6605" y="7601"/>
                      <a:pt x="11216" y="16022"/>
                      <a:pt x="15226" y="24393"/>
                    </a:cubicBezTo>
                    <a:cubicBezTo>
                      <a:pt x="18209" y="30634"/>
                      <a:pt x="20840" y="37025"/>
                      <a:pt x="23146" y="43516"/>
                    </a:cubicBezTo>
                    <a:cubicBezTo>
                      <a:pt x="23372" y="44118"/>
                      <a:pt x="23572" y="44744"/>
                      <a:pt x="23773" y="45346"/>
                    </a:cubicBezTo>
                    <a:cubicBezTo>
                      <a:pt x="23842" y="45543"/>
                      <a:pt x="24007" y="45628"/>
                      <a:pt x="24172" y="45628"/>
                    </a:cubicBezTo>
                    <a:cubicBezTo>
                      <a:pt x="24427" y="45628"/>
                      <a:pt x="24681" y="45425"/>
                      <a:pt x="24575" y="45120"/>
                    </a:cubicBezTo>
                    <a:cubicBezTo>
                      <a:pt x="23171" y="40860"/>
                      <a:pt x="21517" y="36674"/>
                      <a:pt x="19763" y="32539"/>
                    </a:cubicBezTo>
                    <a:cubicBezTo>
                      <a:pt x="16254" y="24168"/>
                      <a:pt x="12244" y="15947"/>
                      <a:pt x="7231" y="8378"/>
                    </a:cubicBezTo>
                    <a:cubicBezTo>
                      <a:pt x="5326" y="5471"/>
                      <a:pt x="3221" y="2689"/>
                      <a:pt x="865" y="133"/>
                    </a:cubicBezTo>
                    <a:cubicBezTo>
                      <a:pt x="784" y="39"/>
                      <a:pt x="689" y="0"/>
                      <a:pt x="59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5" name="Google Shape;245;p8"/>
            <p:cNvGrpSpPr/>
            <p:nvPr/>
          </p:nvGrpSpPr>
          <p:grpSpPr>
            <a:xfrm>
              <a:off x="5689236" y="4175880"/>
              <a:ext cx="2266428" cy="1679323"/>
              <a:chOff x="5689236" y="4175880"/>
              <a:chExt cx="2266428" cy="1679323"/>
            </a:xfrm>
          </p:grpSpPr>
          <p:sp>
            <p:nvSpPr>
              <p:cNvPr id="246" name="Google Shape;246;p8"/>
              <p:cNvSpPr/>
              <p:nvPr/>
            </p:nvSpPr>
            <p:spPr>
              <a:xfrm>
                <a:off x="5689236" y="4175880"/>
                <a:ext cx="2266428" cy="1679323"/>
              </a:xfrm>
              <a:custGeom>
                <a:avLst/>
                <a:gdLst/>
                <a:ahLst/>
                <a:cxnLst/>
                <a:rect l="l" t="t" r="r" b="b"/>
                <a:pathLst>
                  <a:path w="46467" h="34430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2" y="6"/>
                      <a:pt x="10633" y="34430"/>
                      <a:pt x="31436" y="34430"/>
                    </a:cubicBezTo>
                    <a:cubicBezTo>
                      <a:pt x="35966" y="34430"/>
                      <a:pt x="40978" y="32798"/>
                      <a:pt x="46467" y="28823"/>
                    </a:cubicBezTo>
                    <a:cubicBezTo>
                      <a:pt x="46467" y="28823"/>
                      <a:pt x="36342" y="12933"/>
                      <a:pt x="18371" y="7093"/>
                    </a:cubicBezTo>
                    <a:cubicBezTo>
                      <a:pt x="433" y="1256"/>
                      <a:pt x="1" y="2"/>
                      <a:pt x="0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" name="Google Shape;247;p8"/>
              <p:cNvSpPr/>
              <p:nvPr/>
            </p:nvSpPr>
            <p:spPr>
              <a:xfrm>
                <a:off x="5903161" y="4420386"/>
                <a:ext cx="1874033" cy="1281319"/>
              </a:xfrm>
              <a:custGeom>
                <a:avLst/>
                <a:gdLst/>
                <a:ahLst/>
                <a:cxnLst/>
                <a:rect l="l" t="t" r="r" b="b"/>
                <a:pathLst>
                  <a:path w="38422" h="26270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8916" y="21722"/>
                      <a:pt x="20449" y="26270"/>
                      <a:pt x="28544" y="26270"/>
                    </a:cubicBezTo>
                    <a:cubicBezTo>
                      <a:pt x="34375" y="26270"/>
                      <a:pt x="38422" y="23910"/>
                      <a:pt x="38422" y="23910"/>
                    </a:cubicBezTo>
                    <a:cubicBezTo>
                      <a:pt x="37394" y="22331"/>
                      <a:pt x="33635" y="14812"/>
                      <a:pt x="21404" y="8872"/>
                    </a:cubicBezTo>
                    <a:cubicBezTo>
                      <a:pt x="9199" y="2908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" name="Google Shape;248;p8"/>
              <p:cNvSpPr/>
              <p:nvPr/>
            </p:nvSpPr>
            <p:spPr>
              <a:xfrm>
                <a:off x="6052849" y="4583097"/>
                <a:ext cx="1630304" cy="1024324"/>
              </a:xfrm>
              <a:custGeom>
                <a:avLst/>
                <a:gdLst/>
                <a:ahLst/>
                <a:cxnLst/>
                <a:rect l="l" t="t" r="r" b="b"/>
                <a:pathLst>
                  <a:path w="33425" h="21001" extrusionOk="0">
                    <a:moveTo>
                      <a:pt x="602" y="1"/>
                    </a:moveTo>
                    <a:cubicBezTo>
                      <a:pt x="276" y="1"/>
                      <a:pt x="0" y="410"/>
                      <a:pt x="290" y="699"/>
                    </a:cubicBezTo>
                    <a:cubicBezTo>
                      <a:pt x="6656" y="6915"/>
                      <a:pt x="14049" y="12003"/>
                      <a:pt x="21919" y="16138"/>
                    </a:cubicBezTo>
                    <a:cubicBezTo>
                      <a:pt x="25403" y="17968"/>
                      <a:pt x="29012" y="19697"/>
                      <a:pt x="32746" y="20975"/>
                    </a:cubicBezTo>
                    <a:cubicBezTo>
                      <a:pt x="32795" y="20992"/>
                      <a:pt x="32841" y="21000"/>
                      <a:pt x="32885" y="21000"/>
                    </a:cubicBezTo>
                    <a:cubicBezTo>
                      <a:pt x="33285" y="21000"/>
                      <a:pt x="33424" y="20331"/>
                      <a:pt x="32972" y="20173"/>
                    </a:cubicBezTo>
                    <a:cubicBezTo>
                      <a:pt x="29313" y="18920"/>
                      <a:pt x="25754" y="17191"/>
                      <a:pt x="22345" y="15411"/>
                    </a:cubicBezTo>
                    <a:cubicBezTo>
                      <a:pt x="14526" y="11351"/>
                      <a:pt x="7207" y="6263"/>
                      <a:pt x="891" y="123"/>
                    </a:cubicBezTo>
                    <a:cubicBezTo>
                      <a:pt x="799" y="37"/>
                      <a:pt x="698" y="1"/>
                      <a:pt x="602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49" name="Google Shape;249;p8"/>
          <p:cNvSpPr/>
          <p:nvPr/>
        </p:nvSpPr>
        <p:spPr>
          <a:xfrm>
            <a:off x="-348325" y="478167"/>
            <a:ext cx="1389414" cy="1209336"/>
          </a:xfrm>
          <a:custGeom>
            <a:avLst/>
            <a:gdLst/>
            <a:ahLst/>
            <a:cxnLst/>
            <a:rect l="l" t="t" r="r" b="b"/>
            <a:pathLst>
              <a:path w="15189" h="7255" extrusionOk="0">
                <a:moveTo>
                  <a:pt x="9826" y="0"/>
                </a:moveTo>
                <a:cubicBezTo>
                  <a:pt x="9761" y="0"/>
                  <a:pt x="9694" y="4"/>
                  <a:pt x="9625" y="11"/>
                </a:cubicBezTo>
                <a:cubicBezTo>
                  <a:pt x="7119" y="287"/>
                  <a:pt x="7119" y="3069"/>
                  <a:pt x="7119" y="3069"/>
                </a:cubicBezTo>
                <a:cubicBezTo>
                  <a:pt x="6722" y="2923"/>
                  <a:pt x="6372" y="2861"/>
                  <a:pt x="6064" y="2861"/>
                </a:cubicBezTo>
                <a:cubicBezTo>
                  <a:pt x="4309" y="2861"/>
                  <a:pt x="3911" y="4874"/>
                  <a:pt x="3911" y="4874"/>
                </a:cubicBezTo>
                <a:cubicBezTo>
                  <a:pt x="3361" y="4624"/>
                  <a:pt x="2887" y="4519"/>
                  <a:pt x="2478" y="4519"/>
                </a:cubicBezTo>
                <a:cubicBezTo>
                  <a:pt x="387" y="4519"/>
                  <a:pt x="1" y="7255"/>
                  <a:pt x="1" y="7255"/>
                </a:cubicBezTo>
                <a:lnTo>
                  <a:pt x="15189" y="7255"/>
                </a:lnTo>
                <a:cubicBezTo>
                  <a:pt x="14870" y="4836"/>
                  <a:pt x="13899" y="4326"/>
                  <a:pt x="13135" y="4326"/>
                </a:cubicBezTo>
                <a:cubicBezTo>
                  <a:pt x="12578" y="4326"/>
                  <a:pt x="12131" y="4598"/>
                  <a:pt x="12131" y="4598"/>
                </a:cubicBezTo>
                <a:cubicBezTo>
                  <a:pt x="12131" y="4598"/>
                  <a:pt x="12131" y="0"/>
                  <a:pt x="982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0" name="Google Shape;250;p8"/>
          <p:cNvSpPr/>
          <p:nvPr/>
        </p:nvSpPr>
        <p:spPr>
          <a:xfrm>
            <a:off x="8521527" y="2538266"/>
            <a:ext cx="889634" cy="567511"/>
          </a:xfrm>
          <a:custGeom>
            <a:avLst/>
            <a:gdLst/>
            <a:ahLst/>
            <a:cxnLst/>
            <a:rect l="l" t="t" r="r" b="b"/>
            <a:pathLst>
              <a:path w="15164" h="7255" extrusionOk="0">
                <a:moveTo>
                  <a:pt x="5362" y="0"/>
                </a:moveTo>
                <a:cubicBezTo>
                  <a:pt x="3058" y="0"/>
                  <a:pt x="3058" y="4598"/>
                  <a:pt x="3058" y="4598"/>
                </a:cubicBezTo>
                <a:cubicBezTo>
                  <a:pt x="3058" y="4598"/>
                  <a:pt x="2611" y="4325"/>
                  <a:pt x="2054" y="4325"/>
                </a:cubicBezTo>
                <a:cubicBezTo>
                  <a:pt x="1290" y="4325"/>
                  <a:pt x="319" y="4836"/>
                  <a:pt x="0" y="7255"/>
                </a:cubicBezTo>
                <a:lnTo>
                  <a:pt x="15163" y="7255"/>
                </a:lnTo>
                <a:cubicBezTo>
                  <a:pt x="15163" y="7255"/>
                  <a:pt x="14777" y="4519"/>
                  <a:pt x="12700" y="4519"/>
                </a:cubicBezTo>
                <a:cubicBezTo>
                  <a:pt x="12294" y="4519"/>
                  <a:pt x="11824" y="4624"/>
                  <a:pt x="11278" y="4874"/>
                </a:cubicBezTo>
                <a:cubicBezTo>
                  <a:pt x="11278" y="4874"/>
                  <a:pt x="10880" y="2861"/>
                  <a:pt x="9125" y="2861"/>
                </a:cubicBezTo>
                <a:cubicBezTo>
                  <a:pt x="8817" y="2861"/>
                  <a:pt x="8467" y="2923"/>
                  <a:pt x="8070" y="3069"/>
                </a:cubicBezTo>
                <a:cubicBezTo>
                  <a:pt x="8070" y="3069"/>
                  <a:pt x="8070" y="287"/>
                  <a:pt x="5564" y="11"/>
                </a:cubicBezTo>
                <a:cubicBezTo>
                  <a:pt x="5495" y="4"/>
                  <a:pt x="5428" y="0"/>
                  <a:pt x="536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531686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5980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A3884-206C-4F3D-B2BB-0727E4A8EB7D}" type="datetimeFigureOut">
              <a:rPr lang="en-US" smtClean="0"/>
              <a:pPr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08E89-706A-46F7-9DA7-90B8BE7798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10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0" name="Google Shape;1050;p29"/>
          <p:cNvGrpSpPr/>
          <p:nvPr/>
        </p:nvGrpSpPr>
        <p:grpSpPr>
          <a:xfrm>
            <a:off x="0" y="5790636"/>
            <a:ext cx="9144000" cy="768387"/>
            <a:chOff x="0" y="4571577"/>
            <a:chExt cx="9144000" cy="576290"/>
          </a:xfrm>
        </p:grpSpPr>
        <p:sp>
          <p:nvSpPr>
            <p:cNvPr id="1051" name="Google Shape;1051;p29"/>
            <p:cNvSpPr/>
            <p:nvPr/>
          </p:nvSpPr>
          <p:spPr>
            <a:xfrm>
              <a:off x="0" y="4571577"/>
              <a:ext cx="913335" cy="576290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" name="Google Shape;1052;p29"/>
            <p:cNvSpPr/>
            <p:nvPr/>
          </p:nvSpPr>
          <p:spPr>
            <a:xfrm>
              <a:off x="879907" y="4822087"/>
              <a:ext cx="986182" cy="325665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" name="Google Shape;1053;p29"/>
            <p:cNvSpPr/>
            <p:nvPr/>
          </p:nvSpPr>
          <p:spPr>
            <a:xfrm flipH="1">
              <a:off x="1838076" y="4758410"/>
              <a:ext cx="986182" cy="389356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" name="Google Shape;1054;p29"/>
            <p:cNvSpPr/>
            <p:nvPr/>
          </p:nvSpPr>
          <p:spPr>
            <a:xfrm>
              <a:off x="2781353" y="4718403"/>
              <a:ext cx="986182" cy="429334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" name="Google Shape;1055;p29"/>
            <p:cNvSpPr/>
            <p:nvPr/>
          </p:nvSpPr>
          <p:spPr>
            <a:xfrm>
              <a:off x="3702450" y="4926825"/>
              <a:ext cx="986182" cy="220894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" name="Google Shape;1056;p29"/>
            <p:cNvSpPr/>
            <p:nvPr/>
          </p:nvSpPr>
          <p:spPr>
            <a:xfrm flipH="1">
              <a:off x="8230665" y="4571577"/>
              <a:ext cx="913335" cy="576290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" name="Google Shape;1057;p29"/>
            <p:cNvSpPr/>
            <p:nvPr/>
          </p:nvSpPr>
          <p:spPr>
            <a:xfrm flipH="1">
              <a:off x="7277911" y="4822087"/>
              <a:ext cx="986182" cy="325665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" name="Google Shape;1058;p29"/>
            <p:cNvSpPr/>
            <p:nvPr/>
          </p:nvSpPr>
          <p:spPr>
            <a:xfrm>
              <a:off x="6319742" y="4758410"/>
              <a:ext cx="986182" cy="389356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" name="Google Shape;1059;p29"/>
            <p:cNvSpPr/>
            <p:nvPr/>
          </p:nvSpPr>
          <p:spPr>
            <a:xfrm flipH="1">
              <a:off x="5376465" y="4718403"/>
              <a:ext cx="986182" cy="429334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" name="Google Shape;1060;p29"/>
            <p:cNvSpPr/>
            <p:nvPr/>
          </p:nvSpPr>
          <p:spPr>
            <a:xfrm flipH="1">
              <a:off x="4429512" y="4850175"/>
              <a:ext cx="1012038" cy="297542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61" name="Google Shape;1061;p29"/>
          <p:cNvSpPr/>
          <p:nvPr/>
        </p:nvSpPr>
        <p:spPr>
          <a:xfrm>
            <a:off x="-392150" y="1769124"/>
            <a:ext cx="1322035" cy="843345"/>
          </a:xfrm>
          <a:custGeom>
            <a:avLst/>
            <a:gdLst/>
            <a:ahLst/>
            <a:cxnLst/>
            <a:rect l="l" t="t" r="r" b="b"/>
            <a:pathLst>
              <a:path w="15164" h="7255" extrusionOk="0">
                <a:moveTo>
                  <a:pt x="5362" y="0"/>
                </a:moveTo>
                <a:cubicBezTo>
                  <a:pt x="3058" y="0"/>
                  <a:pt x="3058" y="4598"/>
                  <a:pt x="3058" y="4598"/>
                </a:cubicBezTo>
                <a:cubicBezTo>
                  <a:pt x="3058" y="4598"/>
                  <a:pt x="2611" y="4325"/>
                  <a:pt x="2054" y="4325"/>
                </a:cubicBezTo>
                <a:cubicBezTo>
                  <a:pt x="1290" y="4325"/>
                  <a:pt x="319" y="4836"/>
                  <a:pt x="0" y="7255"/>
                </a:cubicBezTo>
                <a:lnTo>
                  <a:pt x="15163" y="7255"/>
                </a:lnTo>
                <a:cubicBezTo>
                  <a:pt x="15163" y="7255"/>
                  <a:pt x="14777" y="4519"/>
                  <a:pt x="12700" y="4519"/>
                </a:cubicBezTo>
                <a:cubicBezTo>
                  <a:pt x="12294" y="4519"/>
                  <a:pt x="11824" y="4624"/>
                  <a:pt x="11278" y="4874"/>
                </a:cubicBezTo>
                <a:cubicBezTo>
                  <a:pt x="11278" y="4874"/>
                  <a:pt x="10880" y="2861"/>
                  <a:pt x="9125" y="2861"/>
                </a:cubicBezTo>
                <a:cubicBezTo>
                  <a:pt x="8817" y="2861"/>
                  <a:pt x="8467" y="2923"/>
                  <a:pt x="8070" y="3069"/>
                </a:cubicBezTo>
                <a:cubicBezTo>
                  <a:pt x="8070" y="3069"/>
                  <a:pt x="8070" y="287"/>
                  <a:pt x="5564" y="11"/>
                </a:cubicBezTo>
                <a:cubicBezTo>
                  <a:pt x="5495" y="4"/>
                  <a:pt x="5428" y="0"/>
                  <a:pt x="536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2" name="Google Shape;1062;p29"/>
          <p:cNvSpPr/>
          <p:nvPr/>
        </p:nvSpPr>
        <p:spPr>
          <a:xfrm>
            <a:off x="8024950" y="1034585"/>
            <a:ext cx="2374888" cy="843367"/>
          </a:xfrm>
          <a:custGeom>
            <a:avLst/>
            <a:gdLst/>
            <a:ahLst/>
            <a:cxnLst/>
            <a:rect l="l" t="t" r="r" b="b"/>
            <a:pathLst>
              <a:path w="19750" h="5729" extrusionOk="0">
                <a:moveTo>
                  <a:pt x="12239" y="1"/>
                </a:moveTo>
                <a:cubicBezTo>
                  <a:pt x="10760" y="1"/>
                  <a:pt x="9173" y="2822"/>
                  <a:pt x="9173" y="2822"/>
                </a:cubicBezTo>
                <a:cubicBezTo>
                  <a:pt x="9173" y="2822"/>
                  <a:pt x="8232" y="341"/>
                  <a:pt x="6562" y="341"/>
                </a:cubicBezTo>
                <a:cubicBezTo>
                  <a:pt x="6211" y="341"/>
                  <a:pt x="5827" y="451"/>
                  <a:pt x="5414" y="716"/>
                </a:cubicBezTo>
                <a:cubicBezTo>
                  <a:pt x="3058" y="2270"/>
                  <a:pt x="3609" y="3649"/>
                  <a:pt x="3609" y="3649"/>
                </a:cubicBezTo>
                <a:cubicBezTo>
                  <a:pt x="3609" y="3649"/>
                  <a:pt x="3228" y="3500"/>
                  <a:pt x="2697" y="3500"/>
                </a:cubicBezTo>
                <a:cubicBezTo>
                  <a:pt x="1868" y="3500"/>
                  <a:pt x="673" y="3864"/>
                  <a:pt x="0" y="5729"/>
                </a:cubicBezTo>
                <a:lnTo>
                  <a:pt x="19750" y="5729"/>
                </a:lnTo>
                <a:cubicBezTo>
                  <a:pt x="19750" y="5729"/>
                  <a:pt x="19337" y="2406"/>
                  <a:pt x="16528" y="2406"/>
                </a:cubicBezTo>
                <a:cubicBezTo>
                  <a:pt x="16091" y="2406"/>
                  <a:pt x="15597" y="2486"/>
                  <a:pt x="15038" y="2671"/>
                </a:cubicBezTo>
                <a:cubicBezTo>
                  <a:pt x="15038" y="2671"/>
                  <a:pt x="14060" y="441"/>
                  <a:pt x="12532" y="40"/>
                </a:cubicBezTo>
                <a:cubicBezTo>
                  <a:pt x="12435" y="13"/>
                  <a:pt x="12337" y="1"/>
                  <a:pt x="1223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3" name="Google Shape;1063;p29"/>
          <p:cNvSpPr/>
          <p:nvPr/>
        </p:nvSpPr>
        <p:spPr>
          <a:xfrm>
            <a:off x="7456393" y="-18267"/>
            <a:ext cx="1410167" cy="765141"/>
          </a:xfrm>
          <a:custGeom>
            <a:avLst/>
            <a:gdLst/>
            <a:ahLst/>
            <a:cxnLst/>
            <a:rect l="l" t="t" r="r" b="b"/>
            <a:pathLst>
              <a:path w="16393" h="6671" extrusionOk="0">
                <a:moveTo>
                  <a:pt x="8627" y="0"/>
                </a:moveTo>
                <a:cubicBezTo>
                  <a:pt x="8569" y="0"/>
                  <a:pt x="8511" y="1"/>
                  <a:pt x="8451" y="4"/>
                </a:cubicBezTo>
                <a:cubicBezTo>
                  <a:pt x="5093" y="104"/>
                  <a:pt x="5093" y="3337"/>
                  <a:pt x="5093" y="3337"/>
                </a:cubicBezTo>
                <a:cubicBezTo>
                  <a:pt x="5093" y="3337"/>
                  <a:pt x="4254" y="3067"/>
                  <a:pt x="3268" y="3067"/>
                </a:cubicBezTo>
                <a:cubicBezTo>
                  <a:pt x="1798" y="3067"/>
                  <a:pt x="1" y="3669"/>
                  <a:pt x="181" y="6670"/>
                </a:cubicBezTo>
                <a:lnTo>
                  <a:pt x="15644" y="6670"/>
                </a:lnTo>
                <a:cubicBezTo>
                  <a:pt x="15644" y="6670"/>
                  <a:pt x="16392" y="3147"/>
                  <a:pt x="13650" y="3147"/>
                </a:cubicBezTo>
                <a:cubicBezTo>
                  <a:pt x="13298" y="3147"/>
                  <a:pt x="12888" y="3206"/>
                  <a:pt x="12411" y="3337"/>
                </a:cubicBezTo>
                <a:cubicBezTo>
                  <a:pt x="12411" y="3337"/>
                  <a:pt x="11807" y="0"/>
                  <a:pt x="862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64" name="Google Shape;1064;p29"/>
          <p:cNvGrpSpPr/>
          <p:nvPr/>
        </p:nvGrpSpPr>
        <p:grpSpPr>
          <a:xfrm>
            <a:off x="0" y="5883900"/>
            <a:ext cx="9144000" cy="1183117"/>
            <a:chOff x="0" y="4260525"/>
            <a:chExt cx="9144000" cy="887338"/>
          </a:xfrm>
        </p:grpSpPr>
        <p:sp>
          <p:nvSpPr>
            <p:cNvPr id="1065" name="Google Shape;1065;p29"/>
            <p:cNvSpPr/>
            <p:nvPr/>
          </p:nvSpPr>
          <p:spPr>
            <a:xfrm>
              <a:off x="0" y="4260525"/>
              <a:ext cx="928338" cy="88733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6" name="Google Shape;1066;p29"/>
            <p:cNvSpPr/>
            <p:nvPr/>
          </p:nvSpPr>
          <p:spPr>
            <a:xfrm>
              <a:off x="911486" y="44298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7" name="Google Shape;1067;p29"/>
            <p:cNvSpPr/>
            <p:nvPr/>
          </p:nvSpPr>
          <p:spPr>
            <a:xfrm flipH="1">
              <a:off x="1838113" y="44298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8" name="Google Shape;1068;p29"/>
            <p:cNvSpPr/>
            <p:nvPr/>
          </p:nvSpPr>
          <p:spPr>
            <a:xfrm>
              <a:off x="2785105" y="4405470"/>
              <a:ext cx="954571" cy="74229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9" name="Google Shape;1069;p29"/>
            <p:cNvSpPr/>
            <p:nvPr/>
          </p:nvSpPr>
          <p:spPr>
            <a:xfrm>
              <a:off x="3730274" y="4539752"/>
              <a:ext cx="954571" cy="60799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0" name="Google Shape;1070;p29"/>
            <p:cNvSpPr/>
            <p:nvPr/>
          </p:nvSpPr>
          <p:spPr>
            <a:xfrm flipH="1">
              <a:off x="8215662" y="4260525"/>
              <a:ext cx="928338" cy="88733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1" name="Google Shape;1071;p29"/>
            <p:cNvSpPr/>
            <p:nvPr/>
          </p:nvSpPr>
          <p:spPr>
            <a:xfrm flipH="1">
              <a:off x="7277943" y="44298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2" name="Google Shape;1072;p29"/>
            <p:cNvSpPr/>
            <p:nvPr/>
          </p:nvSpPr>
          <p:spPr>
            <a:xfrm>
              <a:off x="6351316" y="44298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3" name="Google Shape;1073;p29"/>
            <p:cNvSpPr/>
            <p:nvPr/>
          </p:nvSpPr>
          <p:spPr>
            <a:xfrm flipH="1">
              <a:off x="5404324" y="4405470"/>
              <a:ext cx="954571" cy="74229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4" name="Google Shape;1074;p29"/>
            <p:cNvSpPr/>
            <p:nvPr/>
          </p:nvSpPr>
          <p:spPr>
            <a:xfrm flipH="1">
              <a:off x="4459155" y="4539752"/>
              <a:ext cx="954571" cy="60799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75" name="Google Shape;1075;p29"/>
          <p:cNvSpPr/>
          <p:nvPr/>
        </p:nvSpPr>
        <p:spPr>
          <a:xfrm>
            <a:off x="-755875" y="404951"/>
            <a:ext cx="2374888" cy="843367"/>
          </a:xfrm>
          <a:custGeom>
            <a:avLst/>
            <a:gdLst/>
            <a:ahLst/>
            <a:cxnLst/>
            <a:rect l="l" t="t" r="r" b="b"/>
            <a:pathLst>
              <a:path w="19750" h="5729" extrusionOk="0">
                <a:moveTo>
                  <a:pt x="12239" y="1"/>
                </a:moveTo>
                <a:cubicBezTo>
                  <a:pt x="10760" y="1"/>
                  <a:pt x="9173" y="2822"/>
                  <a:pt x="9173" y="2822"/>
                </a:cubicBezTo>
                <a:cubicBezTo>
                  <a:pt x="9173" y="2822"/>
                  <a:pt x="8232" y="341"/>
                  <a:pt x="6562" y="341"/>
                </a:cubicBezTo>
                <a:cubicBezTo>
                  <a:pt x="6211" y="341"/>
                  <a:pt x="5827" y="451"/>
                  <a:pt x="5414" y="716"/>
                </a:cubicBezTo>
                <a:cubicBezTo>
                  <a:pt x="3058" y="2270"/>
                  <a:pt x="3609" y="3649"/>
                  <a:pt x="3609" y="3649"/>
                </a:cubicBezTo>
                <a:cubicBezTo>
                  <a:pt x="3609" y="3649"/>
                  <a:pt x="3228" y="3500"/>
                  <a:pt x="2697" y="3500"/>
                </a:cubicBezTo>
                <a:cubicBezTo>
                  <a:pt x="1868" y="3500"/>
                  <a:pt x="673" y="3864"/>
                  <a:pt x="0" y="5729"/>
                </a:cubicBezTo>
                <a:lnTo>
                  <a:pt x="19750" y="5729"/>
                </a:lnTo>
                <a:cubicBezTo>
                  <a:pt x="19750" y="5729"/>
                  <a:pt x="19337" y="2406"/>
                  <a:pt x="16528" y="2406"/>
                </a:cubicBezTo>
                <a:cubicBezTo>
                  <a:pt x="16091" y="2406"/>
                  <a:pt x="15597" y="2486"/>
                  <a:pt x="15038" y="2671"/>
                </a:cubicBezTo>
                <a:cubicBezTo>
                  <a:pt x="15038" y="2671"/>
                  <a:pt x="14060" y="441"/>
                  <a:pt x="12532" y="40"/>
                </a:cubicBezTo>
                <a:cubicBezTo>
                  <a:pt x="12435" y="13"/>
                  <a:pt x="12337" y="1"/>
                  <a:pt x="1223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899401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10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7" name="Google Shape;1077;p30"/>
          <p:cNvGrpSpPr/>
          <p:nvPr/>
        </p:nvGrpSpPr>
        <p:grpSpPr>
          <a:xfrm>
            <a:off x="0" y="5689036"/>
            <a:ext cx="9144000" cy="768387"/>
            <a:chOff x="0" y="4571577"/>
            <a:chExt cx="9144000" cy="576290"/>
          </a:xfrm>
        </p:grpSpPr>
        <p:sp>
          <p:nvSpPr>
            <p:cNvPr id="1078" name="Google Shape;1078;p30"/>
            <p:cNvSpPr/>
            <p:nvPr/>
          </p:nvSpPr>
          <p:spPr>
            <a:xfrm>
              <a:off x="0" y="4571577"/>
              <a:ext cx="913335" cy="576290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9" name="Google Shape;1079;p30"/>
            <p:cNvSpPr/>
            <p:nvPr/>
          </p:nvSpPr>
          <p:spPr>
            <a:xfrm>
              <a:off x="879907" y="4822087"/>
              <a:ext cx="986182" cy="325665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0" name="Google Shape;1080;p30"/>
            <p:cNvSpPr/>
            <p:nvPr/>
          </p:nvSpPr>
          <p:spPr>
            <a:xfrm flipH="1">
              <a:off x="1838076" y="4758410"/>
              <a:ext cx="986182" cy="389356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1" name="Google Shape;1081;p30"/>
            <p:cNvSpPr/>
            <p:nvPr/>
          </p:nvSpPr>
          <p:spPr>
            <a:xfrm>
              <a:off x="2781353" y="4718403"/>
              <a:ext cx="986182" cy="429334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2" name="Google Shape;1082;p30"/>
            <p:cNvSpPr/>
            <p:nvPr/>
          </p:nvSpPr>
          <p:spPr>
            <a:xfrm>
              <a:off x="3702450" y="4926825"/>
              <a:ext cx="986182" cy="220894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3" name="Google Shape;1083;p30"/>
            <p:cNvSpPr/>
            <p:nvPr/>
          </p:nvSpPr>
          <p:spPr>
            <a:xfrm flipH="1">
              <a:off x="8230665" y="4571577"/>
              <a:ext cx="913335" cy="576290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4" name="Google Shape;1084;p30"/>
            <p:cNvSpPr/>
            <p:nvPr/>
          </p:nvSpPr>
          <p:spPr>
            <a:xfrm flipH="1">
              <a:off x="7277911" y="4822087"/>
              <a:ext cx="986182" cy="325665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5" name="Google Shape;1085;p30"/>
            <p:cNvSpPr/>
            <p:nvPr/>
          </p:nvSpPr>
          <p:spPr>
            <a:xfrm>
              <a:off x="6319742" y="4758410"/>
              <a:ext cx="986182" cy="389356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6" name="Google Shape;1086;p30"/>
            <p:cNvSpPr/>
            <p:nvPr/>
          </p:nvSpPr>
          <p:spPr>
            <a:xfrm flipH="1">
              <a:off x="5376465" y="4718403"/>
              <a:ext cx="986182" cy="429334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7" name="Google Shape;1087;p30"/>
            <p:cNvSpPr/>
            <p:nvPr/>
          </p:nvSpPr>
          <p:spPr>
            <a:xfrm flipH="1">
              <a:off x="4429512" y="4850175"/>
              <a:ext cx="1012038" cy="297542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88" name="Google Shape;1088;p30"/>
          <p:cNvGrpSpPr/>
          <p:nvPr/>
        </p:nvGrpSpPr>
        <p:grpSpPr>
          <a:xfrm>
            <a:off x="0" y="5680700"/>
            <a:ext cx="9144000" cy="1183117"/>
            <a:chOff x="0" y="4260525"/>
            <a:chExt cx="9144000" cy="887338"/>
          </a:xfrm>
        </p:grpSpPr>
        <p:sp>
          <p:nvSpPr>
            <p:cNvPr id="1089" name="Google Shape;1089;p30"/>
            <p:cNvSpPr/>
            <p:nvPr/>
          </p:nvSpPr>
          <p:spPr>
            <a:xfrm>
              <a:off x="0" y="4260525"/>
              <a:ext cx="928338" cy="88733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0" name="Google Shape;1090;p30"/>
            <p:cNvSpPr/>
            <p:nvPr/>
          </p:nvSpPr>
          <p:spPr>
            <a:xfrm>
              <a:off x="911486" y="44298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1" name="Google Shape;1091;p30"/>
            <p:cNvSpPr/>
            <p:nvPr/>
          </p:nvSpPr>
          <p:spPr>
            <a:xfrm flipH="1">
              <a:off x="1838113" y="44298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2" name="Google Shape;1092;p30"/>
            <p:cNvSpPr/>
            <p:nvPr/>
          </p:nvSpPr>
          <p:spPr>
            <a:xfrm>
              <a:off x="2785105" y="4405470"/>
              <a:ext cx="954571" cy="74229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3" name="Google Shape;1093;p30"/>
            <p:cNvSpPr/>
            <p:nvPr/>
          </p:nvSpPr>
          <p:spPr>
            <a:xfrm>
              <a:off x="3730274" y="4539752"/>
              <a:ext cx="954571" cy="60799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4" name="Google Shape;1094;p30"/>
            <p:cNvSpPr/>
            <p:nvPr/>
          </p:nvSpPr>
          <p:spPr>
            <a:xfrm flipH="1">
              <a:off x="8215662" y="4260525"/>
              <a:ext cx="928338" cy="88733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5" name="Google Shape;1095;p30"/>
            <p:cNvSpPr/>
            <p:nvPr/>
          </p:nvSpPr>
          <p:spPr>
            <a:xfrm flipH="1">
              <a:off x="7277943" y="44298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6" name="Google Shape;1096;p30"/>
            <p:cNvSpPr/>
            <p:nvPr/>
          </p:nvSpPr>
          <p:spPr>
            <a:xfrm>
              <a:off x="6351316" y="44298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7" name="Google Shape;1097;p30"/>
            <p:cNvSpPr/>
            <p:nvPr/>
          </p:nvSpPr>
          <p:spPr>
            <a:xfrm flipH="1">
              <a:off x="5404324" y="4405470"/>
              <a:ext cx="954571" cy="74229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8" name="Google Shape;1098;p30"/>
            <p:cNvSpPr/>
            <p:nvPr/>
          </p:nvSpPr>
          <p:spPr>
            <a:xfrm flipH="1">
              <a:off x="4459155" y="4539752"/>
              <a:ext cx="954571" cy="60799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99" name="Google Shape;1099;p30"/>
          <p:cNvGrpSpPr/>
          <p:nvPr/>
        </p:nvGrpSpPr>
        <p:grpSpPr>
          <a:xfrm flipH="1">
            <a:off x="7649772" y="5578790"/>
            <a:ext cx="773843" cy="1320868"/>
            <a:chOff x="4376621" y="3930330"/>
            <a:chExt cx="1138339" cy="1457482"/>
          </a:xfrm>
        </p:grpSpPr>
        <p:sp>
          <p:nvSpPr>
            <p:cNvPr id="1100" name="Google Shape;1100;p30"/>
            <p:cNvSpPr/>
            <p:nvPr/>
          </p:nvSpPr>
          <p:spPr>
            <a:xfrm>
              <a:off x="4376621" y="3930330"/>
              <a:ext cx="1138339" cy="1457482"/>
            </a:xfrm>
            <a:custGeom>
              <a:avLst/>
              <a:gdLst/>
              <a:ahLst/>
              <a:cxnLst/>
              <a:rect l="l" t="t" r="r" b="b"/>
              <a:pathLst>
                <a:path w="27233" h="34868" extrusionOk="0">
                  <a:moveTo>
                    <a:pt x="22477" y="1"/>
                  </a:moveTo>
                  <a:cubicBezTo>
                    <a:pt x="18469" y="1"/>
                    <a:pt x="14395" y="7676"/>
                    <a:pt x="12414" y="7676"/>
                  </a:cubicBezTo>
                  <a:cubicBezTo>
                    <a:pt x="12365" y="7676"/>
                    <a:pt x="12317" y="7671"/>
                    <a:pt x="12270" y="7662"/>
                  </a:cubicBezTo>
                  <a:cubicBezTo>
                    <a:pt x="9864" y="7135"/>
                    <a:pt x="15303" y="2223"/>
                    <a:pt x="13423" y="1070"/>
                  </a:cubicBezTo>
                  <a:cubicBezTo>
                    <a:pt x="13311" y="1001"/>
                    <a:pt x="13172" y="968"/>
                    <a:pt x="13010" y="968"/>
                  </a:cubicBezTo>
                  <a:cubicBezTo>
                    <a:pt x="10440" y="968"/>
                    <a:pt x="1958" y="9323"/>
                    <a:pt x="992" y="19341"/>
                  </a:cubicBezTo>
                  <a:cubicBezTo>
                    <a:pt x="1" y="29371"/>
                    <a:pt x="9944" y="34868"/>
                    <a:pt x="15733" y="34868"/>
                  </a:cubicBezTo>
                  <a:cubicBezTo>
                    <a:pt x="16091" y="34868"/>
                    <a:pt x="16433" y="34847"/>
                    <a:pt x="16756" y="34805"/>
                  </a:cubicBezTo>
                  <a:cubicBezTo>
                    <a:pt x="22295" y="34078"/>
                    <a:pt x="24476" y="30845"/>
                    <a:pt x="21443" y="30218"/>
                  </a:cubicBezTo>
                  <a:cubicBezTo>
                    <a:pt x="18436" y="29591"/>
                    <a:pt x="16656" y="27085"/>
                    <a:pt x="18736" y="25506"/>
                  </a:cubicBezTo>
                  <a:cubicBezTo>
                    <a:pt x="20817" y="23952"/>
                    <a:pt x="24376" y="22699"/>
                    <a:pt x="25428" y="18814"/>
                  </a:cubicBezTo>
                  <a:cubicBezTo>
                    <a:pt x="26105" y="16274"/>
                    <a:pt x="25977" y="15275"/>
                    <a:pt x="25190" y="15275"/>
                  </a:cubicBezTo>
                  <a:cubicBezTo>
                    <a:pt x="24781" y="15275"/>
                    <a:pt x="24194" y="15545"/>
                    <a:pt x="23448" y="16007"/>
                  </a:cubicBezTo>
                  <a:cubicBezTo>
                    <a:pt x="22432" y="16631"/>
                    <a:pt x="21006" y="17451"/>
                    <a:pt x="20239" y="17451"/>
                  </a:cubicBezTo>
                  <a:cubicBezTo>
                    <a:pt x="19342" y="17451"/>
                    <a:pt x="19347" y="16327"/>
                    <a:pt x="21970" y="12449"/>
                  </a:cubicBezTo>
                  <a:cubicBezTo>
                    <a:pt x="25052" y="7937"/>
                    <a:pt x="27233" y="4027"/>
                    <a:pt x="25528" y="1797"/>
                  </a:cubicBezTo>
                  <a:cubicBezTo>
                    <a:pt x="24541" y="512"/>
                    <a:pt x="23511" y="1"/>
                    <a:pt x="2247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1" name="Google Shape;1101;p30"/>
            <p:cNvSpPr/>
            <p:nvPr/>
          </p:nvSpPr>
          <p:spPr>
            <a:xfrm>
              <a:off x="4422268" y="4152292"/>
              <a:ext cx="916716" cy="1182898"/>
            </a:xfrm>
            <a:custGeom>
              <a:avLst/>
              <a:gdLst/>
              <a:ahLst/>
              <a:cxnLst/>
              <a:rect l="l" t="t" r="r" b="b"/>
              <a:pathLst>
                <a:path w="21931" h="28299" extrusionOk="0">
                  <a:moveTo>
                    <a:pt x="18929" y="1"/>
                  </a:moveTo>
                  <a:cubicBezTo>
                    <a:pt x="16894" y="1"/>
                    <a:pt x="14874" y="5965"/>
                    <a:pt x="12106" y="7765"/>
                  </a:cubicBezTo>
                  <a:cubicBezTo>
                    <a:pt x="11580" y="8114"/>
                    <a:pt x="11182" y="8263"/>
                    <a:pt x="10874" y="8263"/>
                  </a:cubicBezTo>
                  <a:cubicBezTo>
                    <a:pt x="9388" y="8263"/>
                    <a:pt x="9991" y="4796"/>
                    <a:pt x="8496" y="3529"/>
                  </a:cubicBezTo>
                  <a:cubicBezTo>
                    <a:pt x="8271" y="3339"/>
                    <a:pt x="8044" y="3251"/>
                    <a:pt x="7813" y="3251"/>
                  </a:cubicBezTo>
                  <a:cubicBezTo>
                    <a:pt x="6197" y="3251"/>
                    <a:pt x="4440" y="7586"/>
                    <a:pt x="2356" y="11249"/>
                  </a:cubicBezTo>
                  <a:cubicBezTo>
                    <a:pt x="0" y="15434"/>
                    <a:pt x="2707" y="20848"/>
                    <a:pt x="2707" y="20848"/>
                  </a:cubicBezTo>
                  <a:cubicBezTo>
                    <a:pt x="6904" y="26788"/>
                    <a:pt x="12692" y="28299"/>
                    <a:pt x="15968" y="28299"/>
                  </a:cubicBezTo>
                  <a:cubicBezTo>
                    <a:pt x="17308" y="28299"/>
                    <a:pt x="18228" y="28046"/>
                    <a:pt x="18446" y="27740"/>
                  </a:cubicBezTo>
                  <a:cubicBezTo>
                    <a:pt x="19223" y="26713"/>
                    <a:pt x="16291" y="26161"/>
                    <a:pt x="14211" y="24332"/>
                  </a:cubicBezTo>
                  <a:cubicBezTo>
                    <a:pt x="12106" y="22527"/>
                    <a:pt x="20827" y="16963"/>
                    <a:pt x="19975" y="15359"/>
                  </a:cubicBezTo>
                  <a:cubicBezTo>
                    <a:pt x="19148" y="13755"/>
                    <a:pt x="18647" y="15008"/>
                    <a:pt x="15815" y="13555"/>
                  </a:cubicBezTo>
                  <a:cubicBezTo>
                    <a:pt x="12958" y="12076"/>
                    <a:pt x="21930" y="1925"/>
                    <a:pt x="19624" y="246"/>
                  </a:cubicBezTo>
                  <a:cubicBezTo>
                    <a:pt x="19392" y="78"/>
                    <a:pt x="19160" y="1"/>
                    <a:pt x="1892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2" name="Google Shape;1102;p30"/>
            <p:cNvSpPr/>
            <p:nvPr/>
          </p:nvSpPr>
          <p:spPr>
            <a:xfrm>
              <a:off x="4701957" y="4417099"/>
              <a:ext cx="402534" cy="766905"/>
            </a:xfrm>
            <a:custGeom>
              <a:avLst/>
              <a:gdLst/>
              <a:ahLst/>
              <a:cxnLst/>
              <a:rect l="l" t="t" r="r" b="b"/>
              <a:pathLst>
                <a:path w="9630" h="18347" extrusionOk="0">
                  <a:moveTo>
                    <a:pt x="9026" y="0"/>
                  </a:moveTo>
                  <a:cubicBezTo>
                    <a:pt x="8898" y="0"/>
                    <a:pt x="8768" y="52"/>
                    <a:pt x="8673" y="177"/>
                  </a:cubicBezTo>
                  <a:cubicBezTo>
                    <a:pt x="4813" y="5365"/>
                    <a:pt x="1680" y="11530"/>
                    <a:pt x="76" y="17821"/>
                  </a:cubicBezTo>
                  <a:cubicBezTo>
                    <a:pt x="1" y="18138"/>
                    <a:pt x="262" y="18346"/>
                    <a:pt x="509" y="18346"/>
                  </a:cubicBezTo>
                  <a:cubicBezTo>
                    <a:pt x="672" y="18346"/>
                    <a:pt x="828" y="18256"/>
                    <a:pt x="878" y="18047"/>
                  </a:cubicBezTo>
                  <a:cubicBezTo>
                    <a:pt x="2482" y="11831"/>
                    <a:pt x="5565" y="5741"/>
                    <a:pt x="9400" y="603"/>
                  </a:cubicBezTo>
                  <a:cubicBezTo>
                    <a:pt x="9630" y="302"/>
                    <a:pt x="9334" y="0"/>
                    <a:pt x="902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03" name="Google Shape;1103;p30"/>
          <p:cNvGrpSpPr/>
          <p:nvPr/>
        </p:nvGrpSpPr>
        <p:grpSpPr>
          <a:xfrm flipH="1">
            <a:off x="8170382" y="5476885"/>
            <a:ext cx="642193" cy="1478267"/>
            <a:chOff x="3804453" y="3817886"/>
            <a:chExt cx="944680" cy="1631161"/>
          </a:xfrm>
        </p:grpSpPr>
        <p:sp>
          <p:nvSpPr>
            <p:cNvPr id="1104" name="Google Shape;1104;p30"/>
            <p:cNvSpPr/>
            <p:nvPr/>
          </p:nvSpPr>
          <p:spPr>
            <a:xfrm>
              <a:off x="3804453" y="3817886"/>
              <a:ext cx="944680" cy="1631161"/>
            </a:xfrm>
            <a:custGeom>
              <a:avLst/>
              <a:gdLst/>
              <a:ahLst/>
              <a:cxnLst/>
              <a:rect l="l" t="t" r="r" b="b"/>
              <a:pathLst>
                <a:path w="22600" h="39023" extrusionOk="0">
                  <a:moveTo>
                    <a:pt x="18339" y="1"/>
                  </a:moveTo>
                  <a:lnTo>
                    <a:pt x="18339" y="1"/>
                  </a:lnTo>
                  <a:cubicBezTo>
                    <a:pt x="14354" y="1780"/>
                    <a:pt x="3602" y="7945"/>
                    <a:pt x="1522" y="23710"/>
                  </a:cubicBezTo>
                  <a:cubicBezTo>
                    <a:pt x="0" y="35105"/>
                    <a:pt x="8639" y="39023"/>
                    <a:pt x="14653" y="39023"/>
                  </a:cubicBezTo>
                  <a:cubicBezTo>
                    <a:pt x="16959" y="39023"/>
                    <a:pt x="18880" y="38446"/>
                    <a:pt x="19693" y="37495"/>
                  </a:cubicBezTo>
                  <a:cubicBezTo>
                    <a:pt x="22600" y="34036"/>
                    <a:pt x="21572" y="24963"/>
                    <a:pt x="19367" y="19750"/>
                  </a:cubicBezTo>
                  <a:cubicBezTo>
                    <a:pt x="17186" y="14512"/>
                    <a:pt x="18339" y="1"/>
                    <a:pt x="1833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5" name="Google Shape;1105;p30"/>
            <p:cNvSpPr/>
            <p:nvPr/>
          </p:nvSpPr>
          <p:spPr>
            <a:xfrm>
              <a:off x="3909164" y="4049420"/>
              <a:ext cx="722638" cy="1318539"/>
            </a:xfrm>
            <a:custGeom>
              <a:avLst/>
              <a:gdLst/>
              <a:ahLst/>
              <a:cxnLst/>
              <a:rect l="l" t="t" r="r" b="b"/>
              <a:pathLst>
                <a:path w="17288" h="31544" extrusionOk="0">
                  <a:moveTo>
                    <a:pt x="11749" y="0"/>
                  </a:moveTo>
                  <a:cubicBezTo>
                    <a:pt x="11748" y="1"/>
                    <a:pt x="4756" y="4061"/>
                    <a:pt x="1924" y="17544"/>
                  </a:cubicBezTo>
                  <a:cubicBezTo>
                    <a:pt x="0" y="26770"/>
                    <a:pt x="6072" y="31544"/>
                    <a:pt x="10719" y="31544"/>
                  </a:cubicBezTo>
                  <a:cubicBezTo>
                    <a:pt x="12852" y="31544"/>
                    <a:pt x="14685" y="30539"/>
                    <a:pt x="15308" y="28497"/>
                  </a:cubicBezTo>
                  <a:cubicBezTo>
                    <a:pt x="17288" y="22031"/>
                    <a:pt x="10496" y="9600"/>
                    <a:pt x="117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6" name="Google Shape;1106;p30"/>
            <p:cNvSpPr/>
            <p:nvPr/>
          </p:nvSpPr>
          <p:spPr>
            <a:xfrm>
              <a:off x="4165570" y="4246427"/>
              <a:ext cx="160554" cy="1024894"/>
            </a:xfrm>
            <a:custGeom>
              <a:avLst/>
              <a:gdLst/>
              <a:ahLst/>
              <a:cxnLst/>
              <a:rect l="l" t="t" r="r" b="b"/>
              <a:pathLst>
                <a:path w="3841" h="24519" extrusionOk="0">
                  <a:moveTo>
                    <a:pt x="3322" y="0"/>
                  </a:moveTo>
                  <a:cubicBezTo>
                    <a:pt x="3150" y="0"/>
                    <a:pt x="2978" y="91"/>
                    <a:pt x="2908" y="300"/>
                  </a:cubicBezTo>
                  <a:cubicBezTo>
                    <a:pt x="1053" y="5689"/>
                    <a:pt x="76" y="11328"/>
                    <a:pt x="26" y="17042"/>
                  </a:cubicBezTo>
                  <a:cubicBezTo>
                    <a:pt x="1" y="19423"/>
                    <a:pt x="76" y="21879"/>
                    <a:pt x="527" y="24210"/>
                  </a:cubicBezTo>
                  <a:cubicBezTo>
                    <a:pt x="568" y="24425"/>
                    <a:pt x="726" y="24518"/>
                    <a:pt x="891" y="24518"/>
                  </a:cubicBezTo>
                  <a:cubicBezTo>
                    <a:pt x="1132" y="24518"/>
                    <a:pt x="1388" y="24321"/>
                    <a:pt x="1329" y="24009"/>
                  </a:cubicBezTo>
                  <a:cubicBezTo>
                    <a:pt x="903" y="21729"/>
                    <a:pt x="828" y="19348"/>
                    <a:pt x="853" y="17042"/>
                  </a:cubicBezTo>
                  <a:cubicBezTo>
                    <a:pt x="903" y="11403"/>
                    <a:pt x="1881" y="5814"/>
                    <a:pt x="3735" y="526"/>
                  </a:cubicBezTo>
                  <a:cubicBezTo>
                    <a:pt x="3841" y="208"/>
                    <a:pt x="3583" y="0"/>
                    <a:pt x="332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07" name="Google Shape;1107;p30"/>
          <p:cNvGrpSpPr/>
          <p:nvPr/>
        </p:nvGrpSpPr>
        <p:grpSpPr>
          <a:xfrm>
            <a:off x="813407" y="5634307"/>
            <a:ext cx="773843" cy="1320868"/>
            <a:chOff x="4376621" y="3930330"/>
            <a:chExt cx="1138339" cy="1457482"/>
          </a:xfrm>
        </p:grpSpPr>
        <p:sp>
          <p:nvSpPr>
            <p:cNvPr id="1108" name="Google Shape;1108;p30"/>
            <p:cNvSpPr/>
            <p:nvPr/>
          </p:nvSpPr>
          <p:spPr>
            <a:xfrm>
              <a:off x="4376621" y="3930330"/>
              <a:ext cx="1138339" cy="1457482"/>
            </a:xfrm>
            <a:custGeom>
              <a:avLst/>
              <a:gdLst/>
              <a:ahLst/>
              <a:cxnLst/>
              <a:rect l="l" t="t" r="r" b="b"/>
              <a:pathLst>
                <a:path w="27233" h="34868" extrusionOk="0">
                  <a:moveTo>
                    <a:pt x="22477" y="1"/>
                  </a:moveTo>
                  <a:cubicBezTo>
                    <a:pt x="18469" y="1"/>
                    <a:pt x="14395" y="7676"/>
                    <a:pt x="12414" y="7676"/>
                  </a:cubicBezTo>
                  <a:cubicBezTo>
                    <a:pt x="12365" y="7676"/>
                    <a:pt x="12317" y="7671"/>
                    <a:pt x="12270" y="7662"/>
                  </a:cubicBezTo>
                  <a:cubicBezTo>
                    <a:pt x="9864" y="7135"/>
                    <a:pt x="15303" y="2223"/>
                    <a:pt x="13423" y="1070"/>
                  </a:cubicBezTo>
                  <a:cubicBezTo>
                    <a:pt x="13311" y="1001"/>
                    <a:pt x="13172" y="968"/>
                    <a:pt x="13010" y="968"/>
                  </a:cubicBezTo>
                  <a:cubicBezTo>
                    <a:pt x="10440" y="968"/>
                    <a:pt x="1958" y="9323"/>
                    <a:pt x="992" y="19341"/>
                  </a:cubicBezTo>
                  <a:cubicBezTo>
                    <a:pt x="1" y="29371"/>
                    <a:pt x="9944" y="34868"/>
                    <a:pt x="15733" y="34868"/>
                  </a:cubicBezTo>
                  <a:cubicBezTo>
                    <a:pt x="16091" y="34868"/>
                    <a:pt x="16433" y="34847"/>
                    <a:pt x="16756" y="34805"/>
                  </a:cubicBezTo>
                  <a:cubicBezTo>
                    <a:pt x="22295" y="34078"/>
                    <a:pt x="24476" y="30845"/>
                    <a:pt x="21443" y="30218"/>
                  </a:cubicBezTo>
                  <a:cubicBezTo>
                    <a:pt x="18436" y="29591"/>
                    <a:pt x="16656" y="27085"/>
                    <a:pt x="18736" y="25506"/>
                  </a:cubicBezTo>
                  <a:cubicBezTo>
                    <a:pt x="20817" y="23952"/>
                    <a:pt x="24376" y="22699"/>
                    <a:pt x="25428" y="18814"/>
                  </a:cubicBezTo>
                  <a:cubicBezTo>
                    <a:pt x="26105" y="16274"/>
                    <a:pt x="25977" y="15275"/>
                    <a:pt x="25190" y="15275"/>
                  </a:cubicBezTo>
                  <a:cubicBezTo>
                    <a:pt x="24781" y="15275"/>
                    <a:pt x="24194" y="15545"/>
                    <a:pt x="23448" y="16007"/>
                  </a:cubicBezTo>
                  <a:cubicBezTo>
                    <a:pt x="22432" y="16631"/>
                    <a:pt x="21006" y="17451"/>
                    <a:pt x="20239" y="17451"/>
                  </a:cubicBezTo>
                  <a:cubicBezTo>
                    <a:pt x="19342" y="17451"/>
                    <a:pt x="19347" y="16327"/>
                    <a:pt x="21970" y="12449"/>
                  </a:cubicBezTo>
                  <a:cubicBezTo>
                    <a:pt x="25052" y="7937"/>
                    <a:pt x="27233" y="4027"/>
                    <a:pt x="25528" y="1797"/>
                  </a:cubicBezTo>
                  <a:cubicBezTo>
                    <a:pt x="24541" y="512"/>
                    <a:pt x="23511" y="1"/>
                    <a:pt x="2247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9" name="Google Shape;1109;p30"/>
            <p:cNvSpPr/>
            <p:nvPr/>
          </p:nvSpPr>
          <p:spPr>
            <a:xfrm>
              <a:off x="4422268" y="4152292"/>
              <a:ext cx="916716" cy="1182898"/>
            </a:xfrm>
            <a:custGeom>
              <a:avLst/>
              <a:gdLst/>
              <a:ahLst/>
              <a:cxnLst/>
              <a:rect l="l" t="t" r="r" b="b"/>
              <a:pathLst>
                <a:path w="21931" h="28299" extrusionOk="0">
                  <a:moveTo>
                    <a:pt x="18929" y="1"/>
                  </a:moveTo>
                  <a:cubicBezTo>
                    <a:pt x="16894" y="1"/>
                    <a:pt x="14874" y="5965"/>
                    <a:pt x="12106" y="7765"/>
                  </a:cubicBezTo>
                  <a:cubicBezTo>
                    <a:pt x="11580" y="8114"/>
                    <a:pt x="11182" y="8263"/>
                    <a:pt x="10874" y="8263"/>
                  </a:cubicBezTo>
                  <a:cubicBezTo>
                    <a:pt x="9388" y="8263"/>
                    <a:pt x="9991" y="4796"/>
                    <a:pt x="8496" y="3529"/>
                  </a:cubicBezTo>
                  <a:cubicBezTo>
                    <a:pt x="8271" y="3339"/>
                    <a:pt x="8044" y="3251"/>
                    <a:pt x="7813" y="3251"/>
                  </a:cubicBezTo>
                  <a:cubicBezTo>
                    <a:pt x="6197" y="3251"/>
                    <a:pt x="4440" y="7586"/>
                    <a:pt x="2356" y="11249"/>
                  </a:cubicBezTo>
                  <a:cubicBezTo>
                    <a:pt x="0" y="15434"/>
                    <a:pt x="2707" y="20848"/>
                    <a:pt x="2707" y="20848"/>
                  </a:cubicBezTo>
                  <a:cubicBezTo>
                    <a:pt x="6904" y="26788"/>
                    <a:pt x="12692" y="28299"/>
                    <a:pt x="15968" y="28299"/>
                  </a:cubicBezTo>
                  <a:cubicBezTo>
                    <a:pt x="17308" y="28299"/>
                    <a:pt x="18228" y="28046"/>
                    <a:pt x="18446" y="27740"/>
                  </a:cubicBezTo>
                  <a:cubicBezTo>
                    <a:pt x="19223" y="26713"/>
                    <a:pt x="16291" y="26161"/>
                    <a:pt x="14211" y="24332"/>
                  </a:cubicBezTo>
                  <a:cubicBezTo>
                    <a:pt x="12106" y="22527"/>
                    <a:pt x="20827" y="16963"/>
                    <a:pt x="19975" y="15359"/>
                  </a:cubicBezTo>
                  <a:cubicBezTo>
                    <a:pt x="19148" y="13755"/>
                    <a:pt x="18647" y="15008"/>
                    <a:pt x="15815" y="13555"/>
                  </a:cubicBezTo>
                  <a:cubicBezTo>
                    <a:pt x="12958" y="12076"/>
                    <a:pt x="21930" y="1925"/>
                    <a:pt x="19624" y="246"/>
                  </a:cubicBezTo>
                  <a:cubicBezTo>
                    <a:pt x="19392" y="78"/>
                    <a:pt x="19160" y="1"/>
                    <a:pt x="1892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0" name="Google Shape;1110;p30"/>
            <p:cNvSpPr/>
            <p:nvPr/>
          </p:nvSpPr>
          <p:spPr>
            <a:xfrm>
              <a:off x="4701957" y="4417099"/>
              <a:ext cx="402534" cy="766905"/>
            </a:xfrm>
            <a:custGeom>
              <a:avLst/>
              <a:gdLst/>
              <a:ahLst/>
              <a:cxnLst/>
              <a:rect l="l" t="t" r="r" b="b"/>
              <a:pathLst>
                <a:path w="9630" h="18347" extrusionOk="0">
                  <a:moveTo>
                    <a:pt x="9026" y="0"/>
                  </a:moveTo>
                  <a:cubicBezTo>
                    <a:pt x="8898" y="0"/>
                    <a:pt x="8768" y="52"/>
                    <a:pt x="8673" y="177"/>
                  </a:cubicBezTo>
                  <a:cubicBezTo>
                    <a:pt x="4813" y="5365"/>
                    <a:pt x="1680" y="11530"/>
                    <a:pt x="76" y="17821"/>
                  </a:cubicBezTo>
                  <a:cubicBezTo>
                    <a:pt x="1" y="18138"/>
                    <a:pt x="262" y="18346"/>
                    <a:pt x="509" y="18346"/>
                  </a:cubicBezTo>
                  <a:cubicBezTo>
                    <a:pt x="672" y="18346"/>
                    <a:pt x="828" y="18256"/>
                    <a:pt x="878" y="18047"/>
                  </a:cubicBezTo>
                  <a:cubicBezTo>
                    <a:pt x="2482" y="11831"/>
                    <a:pt x="5565" y="5741"/>
                    <a:pt x="9400" y="603"/>
                  </a:cubicBezTo>
                  <a:cubicBezTo>
                    <a:pt x="9630" y="302"/>
                    <a:pt x="9334" y="0"/>
                    <a:pt x="902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11" name="Google Shape;1111;p30"/>
          <p:cNvGrpSpPr/>
          <p:nvPr/>
        </p:nvGrpSpPr>
        <p:grpSpPr>
          <a:xfrm>
            <a:off x="430697" y="5398819"/>
            <a:ext cx="642193" cy="1478267"/>
            <a:chOff x="3804453" y="3817886"/>
            <a:chExt cx="944680" cy="1631161"/>
          </a:xfrm>
        </p:grpSpPr>
        <p:sp>
          <p:nvSpPr>
            <p:cNvPr id="1112" name="Google Shape;1112;p30"/>
            <p:cNvSpPr/>
            <p:nvPr/>
          </p:nvSpPr>
          <p:spPr>
            <a:xfrm>
              <a:off x="3804453" y="3817886"/>
              <a:ext cx="944680" cy="1631161"/>
            </a:xfrm>
            <a:custGeom>
              <a:avLst/>
              <a:gdLst/>
              <a:ahLst/>
              <a:cxnLst/>
              <a:rect l="l" t="t" r="r" b="b"/>
              <a:pathLst>
                <a:path w="22600" h="39023" extrusionOk="0">
                  <a:moveTo>
                    <a:pt x="18339" y="1"/>
                  </a:moveTo>
                  <a:lnTo>
                    <a:pt x="18339" y="1"/>
                  </a:lnTo>
                  <a:cubicBezTo>
                    <a:pt x="14354" y="1780"/>
                    <a:pt x="3602" y="7945"/>
                    <a:pt x="1522" y="23710"/>
                  </a:cubicBezTo>
                  <a:cubicBezTo>
                    <a:pt x="0" y="35105"/>
                    <a:pt x="8639" y="39023"/>
                    <a:pt x="14653" y="39023"/>
                  </a:cubicBezTo>
                  <a:cubicBezTo>
                    <a:pt x="16959" y="39023"/>
                    <a:pt x="18880" y="38446"/>
                    <a:pt x="19693" y="37495"/>
                  </a:cubicBezTo>
                  <a:cubicBezTo>
                    <a:pt x="22600" y="34036"/>
                    <a:pt x="21572" y="24963"/>
                    <a:pt x="19367" y="19750"/>
                  </a:cubicBezTo>
                  <a:cubicBezTo>
                    <a:pt x="17186" y="14512"/>
                    <a:pt x="18339" y="1"/>
                    <a:pt x="1833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3" name="Google Shape;1113;p30"/>
            <p:cNvSpPr/>
            <p:nvPr/>
          </p:nvSpPr>
          <p:spPr>
            <a:xfrm>
              <a:off x="3909164" y="4049420"/>
              <a:ext cx="722638" cy="1318539"/>
            </a:xfrm>
            <a:custGeom>
              <a:avLst/>
              <a:gdLst/>
              <a:ahLst/>
              <a:cxnLst/>
              <a:rect l="l" t="t" r="r" b="b"/>
              <a:pathLst>
                <a:path w="17288" h="31544" extrusionOk="0">
                  <a:moveTo>
                    <a:pt x="11749" y="0"/>
                  </a:moveTo>
                  <a:cubicBezTo>
                    <a:pt x="11748" y="1"/>
                    <a:pt x="4756" y="4061"/>
                    <a:pt x="1924" y="17544"/>
                  </a:cubicBezTo>
                  <a:cubicBezTo>
                    <a:pt x="0" y="26770"/>
                    <a:pt x="6072" y="31544"/>
                    <a:pt x="10719" y="31544"/>
                  </a:cubicBezTo>
                  <a:cubicBezTo>
                    <a:pt x="12852" y="31544"/>
                    <a:pt x="14685" y="30539"/>
                    <a:pt x="15308" y="28497"/>
                  </a:cubicBezTo>
                  <a:cubicBezTo>
                    <a:pt x="17288" y="22031"/>
                    <a:pt x="10496" y="9600"/>
                    <a:pt x="117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4" name="Google Shape;1114;p30"/>
            <p:cNvSpPr/>
            <p:nvPr/>
          </p:nvSpPr>
          <p:spPr>
            <a:xfrm>
              <a:off x="4165570" y="4246427"/>
              <a:ext cx="160554" cy="1024894"/>
            </a:xfrm>
            <a:custGeom>
              <a:avLst/>
              <a:gdLst/>
              <a:ahLst/>
              <a:cxnLst/>
              <a:rect l="l" t="t" r="r" b="b"/>
              <a:pathLst>
                <a:path w="3841" h="24519" extrusionOk="0">
                  <a:moveTo>
                    <a:pt x="3322" y="0"/>
                  </a:moveTo>
                  <a:cubicBezTo>
                    <a:pt x="3150" y="0"/>
                    <a:pt x="2978" y="91"/>
                    <a:pt x="2908" y="300"/>
                  </a:cubicBezTo>
                  <a:cubicBezTo>
                    <a:pt x="1053" y="5689"/>
                    <a:pt x="76" y="11328"/>
                    <a:pt x="26" y="17042"/>
                  </a:cubicBezTo>
                  <a:cubicBezTo>
                    <a:pt x="1" y="19423"/>
                    <a:pt x="76" y="21879"/>
                    <a:pt x="527" y="24210"/>
                  </a:cubicBezTo>
                  <a:cubicBezTo>
                    <a:pt x="568" y="24425"/>
                    <a:pt x="726" y="24518"/>
                    <a:pt x="891" y="24518"/>
                  </a:cubicBezTo>
                  <a:cubicBezTo>
                    <a:pt x="1132" y="24518"/>
                    <a:pt x="1388" y="24321"/>
                    <a:pt x="1329" y="24009"/>
                  </a:cubicBezTo>
                  <a:cubicBezTo>
                    <a:pt x="903" y="21729"/>
                    <a:pt x="828" y="19348"/>
                    <a:pt x="853" y="17042"/>
                  </a:cubicBezTo>
                  <a:cubicBezTo>
                    <a:pt x="903" y="11403"/>
                    <a:pt x="1881" y="5814"/>
                    <a:pt x="3735" y="526"/>
                  </a:cubicBezTo>
                  <a:cubicBezTo>
                    <a:pt x="3841" y="208"/>
                    <a:pt x="3583" y="0"/>
                    <a:pt x="332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15" name="Google Shape;1115;p30"/>
          <p:cNvGrpSpPr/>
          <p:nvPr/>
        </p:nvGrpSpPr>
        <p:grpSpPr>
          <a:xfrm>
            <a:off x="8449030" y="2488667"/>
            <a:ext cx="829600" cy="3528367"/>
            <a:chOff x="8449030" y="1866500"/>
            <a:chExt cx="829600" cy="2646275"/>
          </a:xfrm>
        </p:grpSpPr>
        <p:sp>
          <p:nvSpPr>
            <p:cNvPr id="1116" name="Google Shape;1116;p30"/>
            <p:cNvSpPr/>
            <p:nvPr/>
          </p:nvSpPr>
          <p:spPr>
            <a:xfrm>
              <a:off x="8449030" y="1866500"/>
              <a:ext cx="829600" cy="2646275"/>
            </a:xfrm>
            <a:custGeom>
              <a:avLst/>
              <a:gdLst/>
              <a:ahLst/>
              <a:cxnLst/>
              <a:rect l="l" t="t" r="r" b="b"/>
              <a:pathLst>
                <a:path w="33184" h="105851" extrusionOk="0">
                  <a:moveTo>
                    <a:pt x="22322" y="1"/>
                  </a:moveTo>
                  <a:cubicBezTo>
                    <a:pt x="19049" y="1"/>
                    <a:pt x="14806" y="1870"/>
                    <a:pt x="15038" y="11665"/>
                  </a:cubicBezTo>
                  <a:cubicBezTo>
                    <a:pt x="15038" y="11665"/>
                    <a:pt x="5665" y="13419"/>
                    <a:pt x="10351" y="29058"/>
                  </a:cubicBezTo>
                  <a:cubicBezTo>
                    <a:pt x="10351" y="29058"/>
                    <a:pt x="1755" y="33545"/>
                    <a:pt x="9173" y="47028"/>
                  </a:cubicBezTo>
                  <a:cubicBezTo>
                    <a:pt x="9173" y="47028"/>
                    <a:pt x="0" y="57981"/>
                    <a:pt x="6642" y="70487"/>
                  </a:cubicBezTo>
                  <a:cubicBezTo>
                    <a:pt x="6642" y="70487"/>
                    <a:pt x="1379" y="79460"/>
                    <a:pt x="6442" y="91014"/>
                  </a:cubicBezTo>
                  <a:cubicBezTo>
                    <a:pt x="6442" y="91014"/>
                    <a:pt x="2156" y="96678"/>
                    <a:pt x="6642" y="105851"/>
                  </a:cubicBezTo>
                  <a:lnTo>
                    <a:pt x="26392" y="105851"/>
                  </a:lnTo>
                  <a:cubicBezTo>
                    <a:pt x="26392" y="105851"/>
                    <a:pt x="33184" y="27304"/>
                    <a:pt x="28798" y="6001"/>
                  </a:cubicBezTo>
                  <a:cubicBezTo>
                    <a:pt x="28146" y="2793"/>
                    <a:pt x="27219" y="863"/>
                    <a:pt x="25991" y="712"/>
                  </a:cubicBezTo>
                  <a:cubicBezTo>
                    <a:pt x="25991" y="712"/>
                    <a:pt x="24341" y="1"/>
                    <a:pt x="2232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7" name="Google Shape;1117;p30"/>
            <p:cNvSpPr/>
            <p:nvPr/>
          </p:nvSpPr>
          <p:spPr>
            <a:xfrm>
              <a:off x="8556180" y="1952550"/>
              <a:ext cx="722450" cy="2560225"/>
            </a:xfrm>
            <a:custGeom>
              <a:avLst/>
              <a:gdLst/>
              <a:ahLst/>
              <a:cxnLst/>
              <a:rect l="l" t="t" r="r" b="b"/>
              <a:pathLst>
                <a:path w="28898" h="102409" extrusionOk="0">
                  <a:moveTo>
                    <a:pt x="19928" y="0"/>
                  </a:moveTo>
                  <a:cubicBezTo>
                    <a:pt x="19241" y="0"/>
                    <a:pt x="18527" y="182"/>
                    <a:pt x="17795" y="604"/>
                  </a:cubicBezTo>
                  <a:cubicBezTo>
                    <a:pt x="12707" y="3536"/>
                    <a:pt x="14487" y="11331"/>
                    <a:pt x="14487" y="11331"/>
                  </a:cubicBezTo>
                  <a:cubicBezTo>
                    <a:pt x="14487" y="11331"/>
                    <a:pt x="4887" y="15842"/>
                    <a:pt x="10176" y="25992"/>
                  </a:cubicBezTo>
                  <a:cubicBezTo>
                    <a:pt x="10176" y="25992"/>
                    <a:pt x="1178" y="32258"/>
                    <a:pt x="8797" y="44564"/>
                  </a:cubicBezTo>
                  <a:cubicBezTo>
                    <a:pt x="8797" y="44564"/>
                    <a:pt x="0" y="54739"/>
                    <a:pt x="7243" y="65667"/>
                  </a:cubicBezTo>
                  <a:cubicBezTo>
                    <a:pt x="7243" y="65667"/>
                    <a:pt x="401" y="77973"/>
                    <a:pt x="6842" y="84439"/>
                  </a:cubicBezTo>
                  <a:cubicBezTo>
                    <a:pt x="6842" y="84439"/>
                    <a:pt x="1704" y="94539"/>
                    <a:pt x="7168" y="102409"/>
                  </a:cubicBezTo>
                  <a:lnTo>
                    <a:pt x="22106" y="102409"/>
                  </a:lnTo>
                  <a:cubicBezTo>
                    <a:pt x="22106" y="102409"/>
                    <a:pt x="28898" y="23862"/>
                    <a:pt x="24512" y="2559"/>
                  </a:cubicBezTo>
                  <a:cubicBezTo>
                    <a:pt x="23268" y="1189"/>
                    <a:pt x="21687" y="0"/>
                    <a:pt x="1992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8" name="Google Shape;1118;p30"/>
            <p:cNvSpPr/>
            <p:nvPr/>
          </p:nvSpPr>
          <p:spPr>
            <a:xfrm>
              <a:off x="8916930" y="2499925"/>
              <a:ext cx="262825" cy="465800"/>
            </a:xfrm>
            <a:custGeom>
              <a:avLst/>
              <a:gdLst/>
              <a:ahLst/>
              <a:cxnLst/>
              <a:rect l="l" t="t" r="r" b="b"/>
              <a:pathLst>
                <a:path w="10513" h="18632" extrusionOk="0">
                  <a:moveTo>
                    <a:pt x="535" y="1"/>
                  </a:moveTo>
                  <a:cubicBezTo>
                    <a:pt x="276" y="1"/>
                    <a:pt x="1" y="277"/>
                    <a:pt x="157" y="589"/>
                  </a:cubicBezTo>
                  <a:cubicBezTo>
                    <a:pt x="3340" y="6528"/>
                    <a:pt x="6498" y="12493"/>
                    <a:pt x="9681" y="18433"/>
                  </a:cubicBezTo>
                  <a:cubicBezTo>
                    <a:pt x="9751" y="18573"/>
                    <a:pt x="9864" y="18631"/>
                    <a:pt x="9980" y="18631"/>
                  </a:cubicBezTo>
                  <a:cubicBezTo>
                    <a:pt x="10239" y="18631"/>
                    <a:pt x="10513" y="18344"/>
                    <a:pt x="10357" y="18032"/>
                  </a:cubicBezTo>
                  <a:cubicBezTo>
                    <a:pt x="7174" y="12092"/>
                    <a:pt x="4016" y="6153"/>
                    <a:pt x="833" y="188"/>
                  </a:cubicBezTo>
                  <a:cubicBezTo>
                    <a:pt x="764" y="56"/>
                    <a:pt x="651" y="1"/>
                    <a:pt x="535" y="1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9" name="Google Shape;1119;p30"/>
            <p:cNvSpPr/>
            <p:nvPr/>
          </p:nvSpPr>
          <p:spPr>
            <a:xfrm>
              <a:off x="8844155" y="2702700"/>
              <a:ext cx="320750" cy="405700"/>
            </a:xfrm>
            <a:custGeom>
              <a:avLst/>
              <a:gdLst/>
              <a:ahLst/>
              <a:cxnLst/>
              <a:rect l="l" t="t" r="r" b="b"/>
              <a:pathLst>
                <a:path w="12830" h="16228" extrusionOk="0">
                  <a:moveTo>
                    <a:pt x="549" y="0"/>
                  </a:moveTo>
                  <a:cubicBezTo>
                    <a:pt x="267" y="0"/>
                    <a:pt x="1" y="268"/>
                    <a:pt x="211" y="548"/>
                  </a:cubicBezTo>
                  <a:cubicBezTo>
                    <a:pt x="4120" y="5736"/>
                    <a:pt x="8030" y="10899"/>
                    <a:pt x="11940" y="16062"/>
                  </a:cubicBezTo>
                  <a:cubicBezTo>
                    <a:pt x="12028" y="16179"/>
                    <a:pt x="12148" y="16228"/>
                    <a:pt x="12267" y="16228"/>
                  </a:cubicBezTo>
                  <a:cubicBezTo>
                    <a:pt x="12553" y="16228"/>
                    <a:pt x="12829" y="15944"/>
                    <a:pt x="12617" y="15661"/>
                  </a:cubicBezTo>
                  <a:cubicBezTo>
                    <a:pt x="8707" y="10498"/>
                    <a:pt x="4797" y="5335"/>
                    <a:pt x="887" y="172"/>
                  </a:cubicBezTo>
                  <a:cubicBezTo>
                    <a:pt x="796" y="51"/>
                    <a:pt x="671" y="0"/>
                    <a:pt x="549" y="0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0" name="Google Shape;1120;p30"/>
            <p:cNvSpPr/>
            <p:nvPr/>
          </p:nvSpPr>
          <p:spPr>
            <a:xfrm>
              <a:off x="8860455" y="3360325"/>
              <a:ext cx="284325" cy="393225"/>
            </a:xfrm>
            <a:custGeom>
              <a:avLst/>
              <a:gdLst/>
              <a:ahLst/>
              <a:cxnLst/>
              <a:rect l="l" t="t" r="r" b="b"/>
              <a:pathLst>
                <a:path w="11373" h="15729" extrusionOk="0">
                  <a:moveTo>
                    <a:pt x="558" y="0"/>
                  </a:moveTo>
                  <a:cubicBezTo>
                    <a:pt x="277" y="0"/>
                    <a:pt x="1" y="280"/>
                    <a:pt x="210" y="559"/>
                  </a:cubicBezTo>
                  <a:cubicBezTo>
                    <a:pt x="3644" y="5571"/>
                    <a:pt x="7077" y="10559"/>
                    <a:pt x="10511" y="15546"/>
                  </a:cubicBezTo>
                  <a:cubicBezTo>
                    <a:pt x="10594" y="15675"/>
                    <a:pt x="10714" y="15728"/>
                    <a:pt x="10832" y="15728"/>
                  </a:cubicBezTo>
                  <a:cubicBezTo>
                    <a:pt x="11106" y="15728"/>
                    <a:pt x="11373" y="15443"/>
                    <a:pt x="11163" y="15145"/>
                  </a:cubicBezTo>
                  <a:cubicBezTo>
                    <a:pt x="7754" y="10158"/>
                    <a:pt x="4321" y="5170"/>
                    <a:pt x="887" y="183"/>
                  </a:cubicBezTo>
                  <a:cubicBezTo>
                    <a:pt x="803" y="53"/>
                    <a:pt x="680" y="0"/>
                    <a:pt x="558" y="0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1" name="Google Shape;1121;p30"/>
            <p:cNvSpPr/>
            <p:nvPr/>
          </p:nvSpPr>
          <p:spPr>
            <a:xfrm>
              <a:off x="8824655" y="3813125"/>
              <a:ext cx="281275" cy="353700"/>
            </a:xfrm>
            <a:custGeom>
              <a:avLst/>
              <a:gdLst/>
              <a:ahLst/>
              <a:cxnLst/>
              <a:rect l="l" t="t" r="r" b="b"/>
              <a:pathLst>
                <a:path w="11251" h="14148" extrusionOk="0">
                  <a:moveTo>
                    <a:pt x="563" y="0"/>
                  </a:moveTo>
                  <a:cubicBezTo>
                    <a:pt x="277" y="0"/>
                    <a:pt x="1" y="284"/>
                    <a:pt x="214" y="567"/>
                  </a:cubicBezTo>
                  <a:cubicBezTo>
                    <a:pt x="3597" y="5028"/>
                    <a:pt x="6981" y="9515"/>
                    <a:pt x="10364" y="13976"/>
                  </a:cubicBezTo>
                  <a:cubicBezTo>
                    <a:pt x="10455" y="14097"/>
                    <a:pt x="10580" y="14147"/>
                    <a:pt x="10702" y="14147"/>
                  </a:cubicBezTo>
                  <a:cubicBezTo>
                    <a:pt x="10985" y="14147"/>
                    <a:pt x="11251" y="13880"/>
                    <a:pt x="11041" y="13600"/>
                  </a:cubicBezTo>
                  <a:cubicBezTo>
                    <a:pt x="7657" y="9114"/>
                    <a:pt x="4274" y="4652"/>
                    <a:pt x="890" y="166"/>
                  </a:cubicBezTo>
                  <a:cubicBezTo>
                    <a:pt x="802" y="49"/>
                    <a:pt x="682" y="0"/>
                    <a:pt x="563" y="0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2" name="Google Shape;1122;p30"/>
            <p:cNvSpPr/>
            <p:nvPr/>
          </p:nvSpPr>
          <p:spPr>
            <a:xfrm>
              <a:off x="8826405" y="4118975"/>
              <a:ext cx="284125" cy="129675"/>
            </a:xfrm>
            <a:custGeom>
              <a:avLst/>
              <a:gdLst/>
              <a:ahLst/>
              <a:cxnLst/>
              <a:rect l="l" t="t" r="r" b="b"/>
              <a:pathLst>
                <a:path w="11365" h="5187" extrusionOk="0">
                  <a:moveTo>
                    <a:pt x="628" y="1"/>
                  </a:moveTo>
                  <a:cubicBezTo>
                    <a:pt x="256" y="1"/>
                    <a:pt x="0" y="539"/>
                    <a:pt x="394" y="714"/>
                  </a:cubicBezTo>
                  <a:cubicBezTo>
                    <a:pt x="3803" y="2193"/>
                    <a:pt x="7186" y="3672"/>
                    <a:pt x="10570" y="5150"/>
                  </a:cubicBezTo>
                  <a:cubicBezTo>
                    <a:pt x="10627" y="5176"/>
                    <a:pt x="10683" y="5187"/>
                    <a:pt x="10737" y="5187"/>
                  </a:cubicBezTo>
                  <a:cubicBezTo>
                    <a:pt x="11109" y="5187"/>
                    <a:pt x="11365" y="4649"/>
                    <a:pt x="10971" y="4474"/>
                  </a:cubicBezTo>
                  <a:cubicBezTo>
                    <a:pt x="7587" y="2995"/>
                    <a:pt x="4179" y="1516"/>
                    <a:pt x="795" y="37"/>
                  </a:cubicBezTo>
                  <a:cubicBezTo>
                    <a:pt x="738" y="12"/>
                    <a:pt x="682" y="1"/>
                    <a:pt x="628" y="1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3" name="Google Shape;1123;p30"/>
            <p:cNvSpPr/>
            <p:nvPr/>
          </p:nvSpPr>
          <p:spPr>
            <a:xfrm>
              <a:off x="8885755" y="2468250"/>
              <a:ext cx="95250" cy="95275"/>
            </a:xfrm>
            <a:custGeom>
              <a:avLst/>
              <a:gdLst/>
              <a:ahLst/>
              <a:cxnLst/>
              <a:rect l="l" t="t" r="r" b="b"/>
              <a:pathLst>
                <a:path w="3810" h="3811" extrusionOk="0">
                  <a:moveTo>
                    <a:pt x="1905" y="1"/>
                  </a:moveTo>
                  <a:cubicBezTo>
                    <a:pt x="852" y="1"/>
                    <a:pt x="0" y="853"/>
                    <a:pt x="0" y="1906"/>
                  </a:cubicBezTo>
                  <a:cubicBezTo>
                    <a:pt x="0" y="2958"/>
                    <a:pt x="852" y="3811"/>
                    <a:pt x="1905" y="3811"/>
                  </a:cubicBezTo>
                  <a:cubicBezTo>
                    <a:pt x="2958" y="3811"/>
                    <a:pt x="3810" y="2958"/>
                    <a:pt x="3810" y="1906"/>
                  </a:cubicBezTo>
                  <a:cubicBezTo>
                    <a:pt x="3810" y="853"/>
                    <a:pt x="2958" y="1"/>
                    <a:pt x="1905" y="1"/>
                  </a:cubicBezTo>
                  <a:close/>
                </a:path>
              </a:pathLst>
            </a:custGeom>
            <a:solidFill>
              <a:srgbClr val="F03A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4" name="Google Shape;1124;p30"/>
            <p:cNvSpPr/>
            <p:nvPr/>
          </p:nvSpPr>
          <p:spPr>
            <a:xfrm>
              <a:off x="8829980" y="3331050"/>
              <a:ext cx="95275" cy="95250"/>
            </a:xfrm>
            <a:custGeom>
              <a:avLst/>
              <a:gdLst/>
              <a:ahLst/>
              <a:cxnLst/>
              <a:rect l="l" t="t" r="r" b="b"/>
              <a:pathLst>
                <a:path w="3811" h="3810" extrusionOk="0">
                  <a:moveTo>
                    <a:pt x="1905" y="0"/>
                  </a:moveTo>
                  <a:cubicBezTo>
                    <a:pt x="853" y="0"/>
                    <a:pt x="1" y="853"/>
                    <a:pt x="1" y="1905"/>
                  </a:cubicBezTo>
                  <a:cubicBezTo>
                    <a:pt x="1" y="2958"/>
                    <a:pt x="853" y="3810"/>
                    <a:pt x="1905" y="3810"/>
                  </a:cubicBezTo>
                  <a:cubicBezTo>
                    <a:pt x="2958" y="3810"/>
                    <a:pt x="3810" y="2958"/>
                    <a:pt x="3810" y="1905"/>
                  </a:cubicBezTo>
                  <a:cubicBezTo>
                    <a:pt x="3810" y="853"/>
                    <a:pt x="2958" y="0"/>
                    <a:pt x="1905" y="0"/>
                  </a:cubicBezTo>
                  <a:close/>
                </a:path>
              </a:pathLst>
            </a:custGeom>
            <a:solidFill>
              <a:srgbClr val="F03A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25" name="Google Shape;1125;p30"/>
          <p:cNvGrpSpPr/>
          <p:nvPr/>
        </p:nvGrpSpPr>
        <p:grpSpPr>
          <a:xfrm>
            <a:off x="8053030" y="5702234"/>
            <a:ext cx="1124100" cy="1136033"/>
            <a:chOff x="8053030" y="4276675"/>
            <a:chExt cx="1124100" cy="852025"/>
          </a:xfrm>
        </p:grpSpPr>
        <p:sp>
          <p:nvSpPr>
            <p:cNvPr id="1126" name="Google Shape;1126;p30"/>
            <p:cNvSpPr/>
            <p:nvPr/>
          </p:nvSpPr>
          <p:spPr>
            <a:xfrm>
              <a:off x="8053030" y="4276675"/>
              <a:ext cx="1124100" cy="852025"/>
            </a:xfrm>
            <a:custGeom>
              <a:avLst/>
              <a:gdLst/>
              <a:ahLst/>
              <a:cxnLst/>
              <a:rect l="l" t="t" r="r" b="b"/>
              <a:pathLst>
                <a:path w="44964" h="34081" extrusionOk="0">
                  <a:moveTo>
                    <a:pt x="35650" y="0"/>
                  </a:moveTo>
                  <a:cubicBezTo>
                    <a:pt x="32202" y="0"/>
                    <a:pt x="28348" y="1635"/>
                    <a:pt x="25114" y="7113"/>
                  </a:cubicBezTo>
                  <a:cubicBezTo>
                    <a:pt x="25114" y="7113"/>
                    <a:pt x="25053" y="7109"/>
                    <a:pt x="24941" y="7109"/>
                  </a:cubicBezTo>
                  <a:cubicBezTo>
                    <a:pt x="23831" y="7109"/>
                    <a:pt x="17715" y="7523"/>
                    <a:pt x="16918" y="16587"/>
                  </a:cubicBezTo>
                  <a:cubicBezTo>
                    <a:pt x="16918" y="16587"/>
                    <a:pt x="16356" y="16482"/>
                    <a:pt x="15492" y="16482"/>
                  </a:cubicBezTo>
                  <a:cubicBezTo>
                    <a:pt x="12902" y="16482"/>
                    <a:pt x="7601" y="17426"/>
                    <a:pt x="6642" y="24983"/>
                  </a:cubicBezTo>
                  <a:cubicBezTo>
                    <a:pt x="6642" y="24983"/>
                    <a:pt x="1" y="26837"/>
                    <a:pt x="2657" y="34081"/>
                  </a:cubicBezTo>
                  <a:lnTo>
                    <a:pt x="42507" y="34081"/>
                  </a:lnTo>
                  <a:lnTo>
                    <a:pt x="44663" y="7364"/>
                  </a:lnTo>
                  <a:lnTo>
                    <a:pt x="44963" y="3579"/>
                  </a:lnTo>
                  <a:cubicBezTo>
                    <a:pt x="44963" y="3579"/>
                    <a:pt x="40751" y="0"/>
                    <a:pt x="3565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" name="Google Shape;1127;p30"/>
            <p:cNvSpPr/>
            <p:nvPr/>
          </p:nvSpPr>
          <p:spPr>
            <a:xfrm>
              <a:off x="8187130" y="4363075"/>
              <a:ext cx="982475" cy="765625"/>
            </a:xfrm>
            <a:custGeom>
              <a:avLst/>
              <a:gdLst/>
              <a:ahLst/>
              <a:cxnLst/>
              <a:rect l="l" t="t" r="r" b="b"/>
              <a:pathLst>
                <a:path w="39299" h="30625" extrusionOk="0">
                  <a:moveTo>
                    <a:pt x="31893" y="0"/>
                  </a:moveTo>
                  <a:cubicBezTo>
                    <a:pt x="31692" y="0"/>
                    <a:pt x="31487" y="8"/>
                    <a:pt x="31279" y="23"/>
                  </a:cubicBezTo>
                  <a:cubicBezTo>
                    <a:pt x="25138" y="524"/>
                    <a:pt x="23860" y="8043"/>
                    <a:pt x="23860" y="8043"/>
                  </a:cubicBezTo>
                  <a:cubicBezTo>
                    <a:pt x="23860" y="8043"/>
                    <a:pt x="23452" y="7965"/>
                    <a:pt x="22801" y="7965"/>
                  </a:cubicBezTo>
                  <a:cubicBezTo>
                    <a:pt x="20641" y="7965"/>
                    <a:pt x="15811" y="8823"/>
                    <a:pt x="14386" y="16239"/>
                  </a:cubicBezTo>
                  <a:cubicBezTo>
                    <a:pt x="14386" y="16239"/>
                    <a:pt x="14055" y="16208"/>
                    <a:pt x="13516" y="16208"/>
                  </a:cubicBezTo>
                  <a:cubicBezTo>
                    <a:pt x="11145" y="16208"/>
                    <a:pt x="4768" y="16791"/>
                    <a:pt x="5013" y="23081"/>
                  </a:cubicBezTo>
                  <a:cubicBezTo>
                    <a:pt x="5013" y="23081"/>
                    <a:pt x="0" y="25612"/>
                    <a:pt x="326" y="30625"/>
                  </a:cubicBezTo>
                  <a:lnTo>
                    <a:pt x="37143" y="30625"/>
                  </a:lnTo>
                  <a:lnTo>
                    <a:pt x="39299" y="3908"/>
                  </a:lnTo>
                  <a:cubicBezTo>
                    <a:pt x="37808" y="2133"/>
                    <a:pt x="35311" y="0"/>
                    <a:pt x="3189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" name="Google Shape;1128;p30"/>
            <p:cNvSpPr/>
            <p:nvPr/>
          </p:nvSpPr>
          <p:spPr>
            <a:xfrm>
              <a:off x="8886305" y="4563625"/>
              <a:ext cx="236950" cy="220400"/>
            </a:xfrm>
            <a:custGeom>
              <a:avLst/>
              <a:gdLst/>
              <a:ahLst/>
              <a:cxnLst/>
              <a:rect l="l" t="t" r="r" b="b"/>
              <a:pathLst>
                <a:path w="9478" h="8816" extrusionOk="0">
                  <a:moveTo>
                    <a:pt x="3720" y="0"/>
                  </a:moveTo>
                  <a:cubicBezTo>
                    <a:pt x="3546" y="0"/>
                    <a:pt x="3359" y="53"/>
                    <a:pt x="3161" y="171"/>
                  </a:cubicBezTo>
                  <a:cubicBezTo>
                    <a:pt x="1532" y="1149"/>
                    <a:pt x="2434" y="3430"/>
                    <a:pt x="2434" y="3430"/>
                  </a:cubicBezTo>
                  <a:cubicBezTo>
                    <a:pt x="2434" y="3430"/>
                    <a:pt x="1757" y="2753"/>
                    <a:pt x="1139" y="2753"/>
                  </a:cubicBezTo>
                  <a:cubicBezTo>
                    <a:pt x="673" y="2753"/>
                    <a:pt x="240" y="3136"/>
                    <a:pt x="154" y="4482"/>
                  </a:cubicBezTo>
                  <a:cubicBezTo>
                    <a:pt x="0" y="7225"/>
                    <a:pt x="2171" y="8815"/>
                    <a:pt x="4548" y="8815"/>
                  </a:cubicBezTo>
                  <a:cubicBezTo>
                    <a:pt x="4885" y="8815"/>
                    <a:pt x="5227" y="8783"/>
                    <a:pt x="5567" y="8718"/>
                  </a:cubicBezTo>
                  <a:cubicBezTo>
                    <a:pt x="8299" y="8191"/>
                    <a:pt x="9477" y="1425"/>
                    <a:pt x="7848" y="773"/>
                  </a:cubicBezTo>
                  <a:cubicBezTo>
                    <a:pt x="7667" y="700"/>
                    <a:pt x="7499" y="668"/>
                    <a:pt x="7343" y="668"/>
                  </a:cubicBezTo>
                  <a:cubicBezTo>
                    <a:pt x="6098" y="668"/>
                    <a:pt x="5642" y="2728"/>
                    <a:pt x="5642" y="2728"/>
                  </a:cubicBezTo>
                  <a:cubicBezTo>
                    <a:pt x="5642" y="2728"/>
                    <a:pt x="4985" y="0"/>
                    <a:pt x="372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29" name="Google Shape;1129;p30"/>
          <p:cNvGrpSpPr/>
          <p:nvPr/>
        </p:nvGrpSpPr>
        <p:grpSpPr>
          <a:xfrm>
            <a:off x="-170295" y="2716367"/>
            <a:ext cx="829600" cy="3528367"/>
            <a:chOff x="-170295" y="1808675"/>
            <a:chExt cx="829600" cy="2646275"/>
          </a:xfrm>
        </p:grpSpPr>
        <p:sp>
          <p:nvSpPr>
            <p:cNvPr id="1130" name="Google Shape;1130;p30"/>
            <p:cNvSpPr/>
            <p:nvPr/>
          </p:nvSpPr>
          <p:spPr>
            <a:xfrm flipH="1">
              <a:off x="-170295" y="1808675"/>
              <a:ext cx="829600" cy="2646275"/>
            </a:xfrm>
            <a:custGeom>
              <a:avLst/>
              <a:gdLst/>
              <a:ahLst/>
              <a:cxnLst/>
              <a:rect l="l" t="t" r="r" b="b"/>
              <a:pathLst>
                <a:path w="33184" h="105851" extrusionOk="0">
                  <a:moveTo>
                    <a:pt x="22322" y="1"/>
                  </a:moveTo>
                  <a:cubicBezTo>
                    <a:pt x="19049" y="1"/>
                    <a:pt x="14806" y="1870"/>
                    <a:pt x="15038" y="11665"/>
                  </a:cubicBezTo>
                  <a:cubicBezTo>
                    <a:pt x="15038" y="11665"/>
                    <a:pt x="5665" y="13419"/>
                    <a:pt x="10351" y="29058"/>
                  </a:cubicBezTo>
                  <a:cubicBezTo>
                    <a:pt x="10351" y="29058"/>
                    <a:pt x="1755" y="33545"/>
                    <a:pt x="9173" y="47028"/>
                  </a:cubicBezTo>
                  <a:cubicBezTo>
                    <a:pt x="9173" y="47028"/>
                    <a:pt x="0" y="57981"/>
                    <a:pt x="6642" y="70487"/>
                  </a:cubicBezTo>
                  <a:cubicBezTo>
                    <a:pt x="6642" y="70487"/>
                    <a:pt x="1379" y="79460"/>
                    <a:pt x="6442" y="91014"/>
                  </a:cubicBezTo>
                  <a:cubicBezTo>
                    <a:pt x="6442" y="91014"/>
                    <a:pt x="2156" y="96678"/>
                    <a:pt x="6642" y="105851"/>
                  </a:cubicBezTo>
                  <a:lnTo>
                    <a:pt x="26392" y="105851"/>
                  </a:lnTo>
                  <a:cubicBezTo>
                    <a:pt x="26392" y="105851"/>
                    <a:pt x="33184" y="27304"/>
                    <a:pt x="28798" y="6001"/>
                  </a:cubicBezTo>
                  <a:cubicBezTo>
                    <a:pt x="28146" y="2793"/>
                    <a:pt x="27219" y="863"/>
                    <a:pt x="25991" y="712"/>
                  </a:cubicBezTo>
                  <a:cubicBezTo>
                    <a:pt x="25991" y="712"/>
                    <a:pt x="24341" y="1"/>
                    <a:pt x="2232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1" name="Google Shape;1131;p30"/>
            <p:cNvSpPr/>
            <p:nvPr/>
          </p:nvSpPr>
          <p:spPr>
            <a:xfrm flipH="1">
              <a:off x="-170295" y="1894725"/>
              <a:ext cx="722450" cy="2560225"/>
            </a:xfrm>
            <a:custGeom>
              <a:avLst/>
              <a:gdLst/>
              <a:ahLst/>
              <a:cxnLst/>
              <a:rect l="l" t="t" r="r" b="b"/>
              <a:pathLst>
                <a:path w="28898" h="102409" extrusionOk="0">
                  <a:moveTo>
                    <a:pt x="19928" y="0"/>
                  </a:moveTo>
                  <a:cubicBezTo>
                    <a:pt x="19241" y="0"/>
                    <a:pt x="18527" y="182"/>
                    <a:pt x="17795" y="604"/>
                  </a:cubicBezTo>
                  <a:cubicBezTo>
                    <a:pt x="12707" y="3536"/>
                    <a:pt x="14487" y="11331"/>
                    <a:pt x="14487" y="11331"/>
                  </a:cubicBezTo>
                  <a:cubicBezTo>
                    <a:pt x="14487" y="11331"/>
                    <a:pt x="4887" y="15842"/>
                    <a:pt x="10176" y="25992"/>
                  </a:cubicBezTo>
                  <a:cubicBezTo>
                    <a:pt x="10176" y="25992"/>
                    <a:pt x="1178" y="32258"/>
                    <a:pt x="8797" y="44564"/>
                  </a:cubicBezTo>
                  <a:cubicBezTo>
                    <a:pt x="8797" y="44564"/>
                    <a:pt x="0" y="54739"/>
                    <a:pt x="7243" y="65667"/>
                  </a:cubicBezTo>
                  <a:cubicBezTo>
                    <a:pt x="7243" y="65667"/>
                    <a:pt x="401" y="77973"/>
                    <a:pt x="6842" y="84439"/>
                  </a:cubicBezTo>
                  <a:cubicBezTo>
                    <a:pt x="6842" y="84439"/>
                    <a:pt x="1704" y="94539"/>
                    <a:pt x="7168" y="102409"/>
                  </a:cubicBezTo>
                  <a:lnTo>
                    <a:pt x="22106" y="102409"/>
                  </a:lnTo>
                  <a:cubicBezTo>
                    <a:pt x="22106" y="102409"/>
                    <a:pt x="28898" y="23862"/>
                    <a:pt x="24512" y="2559"/>
                  </a:cubicBezTo>
                  <a:cubicBezTo>
                    <a:pt x="23268" y="1189"/>
                    <a:pt x="21687" y="0"/>
                    <a:pt x="1992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2" name="Google Shape;1132;p30"/>
            <p:cNvSpPr/>
            <p:nvPr/>
          </p:nvSpPr>
          <p:spPr>
            <a:xfrm flipH="1">
              <a:off x="-71420" y="2442100"/>
              <a:ext cx="262825" cy="465800"/>
            </a:xfrm>
            <a:custGeom>
              <a:avLst/>
              <a:gdLst/>
              <a:ahLst/>
              <a:cxnLst/>
              <a:rect l="l" t="t" r="r" b="b"/>
              <a:pathLst>
                <a:path w="10513" h="18632" extrusionOk="0">
                  <a:moveTo>
                    <a:pt x="535" y="1"/>
                  </a:moveTo>
                  <a:cubicBezTo>
                    <a:pt x="276" y="1"/>
                    <a:pt x="1" y="277"/>
                    <a:pt x="157" y="589"/>
                  </a:cubicBezTo>
                  <a:cubicBezTo>
                    <a:pt x="3340" y="6528"/>
                    <a:pt x="6498" y="12493"/>
                    <a:pt x="9681" y="18433"/>
                  </a:cubicBezTo>
                  <a:cubicBezTo>
                    <a:pt x="9751" y="18573"/>
                    <a:pt x="9864" y="18631"/>
                    <a:pt x="9980" y="18631"/>
                  </a:cubicBezTo>
                  <a:cubicBezTo>
                    <a:pt x="10239" y="18631"/>
                    <a:pt x="10513" y="18344"/>
                    <a:pt x="10357" y="18032"/>
                  </a:cubicBezTo>
                  <a:cubicBezTo>
                    <a:pt x="7174" y="12092"/>
                    <a:pt x="4016" y="6153"/>
                    <a:pt x="833" y="188"/>
                  </a:cubicBezTo>
                  <a:cubicBezTo>
                    <a:pt x="764" y="56"/>
                    <a:pt x="651" y="1"/>
                    <a:pt x="535" y="1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3" name="Google Shape;1133;p30"/>
            <p:cNvSpPr/>
            <p:nvPr/>
          </p:nvSpPr>
          <p:spPr>
            <a:xfrm flipH="1">
              <a:off x="-56570" y="2644875"/>
              <a:ext cx="320750" cy="405700"/>
            </a:xfrm>
            <a:custGeom>
              <a:avLst/>
              <a:gdLst/>
              <a:ahLst/>
              <a:cxnLst/>
              <a:rect l="l" t="t" r="r" b="b"/>
              <a:pathLst>
                <a:path w="12830" h="16228" extrusionOk="0">
                  <a:moveTo>
                    <a:pt x="549" y="0"/>
                  </a:moveTo>
                  <a:cubicBezTo>
                    <a:pt x="267" y="0"/>
                    <a:pt x="1" y="268"/>
                    <a:pt x="211" y="548"/>
                  </a:cubicBezTo>
                  <a:cubicBezTo>
                    <a:pt x="4120" y="5736"/>
                    <a:pt x="8030" y="10899"/>
                    <a:pt x="11940" y="16062"/>
                  </a:cubicBezTo>
                  <a:cubicBezTo>
                    <a:pt x="12028" y="16179"/>
                    <a:pt x="12148" y="16228"/>
                    <a:pt x="12267" y="16228"/>
                  </a:cubicBezTo>
                  <a:cubicBezTo>
                    <a:pt x="12553" y="16228"/>
                    <a:pt x="12829" y="15944"/>
                    <a:pt x="12617" y="15661"/>
                  </a:cubicBezTo>
                  <a:cubicBezTo>
                    <a:pt x="8707" y="10498"/>
                    <a:pt x="4797" y="5335"/>
                    <a:pt x="887" y="172"/>
                  </a:cubicBezTo>
                  <a:cubicBezTo>
                    <a:pt x="796" y="51"/>
                    <a:pt x="671" y="0"/>
                    <a:pt x="549" y="0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4" name="Google Shape;1134;p30"/>
            <p:cNvSpPr/>
            <p:nvPr/>
          </p:nvSpPr>
          <p:spPr>
            <a:xfrm flipH="1">
              <a:off x="-36445" y="3302500"/>
              <a:ext cx="284325" cy="393225"/>
            </a:xfrm>
            <a:custGeom>
              <a:avLst/>
              <a:gdLst/>
              <a:ahLst/>
              <a:cxnLst/>
              <a:rect l="l" t="t" r="r" b="b"/>
              <a:pathLst>
                <a:path w="11373" h="15729" extrusionOk="0">
                  <a:moveTo>
                    <a:pt x="558" y="0"/>
                  </a:moveTo>
                  <a:cubicBezTo>
                    <a:pt x="277" y="0"/>
                    <a:pt x="1" y="280"/>
                    <a:pt x="210" y="559"/>
                  </a:cubicBezTo>
                  <a:cubicBezTo>
                    <a:pt x="3644" y="5571"/>
                    <a:pt x="7077" y="10559"/>
                    <a:pt x="10511" y="15546"/>
                  </a:cubicBezTo>
                  <a:cubicBezTo>
                    <a:pt x="10594" y="15675"/>
                    <a:pt x="10714" y="15728"/>
                    <a:pt x="10832" y="15728"/>
                  </a:cubicBezTo>
                  <a:cubicBezTo>
                    <a:pt x="11106" y="15728"/>
                    <a:pt x="11373" y="15443"/>
                    <a:pt x="11163" y="15145"/>
                  </a:cubicBezTo>
                  <a:cubicBezTo>
                    <a:pt x="7754" y="10158"/>
                    <a:pt x="4321" y="5170"/>
                    <a:pt x="887" y="183"/>
                  </a:cubicBezTo>
                  <a:cubicBezTo>
                    <a:pt x="803" y="53"/>
                    <a:pt x="680" y="0"/>
                    <a:pt x="558" y="0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5" name="Google Shape;1135;p30"/>
            <p:cNvSpPr/>
            <p:nvPr/>
          </p:nvSpPr>
          <p:spPr>
            <a:xfrm flipH="1">
              <a:off x="2405" y="3755300"/>
              <a:ext cx="281275" cy="353700"/>
            </a:xfrm>
            <a:custGeom>
              <a:avLst/>
              <a:gdLst/>
              <a:ahLst/>
              <a:cxnLst/>
              <a:rect l="l" t="t" r="r" b="b"/>
              <a:pathLst>
                <a:path w="11251" h="14148" extrusionOk="0">
                  <a:moveTo>
                    <a:pt x="563" y="0"/>
                  </a:moveTo>
                  <a:cubicBezTo>
                    <a:pt x="277" y="0"/>
                    <a:pt x="1" y="284"/>
                    <a:pt x="214" y="567"/>
                  </a:cubicBezTo>
                  <a:cubicBezTo>
                    <a:pt x="3597" y="5028"/>
                    <a:pt x="6981" y="9515"/>
                    <a:pt x="10364" y="13976"/>
                  </a:cubicBezTo>
                  <a:cubicBezTo>
                    <a:pt x="10455" y="14097"/>
                    <a:pt x="10580" y="14147"/>
                    <a:pt x="10702" y="14147"/>
                  </a:cubicBezTo>
                  <a:cubicBezTo>
                    <a:pt x="10985" y="14147"/>
                    <a:pt x="11251" y="13880"/>
                    <a:pt x="11041" y="13600"/>
                  </a:cubicBezTo>
                  <a:cubicBezTo>
                    <a:pt x="7657" y="9114"/>
                    <a:pt x="4274" y="4652"/>
                    <a:pt x="890" y="166"/>
                  </a:cubicBezTo>
                  <a:cubicBezTo>
                    <a:pt x="802" y="49"/>
                    <a:pt x="682" y="0"/>
                    <a:pt x="563" y="0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6" name="Google Shape;1136;p30"/>
            <p:cNvSpPr/>
            <p:nvPr/>
          </p:nvSpPr>
          <p:spPr>
            <a:xfrm flipH="1">
              <a:off x="-2195" y="4061150"/>
              <a:ext cx="284125" cy="129675"/>
            </a:xfrm>
            <a:custGeom>
              <a:avLst/>
              <a:gdLst/>
              <a:ahLst/>
              <a:cxnLst/>
              <a:rect l="l" t="t" r="r" b="b"/>
              <a:pathLst>
                <a:path w="11365" h="5187" extrusionOk="0">
                  <a:moveTo>
                    <a:pt x="628" y="1"/>
                  </a:moveTo>
                  <a:cubicBezTo>
                    <a:pt x="256" y="1"/>
                    <a:pt x="0" y="539"/>
                    <a:pt x="394" y="714"/>
                  </a:cubicBezTo>
                  <a:cubicBezTo>
                    <a:pt x="3803" y="2193"/>
                    <a:pt x="7186" y="3672"/>
                    <a:pt x="10570" y="5150"/>
                  </a:cubicBezTo>
                  <a:cubicBezTo>
                    <a:pt x="10627" y="5176"/>
                    <a:pt x="10683" y="5187"/>
                    <a:pt x="10737" y="5187"/>
                  </a:cubicBezTo>
                  <a:cubicBezTo>
                    <a:pt x="11109" y="5187"/>
                    <a:pt x="11365" y="4649"/>
                    <a:pt x="10971" y="4474"/>
                  </a:cubicBezTo>
                  <a:cubicBezTo>
                    <a:pt x="7587" y="2995"/>
                    <a:pt x="4179" y="1516"/>
                    <a:pt x="795" y="37"/>
                  </a:cubicBezTo>
                  <a:cubicBezTo>
                    <a:pt x="738" y="12"/>
                    <a:pt x="682" y="1"/>
                    <a:pt x="628" y="1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7" name="Google Shape;1137;p30"/>
            <p:cNvSpPr/>
            <p:nvPr/>
          </p:nvSpPr>
          <p:spPr>
            <a:xfrm flipH="1">
              <a:off x="127330" y="2410425"/>
              <a:ext cx="95250" cy="95275"/>
            </a:xfrm>
            <a:custGeom>
              <a:avLst/>
              <a:gdLst/>
              <a:ahLst/>
              <a:cxnLst/>
              <a:rect l="l" t="t" r="r" b="b"/>
              <a:pathLst>
                <a:path w="3810" h="3811" extrusionOk="0">
                  <a:moveTo>
                    <a:pt x="1905" y="1"/>
                  </a:moveTo>
                  <a:cubicBezTo>
                    <a:pt x="852" y="1"/>
                    <a:pt x="0" y="853"/>
                    <a:pt x="0" y="1906"/>
                  </a:cubicBezTo>
                  <a:cubicBezTo>
                    <a:pt x="0" y="2958"/>
                    <a:pt x="852" y="3811"/>
                    <a:pt x="1905" y="3811"/>
                  </a:cubicBezTo>
                  <a:cubicBezTo>
                    <a:pt x="2958" y="3811"/>
                    <a:pt x="3810" y="2958"/>
                    <a:pt x="3810" y="1906"/>
                  </a:cubicBezTo>
                  <a:cubicBezTo>
                    <a:pt x="3810" y="853"/>
                    <a:pt x="2958" y="1"/>
                    <a:pt x="1905" y="1"/>
                  </a:cubicBezTo>
                  <a:close/>
                </a:path>
              </a:pathLst>
            </a:custGeom>
            <a:solidFill>
              <a:srgbClr val="F03A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8" name="Google Shape;1138;p30"/>
            <p:cNvSpPr/>
            <p:nvPr/>
          </p:nvSpPr>
          <p:spPr>
            <a:xfrm flipH="1">
              <a:off x="183080" y="3273225"/>
              <a:ext cx="95275" cy="95250"/>
            </a:xfrm>
            <a:custGeom>
              <a:avLst/>
              <a:gdLst/>
              <a:ahLst/>
              <a:cxnLst/>
              <a:rect l="l" t="t" r="r" b="b"/>
              <a:pathLst>
                <a:path w="3811" h="3810" extrusionOk="0">
                  <a:moveTo>
                    <a:pt x="1905" y="0"/>
                  </a:moveTo>
                  <a:cubicBezTo>
                    <a:pt x="853" y="0"/>
                    <a:pt x="1" y="853"/>
                    <a:pt x="1" y="1905"/>
                  </a:cubicBezTo>
                  <a:cubicBezTo>
                    <a:pt x="1" y="2958"/>
                    <a:pt x="853" y="3810"/>
                    <a:pt x="1905" y="3810"/>
                  </a:cubicBezTo>
                  <a:cubicBezTo>
                    <a:pt x="2958" y="3810"/>
                    <a:pt x="3810" y="2958"/>
                    <a:pt x="3810" y="1905"/>
                  </a:cubicBezTo>
                  <a:cubicBezTo>
                    <a:pt x="3810" y="853"/>
                    <a:pt x="2958" y="0"/>
                    <a:pt x="1905" y="0"/>
                  </a:cubicBezTo>
                  <a:close/>
                </a:path>
              </a:pathLst>
            </a:custGeom>
            <a:solidFill>
              <a:srgbClr val="F03A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39" name="Google Shape;1139;p30"/>
          <p:cNvGrpSpPr/>
          <p:nvPr/>
        </p:nvGrpSpPr>
        <p:grpSpPr>
          <a:xfrm>
            <a:off x="-68795" y="5726734"/>
            <a:ext cx="1124100" cy="1136033"/>
            <a:chOff x="-68795" y="4218850"/>
            <a:chExt cx="1124100" cy="852025"/>
          </a:xfrm>
        </p:grpSpPr>
        <p:sp>
          <p:nvSpPr>
            <p:cNvPr id="1140" name="Google Shape;1140;p30"/>
            <p:cNvSpPr/>
            <p:nvPr/>
          </p:nvSpPr>
          <p:spPr>
            <a:xfrm flipH="1">
              <a:off x="-68795" y="4218850"/>
              <a:ext cx="1124100" cy="852025"/>
            </a:xfrm>
            <a:custGeom>
              <a:avLst/>
              <a:gdLst/>
              <a:ahLst/>
              <a:cxnLst/>
              <a:rect l="l" t="t" r="r" b="b"/>
              <a:pathLst>
                <a:path w="44964" h="34081" extrusionOk="0">
                  <a:moveTo>
                    <a:pt x="35650" y="0"/>
                  </a:moveTo>
                  <a:cubicBezTo>
                    <a:pt x="32202" y="0"/>
                    <a:pt x="28348" y="1635"/>
                    <a:pt x="25114" y="7113"/>
                  </a:cubicBezTo>
                  <a:cubicBezTo>
                    <a:pt x="25114" y="7113"/>
                    <a:pt x="25053" y="7109"/>
                    <a:pt x="24941" y="7109"/>
                  </a:cubicBezTo>
                  <a:cubicBezTo>
                    <a:pt x="23831" y="7109"/>
                    <a:pt x="17715" y="7523"/>
                    <a:pt x="16918" y="16587"/>
                  </a:cubicBezTo>
                  <a:cubicBezTo>
                    <a:pt x="16918" y="16587"/>
                    <a:pt x="16356" y="16482"/>
                    <a:pt x="15492" y="16482"/>
                  </a:cubicBezTo>
                  <a:cubicBezTo>
                    <a:pt x="12902" y="16482"/>
                    <a:pt x="7601" y="17426"/>
                    <a:pt x="6642" y="24983"/>
                  </a:cubicBezTo>
                  <a:cubicBezTo>
                    <a:pt x="6642" y="24983"/>
                    <a:pt x="1" y="26837"/>
                    <a:pt x="2657" y="34081"/>
                  </a:cubicBezTo>
                  <a:lnTo>
                    <a:pt x="42507" y="34081"/>
                  </a:lnTo>
                  <a:lnTo>
                    <a:pt x="44663" y="7364"/>
                  </a:lnTo>
                  <a:lnTo>
                    <a:pt x="44963" y="3579"/>
                  </a:lnTo>
                  <a:cubicBezTo>
                    <a:pt x="44963" y="3579"/>
                    <a:pt x="40751" y="0"/>
                    <a:pt x="3565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1" name="Google Shape;1141;p30"/>
            <p:cNvSpPr/>
            <p:nvPr/>
          </p:nvSpPr>
          <p:spPr>
            <a:xfrm flipH="1">
              <a:off x="-61270" y="4305250"/>
              <a:ext cx="982475" cy="765625"/>
            </a:xfrm>
            <a:custGeom>
              <a:avLst/>
              <a:gdLst/>
              <a:ahLst/>
              <a:cxnLst/>
              <a:rect l="l" t="t" r="r" b="b"/>
              <a:pathLst>
                <a:path w="39299" h="30625" extrusionOk="0">
                  <a:moveTo>
                    <a:pt x="31893" y="0"/>
                  </a:moveTo>
                  <a:cubicBezTo>
                    <a:pt x="31692" y="0"/>
                    <a:pt x="31487" y="8"/>
                    <a:pt x="31279" y="23"/>
                  </a:cubicBezTo>
                  <a:cubicBezTo>
                    <a:pt x="25138" y="524"/>
                    <a:pt x="23860" y="8043"/>
                    <a:pt x="23860" y="8043"/>
                  </a:cubicBezTo>
                  <a:cubicBezTo>
                    <a:pt x="23860" y="8043"/>
                    <a:pt x="23452" y="7965"/>
                    <a:pt x="22801" y="7965"/>
                  </a:cubicBezTo>
                  <a:cubicBezTo>
                    <a:pt x="20641" y="7965"/>
                    <a:pt x="15811" y="8823"/>
                    <a:pt x="14386" y="16239"/>
                  </a:cubicBezTo>
                  <a:cubicBezTo>
                    <a:pt x="14386" y="16239"/>
                    <a:pt x="14055" y="16208"/>
                    <a:pt x="13516" y="16208"/>
                  </a:cubicBezTo>
                  <a:cubicBezTo>
                    <a:pt x="11145" y="16208"/>
                    <a:pt x="4768" y="16791"/>
                    <a:pt x="5013" y="23081"/>
                  </a:cubicBezTo>
                  <a:cubicBezTo>
                    <a:pt x="5013" y="23081"/>
                    <a:pt x="0" y="25612"/>
                    <a:pt x="326" y="30625"/>
                  </a:cubicBezTo>
                  <a:lnTo>
                    <a:pt x="37143" y="30625"/>
                  </a:lnTo>
                  <a:lnTo>
                    <a:pt x="39299" y="3908"/>
                  </a:lnTo>
                  <a:cubicBezTo>
                    <a:pt x="37808" y="2133"/>
                    <a:pt x="35311" y="0"/>
                    <a:pt x="3189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2" name="Google Shape;1142;p30"/>
            <p:cNvSpPr/>
            <p:nvPr/>
          </p:nvSpPr>
          <p:spPr>
            <a:xfrm flipH="1">
              <a:off x="-14920" y="4505800"/>
              <a:ext cx="236950" cy="220400"/>
            </a:xfrm>
            <a:custGeom>
              <a:avLst/>
              <a:gdLst/>
              <a:ahLst/>
              <a:cxnLst/>
              <a:rect l="l" t="t" r="r" b="b"/>
              <a:pathLst>
                <a:path w="9478" h="8816" extrusionOk="0">
                  <a:moveTo>
                    <a:pt x="3720" y="0"/>
                  </a:moveTo>
                  <a:cubicBezTo>
                    <a:pt x="3546" y="0"/>
                    <a:pt x="3359" y="53"/>
                    <a:pt x="3161" y="171"/>
                  </a:cubicBezTo>
                  <a:cubicBezTo>
                    <a:pt x="1532" y="1149"/>
                    <a:pt x="2434" y="3430"/>
                    <a:pt x="2434" y="3430"/>
                  </a:cubicBezTo>
                  <a:cubicBezTo>
                    <a:pt x="2434" y="3430"/>
                    <a:pt x="1757" y="2753"/>
                    <a:pt x="1139" y="2753"/>
                  </a:cubicBezTo>
                  <a:cubicBezTo>
                    <a:pt x="673" y="2753"/>
                    <a:pt x="240" y="3136"/>
                    <a:pt x="154" y="4482"/>
                  </a:cubicBezTo>
                  <a:cubicBezTo>
                    <a:pt x="0" y="7225"/>
                    <a:pt x="2171" y="8815"/>
                    <a:pt x="4548" y="8815"/>
                  </a:cubicBezTo>
                  <a:cubicBezTo>
                    <a:pt x="4885" y="8815"/>
                    <a:pt x="5227" y="8783"/>
                    <a:pt x="5567" y="8718"/>
                  </a:cubicBezTo>
                  <a:cubicBezTo>
                    <a:pt x="8299" y="8191"/>
                    <a:pt x="9477" y="1425"/>
                    <a:pt x="7848" y="773"/>
                  </a:cubicBezTo>
                  <a:cubicBezTo>
                    <a:pt x="7667" y="700"/>
                    <a:pt x="7499" y="668"/>
                    <a:pt x="7343" y="668"/>
                  </a:cubicBezTo>
                  <a:cubicBezTo>
                    <a:pt x="6098" y="668"/>
                    <a:pt x="5642" y="2728"/>
                    <a:pt x="5642" y="2728"/>
                  </a:cubicBezTo>
                  <a:cubicBezTo>
                    <a:pt x="5642" y="2728"/>
                    <a:pt x="4985" y="0"/>
                    <a:pt x="372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43" name="Google Shape;1143;p30"/>
          <p:cNvSpPr/>
          <p:nvPr/>
        </p:nvSpPr>
        <p:spPr>
          <a:xfrm>
            <a:off x="1279151" y="74774"/>
            <a:ext cx="1322035" cy="843345"/>
          </a:xfrm>
          <a:custGeom>
            <a:avLst/>
            <a:gdLst/>
            <a:ahLst/>
            <a:cxnLst/>
            <a:rect l="l" t="t" r="r" b="b"/>
            <a:pathLst>
              <a:path w="15164" h="7255" extrusionOk="0">
                <a:moveTo>
                  <a:pt x="5362" y="0"/>
                </a:moveTo>
                <a:cubicBezTo>
                  <a:pt x="3058" y="0"/>
                  <a:pt x="3058" y="4598"/>
                  <a:pt x="3058" y="4598"/>
                </a:cubicBezTo>
                <a:cubicBezTo>
                  <a:pt x="3058" y="4598"/>
                  <a:pt x="2611" y="4325"/>
                  <a:pt x="2054" y="4325"/>
                </a:cubicBezTo>
                <a:cubicBezTo>
                  <a:pt x="1290" y="4325"/>
                  <a:pt x="319" y="4836"/>
                  <a:pt x="0" y="7255"/>
                </a:cubicBezTo>
                <a:lnTo>
                  <a:pt x="15163" y="7255"/>
                </a:lnTo>
                <a:cubicBezTo>
                  <a:pt x="15163" y="7255"/>
                  <a:pt x="14777" y="4519"/>
                  <a:pt x="12700" y="4519"/>
                </a:cubicBezTo>
                <a:cubicBezTo>
                  <a:pt x="12294" y="4519"/>
                  <a:pt x="11824" y="4624"/>
                  <a:pt x="11278" y="4874"/>
                </a:cubicBezTo>
                <a:cubicBezTo>
                  <a:pt x="11278" y="4874"/>
                  <a:pt x="10880" y="2861"/>
                  <a:pt x="9125" y="2861"/>
                </a:cubicBezTo>
                <a:cubicBezTo>
                  <a:pt x="8817" y="2861"/>
                  <a:pt x="8467" y="2923"/>
                  <a:pt x="8070" y="3069"/>
                </a:cubicBezTo>
                <a:cubicBezTo>
                  <a:pt x="8070" y="3069"/>
                  <a:pt x="8070" y="287"/>
                  <a:pt x="5564" y="11"/>
                </a:cubicBezTo>
                <a:cubicBezTo>
                  <a:pt x="5495" y="4"/>
                  <a:pt x="5428" y="0"/>
                  <a:pt x="536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4" name="Google Shape;1144;p30"/>
          <p:cNvSpPr/>
          <p:nvPr/>
        </p:nvSpPr>
        <p:spPr>
          <a:xfrm>
            <a:off x="7427625" y="553485"/>
            <a:ext cx="2374888" cy="843367"/>
          </a:xfrm>
          <a:custGeom>
            <a:avLst/>
            <a:gdLst/>
            <a:ahLst/>
            <a:cxnLst/>
            <a:rect l="l" t="t" r="r" b="b"/>
            <a:pathLst>
              <a:path w="19750" h="5729" extrusionOk="0">
                <a:moveTo>
                  <a:pt x="12239" y="1"/>
                </a:moveTo>
                <a:cubicBezTo>
                  <a:pt x="10760" y="1"/>
                  <a:pt x="9173" y="2822"/>
                  <a:pt x="9173" y="2822"/>
                </a:cubicBezTo>
                <a:cubicBezTo>
                  <a:pt x="9173" y="2822"/>
                  <a:pt x="8232" y="341"/>
                  <a:pt x="6562" y="341"/>
                </a:cubicBezTo>
                <a:cubicBezTo>
                  <a:pt x="6211" y="341"/>
                  <a:pt x="5827" y="451"/>
                  <a:pt x="5414" y="716"/>
                </a:cubicBezTo>
                <a:cubicBezTo>
                  <a:pt x="3058" y="2270"/>
                  <a:pt x="3609" y="3649"/>
                  <a:pt x="3609" y="3649"/>
                </a:cubicBezTo>
                <a:cubicBezTo>
                  <a:pt x="3609" y="3649"/>
                  <a:pt x="3228" y="3500"/>
                  <a:pt x="2697" y="3500"/>
                </a:cubicBezTo>
                <a:cubicBezTo>
                  <a:pt x="1868" y="3500"/>
                  <a:pt x="673" y="3864"/>
                  <a:pt x="0" y="5729"/>
                </a:cubicBezTo>
                <a:lnTo>
                  <a:pt x="19750" y="5729"/>
                </a:lnTo>
                <a:cubicBezTo>
                  <a:pt x="19750" y="5729"/>
                  <a:pt x="19337" y="2406"/>
                  <a:pt x="16528" y="2406"/>
                </a:cubicBezTo>
                <a:cubicBezTo>
                  <a:pt x="16091" y="2406"/>
                  <a:pt x="15597" y="2486"/>
                  <a:pt x="15038" y="2671"/>
                </a:cubicBezTo>
                <a:cubicBezTo>
                  <a:pt x="15038" y="2671"/>
                  <a:pt x="14060" y="441"/>
                  <a:pt x="12532" y="40"/>
                </a:cubicBezTo>
                <a:cubicBezTo>
                  <a:pt x="12435" y="13"/>
                  <a:pt x="12337" y="1"/>
                  <a:pt x="1223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5" name="Google Shape;1145;p30"/>
          <p:cNvSpPr/>
          <p:nvPr/>
        </p:nvSpPr>
        <p:spPr>
          <a:xfrm>
            <a:off x="-261125" y="478167"/>
            <a:ext cx="1389414" cy="1209336"/>
          </a:xfrm>
          <a:custGeom>
            <a:avLst/>
            <a:gdLst/>
            <a:ahLst/>
            <a:cxnLst/>
            <a:rect l="l" t="t" r="r" b="b"/>
            <a:pathLst>
              <a:path w="15189" h="7255" extrusionOk="0">
                <a:moveTo>
                  <a:pt x="9826" y="0"/>
                </a:moveTo>
                <a:cubicBezTo>
                  <a:pt x="9761" y="0"/>
                  <a:pt x="9694" y="4"/>
                  <a:pt x="9625" y="11"/>
                </a:cubicBezTo>
                <a:cubicBezTo>
                  <a:pt x="7119" y="287"/>
                  <a:pt x="7119" y="3069"/>
                  <a:pt x="7119" y="3069"/>
                </a:cubicBezTo>
                <a:cubicBezTo>
                  <a:pt x="6722" y="2923"/>
                  <a:pt x="6372" y="2861"/>
                  <a:pt x="6064" y="2861"/>
                </a:cubicBezTo>
                <a:cubicBezTo>
                  <a:pt x="4309" y="2861"/>
                  <a:pt x="3911" y="4874"/>
                  <a:pt x="3911" y="4874"/>
                </a:cubicBezTo>
                <a:cubicBezTo>
                  <a:pt x="3361" y="4624"/>
                  <a:pt x="2887" y="4519"/>
                  <a:pt x="2478" y="4519"/>
                </a:cubicBezTo>
                <a:cubicBezTo>
                  <a:pt x="387" y="4519"/>
                  <a:pt x="1" y="7255"/>
                  <a:pt x="1" y="7255"/>
                </a:cubicBezTo>
                <a:lnTo>
                  <a:pt x="15189" y="7255"/>
                </a:lnTo>
                <a:cubicBezTo>
                  <a:pt x="14870" y="4836"/>
                  <a:pt x="13899" y="4326"/>
                  <a:pt x="13135" y="4326"/>
                </a:cubicBezTo>
                <a:cubicBezTo>
                  <a:pt x="12578" y="4326"/>
                  <a:pt x="12131" y="4598"/>
                  <a:pt x="12131" y="4598"/>
                </a:cubicBezTo>
                <a:cubicBezTo>
                  <a:pt x="12131" y="4598"/>
                  <a:pt x="12131" y="0"/>
                  <a:pt x="982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6" name="Google Shape;1146;p30"/>
          <p:cNvSpPr/>
          <p:nvPr/>
        </p:nvSpPr>
        <p:spPr>
          <a:xfrm>
            <a:off x="5851043" y="-331867"/>
            <a:ext cx="1410167" cy="765141"/>
          </a:xfrm>
          <a:custGeom>
            <a:avLst/>
            <a:gdLst/>
            <a:ahLst/>
            <a:cxnLst/>
            <a:rect l="l" t="t" r="r" b="b"/>
            <a:pathLst>
              <a:path w="16393" h="6671" extrusionOk="0">
                <a:moveTo>
                  <a:pt x="8627" y="0"/>
                </a:moveTo>
                <a:cubicBezTo>
                  <a:pt x="8569" y="0"/>
                  <a:pt x="8511" y="1"/>
                  <a:pt x="8451" y="4"/>
                </a:cubicBezTo>
                <a:cubicBezTo>
                  <a:pt x="5093" y="104"/>
                  <a:pt x="5093" y="3337"/>
                  <a:pt x="5093" y="3337"/>
                </a:cubicBezTo>
                <a:cubicBezTo>
                  <a:pt x="5093" y="3337"/>
                  <a:pt x="4254" y="3067"/>
                  <a:pt x="3268" y="3067"/>
                </a:cubicBezTo>
                <a:cubicBezTo>
                  <a:pt x="1798" y="3067"/>
                  <a:pt x="1" y="3669"/>
                  <a:pt x="181" y="6670"/>
                </a:cubicBezTo>
                <a:lnTo>
                  <a:pt x="15644" y="6670"/>
                </a:lnTo>
                <a:cubicBezTo>
                  <a:pt x="15644" y="6670"/>
                  <a:pt x="16392" y="3147"/>
                  <a:pt x="13650" y="3147"/>
                </a:cubicBezTo>
                <a:cubicBezTo>
                  <a:pt x="13298" y="3147"/>
                  <a:pt x="12888" y="3206"/>
                  <a:pt x="12411" y="3337"/>
                </a:cubicBezTo>
                <a:cubicBezTo>
                  <a:pt x="12411" y="3337"/>
                  <a:pt x="11807" y="0"/>
                  <a:pt x="862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33105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A3884-206C-4F3D-B2BB-0727E4A8EB7D}" type="datetimeFigureOut">
              <a:rPr lang="en-US" smtClean="0"/>
              <a:pPr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08E89-706A-46F7-9DA7-90B8BE7798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A3884-206C-4F3D-B2BB-0727E4A8EB7D}" type="datetimeFigureOut">
              <a:rPr lang="en-US" smtClean="0"/>
              <a:pPr/>
              <a:t>9/9/2021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08E89-706A-46F7-9DA7-90B8BE7798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A3884-206C-4F3D-B2BB-0727E4A8EB7D}" type="datetimeFigureOut">
              <a:rPr lang="en-US" smtClean="0"/>
              <a:pPr/>
              <a:t>9/9/2021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08E89-706A-46F7-9DA7-90B8BE7798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A3884-206C-4F3D-B2BB-0727E4A8EB7D}" type="datetimeFigureOut">
              <a:rPr lang="en-US" smtClean="0"/>
              <a:pPr/>
              <a:t>9/9/2021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08E89-706A-46F7-9DA7-90B8BE7798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A3884-206C-4F3D-B2BB-0727E4A8EB7D}" type="datetimeFigureOut">
              <a:rPr lang="en-US" smtClean="0"/>
              <a:pPr/>
              <a:t>9/9/2021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08E89-706A-46F7-9DA7-90B8BE7798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A3884-206C-4F3D-B2BB-0727E4A8EB7D}" type="datetimeFigureOut">
              <a:rPr lang="en-US" smtClean="0"/>
              <a:pPr/>
              <a:t>9/9/2021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08E89-706A-46F7-9DA7-90B8BE7798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A3884-206C-4F3D-B2BB-0727E4A8EB7D}" type="datetimeFigureOut">
              <a:rPr lang="en-US" smtClean="0"/>
              <a:pPr/>
              <a:t>9/9/2021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08E89-706A-46F7-9DA7-90B8BE7798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21.xml"/><Relationship Id="rId4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5A3884-206C-4F3D-B2BB-0727E4A8EB7D}" type="datetimeFigureOut">
              <a:rPr lang="en-US" smtClean="0"/>
              <a:pPr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908E89-706A-46F7-9DA7-90B8BE77983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1050" y="593367"/>
            <a:ext cx="77019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Chau Philomene One"/>
              <a:buNone/>
              <a:defRPr sz="3500">
                <a:solidFill>
                  <a:schemeClr val="dk1"/>
                </a:solidFill>
                <a:latin typeface="Chau Philomene One"/>
                <a:ea typeface="Chau Philomene One"/>
                <a:cs typeface="Chau Philomene One"/>
                <a:sym typeface="Chau Philomene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●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○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■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●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○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■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●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○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Didact Gothic"/>
              <a:buChar char="■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04384" y="6231535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07724676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1050" y="593367"/>
            <a:ext cx="77019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Chau Philomene One"/>
              <a:buNone/>
              <a:defRPr sz="3500">
                <a:solidFill>
                  <a:schemeClr val="dk1"/>
                </a:solidFill>
                <a:latin typeface="Chau Philomene One"/>
                <a:ea typeface="Chau Philomene One"/>
                <a:cs typeface="Chau Philomene One"/>
                <a:sym typeface="Chau Philomene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●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○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■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●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○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■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●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○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Didact Gothic"/>
              <a:buChar char="■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04384" y="6231535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 smtClean="0"/>
              <a:pPr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60173310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5" name="Google Shape;1155;p33"/>
          <p:cNvSpPr txBox="1">
            <a:spLocks noGrp="1"/>
          </p:cNvSpPr>
          <p:nvPr>
            <p:ph type="ctrTitle"/>
          </p:nvPr>
        </p:nvSpPr>
        <p:spPr>
          <a:xfrm>
            <a:off x="1144346" y="687376"/>
            <a:ext cx="7030100" cy="200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vi-VN" b="1" dirty="0">
                <a:solidFill>
                  <a:srgbClr val="002060"/>
                </a:solidFill>
              </a:rPr>
              <a:t>Luyện tập</a:t>
            </a:r>
            <a:endParaRPr b="1" dirty="0">
              <a:solidFill>
                <a:srgbClr val="002060"/>
              </a:solidFill>
            </a:endParaRPr>
          </a:p>
        </p:txBody>
      </p:sp>
      <p:grpSp>
        <p:nvGrpSpPr>
          <p:cNvPr id="1157" name="Google Shape;1157;p33"/>
          <p:cNvGrpSpPr/>
          <p:nvPr/>
        </p:nvGrpSpPr>
        <p:grpSpPr>
          <a:xfrm>
            <a:off x="3369659" y="3965469"/>
            <a:ext cx="2394625" cy="1738103"/>
            <a:chOff x="3587075" y="2798640"/>
            <a:chExt cx="2198114" cy="1595468"/>
          </a:xfrm>
        </p:grpSpPr>
        <p:sp>
          <p:nvSpPr>
            <p:cNvPr id="1158" name="Google Shape;1158;p33"/>
            <p:cNvSpPr/>
            <p:nvPr/>
          </p:nvSpPr>
          <p:spPr>
            <a:xfrm>
              <a:off x="5584471" y="3846360"/>
              <a:ext cx="200718" cy="441555"/>
            </a:xfrm>
            <a:custGeom>
              <a:avLst/>
              <a:gdLst/>
              <a:ahLst/>
              <a:cxnLst/>
              <a:rect l="l" t="t" r="r" b="b"/>
              <a:pathLst>
                <a:path w="9901" h="21781" extrusionOk="0">
                  <a:moveTo>
                    <a:pt x="4737" y="151"/>
                  </a:moveTo>
                  <a:cubicBezTo>
                    <a:pt x="3208" y="2006"/>
                    <a:pt x="1980" y="4838"/>
                    <a:pt x="1203" y="7419"/>
                  </a:cubicBezTo>
                  <a:cubicBezTo>
                    <a:pt x="577" y="9499"/>
                    <a:pt x="126" y="11855"/>
                    <a:pt x="51" y="14111"/>
                  </a:cubicBezTo>
                  <a:cubicBezTo>
                    <a:pt x="0" y="16041"/>
                    <a:pt x="251" y="18146"/>
                    <a:pt x="1178" y="19675"/>
                  </a:cubicBezTo>
                  <a:cubicBezTo>
                    <a:pt x="2131" y="21229"/>
                    <a:pt x="3509" y="21780"/>
                    <a:pt x="4963" y="21780"/>
                  </a:cubicBezTo>
                  <a:cubicBezTo>
                    <a:pt x="6391" y="21780"/>
                    <a:pt x="7795" y="21229"/>
                    <a:pt x="8747" y="19675"/>
                  </a:cubicBezTo>
                  <a:cubicBezTo>
                    <a:pt x="9675" y="18146"/>
                    <a:pt x="9900" y="16041"/>
                    <a:pt x="9850" y="14111"/>
                  </a:cubicBezTo>
                  <a:cubicBezTo>
                    <a:pt x="9800" y="11855"/>
                    <a:pt x="9324" y="9499"/>
                    <a:pt x="8722" y="7419"/>
                  </a:cubicBezTo>
                  <a:cubicBezTo>
                    <a:pt x="7945" y="4838"/>
                    <a:pt x="6717" y="2006"/>
                    <a:pt x="5163" y="151"/>
                  </a:cubicBezTo>
                  <a:cubicBezTo>
                    <a:pt x="5038" y="1"/>
                    <a:pt x="4863" y="1"/>
                    <a:pt x="4737" y="15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59" name="Google Shape;1159;p33"/>
            <p:cNvSpPr/>
            <p:nvPr/>
          </p:nvSpPr>
          <p:spPr>
            <a:xfrm>
              <a:off x="5599717" y="3928164"/>
              <a:ext cx="170735" cy="436467"/>
            </a:xfrm>
            <a:custGeom>
              <a:avLst/>
              <a:gdLst/>
              <a:ahLst/>
              <a:cxnLst/>
              <a:rect l="l" t="t" r="r" b="b"/>
              <a:pathLst>
                <a:path w="8422" h="21530" extrusionOk="0">
                  <a:moveTo>
                    <a:pt x="3985" y="21304"/>
                  </a:moveTo>
                  <a:cubicBezTo>
                    <a:pt x="3985" y="21429"/>
                    <a:pt x="4086" y="21530"/>
                    <a:pt x="4211" y="21530"/>
                  </a:cubicBezTo>
                  <a:cubicBezTo>
                    <a:pt x="4336" y="21530"/>
                    <a:pt x="4436" y="21429"/>
                    <a:pt x="4436" y="21304"/>
                  </a:cubicBezTo>
                  <a:lnTo>
                    <a:pt x="4436" y="15514"/>
                  </a:lnTo>
                  <a:lnTo>
                    <a:pt x="8371" y="11580"/>
                  </a:lnTo>
                  <a:cubicBezTo>
                    <a:pt x="8421" y="11530"/>
                    <a:pt x="8421" y="11429"/>
                    <a:pt x="8371" y="11379"/>
                  </a:cubicBezTo>
                  <a:cubicBezTo>
                    <a:pt x="8296" y="11304"/>
                    <a:pt x="8196" y="11304"/>
                    <a:pt x="8146" y="11379"/>
                  </a:cubicBezTo>
                  <a:lnTo>
                    <a:pt x="4436" y="15088"/>
                  </a:lnTo>
                  <a:lnTo>
                    <a:pt x="4436" y="11705"/>
                  </a:lnTo>
                  <a:lnTo>
                    <a:pt x="8121" y="7996"/>
                  </a:lnTo>
                  <a:cubicBezTo>
                    <a:pt x="8171" y="7946"/>
                    <a:pt x="8171" y="7845"/>
                    <a:pt x="8121" y="7795"/>
                  </a:cubicBezTo>
                  <a:cubicBezTo>
                    <a:pt x="8045" y="7720"/>
                    <a:pt x="7945" y="7720"/>
                    <a:pt x="7895" y="7795"/>
                  </a:cubicBezTo>
                  <a:lnTo>
                    <a:pt x="4436" y="11279"/>
                  </a:lnTo>
                  <a:lnTo>
                    <a:pt x="4436" y="7895"/>
                  </a:lnTo>
                  <a:lnTo>
                    <a:pt x="7394" y="4938"/>
                  </a:lnTo>
                  <a:cubicBezTo>
                    <a:pt x="7444" y="4863"/>
                    <a:pt x="7444" y="4788"/>
                    <a:pt x="7394" y="4712"/>
                  </a:cubicBezTo>
                  <a:cubicBezTo>
                    <a:pt x="7344" y="4662"/>
                    <a:pt x="7243" y="4662"/>
                    <a:pt x="7168" y="4712"/>
                  </a:cubicBezTo>
                  <a:lnTo>
                    <a:pt x="4436" y="7469"/>
                  </a:lnTo>
                  <a:lnTo>
                    <a:pt x="4436" y="4086"/>
                  </a:lnTo>
                  <a:lnTo>
                    <a:pt x="6091" y="2432"/>
                  </a:lnTo>
                  <a:cubicBezTo>
                    <a:pt x="6141" y="2382"/>
                    <a:pt x="6141" y="2281"/>
                    <a:pt x="6091" y="2231"/>
                  </a:cubicBezTo>
                  <a:cubicBezTo>
                    <a:pt x="6015" y="2156"/>
                    <a:pt x="5915" y="2156"/>
                    <a:pt x="5865" y="2231"/>
                  </a:cubicBezTo>
                  <a:lnTo>
                    <a:pt x="4436" y="3660"/>
                  </a:lnTo>
                  <a:lnTo>
                    <a:pt x="4436" y="251"/>
                  </a:lnTo>
                  <a:cubicBezTo>
                    <a:pt x="4436" y="126"/>
                    <a:pt x="4336" y="1"/>
                    <a:pt x="4211" y="1"/>
                  </a:cubicBezTo>
                  <a:cubicBezTo>
                    <a:pt x="4086" y="1"/>
                    <a:pt x="3985" y="126"/>
                    <a:pt x="3985" y="251"/>
                  </a:cubicBezTo>
                  <a:lnTo>
                    <a:pt x="3985" y="3660"/>
                  </a:lnTo>
                  <a:lnTo>
                    <a:pt x="2557" y="2231"/>
                  </a:lnTo>
                  <a:cubicBezTo>
                    <a:pt x="2482" y="2156"/>
                    <a:pt x="2406" y="2156"/>
                    <a:pt x="2331" y="2231"/>
                  </a:cubicBezTo>
                  <a:cubicBezTo>
                    <a:pt x="2281" y="2281"/>
                    <a:pt x="2281" y="2382"/>
                    <a:pt x="2331" y="2432"/>
                  </a:cubicBezTo>
                  <a:lnTo>
                    <a:pt x="3985" y="4086"/>
                  </a:lnTo>
                  <a:lnTo>
                    <a:pt x="3985" y="7469"/>
                  </a:lnTo>
                  <a:lnTo>
                    <a:pt x="1379" y="4813"/>
                  </a:lnTo>
                  <a:cubicBezTo>
                    <a:pt x="1329" y="4763"/>
                    <a:pt x="1228" y="4763"/>
                    <a:pt x="1153" y="4813"/>
                  </a:cubicBezTo>
                  <a:cubicBezTo>
                    <a:pt x="1103" y="4863"/>
                    <a:pt x="1103" y="4963"/>
                    <a:pt x="1153" y="5038"/>
                  </a:cubicBezTo>
                  <a:lnTo>
                    <a:pt x="3985" y="7895"/>
                  </a:lnTo>
                  <a:lnTo>
                    <a:pt x="3985" y="11279"/>
                  </a:lnTo>
                  <a:lnTo>
                    <a:pt x="627" y="7946"/>
                  </a:lnTo>
                  <a:cubicBezTo>
                    <a:pt x="577" y="7895"/>
                    <a:pt x="477" y="7895"/>
                    <a:pt x="426" y="7946"/>
                  </a:cubicBezTo>
                  <a:cubicBezTo>
                    <a:pt x="351" y="8021"/>
                    <a:pt x="351" y="8096"/>
                    <a:pt x="426" y="8171"/>
                  </a:cubicBezTo>
                  <a:lnTo>
                    <a:pt x="3985" y="11705"/>
                  </a:lnTo>
                  <a:lnTo>
                    <a:pt x="3985" y="15088"/>
                  </a:lnTo>
                  <a:lnTo>
                    <a:pt x="276" y="11379"/>
                  </a:lnTo>
                  <a:cubicBezTo>
                    <a:pt x="201" y="11304"/>
                    <a:pt x="101" y="11304"/>
                    <a:pt x="50" y="11379"/>
                  </a:cubicBezTo>
                  <a:cubicBezTo>
                    <a:pt x="0" y="11429"/>
                    <a:pt x="0" y="11530"/>
                    <a:pt x="50" y="11580"/>
                  </a:cubicBezTo>
                  <a:lnTo>
                    <a:pt x="3985" y="15514"/>
                  </a:lnTo>
                  <a:lnTo>
                    <a:pt x="3985" y="21304"/>
                  </a:ln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60" name="Google Shape;1160;p33"/>
            <p:cNvSpPr/>
            <p:nvPr/>
          </p:nvSpPr>
          <p:spPr>
            <a:xfrm>
              <a:off x="3587075" y="3875838"/>
              <a:ext cx="200718" cy="441535"/>
            </a:xfrm>
            <a:custGeom>
              <a:avLst/>
              <a:gdLst/>
              <a:ahLst/>
              <a:cxnLst/>
              <a:rect l="l" t="t" r="r" b="b"/>
              <a:pathLst>
                <a:path w="9901" h="21780" extrusionOk="0">
                  <a:moveTo>
                    <a:pt x="4737" y="151"/>
                  </a:moveTo>
                  <a:cubicBezTo>
                    <a:pt x="3184" y="2005"/>
                    <a:pt x="1956" y="4837"/>
                    <a:pt x="1204" y="7419"/>
                  </a:cubicBezTo>
                  <a:cubicBezTo>
                    <a:pt x="577" y="9524"/>
                    <a:pt x="101" y="11855"/>
                    <a:pt x="51" y="14111"/>
                  </a:cubicBezTo>
                  <a:cubicBezTo>
                    <a:pt x="1" y="16040"/>
                    <a:pt x="226" y="18146"/>
                    <a:pt x="1154" y="19674"/>
                  </a:cubicBezTo>
                  <a:cubicBezTo>
                    <a:pt x="2106" y="21253"/>
                    <a:pt x="3509" y="21780"/>
                    <a:pt x="4938" y="21780"/>
                  </a:cubicBezTo>
                  <a:cubicBezTo>
                    <a:pt x="6392" y="21780"/>
                    <a:pt x="7770" y="21253"/>
                    <a:pt x="8722" y="19674"/>
                  </a:cubicBezTo>
                  <a:cubicBezTo>
                    <a:pt x="9650" y="18146"/>
                    <a:pt x="9900" y="16040"/>
                    <a:pt x="9850" y="14111"/>
                  </a:cubicBezTo>
                  <a:cubicBezTo>
                    <a:pt x="9775" y="11855"/>
                    <a:pt x="9324" y="9524"/>
                    <a:pt x="8697" y="7419"/>
                  </a:cubicBezTo>
                  <a:cubicBezTo>
                    <a:pt x="7920" y="4837"/>
                    <a:pt x="6692" y="2005"/>
                    <a:pt x="5164" y="151"/>
                  </a:cubicBezTo>
                  <a:cubicBezTo>
                    <a:pt x="5038" y="0"/>
                    <a:pt x="4863" y="0"/>
                    <a:pt x="4737" y="15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61" name="Google Shape;1161;p33"/>
            <p:cNvSpPr/>
            <p:nvPr/>
          </p:nvSpPr>
          <p:spPr>
            <a:xfrm>
              <a:off x="3601814" y="3958149"/>
              <a:ext cx="171242" cy="435960"/>
            </a:xfrm>
            <a:custGeom>
              <a:avLst/>
              <a:gdLst/>
              <a:ahLst/>
              <a:cxnLst/>
              <a:rect l="l" t="t" r="r" b="b"/>
              <a:pathLst>
                <a:path w="8447" h="21505" extrusionOk="0">
                  <a:moveTo>
                    <a:pt x="3985" y="21279"/>
                  </a:moveTo>
                  <a:cubicBezTo>
                    <a:pt x="3985" y="21404"/>
                    <a:pt x="4086" y="21504"/>
                    <a:pt x="4211" y="21504"/>
                  </a:cubicBezTo>
                  <a:cubicBezTo>
                    <a:pt x="4336" y="21504"/>
                    <a:pt x="4437" y="21404"/>
                    <a:pt x="4437" y="21279"/>
                  </a:cubicBezTo>
                  <a:lnTo>
                    <a:pt x="4437" y="15514"/>
                  </a:lnTo>
                  <a:lnTo>
                    <a:pt x="8371" y="11579"/>
                  </a:lnTo>
                  <a:cubicBezTo>
                    <a:pt x="8447" y="11504"/>
                    <a:pt x="8447" y="11429"/>
                    <a:pt x="8371" y="11354"/>
                  </a:cubicBezTo>
                  <a:cubicBezTo>
                    <a:pt x="8321" y="11304"/>
                    <a:pt x="8221" y="11304"/>
                    <a:pt x="8171" y="11354"/>
                  </a:cubicBezTo>
                  <a:lnTo>
                    <a:pt x="4437" y="15063"/>
                  </a:lnTo>
                  <a:lnTo>
                    <a:pt x="4437" y="11680"/>
                  </a:lnTo>
                  <a:lnTo>
                    <a:pt x="8121" y="7995"/>
                  </a:lnTo>
                  <a:cubicBezTo>
                    <a:pt x="8196" y="7920"/>
                    <a:pt x="8196" y="7845"/>
                    <a:pt x="8121" y="7770"/>
                  </a:cubicBezTo>
                  <a:cubicBezTo>
                    <a:pt x="8071" y="7720"/>
                    <a:pt x="7970" y="7720"/>
                    <a:pt x="7920" y="7770"/>
                  </a:cubicBezTo>
                  <a:lnTo>
                    <a:pt x="4437" y="11254"/>
                  </a:lnTo>
                  <a:lnTo>
                    <a:pt x="4437" y="7870"/>
                  </a:lnTo>
                  <a:lnTo>
                    <a:pt x="7394" y="4913"/>
                  </a:lnTo>
                  <a:cubicBezTo>
                    <a:pt x="7469" y="4863"/>
                    <a:pt x="7469" y="4762"/>
                    <a:pt x="7394" y="4712"/>
                  </a:cubicBezTo>
                  <a:cubicBezTo>
                    <a:pt x="7344" y="4637"/>
                    <a:pt x="7244" y="4637"/>
                    <a:pt x="7193" y="4712"/>
                  </a:cubicBezTo>
                  <a:lnTo>
                    <a:pt x="4437" y="7444"/>
                  </a:lnTo>
                  <a:lnTo>
                    <a:pt x="4437" y="4061"/>
                  </a:lnTo>
                  <a:lnTo>
                    <a:pt x="6091" y="2431"/>
                  </a:lnTo>
                  <a:cubicBezTo>
                    <a:pt x="6141" y="2356"/>
                    <a:pt x="6141" y="2256"/>
                    <a:pt x="6091" y="2206"/>
                  </a:cubicBezTo>
                  <a:cubicBezTo>
                    <a:pt x="6041" y="2156"/>
                    <a:pt x="5940" y="2156"/>
                    <a:pt x="5865" y="2206"/>
                  </a:cubicBezTo>
                  <a:lnTo>
                    <a:pt x="4437" y="3634"/>
                  </a:lnTo>
                  <a:lnTo>
                    <a:pt x="4437" y="226"/>
                  </a:lnTo>
                  <a:cubicBezTo>
                    <a:pt x="4437" y="101"/>
                    <a:pt x="4336" y="0"/>
                    <a:pt x="4211" y="0"/>
                  </a:cubicBezTo>
                  <a:cubicBezTo>
                    <a:pt x="4086" y="0"/>
                    <a:pt x="3985" y="101"/>
                    <a:pt x="3985" y="226"/>
                  </a:cubicBezTo>
                  <a:lnTo>
                    <a:pt x="3985" y="3634"/>
                  </a:lnTo>
                  <a:lnTo>
                    <a:pt x="2557" y="2206"/>
                  </a:lnTo>
                  <a:cubicBezTo>
                    <a:pt x="2507" y="2156"/>
                    <a:pt x="2406" y="2156"/>
                    <a:pt x="2356" y="2206"/>
                  </a:cubicBezTo>
                  <a:cubicBezTo>
                    <a:pt x="2281" y="2256"/>
                    <a:pt x="2281" y="2356"/>
                    <a:pt x="2356" y="2431"/>
                  </a:cubicBezTo>
                  <a:lnTo>
                    <a:pt x="3985" y="4061"/>
                  </a:lnTo>
                  <a:lnTo>
                    <a:pt x="3985" y="7444"/>
                  </a:lnTo>
                  <a:lnTo>
                    <a:pt x="1379" y="4787"/>
                  </a:lnTo>
                  <a:cubicBezTo>
                    <a:pt x="1329" y="4737"/>
                    <a:pt x="1229" y="4737"/>
                    <a:pt x="1178" y="4787"/>
                  </a:cubicBezTo>
                  <a:cubicBezTo>
                    <a:pt x="1103" y="4863"/>
                    <a:pt x="1103" y="4963"/>
                    <a:pt x="1178" y="5013"/>
                  </a:cubicBezTo>
                  <a:lnTo>
                    <a:pt x="3985" y="7870"/>
                  </a:lnTo>
                  <a:lnTo>
                    <a:pt x="3985" y="11254"/>
                  </a:lnTo>
                  <a:lnTo>
                    <a:pt x="652" y="7945"/>
                  </a:lnTo>
                  <a:cubicBezTo>
                    <a:pt x="577" y="7870"/>
                    <a:pt x="502" y="7870"/>
                    <a:pt x="427" y="7945"/>
                  </a:cubicBezTo>
                  <a:cubicBezTo>
                    <a:pt x="376" y="7995"/>
                    <a:pt x="376" y="8096"/>
                    <a:pt x="427" y="8146"/>
                  </a:cubicBezTo>
                  <a:lnTo>
                    <a:pt x="3985" y="11680"/>
                  </a:lnTo>
                  <a:lnTo>
                    <a:pt x="3985" y="15063"/>
                  </a:lnTo>
                  <a:lnTo>
                    <a:pt x="276" y="11354"/>
                  </a:lnTo>
                  <a:cubicBezTo>
                    <a:pt x="226" y="11304"/>
                    <a:pt x="126" y="11304"/>
                    <a:pt x="76" y="11354"/>
                  </a:cubicBezTo>
                  <a:cubicBezTo>
                    <a:pt x="0" y="11429"/>
                    <a:pt x="0" y="11504"/>
                    <a:pt x="76" y="11579"/>
                  </a:cubicBezTo>
                  <a:lnTo>
                    <a:pt x="3985" y="15514"/>
                  </a:lnTo>
                  <a:lnTo>
                    <a:pt x="3985" y="21279"/>
                  </a:ln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62" name="Google Shape;1162;p33"/>
            <p:cNvSpPr/>
            <p:nvPr/>
          </p:nvSpPr>
          <p:spPr>
            <a:xfrm>
              <a:off x="5403083" y="3692909"/>
              <a:ext cx="250487" cy="550784"/>
            </a:xfrm>
            <a:custGeom>
              <a:avLst/>
              <a:gdLst/>
              <a:ahLst/>
              <a:cxnLst/>
              <a:rect l="l" t="t" r="r" b="b"/>
              <a:pathLst>
                <a:path w="12356" h="27169" extrusionOk="0">
                  <a:moveTo>
                    <a:pt x="5890" y="176"/>
                  </a:moveTo>
                  <a:cubicBezTo>
                    <a:pt x="3985" y="2507"/>
                    <a:pt x="2456" y="6041"/>
                    <a:pt x="1479" y="9249"/>
                  </a:cubicBezTo>
                  <a:cubicBezTo>
                    <a:pt x="702" y="11855"/>
                    <a:pt x="125" y="14788"/>
                    <a:pt x="50" y="17595"/>
                  </a:cubicBezTo>
                  <a:cubicBezTo>
                    <a:pt x="0" y="20026"/>
                    <a:pt x="301" y="22632"/>
                    <a:pt x="1454" y="24537"/>
                  </a:cubicBezTo>
                  <a:cubicBezTo>
                    <a:pt x="2632" y="26492"/>
                    <a:pt x="4361" y="27169"/>
                    <a:pt x="6165" y="27169"/>
                  </a:cubicBezTo>
                  <a:cubicBezTo>
                    <a:pt x="7970" y="27169"/>
                    <a:pt x="9699" y="26492"/>
                    <a:pt x="10877" y="24537"/>
                  </a:cubicBezTo>
                  <a:cubicBezTo>
                    <a:pt x="12055" y="22632"/>
                    <a:pt x="12356" y="20026"/>
                    <a:pt x="12281" y="17595"/>
                  </a:cubicBezTo>
                  <a:cubicBezTo>
                    <a:pt x="12206" y="14788"/>
                    <a:pt x="11629" y="11855"/>
                    <a:pt x="10852" y="9249"/>
                  </a:cubicBezTo>
                  <a:cubicBezTo>
                    <a:pt x="9900" y="6041"/>
                    <a:pt x="8346" y="2507"/>
                    <a:pt x="6441" y="176"/>
                  </a:cubicBezTo>
                  <a:cubicBezTo>
                    <a:pt x="6291" y="1"/>
                    <a:pt x="6065" y="1"/>
                    <a:pt x="5890" y="176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63" name="Google Shape;1163;p33"/>
            <p:cNvSpPr/>
            <p:nvPr/>
          </p:nvSpPr>
          <p:spPr>
            <a:xfrm>
              <a:off x="5421370" y="3795554"/>
              <a:ext cx="213409" cy="544175"/>
            </a:xfrm>
            <a:custGeom>
              <a:avLst/>
              <a:gdLst/>
              <a:ahLst/>
              <a:cxnLst/>
              <a:rect l="l" t="t" r="r" b="b"/>
              <a:pathLst>
                <a:path w="10527" h="26843" extrusionOk="0">
                  <a:moveTo>
                    <a:pt x="4988" y="26542"/>
                  </a:moveTo>
                  <a:cubicBezTo>
                    <a:pt x="4988" y="26717"/>
                    <a:pt x="5113" y="26842"/>
                    <a:pt x="5263" y="26842"/>
                  </a:cubicBezTo>
                  <a:cubicBezTo>
                    <a:pt x="5414" y="26842"/>
                    <a:pt x="5539" y="26717"/>
                    <a:pt x="5539" y="26542"/>
                  </a:cubicBezTo>
                  <a:lnTo>
                    <a:pt x="5539" y="19324"/>
                  </a:lnTo>
                  <a:lnTo>
                    <a:pt x="10451" y="14436"/>
                  </a:lnTo>
                  <a:cubicBezTo>
                    <a:pt x="10527" y="14361"/>
                    <a:pt x="10527" y="14236"/>
                    <a:pt x="10451" y="14161"/>
                  </a:cubicBezTo>
                  <a:cubicBezTo>
                    <a:pt x="10376" y="14086"/>
                    <a:pt x="10251" y="14086"/>
                    <a:pt x="10176" y="14161"/>
                  </a:cubicBezTo>
                  <a:lnTo>
                    <a:pt x="5539" y="18797"/>
                  </a:lnTo>
                  <a:lnTo>
                    <a:pt x="5539" y="14587"/>
                  </a:lnTo>
                  <a:lnTo>
                    <a:pt x="10151" y="9950"/>
                  </a:lnTo>
                  <a:cubicBezTo>
                    <a:pt x="10201" y="9875"/>
                    <a:pt x="10201" y="9775"/>
                    <a:pt x="10151" y="9700"/>
                  </a:cubicBezTo>
                  <a:cubicBezTo>
                    <a:pt x="10076" y="9624"/>
                    <a:pt x="9950" y="9624"/>
                    <a:pt x="9875" y="9700"/>
                  </a:cubicBezTo>
                  <a:lnTo>
                    <a:pt x="5539" y="14035"/>
                  </a:lnTo>
                  <a:lnTo>
                    <a:pt x="5539" y="9825"/>
                  </a:lnTo>
                  <a:lnTo>
                    <a:pt x="9248" y="6141"/>
                  </a:lnTo>
                  <a:cubicBezTo>
                    <a:pt x="9324" y="6065"/>
                    <a:pt x="9324" y="5940"/>
                    <a:pt x="9248" y="5865"/>
                  </a:cubicBezTo>
                  <a:cubicBezTo>
                    <a:pt x="9173" y="5790"/>
                    <a:pt x="9048" y="5790"/>
                    <a:pt x="8973" y="5865"/>
                  </a:cubicBezTo>
                  <a:lnTo>
                    <a:pt x="5539" y="9273"/>
                  </a:lnTo>
                  <a:lnTo>
                    <a:pt x="5539" y="5063"/>
                  </a:lnTo>
                  <a:lnTo>
                    <a:pt x="7594" y="3008"/>
                  </a:lnTo>
                  <a:cubicBezTo>
                    <a:pt x="7670" y="2933"/>
                    <a:pt x="7670" y="2807"/>
                    <a:pt x="7594" y="2757"/>
                  </a:cubicBezTo>
                  <a:cubicBezTo>
                    <a:pt x="7519" y="2682"/>
                    <a:pt x="7394" y="2682"/>
                    <a:pt x="7319" y="2757"/>
                  </a:cubicBezTo>
                  <a:lnTo>
                    <a:pt x="5539" y="4537"/>
                  </a:lnTo>
                  <a:lnTo>
                    <a:pt x="5539" y="276"/>
                  </a:lnTo>
                  <a:cubicBezTo>
                    <a:pt x="5539" y="126"/>
                    <a:pt x="5414" y="0"/>
                    <a:pt x="5263" y="0"/>
                  </a:cubicBezTo>
                  <a:cubicBezTo>
                    <a:pt x="5113" y="0"/>
                    <a:pt x="4988" y="126"/>
                    <a:pt x="4988" y="276"/>
                  </a:cubicBezTo>
                  <a:lnTo>
                    <a:pt x="4988" y="4537"/>
                  </a:lnTo>
                  <a:lnTo>
                    <a:pt x="3208" y="2757"/>
                  </a:lnTo>
                  <a:cubicBezTo>
                    <a:pt x="3133" y="2682"/>
                    <a:pt x="3008" y="2682"/>
                    <a:pt x="2933" y="2757"/>
                  </a:cubicBezTo>
                  <a:cubicBezTo>
                    <a:pt x="2857" y="2807"/>
                    <a:pt x="2857" y="2933"/>
                    <a:pt x="2933" y="3008"/>
                  </a:cubicBezTo>
                  <a:lnTo>
                    <a:pt x="4988" y="5063"/>
                  </a:lnTo>
                  <a:lnTo>
                    <a:pt x="4988" y="9273"/>
                  </a:lnTo>
                  <a:lnTo>
                    <a:pt x="1730" y="5990"/>
                  </a:lnTo>
                  <a:cubicBezTo>
                    <a:pt x="1654" y="5915"/>
                    <a:pt x="1529" y="5915"/>
                    <a:pt x="1454" y="5990"/>
                  </a:cubicBezTo>
                  <a:cubicBezTo>
                    <a:pt x="1379" y="6065"/>
                    <a:pt x="1379" y="6166"/>
                    <a:pt x="1454" y="6241"/>
                  </a:cubicBezTo>
                  <a:lnTo>
                    <a:pt x="4988" y="9825"/>
                  </a:lnTo>
                  <a:lnTo>
                    <a:pt x="4988" y="14035"/>
                  </a:lnTo>
                  <a:lnTo>
                    <a:pt x="802" y="9900"/>
                  </a:lnTo>
                  <a:cubicBezTo>
                    <a:pt x="727" y="9825"/>
                    <a:pt x="602" y="9825"/>
                    <a:pt x="527" y="9900"/>
                  </a:cubicBezTo>
                  <a:cubicBezTo>
                    <a:pt x="451" y="9975"/>
                    <a:pt x="451" y="10101"/>
                    <a:pt x="527" y="10176"/>
                  </a:cubicBezTo>
                  <a:lnTo>
                    <a:pt x="4988" y="14587"/>
                  </a:lnTo>
                  <a:lnTo>
                    <a:pt x="4988" y="18797"/>
                  </a:lnTo>
                  <a:lnTo>
                    <a:pt x="351" y="14161"/>
                  </a:lnTo>
                  <a:cubicBezTo>
                    <a:pt x="276" y="14086"/>
                    <a:pt x="151" y="14086"/>
                    <a:pt x="75" y="14161"/>
                  </a:cubicBezTo>
                  <a:cubicBezTo>
                    <a:pt x="0" y="14236"/>
                    <a:pt x="0" y="14361"/>
                    <a:pt x="75" y="14436"/>
                  </a:cubicBezTo>
                  <a:lnTo>
                    <a:pt x="4988" y="19324"/>
                  </a:lnTo>
                  <a:lnTo>
                    <a:pt x="4988" y="26542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64" name="Google Shape;1164;p33"/>
            <p:cNvSpPr/>
            <p:nvPr/>
          </p:nvSpPr>
          <p:spPr>
            <a:xfrm>
              <a:off x="3709528" y="3731024"/>
              <a:ext cx="250507" cy="550784"/>
            </a:xfrm>
            <a:custGeom>
              <a:avLst/>
              <a:gdLst/>
              <a:ahLst/>
              <a:cxnLst/>
              <a:rect l="l" t="t" r="r" b="b"/>
              <a:pathLst>
                <a:path w="12357" h="27169" extrusionOk="0">
                  <a:moveTo>
                    <a:pt x="5916" y="176"/>
                  </a:moveTo>
                  <a:cubicBezTo>
                    <a:pt x="3986" y="2507"/>
                    <a:pt x="2457" y="6040"/>
                    <a:pt x="1479" y="9248"/>
                  </a:cubicBezTo>
                  <a:cubicBezTo>
                    <a:pt x="703" y="11855"/>
                    <a:pt x="126" y="14787"/>
                    <a:pt x="51" y="17619"/>
                  </a:cubicBezTo>
                  <a:cubicBezTo>
                    <a:pt x="1" y="20025"/>
                    <a:pt x="301" y="22632"/>
                    <a:pt x="1454" y="24537"/>
                  </a:cubicBezTo>
                  <a:cubicBezTo>
                    <a:pt x="2632" y="26492"/>
                    <a:pt x="4387" y="27168"/>
                    <a:pt x="6166" y="27168"/>
                  </a:cubicBezTo>
                  <a:cubicBezTo>
                    <a:pt x="7971" y="27168"/>
                    <a:pt x="9700" y="26492"/>
                    <a:pt x="10903" y="24537"/>
                  </a:cubicBezTo>
                  <a:cubicBezTo>
                    <a:pt x="12056" y="22632"/>
                    <a:pt x="12357" y="20025"/>
                    <a:pt x="12282" y="17619"/>
                  </a:cubicBezTo>
                  <a:cubicBezTo>
                    <a:pt x="12206" y="14787"/>
                    <a:pt x="11630" y="11855"/>
                    <a:pt x="10853" y="9248"/>
                  </a:cubicBezTo>
                  <a:cubicBezTo>
                    <a:pt x="9901" y="6040"/>
                    <a:pt x="8372" y="2507"/>
                    <a:pt x="6442" y="176"/>
                  </a:cubicBezTo>
                  <a:cubicBezTo>
                    <a:pt x="6292" y="0"/>
                    <a:pt x="6066" y="0"/>
                    <a:pt x="5916" y="176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65" name="Google Shape;1165;p33"/>
            <p:cNvSpPr/>
            <p:nvPr/>
          </p:nvSpPr>
          <p:spPr>
            <a:xfrm>
              <a:off x="3727835" y="3833649"/>
              <a:ext cx="213409" cy="544195"/>
            </a:xfrm>
            <a:custGeom>
              <a:avLst/>
              <a:gdLst/>
              <a:ahLst/>
              <a:cxnLst/>
              <a:rect l="l" t="t" r="r" b="b"/>
              <a:pathLst>
                <a:path w="10527" h="26844" extrusionOk="0">
                  <a:moveTo>
                    <a:pt x="4988" y="26568"/>
                  </a:moveTo>
                  <a:cubicBezTo>
                    <a:pt x="4988" y="26718"/>
                    <a:pt x="5113" y="26843"/>
                    <a:pt x="5263" y="26843"/>
                  </a:cubicBezTo>
                  <a:cubicBezTo>
                    <a:pt x="5439" y="26843"/>
                    <a:pt x="5564" y="26718"/>
                    <a:pt x="5564" y="26568"/>
                  </a:cubicBezTo>
                  <a:lnTo>
                    <a:pt x="5564" y="19349"/>
                  </a:lnTo>
                  <a:lnTo>
                    <a:pt x="10451" y="14437"/>
                  </a:lnTo>
                  <a:cubicBezTo>
                    <a:pt x="10526" y="14362"/>
                    <a:pt x="10526" y="14237"/>
                    <a:pt x="10451" y="14161"/>
                  </a:cubicBezTo>
                  <a:cubicBezTo>
                    <a:pt x="10376" y="14086"/>
                    <a:pt x="10251" y="14086"/>
                    <a:pt x="10175" y="14161"/>
                  </a:cubicBezTo>
                  <a:lnTo>
                    <a:pt x="5564" y="18798"/>
                  </a:lnTo>
                  <a:lnTo>
                    <a:pt x="5564" y="14587"/>
                  </a:lnTo>
                  <a:lnTo>
                    <a:pt x="10150" y="9976"/>
                  </a:lnTo>
                  <a:cubicBezTo>
                    <a:pt x="10226" y="9901"/>
                    <a:pt x="10226" y="9775"/>
                    <a:pt x="10150" y="9700"/>
                  </a:cubicBezTo>
                  <a:cubicBezTo>
                    <a:pt x="10075" y="9625"/>
                    <a:pt x="9950" y="9625"/>
                    <a:pt x="9875" y="9700"/>
                  </a:cubicBezTo>
                  <a:lnTo>
                    <a:pt x="5564" y="14036"/>
                  </a:lnTo>
                  <a:lnTo>
                    <a:pt x="5564" y="9826"/>
                  </a:lnTo>
                  <a:lnTo>
                    <a:pt x="9248" y="6141"/>
                  </a:lnTo>
                  <a:cubicBezTo>
                    <a:pt x="9323" y="6066"/>
                    <a:pt x="9323" y="5941"/>
                    <a:pt x="9248" y="5866"/>
                  </a:cubicBezTo>
                  <a:cubicBezTo>
                    <a:pt x="9173" y="5790"/>
                    <a:pt x="9048" y="5790"/>
                    <a:pt x="8972" y="5866"/>
                  </a:cubicBezTo>
                  <a:lnTo>
                    <a:pt x="5564" y="9274"/>
                  </a:lnTo>
                  <a:lnTo>
                    <a:pt x="5564" y="5064"/>
                  </a:lnTo>
                  <a:lnTo>
                    <a:pt x="7594" y="3008"/>
                  </a:lnTo>
                  <a:cubicBezTo>
                    <a:pt x="7669" y="2933"/>
                    <a:pt x="7669" y="2833"/>
                    <a:pt x="7594" y="2758"/>
                  </a:cubicBezTo>
                  <a:cubicBezTo>
                    <a:pt x="7519" y="2683"/>
                    <a:pt x="7419" y="2683"/>
                    <a:pt x="7343" y="2758"/>
                  </a:cubicBezTo>
                  <a:lnTo>
                    <a:pt x="5564" y="4537"/>
                  </a:lnTo>
                  <a:lnTo>
                    <a:pt x="5564" y="277"/>
                  </a:lnTo>
                  <a:cubicBezTo>
                    <a:pt x="5564" y="126"/>
                    <a:pt x="5439" y="1"/>
                    <a:pt x="5263" y="1"/>
                  </a:cubicBezTo>
                  <a:cubicBezTo>
                    <a:pt x="5113" y="1"/>
                    <a:pt x="4988" y="126"/>
                    <a:pt x="4988" y="277"/>
                  </a:cubicBezTo>
                  <a:lnTo>
                    <a:pt x="4988" y="4537"/>
                  </a:lnTo>
                  <a:lnTo>
                    <a:pt x="3208" y="2758"/>
                  </a:lnTo>
                  <a:cubicBezTo>
                    <a:pt x="3133" y="2683"/>
                    <a:pt x="3008" y="2683"/>
                    <a:pt x="2932" y="2758"/>
                  </a:cubicBezTo>
                  <a:cubicBezTo>
                    <a:pt x="2857" y="2833"/>
                    <a:pt x="2857" y="2933"/>
                    <a:pt x="2932" y="3008"/>
                  </a:cubicBezTo>
                  <a:lnTo>
                    <a:pt x="4988" y="5064"/>
                  </a:lnTo>
                  <a:lnTo>
                    <a:pt x="4988" y="9274"/>
                  </a:lnTo>
                  <a:lnTo>
                    <a:pt x="1729" y="5991"/>
                  </a:lnTo>
                  <a:cubicBezTo>
                    <a:pt x="1654" y="5916"/>
                    <a:pt x="1554" y="5916"/>
                    <a:pt x="1479" y="5991"/>
                  </a:cubicBezTo>
                  <a:cubicBezTo>
                    <a:pt x="1404" y="6066"/>
                    <a:pt x="1404" y="6191"/>
                    <a:pt x="1479" y="6242"/>
                  </a:cubicBezTo>
                  <a:lnTo>
                    <a:pt x="4988" y="9826"/>
                  </a:lnTo>
                  <a:lnTo>
                    <a:pt x="4988" y="14036"/>
                  </a:lnTo>
                  <a:lnTo>
                    <a:pt x="802" y="9901"/>
                  </a:lnTo>
                  <a:cubicBezTo>
                    <a:pt x="727" y="9826"/>
                    <a:pt x="627" y="9826"/>
                    <a:pt x="551" y="9901"/>
                  </a:cubicBezTo>
                  <a:cubicBezTo>
                    <a:pt x="476" y="9976"/>
                    <a:pt x="476" y="10101"/>
                    <a:pt x="551" y="10176"/>
                  </a:cubicBezTo>
                  <a:lnTo>
                    <a:pt x="4988" y="14587"/>
                  </a:lnTo>
                  <a:lnTo>
                    <a:pt x="4988" y="18798"/>
                  </a:lnTo>
                  <a:lnTo>
                    <a:pt x="351" y="14161"/>
                  </a:lnTo>
                  <a:cubicBezTo>
                    <a:pt x="276" y="14086"/>
                    <a:pt x="150" y="14086"/>
                    <a:pt x="75" y="14161"/>
                  </a:cubicBezTo>
                  <a:cubicBezTo>
                    <a:pt x="0" y="14237"/>
                    <a:pt x="0" y="14362"/>
                    <a:pt x="75" y="14437"/>
                  </a:cubicBezTo>
                  <a:lnTo>
                    <a:pt x="4988" y="19349"/>
                  </a:lnTo>
                  <a:lnTo>
                    <a:pt x="4988" y="2656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66" name="Google Shape;1166;p33"/>
            <p:cNvSpPr/>
            <p:nvPr/>
          </p:nvSpPr>
          <p:spPr>
            <a:xfrm>
              <a:off x="3914311" y="4210170"/>
              <a:ext cx="1531385" cy="45248"/>
            </a:xfrm>
            <a:custGeom>
              <a:avLst/>
              <a:gdLst/>
              <a:ahLst/>
              <a:cxnLst/>
              <a:rect l="l" t="t" r="r" b="b"/>
              <a:pathLst>
                <a:path w="75540" h="2232" extrusionOk="0">
                  <a:moveTo>
                    <a:pt x="75539" y="0"/>
                  </a:moveTo>
                  <a:lnTo>
                    <a:pt x="0" y="0"/>
                  </a:lnTo>
                  <a:lnTo>
                    <a:pt x="0" y="2231"/>
                  </a:lnTo>
                  <a:lnTo>
                    <a:pt x="75539" y="2231"/>
                  </a:lnTo>
                  <a:lnTo>
                    <a:pt x="7553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67" name="Google Shape;1167;p33"/>
            <p:cNvSpPr/>
            <p:nvPr/>
          </p:nvSpPr>
          <p:spPr>
            <a:xfrm>
              <a:off x="3883820" y="4255400"/>
              <a:ext cx="1592364" cy="45228"/>
            </a:xfrm>
            <a:custGeom>
              <a:avLst/>
              <a:gdLst/>
              <a:ahLst/>
              <a:cxnLst/>
              <a:rect l="l" t="t" r="r" b="b"/>
              <a:pathLst>
                <a:path w="78548" h="2231" extrusionOk="0">
                  <a:moveTo>
                    <a:pt x="78547" y="2231"/>
                  </a:moveTo>
                  <a:lnTo>
                    <a:pt x="0" y="2231"/>
                  </a:lnTo>
                  <a:lnTo>
                    <a:pt x="0" y="0"/>
                  </a:lnTo>
                  <a:lnTo>
                    <a:pt x="78547" y="0"/>
                  </a:lnTo>
                  <a:lnTo>
                    <a:pt x="78547" y="223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68" name="Google Shape;1168;p33"/>
            <p:cNvSpPr/>
            <p:nvPr/>
          </p:nvSpPr>
          <p:spPr>
            <a:xfrm>
              <a:off x="3838589" y="3391096"/>
              <a:ext cx="684420" cy="818543"/>
            </a:xfrm>
            <a:custGeom>
              <a:avLst/>
              <a:gdLst/>
              <a:ahLst/>
              <a:cxnLst/>
              <a:rect l="l" t="t" r="r" b="b"/>
              <a:pathLst>
                <a:path w="33761" h="40377" extrusionOk="0">
                  <a:moveTo>
                    <a:pt x="1" y="0"/>
                  </a:moveTo>
                  <a:lnTo>
                    <a:pt x="16517" y="0"/>
                  </a:lnTo>
                  <a:lnTo>
                    <a:pt x="33008" y="0"/>
                  </a:lnTo>
                  <a:cubicBezTo>
                    <a:pt x="33134" y="6717"/>
                    <a:pt x="33259" y="13459"/>
                    <a:pt x="33384" y="20201"/>
                  </a:cubicBezTo>
                  <a:cubicBezTo>
                    <a:pt x="33510" y="26918"/>
                    <a:pt x="33635" y="33660"/>
                    <a:pt x="33760" y="40376"/>
                  </a:cubicBezTo>
                  <a:lnTo>
                    <a:pt x="19249" y="40376"/>
                  </a:lnTo>
                  <a:lnTo>
                    <a:pt x="4738" y="40376"/>
                  </a:lnTo>
                  <a:cubicBezTo>
                    <a:pt x="3961" y="33660"/>
                    <a:pt x="3184" y="26918"/>
                    <a:pt x="2382" y="20201"/>
                  </a:cubicBezTo>
                  <a:cubicBezTo>
                    <a:pt x="1605" y="13459"/>
                    <a:pt x="803" y="6717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69" name="Google Shape;1169;p33"/>
            <p:cNvSpPr/>
            <p:nvPr/>
          </p:nvSpPr>
          <p:spPr>
            <a:xfrm>
              <a:off x="3808098" y="3304710"/>
              <a:ext cx="491345" cy="86401"/>
            </a:xfrm>
            <a:custGeom>
              <a:avLst/>
              <a:gdLst/>
              <a:ahLst/>
              <a:cxnLst/>
              <a:rect l="l" t="t" r="r" b="b"/>
              <a:pathLst>
                <a:path w="24237" h="4262" extrusionOk="0">
                  <a:moveTo>
                    <a:pt x="23710" y="1"/>
                  </a:moveTo>
                  <a:lnTo>
                    <a:pt x="12633" y="1"/>
                  </a:lnTo>
                  <a:lnTo>
                    <a:pt x="1555" y="1"/>
                  </a:lnTo>
                  <a:cubicBezTo>
                    <a:pt x="1029" y="1429"/>
                    <a:pt x="527" y="2833"/>
                    <a:pt x="1" y="4261"/>
                  </a:cubicBezTo>
                  <a:lnTo>
                    <a:pt x="12131" y="4261"/>
                  </a:lnTo>
                  <a:lnTo>
                    <a:pt x="24237" y="4261"/>
                  </a:lnTo>
                  <a:cubicBezTo>
                    <a:pt x="24061" y="2833"/>
                    <a:pt x="23886" y="1429"/>
                    <a:pt x="237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70" name="Google Shape;1170;p33"/>
            <p:cNvSpPr/>
            <p:nvPr/>
          </p:nvSpPr>
          <p:spPr>
            <a:xfrm>
              <a:off x="4825853" y="3391096"/>
              <a:ext cx="695590" cy="818543"/>
            </a:xfrm>
            <a:custGeom>
              <a:avLst/>
              <a:gdLst/>
              <a:ahLst/>
              <a:cxnLst/>
              <a:rect l="l" t="t" r="r" b="b"/>
              <a:pathLst>
                <a:path w="34312" h="40377" extrusionOk="0">
                  <a:moveTo>
                    <a:pt x="34312" y="0"/>
                  </a:moveTo>
                  <a:lnTo>
                    <a:pt x="17820" y="0"/>
                  </a:lnTo>
                  <a:lnTo>
                    <a:pt x="1304" y="0"/>
                  </a:lnTo>
                  <a:cubicBezTo>
                    <a:pt x="1103" y="6717"/>
                    <a:pt x="878" y="13459"/>
                    <a:pt x="652" y="20201"/>
                  </a:cubicBezTo>
                  <a:cubicBezTo>
                    <a:pt x="427" y="26918"/>
                    <a:pt x="226" y="33660"/>
                    <a:pt x="1" y="40376"/>
                  </a:cubicBezTo>
                  <a:lnTo>
                    <a:pt x="14512" y="40376"/>
                  </a:lnTo>
                  <a:lnTo>
                    <a:pt x="28998" y="40376"/>
                  </a:lnTo>
                  <a:cubicBezTo>
                    <a:pt x="29876" y="33660"/>
                    <a:pt x="30778" y="26918"/>
                    <a:pt x="31655" y="20201"/>
                  </a:cubicBezTo>
                  <a:cubicBezTo>
                    <a:pt x="32532" y="13459"/>
                    <a:pt x="33409" y="6717"/>
                    <a:pt x="3431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71" name="Google Shape;1171;p33"/>
            <p:cNvSpPr/>
            <p:nvPr/>
          </p:nvSpPr>
          <p:spPr>
            <a:xfrm>
              <a:off x="5060601" y="3304710"/>
              <a:ext cx="490838" cy="86401"/>
            </a:xfrm>
            <a:custGeom>
              <a:avLst/>
              <a:gdLst/>
              <a:ahLst/>
              <a:cxnLst/>
              <a:rect l="l" t="t" r="r" b="b"/>
              <a:pathLst>
                <a:path w="24212" h="4262" extrusionOk="0">
                  <a:moveTo>
                    <a:pt x="627" y="1"/>
                  </a:moveTo>
                  <a:lnTo>
                    <a:pt x="11705" y="1"/>
                  </a:lnTo>
                  <a:lnTo>
                    <a:pt x="22758" y="1"/>
                  </a:lnTo>
                  <a:cubicBezTo>
                    <a:pt x="23259" y="1429"/>
                    <a:pt x="23735" y="2833"/>
                    <a:pt x="24211" y="4261"/>
                  </a:cubicBezTo>
                  <a:lnTo>
                    <a:pt x="12131" y="4261"/>
                  </a:lnTo>
                  <a:lnTo>
                    <a:pt x="1" y="4261"/>
                  </a:lnTo>
                  <a:cubicBezTo>
                    <a:pt x="201" y="2833"/>
                    <a:pt x="402" y="1429"/>
                    <a:pt x="627" y="1"/>
                  </a:cubicBezTo>
                </a:path>
              </a:pathLst>
            </a:custGeom>
            <a:solidFill>
              <a:srgbClr val="3F36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72" name="Google Shape;1172;p33"/>
            <p:cNvSpPr/>
            <p:nvPr/>
          </p:nvSpPr>
          <p:spPr>
            <a:xfrm>
              <a:off x="5070251" y="3450031"/>
              <a:ext cx="403950" cy="734209"/>
            </a:xfrm>
            <a:custGeom>
              <a:avLst/>
              <a:gdLst/>
              <a:ahLst/>
              <a:cxnLst/>
              <a:rect l="l" t="t" r="r" b="b"/>
              <a:pathLst>
                <a:path w="19926" h="36217" extrusionOk="0">
                  <a:moveTo>
                    <a:pt x="14161" y="7394"/>
                  </a:moveTo>
                  <a:lnTo>
                    <a:pt x="14161" y="7444"/>
                  </a:lnTo>
                  <a:cubicBezTo>
                    <a:pt x="14036" y="8447"/>
                    <a:pt x="13936" y="9474"/>
                    <a:pt x="13811" y="10477"/>
                  </a:cubicBezTo>
                  <a:lnTo>
                    <a:pt x="13785" y="10803"/>
                  </a:lnTo>
                  <a:lnTo>
                    <a:pt x="14111" y="10803"/>
                  </a:lnTo>
                  <a:lnTo>
                    <a:pt x="16066" y="10803"/>
                  </a:lnTo>
                  <a:lnTo>
                    <a:pt x="16342" y="10803"/>
                  </a:lnTo>
                  <a:lnTo>
                    <a:pt x="18322" y="10803"/>
                  </a:lnTo>
                  <a:lnTo>
                    <a:pt x="18572" y="10803"/>
                  </a:lnTo>
                  <a:lnTo>
                    <a:pt x="18623" y="10552"/>
                  </a:lnTo>
                  <a:cubicBezTo>
                    <a:pt x="18723" y="9524"/>
                    <a:pt x="18848" y="8522"/>
                    <a:pt x="18999" y="7494"/>
                  </a:cubicBezTo>
                  <a:lnTo>
                    <a:pt x="18999" y="7394"/>
                  </a:lnTo>
                  <a:lnTo>
                    <a:pt x="18999" y="7394"/>
                  </a:lnTo>
                  <a:lnTo>
                    <a:pt x="19049" y="7143"/>
                  </a:lnTo>
                  <a:cubicBezTo>
                    <a:pt x="19174" y="6016"/>
                    <a:pt x="19299" y="4863"/>
                    <a:pt x="19450" y="3735"/>
                  </a:cubicBezTo>
                  <a:lnTo>
                    <a:pt x="19475" y="3635"/>
                  </a:lnTo>
                  <a:lnTo>
                    <a:pt x="19475" y="3635"/>
                  </a:lnTo>
                  <a:lnTo>
                    <a:pt x="19500" y="3384"/>
                  </a:lnTo>
                  <a:cubicBezTo>
                    <a:pt x="19625" y="2356"/>
                    <a:pt x="19750" y="1354"/>
                    <a:pt x="19876" y="326"/>
                  </a:cubicBezTo>
                  <a:lnTo>
                    <a:pt x="19926" y="1"/>
                  </a:lnTo>
                  <a:lnTo>
                    <a:pt x="19575" y="1"/>
                  </a:lnTo>
                  <a:lnTo>
                    <a:pt x="17545" y="1"/>
                  </a:lnTo>
                  <a:lnTo>
                    <a:pt x="17269" y="1"/>
                  </a:lnTo>
                  <a:lnTo>
                    <a:pt x="15239" y="1"/>
                  </a:lnTo>
                  <a:lnTo>
                    <a:pt x="14988" y="1"/>
                  </a:lnTo>
                  <a:lnTo>
                    <a:pt x="14963" y="251"/>
                  </a:lnTo>
                  <a:cubicBezTo>
                    <a:pt x="14838" y="1279"/>
                    <a:pt x="14738" y="2281"/>
                    <a:pt x="14613" y="3309"/>
                  </a:cubicBezTo>
                  <a:lnTo>
                    <a:pt x="14587" y="3635"/>
                  </a:lnTo>
                  <a:lnTo>
                    <a:pt x="14587" y="3635"/>
                  </a:lnTo>
                  <a:lnTo>
                    <a:pt x="14587" y="3660"/>
                  </a:lnTo>
                  <a:cubicBezTo>
                    <a:pt x="14437" y="4788"/>
                    <a:pt x="14312" y="5940"/>
                    <a:pt x="14186" y="7068"/>
                  </a:cubicBezTo>
                  <a:lnTo>
                    <a:pt x="14161" y="7394"/>
                  </a:lnTo>
                  <a:close/>
                  <a:moveTo>
                    <a:pt x="8247" y="7168"/>
                  </a:moveTo>
                  <a:lnTo>
                    <a:pt x="8272" y="7068"/>
                  </a:lnTo>
                  <a:cubicBezTo>
                    <a:pt x="8372" y="5940"/>
                    <a:pt x="8472" y="4813"/>
                    <a:pt x="8572" y="3685"/>
                  </a:cubicBezTo>
                  <a:lnTo>
                    <a:pt x="8597" y="3409"/>
                  </a:lnTo>
                  <a:lnTo>
                    <a:pt x="8597" y="3409"/>
                  </a:lnTo>
                  <a:lnTo>
                    <a:pt x="8597" y="3309"/>
                  </a:lnTo>
                  <a:cubicBezTo>
                    <a:pt x="8698" y="2306"/>
                    <a:pt x="8798" y="1279"/>
                    <a:pt x="8898" y="276"/>
                  </a:cubicBezTo>
                  <a:lnTo>
                    <a:pt x="8923" y="1"/>
                  </a:lnTo>
                  <a:lnTo>
                    <a:pt x="9174" y="1"/>
                  </a:lnTo>
                  <a:lnTo>
                    <a:pt x="11229" y="1"/>
                  </a:lnTo>
                  <a:lnTo>
                    <a:pt x="11505" y="1"/>
                  </a:lnTo>
                  <a:lnTo>
                    <a:pt x="13535" y="1"/>
                  </a:lnTo>
                  <a:lnTo>
                    <a:pt x="13861" y="1"/>
                  </a:lnTo>
                  <a:lnTo>
                    <a:pt x="13811" y="326"/>
                  </a:lnTo>
                  <a:cubicBezTo>
                    <a:pt x="13710" y="1354"/>
                    <a:pt x="13610" y="2356"/>
                    <a:pt x="13510" y="3384"/>
                  </a:cubicBezTo>
                  <a:lnTo>
                    <a:pt x="13510" y="3409"/>
                  </a:lnTo>
                  <a:lnTo>
                    <a:pt x="13510" y="3409"/>
                  </a:lnTo>
                  <a:lnTo>
                    <a:pt x="13460" y="3735"/>
                  </a:lnTo>
                  <a:cubicBezTo>
                    <a:pt x="13334" y="4863"/>
                    <a:pt x="13209" y="5991"/>
                    <a:pt x="13109" y="7143"/>
                  </a:cubicBezTo>
                  <a:lnTo>
                    <a:pt x="13109" y="7168"/>
                  </a:lnTo>
                  <a:lnTo>
                    <a:pt x="13109" y="7168"/>
                  </a:lnTo>
                  <a:lnTo>
                    <a:pt x="13084" y="7319"/>
                  </a:lnTo>
                  <a:lnTo>
                    <a:pt x="13084" y="7394"/>
                  </a:lnTo>
                  <a:lnTo>
                    <a:pt x="13084" y="7394"/>
                  </a:lnTo>
                  <a:lnTo>
                    <a:pt x="13059" y="7494"/>
                  </a:lnTo>
                  <a:cubicBezTo>
                    <a:pt x="12958" y="8522"/>
                    <a:pt x="12833" y="9524"/>
                    <a:pt x="12758" y="10552"/>
                  </a:cubicBezTo>
                  <a:lnTo>
                    <a:pt x="12733" y="10803"/>
                  </a:lnTo>
                  <a:lnTo>
                    <a:pt x="12457" y="10803"/>
                  </a:lnTo>
                  <a:lnTo>
                    <a:pt x="10477" y="10803"/>
                  </a:lnTo>
                  <a:lnTo>
                    <a:pt x="10201" y="10803"/>
                  </a:lnTo>
                  <a:lnTo>
                    <a:pt x="8222" y="10803"/>
                  </a:lnTo>
                  <a:lnTo>
                    <a:pt x="7921" y="10803"/>
                  </a:lnTo>
                  <a:lnTo>
                    <a:pt x="7946" y="10477"/>
                  </a:lnTo>
                  <a:cubicBezTo>
                    <a:pt x="8021" y="9474"/>
                    <a:pt x="8121" y="8447"/>
                    <a:pt x="8222" y="7444"/>
                  </a:cubicBezTo>
                  <a:lnTo>
                    <a:pt x="8247" y="7168"/>
                  </a:lnTo>
                  <a:close/>
                  <a:moveTo>
                    <a:pt x="2181" y="7168"/>
                  </a:moveTo>
                  <a:lnTo>
                    <a:pt x="2181" y="7093"/>
                  </a:lnTo>
                  <a:cubicBezTo>
                    <a:pt x="2257" y="5940"/>
                    <a:pt x="2332" y="4813"/>
                    <a:pt x="2432" y="3685"/>
                  </a:cubicBezTo>
                  <a:lnTo>
                    <a:pt x="2432" y="3635"/>
                  </a:lnTo>
                  <a:lnTo>
                    <a:pt x="2432" y="3635"/>
                  </a:lnTo>
                  <a:lnTo>
                    <a:pt x="2457" y="3309"/>
                  </a:lnTo>
                  <a:cubicBezTo>
                    <a:pt x="2532" y="2306"/>
                    <a:pt x="2607" y="1279"/>
                    <a:pt x="2683" y="276"/>
                  </a:cubicBezTo>
                  <a:lnTo>
                    <a:pt x="2708" y="1"/>
                  </a:lnTo>
                  <a:lnTo>
                    <a:pt x="2983" y="1"/>
                  </a:lnTo>
                  <a:lnTo>
                    <a:pt x="5013" y="1"/>
                  </a:lnTo>
                  <a:lnTo>
                    <a:pt x="5289" y="1"/>
                  </a:lnTo>
                  <a:lnTo>
                    <a:pt x="7319" y="1"/>
                  </a:lnTo>
                  <a:lnTo>
                    <a:pt x="7645" y="1"/>
                  </a:lnTo>
                  <a:lnTo>
                    <a:pt x="7620" y="326"/>
                  </a:lnTo>
                  <a:cubicBezTo>
                    <a:pt x="7520" y="1329"/>
                    <a:pt x="7445" y="2356"/>
                    <a:pt x="7344" y="3359"/>
                  </a:cubicBezTo>
                  <a:lnTo>
                    <a:pt x="7344" y="3409"/>
                  </a:lnTo>
                  <a:lnTo>
                    <a:pt x="7344" y="3409"/>
                  </a:lnTo>
                  <a:lnTo>
                    <a:pt x="7319" y="3735"/>
                  </a:lnTo>
                  <a:cubicBezTo>
                    <a:pt x="7219" y="4863"/>
                    <a:pt x="7119" y="5991"/>
                    <a:pt x="7018" y="7118"/>
                  </a:cubicBezTo>
                  <a:lnTo>
                    <a:pt x="7018" y="7168"/>
                  </a:lnTo>
                  <a:lnTo>
                    <a:pt x="7018" y="7168"/>
                  </a:lnTo>
                  <a:lnTo>
                    <a:pt x="6993" y="7494"/>
                  </a:lnTo>
                  <a:cubicBezTo>
                    <a:pt x="6893" y="8497"/>
                    <a:pt x="6818" y="9524"/>
                    <a:pt x="6718" y="10527"/>
                  </a:cubicBezTo>
                  <a:lnTo>
                    <a:pt x="6693" y="10803"/>
                  </a:lnTo>
                  <a:lnTo>
                    <a:pt x="6417" y="10803"/>
                  </a:lnTo>
                  <a:lnTo>
                    <a:pt x="4462" y="10803"/>
                  </a:lnTo>
                  <a:lnTo>
                    <a:pt x="4186" y="10803"/>
                  </a:lnTo>
                  <a:lnTo>
                    <a:pt x="2206" y="10803"/>
                  </a:lnTo>
                  <a:lnTo>
                    <a:pt x="1906" y="10803"/>
                  </a:lnTo>
                  <a:lnTo>
                    <a:pt x="1931" y="10502"/>
                  </a:lnTo>
                  <a:cubicBezTo>
                    <a:pt x="2006" y="9474"/>
                    <a:pt x="2081" y="8447"/>
                    <a:pt x="2156" y="7444"/>
                  </a:cubicBezTo>
                  <a:lnTo>
                    <a:pt x="2156" y="7168"/>
                  </a:lnTo>
                  <a:close/>
                  <a:moveTo>
                    <a:pt x="1204" y="20201"/>
                  </a:moveTo>
                  <a:lnTo>
                    <a:pt x="1204" y="20201"/>
                  </a:lnTo>
                  <a:lnTo>
                    <a:pt x="1229" y="19900"/>
                  </a:lnTo>
                  <a:cubicBezTo>
                    <a:pt x="1304" y="18748"/>
                    <a:pt x="1404" y="17620"/>
                    <a:pt x="1480" y="16492"/>
                  </a:cubicBezTo>
                  <a:lnTo>
                    <a:pt x="1480" y="16442"/>
                  </a:lnTo>
                  <a:lnTo>
                    <a:pt x="1480" y="16442"/>
                  </a:lnTo>
                  <a:lnTo>
                    <a:pt x="1505" y="16116"/>
                  </a:lnTo>
                  <a:cubicBezTo>
                    <a:pt x="1580" y="15113"/>
                    <a:pt x="1655" y="14086"/>
                    <a:pt x="1730" y="13083"/>
                  </a:cubicBezTo>
                  <a:lnTo>
                    <a:pt x="1755" y="12808"/>
                  </a:lnTo>
                  <a:lnTo>
                    <a:pt x="2031" y="12808"/>
                  </a:lnTo>
                  <a:lnTo>
                    <a:pt x="3986" y="12808"/>
                  </a:lnTo>
                  <a:lnTo>
                    <a:pt x="4262" y="12808"/>
                  </a:lnTo>
                  <a:lnTo>
                    <a:pt x="6191" y="12808"/>
                  </a:lnTo>
                  <a:lnTo>
                    <a:pt x="6517" y="12808"/>
                  </a:lnTo>
                  <a:lnTo>
                    <a:pt x="6492" y="13133"/>
                  </a:lnTo>
                  <a:cubicBezTo>
                    <a:pt x="6392" y="14136"/>
                    <a:pt x="6317" y="15164"/>
                    <a:pt x="6216" y="16166"/>
                  </a:cubicBezTo>
                  <a:lnTo>
                    <a:pt x="6216" y="16216"/>
                  </a:lnTo>
                  <a:lnTo>
                    <a:pt x="6216" y="16216"/>
                  </a:lnTo>
                  <a:lnTo>
                    <a:pt x="6191" y="16542"/>
                  </a:lnTo>
                  <a:cubicBezTo>
                    <a:pt x="6091" y="17670"/>
                    <a:pt x="5991" y="18798"/>
                    <a:pt x="5891" y="19951"/>
                  </a:cubicBezTo>
                  <a:lnTo>
                    <a:pt x="5891" y="19976"/>
                  </a:lnTo>
                  <a:lnTo>
                    <a:pt x="5891" y="19976"/>
                  </a:lnTo>
                  <a:lnTo>
                    <a:pt x="5866" y="20301"/>
                  </a:lnTo>
                  <a:cubicBezTo>
                    <a:pt x="5790" y="21304"/>
                    <a:pt x="5690" y="22331"/>
                    <a:pt x="5590" y="23334"/>
                  </a:cubicBezTo>
                  <a:lnTo>
                    <a:pt x="5590" y="23610"/>
                  </a:lnTo>
                  <a:lnTo>
                    <a:pt x="5314" y="23610"/>
                  </a:lnTo>
                  <a:lnTo>
                    <a:pt x="3435" y="23610"/>
                  </a:lnTo>
                  <a:lnTo>
                    <a:pt x="3159" y="23610"/>
                  </a:lnTo>
                  <a:lnTo>
                    <a:pt x="1254" y="23610"/>
                  </a:lnTo>
                  <a:lnTo>
                    <a:pt x="953" y="23610"/>
                  </a:lnTo>
                  <a:lnTo>
                    <a:pt x="978" y="23309"/>
                  </a:lnTo>
                  <a:cubicBezTo>
                    <a:pt x="1054" y="22281"/>
                    <a:pt x="1129" y="21254"/>
                    <a:pt x="1204" y="20251"/>
                  </a:cubicBezTo>
                  <a:close/>
                  <a:moveTo>
                    <a:pt x="7044" y="20201"/>
                  </a:moveTo>
                  <a:lnTo>
                    <a:pt x="7044" y="20251"/>
                  </a:lnTo>
                  <a:cubicBezTo>
                    <a:pt x="6943" y="21254"/>
                    <a:pt x="6843" y="22281"/>
                    <a:pt x="6743" y="23284"/>
                  </a:cubicBezTo>
                  <a:lnTo>
                    <a:pt x="6718" y="23610"/>
                  </a:lnTo>
                  <a:lnTo>
                    <a:pt x="7044" y="23610"/>
                  </a:lnTo>
                  <a:lnTo>
                    <a:pt x="8948" y="23610"/>
                  </a:lnTo>
                  <a:lnTo>
                    <a:pt x="9224" y="23610"/>
                  </a:lnTo>
                  <a:lnTo>
                    <a:pt x="11079" y="23610"/>
                  </a:lnTo>
                  <a:lnTo>
                    <a:pt x="11354" y="23610"/>
                  </a:lnTo>
                  <a:lnTo>
                    <a:pt x="11379" y="23359"/>
                  </a:lnTo>
                  <a:cubicBezTo>
                    <a:pt x="11480" y="22331"/>
                    <a:pt x="11605" y="21329"/>
                    <a:pt x="11705" y="20301"/>
                  </a:cubicBezTo>
                  <a:lnTo>
                    <a:pt x="11730" y="20201"/>
                  </a:lnTo>
                  <a:lnTo>
                    <a:pt x="11730" y="20201"/>
                  </a:lnTo>
                  <a:lnTo>
                    <a:pt x="11730" y="20126"/>
                  </a:lnTo>
                  <a:lnTo>
                    <a:pt x="11755" y="19976"/>
                  </a:lnTo>
                  <a:lnTo>
                    <a:pt x="11755" y="19976"/>
                  </a:lnTo>
                  <a:lnTo>
                    <a:pt x="11755" y="19951"/>
                  </a:lnTo>
                  <a:cubicBezTo>
                    <a:pt x="11856" y="18798"/>
                    <a:pt x="11981" y="17670"/>
                    <a:pt x="12106" y="16542"/>
                  </a:cubicBezTo>
                  <a:lnTo>
                    <a:pt x="12106" y="16442"/>
                  </a:lnTo>
                  <a:lnTo>
                    <a:pt x="12106" y="16442"/>
                  </a:lnTo>
                  <a:lnTo>
                    <a:pt x="12131" y="16316"/>
                  </a:lnTo>
                  <a:lnTo>
                    <a:pt x="12131" y="16216"/>
                  </a:lnTo>
                  <a:lnTo>
                    <a:pt x="12131" y="16216"/>
                  </a:lnTo>
                  <a:lnTo>
                    <a:pt x="12156" y="16191"/>
                  </a:lnTo>
                  <a:cubicBezTo>
                    <a:pt x="12257" y="15164"/>
                    <a:pt x="12357" y="14161"/>
                    <a:pt x="12457" y="13133"/>
                  </a:cubicBezTo>
                  <a:lnTo>
                    <a:pt x="12507" y="12808"/>
                  </a:lnTo>
                  <a:lnTo>
                    <a:pt x="12181" y="12808"/>
                  </a:lnTo>
                  <a:lnTo>
                    <a:pt x="10227" y="12808"/>
                  </a:lnTo>
                  <a:lnTo>
                    <a:pt x="9951" y="12808"/>
                  </a:lnTo>
                  <a:lnTo>
                    <a:pt x="7996" y="12808"/>
                  </a:lnTo>
                  <a:lnTo>
                    <a:pt x="7720" y="12808"/>
                  </a:lnTo>
                  <a:lnTo>
                    <a:pt x="7695" y="13083"/>
                  </a:lnTo>
                  <a:cubicBezTo>
                    <a:pt x="7620" y="14086"/>
                    <a:pt x="7520" y="15113"/>
                    <a:pt x="7419" y="16116"/>
                  </a:cubicBezTo>
                  <a:lnTo>
                    <a:pt x="7369" y="16442"/>
                  </a:lnTo>
                  <a:lnTo>
                    <a:pt x="7394" y="16442"/>
                  </a:lnTo>
                  <a:lnTo>
                    <a:pt x="7394" y="16492"/>
                  </a:lnTo>
                  <a:cubicBezTo>
                    <a:pt x="7269" y="17620"/>
                    <a:pt x="7169" y="18748"/>
                    <a:pt x="7069" y="19900"/>
                  </a:cubicBezTo>
                  <a:lnTo>
                    <a:pt x="7044" y="20201"/>
                  </a:lnTo>
                  <a:close/>
                  <a:moveTo>
                    <a:pt x="12733" y="20201"/>
                  </a:moveTo>
                  <a:lnTo>
                    <a:pt x="12733" y="20201"/>
                  </a:lnTo>
                  <a:lnTo>
                    <a:pt x="12758" y="19875"/>
                  </a:lnTo>
                  <a:cubicBezTo>
                    <a:pt x="12883" y="18748"/>
                    <a:pt x="13034" y="17620"/>
                    <a:pt x="13134" y="16467"/>
                  </a:cubicBezTo>
                  <a:lnTo>
                    <a:pt x="13159" y="16442"/>
                  </a:lnTo>
                  <a:lnTo>
                    <a:pt x="13134" y="16442"/>
                  </a:lnTo>
                  <a:lnTo>
                    <a:pt x="13184" y="16116"/>
                  </a:lnTo>
                  <a:cubicBezTo>
                    <a:pt x="13309" y="15113"/>
                    <a:pt x="13409" y="14086"/>
                    <a:pt x="13510" y="13083"/>
                  </a:cubicBezTo>
                  <a:lnTo>
                    <a:pt x="13560" y="12808"/>
                  </a:lnTo>
                  <a:lnTo>
                    <a:pt x="13811" y="12808"/>
                  </a:lnTo>
                  <a:lnTo>
                    <a:pt x="15765" y="12808"/>
                  </a:lnTo>
                  <a:lnTo>
                    <a:pt x="16041" y="12808"/>
                  </a:lnTo>
                  <a:lnTo>
                    <a:pt x="17996" y="12808"/>
                  </a:lnTo>
                  <a:lnTo>
                    <a:pt x="18322" y="12808"/>
                  </a:lnTo>
                  <a:lnTo>
                    <a:pt x="18272" y="13133"/>
                  </a:lnTo>
                  <a:cubicBezTo>
                    <a:pt x="18171" y="14161"/>
                    <a:pt x="18046" y="15164"/>
                    <a:pt x="17896" y="16191"/>
                  </a:cubicBezTo>
                  <a:lnTo>
                    <a:pt x="17871" y="16442"/>
                  </a:lnTo>
                  <a:lnTo>
                    <a:pt x="17871" y="16442"/>
                  </a:lnTo>
                  <a:lnTo>
                    <a:pt x="17846" y="16542"/>
                  </a:lnTo>
                  <a:cubicBezTo>
                    <a:pt x="17720" y="17670"/>
                    <a:pt x="17570" y="18823"/>
                    <a:pt x="17445" y="19951"/>
                  </a:cubicBezTo>
                  <a:lnTo>
                    <a:pt x="17420" y="20201"/>
                  </a:lnTo>
                  <a:lnTo>
                    <a:pt x="17420" y="20201"/>
                  </a:lnTo>
                  <a:lnTo>
                    <a:pt x="17394" y="20301"/>
                  </a:lnTo>
                  <a:cubicBezTo>
                    <a:pt x="17269" y="21329"/>
                    <a:pt x="17144" y="22331"/>
                    <a:pt x="17019" y="23359"/>
                  </a:cubicBezTo>
                  <a:lnTo>
                    <a:pt x="16993" y="23610"/>
                  </a:lnTo>
                  <a:lnTo>
                    <a:pt x="16718" y="23610"/>
                  </a:lnTo>
                  <a:lnTo>
                    <a:pt x="14838" y="23610"/>
                  </a:lnTo>
                  <a:lnTo>
                    <a:pt x="14587" y="23610"/>
                  </a:lnTo>
                  <a:lnTo>
                    <a:pt x="12683" y="23610"/>
                  </a:lnTo>
                  <a:lnTo>
                    <a:pt x="12357" y="23610"/>
                  </a:lnTo>
                  <a:lnTo>
                    <a:pt x="12382" y="23284"/>
                  </a:lnTo>
                  <a:cubicBezTo>
                    <a:pt x="12507" y="22281"/>
                    <a:pt x="12607" y="21254"/>
                    <a:pt x="12733" y="20251"/>
                  </a:cubicBezTo>
                  <a:close/>
                  <a:moveTo>
                    <a:pt x="11329" y="32808"/>
                  </a:moveTo>
                  <a:lnTo>
                    <a:pt x="11329" y="32833"/>
                  </a:lnTo>
                  <a:cubicBezTo>
                    <a:pt x="11204" y="33860"/>
                    <a:pt x="11104" y="34863"/>
                    <a:pt x="10978" y="35890"/>
                  </a:cubicBezTo>
                  <a:lnTo>
                    <a:pt x="10953" y="36216"/>
                  </a:lnTo>
                  <a:lnTo>
                    <a:pt x="11279" y="36216"/>
                  </a:lnTo>
                  <a:lnTo>
                    <a:pt x="13109" y="36216"/>
                  </a:lnTo>
                  <a:lnTo>
                    <a:pt x="13359" y="36216"/>
                  </a:lnTo>
                  <a:lnTo>
                    <a:pt x="15164" y="36216"/>
                  </a:lnTo>
                  <a:lnTo>
                    <a:pt x="15415" y="36216"/>
                  </a:lnTo>
                  <a:lnTo>
                    <a:pt x="15465" y="35966"/>
                  </a:lnTo>
                  <a:cubicBezTo>
                    <a:pt x="15565" y="34938"/>
                    <a:pt x="15690" y="33936"/>
                    <a:pt x="15841" y="32908"/>
                  </a:cubicBezTo>
                  <a:lnTo>
                    <a:pt x="15866" y="32582"/>
                  </a:lnTo>
                  <a:lnTo>
                    <a:pt x="15866" y="32582"/>
                  </a:lnTo>
                  <a:lnTo>
                    <a:pt x="15866" y="32557"/>
                  </a:lnTo>
                  <a:cubicBezTo>
                    <a:pt x="16016" y="31429"/>
                    <a:pt x="16141" y="30276"/>
                    <a:pt x="16292" y="29149"/>
                  </a:cubicBezTo>
                  <a:lnTo>
                    <a:pt x="16317" y="29048"/>
                  </a:lnTo>
                  <a:lnTo>
                    <a:pt x="16317" y="29048"/>
                  </a:lnTo>
                  <a:lnTo>
                    <a:pt x="16342" y="28798"/>
                  </a:lnTo>
                  <a:cubicBezTo>
                    <a:pt x="16467" y="27770"/>
                    <a:pt x="16592" y="26743"/>
                    <a:pt x="16718" y="25740"/>
                  </a:cubicBezTo>
                  <a:lnTo>
                    <a:pt x="16768" y="25414"/>
                  </a:lnTo>
                  <a:lnTo>
                    <a:pt x="16417" y="25414"/>
                  </a:lnTo>
                  <a:lnTo>
                    <a:pt x="14537" y="25414"/>
                  </a:lnTo>
                  <a:lnTo>
                    <a:pt x="14287" y="25414"/>
                  </a:lnTo>
                  <a:lnTo>
                    <a:pt x="12407" y="25414"/>
                  </a:lnTo>
                  <a:lnTo>
                    <a:pt x="12156" y="25414"/>
                  </a:lnTo>
                  <a:lnTo>
                    <a:pt x="12131" y="25665"/>
                  </a:lnTo>
                  <a:cubicBezTo>
                    <a:pt x="12006" y="26692"/>
                    <a:pt x="11906" y="27695"/>
                    <a:pt x="11780" y="28722"/>
                  </a:cubicBezTo>
                  <a:lnTo>
                    <a:pt x="11755" y="29048"/>
                  </a:lnTo>
                  <a:lnTo>
                    <a:pt x="11755" y="29048"/>
                  </a:lnTo>
                  <a:lnTo>
                    <a:pt x="11755" y="29073"/>
                  </a:lnTo>
                  <a:cubicBezTo>
                    <a:pt x="11605" y="30201"/>
                    <a:pt x="11505" y="31354"/>
                    <a:pt x="11354" y="32482"/>
                  </a:cubicBezTo>
                  <a:lnTo>
                    <a:pt x="11329" y="32808"/>
                  </a:lnTo>
                  <a:close/>
                  <a:moveTo>
                    <a:pt x="5866" y="32808"/>
                  </a:moveTo>
                  <a:lnTo>
                    <a:pt x="5866" y="32808"/>
                  </a:lnTo>
                  <a:lnTo>
                    <a:pt x="5891" y="32482"/>
                  </a:lnTo>
                  <a:cubicBezTo>
                    <a:pt x="6016" y="31354"/>
                    <a:pt x="6116" y="30226"/>
                    <a:pt x="6216" y="29073"/>
                  </a:cubicBezTo>
                  <a:lnTo>
                    <a:pt x="6216" y="29048"/>
                  </a:lnTo>
                  <a:lnTo>
                    <a:pt x="6216" y="29048"/>
                  </a:lnTo>
                  <a:lnTo>
                    <a:pt x="6242" y="28722"/>
                  </a:lnTo>
                  <a:cubicBezTo>
                    <a:pt x="6342" y="27720"/>
                    <a:pt x="6442" y="26692"/>
                    <a:pt x="6517" y="25690"/>
                  </a:cubicBezTo>
                  <a:lnTo>
                    <a:pt x="6542" y="25414"/>
                  </a:lnTo>
                  <a:lnTo>
                    <a:pt x="6818" y="25414"/>
                  </a:lnTo>
                  <a:lnTo>
                    <a:pt x="8698" y="25414"/>
                  </a:lnTo>
                  <a:lnTo>
                    <a:pt x="8948" y="25414"/>
                  </a:lnTo>
                  <a:lnTo>
                    <a:pt x="10828" y="25414"/>
                  </a:lnTo>
                  <a:lnTo>
                    <a:pt x="11154" y="25414"/>
                  </a:lnTo>
                  <a:lnTo>
                    <a:pt x="11129" y="25740"/>
                  </a:lnTo>
                  <a:cubicBezTo>
                    <a:pt x="11029" y="26743"/>
                    <a:pt x="10928" y="27770"/>
                    <a:pt x="10803" y="28773"/>
                  </a:cubicBezTo>
                  <a:lnTo>
                    <a:pt x="10803" y="28823"/>
                  </a:lnTo>
                  <a:lnTo>
                    <a:pt x="10803" y="28823"/>
                  </a:lnTo>
                  <a:lnTo>
                    <a:pt x="10778" y="29149"/>
                  </a:lnTo>
                  <a:cubicBezTo>
                    <a:pt x="10653" y="30276"/>
                    <a:pt x="10527" y="31404"/>
                    <a:pt x="10402" y="32557"/>
                  </a:cubicBezTo>
                  <a:lnTo>
                    <a:pt x="10402" y="32582"/>
                  </a:lnTo>
                  <a:lnTo>
                    <a:pt x="10402" y="32582"/>
                  </a:lnTo>
                  <a:lnTo>
                    <a:pt x="10377" y="32908"/>
                  </a:lnTo>
                  <a:cubicBezTo>
                    <a:pt x="10252" y="33910"/>
                    <a:pt x="10151" y="34938"/>
                    <a:pt x="10051" y="35941"/>
                  </a:cubicBezTo>
                  <a:lnTo>
                    <a:pt x="10026" y="36216"/>
                  </a:lnTo>
                  <a:lnTo>
                    <a:pt x="9750" y="36216"/>
                  </a:lnTo>
                  <a:lnTo>
                    <a:pt x="7946" y="36216"/>
                  </a:lnTo>
                  <a:lnTo>
                    <a:pt x="7695" y="36216"/>
                  </a:lnTo>
                  <a:lnTo>
                    <a:pt x="5866" y="36216"/>
                  </a:lnTo>
                  <a:lnTo>
                    <a:pt x="5540" y="36216"/>
                  </a:lnTo>
                  <a:lnTo>
                    <a:pt x="5590" y="35890"/>
                  </a:lnTo>
                  <a:cubicBezTo>
                    <a:pt x="5665" y="34888"/>
                    <a:pt x="5765" y="33860"/>
                    <a:pt x="5866" y="32833"/>
                  </a:cubicBezTo>
                  <a:close/>
                  <a:moveTo>
                    <a:pt x="277" y="32582"/>
                  </a:moveTo>
                  <a:lnTo>
                    <a:pt x="302" y="32482"/>
                  </a:lnTo>
                  <a:cubicBezTo>
                    <a:pt x="377" y="31354"/>
                    <a:pt x="452" y="30226"/>
                    <a:pt x="552" y="29098"/>
                  </a:cubicBezTo>
                  <a:lnTo>
                    <a:pt x="552" y="29048"/>
                  </a:lnTo>
                  <a:lnTo>
                    <a:pt x="552" y="29048"/>
                  </a:lnTo>
                  <a:lnTo>
                    <a:pt x="552" y="28722"/>
                  </a:lnTo>
                  <a:cubicBezTo>
                    <a:pt x="627" y="27720"/>
                    <a:pt x="728" y="26692"/>
                    <a:pt x="778" y="25690"/>
                  </a:cubicBezTo>
                  <a:lnTo>
                    <a:pt x="803" y="25414"/>
                  </a:lnTo>
                  <a:lnTo>
                    <a:pt x="1079" y="25414"/>
                  </a:lnTo>
                  <a:lnTo>
                    <a:pt x="2958" y="25414"/>
                  </a:lnTo>
                  <a:lnTo>
                    <a:pt x="3234" y="25414"/>
                  </a:lnTo>
                  <a:lnTo>
                    <a:pt x="5089" y="25414"/>
                  </a:lnTo>
                  <a:lnTo>
                    <a:pt x="5414" y="25414"/>
                  </a:lnTo>
                  <a:lnTo>
                    <a:pt x="5389" y="25740"/>
                  </a:lnTo>
                  <a:cubicBezTo>
                    <a:pt x="5314" y="26743"/>
                    <a:pt x="5214" y="27770"/>
                    <a:pt x="5114" y="28773"/>
                  </a:cubicBezTo>
                  <a:lnTo>
                    <a:pt x="5114" y="28823"/>
                  </a:lnTo>
                  <a:lnTo>
                    <a:pt x="5114" y="28823"/>
                  </a:lnTo>
                  <a:lnTo>
                    <a:pt x="5089" y="29124"/>
                  </a:lnTo>
                  <a:cubicBezTo>
                    <a:pt x="4988" y="30276"/>
                    <a:pt x="4913" y="31404"/>
                    <a:pt x="4788" y="32532"/>
                  </a:cubicBezTo>
                  <a:lnTo>
                    <a:pt x="4763" y="32808"/>
                  </a:lnTo>
                  <a:lnTo>
                    <a:pt x="4763" y="32808"/>
                  </a:lnTo>
                  <a:lnTo>
                    <a:pt x="4763" y="32908"/>
                  </a:lnTo>
                  <a:cubicBezTo>
                    <a:pt x="4688" y="33910"/>
                    <a:pt x="4587" y="34938"/>
                    <a:pt x="4487" y="35941"/>
                  </a:cubicBezTo>
                  <a:lnTo>
                    <a:pt x="4462" y="36216"/>
                  </a:lnTo>
                  <a:lnTo>
                    <a:pt x="4211" y="36216"/>
                  </a:lnTo>
                  <a:lnTo>
                    <a:pt x="2432" y="36216"/>
                  </a:lnTo>
                  <a:lnTo>
                    <a:pt x="2156" y="36216"/>
                  </a:lnTo>
                  <a:lnTo>
                    <a:pt x="327" y="36216"/>
                  </a:lnTo>
                  <a:lnTo>
                    <a:pt x="1" y="36216"/>
                  </a:lnTo>
                  <a:lnTo>
                    <a:pt x="26" y="35890"/>
                  </a:lnTo>
                  <a:cubicBezTo>
                    <a:pt x="101" y="34888"/>
                    <a:pt x="176" y="33860"/>
                    <a:pt x="252" y="32858"/>
                  </a:cubicBezTo>
                  <a:lnTo>
                    <a:pt x="277" y="32582"/>
                  </a:lnTo>
                  <a:lnTo>
                    <a:pt x="277" y="32582"/>
                  </a:lnTo>
                  <a:lnTo>
                    <a:pt x="277" y="32582"/>
                  </a:lnTo>
                </a:path>
              </a:pathLst>
            </a:custGeom>
            <a:solidFill>
              <a:srgbClr val="FFFFFF">
                <a:alpha val="659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73" name="Google Shape;1173;p33"/>
            <p:cNvSpPr/>
            <p:nvPr/>
          </p:nvSpPr>
          <p:spPr>
            <a:xfrm>
              <a:off x="3885847" y="3456641"/>
              <a:ext cx="392780" cy="727600"/>
            </a:xfrm>
            <a:custGeom>
              <a:avLst/>
              <a:gdLst/>
              <a:ahLst/>
              <a:cxnLst/>
              <a:rect l="l" t="t" r="r" b="b"/>
              <a:pathLst>
                <a:path w="19375" h="35891" extrusionOk="0">
                  <a:moveTo>
                    <a:pt x="5615" y="7118"/>
                  </a:moveTo>
                  <a:lnTo>
                    <a:pt x="5615" y="7118"/>
                  </a:lnTo>
                  <a:lnTo>
                    <a:pt x="5640" y="7369"/>
                  </a:lnTo>
                  <a:cubicBezTo>
                    <a:pt x="5740" y="8371"/>
                    <a:pt x="5840" y="9374"/>
                    <a:pt x="5940" y="10401"/>
                  </a:cubicBezTo>
                  <a:lnTo>
                    <a:pt x="5965" y="10702"/>
                  </a:lnTo>
                  <a:lnTo>
                    <a:pt x="5640" y="10702"/>
                  </a:lnTo>
                  <a:lnTo>
                    <a:pt x="3735" y="10702"/>
                  </a:lnTo>
                  <a:lnTo>
                    <a:pt x="3409" y="10702"/>
                  </a:lnTo>
                  <a:lnTo>
                    <a:pt x="1429" y="10702"/>
                  </a:lnTo>
                  <a:lnTo>
                    <a:pt x="1178" y="10702"/>
                  </a:lnTo>
                  <a:lnTo>
                    <a:pt x="1153" y="10452"/>
                  </a:lnTo>
                  <a:cubicBezTo>
                    <a:pt x="1028" y="9449"/>
                    <a:pt x="928" y="8447"/>
                    <a:pt x="803" y="7444"/>
                  </a:cubicBezTo>
                  <a:lnTo>
                    <a:pt x="803" y="7344"/>
                  </a:lnTo>
                  <a:lnTo>
                    <a:pt x="803" y="7344"/>
                  </a:lnTo>
                  <a:lnTo>
                    <a:pt x="752" y="7068"/>
                  </a:lnTo>
                  <a:cubicBezTo>
                    <a:pt x="652" y="5940"/>
                    <a:pt x="527" y="4837"/>
                    <a:pt x="402" y="3710"/>
                  </a:cubicBezTo>
                  <a:lnTo>
                    <a:pt x="402" y="3609"/>
                  </a:lnTo>
                  <a:lnTo>
                    <a:pt x="376" y="3609"/>
                  </a:lnTo>
                  <a:lnTo>
                    <a:pt x="351" y="3359"/>
                  </a:lnTo>
                  <a:cubicBezTo>
                    <a:pt x="251" y="2331"/>
                    <a:pt x="151" y="1329"/>
                    <a:pt x="26" y="326"/>
                  </a:cubicBezTo>
                  <a:lnTo>
                    <a:pt x="1" y="0"/>
                  </a:lnTo>
                  <a:lnTo>
                    <a:pt x="326" y="0"/>
                  </a:lnTo>
                  <a:lnTo>
                    <a:pt x="2306" y="0"/>
                  </a:lnTo>
                  <a:lnTo>
                    <a:pt x="2632" y="0"/>
                  </a:lnTo>
                  <a:lnTo>
                    <a:pt x="4662" y="0"/>
                  </a:lnTo>
                  <a:lnTo>
                    <a:pt x="4913" y="0"/>
                  </a:lnTo>
                  <a:lnTo>
                    <a:pt x="4938" y="276"/>
                  </a:lnTo>
                  <a:cubicBezTo>
                    <a:pt x="5063" y="1279"/>
                    <a:pt x="5138" y="2281"/>
                    <a:pt x="5239" y="3284"/>
                  </a:cubicBezTo>
                  <a:lnTo>
                    <a:pt x="5264" y="3384"/>
                  </a:lnTo>
                  <a:lnTo>
                    <a:pt x="5264" y="3384"/>
                  </a:lnTo>
                  <a:lnTo>
                    <a:pt x="5289" y="3634"/>
                  </a:lnTo>
                  <a:cubicBezTo>
                    <a:pt x="5389" y="4762"/>
                    <a:pt x="5489" y="5890"/>
                    <a:pt x="5615" y="7018"/>
                  </a:cubicBezTo>
                  <a:close/>
                  <a:moveTo>
                    <a:pt x="11254" y="3384"/>
                  </a:moveTo>
                  <a:lnTo>
                    <a:pt x="11279" y="3384"/>
                  </a:lnTo>
                  <a:lnTo>
                    <a:pt x="11279" y="3660"/>
                  </a:lnTo>
                  <a:cubicBezTo>
                    <a:pt x="11354" y="4787"/>
                    <a:pt x="11454" y="5890"/>
                    <a:pt x="11554" y="7018"/>
                  </a:cubicBezTo>
                  <a:lnTo>
                    <a:pt x="11554" y="7118"/>
                  </a:lnTo>
                  <a:lnTo>
                    <a:pt x="11554" y="7118"/>
                  </a:lnTo>
                  <a:lnTo>
                    <a:pt x="11580" y="7369"/>
                  </a:lnTo>
                  <a:cubicBezTo>
                    <a:pt x="11655" y="8396"/>
                    <a:pt x="11730" y="9399"/>
                    <a:pt x="11805" y="10401"/>
                  </a:cubicBezTo>
                  <a:lnTo>
                    <a:pt x="11830" y="10702"/>
                  </a:lnTo>
                  <a:lnTo>
                    <a:pt x="11529" y="10702"/>
                  </a:lnTo>
                  <a:lnTo>
                    <a:pt x="9600" y="10702"/>
                  </a:lnTo>
                  <a:lnTo>
                    <a:pt x="9274" y="10702"/>
                  </a:lnTo>
                  <a:lnTo>
                    <a:pt x="7294" y="10702"/>
                  </a:lnTo>
                  <a:lnTo>
                    <a:pt x="7043" y="10702"/>
                  </a:lnTo>
                  <a:lnTo>
                    <a:pt x="7018" y="10452"/>
                  </a:lnTo>
                  <a:cubicBezTo>
                    <a:pt x="6918" y="9449"/>
                    <a:pt x="6818" y="8421"/>
                    <a:pt x="6742" y="7419"/>
                  </a:cubicBezTo>
                  <a:lnTo>
                    <a:pt x="6717" y="7344"/>
                  </a:lnTo>
                  <a:lnTo>
                    <a:pt x="6717" y="7344"/>
                  </a:lnTo>
                  <a:lnTo>
                    <a:pt x="6692" y="7068"/>
                  </a:lnTo>
                  <a:cubicBezTo>
                    <a:pt x="6592" y="5940"/>
                    <a:pt x="6492" y="4812"/>
                    <a:pt x="6392" y="3685"/>
                  </a:cubicBezTo>
                  <a:lnTo>
                    <a:pt x="6392" y="3609"/>
                  </a:lnTo>
                  <a:lnTo>
                    <a:pt x="6392" y="3609"/>
                  </a:lnTo>
                  <a:lnTo>
                    <a:pt x="6366" y="3334"/>
                  </a:lnTo>
                  <a:cubicBezTo>
                    <a:pt x="6266" y="2331"/>
                    <a:pt x="6166" y="1329"/>
                    <a:pt x="6091" y="326"/>
                  </a:cubicBezTo>
                  <a:lnTo>
                    <a:pt x="6066" y="0"/>
                  </a:lnTo>
                  <a:lnTo>
                    <a:pt x="6366" y="0"/>
                  </a:lnTo>
                  <a:lnTo>
                    <a:pt x="8346" y="0"/>
                  </a:lnTo>
                  <a:lnTo>
                    <a:pt x="8672" y="0"/>
                  </a:lnTo>
                  <a:lnTo>
                    <a:pt x="10727" y="0"/>
                  </a:lnTo>
                  <a:lnTo>
                    <a:pt x="11003" y="0"/>
                  </a:lnTo>
                  <a:lnTo>
                    <a:pt x="11003" y="276"/>
                  </a:lnTo>
                  <a:cubicBezTo>
                    <a:pt x="11078" y="1279"/>
                    <a:pt x="11179" y="2281"/>
                    <a:pt x="11254" y="3284"/>
                  </a:cubicBezTo>
                  <a:close/>
                  <a:moveTo>
                    <a:pt x="17620" y="7118"/>
                  </a:moveTo>
                  <a:lnTo>
                    <a:pt x="17645" y="7118"/>
                  </a:lnTo>
                  <a:lnTo>
                    <a:pt x="17645" y="7394"/>
                  </a:lnTo>
                  <a:cubicBezTo>
                    <a:pt x="17720" y="8396"/>
                    <a:pt x="17770" y="9399"/>
                    <a:pt x="17845" y="10401"/>
                  </a:cubicBezTo>
                  <a:lnTo>
                    <a:pt x="17845" y="10702"/>
                  </a:lnTo>
                  <a:lnTo>
                    <a:pt x="17544" y="10702"/>
                  </a:lnTo>
                  <a:lnTo>
                    <a:pt x="15590" y="10702"/>
                  </a:lnTo>
                  <a:lnTo>
                    <a:pt x="15289" y="10702"/>
                  </a:lnTo>
                  <a:lnTo>
                    <a:pt x="13334" y="10702"/>
                  </a:lnTo>
                  <a:lnTo>
                    <a:pt x="13058" y="10702"/>
                  </a:lnTo>
                  <a:lnTo>
                    <a:pt x="13033" y="10452"/>
                  </a:lnTo>
                  <a:cubicBezTo>
                    <a:pt x="12958" y="9424"/>
                    <a:pt x="12883" y="8421"/>
                    <a:pt x="12808" y="7419"/>
                  </a:cubicBezTo>
                  <a:lnTo>
                    <a:pt x="12808" y="7344"/>
                  </a:lnTo>
                  <a:lnTo>
                    <a:pt x="12808" y="7344"/>
                  </a:lnTo>
                  <a:lnTo>
                    <a:pt x="12783" y="7068"/>
                  </a:lnTo>
                  <a:cubicBezTo>
                    <a:pt x="12707" y="5940"/>
                    <a:pt x="12607" y="4812"/>
                    <a:pt x="12532" y="3685"/>
                  </a:cubicBezTo>
                  <a:lnTo>
                    <a:pt x="12532" y="3609"/>
                  </a:lnTo>
                  <a:lnTo>
                    <a:pt x="12532" y="3609"/>
                  </a:lnTo>
                  <a:lnTo>
                    <a:pt x="12507" y="3334"/>
                  </a:lnTo>
                  <a:cubicBezTo>
                    <a:pt x="12432" y="2331"/>
                    <a:pt x="12356" y="1329"/>
                    <a:pt x="12306" y="326"/>
                  </a:cubicBezTo>
                  <a:lnTo>
                    <a:pt x="12281" y="0"/>
                  </a:lnTo>
                  <a:lnTo>
                    <a:pt x="12582" y="0"/>
                  </a:lnTo>
                  <a:lnTo>
                    <a:pt x="14587" y="0"/>
                  </a:lnTo>
                  <a:lnTo>
                    <a:pt x="14888" y="0"/>
                  </a:lnTo>
                  <a:lnTo>
                    <a:pt x="16918" y="0"/>
                  </a:lnTo>
                  <a:lnTo>
                    <a:pt x="17194" y="0"/>
                  </a:lnTo>
                  <a:lnTo>
                    <a:pt x="17219" y="276"/>
                  </a:lnTo>
                  <a:cubicBezTo>
                    <a:pt x="17294" y="1279"/>
                    <a:pt x="17344" y="2281"/>
                    <a:pt x="17394" y="3309"/>
                  </a:cubicBezTo>
                  <a:lnTo>
                    <a:pt x="17394" y="3384"/>
                  </a:lnTo>
                  <a:lnTo>
                    <a:pt x="17419" y="3384"/>
                  </a:lnTo>
                  <a:lnTo>
                    <a:pt x="17419" y="3660"/>
                  </a:lnTo>
                  <a:cubicBezTo>
                    <a:pt x="17494" y="4787"/>
                    <a:pt x="17570" y="5915"/>
                    <a:pt x="17620" y="7018"/>
                  </a:cubicBezTo>
                  <a:close/>
                  <a:moveTo>
                    <a:pt x="18171" y="16066"/>
                  </a:moveTo>
                  <a:lnTo>
                    <a:pt x="18171" y="16066"/>
                  </a:lnTo>
                  <a:lnTo>
                    <a:pt x="18196" y="16341"/>
                  </a:lnTo>
                  <a:cubicBezTo>
                    <a:pt x="18271" y="17469"/>
                    <a:pt x="18321" y="18597"/>
                    <a:pt x="18397" y="19725"/>
                  </a:cubicBezTo>
                  <a:lnTo>
                    <a:pt x="18422" y="20026"/>
                  </a:lnTo>
                  <a:lnTo>
                    <a:pt x="18422" y="20026"/>
                  </a:lnTo>
                  <a:lnTo>
                    <a:pt x="18422" y="20076"/>
                  </a:lnTo>
                  <a:cubicBezTo>
                    <a:pt x="18472" y="21078"/>
                    <a:pt x="18547" y="22081"/>
                    <a:pt x="18597" y="23108"/>
                  </a:cubicBezTo>
                  <a:lnTo>
                    <a:pt x="18622" y="23409"/>
                  </a:lnTo>
                  <a:lnTo>
                    <a:pt x="18296" y="23409"/>
                  </a:lnTo>
                  <a:lnTo>
                    <a:pt x="16467" y="23409"/>
                  </a:lnTo>
                  <a:lnTo>
                    <a:pt x="16166" y="23409"/>
                  </a:lnTo>
                  <a:lnTo>
                    <a:pt x="14261" y="23409"/>
                  </a:lnTo>
                  <a:lnTo>
                    <a:pt x="13986" y="23409"/>
                  </a:lnTo>
                  <a:lnTo>
                    <a:pt x="13986" y="23133"/>
                  </a:lnTo>
                  <a:cubicBezTo>
                    <a:pt x="13910" y="22131"/>
                    <a:pt x="13835" y="21128"/>
                    <a:pt x="13760" y="20126"/>
                  </a:cubicBezTo>
                  <a:lnTo>
                    <a:pt x="13735" y="20026"/>
                  </a:lnTo>
                  <a:lnTo>
                    <a:pt x="13735" y="20026"/>
                  </a:lnTo>
                  <a:lnTo>
                    <a:pt x="13710" y="19750"/>
                  </a:lnTo>
                  <a:cubicBezTo>
                    <a:pt x="13635" y="18647"/>
                    <a:pt x="13560" y="17519"/>
                    <a:pt x="13484" y="16391"/>
                  </a:cubicBezTo>
                  <a:lnTo>
                    <a:pt x="13459" y="16291"/>
                  </a:lnTo>
                  <a:lnTo>
                    <a:pt x="13459" y="16291"/>
                  </a:lnTo>
                  <a:lnTo>
                    <a:pt x="13459" y="16041"/>
                  </a:lnTo>
                  <a:cubicBezTo>
                    <a:pt x="13359" y="15013"/>
                    <a:pt x="13284" y="14010"/>
                    <a:pt x="13234" y="13008"/>
                  </a:cubicBezTo>
                  <a:lnTo>
                    <a:pt x="13209" y="12682"/>
                  </a:lnTo>
                  <a:lnTo>
                    <a:pt x="13534" y="12682"/>
                  </a:lnTo>
                  <a:lnTo>
                    <a:pt x="15414" y="12682"/>
                  </a:lnTo>
                  <a:lnTo>
                    <a:pt x="15740" y="12682"/>
                  </a:lnTo>
                  <a:lnTo>
                    <a:pt x="17695" y="12682"/>
                  </a:lnTo>
                  <a:lnTo>
                    <a:pt x="17971" y="12682"/>
                  </a:lnTo>
                  <a:lnTo>
                    <a:pt x="17996" y="12958"/>
                  </a:lnTo>
                  <a:cubicBezTo>
                    <a:pt x="18046" y="13985"/>
                    <a:pt x="18096" y="14988"/>
                    <a:pt x="18171" y="15990"/>
                  </a:cubicBezTo>
                  <a:close/>
                  <a:moveTo>
                    <a:pt x="12557" y="19800"/>
                  </a:moveTo>
                  <a:lnTo>
                    <a:pt x="12557" y="19800"/>
                  </a:lnTo>
                  <a:lnTo>
                    <a:pt x="12582" y="20076"/>
                  </a:lnTo>
                  <a:cubicBezTo>
                    <a:pt x="12657" y="21078"/>
                    <a:pt x="12732" y="22081"/>
                    <a:pt x="12833" y="23083"/>
                  </a:cubicBezTo>
                  <a:lnTo>
                    <a:pt x="12858" y="23409"/>
                  </a:lnTo>
                  <a:lnTo>
                    <a:pt x="12532" y="23409"/>
                  </a:lnTo>
                  <a:lnTo>
                    <a:pt x="10702" y="23409"/>
                  </a:lnTo>
                  <a:lnTo>
                    <a:pt x="10377" y="23409"/>
                  </a:lnTo>
                  <a:lnTo>
                    <a:pt x="8472" y="23409"/>
                  </a:lnTo>
                  <a:lnTo>
                    <a:pt x="8196" y="23409"/>
                  </a:lnTo>
                  <a:lnTo>
                    <a:pt x="8196" y="23133"/>
                  </a:lnTo>
                  <a:cubicBezTo>
                    <a:pt x="8096" y="22131"/>
                    <a:pt x="7996" y="21128"/>
                    <a:pt x="7920" y="20126"/>
                  </a:cubicBezTo>
                  <a:lnTo>
                    <a:pt x="7895" y="20026"/>
                  </a:lnTo>
                  <a:lnTo>
                    <a:pt x="7895" y="20026"/>
                  </a:lnTo>
                  <a:lnTo>
                    <a:pt x="7870" y="19775"/>
                  </a:lnTo>
                  <a:cubicBezTo>
                    <a:pt x="7770" y="18647"/>
                    <a:pt x="7670" y="17519"/>
                    <a:pt x="7569" y="16391"/>
                  </a:cubicBezTo>
                  <a:lnTo>
                    <a:pt x="7544" y="16291"/>
                  </a:lnTo>
                  <a:lnTo>
                    <a:pt x="7544" y="16291"/>
                  </a:lnTo>
                  <a:lnTo>
                    <a:pt x="7519" y="16041"/>
                  </a:lnTo>
                  <a:cubicBezTo>
                    <a:pt x="7444" y="15038"/>
                    <a:pt x="7344" y="14010"/>
                    <a:pt x="7244" y="13008"/>
                  </a:cubicBezTo>
                  <a:lnTo>
                    <a:pt x="7219" y="12682"/>
                  </a:lnTo>
                  <a:lnTo>
                    <a:pt x="7544" y="12682"/>
                  </a:lnTo>
                  <a:lnTo>
                    <a:pt x="9449" y="12682"/>
                  </a:lnTo>
                  <a:lnTo>
                    <a:pt x="9750" y="12682"/>
                  </a:lnTo>
                  <a:lnTo>
                    <a:pt x="11730" y="12682"/>
                  </a:lnTo>
                  <a:lnTo>
                    <a:pt x="12006" y="12682"/>
                  </a:lnTo>
                  <a:lnTo>
                    <a:pt x="12031" y="12958"/>
                  </a:lnTo>
                  <a:cubicBezTo>
                    <a:pt x="12106" y="13960"/>
                    <a:pt x="12181" y="14988"/>
                    <a:pt x="12256" y="15990"/>
                  </a:cubicBezTo>
                  <a:lnTo>
                    <a:pt x="12281" y="16291"/>
                  </a:lnTo>
                  <a:lnTo>
                    <a:pt x="12281" y="16291"/>
                  </a:lnTo>
                  <a:lnTo>
                    <a:pt x="12281" y="16341"/>
                  </a:lnTo>
                  <a:cubicBezTo>
                    <a:pt x="12382" y="17469"/>
                    <a:pt x="12457" y="18597"/>
                    <a:pt x="12557" y="19725"/>
                  </a:cubicBezTo>
                  <a:close/>
                  <a:moveTo>
                    <a:pt x="6868" y="19800"/>
                  </a:moveTo>
                  <a:lnTo>
                    <a:pt x="6868" y="19800"/>
                  </a:lnTo>
                  <a:lnTo>
                    <a:pt x="6893" y="20076"/>
                  </a:lnTo>
                  <a:cubicBezTo>
                    <a:pt x="6993" y="21078"/>
                    <a:pt x="7093" y="22081"/>
                    <a:pt x="7194" y="23083"/>
                  </a:cubicBezTo>
                  <a:lnTo>
                    <a:pt x="7219" y="23409"/>
                  </a:lnTo>
                  <a:lnTo>
                    <a:pt x="6893" y="23409"/>
                  </a:lnTo>
                  <a:lnTo>
                    <a:pt x="5063" y="23409"/>
                  </a:lnTo>
                  <a:lnTo>
                    <a:pt x="4737" y="23409"/>
                  </a:lnTo>
                  <a:lnTo>
                    <a:pt x="2858" y="23409"/>
                  </a:lnTo>
                  <a:lnTo>
                    <a:pt x="2582" y="23409"/>
                  </a:lnTo>
                  <a:lnTo>
                    <a:pt x="2557" y="23133"/>
                  </a:lnTo>
                  <a:cubicBezTo>
                    <a:pt x="2432" y="22131"/>
                    <a:pt x="2331" y="21128"/>
                    <a:pt x="2231" y="20126"/>
                  </a:cubicBezTo>
                  <a:lnTo>
                    <a:pt x="2206" y="20026"/>
                  </a:lnTo>
                  <a:lnTo>
                    <a:pt x="2206" y="20026"/>
                  </a:lnTo>
                  <a:lnTo>
                    <a:pt x="2181" y="19775"/>
                  </a:lnTo>
                  <a:cubicBezTo>
                    <a:pt x="2056" y="18647"/>
                    <a:pt x="1930" y="17519"/>
                    <a:pt x="1805" y="16391"/>
                  </a:cubicBezTo>
                  <a:lnTo>
                    <a:pt x="1805" y="16291"/>
                  </a:lnTo>
                  <a:lnTo>
                    <a:pt x="1805" y="16291"/>
                  </a:lnTo>
                  <a:lnTo>
                    <a:pt x="1755" y="16041"/>
                  </a:lnTo>
                  <a:cubicBezTo>
                    <a:pt x="1655" y="15038"/>
                    <a:pt x="1554" y="14036"/>
                    <a:pt x="1429" y="13033"/>
                  </a:cubicBezTo>
                  <a:lnTo>
                    <a:pt x="1404" y="12682"/>
                  </a:lnTo>
                  <a:lnTo>
                    <a:pt x="1730" y="12682"/>
                  </a:lnTo>
                  <a:lnTo>
                    <a:pt x="3610" y="12682"/>
                  </a:lnTo>
                  <a:lnTo>
                    <a:pt x="3935" y="12682"/>
                  </a:lnTo>
                  <a:lnTo>
                    <a:pt x="5915" y="12682"/>
                  </a:lnTo>
                  <a:lnTo>
                    <a:pt x="6166" y="12682"/>
                  </a:lnTo>
                  <a:lnTo>
                    <a:pt x="6191" y="12958"/>
                  </a:lnTo>
                  <a:cubicBezTo>
                    <a:pt x="6291" y="13960"/>
                    <a:pt x="6392" y="14963"/>
                    <a:pt x="6492" y="15965"/>
                  </a:cubicBezTo>
                  <a:lnTo>
                    <a:pt x="6492" y="16066"/>
                  </a:lnTo>
                  <a:lnTo>
                    <a:pt x="6492" y="16066"/>
                  </a:lnTo>
                  <a:lnTo>
                    <a:pt x="6517" y="16341"/>
                  </a:lnTo>
                  <a:cubicBezTo>
                    <a:pt x="6642" y="17469"/>
                    <a:pt x="6742" y="18572"/>
                    <a:pt x="6843" y="19700"/>
                  </a:cubicBezTo>
                  <a:close/>
                  <a:moveTo>
                    <a:pt x="8096" y="32507"/>
                  </a:moveTo>
                  <a:lnTo>
                    <a:pt x="8096" y="32507"/>
                  </a:lnTo>
                  <a:lnTo>
                    <a:pt x="8071" y="32206"/>
                  </a:lnTo>
                  <a:cubicBezTo>
                    <a:pt x="7945" y="31078"/>
                    <a:pt x="7845" y="29950"/>
                    <a:pt x="7745" y="28823"/>
                  </a:cubicBezTo>
                  <a:lnTo>
                    <a:pt x="7720" y="28547"/>
                  </a:lnTo>
                  <a:lnTo>
                    <a:pt x="7720" y="28547"/>
                  </a:lnTo>
                  <a:lnTo>
                    <a:pt x="7695" y="28472"/>
                  </a:lnTo>
                  <a:cubicBezTo>
                    <a:pt x="7620" y="27469"/>
                    <a:pt x="7519" y="26442"/>
                    <a:pt x="7419" y="25439"/>
                  </a:cubicBezTo>
                  <a:lnTo>
                    <a:pt x="7394" y="25188"/>
                  </a:lnTo>
                  <a:lnTo>
                    <a:pt x="7118" y="25188"/>
                  </a:lnTo>
                  <a:lnTo>
                    <a:pt x="5239" y="25188"/>
                  </a:lnTo>
                  <a:lnTo>
                    <a:pt x="4913" y="25188"/>
                  </a:lnTo>
                  <a:lnTo>
                    <a:pt x="3108" y="25188"/>
                  </a:lnTo>
                  <a:lnTo>
                    <a:pt x="2783" y="25188"/>
                  </a:lnTo>
                  <a:lnTo>
                    <a:pt x="2833" y="25514"/>
                  </a:lnTo>
                  <a:cubicBezTo>
                    <a:pt x="2933" y="26517"/>
                    <a:pt x="3058" y="27519"/>
                    <a:pt x="3158" y="28522"/>
                  </a:cubicBezTo>
                  <a:lnTo>
                    <a:pt x="3184" y="28798"/>
                  </a:lnTo>
                  <a:lnTo>
                    <a:pt x="3184" y="28798"/>
                  </a:lnTo>
                  <a:lnTo>
                    <a:pt x="3209" y="28873"/>
                  </a:lnTo>
                  <a:cubicBezTo>
                    <a:pt x="3309" y="30001"/>
                    <a:pt x="3434" y="31128"/>
                    <a:pt x="3585" y="32256"/>
                  </a:cubicBezTo>
                  <a:lnTo>
                    <a:pt x="3585" y="32281"/>
                  </a:lnTo>
                  <a:lnTo>
                    <a:pt x="3559" y="32281"/>
                  </a:lnTo>
                  <a:lnTo>
                    <a:pt x="3610" y="32607"/>
                  </a:lnTo>
                  <a:cubicBezTo>
                    <a:pt x="3710" y="33610"/>
                    <a:pt x="3835" y="34637"/>
                    <a:pt x="3935" y="35640"/>
                  </a:cubicBezTo>
                  <a:lnTo>
                    <a:pt x="3960" y="35890"/>
                  </a:lnTo>
                  <a:lnTo>
                    <a:pt x="4236" y="35890"/>
                  </a:lnTo>
                  <a:lnTo>
                    <a:pt x="6066" y="35890"/>
                  </a:lnTo>
                  <a:lnTo>
                    <a:pt x="6392" y="35890"/>
                  </a:lnTo>
                  <a:lnTo>
                    <a:pt x="8121" y="35890"/>
                  </a:lnTo>
                  <a:lnTo>
                    <a:pt x="8447" y="35890"/>
                  </a:lnTo>
                  <a:lnTo>
                    <a:pt x="8397" y="35564"/>
                  </a:lnTo>
                  <a:cubicBezTo>
                    <a:pt x="8296" y="34562"/>
                    <a:pt x="8196" y="33559"/>
                    <a:pt x="8096" y="32557"/>
                  </a:cubicBezTo>
                  <a:close/>
                  <a:moveTo>
                    <a:pt x="13259" y="28547"/>
                  </a:moveTo>
                  <a:lnTo>
                    <a:pt x="13259" y="28547"/>
                  </a:lnTo>
                  <a:lnTo>
                    <a:pt x="13284" y="28823"/>
                  </a:lnTo>
                  <a:cubicBezTo>
                    <a:pt x="13359" y="29950"/>
                    <a:pt x="13459" y="31078"/>
                    <a:pt x="13560" y="32206"/>
                  </a:cubicBezTo>
                  <a:lnTo>
                    <a:pt x="13585" y="32507"/>
                  </a:lnTo>
                  <a:lnTo>
                    <a:pt x="13560" y="32507"/>
                  </a:lnTo>
                  <a:lnTo>
                    <a:pt x="13560" y="32557"/>
                  </a:lnTo>
                  <a:cubicBezTo>
                    <a:pt x="13635" y="33559"/>
                    <a:pt x="13735" y="34562"/>
                    <a:pt x="13810" y="35564"/>
                  </a:cubicBezTo>
                  <a:lnTo>
                    <a:pt x="13835" y="35890"/>
                  </a:lnTo>
                  <a:lnTo>
                    <a:pt x="13534" y="35890"/>
                  </a:lnTo>
                  <a:lnTo>
                    <a:pt x="11780" y="35890"/>
                  </a:lnTo>
                  <a:lnTo>
                    <a:pt x="11454" y="35890"/>
                  </a:lnTo>
                  <a:lnTo>
                    <a:pt x="9650" y="35890"/>
                  </a:lnTo>
                  <a:lnTo>
                    <a:pt x="9374" y="35890"/>
                  </a:lnTo>
                  <a:lnTo>
                    <a:pt x="9349" y="35640"/>
                  </a:lnTo>
                  <a:cubicBezTo>
                    <a:pt x="9249" y="34612"/>
                    <a:pt x="9148" y="33610"/>
                    <a:pt x="9073" y="32607"/>
                  </a:cubicBezTo>
                  <a:lnTo>
                    <a:pt x="9023" y="32281"/>
                  </a:lnTo>
                  <a:lnTo>
                    <a:pt x="9048" y="32281"/>
                  </a:lnTo>
                  <a:lnTo>
                    <a:pt x="9023" y="32256"/>
                  </a:lnTo>
                  <a:cubicBezTo>
                    <a:pt x="8923" y="31128"/>
                    <a:pt x="8823" y="30001"/>
                    <a:pt x="8722" y="28873"/>
                  </a:cubicBezTo>
                  <a:lnTo>
                    <a:pt x="8722" y="28798"/>
                  </a:lnTo>
                  <a:lnTo>
                    <a:pt x="8722" y="28798"/>
                  </a:lnTo>
                  <a:lnTo>
                    <a:pt x="8697" y="28522"/>
                  </a:lnTo>
                  <a:cubicBezTo>
                    <a:pt x="8597" y="27519"/>
                    <a:pt x="8497" y="26517"/>
                    <a:pt x="8422" y="25514"/>
                  </a:cubicBezTo>
                  <a:lnTo>
                    <a:pt x="8372" y="25188"/>
                  </a:lnTo>
                  <a:lnTo>
                    <a:pt x="8697" y="25188"/>
                  </a:lnTo>
                  <a:lnTo>
                    <a:pt x="10527" y="25188"/>
                  </a:lnTo>
                  <a:lnTo>
                    <a:pt x="10828" y="25188"/>
                  </a:lnTo>
                  <a:lnTo>
                    <a:pt x="12732" y="25188"/>
                  </a:lnTo>
                  <a:lnTo>
                    <a:pt x="12983" y="25188"/>
                  </a:lnTo>
                  <a:lnTo>
                    <a:pt x="13008" y="25464"/>
                  </a:lnTo>
                  <a:cubicBezTo>
                    <a:pt x="13083" y="26467"/>
                    <a:pt x="13184" y="27469"/>
                    <a:pt x="13259" y="28472"/>
                  </a:cubicBezTo>
                  <a:close/>
                  <a:moveTo>
                    <a:pt x="18948" y="28798"/>
                  </a:moveTo>
                  <a:lnTo>
                    <a:pt x="18948" y="28823"/>
                  </a:lnTo>
                  <a:cubicBezTo>
                    <a:pt x="19023" y="29950"/>
                    <a:pt x="19098" y="31078"/>
                    <a:pt x="19149" y="32206"/>
                  </a:cubicBezTo>
                  <a:lnTo>
                    <a:pt x="19174" y="32507"/>
                  </a:lnTo>
                  <a:lnTo>
                    <a:pt x="19174" y="32507"/>
                  </a:lnTo>
                  <a:lnTo>
                    <a:pt x="19174" y="32557"/>
                  </a:lnTo>
                  <a:cubicBezTo>
                    <a:pt x="19224" y="33559"/>
                    <a:pt x="19299" y="34587"/>
                    <a:pt x="19349" y="35590"/>
                  </a:cubicBezTo>
                  <a:lnTo>
                    <a:pt x="19374" y="35890"/>
                  </a:lnTo>
                  <a:lnTo>
                    <a:pt x="19073" y="35890"/>
                  </a:lnTo>
                  <a:lnTo>
                    <a:pt x="17319" y="35890"/>
                  </a:lnTo>
                  <a:lnTo>
                    <a:pt x="16993" y="35890"/>
                  </a:lnTo>
                  <a:lnTo>
                    <a:pt x="15189" y="35890"/>
                  </a:lnTo>
                  <a:lnTo>
                    <a:pt x="14913" y="35890"/>
                  </a:lnTo>
                  <a:lnTo>
                    <a:pt x="14888" y="35615"/>
                  </a:lnTo>
                  <a:cubicBezTo>
                    <a:pt x="14813" y="34612"/>
                    <a:pt x="14737" y="33610"/>
                    <a:pt x="14662" y="32607"/>
                  </a:cubicBezTo>
                  <a:lnTo>
                    <a:pt x="14637" y="32281"/>
                  </a:lnTo>
                  <a:lnTo>
                    <a:pt x="14637" y="32281"/>
                  </a:lnTo>
                  <a:lnTo>
                    <a:pt x="14637" y="32256"/>
                  </a:lnTo>
                  <a:cubicBezTo>
                    <a:pt x="14562" y="31128"/>
                    <a:pt x="14487" y="30001"/>
                    <a:pt x="14412" y="28873"/>
                  </a:cubicBezTo>
                  <a:lnTo>
                    <a:pt x="14387" y="28798"/>
                  </a:lnTo>
                  <a:lnTo>
                    <a:pt x="14387" y="28798"/>
                  </a:lnTo>
                  <a:lnTo>
                    <a:pt x="14362" y="28522"/>
                  </a:lnTo>
                  <a:cubicBezTo>
                    <a:pt x="14286" y="27519"/>
                    <a:pt x="14211" y="26492"/>
                    <a:pt x="14136" y="25489"/>
                  </a:cubicBezTo>
                  <a:lnTo>
                    <a:pt x="14111" y="25188"/>
                  </a:lnTo>
                  <a:lnTo>
                    <a:pt x="14437" y="25188"/>
                  </a:lnTo>
                  <a:lnTo>
                    <a:pt x="16241" y="25188"/>
                  </a:lnTo>
                  <a:lnTo>
                    <a:pt x="16567" y="25188"/>
                  </a:lnTo>
                  <a:lnTo>
                    <a:pt x="18447" y="25188"/>
                  </a:lnTo>
                  <a:lnTo>
                    <a:pt x="18722" y="25188"/>
                  </a:lnTo>
                  <a:lnTo>
                    <a:pt x="18748" y="25464"/>
                  </a:lnTo>
                  <a:cubicBezTo>
                    <a:pt x="18798" y="26467"/>
                    <a:pt x="18873" y="27469"/>
                    <a:pt x="18923" y="28472"/>
                  </a:cubicBezTo>
                  <a:lnTo>
                    <a:pt x="18948" y="28798"/>
                  </a:lnTo>
                  <a:lnTo>
                    <a:pt x="18948" y="28798"/>
                  </a:lnTo>
                  <a:lnTo>
                    <a:pt x="18948" y="28798"/>
                  </a:lnTo>
                  <a:close/>
                </a:path>
              </a:pathLst>
            </a:custGeom>
            <a:solidFill>
              <a:srgbClr val="FFFFFF">
                <a:alpha val="659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74" name="Google Shape;1174;p33"/>
            <p:cNvSpPr/>
            <p:nvPr/>
          </p:nvSpPr>
          <p:spPr>
            <a:xfrm>
              <a:off x="3812680" y="3406849"/>
              <a:ext cx="1737678" cy="22361"/>
            </a:xfrm>
            <a:custGeom>
              <a:avLst/>
              <a:gdLst/>
              <a:ahLst/>
              <a:cxnLst/>
              <a:rect l="l" t="t" r="r" b="b"/>
              <a:pathLst>
                <a:path w="85716" h="1103" extrusionOk="0">
                  <a:moveTo>
                    <a:pt x="0" y="1103"/>
                  </a:moveTo>
                  <a:lnTo>
                    <a:pt x="85715" y="1103"/>
                  </a:lnTo>
                  <a:lnTo>
                    <a:pt x="85715" y="0"/>
                  </a:lnTo>
                  <a:lnTo>
                    <a:pt x="0" y="0"/>
                  </a:lnTo>
                  <a:lnTo>
                    <a:pt x="0" y="110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75" name="Google Shape;1175;p33"/>
            <p:cNvSpPr/>
            <p:nvPr/>
          </p:nvSpPr>
          <p:spPr>
            <a:xfrm>
              <a:off x="4261335" y="3068948"/>
              <a:ext cx="840396" cy="1140673"/>
            </a:xfrm>
            <a:custGeom>
              <a:avLst/>
              <a:gdLst/>
              <a:ahLst/>
              <a:cxnLst/>
              <a:rect l="l" t="t" r="r" b="b"/>
              <a:pathLst>
                <a:path w="41455" h="56267" extrusionOk="0">
                  <a:moveTo>
                    <a:pt x="41455" y="0"/>
                  </a:moveTo>
                  <a:lnTo>
                    <a:pt x="41455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ubicBezTo>
                    <a:pt x="452" y="8823"/>
                    <a:pt x="878" y="21003"/>
                    <a:pt x="1329" y="29825"/>
                  </a:cubicBezTo>
                  <a:cubicBezTo>
                    <a:pt x="1755" y="38647"/>
                    <a:pt x="2206" y="47469"/>
                    <a:pt x="2633" y="56266"/>
                  </a:cubicBezTo>
                  <a:lnTo>
                    <a:pt x="20377" y="56266"/>
                  </a:lnTo>
                  <a:lnTo>
                    <a:pt x="38096" y="56266"/>
                  </a:lnTo>
                  <a:cubicBezTo>
                    <a:pt x="38673" y="47469"/>
                    <a:pt x="39224" y="38647"/>
                    <a:pt x="39776" y="29825"/>
                  </a:cubicBezTo>
                  <a:cubicBezTo>
                    <a:pt x="40327" y="21003"/>
                    <a:pt x="40903" y="8823"/>
                    <a:pt x="41455" y="0"/>
                  </a:cubicBezTo>
                  <a:lnTo>
                    <a:pt x="4145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76" name="Google Shape;1176;p33"/>
            <p:cNvSpPr/>
            <p:nvPr/>
          </p:nvSpPr>
          <p:spPr>
            <a:xfrm>
              <a:off x="4293853" y="3817389"/>
              <a:ext cx="766219" cy="102660"/>
            </a:xfrm>
            <a:custGeom>
              <a:avLst/>
              <a:gdLst/>
              <a:ahLst/>
              <a:cxnLst/>
              <a:rect l="l" t="t" r="r" b="b"/>
              <a:pathLst>
                <a:path w="37796" h="5064" extrusionOk="0">
                  <a:moveTo>
                    <a:pt x="37796" y="1"/>
                  </a:moveTo>
                  <a:lnTo>
                    <a:pt x="18898" y="1"/>
                  </a:lnTo>
                  <a:lnTo>
                    <a:pt x="1" y="1"/>
                  </a:lnTo>
                  <a:cubicBezTo>
                    <a:pt x="26" y="1705"/>
                    <a:pt x="76" y="3384"/>
                    <a:pt x="101" y="5064"/>
                  </a:cubicBezTo>
                  <a:lnTo>
                    <a:pt x="18898" y="5064"/>
                  </a:lnTo>
                  <a:lnTo>
                    <a:pt x="37670" y="5064"/>
                  </a:lnTo>
                  <a:cubicBezTo>
                    <a:pt x="37720" y="3384"/>
                    <a:pt x="37771" y="1705"/>
                    <a:pt x="3779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77" name="Google Shape;1177;p33"/>
            <p:cNvSpPr/>
            <p:nvPr/>
          </p:nvSpPr>
          <p:spPr>
            <a:xfrm>
              <a:off x="4317229" y="3144650"/>
              <a:ext cx="728614" cy="658512"/>
            </a:xfrm>
            <a:custGeom>
              <a:avLst/>
              <a:gdLst/>
              <a:ahLst/>
              <a:cxnLst/>
              <a:rect l="l" t="t" r="r" b="b"/>
              <a:pathLst>
                <a:path w="35941" h="32483" extrusionOk="0">
                  <a:moveTo>
                    <a:pt x="35440" y="9825"/>
                  </a:moveTo>
                  <a:lnTo>
                    <a:pt x="35440" y="9825"/>
                  </a:lnTo>
                  <a:lnTo>
                    <a:pt x="35440" y="10126"/>
                  </a:lnTo>
                  <a:cubicBezTo>
                    <a:pt x="35364" y="11530"/>
                    <a:pt x="35289" y="12908"/>
                    <a:pt x="35214" y="14312"/>
                  </a:cubicBezTo>
                  <a:lnTo>
                    <a:pt x="35214" y="14587"/>
                  </a:lnTo>
                  <a:lnTo>
                    <a:pt x="34913" y="14587"/>
                  </a:lnTo>
                  <a:lnTo>
                    <a:pt x="32532" y="14587"/>
                  </a:lnTo>
                  <a:lnTo>
                    <a:pt x="32207" y="14587"/>
                  </a:lnTo>
                  <a:lnTo>
                    <a:pt x="29826" y="14587"/>
                  </a:lnTo>
                  <a:lnTo>
                    <a:pt x="29525" y="14587"/>
                  </a:lnTo>
                  <a:lnTo>
                    <a:pt x="29525" y="14287"/>
                  </a:lnTo>
                  <a:cubicBezTo>
                    <a:pt x="29575" y="12883"/>
                    <a:pt x="29625" y="11505"/>
                    <a:pt x="29675" y="10101"/>
                  </a:cubicBezTo>
                  <a:lnTo>
                    <a:pt x="29700" y="9825"/>
                  </a:lnTo>
                  <a:lnTo>
                    <a:pt x="29700" y="9825"/>
                  </a:lnTo>
                  <a:lnTo>
                    <a:pt x="29700" y="9625"/>
                  </a:lnTo>
                  <a:cubicBezTo>
                    <a:pt x="29750" y="8071"/>
                    <a:pt x="29826" y="6517"/>
                    <a:pt x="29876" y="4963"/>
                  </a:cubicBezTo>
                  <a:lnTo>
                    <a:pt x="29876" y="4763"/>
                  </a:lnTo>
                  <a:lnTo>
                    <a:pt x="29876" y="4763"/>
                  </a:lnTo>
                  <a:lnTo>
                    <a:pt x="29876" y="4688"/>
                  </a:lnTo>
                  <a:lnTo>
                    <a:pt x="29876" y="4662"/>
                  </a:lnTo>
                  <a:lnTo>
                    <a:pt x="29876" y="4662"/>
                  </a:lnTo>
                  <a:lnTo>
                    <a:pt x="29901" y="4462"/>
                  </a:lnTo>
                  <a:cubicBezTo>
                    <a:pt x="29951" y="3084"/>
                    <a:pt x="30001" y="1680"/>
                    <a:pt x="30051" y="302"/>
                  </a:cubicBezTo>
                  <a:lnTo>
                    <a:pt x="30051" y="1"/>
                  </a:lnTo>
                  <a:lnTo>
                    <a:pt x="30327" y="1"/>
                  </a:lnTo>
                  <a:lnTo>
                    <a:pt x="32808" y="1"/>
                  </a:lnTo>
                  <a:lnTo>
                    <a:pt x="33134" y="1"/>
                  </a:lnTo>
                  <a:lnTo>
                    <a:pt x="35615" y="1"/>
                  </a:lnTo>
                  <a:lnTo>
                    <a:pt x="35941" y="1"/>
                  </a:lnTo>
                  <a:lnTo>
                    <a:pt x="35916" y="327"/>
                  </a:lnTo>
                  <a:cubicBezTo>
                    <a:pt x="35841" y="1705"/>
                    <a:pt x="35791" y="3109"/>
                    <a:pt x="35715" y="4487"/>
                  </a:cubicBezTo>
                  <a:lnTo>
                    <a:pt x="35690" y="4763"/>
                  </a:lnTo>
                  <a:lnTo>
                    <a:pt x="35690" y="4763"/>
                  </a:lnTo>
                  <a:lnTo>
                    <a:pt x="35690" y="4988"/>
                  </a:lnTo>
                  <a:cubicBezTo>
                    <a:pt x="35615" y="6542"/>
                    <a:pt x="35540" y="8096"/>
                    <a:pt x="35465" y="9650"/>
                  </a:cubicBezTo>
                  <a:close/>
                  <a:moveTo>
                    <a:pt x="28222" y="4763"/>
                  </a:moveTo>
                  <a:lnTo>
                    <a:pt x="28222" y="4963"/>
                  </a:lnTo>
                  <a:cubicBezTo>
                    <a:pt x="28171" y="6517"/>
                    <a:pt x="28121" y="8071"/>
                    <a:pt x="28071" y="9625"/>
                  </a:cubicBezTo>
                  <a:lnTo>
                    <a:pt x="28071" y="9825"/>
                  </a:lnTo>
                  <a:lnTo>
                    <a:pt x="28071" y="9825"/>
                  </a:lnTo>
                  <a:lnTo>
                    <a:pt x="28071" y="10126"/>
                  </a:lnTo>
                  <a:cubicBezTo>
                    <a:pt x="28021" y="11505"/>
                    <a:pt x="27971" y="12908"/>
                    <a:pt x="27921" y="14287"/>
                  </a:cubicBezTo>
                  <a:lnTo>
                    <a:pt x="27921" y="14587"/>
                  </a:lnTo>
                  <a:lnTo>
                    <a:pt x="27645" y="14587"/>
                  </a:lnTo>
                  <a:lnTo>
                    <a:pt x="25239" y="14587"/>
                  </a:lnTo>
                  <a:lnTo>
                    <a:pt x="24913" y="14587"/>
                  </a:lnTo>
                  <a:lnTo>
                    <a:pt x="22532" y="14587"/>
                  </a:lnTo>
                  <a:lnTo>
                    <a:pt x="22232" y="14587"/>
                  </a:lnTo>
                  <a:lnTo>
                    <a:pt x="22232" y="14287"/>
                  </a:lnTo>
                  <a:cubicBezTo>
                    <a:pt x="22257" y="12883"/>
                    <a:pt x="22282" y="11505"/>
                    <a:pt x="22307" y="10101"/>
                  </a:cubicBezTo>
                  <a:lnTo>
                    <a:pt x="22332" y="9876"/>
                  </a:lnTo>
                  <a:lnTo>
                    <a:pt x="22332" y="9625"/>
                  </a:lnTo>
                  <a:cubicBezTo>
                    <a:pt x="22357" y="8071"/>
                    <a:pt x="22382" y="6517"/>
                    <a:pt x="22407" y="4963"/>
                  </a:cubicBezTo>
                  <a:lnTo>
                    <a:pt x="22407" y="4763"/>
                  </a:lnTo>
                  <a:lnTo>
                    <a:pt x="22407" y="4763"/>
                  </a:lnTo>
                  <a:lnTo>
                    <a:pt x="22407" y="4688"/>
                  </a:lnTo>
                  <a:lnTo>
                    <a:pt x="22407" y="4662"/>
                  </a:lnTo>
                  <a:lnTo>
                    <a:pt x="22407" y="4662"/>
                  </a:lnTo>
                  <a:lnTo>
                    <a:pt x="22407" y="4462"/>
                  </a:lnTo>
                  <a:cubicBezTo>
                    <a:pt x="22432" y="3084"/>
                    <a:pt x="22457" y="1680"/>
                    <a:pt x="22482" y="302"/>
                  </a:cubicBezTo>
                  <a:lnTo>
                    <a:pt x="22482" y="1"/>
                  </a:lnTo>
                  <a:lnTo>
                    <a:pt x="22783" y="1"/>
                  </a:lnTo>
                  <a:lnTo>
                    <a:pt x="25239" y="1"/>
                  </a:lnTo>
                  <a:lnTo>
                    <a:pt x="25590" y="1"/>
                  </a:lnTo>
                  <a:lnTo>
                    <a:pt x="28071" y="1"/>
                  </a:lnTo>
                  <a:lnTo>
                    <a:pt x="28372" y="1"/>
                  </a:lnTo>
                  <a:lnTo>
                    <a:pt x="28372" y="302"/>
                  </a:lnTo>
                  <a:cubicBezTo>
                    <a:pt x="28322" y="1705"/>
                    <a:pt x="28272" y="3084"/>
                    <a:pt x="28222" y="4487"/>
                  </a:cubicBezTo>
                  <a:lnTo>
                    <a:pt x="28222" y="4763"/>
                  </a:lnTo>
                  <a:close/>
                  <a:moveTo>
                    <a:pt x="34537" y="27720"/>
                  </a:moveTo>
                  <a:lnTo>
                    <a:pt x="34537" y="27720"/>
                  </a:lnTo>
                  <a:lnTo>
                    <a:pt x="34537" y="28046"/>
                  </a:lnTo>
                  <a:cubicBezTo>
                    <a:pt x="34462" y="29425"/>
                    <a:pt x="34387" y="30828"/>
                    <a:pt x="34312" y="32206"/>
                  </a:cubicBezTo>
                  <a:lnTo>
                    <a:pt x="34312" y="32482"/>
                  </a:lnTo>
                  <a:lnTo>
                    <a:pt x="34036" y="32482"/>
                  </a:lnTo>
                  <a:lnTo>
                    <a:pt x="31730" y="32482"/>
                  </a:lnTo>
                  <a:lnTo>
                    <a:pt x="31430" y="32482"/>
                  </a:lnTo>
                  <a:lnTo>
                    <a:pt x="29149" y="32482"/>
                  </a:lnTo>
                  <a:lnTo>
                    <a:pt x="28848" y="32482"/>
                  </a:lnTo>
                  <a:lnTo>
                    <a:pt x="28848" y="32181"/>
                  </a:lnTo>
                  <a:cubicBezTo>
                    <a:pt x="28923" y="30803"/>
                    <a:pt x="28973" y="29399"/>
                    <a:pt x="29024" y="28021"/>
                  </a:cubicBezTo>
                  <a:lnTo>
                    <a:pt x="29024" y="27720"/>
                  </a:lnTo>
                  <a:lnTo>
                    <a:pt x="29024" y="27720"/>
                  </a:lnTo>
                  <a:lnTo>
                    <a:pt x="29049" y="27520"/>
                  </a:lnTo>
                  <a:cubicBezTo>
                    <a:pt x="29099" y="25966"/>
                    <a:pt x="29149" y="24412"/>
                    <a:pt x="29199" y="22858"/>
                  </a:cubicBezTo>
                  <a:lnTo>
                    <a:pt x="29224" y="22683"/>
                  </a:lnTo>
                  <a:lnTo>
                    <a:pt x="29224" y="22683"/>
                  </a:lnTo>
                  <a:lnTo>
                    <a:pt x="29224" y="22582"/>
                  </a:lnTo>
                  <a:lnTo>
                    <a:pt x="29224" y="22582"/>
                  </a:lnTo>
                  <a:lnTo>
                    <a:pt x="29224" y="22582"/>
                  </a:lnTo>
                  <a:lnTo>
                    <a:pt x="29224" y="22357"/>
                  </a:lnTo>
                  <a:cubicBezTo>
                    <a:pt x="29274" y="20978"/>
                    <a:pt x="29324" y="19600"/>
                    <a:pt x="29374" y="18196"/>
                  </a:cubicBezTo>
                  <a:lnTo>
                    <a:pt x="29400" y="17921"/>
                  </a:lnTo>
                  <a:lnTo>
                    <a:pt x="29675" y="17921"/>
                  </a:lnTo>
                  <a:lnTo>
                    <a:pt x="32031" y="17921"/>
                  </a:lnTo>
                  <a:lnTo>
                    <a:pt x="32357" y="17921"/>
                  </a:lnTo>
                  <a:lnTo>
                    <a:pt x="34738" y="17921"/>
                  </a:lnTo>
                  <a:lnTo>
                    <a:pt x="35039" y="17921"/>
                  </a:lnTo>
                  <a:lnTo>
                    <a:pt x="35014" y="18221"/>
                  </a:lnTo>
                  <a:cubicBezTo>
                    <a:pt x="34963" y="19625"/>
                    <a:pt x="34888" y="21003"/>
                    <a:pt x="34813" y="22407"/>
                  </a:cubicBezTo>
                  <a:lnTo>
                    <a:pt x="34813" y="22582"/>
                  </a:lnTo>
                  <a:lnTo>
                    <a:pt x="34813" y="22582"/>
                  </a:lnTo>
                  <a:lnTo>
                    <a:pt x="34788" y="22883"/>
                  </a:lnTo>
                  <a:cubicBezTo>
                    <a:pt x="34713" y="24437"/>
                    <a:pt x="34638" y="25991"/>
                    <a:pt x="34537" y="27545"/>
                  </a:cubicBezTo>
                  <a:close/>
                  <a:moveTo>
                    <a:pt x="27495" y="27821"/>
                  </a:moveTo>
                  <a:lnTo>
                    <a:pt x="27495" y="28021"/>
                  </a:lnTo>
                  <a:cubicBezTo>
                    <a:pt x="27470" y="29425"/>
                    <a:pt x="27420" y="30803"/>
                    <a:pt x="27369" y="32206"/>
                  </a:cubicBezTo>
                  <a:lnTo>
                    <a:pt x="27344" y="32482"/>
                  </a:lnTo>
                  <a:lnTo>
                    <a:pt x="27069" y="32482"/>
                  </a:lnTo>
                  <a:lnTo>
                    <a:pt x="24788" y="32482"/>
                  </a:lnTo>
                  <a:lnTo>
                    <a:pt x="24487" y="32482"/>
                  </a:lnTo>
                  <a:lnTo>
                    <a:pt x="22206" y="32482"/>
                  </a:lnTo>
                  <a:lnTo>
                    <a:pt x="21906" y="32482"/>
                  </a:lnTo>
                  <a:lnTo>
                    <a:pt x="21906" y="32181"/>
                  </a:lnTo>
                  <a:cubicBezTo>
                    <a:pt x="21931" y="30803"/>
                    <a:pt x="21956" y="29399"/>
                    <a:pt x="21981" y="28021"/>
                  </a:cubicBezTo>
                  <a:lnTo>
                    <a:pt x="21981" y="27795"/>
                  </a:lnTo>
                  <a:lnTo>
                    <a:pt x="22006" y="27520"/>
                  </a:lnTo>
                  <a:cubicBezTo>
                    <a:pt x="22031" y="25966"/>
                    <a:pt x="22056" y="24412"/>
                    <a:pt x="22081" y="22858"/>
                  </a:cubicBezTo>
                  <a:lnTo>
                    <a:pt x="22081" y="22683"/>
                  </a:lnTo>
                  <a:lnTo>
                    <a:pt x="22081" y="22683"/>
                  </a:lnTo>
                  <a:lnTo>
                    <a:pt x="22081" y="22607"/>
                  </a:lnTo>
                  <a:lnTo>
                    <a:pt x="22081" y="22582"/>
                  </a:lnTo>
                  <a:lnTo>
                    <a:pt x="22081" y="22582"/>
                  </a:lnTo>
                  <a:lnTo>
                    <a:pt x="22081" y="22382"/>
                  </a:lnTo>
                  <a:cubicBezTo>
                    <a:pt x="22106" y="20978"/>
                    <a:pt x="22131" y="19600"/>
                    <a:pt x="22156" y="18196"/>
                  </a:cubicBezTo>
                  <a:lnTo>
                    <a:pt x="22181" y="17921"/>
                  </a:lnTo>
                  <a:lnTo>
                    <a:pt x="22457" y="17921"/>
                  </a:lnTo>
                  <a:lnTo>
                    <a:pt x="24813" y="17921"/>
                  </a:lnTo>
                  <a:lnTo>
                    <a:pt x="25139" y="17921"/>
                  </a:lnTo>
                  <a:lnTo>
                    <a:pt x="27495" y="17921"/>
                  </a:lnTo>
                  <a:lnTo>
                    <a:pt x="27795" y="17921"/>
                  </a:lnTo>
                  <a:lnTo>
                    <a:pt x="27795" y="18221"/>
                  </a:lnTo>
                  <a:cubicBezTo>
                    <a:pt x="27770" y="19600"/>
                    <a:pt x="27720" y="21003"/>
                    <a:pt x="27670" y="22382"/>
                  </a:cubicBezTo>
                  <a:lnTo>
                    <a:pt x="27670" y="22683"/>
                  </a:lnTo>
                  <a:lnTo>
                    <a:pt x="27670" y="22683"/>
                  </a:lnTo>
                  <a:lnTo>
                    <a:pt x="27645" y="22883"/>
                  </a:lnTo>
                  <a:cubicBezTo>
                    <a:pt x="27620" y="24437"/>
                    <a:pt x="27570" y="25991"/>
                    <a:pt x="27520" y="27545"/>
                  </a:cubicBezTo>
                  <a:lnTo>
                    <a:pt x="27495" y="27821"/>
                  </a:lnTo>
                  <a:close/>
                  <a:moveTo>
                    <a:pt x="20628" y="27720"/>
                  </a:moveTo>
                  <a:lnTo>
                    <a:pt x="20653" y="27720"/>
                  </a:lnTo>
                  <a:lnTo>
                    <a:pt x="20628" y="28021"/>
                  </a:lnTo>
                  <a:cubicBezTo>
                    <a:pt x="20628" y="29425"/>
                    <a:pt x="20602" y="30803"/>
                    <a:pt x="20577" y="32206"/>
                  </a:cubicBezTo>
                  <a:lnTo>
                    <a:pt x="20577" y="32482"/>
                  </a:lnTo>
                  <a:lnTo>
                    <a:pt x="20302" y="32482"/>
                  </a:lnTo>
                  <a:lnTo>
                    <a:pt x="17996" y="32482"/>
                  </a:lnTo>
                  <a:lnTo>
                    <a:pt x="17695" y="32482"/>
                  </a:lnTo>
                  <a:lnTo>
                    <a:pt x="15414" y="32482"/>
                  </a:lnTo>
                  <a:lnTo>
                    <a:pt x="15114" y="32482"/>
                  </a:lnTo>
                  <a:lnTo>
                    <a:pt x="15114" y="32206"/>
                  </a:lnTo>
                  <a:lnTo>
                    <a:pt x="15114" y="28021"/>
                  </a:lnTo>
                  <a:lnTo>
                    <a:pt x="15114" y="27821"/>
                  </a:lnTo>
                  <a:lnTo>
                    <a:pt x="15114" y="27821"/>
                  </a:lnTo>
                  <a:lnTo>
                    <a:pt x="15114" y="27545"/>
                  </a:lnTo>
                  <a:cubicBezTo>
                    <a:pt x="15114" y="25991"/>
                    <a:pt x="15114" y="24437"/>
                    <a:pt x="15114" y="22883"/>
                  </a:cubicBezTo>
                  <a:lnTo>
                    <a:pt x="15114" y="22683"/>
                  </a:lnTo>
                  <a:lnTo>
                    <a:pt x="15114" y="22683"/>
                  </a:lnTo>
                  <a:lnTo>
                    <a:pt x="15114" y="22382"/>
                  </a:lnTo>
                  <a:cubicBezTo>
                    <a:pt x="15114" y="20978"/>
                    <a:pt x="15114" y="19600"/>
                    <a:pt x="15114" y="18221"/>
                  </a:cubicBezTo>
                  <a:lnTo>
                    <a:pt x="15114" y="17921"/>
                  </a:lnTo>
                  <a:lnTo>
                    <a:pt x="15414" y="17921"/>
                  </a:lnTo>
                  <a:lnTo>
                    <a:pt x="17770" y="17921"/>
                  </a:lnTo>
                  <a:lnTo>
                    <a:pt x="18096" y="17921"/>
                  </a:lnTo>
                  <a:lnTo>
                    <a:pt x="20477" y="17921"/>
                  </a:lnTo>
                  <a:lnTo>
                    <a:pt x="20778" y="17921"/>
                  </a:lnTo>
                  <a:lnTo>
                    <a:pt x="20753" y="18221"/>
                  </a:lnTo>
                  <a:cubicBezTo>
                    <a:pt x="20753" y="19600"/>
                    <a:pt x="20728" y="21003"/>
                    <a:pt x="20703" y="22382"/>
                  </a:cubicBezTo>
                  <a:lnTo>
                    <a:pt x="20703" y="22582"/>
                  </a:lnTo>
                  <a:lnTo>
                    <a:pt x="20703" y="22582"/>
                  </a:lnTo>
                  <a:lnTo>
                    <a:pt x="20703" y="22883"/>
                  </a:lnTo>
                  <a:cubicBezTo>
                    <a:pt x="20678" y="24437"/>
                    <a:pt x="20653" y="25991"/>
                    <a:pt x="20628" y="27545"/>
                  </a:cubicBezTo>
                  <a:close/>
                  <a:moveTo>
                    <a:pt x="20878" y="9926"/>
                  </a:moveTo>
                  <a:lnTo>
                    <a:pt x="20878" y="10126"/>
                  </a:lnTo>
                  <a:cubicBezTo>
                    <a:pt x="20853" y="11505"/>
                    <a:pt x="20828" y="12908"/>
                    <a:pt x="20803" y="14287"/>
                  </a:cubicBezTo>
                  <a:lnTo>
                    <a:pt x="20803" y="14587"/>
                  </a:lnTo>
                  <a:lnTo>
                    <a:pt x="20527" y="14587"/>
                  </a:lnTo>
                  <a:lnTo>
                    <a:pt x="18121" y="14587"/>
                  </a:lnTo>
                  <a:lnTo>
                    <a:pt x="17795" y="14587"/>
                  </a:lnTo>
                  <a:lnTo>
                    <a:pt x="15414" y="14587"/>
                  </a:lnTo>
                  <a:lnTo>
                    <a:pt x="15114" y="14587"/>
                  </a:lnTo>
                  <a:lnTo>
                    <a:pt x="15114" y="14287"/>
                  </a:lnTo>
                  <a:lnTo>
                    <a:pt x="15114" y="10126"/>
                  </a:lnTo>
                  <a:lnTo>
                    <a:pt x="15114" y="9625"/>
                  </a:lnTo>
                  <a:lnTo>
                    <a:pt x="15114" y="4963"/>
                  </a:lnTo>
                  <a:lnTo>
                    <a:pt x="15114" y="4462"/>
                  </a:lnTo>
                  <a:cubicBezTo>
                    <a:pt x="15114" y="3084"/>
                    <a:pt x="15114" y="1705"/>
                    <a:pt x="15114" y="302"/>
                  </a:cubicBezTo>
                  <a:lnTo>
                    <a:pt x="15089" y="1"/>
                  </a:lnTo>
                  <a:lnTo>
                    <a:pt x="15389" y="1"/>
                  </a:lnTo>
                  <a:lnTo>
                    <a:pt x="17896" y="1"/>
                  </a:lnTo>
                  <a:lnTo>
                    <a:pt x="18196" y="1"/>
                  </a:lnTo>
                  <a:lnTo>
                    <a:pt x="20703" y="1"/>
                  </a:lnTo>
                  <a:lnTo>
                    <a:pt x="20978" y="1"/>
                  </a:lnTo>
                  <a:lnTo>
                    <a:pt x="20978" y="302"/>
                  </a:lnTo>
                  <a:cubicBezTo>
                    <a:pt x="20978" y="1705"/>
                    <a:pt x="20953" y="3084"/>
                    <a:pt x="20953" y="4487"/>
                  </a:cubicBezTo>
                  <a:lnTo>
                    <a:pt x="20928" y="4763"/>
                  </a:lnTo>
                  <a:lnTo>
                    <a:pt x="20928" y="4763"/>
                  </a:lnTo>
                  <a:lnTo>
                    <a:pt x="20928" y="4963"/>
                  </a:lnTo>
                  <a:cubicBezTo>
                    <a:pt x="20903" y="6517"/>
                    <a:pt x="20903" y="8071"/>
                    <a:pt x="20878" y="9625"/>
                  </a:cubicBezTo>
                  <a:lnTo>
                    <a:pt x="20878" y="9926"/>
                  </a:lnTo>
                  <a:close/>
                  <a:moveTo>
                    <a:pt x="13635" y="4763"/>
                  </a:moveTo>
                  <a:lnTo>
                    <a:pt x="13635" y="4963"/>
                  </a:lnTo>
                  <a:cubicBezTo>
                    <a:pt x="13660" y="6517"/>
                    <a:pt x="13660" y="8071"/>
                    <a:pt x="13685" y="9625"/>
                  </a:cubicBezTo>
                  <a:lnTo>
                    <a:pt x="13685" y="9926"/>
                  </a:lnTo>
                  <a:lnTo>
                    <a:pt x="13685" y="9926"/>
                  </a:lnTo>
                  <a:lnTo>
                    <a:pt x="13685" y="10126"/>
                  </a:lnTo>
                  <a:cubicBezTo>
                    <a:pt x="13685" y="11505"/>
                    <a:pt x="13685" y="12883"/>
                    <a:pt x="13710" y="14287"/>
                  </a:cubicBezTo>
                  <a:lnTo>
                    <a:pt x="13710" y="14587"/>
                  </a:lnTo>
                  <a:lnTo>
                    <a:pt x="13409" y="14587"/>
                  </a:lnTo>
                  <a:lnTo>
                    <a:pt x="11003" y="14587"/>
                  </a:lnTo>
                  <a:lnTo>
                    <a:pt x="10678" y="14587"/>
                  </a:lnTo>
                  <a:lnTo>
                    <a:pt x="8297" y="14587"/>
                  </a:lnTo>
                  <a:lnTo>
                    <a:pt x="7996" y="14587"/>
                  </a:lnTo>
                  <a:lnTo>
                    <a:pt x="7996" y="14287"/>
                  </a:lnTo>
                  <a:cubicBezTo>
                    <a:pt x="7971" y="12908"/>
                    <a:pt x="7946" y="11505"/>
                    <a:pt x="7946" y="10126"/>
                  </a:cubicBezTo>
                  <a:lnTo>
                    <a:pt x="7921" y="9926"/>
                  </a:lnTo>
                  <a:lnTo>
                    <a:pt x="7921" y="9926"/>
                  </a:lnTo>
                  <a:lnTo>
                    <a:pt x="7921" y="9625"/>
                  </a:lnTo>
                  <a:cubicBezTo>
                    <a:pt x="7896" y="8071"/>
                    <a:pt x="7871" y="6517"/>
                    <a:pt x="7820" y="4963"/>
                  </a:cubicBezTo>
                  <a:lnTo>
                    <a:pt x="7820" y="4763"/>
                  </a:lnTo>
                  <a:lnTo>
                    <a:pt x="7820" y="4763"/>
                  </a:lnTo>
                  <a:lnTo>
                    <a:pt x="7820" y="4487"/>
                  </a:lnTo>
                  <a:cubicBezTo>
                    <a:pt x="7795" y="3084"/>
                    <a:pt x="7770" y="1705"/>
                    <a:pt x="7745" y="302"/>
                  </a:cubicBezTo>
                  <a:lnTo>
                    <a:pt x="7745" y="1"/>
                  </a:lnTo>
                  <a:lnTo>
                    <a:pt x="8046" y="1"/>
                  </a:lnTo>
                  <a:lnTo>
                    <a:pt x="10502" y="1"/>
                  </a:lnTo>
                  <a:lnTo>
                    <a:pt x="10853" y="1"/>
                  </a:lnTo>
                  <a:lnTo>
                    <a:pt x="13334" y="1"/>
                  </a:lnTo>
                  <a:lnTo>
                    <a:pt x="13610" y="1"/>
                  </a:lnTo>
                  <a:lnTo>
                    <a:pt x="13635" y="302"/>
                  </a:lnTo>
                  <a:cubicBezTo>
                    <a:pt x="13635" y="1680"/>
                    <a:pt x="13635" y="3084"/>
                    <a:pt x="13635" y="4462"/>
                  </a:cubicBezTo>
                  <a:lnTo>
                    <a:pt x="13635" y="4763"/>
                  </a:lnTo>
                  <a:close/>
                  <a:moveTo>
                    <a:pt x="13785" y="27821"/>
                  </a:moveTo>
                  <a:lnTo>
                    <a:pt x="13785" y="28021"/>
                  </a:lnTo>
                  <a:cubicBezTo>
                    <a:pt x="13785" y="29425"/>
                    <a:pt x="13785" y="30803"/>
                    <a:pt x="13785" y="32206"/>
                  </a:cubicBezTo>
                  <a:lnTo>
                    <a:pt x="13785" y="32482"/>
                  </a:lnTo>
                  <a:lnTo>
                    <a:pt x="13510" y="32482"/>
                  </a:lnTo>
                  <a:lnTo>
                    <a:pt x="11229" y="32482"/>
                  </a:lnTo>
                  <a:lnTo>
                    <a:pt x="10903" y="32482"/>
                  </a:lnTo>
                  <a:lnTo>
                    <a:pt x="8622" y="32482"/>
                  </a:lnTo>
                  <a:lnTo>
                    <a:pt x="8347" y="32482"/>
                  </a:lnTo>
                  <a:lnTo>
                    <a:pt x="8347" y="32206"/>
                  </a:lnTo>
                  <a:cubicBezTo>
                    <a:pt x="8322" y="30803"/>
                    <a:pt x="8297" y="29425"/>
                    <a:pt x="8272" y="28021"/>
                  </a:cubicBezTo>
                  <a:lnTo>
                    <a:pt x="8272" y="27821"/>
                  </a:lnTo>
                  <a:lnTo>
                    <a:pt x="8272" y="27821"/>
                  </a:lnTo>
                  <a:lnTo>
                    <a:pt x="8272" y="27821"/>
                  </a:lnTo>
                  <a:lnTo>
                    <a:pt x="8272" y="27720"/>
                  </a:lnTo>
                  <a:lnTo>
                    <a:pt x="8272" y="27720"/>
                  </a:lnTo>
                  <a:lnTo>
                    <a:pt x="8247" y="27545"/>
                  </a:lnTo>
                  <a:cubicBezTo>
                    <a:pt x="8221" y="25991"/>
                    <a:pt x="8196" y="24437"/>
                    <a:pt x="8171" y="22883"/>
                  </a:cubicBezTo>
                  <a:lnTo>
                    <a:pt x="8171" y="22607"/>
                  </a:lnTo>
                  <a:lnTo>
                    <a:pt x="8171" y="22382"/>
                  </a:lnTo>
                  <a:cubicBezTo>
                    <a:pt x="8121" y="21003"/>
                    <a:pt x="8096" y="19600"/>
                    <a:pt x="8071" y="18221"/>
                  </a:cubicBezTo>
                  <a:lnTo>
                    <a:pt x="8071" y="17921"/>
                  </a:lnTo>
                  <a:lnTo>
                    <a:pt x="8372" y="17921"/>
                  </a:lnTo>
                  <a:lnTo>
                    <a:pt x="10728" y="17921"/>
                  </a:lnTo>
                  <a:lnTo>
                    <a:pt x="11054" y="17921"/>
                  </a:lnTo>
                  <a:lnTo>
                    <a:pt x="13435" y="17921"/>
                  </a:lnTo>
                  <a:lnTo>
                    <a:pt x="13710" y="17921"/>
                  </a:lnTo>
                  <a:lnTo>
                    <a:pt x="13710" y="18221"/>
                  </a:lnTo>
                  <a:cubicBezTo>
                    <a:pt x="13735" y="19600"/>
                    <a:pt x="13735" y="20978"/>
                    <a:pt x="13735" y="22382"/>
                  </a:cubicBezTo>
                  <a:lnTo>
                    <a:pt x="13760" y="22683"/>
                  </a:lnTo>
                  <a:lnTo>
                    <a:pt x="13735" y="22683"/>
                  </a:lnTo>
                  <a:lnTo>
                    <a:pt x="13735" y="22883"/>
                  </a:lnTo>
                  <a:cubicBezTo>
                    <a:pt x="13760" y="24437"/>
                    <a:pt x="13760" y="25966"/>
                    <a:pt x="13785" y="27520"/>
                  </a:cubicBezTo>
                  <a:lnTo>
                    <a:pt x="13785" y="27821"/>
                  </a:lnTo>
                  <a:close/>
                  <a:moveTo>
                    <a:pt x="6567" y="27720"/>
                  </a:moveTo>
                  <a:lnTo>
                    <a:pt x="6567" y="27720"/>
                  </a:lnTo>
                  <a:lnTo>
                    <a:pt x="6567" y="28021"/>
                  </a:lnTo>
                  <a:cubicBezTo>
                    <a:pt x="6617" y="29399"/>
                    <a:pt x="6642" y="30803"/>
                    <a:pt x="6693" y="32181"/>
                  </a:cubicBezTo>
                  <a:lnTo>
                    <a:pt x="6693" y="32482"/>
                  </a:lnTo>
                  <a:lnTo>
                    <a:pt x="6392" y="32482"/>
                  </a:lnTo>
                  <a:lnTo>
                    <a:pt x="4111" y="32482"/>
                  </a:lnTo>
                  <a:lnTo>
                    <a:pt x="3785" y="32482"/>
                  </a:lnTo>
                  <a:lnTo>
                    <a:pt x="1505" y="32482"/>
                  </a:lnTo>
                  <a:lnTo>
                    <a:pt x="1229" y="32482"/>
                  </a:lnTo>
                  <a:lnTo>
                    <a:pt x="1229" y="32206"/>
                  </a:lnTo>
                  <a:cubicBezTo>
                    <a:pt x="1179" y="30803"/>
                    <a:pt x="1129" y="29425"/>
                    <a:pt x="1079" y="28046"/>
                  </a:cubicBezTo>
                  <a:lnTo>
                    <a:pt x="1053" y="27821"/>
                  </a:lnTo>
                  <a:lnTo>
                    <a:pt x="1053" y="27821"/>
                  </a:lnTo>
                  <a:lnTo>
                    <a:pt x="1053" y="27545"/>
                  </a:lnTo>
                  <a:cubicBezTo>
                    <a:pt x="978" y="25991"/>
                    <a:pt x="928" y="24437"/>
                    <a:pt x="878" y="22883"/>
                  </a:cubicBezTo>
                  <a:lnTo>
                    <a:pt x="853" y="22607"/>
                  </a:lnTo>
                  <a:lnTo>
                    <a:pt x="853" y="22382"/>
                  </a:lnTo>
                  <a:cubicBezTo>
                    <a:pt x="803" y="21003"/>
                    <a:pt x="753" y="19625"/>
                    <a:pt x="703" y="18221"/>
                  </a:cubicBezTo>
                  <a:lnTo>
                    <a:pt x="678" y="17921"/>
                  </a:lnTo>
                  <a:lnTo>
                    <a:pt x="978" y="17921"/>
                  </a:lnTo>
                  <a:lnTo>
                    <a:pt x="3334" y="17921"/>
                  </a:lnTo>
                  <a:lnTo>
                    <a:pt x="3660" y="17921"/>
                  </a:lnTo>
                  <a:lnTo>
                    <a:pt x="6041" y="17921"/>
                  </a:lnTo>
                  <a:lnTo>
                    <a:pt x="6317" y="17921"/>
                  </a:lnTo>
                  <a:lnTo>
                    <a:pt x="6342" y="18196"/>
                  </a:lnTo>
                  <a:cubicBezTo>
                    <a:pt x="6367" y="19600"/>
                    <a:pt x="6392" y="20978"/>
                    <a:pt x="6442" y="22382"/>
                  </a:cubicBezTo>
                  <a:lnTo>
                    <a:pt x="6442" y="22683"/>
                  </a:lnTo>
                  <a:lnTo>
                    <a:pt x="6442" y="22683"/>
                  </a:lnTo>
                  <a:lnTo>
                    <a:pt x="6442" y="22858"/>
                  </a:lnTo>
                  <a:cubicBezTo>
                    <a:pt x="6492" y="24412"/>
                    <a:pt x="6517" y="25966"/>
                    <a:pt x="6567" y="27520"/>
                  </a:cubicBezTo>
                  <a:close/>
                  <a:moveTo>
                    <a:pt x="5991" y="4763"/>
                  </a:moveTo>
                  <a:lnTo>
                    <a:pt x="6016" y="4963"/>
                  </a:lnTo>
                  <a:cubicBezTo>
                    <a:pt x="6041" y="6517"/>
                    <a:pt x="6091" y="8071"/>
                    <a:pt x="6116" y="9625"/>
                  </a:cubicBezTo>
                  <a:lnTo>
                    <a:pt x="6141" y="9926"/>
                  </a:lnTo>
                  <a:lnTo>
                    <a:pt x="6141" y="9926"/>
                  </a:lnTo>
                  <a:lnTo>
                    <a:pt x="6141" y="10101"/>
                  </a:lnTo>
                  <a:cubicBezTo>
                    <a:pt x="6166" y="11505"/>
                    <a:pt x="6191" y="12883"/>
                    <a:pt x="6241" y="14287"/>
                  </a:cubicBezTo>
                  <a:lnTo>
                    <a:pt x="6241" y="14587"/>
                  </a:lnTo>
                  <a:lnTo>
                    <a:pt x="5941" y="14587"/>
                  </a:lnTo>
                  <a:lnTo>
                    <a:pt x="3535" y="14587"/>
                  </a:lnTo>
                  <a:lnTo>
                    <a:pt x="3209" y="14587"/>
                  </a:lnTo>
                  <a:lnTo>
                    <a:pt x="828" y="14587"/>
                  </a:lnTo>
                  <a:lnTo>
                    <a:pt x="552" y="14587"/>
                  </a:lnTo>
                  <a:lnTo>
                    <a:pt x="552" y="14287"/>
                  </a:lnTo>
                  <a:cubicBezTo>
                    <a:pt x="502" y="12908"/>
                    <a:pt x="427" y="11505"/>
                    <a:pt x="377" y="10126"/>
                  </a:cubicBezTo>
                  <a:lnTo>
                    <a:pt x="377" y="9825"/>
                  </a:lnTo>
                  <a:lnTo>
                    <a:pt x="377" y="9825"/>
                  </a:lnTo>
                  <a:lnTo>
                    <a:pt x="377" y="9625"/>
                  </a:lnTo>
                  <a:cubicBezTo>
                    <a:pt x="327" y="8071"/>
                    <a:pt x="251" y="6517"/>
                    <a:pt x="176" y="4988"/>
                  </a:cubicBezTo>
                  <a:lnTo>
                    <a:pt x="176" y="4662"/>
                  </a:lnTo>
                  <a:lnTo>
                    <a:pt x="176" y="4662"/>
                  </a:lnTo>
                  <a:lnTo>
                    <a:pt x="176" y="4487"/>
                  </a:lnTo>
                  <a:cubicBezTo>
                    <a:pt x="126" y="3084"/>
                    <a:pt x="76" y="1705"/>
                    <a:pt x="26" y="327"/>
                  </a:cubicBezTo>
                  <a:lnTo>
                    <a:pt x="1" y="1"/>
                  </a:lnTo>
                  <a:lnTo>
                    <a:pt x="302" y="1"/>
                  </a:lnTo>
                  <a:lnTo>
                    <a:pt x="2783" y="1"/>
                  </a:lnTo>
                  <a:lnTo>
                    <a:pt x="3109" y="1"/>
                  </a:lnTo>
                  <a:lnTo>
                    <a:pt x="5590" y="1"/>
                  </a:lnTo>
                  <a:lnTo>
                    <a:pt x="5866" y="1"/>
                  </a:lnTo>
                  <a:lnTo>
                    <a:pt x="5891" y="302"/>
                  </a:lnTo>
                  <a:cubicBezTo>
                    <a:pt x="5941" y="1680"/>
                    <a:pt x="5966" y="3084"/>
                    <a:pt x="5991" y="4462"/>
                  </a:cubicBezTo>
                  <a:lnTo>
                    <a:pt x="5991" y="4763"/>
                  </a:lnTo>
                  <a:lnTo>
                    <a:pt x="5991" y="4763"/>
                  </a:lnTo>
                  <a:lnTo>
                    <a:pt x="5991" y="4763"/>
                  </a:lnTo>
                </a:path>
              </a:pathLst>
            </a:custGeom>
            <a:solidFill>
              <a:srgbClr val="FFFFFF">
                <a:alpha val="659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78" name="Google Shape;1178;p33"/>
            <p:cNvSpPr/>
            <p:nvPr/>
          </p:nvSpPr>
          <p:spPr>
            <a:xfrm>
              <a:off x="4434613" y="3938828"/>
              <a:ext cx="491851" cy="250507"/>
            </a:xfrm>
            <a:custGeom>
              <a:avLst/>
              <a:gdLst/>
              <a:ahLst/>
              <a:cxnLst/>
              <a:rect l="l" t="t" r="r" b="b"/>
              <a:pathLst>
                <a:path w="24262" h="12357" extrusionOk="0">
                  <a:moveTo>
                    <a:pt x="15389" y="8422"/>
                  </a:moveTo>
                  <a:lnTo>
                    <a:pt x="15389" y="8547"/>
                  </a:lnTo>
                  <a:cubicBezTo>
                    <a:pt x="15364" y="9725"/>
                    <a:pt x="15339" y="10903"/>
                    <a:pt x="15339" y="12056"/>
                  </a:cubicBezTo>
                  <a:lnTo>
                    <a:pt x="15314" y="12357"/>
                  </a:lnTo>
                  <a:lnTo>
                    <a:pt x="15038" y="12357"/>
                  </a:lnTo>
                  <a:lnTo>
                    <a:pt x="12206" y="12357"/>
                  </a:lnTo>
                  <a:lnTo>
                    <a:pt x="11830" y="12357"/>
                  </a:lnTo>
                  <a:lnTo>
                    <a:pt x="8998" y="12357"/>
                  </a:lnTo>
                  <a:lnTo>
                    <a:pt x="8697" y="12357"/>
                  </a:lnTo>
                  <a:lnTo>
                    <a:pt x="8697" y="12056"/>
                  </a:lnTo>
                  <a:lnTo>
                    <a:pt x="8697" y="8547"/>
                  </a:lnTo>
                  <a:lnTo>
                    <a:pt x="8697" y="8121"/>
                  </a:lnTo>
                  <a:lnTo>
                    <a:pt x="8697" y="4211"/>
                  </a:lnTo>
                  <a:lnTo>
                    <a:pt x="8697" y="3785"/>
                  </a:lnTo>
                  <a:cubicBezTo>
                    <a:pt x="8697" y="2633"/>
                    <a:pt x="8697" y="1455"/>
                    <a:pt x="8697" y="277"/>
                  </a:cubicBezTo>
                  <a:lnTo>
                    <a:pt x="8697" y="1"/>
                  </a:lnTo>
                  <a:lnTo>
                    <a:pt x="8973" y="1"/>
                  </a:lnTo>
                  <a:lnTo>
                    <a:pt x="11930" y="1"/>
                  </a:lnTo>
                  <a:lnTo>
                    <a:pt x="12306" y="1"/>
                  </a:lnTo>
                  <a:lnTo>
                    <a:pt x="15239" y="1"/>
                  </a:lnTo>
                  <a:lnTo>
                    <a:pt x="15539" y="1"/>
                  </a:lnTo>
                  <a:lnTo>
                    <a:pt x="15539" y="277"/>
                  </a:lnTo>
                  <a:cubicBezTo>
                    <a:pt x="15539" y="1455"/>
                    <a:pt x="15514" y="2633"/>
                    <a:pt x="15489" y="3810"/>
                  </a:cubicBezTo>
                  <a:lnTo>
                    <a:pt x="15489" y="4086"/>
                  </a:lnTo>
                  <a:lnTo>
                    <a:pt x="15464" y="4086"/>
                  </a:lnTo>
                  <a:lnTo>
                    <a:pt x="15464" y="4211"/>
                  </a:lnTo>
                  <a:cubicBezTo>
                    <a:pt x="15464" y="5515"/>
                    <a:pt x="15439" y="6818"/>
                    <a:pt x="15414" y="8146"/>
                  </a:cubicBezTo>
                  <a:lnTo>
                    <a:pt x="15414" y="8422"/>
                  </a:lnTo>
                  <a:close/>
                  <a:moveTo>
                    <a:pt x="24086" y="4086"/>
                  </a:moveTo>
                  <a:lnTo>
                    <a:pt x="24086" y="4211"/>
                  </a:lnTo>
                  <a:cubicBezTo>
                    <a:pt x="24011" y="5540"/>
                    <a:pt x="23985" y="6843"/>
                    <a:pt x="23910" y="8146"/>
                  </a:cubicBezTo>
                  <a:lnTo>
                    <a:pt x="23910" y="8247"/>
                  </a:lnTo>
                  <a:lnTo>
                    <a:pt x="23910" y="8247"/>
                  </a:lnTo>
                  <a:lnTo>
                    <a:pt x="23910" y="8572"/>
                  </a:lnTo>
                  <a:cubicBezTo>
                    <a:pt x="23835" y="9725"/>
                    <a:pt x="23785" y="10903"/>
                    <a:pt x="23735" y="12056"/>
                  </a:cubicBezTo>
                  <a:lnTo>
                    <a:pt x="23735" y="12357"/>
                  </a:lnTo>
                  <a:lnTo>
                    <a:pt x="23459" y="12357"/>
                  </a:lnTo>
                  <a:lnTo>
                    <a:pt x="20602" y="12357"/>
                  </a:lnTo>
                  <a:lnTo>
                    <a:pt x="20226" y="12357"/>
                  </a:lnTo>
                  <a:lnTo>
                    <a:pt x="17419" y="12357"/>
                  </a:lnTo>
                  <a:lnTo>
                    <a:pt x="17118" y="12357"/>
                  </a:lnTo>
                  <a:lnTo>
                    <a:pt x="17118" y="12056"/>
                  </a:lnTo>
                  <a:cubicBezTo>
                    <a:pt x="17143" y="10878"/>
                    <a:pt x="17193" y="9700"/>
                    <a:pt x="17218" y="8547"/>
                  </a:cubicBezTo>
                  <a:lnTo>
                    <a:pt x="17218" y="8347"/>
                  </a:lnTo>
                  <a:lnTo>
                    <a:pt x="17218" y="8121"/>
                  </a:lnTo>
                  <a:cubicBezTo>
                    <a:pt x="17269" y="6818"/>
                    <a:pt x="17294" y="5515"/>
                    <a:pt x="17319" y="4211"/>
                  </a:cubicBezTo>
                  <a:lnTo>
                    <a:pt x="17319" y="4086"/>
                  </a:lnTo>
                  <a:lnTo>
                    <a:pt x="17319" y="4086"/>
                  </a:lnTo>
                  <a:lnTo>
                    <a:pt x="17319" y="3961"/>
                  </a:lnTo>
                  <a:lnTo>
                    <a:pt x="17319" y="3911"/>
                  </a:lnTo>
                  <a:lnTo>
                    <a:pt x="17319" y="3911"/>
                  </a:lnTo>
                  <a:lnTo>
                    <a:pt x="17319" y="3785"/>
                  </a:lnTo>
                  <a:cubicBezTo>
                    <a:pt x="17369" y="2607"/>
                    <a:pt x="17394" y="1455"/>
                    <a:pt x="17419" y="277"/>
                  </a:cubicBezTo>
                  <a:lnTo>
                    <a:pt x="17419" y="1"/>
                  </a:lnTo>
                  <a:lnTo>
                    <a:pt x="17720" y="1"/>
                  </a:lnTo>
                  <a:lnTo>
                    <a:pt x="20627" y="1"/>
                  </a:lnTo>
                  <a:lnTo>
                    <a:pt x="21028" y="1"/>
                  </a:lnTo>
                  <a:lnTo>
                    <a:pt x="23960" y="1"/>
                  </a:lnTo>
                  <a:lnTo>
                    <a:pt x="24261" y="1"/>
                  </a:lnTo>
                  <a:lnTo>
                    <a:pt x="24261" y="302"/>
                  </a:lnTo>
                  <a:cubicBezTo>
                    <a:pt x="24211" y="1455"/>
                    <a:pt x="24161" y="2633"/>
                    <a:pt x="24111" y="3810"/>
                  </a:cubicBezTo>
                  <a:lnTo>
                    <a:pt x="24086" y="4086"/>
                  </a:lnTo>
                  <a:close/>
                  <a:moveTo>
                    <a:pt x="6868" y="4086"/>
                  </a:moveTo>
                  <a:lnTo>
                    <a:pt x="6868" y="4211"/>
                  </a:lnTo>
                  <a:cubicBezTo>
                    <a:pt x="6868" y="5515"/>
                    <a:pt x="6893" y="6818"/>
                    <a:pt x="6893" y="8121"/>
                  </a:cubicBezTo>
                  <a:lnTo>
                    <a:pt x="6918" y="8422"/>
                  </a:lnTo>
                  <a:lnTo>
                    <a:pt x="6893" y="8422"/>
                  </a:lnTo>
                  <a:lnTo>
                    <a:pt x="6893" y="8547"/>
                  </a:lnTo>
                  <a:cubicBezTo>
                    <a:pt x="6893" y="9725"/>
                    <a:pt x="6918" y="10878"/>
                    <a:pt x="6918" y="12056"/>
                  </a:cubicBezTo>
                  <a:lnTo>
                    <a:pt x="6918" y="12357"/>
                  </a:lnTo>
                  <a:lnTo>
                    <a:pt x="6642" y="12357"/>
                  </a:lnTo>
                  <a:lnTo>
                    <a:pt x="3810" y="12357"/>
                  </a:lnTo>
                  <a:lnTo>
                    <a:pt x="3409" y="12357"/>
                  </a:lnTo>
                  <a:lnTo>
                    <a:pt x="602" y="12357"/>
                  </a:lnTo>
                  <a:lnTo>
                    <a:pt x="301" y="12357"/>
                  </a:lnTo>
                  <a:lnTo>
                    <a:pt x="301" y="12056"/>
                  </a:lnTo>
                  <a:cubicBezTo>
                    <a:pt x="276" y="10903"/>
                    <a:pt x="251" y="9725"/>
                    <a:pt x="226" y="8547"/>
                  </a:cubicBezTo>
                  <a:lnTo>
                    <a:pt x="226" y="8422"/>
                  </a:lnTo>
                  <a:lnTo>
                    <a:pt x="226" y="8422"/>
                  </a:lnTo>
                  <a:lnTo>
                    <a:pt x="201" y="8146"/>
                  </a:lnTo>
                  <a:cubicBezTo>
                    <a:pt x="176" y="6843"/>
                    <a:pt x="126" y="5515"/>
                    <a:pt x="101" y="4211"/>
                  </a:cubicBezTo>
                  <a:lnTo>
                    <a:pt x="101" y="4086"/>
                  </a:lnTo>
                  <a:lnTo>
                    <a:pt x="101" y="4086"/>
                  </a:lnTo>
                  <a:lnTo>
                    <a:pt x="76" y="3810"/>
                  </a:lnTo>
                  <a:cubicBezTo>
                    <a:pt x="76" y="2633"/>
                    <a:pt x="25" y="1455"/>
                    <a:pt x="0" y="302"/>
                  </a:cubicBezTo>
                  <a:lnTo>
                    <a:pt x="0" y="1"/>
                  </a:lnTo>
                  <a:lnTo>
                    <a:pt x="301" y="1"/>
                  </a:lnTo>
                  <a:lnTo>
                    <a:pt x="3208" y="1"/>
                  </a:lnTo>
                  <a:lnTo>
                    <a:pt x="3609" y="1"/>
                  </a:lnTo>
                  <a:lnTo>
                    <a:pt x="6542" y="1"/>
                  </a:lnTo>
                  <a:lnTo>
                    <a:pt x="6842" y="1"/>
                  </a:lnTo>
                  <a:lnTo>
                    <a:pt x="6842" y="277"/>
                  </a:lnTo>
                  <a:cubicBezTo>
                    <a:pt x="6842" y="1455"/>
                    <a:pt x="6868" y="2633"/>
                    <a:pt x="6868" y="3785"/>
                  </a:cubicBezTo>
                  <a:lnTo>
                    <a:pt x="6868" y="4086"/>
                  </a:lnTo>
                  <a:lnTo>
                    <a:pt x="6868" y="4086"/>
                  </a:lnTo>
                  <a:lnTo>
                    <a:pt x="6868" y="4086"/>
                  </a:lnTo>
                </a:path>
              </a:pathLst>
            </a:custGeom>
            <a:solidFill>
              <a:srgbClr val="FFFFFF">
                <a:alpha val="659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79" name="Google Shape;1179;p33"/>
            <p:cNvSpPr/>
            <p:nvPr/>
          </p:nvSpPr>
          <p:spPr>
            <a:xfrm>
              <a:off x="4314188" y="4210170"/>
              <a:ext cx="731148" cy="45248"/>
            </a:xfrm>
            <a:custGeom>
              <a:avLst/>
              <a:gdLst/>
              <a:ahLst/>
              <a:cxnLst/>
              <a:rect l="l" t="t" r="r" b="b"/>
              <a:pathLst>
                <a:path w="36066" h="2232" extrusionOk="0">
                  <a:moveTo>
                    <a:pt x="36066" y="0"/>
                  </a:moveTo>
                  <a:lnTo>
                    <a:pt x="0" y="0"/>
                  </a:lnTo>
                  <a:lnTo>
                    <a:pt x="0" y="2231"/>
                  </a:lnTo>
                  <a:lnTo>
                    <a:pt x="36066" y="2231"/>
                  </a:lnTo>
                  <a:lnTo>
                    <a:pt x="36066" y="0"/>
                  </a:lnTo>
                  <a:close/>
                </a:path>
              </a:pathLst>
            </a:custGeom>
            <a:solidFill>
              <a:srgbClr val="3F36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80" name="Google Shape;1180;p33"/>
            <p:cNvSpPr/>
            <p:nvPr/>
          </p:nvSpPr>
          <p:spPr>
            <a:xfrm>
              <a:off x="4271512" y="4255400"/>
              <a:ext cx="816515" cy="45228"/>
            </a:xfrm>
            <a:custGeom>
              <a:avLst/>
              <a:gdLst/>
              <a:ahLst/>
              <a:cxnLst/>
              <a:rect l="l" t="t" r="r" b="b"/>
              <a:pathLst>
                <a:path w="40277" h="2231" extrusionOk="0">
                  <a:moveTo>
                    <a:pt x="40276" y="2231"/>
                  </a:moveTo>
                  <a:lnTo>
                    <a:pt x="0" y="2231"/>
                  </a:lnTo>
                  <a:lnTo>
                    <a:pt x="0" y="0"/>
                  </a:lnTo>
                  <a:lnTo>
                    <a:pt x="40276" y="0"/>
                  </a:lnTo>
                  <a:lnTo>
                    <a:pt x="40276" y="2231"/>
                  </a:lnTo>
                  <a:close/>
                </a:path>
              </a:pathLst>
            </a:custGeom>
            <a:solidFill>
              <a:srgbClr val="372A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81" name="Google Shape;1181;p33"/>
            <p:cNvSpPr/>
            <p:nvPr/>
          </p:nvSpPr>
          <p:spPr>
            <a:xfrm>
              <a:off x="4251684" y="3029820"/>
              <a:ext cx="859696" cy="44741"/>
            </a:xfrm>
            <a:custGeom>
              <a:avLst/>
              <a:gdLst/>
              <a:ahLst/>
              <a:cxnLst/>
              <a:rect l="l" t="t" r="r" b="b"/>
              <a:pathLst>
                <a:path w="42407" h="2207" extrusionOk="0">
                  <a:moveTo>
                    <a:pt x="1" y="2206"/>
                  </a:moveTo>
                  <a:lnTo>
                    <a:pt x="42407" y="2206"/>
                  </a:lnTo>
                  <a:lnTo>
                    <a:pt x="42407" y="1"/>
                  </a:lnTo>
                  <a:lnTo>
                    <a:pt x="1" y="1"/>
                  </a:lnTo>
                  <a:lnTo>
                    <a:pt x="1" y="2206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82" name="Google Shape;1182;p33"/>
            <p:cNvSpPr/>
            <p:nvPr/>
          </p:nvSpPr>
          <p:spPr>
            <a:xfrm>
              <a:off x="4251684" y="3092831"/>
              <a:ext cx="859696" cy="22381"/>
            </a:xfrm>
            <a:custGeom>
              <a:avLst/>
              <a:gdLst/>
              <a:ahLst/>
              <a:cxnLst/>
              <a:rect l="l" t="t" r="r" b="b"/>
              <a:pathLst>
                <a:path w="42407" h="1104" extrusionOk="0">
                  <a:moveTo>
                    <a:pt x="1" y="1103"/>
                  </a:moveTo>
                  <a:lnTo>
                    <a:pt x="42407" y="1103"/>
                  </a:lnTo>
                  <a:lnTo>
                    <a:pt x="42407" y="0"/>
                  </a:lnTo>
                  <a:lnTo>
                    <a:pt x="1" y="0"/>
                  </a:lnTo>
                  <a:lnTo>
                    <a:pt x="1" y="110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83" name="Google Shape;1183;p33"/>
            <p:cNvSpPr/>
            <p:nvPr/>
          </p:nvSpPr>
          <p:spPr>
            <a:xfrm>
              <a:off x="4293853" y="3817389"/>
              <a:ext cx="766219" cy="17820"/>
            </a:xfrm>
            <a:custGeom>
              <a:avLst/>
              <a:gdLst/>
              <a:ahLst/>
              <a:cxnLst/>
              <a:rect l="l" t="t" r="r" b="b"/>
              <a:pathLst>
                <a:path w="37796" h="879" extrusionOk="0">
                  <a:moveTo>
                    <a:pt x="37796" y="1"/>
                  </a:moveTo>
                  <a:lnTo>
                    <a:pt x="18898" y="1"/>
                  </a:lnTo>
                  <a:lnTo>
                    <a:pt x="1" y="1"/>
                  </a:lnTo>
                  <a:cubicBezTo>
                    <a:pt x="26" y="302"/>
                    <a:pt x="76" y="577"/>
                    <a:pt x="101" y="878"/>
                  </a:cubicBezTo>
                  <a:lnTo>
                    <a:pt x="18898" y="878"/>
                  </a:lnTo>
                  <a:lnTo>
                    <a:pt x="37670" y="878"/>
                  </a:lnTo>
                  <a:cubicBezTo>
                    <a:pt x="37720" y="577"/>
                    <a:pt x="37771" y="302"/>
                    <a:pt x="377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84" name="Google Shape;1184;p33"/>
            <p:cNvSpPr/>
            <p:nvPr/>
          </p:nvSpPr>
          <p:spPr>
            <a:xfrm>
              <a:off x="4770972" y="2848939"/>
              <a:ext cx="104687" cy="109249"/>
            </a:xfrm>
            <a:custGeom>
              <a:avLst/>
              <a:gdLst/>
              <a:ahLst/>
              <a:cxnLst/>
              <a:rect l="l" t="t" r="r" b="b"/>
              <a:pathLst>
                <a:path w="5164" h="5389" extrusionOk="0">
                  <a:moveTo>
                    <a:pt x="1" y="5389"/>
                  </a:moveTo>
                  <a:lnTo>
                    <a:pt x="5164" y="2657"/>
                  </a:lnTo>
                  <a:lnTo>
                    <a:pt x="76" y="0"/>
                  </a:lnTo>
                  <a:cubicBezTo>
                    <a:pt x="26" y="1780"/>
                    <a:pt x="1" y="3584"/>
                    <a:pt x="1" y="5389"/>
                  </a:cubicBezTo>
                </a:path>
              </a:pathLst>
            </a:custGeom>
            <a:solidFill>
              <a:srgbClr val="E96C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85" name="Google Shape;1185;p33"/>
            <p:cNvSpPr/>
            <p:nvPr/>
          </p:nvSpPr>
          <p:spPr>
            <a:xfrm>
              <a:off x="4683593" y="2799654"/>
              <a:ext cx="112289" cy="151415"/>
            </a:xfrm>
            <a:custGeom>
              <a:avLst/>
              <a:gdLst/>
              <a:ahLst/>
              <a:cxnLst/>
              <a:rect l="l" t="t" r="r" b="b"/>
              <a:pathLst>
                <a:path w="5539" h="7469" extrusionOk="0">
                  <a:moveTo>
                    <a:pt x="75" y="0"/>
                  </a:moveTo>
                  <a:lnTo>
                    <a:pt x="5539" y="1404"/>
                  </a:lnTo>
                  <a:lnTo>
                    <a:pt x="5539" y="6115"/>
                  </a:lnTo>
                  <a:lnTo>
                    <a:pt x="0" y="7469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rgbClr val="E96C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86" name="Google Shape;1186;p33"/>
            <p:cNvSpPr/>
            <p:nvPr/>
          </p:nvSpPr>
          <p:spPr>
            <a:xfrm>
              <a:off x="4682052" y="2798640"/>
              <a:ext cx="7136" cy="231188"/>
            </a:xfrm>
            <a:custGeom>
              <a:avLst/>
              <a:gdLst/>
              <a:ahLst/>
              <a:cxnLst/>
              <a:rect l="l" t="t" r="r" b="b"/>
              <a:pathLst>
                <a:path w="352" h="11404" extrusionOk="0">
                  <a:moveTo>
                    <a:pt x="352" y="11228"/>
                  </a:moveTo>
                  <a:cubicBezTo>
                    <a:pt x="352" y="11328"/>
                    <a:pt x="277" y="11404"/>
                    <a:pt x="176" y="11404"/>
                  </a:cubicBezTo>
                  <a:cubicBezTo>
                    <a:pt x="76" y="11404"/>
                    <a:pt x="1" y="11328"/>
                    <a:pt x="1" y="11228"/>
                  </a:cubicBezTo>
                  <a:lnTo>
                    <a:pt x="1" y="201"/>
                  </a:lnTo>
                  <a:cubicBezTo>
                    <a:pt x="1" y="100"/>
                    <a:pt x="76" y="0"/>
                    <a:pt x="176" y="0"/>
                  </a:cubicBezTo>
                  <a:cubicBezTo>
                    <a:pt x="277" y="0"/>
                    <a:pt x="352" y="100"/>
                    <a:pt x="352" y="201"/>
                  </a:cubicBezTo>
                  <a:lnTo>
                    <a:pt x="352" y="11228"/>
                  </a:lnTo>
                  <a:close/>
                </a:path>
              </a:pathLst>
            </a:custGeom>
            <a:solidFill>
              <a:srgbClr val="3F36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87" name="Google Shape;1187;p33"/>
            <p:cNvSpPr/>
            <p:nvPr/>
          </p:nvSpPr>
          <p:spPr>
            <a:xfrm>
              <a:off x="4505246" y="3850435"/>
              <a:ext cx="39126" cy="53864"/>
            </a:xfrm>
            <a:custGeom>
              <a:avLst/>
              <a:gdLst/>
              <a:ahLst/>
              <a:cxnLst/>
              <a:rect l="l" t="t" r="r" b="b"/>
              <a:pathLst>
                <a:path w="1930" h="2657" extrusionOk="0">
                  <a:moveTo>
                    <a:pt x="952" y="0"/>
                  </a:moveTo>
                  <a:cubicBezTo>
                    <a:pt x="677" y="0"/>
                    <a:pt x="451" y="75"/>
                    <a:pt x="276" y="201"/>
                  </a:cubicBezTo>
                  <a:cubicBezTo>
                    <a:pt x="100" y="326"/>
                    <a:pt x="0" y="501"/>
                    <a:pt x="0" y="702"/>
                  </a:cubicBezTo>
                  <a:cubicBezTo>
                    <a:pt x="0" y="927"/>
                    <a:pt x="75" y="1078"/>
                    <a:pt x="251" y="1203"/>
                  </a:cubicBezTo>
                  <a:cubicBezTo>
                    <a:pt x="401" y="1328"/>
                    <a:pt x="627" y="1429"/>
                    <a:pt x="927" y="1529"/>
                  </a:cubicBezTo>
                  <a:cubicBezTo>
                    <a:pt x="1103" y="1579"/>
                    <a:pt x="1228" y="1629"/>
                    <a:pt x="1303" y="1704"/>
                  </a:cubicBezTo>
                  <a:cubicBezTo>
                    <a:pt x="1379" y="1754"/>
                    <a:pt x="1404" y="1830"/>
                    <a:pt x="1404" y="1930"/>
                  </a:cubicBezTo>
                  <a:cubicBezTo>
                    <a:pt x="1404" y="2030"/>
                    <a:pt x="1379" y="2105"/>
                    <a:pt x="1303" y="2155"/>
                  </a:cubicBezTo>
                  <a:cubicBezTo>
                    <a:pt x="1228" y="2231"/>
                    <a:pt x="1128" y="2256"/>
                    <a:pt x="978" y="2256"/>
                  </a:cubicBezTo>
                  <a:cubicBezTo>
                    <a:pt x="877" y="2256"/>
                    <a:pt x="777" y="2231"/>
                    <a:pt x="677" y="2206"/>
                  </a:cubicBezTo>
                  <a:cubicBezTo>
                    <a:pt x="602" y="2180"/>
                    <a:pt x="526" y="2155"/>
                    <a:pt x="476" y="2105"/>
                  </a:cubicBezTo>
                  <a:lnTo>
                    <a:pt x="401" y="1729"/>
                  </a:lnTo>
                  <a:lnTo>
                    <a:pt x="0" y="1729"/>
                  </a:lnTo>
                  <a:lnTo>
                    <a:pt x="0" y="2281"/>
                  </a:lnTo>
                  <a:cubicBezTo>
                    <a:pt x="125" y="2406"/>
                    <a:pt x="251" y="2481"/>
                    <a:pt x="426" y="2556"/>
                  </a:cubicBezTo>
                  <a:cubicBezTo>
                    <a:pt x="602" y="2607"/>
                    <a:pt x="777" y="2657"/>
                    <a:pt x="978" y="2657"/>
                  </a:cubicBezTo>
                  <a:cubicBezTo>
                    <a:pt x="1253" y="2657"/>
                    <a:pt x="1504" y="2581"/>
                    <a:pt x="1679" y="2456"/>
                  </a:cubicBezTo>
                  <a:cubicBezTo>
                    <a:pt x="1855" y="2331"/>
                    <a:pt x="1930" y="2155"/>
                    <a:pt x="1930" y="1930"/>
                  </a:cubicBezTo>
                  <a:cubicBezTo>
                    <a:pt x="1930" y="1729"/>
                    <a:pt x="1855" y="1554"/>
                    <a:pt x="1704" y="1429"/>
                  </a:cubicBezTo>
                  <a:cubicBezTo>
                    <a:pt x="1554" y="1278"/>
                    <a:pt x="1353" y="1178"/>
                    <a:pt x="1053" y="1103"/>
                  </a:cubicBezTo>
                  <a:cubicBezTo>
                    <a:pt x="877" y="1053"/>
                    <a:pt x="727" y="977"/>
                    <a:pt x="652" y="927"/>
                  </a:cubicBezTo>
                  <a:cubicBezTo>
                    <a:pt x="551" y="877"/>
                    <a:pt x="526" y="802"/>
                    <a:pt x="526" y="702"/>
                  </a:cubicBezTo>
                  <a:cubicBezTo>
                    <a:pt x="526" y="627"/>
                    <a:pt x="551" y="551"/>
                    <a:pt x="627" y="476"/>
                  </a:cubicBezTo>
                  <a:cubicBezTo>
                    <a:pt x="727" y="426"/>
                    <a:pt x="827" y="401"/>
                    <a:pt x="978" y="401"/>
                  </a:cubicBezTo>
                  <a:cubicBezTo>
                    <a:pt x="1053" y="401"/>
                    <a:pt x="1153" y="401"/>
                    <a:pt x="1253" y="426"/>
                  </a:cubicBezTo>
                  <a:cubicBezTo>
                    <a:pt x="1328" y="451"/>
                    <a:pt x="1404" y="476"/>
                    <a:pt x="1429" y="501"/>
                  </a:cubicBezTo>
                  <a:lnTo>
                    <a:pt x="1504" y="852"/>
                  </a:lnTo>
                  <a:lnTo>
                    <a:pt x="1905" y="852"/>
                  </a:lnTo>
                  <a:lnTo>
                    <a:pt x="1905" y="326"/>
                  </a:lnTo>
                  <a:cubicBezTo>
                    <a:pt x="1780" y="226"/>
                    <a:pt x="1654" y="150"/>
                    <a:pt x="1479" y="75"/>
                  </a:cubicBezTo>
                  <a:cubicBezTo>
                    <a:pt x="1328" y="25"/>
                    <a:pt x="1128" y="0"/>
                    <a:pt x="95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88" name="Google Shape;1188;p33"/>
            <p:cNvSpPr/>
            <p:nvPr/>
          </p:nvSpPr>
          <p:spPr>
            <a:xfrm>
              <a:off x="4561120" y="3850435"/>
              <a:ext cx="42714" cy="53864"/>
            </a:xfrm>
            <a:custGeom>
              <a:avLst/>
              <a:gdLst/>
              <a:ahLst/>
              <a:cxnLst/>
              <a:rect l="l" t="t" r="r" b="b"/>
              <a:pathLst>
                <a:path w="2107" h="2657" extrusionOk="0">
                  <a:moveTo>
                    <a:pt x="1179" y="0"/>
                  </a:moveTo>
                  <a:cubicBezTo>
                    <a:pt x="828" y="0"/>
                    <a:pt x="552" y="100"/>
                    <a:pt x="327" y="351"/>
                  </a:cubicBezTo>
                  <a:cubicBezTo>
                    <a:pt x="101" y="602"/>
                    <a:pt x="1" y="902"/>
                    <a:pt x="1" y="1278"/>
                  </a:cubicBezTo>
                  <a:lnTo>
                    <a:pt x="1" y="1353"/>
                  </a:lnTo>
                  <a:cubicBezTo>
                    <a:pt x="1" y="1729"/>
                    <a:pt x="101" y="2055"/>
                    <a:pt x="327" y="2281"/>
                  </a:cubicBezTo>
                  <a:cubicBezTo>
                    <a:pt x="552" y="2531"/>
                    <a:pt x="828" y="2657"/>
                    <a:pt x="1179" y="2657"/>
                  </a:cubicBezTo>
                  <a:cubicBezTo>
                    <a:pt x="1379" y="2657"/>
                    <a:pt x="1555" y="2607"/>
                    <a:pt x="1705" y="2531"/>
                  </a:cubicBezTo>
                  <a:cubicBezTo>
                    <a:pt x="1881" y="2456"/>
                    <a:pt x="2006" y="2381"/>
                    <a:pt x="2106" y="2256"/>
                  </a:cubicBezTo>
                  <a:lnTo>
                    <a:pt x="2106" y="1729"/>
                  </a:lnTo>
                  <a:lnTo>
                    <a:pt x="1730" y="1729"/>
                  </a:lnTo>
                  <a:lnTo>
                    <a:pt x="1680" y="2080"/>
                  </a:lnTo>
                  <a:cubicBezTo>
                    <a:pt x="1630" y="2130"/>
                    <a:pt x="1555" y="2180"/>
                    <a:pt x="1480" y="2206"/>
                  </a:cubicBezTo>
                  <a:cubicBezTo>
                    <a:pt x="1405" y="2231"/>
                    <a:pt x="1304" y="2256"/>
                    <a:pt x="1204" y="2256"/>
                  </a:cubicBezTo>
                  <a:cubicBezTo>
                    <a:pt x="978" y="2256"/>
                    <a:pt x="803" y="2155"/>
                    <a:pt x="703" y="2005"/>
                  </a:cubicBezTo>
                  <a:cubicBezTo>
                    <a:pt x="577" y="1830"/>
                    <a:pt x="502" y="1629"/>
                    <a:pt x="502" y="1353"/>
                  </a:cubicBezTo>
                  <a:lnTo>
                    <a:pt x="502" y="1278"/>
                  </a:lnTo>
                  <a:cubicBezTo>
                    <a:pt x="502" y="1003"/>
                    <a:pt x="577" y="802"/>
                    <a:pt x="703" y="627"/>
                  </a:cubicBezTo>
                  <a:cubicBezTo>
                    <a:pt x="803" y="476"/>
                    <a:pt x="978" y="401"/>
                    <a:pt x="1204" y="401"/>
                  </a:cubicBezTo>
                  <a:cubicBezTo>
                    <a:pt x="1304" y="401"/>
                    <a:pt x="1405" y="401"/>
                    <a:pt x="1480" y="426"/>
                  </a:cubicBezTo>
                  <a:cubicBezTo>
                    <a:pt x="1555" y="451"/>
                    <a:pt x="1630" y="501"/>
                    <a:pt x="1680" y="551"/>
                  </a:cubicBezTo>
                  <a:lnTo>
                    <a:pt x="1730" y="902"/>
                  </a:lnTo>
                  <a:lnTo>
                    <a:pt x="2106" y="902"/>
                  </a:lnTo>
                  <a:lnTo>
                    <a:pt x="2106" y="376"/>
                  </a:lnTo>
                  <a:cubicBezTo>
                    <a:pt x="2006" y="276"/>
                    <a:pt x="1881" y="175"/>
                    <a:pt x="1705" y="100"/>
                  </a:cubicBezTo>
                  <a:cubicBezTo>
                    <a:pt x="1555" y="25"/>
                    <a:pt x="1379" y="0"/>
                    <a:pt x="117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89" name="Google Shape;1189;p33"/>
            <p:cNvSpPr/>
            <p:nvPr/>
          </p:nvSpPr>
          <p:spPr>
            <a:xfrm>
              <a:off x="4621596" y="3850942"/>
              <a:ext cx="53377" cy="52344"/>
            </a:xfrm>
            <a:custGeom>
              <a:avLst/>
              <a:gdLst/>
              <a:ahLst/>
              <a:cxnLst/>
              <a:rect l="l" t="t" r="r" b="b"/>
              <a:pathLst>
                <a:path w="2633" h="2582" extrusionOk="0">
                  <a:moveTo>
                    <a:pt x="0" y="0"/>
                  </a:moveTo>
                  <a:lnTo>
                    <a:pt x="0" y="326"/>
                  </a:lnTo>
                  <a:lnTo>
                    <a:pt x="276" y="376"/>
                  </a:lnTo>
                  <a:lnTo>
                    <a:pt x="276" y="2231"/>
                  </a:lnTo>
                  <a:lnTo>
                    <a:pt x="0" y="2281"/>
                  </a:lnTo>
                  <a:lnTo>
                    <a:pt x="0" y="2582"/>
                  </a:lnTo>
                  <a:lnTo>
                    <a:pt x="1053" y="2582"/>
                  </a:lnTo>
                  <a:lnTo>
                    <a:pt x="1053" y="2281"/>
                  </a:lnTo>
                  <a:lnTo>
                    <a:pt x="777" y="2231"/>
                  </a:lnTo>
                  <a:lnTo>
                    <a:pt x="777" y="1504"/>
                  </a:lnTo>
                  <a:lnTo>
                    <a:pt x="1830" y="1504"/>
                  </a:lnTo>
                  <a:lnTo>
                    <a:pt x="1830" y="2231"/>
                  </a:lnTo>
                  <a:lnTo>
                    <a:pt x="1554" y="2281"/>
                  </a:lnTo>
                  <a:lnTo>
                    <a:pt x="1554" y="2582"/>
                  </a:lnTo>
                  <a:lnTo>
                    <a:pt x="2632" y="2582"/>
                  </a:lnTo>
                  <a:lnTo>
                    <a:pt x="2632" y="2281"/>
                  </a:lnTo>
                  <a:lnTo>
                    <a:pt x="2356" y="2231"/>
                  </a:lnTo>
                  <a:lnTo>
                    <a:pt x="2356" y="376"/>
                  </a:lnTo>
                  <a:lnTo>
                    <a:pt x="2632" y="326"/>
                  </a:lnTo>
                  <a:lnTo>
                    <a:pt x="2632" y="0"/>
                  </a:lnTo>
                  <a:lnTo>
                    <a:pt x="1554" y="0"/>
                  </a:lnTo>
                  <a:lnTo>
                    <a:pt x="1554" y="326"/>
                  </a:lnTo>
                  <a:lnTo>
                    <a:pt x="1830" y="376"/>
                  </a:lnTo>
                  <a:lnTo>
                    <a:pt x="1830" y="1103"/>
                  </a:lnTo>
                  <a:lnTo>
                    <a:pt x="777" y="1103"/>
                  </a:lnTo>
                  <a:lnTo>
                    <a:pt x="777" y="376"/>
                  </a:lnTo>
                  <a:lnTo>
                    <a:pt x="1053" y="326"/>
                  </a:lnTo>
                  <a:lnTo>
                    <a:pt x="105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90" name="Google Shape;1190;p33"/>
            <p:cNvSpPr/>
            <p:nvPr/>
          </p:nvSpPr>
          <p:spPr>
            <a:xfrm>
              <a:off x="4691723" y="3850435"/>
              <a:ext cx="47782" cy="53864"/>
            </a:xfrm>
            <a:custGeom>
              <a:avLst/>
              <a:gdLst/>
              <a:ahLst/>
              <a:cxnLst/>
              <a:rect l="l" t="t" r="r" b="b"/>
              <a:pathLst>
                <a:path w="2357" h="2657" extrusionOk="0">
                  <a:moveTo>
                    <a:pt x="1178" y="401"/>
                  </a:moveTo>
                  <a:cubicBezTo>
                    <a:pt x="1379" y="401"/>
                    <a:pt x="1554" y="476"/>
                    <a:pt x="1654" y="652"/>
                  </a:cubicBezTo>
                  <a:cubicBezTo>
                    <a:pt x="1780" y="802"/>
                    <a:pt x="1830" y="1028"/>
                    <a:pt x="1830" y="1303"/>
                  </a:cubicBezTo>
                  <a:lnTo>
                    <a:pt x="1830" y="1328"/>
                  </a:lnTo>
                  <a:cubicBezTo>
                    <a:pt x="1830" y="1604"/>
                    <a:pt x="1780" y="1830"/>
                    <a:pt x="1679" y="2005"/>
                  </a:cubicBezTo>
                  <a:cubicBezTo>
                    <a:pt x="1554" y="2155"/>
                    <a:pt x="1404" y="2256"/>
                    <a:pt x="1178" y="2256"/>
                  </a:cubicBezTo>
                  <a:cubicBezTo>
                    <a:pt x="953" y="2256"/>
                    <a:pt x="802" y="2155"/>
                    <a:pt x="677" y="2005"/>
                  </a:cubicBezTo>
                  <a:cubicBezTo>
                    <a:pt x="577" y="1830"/>
                    <a:pt x="526" y="1604"/>
                    <a:pt x="526" y="1328"/>
                  </a:cubicBezTo>
                  <a:lnTo>
                    <a:pt x="526" y="1303"/>
                  </a:lnTo>
                  <a:cubicBezTo>
                    <a:pt x="526" y="1028"/>
                    <a:pt x="577" y="802"/>
                    <a:pt x="677" y="652"/>
                  </a:cubicBezTo>
                  <a:cubicBezTo>
                    <a:pt x="802" y="476"/>
                    <a:pt x="953" y="401"/>
                    <a:pt x="1178" y="401"/>
                  </a:cubicBezTo>
                  <a:close/>
                  <a:moveTo>
                    <a:pt x="1178" y="0"/>
                  </a:moveTo>
                  <a:cubicBezTo>
                    <a:pt x="827" y="0"/>
                    <a:pt x="552" y="125"/>
                    <a:pt x="326" y="351"/>
                  </a:cubicBezTo>
                  <a:cubicBezTo>
                    <a:pt x="125" y="602"/>
                    <a:pt x="0" y="927"/>
                    <a:pt x="0" y="1303"/>
                  </a:cubicBezTo>
                  <a:lnTo>
                    <a:pt x="0" y="1328"/>
                  </a:lnTo>
                  <a:cubicBezTo>
                    <a:pt x="0" y="1704"/>
                    <a:pt x="125" y="2030"/>
                    <a:pt x="326" y="2281"/>
                  </a:cubicBezTo>
                  <a:cubicBezTo>
                    <a:pt x="552" y="2531"/>
                    <a:pt x="827" y="2657"/>
                    <a:pt x="1178" y="2657"/>
                  </a:cubicBezTo>
                  <a:cubicBezTo>
                    <a:pt x="1529" y="2657"/>
                    <a:pt x="1805" y="2531"/>
                    <a:pt x="2030" y="2281"/>
                  </a:cubicBezTo>
                  <a:cubicBezTo>
                    <a:pt x="2231" y="2030"/>
                    <a:pt x="2356" y="1704"/>
                    <a:pt x="2356" y="1328"/>
                  </a:cubicBezTo>
                  <a:lnTo>
                    <a:pt x="2356" y="1303"/>
                  </a:lnTo>
                  <a:cubicBezTo>
                    <a:pt x="2356" y="927"/>
                    <a:pt x="2231" y="602"/>
                    <a:pt x="2030" y="351"/>
                  </a:cubicBezTo>
                  <a:cubicBezTo>
                    <a:pt x="1805" y="125"/>
                    <a:pt x="1529" y="0"/>
                    <a:pt x="117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91" name="Google Shape;1191;p33"/>
            <p:cNvSpPr/>
            <p:nvPr/>
          </p:nvSpPr>
          <p:spPr>
            <a:xfrm>
              <a:off x="4756254" y="3850435"/>
              <a:ext cx="47762" cy="53864"/>
            </a:xfrm>
            <a:custGeom>
              <a:avLst/>
              <a:gdLst/>
              <a:ahLst/>
              <a:cxnLst/>
              <a:rect l="l" t="t" r="r" b="b"/>
              <a:pathLst>
                <a:path w="2356" h="2657" extrusionOk="0">
                  <a:moveTo>
                    <a:pt x="1178" y="401"/>
                  </a:moveTo>
                  <a:cubicBezTo>
                    <a:pt x="1404" y="401"/>
                    <a:pt x="1554" y="476"/>
                    <a:pt x="1679" y="652"/>
                  </a:cubicBezTo>
                  <a:cubicBezTo>
                    <a:pt x="1780" y="802"/>
                    <a:pt x="1830" y="1028"/>
                    <a:pt x="1830" y="1303"/>
                  </a:cubicBezTo>
                  <a:lnTo>
                    <a:pt x="1830" y="1328"/>
                  </a:lnTo>
                  <a:cubicBezTo>
                    <a:pt x="1830" y="1604"/>
                    <a:pt x="1780" y="1830"/>
                    <a:pt x="1679" y="2005"/>
                  </a:cubicBezTo>
                  <a:cubicBezTo>
                    <a:pt x="1554" y="2155"/>
                    <a:pt x="1404" y="2256"/>
                    <a:pt x="1178" y="2256"/>
                  </a:cubicBezTo>
                  <a:cubicBezTo>
                    <a:pt x="952" y="2256"/>
                    <a:pt x="802" y="2155"/>
                    <a:pt x="702" y="2005"/>
                  </a:cubicBezTo>
                  <a:cubicBezTo>
                    <a:pt x="577" y="1830"/>
                    <a:pt x="526" y="1604"/>
                    <a:pt x="526" y="1328"/>
                  </a:cubicBezTo>
                  <a:lnTo>
                    <a:pt x="526" y="1303"/>
                  </a:lnTo>
                  <a:cubicBezTo>
                    <a:pt x="526" y="1028"/>
                    <a:pt x="577" y="802"/>
                    <a:pt x="702" y="652"/>
                  </a:cubicBezTo>
                  <a:cubicBezTo>
                    <a:pt x="802" y="476"/>
                    <a:pt x="952" y="401"/>
                    <a:pt x="1178" y="401"/>
                  </a:cubicBezTo>
                  <a:close/>
                  <a:moveTo>
                    <a:pt x="1178" y="0"/>
                  </a:moveTo>
                  <a:cubicBezTo>
                    <a:pt x="827" y="0"/>
                    <a:pt x="551" y="125"/>
                    <a:pt x="326" y="351"/>
                  </a:cubicBezTo>
                  <a:cubicBezTo>
                    <a:pt x="125" y="602"/>
                    <a:pt x="0" y="927"/>
                    <a:pt x="0" y="1303"/>
                  </a:cubicBezTo>
                  <a:lnTo>
                    <a:pt x="0" y="1328"/>
                  </a:lnTo>
                  <a:cubicBezTo>
                    <a:pt x="0" y="1704"/>
                    <a:pt x="125" y="2030"/>
                    <a:pt x="326" y="2281"/>
                  </a:cubicBezTo>
                  <a:cubicBezTo>
                    <a:pt x="551" y="2531"/>
                    <a:pt x="827" y="2657"/>
                    <a:pt x="1178" y="2657"/>
                  </a:cubicBezTo>
                  <a:cubicBezTo>
                    <a:pt x="1529" y="2657"/>
                    <a:pt x="1805" y="2531"/>
                    <a:pt x="2030" y="2281"/>
                  </a:cubicBezTo>
                  <a:cubicBezTo>
                    <a:pt x="2256" y="2030"/>
                    <a:pt x="2356" y="1704"/>
                    <a:pt x="2356" y="1328"/>
                  </a:cubicBezTo>
                  <a:lnTo>
                    <a:pt x="2356" y="1303"/>
                  </a:lnTo>
                  <a:cubicBezTo>
                    <a:pt x="2356" y="927"/>
                    <a:pt x="2256" y="602"/>
                    <a:pt x="2030" y="351"/>
                  </a:cubicBezTo>
                  <a:cubicBezTo>
                    <a:pt x="1805" y="125"/>
                    <a:pt x="1529" y="0"/>
                    <a:pt x="117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92" name="Google Shape;1192;p33"/>
            <p:cNvSpPr/>
            <p:nvPr/>
          </p:nvSpPr>
          <p:spPr>
            <a:xfrm>
              <a:off x="4820785" y="3850942"/>
              <a:ext cx="39126" cy="52344"/>
            </a:xfrm>
            <a:custGeom>
              <a:avLst/>
              <a:gdLst/>
              <a:ahLst/>
              <a:cxnLst/>
              <a:rect l="l" t="t" r="r" b="b"/>
              <a:pathLst>
                <a:path w="1930" h="2582" extrusionOk="0">
                  <a:moveTo>
                    <a:pt x="0" y="0"/>
                  </a:moveTo>
                  <a:lnTo>
                    <a:pt x="0" y="326"/>
                  </a:lnTo>
                  <a:lnTo>
                    <a:pt x="276" y="376"/>
                  </a:lnTo>
                  <a:lnTo>
                    <a:pt x="276" y="2231"/>
                  </a:lnTo>
                  <a:lnTo>
                    <a:pt x="0" y="2281"/>
                  </a:lnTo>
                  <a:lnTo>
                    <a:pt x="0" y="2582"/>
                  </a:lnTo>
                  <a:lnTo>
                    <a:pt x="1930" y="2582"/>
                  </a:lnTo>
                  <a:lnTo>
                    <a:pt x="1930" y="1855"/>
                  </a:lnTo>
                  <a:lnTo>
                    <a:pt x="1554" y="1855"/>
                  </a:lnTo>
                  <a:lnTo>
                    <a:pt x="1529" y="2181"/>
                  </a:lnTo>
                  <a:lnTo>
                    <a:pt x="777" y="2181"/>
                  </a:lnTo>
                  <a:lnTo>
                    <a:pt x="777" y="376"/>
                  </a:lnTo>
                  <a:lnTo>
                    <a:pt x="1078" y="326"/>
                  </a:lnTo>
                  <a:lnTo>
                    <a:pt x="107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1193" name="Google Shape;1193;p33"/>
          <p:cNvSpPr/>
          <p:nvPr/>
        </p:nvSpPr>
        <p:spPr>
          <a:xfrm flipH="1">
            <a:off x="1445189" y="1014902"/>
            <a:ext cx="1249611" cy="395477"/>
          </a:xfrm>
          <a:custGeom>
            <a:avLst/>
            <a:gdLst/>
            <a:ahLst/>
            <a:cxnLst/>
            <a:rect l="l" t="t" r="r" b="b"/>
            <a:pathLst>
              <a:path w="13410" h="4244" extrusionOk="0">
                <a:moveTo>
                  <a:pt x="7286" y="0"/>
                </a:moveTo>
                <a:cubicBezTo>
                  <a:pt x="6592" y="0"/>
                  <a:pt x="5782" y="384"/>
                  <a:pt x="4913" y="1537"/>
                </a:cubicBezTo>
                <a:cubicBezTo>
                  <a:pt x="4913" y="1537"/>
                  <a:pt x="4164" y="1313"/>
                  <a:pt x="3250" y="1313"/>
                </a:cubicBezTo>
                <a:cubicBezTo>
                  <a:pt x="1896" y="1313"/>
                  <a:pt x="180" y="1805"/>
                  <a:pt x="0" y="4244"/>
                </a:cubicBezTo>
                <a:lnTo>
                  <a:pt x="13158" y="4244"/>
                </a:lnTo>
                <a:cubicBezTo>
                  <a:pt x="13158" y="4244"/>
                  <a:pt x="13410" y="1459"/>
                  <a:pt x="10505" y="1459"/>
                </a:cubicBezTo>
                <a:cubicBezTo>
                  <a:pt x="10232" y="1459"/>
                  <a:pt x="9931" y="1483"/>
                  <a:pt x="9599" y="1537"/>
                </a:cubicBezTo>
                <a:cubicBezTo>
                  <a:pt x="9599" y="1537"/>
                  <a:pt x="8675" y="0"/>
                  <a:pt x="728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1194" name="Google Shape;1194;p33"/>
          <p:cNvSpPr/>
          <p:nvPr/>
        </p:nvSpPr>
        <p:spPr>
          <a:xfrm>
            <a:off x="6664752" y="1121471"/>
            <a:ext cx="1046287" cy="329236"/>
          </a:xfrm>
          <a:custGeom>
            <a:avLst/>
            <a:gdLst/>
            <a:ahLst/>
            <a:cxnLst/>
            <a:rect l="l" t="t" r="r" b="b"/>
            <a:pathLst>
              <a:path w="26167" h="8234" extrusionOk="0">
                <a:moveTo>
                  <a:pt x="17177" y="1"/>
                </a:moveTo>
                <a:cubicBezTo>
                  <a:pt x="13201" y="1"/>
                  <a:pt x="12657" y="4324"/>
                  <a:pt x="12657" y="4324"/>
                </a:cubicBezTo>
                <a:cubicBezTo>
                  <a:pt x="12657" y="4324"/>
                  <a:pt x="11583" y="2047"/>
                  <a:pt x="9435" y="2047"/>
                </a:cubicBezTo>
                <a:cubicBezTo>
                  <a:pt x="9263" y="2047"/>
                  <a:pt x="9084" y="2061"/>
                  <a:pt x="8898" y="2093"/>
                </a:cubicBezTo>
                <a:cubicBezTo>
                  <a:pt x="6392" y="2519"/>
                  <a:pt x="6392" y="5151"/>
                  <a:pt x="6392" y="5151"/>
                </a:cubicBezTo>
                <a:cubicBezTo>
                  <a:pt x="6392" y="5151"/>
                  <a:pt x="5086" y="4590"/>
                  <a:pt x="3651" y="4590"/>
                </a:cubicBezTo>
                <a:cubicBezTo>
                  <a:pt x="2052" y="4590"/>
                  <a:pt x="291" y="5287"/>
                  <a:pt x="1" y="8233"/>
                </a:cubicBezTo>
                <a:lnTo>
                  <a:pt x="24637" y="8233"/>
                </a:lnTo>
                <a:cubicBezTo>
                  <a:pt x="24637" y="8233"/>
                  <a:pt x="26166" y="5577"/>
                  <a:pt x="24236" y="4474"/>
                </a:cubicBezTo>
                <a:cubicBezTo>
                  <a:pt x="23676" y="4151"/>
                  <a:pt x="23151" y="4035"/>
                  <a:pt x="22686" y="4035"/>
                </a:cubicBezTo>
                <a:cubicBezTo>
                  <a:pt x="21531" y="4035"/>
                  <a:pt x="20753" y="4750"/>
                  <a:pt x="20753" y="4750"/>
                </a:cubicBezTo>
                <a:cubicBezTo>
                  <a:pt x="20753" y="4750"/>
                  <a:pt x="21855" y="288"/>
                  <a:pt x="17545" y="13"/>
                </a:cubicBezTo>
                <a:cubicBezTo>
                  <a:pt x="17419" y="5"/>
                  <a:pt x="17296" y="1"/>
                  <a:pt x="1717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1195" name="Google Shape;1195;p33"/>
          <p:cNvSpPr/>
          <p:nvPr/>
        </p:nvSpPr>
        <p:spPr>
          <a:xfrm>
            <a:off x="1029303" y="3154539"/>
            <a:ext cx="642043" cy="267498"/>
          </a:xfrm>
          <a:custGeom>
            <a:avLst/>
            <a:gdLst/>
            <a:ahLst/>
            <a:cxnLst/>
            <a:rect l="l" t="t" r="r" b="b"/>
            <a:pathLst>
              <a:path w="13441" h="5600" extrusionOk="0">
                <a:moveTo>
                  <a:pt x="6974" y="1"/>
                </a:moveTo>
                <a:cubicBezTo>
                  <a:pt x="5468" y="1"/>
                  <a:pt x="4461" y="3244"/>
                  <a:pt x="4461" y="3244"/>
                </a:cubicBezTo>
                <a:cubicBezTo>
                  <a:pt x="4461" y="3244"/>
                  <a:pt x="3549" y="2801"/>
                  <a:pt x="2546" y="2801"/>
                </a:cubicBezTo>
                <a:cubicBezTo>
                  <a:pt x="1440" y="2801"/>
                  <a:pt x="224" y="3339"/>
                  <a:pt x="0" y="5600"/>
                </a:cubicBezTo>
                <a:lnTo>
                  <a:pt x="13233" y="5600"/>
                </a:lnTo>
                <a:cubicBezTo>
                  <a:pt x="13233" y="5600"/>
                  <a:pt x="13441" y="2884"/>
                  <a:pt x="10780" y="2884"/>
                </a:cubicBezTo>
                <a:cubicBezTo>
                  <a:pt x="10373" y="2884"/>
                  <a:pt x="9900" y="2947"/>
                  <a:pt x="9349" y="3093"/>
                </a:cubicBezTo>
                <a:cubicBezTo>
                  <a:pt x="9349" y="3093"/>
                  <a:pt x="8923" y="462"/>
                  <a:pt x="7243" y="36"/>
                </a:cubicBezTo>
                <a:cubicBezTo>
                  <a:pt x="7152" y="12"/>
                  <a:pt x="7062" y="1"/>
                  <a:pt x="6974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1196" name="Google Shape;1196;p33"/>
          <p:cNvSpPr/>
          <p:nvPr/>
        </p:nvSpPr>
        <p:spPr>
          <a:xfrm>
            <a:off x="549502" y="2644996"/>
            <a:ext cx="1046287" cy="329236"/>
          </a:xfrm>
          <a:custGeom>
            <a:avLst/>
            <a:gdLst/>
            <a:ahLst/>
            <a:cxnLst/>
            <a:rect l="l" t="t" r="r" b="b"/>
            <a:pathLst>
              <a:path w="26167" h="8234" extrusionOk="0">
                <a:moveTo>
                  <a:pt x="17177" y="1"/>
                </a:moveTo>
                <a:cubicBezTo>
                  <a:pt x="13201" y="1"/>
                  <a:pt x="12657" y="4324"/>
                  <a:pt x="12657" y="4324"/>
                </a:cubicBezTo>
                <a:cubicBezTo>
                  <a:pt x="12657" y="4324"/>
                  <a:pt x="11583" y="2047"/>
                  <a:pt x="9435" y="2047"/>
                </a:cubicBezTo>
                <a:cubicBezTo>
                  <a:pt x="9263" y="2047"/>
                  <a:pt x="9084" y="2061"/>
                  <a:pt x="8898" y="2093"/>
                </a:cubicBezTo>
                <a:cubicBezTo>
                  <a:pt x="6392" y="2519"/>
                  <a:pt x="6392" y="5151"/>
                  <a:pt x="6392" y="5151"/>
                </a:cubicBezTo>
                <a:cubicBezTo>
                  <a:pt x="6392" y="5151"/>
                  <a:pt x="5086" y="4590"/>
                  <a:pt x="3651" y="4590"/>
                </a:cubicBezTo>
                <a:cubicBezTo>
                  <a:pt x="2052" y="4590"/>
                  <a:pt x="291" y="5287"/>
                  <a:pt x="1" y="8233"/>
                </a:cubicBezTo>
                <a:lnTo>
                  <a:pt x="24637" y="8233"/>
                </a:lnTo>
                <a:cubicBezTo>
                  <a:pt x="24637" y="8233"/>
                  <a:pt x="26166" y="5577"/>
                  <a:pt x="24236" y="4474"/>
                </a:cubicBezTo>
                <a:cubicBezTo>
                  <a:pt x="23676" y="4151"/>
                  <a:pt x="23151" y="4035"/>
                  <a:pt x="22686" y="4035"/>
                </a:cubicBezTo>
                <a:cubicBezTo>
                  <a:pt x="21531" y="4035"/>
                  <a:pt x="20753" y="4750"/>
                  <a:pt x="20753" y="4750"/>
                </a:cubicBezTo>
                <a:cubicBezTo>
                  <a:pt x="20753" y="4750"/>
                  <a:pt x="21855" y="288"/>
                  <a:pt x="17545" y="13"/>
                </a:cubicBezTo>
                <a:cubicBezTo>
                  <a:pt x="17419" y="5"/>
                  <a:pt x="17296" y="1"/>
                  <a:pt x="1717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1197" name="Google Shape;1197;p33"/>
          <p:cNvSpPr/>
          <p:nvPr/>
        </p:nvSpPr>
        <p:spPr>
          <a:xfrm flipH="1">
            <a:off x="7503833" y="3559538"/>
            <a:ext cx="921669" cy="291680"/>
          </a:xfrm>
          <a:custGeom>
            <a:avLst/>
            <a:gdLst/>
            <a:ahLst/>
            <a:cxnLst/>
            <a:rect l="l" t="t" r="r" b="b"/>
            <a:pathLst>
              <a:path w="13410" h="4244" extrusionOk="0">
                <a:moveTo>
                  <a:pt x="7286" y="0"/>
                </a:moveTo>
                <a:cubicBezTo>
                  <a:pt x="6592" y="0"/>
                  <a:pt x="5782" y="384"/>
                  <a:pt x="4913" y="1537"/>
                </a:cubicBezTo>
                <a:cubicBezTo>
                  <a:pt x="4913" y="1537"/>
                  <a:pt x="4164" y="1313"/>
                  <a:pt x="3250" y="1313"/>
                </a:cubicBezTo>
                <a:cubicBezTo>
                  <a:pt x="1896" y="1313"/>
                  <a:pt x="180" y="1805"/>
                  <a:pt x="0" y="4244"/>
                </a:cubicBezTo>
                <a:lnTo>
                  <a:pt x="13158" y="4244"/>
                </a:lnTo>
                <a:cubicBezTo>
                  <a:pt x="13158" y="4244"/>
                  <a:pt x="13410" y="1459"/>
                  <a:pt x="10505" y="1459"/>
                </a:cubicBezTo>
                <a:cubicBezTo>
                  <a:pt x="10232" y="1459"/>
                  <a:pt x="9931" y="1483"/>
                  <a:pt x="9599" y="1537"/>
                </a:cubicBezTo>
                <a:cubicBezTo>
                  <a:pt x="9599" y="1537"/>
                  <a:pt x="8675" y="0"/>
                  <a:pt x="728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76C9036A-818C-45AD-8A83-E30537B97168}"/>
              </a:ext>
            </a:extLst>
          </p:cNvPr>
          <p:cNvSpPr/>
          <p:nvPr/>
        </p:nvSpPr>
        <p:spPr>
          <a:xfrm>
            <a:off x="457200" y="1644998"/>
            <a:ext cx="6019800" cy="19812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" name="TextBox 5"/>
          <p:cNvSpPr txBox="1"/>
          <p:nvPr/>
        </p:nvSpPr>
        <p:spPr>
          <a:xfrm>
            <a:off x="1143000" y="457200"/>
            <a:ext cx="487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b="1" dirty="0">
                <a:solidFill>
                  <a:srgbClr val="002060"/>
                </a:solidFill>
              </a:rPr>
              <a:t>Ôn bài:</a:t>
            </a:r>
            <a:endParaRPr lang="en-US" sz="4000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95400" y="1981200"/>
            <a:ext cx="4876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/>
              <a:t>Tính giá trị của biểu thức:</a:t>
            </a:r>
          </a:p>
          <a:p>
            <a:r>
              <a:rPr lang="vi-VN" sz="2800" dirty="0"/>
              <a:t>240 + m; Với m=50, m= 20, m= 40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71800" y="4106110"/>
            <a:ext cx="3886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/>
              <a:t>240 + 50 = </a:t>
            </a:r>
            <a:r>
              <a:rPr lang="vi-VN" sz="2800" dirty="0">
                <a:solidFill>
                  <a:srgbClr val="0070C0"/>
                </a:solidFill>
              </a:rPr>
              <a:t>290</a:t>
            </a:r>
          </a:p>
          <a:p>
            <a:r>
              <a:rPr lang="vi-VN" sz="2800" dirty="0"/>
              <a:t>240+ 20 =</a:t>
            </a:r>
            <a:r>
              <a:rPr lang="vi-VN" sz="2800" dirty="0">
                <a:solidFill>
                  <a:srgbClr val="0070C0"/>
                </a:solidFill>
              </a:rPr>
              <a:t> 260</a:t>
            </a:r>
          </a:p>
          <a:p>
            <a:r>
              <a:rPr lang="vi-VN" sz="2800" dirty="0"/>
              <a:t>240 + 40 = </a:t>
            </a:r>
            <a:r>
              <a:rPr lang="vi-VN" sz="2800" dirty="0">
                <a:solidFill>
                  <a:srgbClr val="0070C0"/>
                </a:solidFill>
              </a:rPr>
              <a:t>280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15340" y="605227"/>
            <a:ext cx="7970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solidFill>
                  <a:srgbClr val="C00000"/>
                </a:solidFill>
                <a:latin typeface="+mj-lt"/>
              </a:rPr>
              <a:t>1/ Tính giá trị của biểu thức ( theo mẫu)             </a:t>
            </a:r>
            <a:endParaRPr lang="en-US" sz="3200" b="1" dirty="0">
              <a:solidFill>
                <a:srgbClr val="C00000"/>
              </a:solidFill>
              <a:latin typeface="+mj-lt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7607448"/>
              </p:ext>
            </p:extLst>
          </p:nvPr>
        </p:nvGraphicFramePr>
        <p:xfrm>
          <a:off x="914400" y="1601986"/>
          <a:ext cx="7391400" cy="2272546"/>
        </p:xfrm>
        <a:graphic>
          <a:graphicData uri="http://schemas.openxmlformats.org/drawingml/2006/table">
            <a:tbl>
              <a:tblPr firstRow="1" bandRow="1">
                <a:tableStyleId>{91EBBBCC-DAD2-459C-BE2E-F6DE35CF9A28}</a:tableStyleId>
              </a:tblPr>
              <a:tblGrid>
                <a:gridCol w="3695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95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0089">
                <a:tc>
                  <a:txBody>
                    <a:bodyPr/>
                    <a:lstStyle/>
                    <a:p>
                      <a:pPr algn="ctr"/>
                      <a:r>
                        <a:rPr lang="vi-VN" sz="2400" dirty="0">
                          <a:solidFill>
                            <a:srgbClr val="C00000"/>
                          </a:solidFill>
                        </a:rPr>
                        <a:t>     a</a:t>
                      </a:r>
                      <a:endParaRPr lang="en-US" sz="2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>
                          <a:solidFill>
                            <a:srgbClr val="C00000"/>
                          </a:solidFill>
                        </a:rPr>
                        <a:t>   6 x a</a:t>
                      </a:r>
                      <a:endParaRPr lang="en-US" sz="2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0089">
                <a:tc>
                  <a:txBody>
                    <a:bodyPr/>
                    <a:lstStyle/>
                    <a:p>
                      <a:pPr algn="l"/>
                      <a:r>
                        <a:rPr lang="vi-VN" sz="2000" b="1" dirty="0">
                          <a:solidFill>
                            <a:schemeClr val="tx1"/>
                          </a:solidFill>
                        </a:rPr>
                        <a:t>                       5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vi-VN" sz="2000" b="1" dirty="0">
                          <a:solidFill>
                            <a:schemeClr val="tx1"/>
                          </a:solidFill>
                        </a:rPr>
                        <a:t>  6 x 5 = 30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2279">
                <a:tc>
                  <a:txBody>
                    <a:bodyPr/>
                    <a:lstStyle/>
                    <a:p>
                      <a:pPr algn="l"/>
                      <a:r>
                        <a:rPr lang="vi-VN" sz="2000" b="1" dirty="0">
                          <a:solidFill>
                            <a:schemeClr val="tx1"/>
                          </a:solidFill>
                        </a:rPr>
                        <a:t>                       7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0089">
                <a:tc>
                  <a:txBody>
                    <a:bodyPr/>
                    <a:lstStyle/>
                    <a:p>
                      <a:pPr algn="l"/>
                      <a:r>
                        <a:rPr lang="vi-VN" sz="2000" b="1" dirty="0">
                          <a:solidFill>
                            <a:schemeClr val="tx1"/>
                          </a:solidFill>
                        </a:rPr>
                        <a:t>                      10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9872022"/>
              </p:ext>
            </p:extLst>
          </p:nvPr>
        </p:nvGraphicFramePr>
        <p:xfrm>
          <a:off x="914400" y="4286516"/>
          <a:ext cx="7391400" cy="2419083"/>
        </p:xfrm>
        <a:graphic>
          <a:graphicData uri="http://schemas.openxmlformats.org/drawingml/2006/table">
            <a:tbl>
              <a:tblPr firstRow="1" bandRow="1">
                <a:tableStyleId>{91EBBBCC-DAD2-459C-BE2E-F6DE35CF9A28}</a:tableStyleId>
              </a:tblPr>
              <a:tblGrid>
                <a:gridCol w="3695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95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6849">
                <a:tc>
                  <a:txBody>
                    <a:bodyPr/>
                    <a:lstStyle/>
                    <a:p>
                      <a:pPr algn="ctr"/>
                      <a:r>
                        <a:rPr lang="vi-VN" sz="2400" dirty="0">
                          <a:solidFill>
                            <a:srgbClr val="C00000"/>
                          </a:solidFill>
                        </a:rPr>
                        <a:t>        b</a:t>
                      </a:r>
                      <a:endParaRPr lang="en-US" sz="2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>
                          <a:solidFill>
                            <a:srgbClr val="C00000"/>
                          </a:solidFill>
                        </a:rPr>
                        <a:t>   18</a:t>
                      </a:r>
                      <a:r>
                        <a:rPr lang="vi-VN" sz="2400" baseline="0" dirty="0">
                          <a:solidFill>
                            <a:srgbClr val="C00000"/>
                          </a:solidFill>
                        </a:rPr>
                        <a:t> : b</a:t>
                      </a:r>
                      <a:endParaRPr lang="en-US" sz="2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6849">
                <a:tc>
                  <a:txBody>
                    <a:bodyPr/>
                    <a:lstStyle/>
                    <a:p>
                      <a:pPr algn="ctr"/>
                      <a:r>
                        <a:rPr lang="vi-VN" b="1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>
                          <a:solidFill>
                            <a:schemeClr val="bg2"/>
                          </a:solidFill>
                        </a:rPr>
                        <a:t>  </a:t>
                      </a:r>
                      <a:endParaRPr lang="en-US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8536">
                <a:tc>
                  <a:txBody>
                    <a:bodyPr/>
                    <a:lstStyle/>
                    <a:p>
                      <a:pPr algn="ctr"/>
                      <a:r>
                        <a:rPr lang="vi-VN" b="1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6849">
                <a:tc>
                  <a:txBody>
                    <a:bodyPr/>
                    <a:lstStyle/>
                    <a:p>
                      <a:pPr algn="ctr"/>
                      <a:r>
                        <a:rPr lang="vi-VN" b="1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724400" y="28194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b="1" dirty="0"/>
              <a:t>6 x 7 = 42</a:t>
            </a: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724400" y="3396733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b="1" dirty="0"/>
              <a:t>6 x 10 = 60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5220286" y="4960175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b="1" dirty="0"/>
              <a:t>18 : 2 = 9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220286" y="5598885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b="1" dirty="0"/>
              <a:t>18 : 3 = 6</a:t>
            </a:r>
            <a:endParaRPr 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5257800" y="6195535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b="1" dirty="0"/>
              <a:t>18 : 6 = 3</a:t>
            </a:r>
            <a:endParaRPr lang="en-US" b="1" dirty="0"/>
          </a:p>
        </p:txBody>
      </p:sp>
      <p:grpSp>
        <p:nvGrpSpPr>
          <p:cNvPr id="5122" name="Group 27"/>
          <p:cNvGrpSpPr>
            <a:grpSpLocks/>
          </p:cNvGrpSpPr>
          <p:nvPr/>
        </p:nvGrpSpPr>
        <p:grpSpPr bwMode="auto">
          <a:xfrm>
            <a:off x="0" y="0"/>
            <a:ext cx="1116013" cy="669925"/>
            <a:chOff x="2864" y="288"/>
            <a:chExt cx="1552" cy="864"/>
          </a:xfrm>
        </p:grpSpPr>
        <p:pic>
          <p:nvPicPr>
            <p:cNvPr id="5123" name="Picture 28" descr="Picture2"/>
            <p:cNvPicPr>
              <a:picLocks noChangeAspect="1" noChangeArrowheads="1" noCrop="1"/>
            </p:cNvPicPr>
            <p:nvPr/>
          </p:nvPicPr>
          <p:blipFill>
            <a:blip r:embed="rId2">
              <a:lum bright="-4000" contrast="-2000"/>
            </a:blip>
            <a:srcRect/>
            <a:stretch>
              <a:fillRect/>
            </a:stretch>
          </p:blipFill>
          <p:spPr bwMode="auto">
            <a:xfrm>
              <a:off x="3360" y="576"/>
              <a:ext cx="576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4" name="Picture 29" descr="Dove-02-june"/>
            <p:cNvPicPr>
              <a:picLocks noChangeAspect="1" noChangeArrowheads="1" noCrop="1"/>
            </p:cNvPicPr>
            <p:nvPr/>
          </p:nvPicPr>
          <p:blipFill>
            <a:blip r:embed="rId3">
              <a:lum bright="-4000" contrast="-2000"/>
            </a:blip>
            <a:srcRect/>
            <a:stretch>
              <a:fillRect/>
            </a:stretch>
          </p:blipFill>
          <p:spPr bwMode="auto">
            <a:xfrm flipH="1">
              <a:off x="3578" y="297"/>
              <a:ext cx="838" cy="6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5" name="Picture 30" descr="Dove-02-june"/>
            <p:cNvPicPr>
              <a:picLocks noChangeAspect="1" noChangeArrowheads="1" noCrop="1"/>
            </p:cNvPicPr>
            <p:nvPr/>
          </p:nvPicPr>
          <p:blipFill>
            <a:blip r:embed="rId3">
              <a:lum bright="-4000" contrast="-2000"/>
            </a:blip>
            <a:srcRect/>
            <a:stretch>
              <a:fillRect/>
            </a:stretch>
          </p:blipFill>
          <p:spPr bwMode="auto">
            <a:xfrm>
              <a:off x="2864" y="288"/>
              <a:ext cx="838" cy="6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116013" y="669925"/>
            <a:ext cx="510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solidFill>
                  <a:srgbClr val="C00000"/>
                </a:solidFill>
                <a:latin typeface="+mj-lt"/>
              </a:rPr>
              <a:t>1/ Tính giá trị của biểu thức</a:t>
            </a:r>
            <a:endParaRPr lang="en-US" sz="3200" b="1" dirty="0">
              <a:solidFill>
                <a:srgbClr val="C00000"/>
              </a:solidFill>
              <a:latin typeface="+mj-lt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2240882"/>
              </p:ext>
            </p:extLst>
          </p:nvPr>
        </p:nvGraphicFramePr>
        <p:xfrm>
          <a:off x="1116013" y="1600200"/>
          <a:ext cx="7162800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1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7002">
                <a:tc>
                  <a:txBody>
                    <a:bodyPr/>
                    <a:lstStyle/>
                    <a:p>
                      <a:pPr algn="ctr"/>
                      <a:r>
                        <a:rPr lang="vi-VN" sz="2400">
                          <a:solidFill>
                            <a:srgbClr val="C00000"/>
                          </a:solidFill>
                        </a:rPr>
                        <a:t>a</a:t>
                      </a:r>
                      <a:endParaRPr lang="en-US" sz="240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>
                          <a:solidFill>
                            <a:srgbClr val="C00000"/>
                          </a:solidFill>
                        </a:rPr>
                        <a:t> a</a:t>
                      </a:r>
                      <a:r>
                        <a:rPr lang="vi-VN" sz="2400" baseline="0" dirty="0">
                          <a:solidFill>
                            <a:srgbClr val="C00000"/>
                          </a:solidFill>
                        </a:rPr>
                        <a:t> + 56</a:t>
                      </a:r>
                      <a:endParaRPr lang="en-US" sz="2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7002">
                <a:tc>
                  <a:txBody>
                    <a:bodyPr/>
                    <a:lstStyle/>
                    <a:p>
                      <a:pPr algn="ctr"/>
                      <a:r>
                        <a:rPr lang="vi-VN" dirty="0">
                          <a:solidFill>
                            <a:schemeClr val="tx1"/>
                          </a:solidFill>
                        </a:rPr>
                        <a:t>50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>
                          <a:solidFill>
                            <a:schemeClr val="bg2"/>
                          </a:solidFill>
                        </a:rPr>
                        <a:t>  </a:t>
                      </a:r>
                      <a:endParaRPr lang="en-US">
                        <a:solidFill>
                          <a:schemeClr val="bg2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194">
                <a:tc>
                  <a:txBody>
                    <a:bodyPr/>
                    <a:lstStyle/>
                    <a:p>
                      <a:pPr algn="ctr"/>
                      <a:r>
                        <a:rPr lang="vi-VN" dirty="0">
                          <a:solidFill>
                            <a:schemeClr val="tx1"/>
                          </a:solidFill>
                        </a:rPr>
                        <a:t>26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chemeClr val="bg2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7002">
                <a:tc>
                  <a:txBody>
                    <a:bodyPr/>
                    <a:lstStyle/>
                    <a:p>
                      <a:pPr algn="ctr"/>
                      <a:r>
                        <a:rPr lang="vi-VN" dirty="0">
                          <a:solidFill>
                            <a:schemeClr val="tx1"/>
                          </a:solidFill>
                        </a:rPr>
                        <a:t>100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8145842"/>
              </p:ext>
            </p:extLst>
          </p:nvPr>
        </p:nvGraphicFramePr>
        <p:xfrm>
          <a:off x="1142999" y="4255532"/>
          <a:ext cx="7135814" cy="22976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79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679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6391">
                <a:tc>
                  <a:txBody>
                    <a:bodyPr/>
                    <a:lstStyle/>
                    <a:p>
                      <a:pPr algn="ctr"/>
                      <a:r>
                        <a:rPr lang="vi-VN" sz="2400">
                          <a:solidFill>
                            <a:srgbClr val="C00000"/>
                          </a:solidFill>
                        </a:rPr>
                        <a:t>b</a:t>
                      </a:r>
                      <a:endParaRPr lang="en-US" sz="240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>
                          <a:solidFill>
                            <a:srgbClr val="C00000"/>
                          </a:solidFill>
                        </a:rPr>
                        <a:t>   97</a:t>
                      </a:r>
                      <a:r>
                        <a:rPr lang="vi-VN" sz="2400" baseline="0" dirty="0">
                          <a:solidFill>
                            <a:srgbClr val="C00000"/>
                          </a:solidFill>
                        </a:rPr>
                        <a:t> - b</a:t>
                      </a:r>
                      <a:endParaRPr lang="en-US" sz="2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391">
                <a:tc>
                  <a:txBody>
                    <a:bodyPr/>
                    <a:lstStyle/>
                    <a:p>
                      <a:pPr algn="ctr"/>
                      <a:r>
                        <a:rPr lang="vi-VN" dirty="0">
                          <a:solidFill>
                            <a:schemeClr val="tx1"/>
                          </a:solidFill>
                        </a:rPr>
                        <a:t> 18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>
                          <a:solidFill>
                            <a:schemeClr val="bg2"/>
                          </a:solidFill>
                        </a:rPr>
                        <a:t>  </a:t>
                      </a:r>
                      <a:endParaRPr lang="en-US">
                        <a:solidFill>
                          <a:schemeClr val="bg2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8495">
                <a:tc>
                  <a:txBody>
                    <a:bodyPr/>
                    <a:lstStyle/>
                    <a:p>
                      <a:pPr algn="ctr"/>
                      <a:r>
                        <a:rPr lang="vi-VN" dirty="0">
                          <a:solidFill>
                            <a:schemeClr val="tx1"/>
                          </a:solidFill>
                        </a:rPr>
                        <a:t>37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chemeClr val="bg2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391">
                <a:tc>
                  <a:txBody>
                    <a:bodyPr/>
                    <a:lstStyle/>
                    <a:p>
                      <a:pPr algn="ctr"/>
                      <a:r>
                        <a:rPr lang="vi-VN" dirty="0">
                          <a:solidFill>
                            <a:schemeClr val="tx1"/>
                          </a:solidFill>
                        </a:rPr>
                        <a:t>90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221413" y="2189705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/>
              <a:t>106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370296" y="2691701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/>
              <a:t>82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216185" y="3154735"/>
            <a:ext cx="1828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/>
              <a:t> 156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503961" y="4928492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/>
              <a:t>              79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981700" y="5461892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/>
              <a:t>       40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553200" y="60198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/>
              <a:t>7</a:t>
            </a:r>
            <a:endParaRPr lang="en-US" dirty="0"/>
          </a:p>
        </p:txBody>
      </p:sp>
      <p:grpSp>
        <p:nvGrpSpPr>
          <p:cNvPr id="4098" name="Group 27"/>
          <p:cNvGrpSpPr>
            <a:grpSpLocks/>
          </p:cNvGrpSpPr>
          <p:nvPr/>
        </p:nvGrpSpPr>
        <p:grpSpPr bwMode="auto">
          <a:xfrm>
            <a:off x="0" y="0"/>
            <a:ext cx="1116013" cy="669925"/>
            <a:chOff x="2864" y="288"/>
            <a:chExt cx="1552" cy="864"/>
          </a:xfrm>
        </p:grpSpPr>
        <p:pic>
          <p:nvPicPr>
            <p:cNvPr id="4099" name="Picture 28" descr="Picture2"/>
            <p:cNvPicPr>
              <a:picLocks noChangeAspect="1" noChangeArrowheads="1" noCrop="1"/>
            </p:cNvPicPr>
            <p:nvPr/>
          </p:nvPicPr>
          <p:blipFill>
            <a:blip r:embed="rId2">
              <a:lum bright="-4000" contrast="-2000"/>
            </a:blip>
            <a:srcRect/>
            <a:stretch>
              <a:fillRect/>
            </a:stretch>
          </p:blipFill>
          <p:spPr bwMode="auto">
            <a:xfrm>
              <a:off x="3360" y="576"/>
              <a:ext cx="576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0" name="Picture 29" descr="Dove-02-june"/>
            <p:cNvPicPr>
              <a:picLocks noChangeAspect="1" noChangeArrowheads="1" noCrop="1"/>
            </p:cNvPicPr>
            <p:nvPr/>
          </p:nvPicPr>
          <p:blipFill>
            <a:blip r:embed="rId3">
              <a:lum bright="-4000" contrast="-2000"/>
            </a:blip>
            <a:srcRect/>
            <a:stretch>
              <a:fillRect/>
            </a:stretch>
          </p:blipFill>
          <p:spPr bwMode="auto">
            <a:xfrm flipH="1">
              <a:off x="3578" y="297"/>
              <a:ext cx="838" cy="6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1" name="Picture 30" descr="Dove-02-june"/>
            <p:cNvPicPr>
              <a:picLocks noChangeAspect="1" noChangeArrowheads="1" noCrop="1"/>
            </p:cNvPicPr>
            <p:nvPr/>
          </p:nvPicPr>
          <p:blipFill>
            <a:blip r:embed="rId3">
              <a:lum bright="-4000" contrast="-2000"/>
            </a:blip>
            <a:srcRect/>
            <a:stretch>
              <a:fillRect/>
            </a:stretch>
          </p:blipFill>
          <p:spPr bwMode="auto">
            <a:xfrm>
              <a:off x="2864" y="288"/>
              <a:ext cx="838" cy="6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  <p:bldP spid="12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160343" y="534605"/>
            <a:ext cx="65250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solidFill>
                  <a:srgbClr val="C00000"/>
                </a:solidFill>
                <a:latin typeface="+mj-lt"/>
              </a:rPr>
              <a:t>2/ Tính giá trị của biểu thức</a:t>
            </a:r>
            <a:endParaRPr lang="en-US" sz="32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1200171"/>
            <a:ext cx="99896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/>
              <a:t>a/  35 + 3 x n với n = 7;                b/168 – m x 5 với m = 9</a:t>
            </a:r>
            <a:endParaRPr lang="en-US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1371600" y="1970948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/>
              <a:t>35 + 3 x 7= 56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6117688" y="1872012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/>
              <a:t>168 – 9 x 5 = 123 </a:t>
            </a:r>
            <a:endParaRPr lang="en-US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0" y="3167390"/>
            <a:ext cx="94558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/>
              <a:t>c/ 237 – ( 66 + x ) với x = 34;     d/  37 x (18 : y ) với y = 9</a:t>
            </a:r>
            <a:endParaRPr lang="en-US" sz="2800" dirty="0"/>
          </a:p>
        </p:txBody>
      </p:sp>
      <p:sp>
        <p:nvSpPr>
          <p:cNvPr id="19" name="TextBox 18"/>
          <p:cNvSpPr txBox="1"/>
          <p:nvPr/>
        </p:nvSpPr>
        <p:spPr>
          <a:xfrm>
            <a:off x="533400" y="3876612"/>
            <a:ext cx="381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/>
              <a:t>237 – ( 66 + 34 ) = 237 – 100 =137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5260145" y="3876612"/>
            <a:ext cx="3886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/>
              <a:t>37 x ( 18 : 9 ) = 37 x 2 = 74</a:t>
            </a:r>
            <a:endParaRPr lang="en-US" sz="2400" dirty="0"/>
          </a:p>
        </p:txBody>
      </p:sp>
      <p:grpSp>
        <p:nvGrpSpPr>
          <p:cNvPr id="3074" name="Group 27"/>
          <p:cNvGrpSpPr>
            <a:grpSpLocks/>
          </p:cNvGrpSpPr>
          <p:nvPr/>
        </p:nvGrpSpPr>
        <p:grpSpPr bwMode="auto">
          <a:xfrm>
            <a:off x="0" y="0"/>
            <a:ext cx="1116013" cy="669925"/>
            <a:chOff x="2864" y="288"/>
            <a:chExt cx="1552" cy="864"/>
          </a:xfrm>
        </p:grpSpPr>
        <p:pic>
          <p:nvPicPr>
            <p:cNvPr id="3075" name="Picture 28" descr="Picture2"/>
            <p:cNvPicPr>
              <a:picLocks noChangeAspect="1" noChangeArrowheads="1" noCrop="1"/>
            </p:cNvPicPr>
            <p:nvPr/>
          </p:nvPicPr>
          <p:blipFill>
            <a:blip r:embed="rId2">
              <a:lum bright="-4000" contrast="-2000"/>
            </a:blip>
            <a:srcRect/>
            <a:stretch>
              <a:fillRect/>
            </a:stretch>
          </p:blipFill>
          <p:spPr bwMode="auto">
            <a:xfrm>
              <a:off x="3360" y="576"/>
              <a:ext cx="576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76" name="Picture 29" descr="Dove-02-june"/>
            <p:cNvPicPr>
              <a:picLocks noChangeAspect="1" noChangeArrowheads="1" noCrop="1"/>
            </p:cNvPicPr>
            <p:nvPr/>
          </p:nvPicPr>
          <p:blipFill>
            <a:blip r:embed="rId3">
              <a:lum bright="-4000" contrast="-2000"/>
            </a:blip>
            <a:srcRect/>
            <a:stretch>
              <a:fillRect/>
            </a:stretch>
          </p:blipFill>
          <p:spPr bwMode="auto">
            <a:xfrm flipH="1">
              <a:off x="3578" y="297"/>
              <a:ext cx="838" cy="6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77" name="Picture 30" descr="Dove-02-june"/>
            <p:cNvPicPr>
              <a:picLocks noChangeAspect="1" noChangeArrowheads="1" noCrop="1"/>
            </p:cNvPicPr>
            <p:nvPr/>
          </p:nvPicPr>
          <p:blipFill>
            <a:blip r:embed="rId3">
              <a:lum bright="-4000" contrast="-2000"/>
            </a:blip>
            <a:srcRect/>
            <a:stretch>
              <a:fillRect/>
            </a:stretch>
          </p:blipFill>
          <p:spPr bwMode="auto">
            <a:xfrm>
              <a:off x="2864" y="288"/>
              <a:ext cx="838" cy="6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  <p:bldP spid="17" grpId="0"/>
      <p:bldP spid="18" grpId="0"/>
      <p:bldP spid="19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914400" y="663385"/>
            <a:ext cx="7848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solidFill>
                  <a:srgbClr val="C00000"/>
                </a:solidFill>
                <a:latin typeface="+mj-lt"/>
              </a:rPr>
              <a:t>Bài 3/ Viết vào ô trống ( theo mẫu)</a:t>
            </a:r>
            <a:endParaRPr lang="en-US" sz="3200" b="1" dirty="0">
              <a:solidFill>
                <a:srgbClr val="C00000"/>
              </a:solidFill>
              <a:latin typeface="+mj-lt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2133883"/>
              </p:ext>
            </p:extLst>
          </p:nvPr>
        </p:nvGraphicFramePr>
        <p:xfrm>
          <a:off x="914400" y="1524000"/>
          <a:ext cx="7391401" cy="2590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9454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08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950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vi-VN" sz="2000" dirty="0">
                          <a:solidFill>
                            <a:srgbClr val="C00000"/>
                          </a:solidFill>
                          <a:latin typeface="+mj-lt"/>
                        </a:rPr>
                        <a:t>C</a:t>
                      </a:r>
                      <a:endParaRPr lang="en-US" sz="2000" dirty="0">
                        <a:solidFill>
                          <a:srgbClr val="C00000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000">
                          <a:solidFill>
                            <a:srgbClr val="C00000"/>
                          </a:solidFill>
                          <a:latin typeface="+mj-lt"/>
                        </a:rPr>
                        <a:t> Biểu</a:t>
                      </a:r>
                      <a:r>
                        <a:rPr lang="vi-VN" sz="2000" baseline="0">
                          <a:solidFill>
                            <a:srgbClr val="C00000"/>
                          </a:solidFill>
                          <a:latin typeface="+mj-lt"/>
                        </a:rPr>
                        <a:t> thức</a:t>
                      </a:r>
                      <a:endParaRPr lang="en-US" sz="2000">
                        <a:solidFill>
                          <a:srgbClr val="C00000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000" dirty="0">
                          <a:solidFill>
                            <a:srgbClr val="C00000"/>
                          </a:solidFill>
                          <a:latin typeface="+mj-lt"/>
                        </a:rPr>
                        <a:t>   Gía</a:t>
                      </a:r>
                      <a:r>
                        <a:rPr lang="vi-VN" sz="2000" baseline="0" dirty="0">
                          <a:solidFill>
                            <a:srgbClr val="C00000"/>
                          </a:solidFill>
                          <a:latin typeface="+mj-lt"/>
                        </a:rPr>
                        <a:t> trị của biểu thức</a:t>
                      </a:r>
                      <a:endParaRPr lang="en-US" sz="2000" dirty="0">
                        <a:solidFill>
                          <a:srgbClr val="C00000"/>
                        </a:solidFill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vi-VN" dirty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/>
                        <a:t> 8 x c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dirty="0"/>
                        <a:t>             40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vi-VN"/>
                        <a:t>7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dirty="0"/>
                        <a:t>7 +</a:t>
                      </a:r>
                      <a:r>
                        <a:rPr lang="vi-VN" baseline="0" dirty="0"/>
                        <a:t> 3 x 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vi-VN"/>
                        <a:t>6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/>
                        <a:t>( 92 – c ) + 81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vi-VN"/>
                        <a:t>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/>
                        <a:t>66 x c + 32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6756595" y="2634734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/>
              <a:t> 28</a:t>
            </a:r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6743700" y="3155962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/>
              <a:t>162</a:t>
            </a:r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6832795" y="363675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/>
              <a:t>32</a:t>
            </a:r>
            <a:endParaRPr lang="en-US" dirty="0"/>
          </a:p>
        </p:txBody>
      </p:sp>
      <p:grpSp>
        <p:nvGrpSpPr>
          <p:cNvPr id="2050" name="Group 27"/>
          <p:cNvGrpSpPr>
            <a:grpSpLocks/>
          </p:cNvGrpSpPr>
          <p:nvPr/>
        </p:nvGrpSpPr>
        <p:grpSpPr bwMode="auto">
          <a:xfrm>
            <a:off x="0" y="0"/>
            <a:ext cx="1116013" cy="669925"/>
            <a:chOff x="2864" y="288"/>
            <a:chExt cx="1552" cy="864"/>
          </a:xfrm>
        </p:grpSpPr>
        <p:pic>
          <p:nvPicPr>
            <p:cNvPr id="2051" name="Picture 28" descr="Picture2"/>
            <p:cNvPicPr>
              <a:picLocks noChangeAspect="1" noChangeArrowheads="1" noCrop="1"/>
            </p:cNvPicPr>
            <p:nvPr/>
          </p:nvPicPr>
          <p:blipFill>
            <a:blip r:embed="rId2">
              <a:lum bright="-4000" contrast="-2000"/>
            </a:blip>
            <a:srcRect/>
            <a:stretch>
              <a:fillRect/>
            </a:stretch>
          </p:blipFill>
          <p:spPr bwMode="auto">
            <a:xfrm>
              <a:off x="3360" y="576"/>
              <a:ext cx="576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2" name="Picture 29" descr="Dove-02-june"/>
            <p:cNvPicPr>
              <a:picLocks noChangeAspect="1" noChangeArrowheads="1" noCrop="1"/>
            </p:cNvPicPr>
            <p:nvPr/>
          </p:nvPicPr>
          <p:blipFill>
            <a:blip r:embed="rId3">
              <a:lum bright="-4000" contrast="-2000"/>
            </a:blip>
            <a:srcRect/>
            <a:stretch>
              <a:fillRect/>
            </a:stretch>
          </p:blipFill>
          <p:spPr bwMode="auto">
            <a:xfrm flipH="1">
              <a:off x="3578" y="297"/>
              <a:ext cx="838" cy="6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3" name="Picture 30" descr="Dove-02-june"/>
            <p:cNvPicPr>
              <a:picLocks noChangeAspect="1" noChangeArrowheads="1" noCrop="1"/>
            </p:cNvPicPr>
            <p:nvPr/>
          </p:nvPicPr>
          <p:blipFill>
            <a:blip r:embed="rId3">
              <a:lum bright="-4000" contrast="-2000"/>
            </a:blip>
            <a:srcRect/>
            <a:stretch>
              <a:fillRect/>
            </a:stretch>
          </p:blipFill>
          <p:spPr bwMode="auto">
            <a:xfrm>
              <a:off x="2864" y="288"/>
              <a:ext cx="838" cy="6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0862A74-CEED-4160-B221-ECC99A00161C}"/>
              </a:ext>
            </a:extLst>
          </p:cNvPr>
          <p:cNvSpPr txBox="1"/>
          <p:nvPr/>
        </p:nvSpPr>
        <p:spPr>
          <a:xfrm>
            <a:off x="740898" y="228600"/>
            <a:ext cx="8382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solidFill>
                  <a:srgbClr val="C00000"/>
                </a:solidFill>
                <a:latin typeface="+mj-lt"/>
              </a:rPr>
              <a:t>Bài 4/ Hình vuông có độ dài cạnh là a. </a:t>
            </a:r>
          </a:p>
          <a:p>
            <a:r>
              <a:rPr lang="vi-VN" sz="3200" b="1" dirty="0">
                <a:solidFill>
                  <a:srgbClr val="C00000"/>
                </a:solidFill>
                <a:latin typeface="+mj-lt"/>
              </a:rPr>
              <a:t>Ta có p = a x 4. Hảy tính chu vi hình vuông với: a = 3cm; a = 5dm; a = 8m.</a:t>
            </a:r>
          </a:p>
          <a:p>
            <a:endParaRPr lang="vi-VN" sz="3200" b="1" dirty="0">
              <a:solidFill>
                <a:srgbClr val="C00000"/>
              </a:solidFill>
              <a:latin typeface="+mj-lt"/>
            </a:endParaRPr>
          </a:p>
          <a:p>
            <a:endParaRPr lang="vi-VN" sz="3200" b="1" dirty="0">
              <a:solidFill>
                <a:srgbClr val="C00000"/>
              </a:solidFill>
              <a:latin typeface="+mj-lt"/>
            </a:endParaRPr>
          </a:p>
          <a:p>
            <a:endParaRPr lang="vi-VN" sz="3200" b="1" dirty="0">
              <a:solidFill>
                <a:srgbClr val="C00000"/>
              </a:solidFill>
              <a:latin typeface="+mj-lt"/>
            </a:endParaRPr>
          </a:p>
          <a:p>
            <a:endParaRPr lang="en-US" sz="32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99D1BA1-D29D-439A-B933-70028BF0CD0D}"/>
              </a:ext>
            </a:extLst>
          </p:cNvPr>
          <p:cNvSpPr/>
          <p:nvPr/>
        </p:nvSpPr>
        <p:spPr>
          <a:xfrm>
            <a:off x="7010400" y="4495800"/>
            <a:ext cx="167640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4FEE5B0-1A13-4E73-986E-E63DCE7E9E5E}"/>
              </a:ext>
            </a:extLst>
          </p:cNvPr>
          <p:cNvSpPr txBox="1"/>
          <p:nvPr/>
        </p:nvSpPr>
        <p:spPr>
          <a:xfrm>
            <a:off x="6629400" y="514859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773603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752600" y="1828800"/>
            <a:ext cx="6477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    </a:t>
            </a:r>
            <a:r>
              <a:rPr lang="en-US" sz="2800"/>
              <a:t>Với a = 3 ta có chu vi hình vuông là</a:t>
            </a:r>
          </a:p>
          <a:p>
            <a:r>
              <a:rPr lang="en-US" sz="2800"/>
              <a:t>                  3 x 4 = 12 cm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95400" y="2819400"/>
            <a:ext cx="6324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 </a:t>
            </a:r>
            <a:r>
              <a:rPr lang="en-US" sz="2800"/>
              <a:t>Với a = 5 ta có chu vi hình vuông là                                     5 x 4 = 20 cm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752600" y="3886200"/>
            <a:ext cx="6629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    Với a = 8 ta có chu vi hình vuông là</a:t>
            </a:r>
          </a:p>
          <a:p>
            <a:r>
              <a:rPr lang="en-US" sz="2800"/>
              <a:t>                  8 x 4 = 32 cm</a:t>
            </a:r>
          </a:p>
        </p:txBody>
      </p:sp>
      <p:grpSp>
        <p:nvGrpSpPr>
          <p:cNvPr id="1026" name="Group 27"/>
          <p:cNvGrpSpPr>
            <a:grpSpLocks/>
          </p:cNvGrpSpPr>
          <p:nvPr/>
        </p:nvGrpSpPr>
        <p:grpSpPr bwMode="auto">
          <a:xfrm>
            <a:off x="0" y="0"/>
            <a:ext cx="1116013" cy="669925"/>
            <a:chOff x="2864" y="288"/>
            <a:chExt cx="1552" cy="864"/>
          </a:xfrm>
        </p:grpSpPr>
        <p:pic>
          <p:nvPicPr>
            <p:cNvPr id="1027" name="Picture 28" descr="Picture2"/>
            <p:cNvPicPr>
              <a:picLocks noChangeAspect="1" noChangeArrowheads="1" noCrop="1"/>
            </p:cNvPicPr>
            <p:nvPr/>
          </p:nvPicPr>
          <p:blipFill>
            <a:blip r:embed="rId2">
              <a:lum bright="-4000" contrast="-2000"/>
            </a:blip>
            <a:srcRect/>
            <a:stretch>
              <a:fillRect/>
            </a:stretch>
          </p:blipFill>
          <p:spPr bwMode="auto">
            <a:xfrm>
              <a:off x="3360" y="576"/>
              <a:ext cx="576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8" name="Picture 29" descr="Dove-02-june"/>
            <p:cNvPicPr>
              <a:picLocks noChangeAspect="1" noChangeArrowheads="1" noCrop="1"/>
            </p:cNvPicPr>
            <p:nvPr/>
          </p:nvPicPr>
          <p:blipFill>
            <a:blip r:embed="rId3">
              <a:lum bright="-4000" contrast="-2000"/>
            </a:blip>
            <a:srcRect/>
            <a:stretch>
              <a:fillRect/>
            </a:stretch>
          </p:blipFill>
          <p:spPr bwMode="auto">
            <a:xfrm flipH="1">
              <a:off x="3578" y="297"/>
              <a:ext cx="838" cy="6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9" name="Picture 30" descr="Dove-02-june"/>
            <p:cNvPicPr>
              <a:picLocks noChangeAspect="1" noChangeArrowheads="1" noCrop="1"/>
            </p:cNvPicPr>
            <p:nvPr/>
          </p:nvPicPr>
          <p:blipFill>
            <a:blip r:embed="rId3">
              <a:lum bright="-4000" contrast="-2000"/>
            </a:blip>
            <a:srcRect/>
            <a:stretch>
              <a:fillRect/>
            </a:stretch>
          </p:blipFill>
          <p:spPr bwMode="auto">
            <a:xfrm>
              <a:off x="2864" y="288"/>
              <a:ext cx="838" cy="6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3" name="Google Shape;1553;p44"/>
          <p:cNvSpPr txBox="1">
            <a:spLocks noGrp="1"/>
          </p:cNvSpPr>
          <p:nvPr>
            <p:ph type="title"/>
          </p:nvPr>
        </p:nvSpPr>
        <p:spPr>
          <a:xfrm>
            <a:off x="955867" y="1517295"/>
            <a:ext cx="6664133" cy="25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vi-VN" dirty="0">
                <a:solidFill>
                  <a:schemeClr val="accent3"/>
                </a:solidFill>
              </a:rPr>
              <a:t>Thank you</a:t>
            </a:r>
            <a:endParaRPr dirty="0">
              <a:solidFill>
                <a:schemeClr val="accent3"/>
              </a:solidFill>
            </a:endParaRPr>
          </a:p>
        </p:txBody>
      </p:sp>
      <p:sp>
        <p:nvSpPr>
          <p:cNvPr id="1554" name="Google Shape;1554;p44"/>
          <p:cNvSpPr/>
          <p:nvPr/>
        </p:nvSpPr>
        <p:spPr>
          <a:xfrm>
            <a:off x="655301" y="995031"/>
            <a:ext cx="1322035" cy="632509"/>
          </a:xfrm>
          <a:custGeom>
            <a:avLst/>
            <a:gdLst/>
            <a:ahLst/>
            <a:cxnLst/>
            <a:rect l="l" t="t" r="r" b="b"/>
            <a:pathLst>
              <a:path w="15164" h="7255" extrusionOk="0">
                <a:moveTo>
                  <a:pt x="5362" y="0"/>
                </a:moveTo>
                <a:cubicBezTo>
                  <a:pt x="3058" y="0"/>
                  <a:pt x="3058" y="4598"/>
                  <a:pt x="3058" y="4598"/>
                </a:cubicBezTo>
                <a:cubicBezTo>
                  <a:pt x="3058" y="4598"/>
                  <a:pt x="2611" y="4325"/>
                  <a:pt x="2054" y="4325"/>
                </a:cubicBezTo>
                <a:cubicBezTo>
                  <a:pt x="1290" y="4325"/>
                  <a:pt x="319" y="4836"/>
                  <a:pt x="0" y="7255"/>
                </a:cubicBezTo>
                <a:lnTo>
                  <a:pt x="15163" y="7255"/>
                </a:lnTo>
                <a:cubicBezTo>
                  <a:pt x="15163" y="7255"/>
                  <a:pt x="14777" y="4519"/>
                  <a:pt x="12700" y="4519"/>
                </a:cubicBezTo>
                <a:cubicBezTo>
                  <a:pt x="12294" y="4519"/>
                  <a:pt x="11824" y="4624"/>
                  <a:pt x="11278" y="4874"/>
                </a:cubicBezTo>
                <a:cubicBezTo>
                  <a:pt x="11278" y="4874"/>
                  <a:pt x="10880" y="2861"/>
                  <a:pt x="9125" y="2861"/>
                </a:cubicBezTo>
                <a:cubicBezTo>
                  <a:pt x="8817" y="2861"/>
                  <a:pt x="8467" y="2923"/>
                  <a:pt x="8070" y="3069"/>
                </a:cubicBezTo>
                <a:cubicBezTo>
                  <a:pt x="8070" y="3069"/>
                  <a:pt x="8070" y="287"/>
                  <a:pt x="5564" y="11"/>
                </a:cubicBezTo>
                <a:cubicBezTo>
                  <a:pt x="5495" y="4"/>
                  <a:pt x="5428" y="0"/>
                  <a:pt x="536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555" name="Google Shape;1555;p44"/>
          <p:cNvSpPr/>
          <p:nvPr/>
        </p:nvSpPr>
        <p:spPr>
          <a:xfrm>
            <a:off x="7036250" y="1315276"/>
            <a:ext cx="2374888" cy="632525"/>
          </a:xfrm>
          <a:custGeom>
            <a:avLst/>
            <a:gdLst/>
            <a:ahLst/>
            <a:cxnLst/>
            <a:rect l="l" t="t" r="r" b="b"/>
            <a:pathLst>
              <a:path w="19750" h="5729" extrusionOk="0">
                <a:moveTo>
                  <a:pt x="12239" y="1"/>
                </a:moveTo>
                <a:cubicBezTo>
                  <a:pt x="10760" y="1"/>
                  <a:pt x="9173" y="2822"/>
                  <a:pt x="9173" y="2822"/>
                </a:cubicBezTo>
                <a:cubicBezTo>
                  <a:pt x="9173" y="2822"/>
                  <a:pt x="8232" y="341"/>
                  <a:pt x="6562" y="341"/>
                </a:cubicBezTo>
                <a:cubicBezTo>
                  <a:pt x="6211" y="341"/>
                  <a:pt x="5827" y="451"/>
                  <a:pt x="5414" y="716"/>
                </a:cubicBezTo>
                <a:cubicBezTo>
                  <a:pt x="3058" y="2270"/>
                  <a:pt x="3609" y="3649"/>
                  <a:pt x="3609" y="3649"/>
                </a:cubicBezTo>
                <a:cubicBezTo>
                  <a:pt x="3609" y="3649"/>
                  <a:pt x="3228" y="3500"/>
                  <a:pt x="2697" y="3500"/>
                </a:cubicBezTo>
                <a:cubicBezTo>
                  <a:pt x="1868" y="3500"/>
                  <a:pt x="673" y="3864"/>
                  <a:pt x="0" y="5729"/>
                </a:cubicBezTo>
                <a:lnTo>
                  <a:pt x="19750" y="5729"/>
                </a:lnTo>
                <a:cubicBezTo>
                  <a:pt x="19750" y="5729"/>
                  <a:pt x="19337" y="2406"/>
                  <a:pt x="16528" y="2406"/>
                </a:cubicBezTo>
                <a:cubicBezTo>
                  <a:pt x="16091" y="2406"/>
                  <a:pt x="15597" y="2486"/>
                  <a:pt x="15038" y="2671"/>
                </a:cubicBezTo>
                <a:cubicBezTo>
                  <a:pt x="15038" y="2671"/>
                  <a:pt x="14060" y="441"/>
                  <a:pt x="12532" y="40"/>
                </a:cubicBezTo>
                <a:cubicBezTo>
                  <a:pt x="12435" y="13"/>
                  <a:pt x="12337" y="1"/>
                  <a:pt x="1223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co-Friendly School Center by Slidesgo">
  <a:themeElements>
    <a:clrScheme name="Simple Light">
      <a:dk1>
        <a:srgbClr val="30353A"/>
      </a:dk1>
      <a:lt1>
        <a:srgbClr val="FFFFFF"/>
      </a:lt1>
      <a:dk2>
        <a:srgbClr val="CBF0F1"/>
      </a:dk2>
      <a:lt2>
        <a:srgbClr val="A8DC7F"/>
      </a:lt2>
      <a:accent1>
        <a:srgbClr val="027182"/>
      </a:accent1>
      <a:accent2>
        <a:srgbClr val="01C1CB"/>
      </a:accent2>
      <a:accent3>
        <a:srgbClr val="078309"/>
      </a:accent3>
      <a:accent4>
        <a:srgbClr val="FB9C05"/>
      </a:accent4>
      <a:accent5>
        <a:srgbClr val="FEC128"/>
      </a:accent5>
      <a:accent6>
        <a:srgbClr val="FFFFFF"/>
      </a:accent6>
      <a:hlink>
        <a:srgbClr val="30353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Eco-Friendly School Center by Slidesgo">
  <a:themeElements>
    <a:clrScheme name="Simple Light">
      <a:dk1>
        <a:srgbClr val="30353A"/>
      </a:dk1>
      <a:lt1>
        <a:srgbClr val="FFFFFF"/>
      </a:lt1>
      <a:dk2>
        <a:srgbClr val="CBF0F1"/>
      </a:dk2>
      <a:lt2>
        <a:srgbClr val="A8DC7F"/>
      </a:lt2>
      <a:accent1>
        <a:srgbClr val="027182"/>
      </a:accent1>
      <a:accent2>
        <a:srgbClr val="01C1CB"/>
      </a:accent2>
      <a:accent3>
        <a:srgbClr val="078309"/>
      </a:accent3>
      <a:accent4>
        <a:srgbClr val="FB9C05"/>
      </a:accent4>
      <a:accent5>
        <a:srgbClr val="FEC128"/>
      </a:accent5>
      <a:accent6>
        <a:srgbClr val="FFFFFF"/>
      </a:accent6>
      <a:hlink>
        <a:srgbClr val="30353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393</Words>
  <Application>Microsoft Office PowerPoint</Application>
  <PresentationFormat>On-screen Show (4:3)</PresentationFormat>
  <Paragraphs>78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Bebas Neue</vt:lpstr>
      <vt:lpstr>Calibri</vt:lpstr>
      <vt:lpstr>Chau Philomene One</vt:lpstr>
      <vt:lpstr>Didact Gothic</vt:lpstr>
      <vt:lpstr>Times New Roman</vt:lpstr>
      <vt:lpstr>Office Theme</vt:lpstr>
      <vt:lpstr>Eco-Friendly School Center by Slidesgo</vt:lpstr>
      <vt:lpstr>1_Eco-Friendly School Center by Slidesgo</vt:lpstr>
      <vt:lpstr>Luyện tập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24</cp:revision>
  <dcterms:created xsi:type="dcterms:W3CDTF">2018-09-09T00:54:05Z</dcterms:created>
  <dcterms:modified xsi:type="dcterms:W3CDTF">2021-09-09T13:51:42Z</dcterms:modified>
</cp:coreProperties>
</file>