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5"/>
  </p:notesMasterIdLst>
  <p:sldIdLst>
    <p:sldId id="363" r:id="rId2"/>
    <p:sldId id="342" r:id="rId3"/>
    <p:sldId id="344" r:id="rId4"/>
    <p:sldId id="343" r:id="rId5"/>
    <p:sldId id="361" r:id="rId6"/>
    <p:sldId id="391" r:id="rId7"/>
    <p:sldId id="335" r:id="rId8"/>
    <p:sldId id="256" r:id="rId9"/>
    <p:sldId id="392" r:id="rId10"/>
    <p:sldId id="352" r:id="rId11"/>
    <p:sldId id="393" r:id="rId12"/>
    <p:sldId id="346" r:id="rId13"/>
    <p:sldId id="347" r:id="rId14"/>
    <p:sldId id="394" r:id="rId15"/>
    <p:sldId id="395" r:id="rId16"/>
    <p:sldId id="350" r:id="rId17"/>
    <p:sldId id="351" r:id="rId18"/>
    <p:sldId id="362" r:id="rId19"/>
    <p:sldId id="353" r:id="rId20"/>
    <p:sldId id="357" r:id="rId21"/>
    <p:sldId id="396" r:id="rId22"/>
    <p:sldId id="359" r:id="rId23"/>
    <p:sldId id="360" r:id="rId24"/>
  </p:sldIdLst>
  <p:sldSz cx="12161838" cy="6858000"/>
  <p:notesSz cx="6858000" cy="9144000"/>
  <p:embeddedFontLst>
    <p:embeddedFont>
      <p:font typeface="Amatic SC" panose="00000500000000000000" pitchFamily="2" charset="-79"/>
      <p:regular r:id="rId26"/>
      <p:bold r:id="rId27"/>
    </p:embeddedFont>
    <p:embeddedFont>
      <p:font typeface="Bebas Neue" panose="020B0606020202050201" pitchFamily="34" charset="0"/>
      <p:regular r:id="rId28"/>
    </p:embeddedFont>
    <p:embeddedFont>
      <p:font typeface="Chewy" panose="02000000000000000000" pitchFamily="2" charset="0"/>
      <p:regular r:id="rId29"/>
    </p:embeddedFont>
    <p:embeddedFont>
      <p:font typeface="HP001 4 hàng" panose="020B0603050302020204" pitchFamily="34" charset="0"/>
      <p:regular r:id="rId30"/>
      <p:bold r:id="rId31"/>
    </p:embeddedFont>
    <p:embeddedFont>
      <p:font typeface="HP001 5 hàng" panose="020B0603050302020204" pitchFamily="34" charset="0"/>
      <p:regular r:id="rId32"/>
      <p:bold r:id="rId33"/>
    </p:embeddedFont>
    <p:embeddedFont>
      <p:font typeface="Nunito"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9" autoAdjust="0"/>
    <p:restoredTop sz="87477" autoAdjust="0"/>
  </p:normalViewPr>
  <p:slideViewPr>
    <p:cSldViewPr snapToGrid="0">
      <p:cViewPr>
        <p:scale>
          <a:sx n="50" d="100"/>
          <a:sy n="50" d="100"/>
        </p:scale>
        <p:origin x="930" y="348"/>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FF0000"/>
                </a:solidFill>
                <a:latin typeface="+mj-lt"/>
              </a:rPr>
              <a:t>Em cần lưu ý gì về hình thức trình bày?</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132442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FF0000"/>
                </a:solidFill>
                <a:latin typeface="+mj-lt"/>
              </a:rPr>
              <a:t>Em cần lưu ý những từ ngữ nào dễ nhầm lẫn khi viết?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a:solidFill>
                <a:srgbClr val="FF0000"/>
              </a:solidFill>
              <a:latin typeface="+mj-lt"/>
            </a:endParaRP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172598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Để cả bài thì chữ nhỏ quá ạ</a:t>
            </a:r>
          </a:p>
          <a:p>
            <a:r>
              <a:rPr lang="en-US"/>
              <a:t>HS cũng lớn rồi nên thấy cô cứ đọc – viết nhé!</a:t>
            </a:r>
          </a:p>
        </p:txBody>
      </p:sp>
    </p:spTree>
    <p:extLst>
      <p:ext uri="{BB962C8B-B14F-4D97-AF65-F5344CB8AC3E}">
        <p14:creationId xmlns:p14="http://schemas.microsoft.com/office/powerpoint/2010/main" val="86904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Khi nào thì mình ngoắc tay?</a:t>
            </a:r>
          </a:p>
          <a:p>
            <a:pPr marL="0" lvl="0" indent="0" algn="l" rtl="0">
              <a:spcBef>
                <a:spcPts val="0"/>
              </a:spcBef>
              <a:spcAft>
                <a:spcPts val="0"/>
              </a:spcAft>
              <a:buNone/>
            </a:pPr>
            <a:r>
              <a:rPr lang="en-US"/>
              <a:t>HS có thể tìm những từ ngữ khác có nghĩa phù hợp ạ</a:t>
            </a:r>
            <a:endParaRPr/>
          </a:p>
        </p:txBody>
      </p:sp>
    </p:spTree>
    <p:extLst>
      <p:ext uri="{BB962C8B-B14F-4D97-AF65-F5344CB8AC3E}">
        <p14:creationId xmlns:p14="http://schemas.microsoft.com/office/powerpoint/2010/main" val="4151286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Khi nào thì mình ngoắc tay?</a:t>
            </a:r>
          </a:p>
          <a:p>
            <a:pPr marL="0" lvl="0" indent="0" algn="l" rtl="0">
              <a:spcBef>
                <a:spcPts val="0"/>
              </a:spcBef>
              <a:spcAft>
                <a:spcPts val="0"/>
              </a:spcAft>
              <a:buNone/>
            </a:pPr>
            <a:r>
              <a:rPr lang="en-US"/>
              <a:t>HS có thể tìm những từ ngữ khác có nghĩa phù hợp ạ</a:t>
            </a:r>
            <a:endParaRPr/>
          </a:p>
        </p:txBody>
      </p:sp>
    </p:spTree>
    <p:extLst>
      <p:ext uri="{BB962C8B-B14F-4D97-AF65-F5344CB8AC3E}">
        <p14:creationId xmlns:p14="http://schemas.microsoft.com/office/powerpoint/2010/main" val="1596762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3188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thơ</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27180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4" r:id="rId7"/>
    <p:sldLayoutId id="2147483684" r:id="rId8"/>
    <p:sldLayoutId id="2147483685" r:id="rId9"/>
    <p:sldLayoutId id="214748368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5.png"/><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4.wdp"/><Relationship Id="rId4" Type="http://schemas.openxmlformats.org/officeDocument/2006/relationships/image" Target="../media/image12.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gif"/><Relationship Id="rId5" Type="http://schemas.openxmlformats.org/officeDocument/2006/relationships/image" Target="../media/image22.gif"/><Relationship Id="rId10" Type="http://schemas.openxmlformats.org/officeDocument/2006/relationships/image" Target="../media/image27.gif"/><Relationship Id="rId4" Type="http://schemas.openxmlformats.org/officeDocument/2006/relationships/image" Target="../media/image21.gif"/><Relationship Id="rId9" Type="http://schemas.openxmlformats.org/officeDocument/2006/relationships/image" Target="../media/image26.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6638C-7F53-72A6-308F-4C3D88F67DB4}"/>
              </a:ext>
            </a:extLst>
          </p:cNvPr>
          <p:cNvSpPr>
            <a:spLocks noGrp="1"/>
          </p:cNvSpPr>
          <p:nvPr>
            <p:ph type="title"/>
          </p:nvPr>
        </p:nvSpPr>
        <p:spPr>
          <a:xfrm>
            <a:off x="1111153" y="2094040"/>
            <a:ext cx="9939531" cy="816800"/>
          </a:xfrm>
        </p:spPr>
        <p:txBody>
          <a:bodyPr/>
          <a:lstStyle/>
          <a:p>
            <a:r>
              <a:rPr lang="en-US">
                <a:latin typeface="+mj-lt"/>
              </a:rPr>
              <a:t>Khi thầy cô mở ppt này ra nhưng các font chữ bị lỗi thì có nghĩa là thầy cô chưa cài fonts chữ. Thầy cô vui lòng liên hệ Zalo em Linh 0916.604.268 để em hỗ trợ cài fonts nhé!</a:t>
            </a:r>
            <a:br>
              <a:rPr lang="en-US">
                <a:latin typeface="+mj-lt"/>
              </a:rPr>
            </a:br>
            <a:r>
              <a:rPr lang="en-US">
                <a:latin typeface="+mj-lt"/>
              </a:rPr>
              <a:t>(đọc xong thầy cô xoá slide này đi nhé!)</a:t>
            </a:r>
          </a:p>
        </p:txBody>
      </p:sp>
    </p:spTree>
    <p:extLst>
      <p:ext uri="{BB962C8B-B14F-4D97-AF65-F5344CB8AC3E}">
        <p14:creationId xmlns:p14="http://schemas.microsoft.com/office/powerpoint/2010/main" val="3655795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pic>
        <p:nvPicPr>
          <p:cNvPr id="3" name="Picture 2">
            <a:extLst>
              <a:ext uri="{FF2B5EF4-FFF2-40B4-BE49-F238E27FC236}">
                <a16:creationId xmlns:a16="http://schemas.microsoft.com/office/drawing/2014/main" id="{F63C123B-2D52-CA21-8A11-BD4EBA52E4A9}"/>
              </a:ext>
            </a:extLst>
          </p:cNvPr>
          <p:cNvPicPr>
            <a:picLocks noChangeAspect="1"/>
          </p:cNvPicPr>
          <p:nvPr/>
        </p:nvPicPr>
        <p:blipFill>
          <a:blip r:embed="rId3"/>
          <a:stretch>
            <a:fillRect/>
          </a:stretch>
        </p:blipFill>
        <p:spPr>
          <a:xfrm>
            <a:off x="6820425" y="1206713"/>
            <a:ext cx="2733675" cy="4876800"/>
          </a:xfrm>
          <a:prstGeom prst="rect">
            <a:avLst/>
          </a:prstGeom>
        </p:spPr>
      </p:pic>
    </p:spTree>
    <p:extLst>
      <p:ext uri="{BB962C8B-B14F-4D97-AF65-F5344CB8AC3E}">
        <p14:creationId xmlns:p14="http://schemas.microsoft.com/office/powerpoint/2010/main" val="1342150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39403" y="20340"/>
            <a:ext cx="11654633" cy="6524932"/>
            <a:chOff x="239149" y="11885"/>
            <a:chExt cx="11683537" cy="654111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451152" y="11885"/>
              <a:ext cx="4112576" cy="586225"/>
            </a:xfrm>
            <a:prstGeom prst="rect">
              <a:avLst/>
            </a:prstGeom>
            <a:grpFill/>
          </p:spPr>
          <p:txBody>
            <a:bodyPr wrap="square" rtlCol="0">
              <a:spAutoFit/>
            </a:bodyPr>
            <a:lstStyle/>
            <a:p>
              <a:pPr algn="ctr"/>
              <a:r>
                <a:rPr lang="en-US" sz="3200" b="1">
                  <a:solidFill>
                    <a:srgbClr val="0070C0"/>
                  </a:solidFill>
                  <a:latin typeface="+mn-lt"/>
                </a:rPr>
                <a:t>Mùa hè lấp lánh</a:t>
              </a:r>
              <a:endParaRPr lang="vi-VN" sz="3200" b="1">
                <a:solidFill>
                  <a:srgbClr val="0070C0"/>
                </a:solidFill>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extLst>
              <p:ext uri="{D42A27DB-BD31-4B8C-83A1-F6EECF244321}">
                <p14:modId xmlns:p14="http://schemas.microsoft.com/office/powerpoint/2010/main" val="1275684858"/>
              </p:ext>
            </p:extLst>
          </p:nvPr>
        </p:nvGraphicFramePr>
        <p:xfrm>
          <a:off x="3532282" y="683538"/>
          <a:ext cx="9061753" cy="6581678"/>
        </p:xfrm>
        <a:graphic>
          <a:graphicData uri="http://schemas.openxmlformats.org/drawingml/2006/table">
            <a:tbl>
              <a:tblPr/>
              <a:tblGrid>
                <a:gridCol w="4570553">
                  <a:extLst>
                    <a:ext uri="{9D8B030D-6E8A-4147-A177-3AD203B41FA5}">
                      <a16:colId xmlns:a16="http://schemas.microsoft.com/office/drawing/2014/main" val="351146652"/>
                    </a:ext>
                  </a:extLst>
                </a:gridCol>
                <a:gridCol w="4491200">
                  <a:extLst>
                    <a:ext uri="{9D8B030D-6E8A-4147-A177-3AD203B41FA5}">
                      <a16:colId xmlns:a16="http://schemas.microsoft.com/office/drawing/2014/main" val="1415846670"/>
                    </a:ext>
                  </a:extLst>
                </a:gridCol>
              </a:tblGrid>
              <a:tr h="1907262">
                <a:tc>
                  <a:txBody>
                    <a:bodyPr/>
                    <a:lstStyle/>
                    <a:p>
                      <a:r>
                        <a:rPr lang="vi-VN" sz="2800">
                          <a:solidFill>
                            <a:srgbClr val="0070C0"/>
                          </a:solidFill>
                          <a:sym typeface="Arial"/>
                        </a:rPr>
                        <a:t>Sớm nay em thức dậy</a:t>
                      </a:r>
                    </a:p>
                    <a:p>
                      <a:r>
                        <a:rPr lang="vi-VN" sz="2800">
                          <a:solidFill>
                            <a:srgbClr val="0070C0"/>
                          </a:solidFill>
                          <a:sym typeface="Arial"/>
                        </a:rPr>
                        <a:t>Trời sáng tự bao giờ</a:t>
                      </a:r>
                    </a:p>
                    <a:p>
                      <a:r>
                        <a:rPr lang="vi-VN" sz="2800">
                          <a:solidFill>
                            <a:srgbClr val="0070C0"/>
                          </a:solidFill>
                          <a:sym typeface="Arial"/>
                        </a:rPr>
                        <a:t>Mùa hè kì lạ chưa</a:t>
                      </a:r>
                    </a:p>
                    <a:p>
                      <a:r>
                        <a:rPr lang="vi-VN" sz="2800">
                          <a:solidFill>
                            <a:srgbClr val="0070C0"/>
                          </a:solidFill>
                          <a:sym typeface="Arial"/>
                        </a:rPr>
                        <a:t>Mặt trời ưa dậy sớm.</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vi-VN" sz="2800">
                        <a:solidFill>
                          <a:srgbClr val="0070C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956619"/>
                  </a:ext>
                </a:extLst>
              </a:tr>
              <a:tr h="2019300">
                <a:tc>
                  <a:txBody>
                    <a:bodyPr/>
                    <a:lstStyle/>
                    <a:p>
                      <a:r>
                        <a:rPr lang="vi-VN" sz="2800">
                          <a:solidFill>
                            <a:srgbClr val="0070C0"/>
                          </a:solidFill>
                          <a:sym typeface="Arial"/>
                        </a:rPr>
                        <a:t>Nắng cho cây chóng lớn</a:t>
                      </a:r>
                    </a:p>
                    <a:p>
                      <a:r>
                        <a:rPr lang="vi-VN" sz="2800">
                          <a:solidFill>
                            <a:srgbClr val="0070C0"/>
                          </a:solidFill>
                          <a:sym typeface="Arial"/>
                        </a:rPr>
                        <a:t>Cho hoa lá thêm màu</a:t>
                      </a:r>
                    </a:p>
                    <a:p>
                      <a:r>
                        <a:rPr lang="vi-VN" sz="2800">
                          <a:solidFill>
                            <a:srgbClr val="0070C0"/>
                          </a:solidFill>
                          <a:sym typeface="Arial"/>
                        </a:rPr>
                        <a:t>Cho mình chơi thật lâu</a:t>
                      </a:r>
                    </a:p>
                    <a:p>
                      <a:r>
                        <a:rPr lang="vi-VN" sz="2800">
                          <a:solidFill>
                            <a:srgbClr val="0070C0"/>
                          </a:solidFill>
                          <a:sym typeface="Arial"/>
                        </a:rPr>
                        <a:t>Ngày hè dài bất tận.</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800">
                          <a:solidFill>
                            <a:srgbClr val="0070C0"/>
                          </a:solidFill>
                          <a:sym typeface="Arial"/>
                        </a:rPr>
                        <a:t>        </a:t>
                      </a:r>
                      <a:endParaRPr lang="vi-VN" sz="2800">
                        <a:solidFill>
                          <a:srgbClr val="0070C0"/>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000856"/>
                  </a:ext>
                </a:extLst>
              </a:tr>
              <a:tr h="2655116">
                <a:tc>
                  <a:txBody>
                    <a:bodyPr/>
                    <a:lstStyle/>
                    <a:p>
                      <a:r>
                        <a:rPr lang="vi-VN" sz="2800">
                          <a:solidFill>
                            <a:srgbClr val="0070C0"/>
                          </a:solidFill>
                          <a:sym typeface="Arial"/>
                        </a:rPr>
                        <a:t>Buổi chiều trôi thật chậm</a:t>
                      </a:r>
                    </a:p>
                    <a:p>
                      <a:r>
                        <a:rPr lang="vi-VN" sz="2800">
                          <a:solidFill>
                            <a:srgbClr val="0070C0"/>
                          </a:solidFill>
                          <a:sym typeface="Arial"/>
                        </a:rPr>
                        <a:t>Mặt trời mải rong chơi</a:t>
                      </a:r>
                    </a:p>
                    <a:p>
                      <a:r>
                        <a:rPr lang="vi-VN" sz="2800">
                          <a:solidFill>
                            <a:srgbClr val="0070C0"/>
                          </a:solidFill>
                          <a:sym typeface="Arial"/>
                        </a:rPr>
                        <a:t>Đủng đỉnh mãi chân trời</a:t>
                      </a:r>
                    </a:p>
                    <a:p>
                      <a:r>
                        <a:rPr lang="vi-VN" sz="2800">
                          <a:solidFill>
                            <a:srgbClr val="0070C0"/>
                          </a:solidFill>
                          <a:sym typeface="Arial"/>
                        </a:rPr>
                        <a:t>Mà vẫn chưa lặn xuống.</a:t>
                      </a:r>
                    </a:p>
                    <a:p>
                      <a:pPr algn="r"/>
                      <a:r>
                        <a:rPr lang="vi-VN" sz="2800">
                          <a:solidFill>
                            <a:srgbClr val="0070C0"/>
                          </a:solidFill>
                        </a:rPr>
                        <a:t>(</a:t>
                      </a:r>
                      <a:r>
                        <a:rPr lang="en-US" sz="2800">
                          <a:solidFill>
                            <a:srgbClr val="0070C0"/>
                          </a:solidFill>
                        </a:rPr>
                        <a:t>Nguyễn Quỳnh Mai</a:t>
                      </a:r>
                      <a:r>
                        <a:rPr lang="vi-VN" sz="2800">
                          <a:solidFill>
                            <a:srgbClr val="0070C0"/>
                          </a:solidFill>
                        </a:rPr>
                        <a:t>)</a:t>
                      </a:r>
                      <a:endParaRPr lang="vi-VN" sz="2800">
                        <a:solidFill>
                          <a:srgbClr val="0070C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vi-VN" sz="2800">
                        <a:solidFill>
                          <a:srgbClr val="0070C0"/>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36164264"/>
                  </a:ext>
                </a:extLst>
              </a:tr>
            </a:tbl>
          </a:graphicData>
        </a:graphic>
      </p:graphicFrame>
    </p:spTree>
    <p:extLst>
      <p:ext uri="{BB962C8B-B14F-4D97-AF65-F5344CB8AC3E}">
        <p14:creationId xmlns:p14="http://schemas.microsoft.com/office/powerpoint/2010/main" val="2757077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038599" y="986536"/>
            <a:ext cx="6154681" cy="4884927"/>
          </a:xfrm>
          <a:prstGeom prst="rect">
            <a:avLst/>
          </a:prstGeom>
          <a:noFill/>
        </p:spPr>
        <p:txBody>
          <a:bodyPr wrap="square" rtlCol="0">
            <a:spAutoFit/>
          </a:bodyPr>
          <a:lstStyle/>
          <a:p>
            <a:pPr algn="just"/>
            <a:r>
              <a:rPr lang="en-US" sz="3893">
                <a:solidFill>
                  <a:srgbClr val="00B050"/>
                </a:solidFill>
              </a:rPr>
              <a:t>	Bài thơ nói về một mùa hè tươi đẹp, rực rỡ của các bạn học sinh: mùa hè với ông mặt trời toả nắng, cây cối xanh tươi đầy sức sống, các bạn nhỏ được vui chơi và ăn kem,…</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3 học sinh đọc nối tiếp 3 khổ</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39403" y="20340"/>
            <a:ext cx="11654633" cy="6524932"/>
            <a:chOff x="239149" y="11885"/>
            <a:chExt cx="11683537" cy="654111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451152" y="11885"/>
              <a:ext cx="4112576" cy="586225"/>
            </a:xfrm>
            <a:prstGeom prst="rect">
              <a:avLst/>
            </a:prstGeom>
            <a:grpFill/>
          </p:spPr>
          <p:txBody>
            <a:bodyPr wrap="square" rtlCol="0">
              <a:spAutoFit/>
            </a:bodyPr>
            <a:lstStyle/>
            <a:p>
              <a:pPr algn="ctr"/>
              <a:r>
                <a:rPr lang="en-US" sz="3200" b="1">
                  <a:solidFill>
                    <a:srgbClr val="0070C0"/>
                  </a:solidFill>
                  <a:latin typeface="+mn-lt"/>
                </a:rPr>
                <a:t>Mùa hè lấp lánh</a:t>
              </a:r>
              <a:endParaRPr lang="vi-VN" sz="3200" b="1">
                <a:solidFill>
                  <a:srgbClr val="0070C0"/>
                </a:solidFill>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nvGraphicFramePr>
        <p:xfrm>
          <a:off x="3532282" y="683538"/>
          <a:ext cx="9061753" cy="6581678"/>
        </p:xfrm>
        <a:graphic>
          <a:graphicData uri="http://schemas.openxmlformats.org/drawingml/2006/table">
            <a:tbl>
              <a:tblPr/>
              <a:tblGrid>
                <a:gridCol w="4570553">
                  <a:extLst>
                    <a:ext uri="{9D8B030D-6E8A-4147-A177-3AD203B41FA5}">
                      <a16:colId xmlns:a16="http://schemas.microsoft.com/office/drawing/2014/main" val="351146652"/>
                    </a:ext>
                  </a:extLst>
                </a:gridCol>
                <a:gridCol w="4491200">
                  <a:extLst>
                    <a:ext uri="{9D8B030D-6E8A-4147-A177-3AD203B41FA5}">
                      <a16:colId xmlns:a16="http://schemas.microsoft.com/office/drawing/2014/main" val="1415846670"/>
                    </a:ext>
                  </a:extLst>
                </a:gridCol>
              </a:tblGrid>
              <a:tr h="1907262">
                <a:tc>
                  <a:txBody>
                    <a:bodyPr/>
                    <a:lstStyle/>
                    <a:p>
                      <a:r>
                        <a:rPr lang="vi-VN" sz="2800">
                          <a:solidFill>
                            <a:srgbClr val="0070C0"/>
                          </a:solidFill>
                          <a:sym typeface="Arial"/>
                        </a:rPr>
                        <a:t>Sớm nay em thức dậy</a:t>
                      </a:r>
                    </a:p>
                    <a:p>
                      <a:r>
                        <a:rPr lang="vi-VN" sz="2800">
                          <a:solidFill>
                            <a:srgbClr val="0070C0"/>
                          </a:solidFill>
                          <a:sym typeface="Arial"/>
                        </a:rPr>
                        <a:t>Trời sáng tự bao giờ</a:t>
                      </a:r>
                    </a:p>
                    <a:p>
                      <a:r>
                        <a:rPr lang="vi-VN" sz="2800">
                          <a:solidFill>
                            <a:srgbClr val="0070C0"/>
                          </a:solidFill>
                          <a:sym typeface="Arial"/>
                        </a:rPr>
                        <a:t>Mùa hè kì lạ chưa</a:t>
                      </a:r>
                    </a:p>
                    <a:p>
                      <a:r>
                        <a:rPr lang="vi-VN" sz="2800">
                          <a:solidFill>
                            <a:srgbClr val="0070C0"/>
                          </a:solidFill>
                          <a:sym typeface="Arial"/>
                        </a:rPr>
                        <a:t>Mặt trời ưa dậy sớm.</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vi-VN" sz="2800">
                        <a:solidFill>
                          <a:srgbClr val="0070C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956619"/>
                  </a:ext>
                </a:extLst>
              </a:tr>
              <a:tr h="2019300">
                <a:tc>
                  <a:txBody>
                    <a:bodyPr/>
                    <a:lstStyle/>
                    <a:p>
                      <a:r>
                        <a:rPr lang="vi-VN" sz="2800">
                          <a:solidFill>
                            <a:srgbClr val="0070C0"/>
                          </a:solidFill>
                          <a:sym typeface="Arial"/>
                        </a:rPr>
                        <a:t>Nắng cho cây chóng lớn</a:t>
                      </a:r>
                    </a:p>
                    <a:p>
                      <a:r>
                        <a:rPr lang="vi-VN" sz="2800">
                          <a:solidFill>
                            <a:srgbClr val="0070C0"/>
                          </a:solidFill>
                          <a:sym typeface="Arial"/>
                        </a:rPr>
                        <a:t>Cho hoa lá thêm màu</a:t>
                      </a:r>
                    </a:p>
                    <a:p>
                      <a:r>
                        <a:rPr lang="vi-VN" sz="2800">
                          <a:solidFill>
                            <a:srgbClr val="0070C0"/>
                          </a:solidFill>
                          <a:sym typeface="Arial"/>
                        </a:rPr>
                        <a:t>Cho mình chơi thật lâu</a:t>
                      </a:r>
                    </a:p>
                    <a:p>
                      <a:r>
                        <a:rPr lang="vi-VN" sz="2800">
                          <a:solidFill>
                            <a:srgbClr val="0070C0"/>
                          </a:solidFill>
                          <a:sym typeface="Arial"/>
                        </a:rPr>
                        <a:t>Ngày hè dài bất tận.</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800">
                          <a:solidFill>
                            <a:srgbClr val="0070C0"/>
                          </a:solidFill>
                          <a:sym typeface="Arial"/>
                        </a:rPr>
                        <a:t>        </a:t>
                      </a:r>
                      <a:endParaRPr lang="vi-VN" sz="2800">
                        <a:solidFill>
                          <a:srgbClr val="0070C0"/>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000856"/>
                  </a:ext>
                </a:extLst>
              </a:tr>
              <a:tr h="2655116">
                <a:tc>
                  <a:txBody>
                    <a:bodyPr/>
                    <a:lstStyle/>
                    <a:p>
                      <a:r>
                        <a:rPr lang="vi-VN" sz="2800">
                          <a:solidFill>
                            <a:srgbClr val="0070C0"/>
                          </a:solidFill>
                          <a:sym typeface="Arial"/>
                        </a:rPr>
                        <a:t>Buổi chiều trôi thật chậm</a:t>
                      </a:r>
                    </a:p>
                    <a:p>
                      <a:r>
                        <a:rPr lang="vi-VN" sz="2800">
                          <a:solidFill>
                            <a:srgbClr val="0070C0"/>
                          </a:solidFill>
                          <a:sym typeface="Arial"/>
                        </a:rPr>
                        <a:t>Mặt trời mải rong chơi</a:t>
                      </a:r>
                    </a:p>
                    <a:p>
                      <a:r>
                        <a:rPr lang="vi-VN" sz="2800">
                          <a:solidFill>
                            <a:srgbClr val="0070C0"/>
                          </a:solidFill>
                          <a:sym typeface="Arial"/>
                        </a:rPr>
                        <a:t>Đủng đỉnh mãi chân trời</a:t>
                      </a:r>
                    </a:p>
                    <a:p>
                      <a:r>
                        <a:rPr lang="vi-VN" sz="2800">
                          <a:solidFill>
                            <a:srgbClr val="0070C0"/>
                          </a:solidFill>
                          <a:sym typeface="Arial"/>
                        </a:rPr>
                        <a:t>Mà vẫn chưa lặn xuống.</a:t>
                      </a:r>
                    </a:p>
                    <a:p>
                      <a:pPr algn="r"/>
                      <a:r>
                        <a:rPr lang="vi-VN" sz="2800">
                          <a:solidFill>
                            <a:srgbClr val="0070C0"/>
                          </a:solidFill>
                        </a:rPr>
                        <a:t>(</a:t>
                      </a:r>
                      <a:r>
                        <a:rPr lang="en-US" sz="2800">
                          <a:solidFill>
                            <a:srgbClr val="0070C0"/>
                          </a:solidFill>
                        </a:rPr>
                        <a:t>Nguyễn Quỳnh Mai</a:t>
                      </a:r>
                      <a:r>
                        <a:rPr lang="vi-VN" sz="2800">
                          <a:solidFill>
                            <a:srgbClr val="0070C0"/>
                          </a:solidFill>
                        </a:rPr>
                        <a:t>)</a:t>
                      </a:r>
                      <a:endParaRPr lang="vi-VN" sz="2800">
                        <a:solidFill>
                          <a:srgbClr val="0070C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vi-VN" sz="2800">
                        <a:solidFill>
                          <a:srgbClr val="0070C0"/>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36164264"/>
                  </a:ext>
                </a:extLst>
              </a:tr>
            </a:tbl>
          </a:graphicData>
        </a:graphic>
      </p:graphicFrame>
    </p:spTree>
    <p:extLst>
      <p:ext uri="{BB962C8B-B14F-4D97-AF65-F5344CB8AC3E}">
        <p14:creationId xmlns:p14="http://schemas.microsoft.com/office/powerpoint/2010/main" val="2517483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39403" y="20340"/>
            <a:ext cx="11654633" cy="6524932"/>
            <a:chOff x="239149" y="11885"/>
            <a:chExt cx="11683537" cy="654111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no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451152" y="11885"/>
              <a:ext cx="4112576" cy="586225"/>
            </a:xfrm>
            <a:prstGeom prst="rect">
              <a:avLst/>
            </a:prstGeom>
            <a:grpFill/>
          </p:spPr>
          <p:txBody>
            <a:bodyPr wrap="square" rtlCol="0">
              <a:spAutoFit/>
            </a:bodyPr>
            <a:lstStyle/>
            <a:p>
              <a:pPr algn="ctr"/>
              <a:r>
                <a:rPr lang="en-US" sz="3200" b="1">
                  <a:solidFill>
                    <a:srgbClr val="0070C0"/>
                  </a:solidFill>
                  <a:latin typeface="+mn-lt"/>
                </a:rPr>
                <a:t>Mùa hè lấp lánh</a:t>
              </a:r>
              <a:endParaRPr lang="vi-VN" sz="3200" b="1">
                <a:solidFill>
                  <a:srgbClr val="0070C0"/>
                </a:solidFill>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extLst>
              <p:ext uri="{D42A27DB-BD31-4B8C-83A1-F6EECF244321}">
                <p14:modId xmlns:p14="http://schemas.microsoft.com/office/powerpoint/2010/main" val="1062972591"/>
              </p:ext>
            </p:extLst>
          </p:nvPr>
        </p:nvGraphicFramePr>
        <p:xfrm>
          <a:off x="3532282" y="683538"/>
          <a:ext cx="9061753" cy="6581678"/>
        </p:xfrm>
        <a:graphic>
          <a:graphicData uri="http://schemas.openxmlformats.org/drawingml/2006/table">
            <a:tbl>
              <a:tblPr/>
              <a:tblGrid>
                <a:gridCol w="4570553">
                  <a:extLst>
                    <a:ext uri="{9D8B030D-6E8A-4147-A177-3AD203B41FA5}">
                      <a16:colId xmlns:a16="http://schemas.microsoft.com/office/drawing/2014/main" val="351146652"/>
                    </a:ext>
                  </a:extLst>
                </a:gridCol>
                <a:gridCol w="4491200">
                  <a:extLst>
                    <a:ext uri="{9D8B030D-6E8A-4147-A177-3AD203B41FA5}">
                      <a16:colId xmlns:a16="http://schemas.microsoft.com/office/drawing/2014/main" val="1415846670"/>
                    </a:ext>
                  </a:extLst>
                </a:gridCol>
              </a:tblGrid>
              <a:tr h="1907262">
                <a:tc>
                  <a:txBody>
                    <a:bodyPr/>
                    <a:lstStyle/>
                    <a:p>
                      <a:r>
                        <a:rPr lang="vi-VN" sz="2800">
                          <a:solidFill>
                            <a:srgbClr val="0070C0"/>
                          </a:solidFill>
                          <a:sym typeface="Arial"/>
                        </a:rPr>
                        <a:t>Sớm nay em thức dậy</a:t>
                      </a:r>
                    </a:p>
                    <a:p>
                      <a:r>
                        <a:rPr lang="vi-VN" sz="2800">
                          <a:solidFill>
                            <a:srgbClr val="0070C0"/>
                          </a:solidFill>
                          <a:sym typeface="Arial"/>
                        </a:rPr>
                        <a:t>Trời sáng tự bao giờ</a:t>
                      </a:r>
                    </a:p>
                    <a:p>
                      <a:r>
                        <a:rPr lang="vi-VN" sz="2800">
                          <a:solidFill>
                            <a:srgbClr val="0070C0"/>
                          </a:solidFill>
                          <a:sym typeface="Arial"/>
                        </a:rPr>
                        <a:t>Mùa hè kì lạ chưa</a:t>
                      </a:r>
                    </a:p>
                    <a:p>
                      <a:r>
                        <a:rPr lang="vi-VN" sz="2800">
                          <a:solidFill>
                            <a:srgbClr val="0070C0"/>
                          </a:solidFill>
                          <a:sym typeface="Arial"/>
                        </a:rPr>
                        <a:t>Mặt trời ưa dậy sớm.</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800">
                        <a:solidFill>
                          <a:srgbClr val="0070C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956619"/>
                  </a:ext>
                </a:extLst>
              </a:tr>
              <a:tr h="2019300">
                <a:tc>
                  <a:txBody>
                    <a:bodyPr/>
                    <a:lstStyle/>
                    <a:p>
                      <a:r>
                        <a:rPr lang="vi-VN" sz="2800">
                          <a:solidFill>
                            <a:srgbClr val="0070C0"/>
                          </a:solidFill>
                          <a:sym typeface="Arial"/>
                        </a:rPr>
                        <a:t>Nắng cho cây chóng lớn</a:t>
                      </a:r>
                    </a:p>
                    <a:p>
                      <a:r>
                        <a:rPr lang="vi-VN" sz="2800">
                          <a:solidFill>
                            <a:srgbClr val="0070C0"/>
                          </a:solidFill>
                          <a:sym typeface="Arial"/>
                        </a:rPr>
                        <a:t>Cho hoa lá thêm màu</a:t>
                      </a:r>
                    </a:p>
                    <a:p>
                      <a:r>
                        <a:rPr lang="vi-VN" sz="2800">
                          <a:solidFill>
                            <a:srgbClr val="0070C0"/>
                          </a:solidFill>
                          <a:sym typeface="Arial"/>
                        </a:rPr>
                        <a:t>Cho mình chơi thật lâu</a:t>
                      </a:r>
                    </a:p>
                    <a:p>
                      <a:r>
                        <a:rPr lang="vi-VN" sz="2800">
                          <a:solidFill>
                            <a:srgbClr val="0070C0"/>
                          </a:solidFill>
                          <a:sym typeface="Arial"/>
                        </a:rPr>
                        <a:t>Ngày hè dài bất tận.</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a:solidFill>
                            <a:srgbClr val="0070C0"/>
                          </a:solidFill>
                          <a:sym typeface="Arial"/>
                        </a:rPr>
                        <a:t>        </a:t>
                      </a:r>
                      <a:endParaRPr lang="vi-VN" sz="2800">
                        <a:solidFill>
                          <a:srgbClr val="0070C0"/>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6000856"/>
                  </a:ext>
                </a:extLst>
              </a:tr>
              <a:tr h="2655116">
                <a:tc>
                  <a:txBody>
                    <a:bodyPr/>
                    <a:lstStyle/>
                    <a:p>
                      <a:r>
                        <a:rPr lang="vi-VN" sz="2800">
                          <a:solidFill>
                            <a:srgbClr val="0070C0"/>
                          </a:solidFill>
                          <a:sym typeface="Arial"/>
                        </a:rPr>
                        <a:t>Buổi chiều trôi thật chậm</a:t>
                      </a:r>
                    </a:p>
                    <a:p>
                      <a:r>
                        <a:rPr lang="vi-VN" sz="2800">
                          <a:solidFill>
                            <a:srgbClr val="0070C0"/>
                          </a:solidFill>
                          <a:sym typeface="Arial"/>
                        </a:rPr>
                        <a:t>Mặt trời mải rong chơi</a:t>
                      </a:r>
                    </a:p>
                    <a:p>
                      <a:r>
                        <a:rPr lang="vi-VN" sz="2800">
                          <a:solidFill>
                            <a:srgbClr val="0070C0"/>
                          </a:solidFill>
                          <a:sym typeface="Arial"/>
                        </a:rPr>
                        <a:t>Đủng đỉnh mãi chân trời</a:t>
                      </a:r>
                    </a:p>
                    <a:p>
                      <a:r>
                        <a:rPr lang="vi-VN" sz="2800">
                          <a:solidFill>
                            <a:srgbClr val="0070C0"/>
                          </a:solidFill>
                          <a:sym typeface="Arial"/>
                        </a:rPr>
                        <a:t>Mà vẫn chưa lặn xuống.</a:t>
                      </a:r>
                    </a:p>
                    <a:p>
                      <a:pPr algn="r"/>
                      <a:r>
                        <a:rPr lang="vi-VN" sz="2800">
                          <a:solidFill>
                            <a:srgbClr val="0070C0"/>
                          </a:solidFill>
                        </a:rPr>
                        <a:t>(</a:t>
                      </a:r>
                      <a:r>
                        <a:rPr lang="en-US" sz="2800">
                          <a:solidFill>
                            <a:srgbClr val="0070C0"/>
                          </a:solidFill>
                        </a:rPr>
                        <a:t>Nguyễn Quỳnh Mai</a:t>
                      </a:r>
                      <a:r>
                        <a:rPr lang="vi-VN" sz="2800">
                          <a:solidFill>
                            <a:srgbClr val="0070C0"/>
                          </a:solidFill>
                        </a:rPr>
                        <a:t>)</a:t>
                      </a:r>
                      <a:endParaRPr lang="vi-VN" sz="2800">
                        <a:solidFill>
                          <a:srgbClr val="0070C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800">
                        <a:solidFill>
                          <a:srgbClr val="0070C0"/>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164264"/>
                  </a:ext>
                </a:extLst>
              </a:tr>
            </a:tbl>
          </a:graphicData>
        </a:graphic>
      </p:graphicFrame>
      <p:cxnSp>
        <p:nvCxnSpPr>
          <p:cNvPr id="3" name="Straight Connector 2">
            <a:extLst>
              <a:ext uri="{FF2B5EF4-FFF2-40B4-BE49-F238E27FC236}">
                <a16:creationId xmlns:a16="http://schemas.microsoft.com/office/drawing/2014/main" id="{B83E27D6-3B84-1ED7-AC85-DA0F2CDA0206}"/>
              </a:ext>
            </a:extLst>
          </p:cNvPr>
          <p:cNvCxnSpPr>
            <a:cxnSpLocks/>
          </p:cNvCxnSpPr>
          <p:nvPr/>
        </p:nvCxnSpPr>
        <p:spPr>
          <a:xfrm>
            <a:off x="5593766" y="1115170"/>
            <a:ext cx="145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8F4C839-71BB-40EE-AB08-E0D4F0AA8EBF}"/>
              </a:ext>
            </a:extLst>
          </p:cNvPr>
          <p:cNvCxnSpPr>
            <a:cxnSpLocks/>
          </p:cNvCxnSpPr>
          <p:nvPr/>
        </p:nvCxnSpPr>
        <p:spPr>
          <a:xfrm>
            <a:off x="5810834" y="3001120"/>
            <a:ext cx="16057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A267E66-6D56-83D8-5180-DCDFA1781E0C}"/>
              </a:ext>
            </a:extLst>
          </p:cNvPr>
          <p:cNvCxnSpPr>
            <a:cxnSpLocks/>
          </p:cNvCxnSpPr>
          <p:nvPr/>
        </p:nvCxnSpPr>
        <p:spPr>
          <a:xfrm>
            <a:off x="5477711" y="4296520"/>
            <a:ext cx="12064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C0A1C9-39A4-33AD-26DD-3A6822F3F980}"/>
              </a:ext>
            </a:extLst>
          </p:cNvPr>
          <p:cNvCxnSpPr>
            <a:cxnSpLocks/>
          </p:cNvCxnSpPr>
          <p:nvPr/>
        </p:nvCxnSpPr>
        <p:spPr>
          <a:xfrm>
            <a:off x="5981599" y="5877670"/>
            <a:ext cx="13270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6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0" name="TextBox 9">
            <a:extLst>
              <a:ext uri="{FF2B5EF4-FFF2-40B4-BE49-F238E27FC236}">
                <a16:creationId xmlns:a16="http://schemas.microsoft.com/office/drawing/2014/main" id="{27295D30-AEFD-F7CE-3549-4A46378C8A5B}"/>
              </a:ext>
            </a:extLst>
          </p:cNvPr>
          <p:cNvSpPr txBox="1"/>
          <p:nvPr/>
        </p:nvSpPr>
        <p:spPr>
          <a:xfrm>
            <a:off x="2255103" y="4422927"/>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TǟƟ sáng Ǉự bao giờ</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DC2D7DE2-E23D-CC09-7149-6C6D22610D4B}"/>
              </a:ext>
            </a:extLst>
          </p:cNvPr>
          <p:cNvSpPr txBox="1"/>
          <p:nvPr/>
        </p:nvSpPr>
        <p:spPr>
          <a:xfrm>
            <a:off x="2255103" y="5232676"/>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Mùa Ǘ∆ kì lạ εưa</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8DBE1656-FC72-3771-0109-657C86297AC2}"/>
              </a:ext>
            </a:extLst>
          </p:cNvPr>
          <p:cNvSpPr txBox="1"/>
          <p:nvPr/>
        </p:nvSpPr>
        <p:spPr>
          <a:xfrm>
            <a:off x="2255103" y="6086469"/>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Mặt ǇrƟ Ŕa dậy sĥ</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BF1D43E-0AAF-4DC8-567C-E9125DB2B884}"/>
              </a:ext>
            </a:extLst>
          </p:cNvPr>
          <p:cNvSpPr txBox="1"/>
          <p:nvPr/>
        </p:nvSpPr>
        <p:spPr>
          <a:xfrm>
            <a:off x="2255102" y="3572313"/>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Sĥ way em κức dậy</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73B323F8-DC76-48EE-B37C-9938F43E9794}"/>
              </a:ext>
            </a:extLst>
          </p:cNvPr>
          <p:cNvSpPr txBox="1"/>
          <p:nvPr/>
        </p:nvSpPr>
        <p:spPr>
          <a:xfrm>
            <a:off x="1438275" y="229109"/>
            <a:ext cx="11547521" cy="738664"/>
          </a:xfrm>
          <a:prstGeom prst="rect">
            <a:avLst/>
          </a:prstGeom>
          <a:noFill/>
        </p:spPr>
        <p:txBody>
          <a:bodyPr wrap="square" rtlCol="0">
            <a:spAutoFit/>
          </a:bodyPr>
          <a:lstStyle/>
          <a:p>
            <a:pPr defTabSz="739683">
              <a:buClrTx/>
              <a:defRPr/>
            </a:pPr>
            <a:r>
              <a:rPr lang="en-VN" sz="4200" b="1" kern="1200">
                <a:solidFill>
                  <a:srgbClr val="7030A0"/>
                </a:solidFill>
                <a:latin typeface="HP001 4 hàng" panose="020B0603050302020204" pitchFamily="34" charset="0"/>
                <a:ea typeface="+mn-ea"/>
                <a:cs typeface="HP001 5H Normal" panose="020B0603050302020204" pitchFamily="34" charset="0"/>
              </a:rPr>
              <a:t>Thứ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gà</a:t>
            </a:r>
            <a:r>
              <a:rPr lang="en-US" sz="4200" b="1" kern="1200" err="1">
                <a:solidFill>
                  <a:srgbClr val="7030A0"/>
                </a:solidFill>
                <a:latin typeface="HP001 4 hàng" panose="020B0603050302020204" pitchFamily="34" charset="0"/>
                <a:ea typeface="+mn-ea"/>
                <a:cs typeface="HP001 5H Normal" panose="020B0603050302020204" pitchFamily="34" charset="0"/>
              </a:rPr>
              <a:t>ǀ</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US" sz="4200" b="1">
                <a:solidFill>
                  <a:srgbClr val="7030A0"/>
                </a:solidFill>
                <a:latin typeface="HP001 4 hàng" panose="020B0603050302020204" pitchFamily="34" charset="0"/>
                <a:cs typeface="HP001 5H Normal" panose="020B0603050302020204" pitchFamily="34" charset="0"/>
              </a:rPr>
              <a:t> </a:t>
            </a:r>
            <a:r>
              <a:rPr lang="el-GR" sz="4200" b="1" kern="1200" dirty="0">
                <a:solidFill>
                  <a:srgbClr val="7030A0"/>
                </a:solidFill>
                <a:latin typeface="HP001 4 hàng" panose="020B0603050302020204" pitchFamily="34" charset="0"/>
                <a:ea typeface="+mn-ea"/>
                <a:cs typeface="HP001 5H Normal" panose="020B0603050302020204" pitchFamily="34" charset="0"/>
              </a:rPr>
              <a:t>κ</a:t>
            </a:r>
            <a:r>
              <a:rPr lang="en-VN" sz="4200" b="1" kern="1200" dirty="0">
                <a:solidFill>
                  <a:srgbClr val="7030A0"/>
                </a:solidFill>
                <a:latin typeface="HP001 4 hàng" panose="020B0603050302020204" pitchFamily="34" charset="0"/>
                <a:ea typeface="+mn-ea"/>
                <a:cs typeface="HP001 5H Normal" panose="020B0603050302020204" pitchFamily="34" charset="0"/>
              </a:rPr>
              <a:t>án</a:t>
            </a:r>
            <a:r>
              <a:rPr lang="en-US" sz="4200" b="1" kern="1200" err="1">
                <a:solidFill>
                  <a:srgbClr val="7030A0"/>
                </a:solidFill>
                <a:latin typeface="HP001 4 hàng" panose="020B0603050302020204" pitchFamily="34" charset="0"/>
                <a:ea typeface="+mn-ea"/>
                <a:cs typeface="HP001 5H Normal" panose="020B0603050302020204" pitchFamily="34" charset="0"/>
              </a:rPr>
              <a:t>Ƒ</a:t>
            </a:r>
            <a:r>
              <a:rPr lang="en-US" sz="4200" b="1">
                <a:solidFill>
                  <a:srgbClr val="7030A0"/>
                </a:solidFill>
                <a:latin typeface="HP001 4 hàng" panose="020B0603050302020204" pitchFamily="34" charset="0"/>
                <a:cs typeface="HP001 5H Normal" panose="020B0603050302020204" pitchFamily="34" charset="0"/>
              </a:rPr>
              <a:t> 9</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ăm 202</a:t>
            </a:r>
            <a:r>
              <a:rPr lang="en-US" sz="4200" b="1" kern="1200" dirty="0">
                <a:solidFill>
                  <a:srgbClr val="7030A0"/>
                </a:solidFill>
                <a:latin typeface="HP001 4 hàng" panose="020B0603050302020204" pitchFamily="34" charset="0"/>
                <a:ea typeface="+mn-ea"/>
                <a:cs typeface="HP001 5H Normal" panose="020B0603050302020204" pitchFamily="34" charset="0"/>
              </a:rPr>
              <a:t>2</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3AD9ADDE-C0FE-9389-E1BB-53F8401FE180}"/>
              </a:ext>
            </a:extLst>
          </p:cNvPr>
          <p:cNvSpPr txBox="1"/>
          <p:nvPr/>
        </p:nvSpPr>
        <p:spPr>
          <a:xfrm>
            <a:off x="659306" y="1882448"/>
            <a:ext cx="390112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N</a:t>
            </a:r>
            <a:r>
              <a:rPr lang="el-GR" sz="4200" b="1" kern="1200">
                <a:solidFill>
                  <a:srgbClr val="7030A0"/>
                </a:solidFill>
                <a:latin typeface="HP001 4 hàng" panose="020B0603050302020204" pitchFamily="34" charset="0"/>
                <a:ea typeface="+mn-ea"/>
                <a:cs typeface="HP001 5H Normal" panose="020B0603050302020204" pitchFamily="34" charset="0"/>
              </a:rPr>
              <a:t>Ή;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l-GR" sz="4200" b="1" kern="1200">
                <a:solidFill>
                  <a:srgbClr val="7030A0"/>
                </a:solidFill>
                <a:latin typeface="HP001 4 hàng" panose="020B0603050302020204" pitchFamily="34" charset="0"/>
                <a:ea typeface="+mn-ea"/>
                <a:cs typeface="HP001 5H Normal" panose="020B0603050302020204" pitchFamily="34" charset="0"/>
              </a:rPr>
              <a:t> νμ</a:t>
            </a:r>
            <a:r>
              <a:rPr lang="en-US" sz="4200" b="1" kern="1200">
                <a:solidFill>
                  <a:srgbClr val="7030A0"/>
                </a:solidFill>
                <a:latin typeface="HP001 4 hàng" panose="020B0603050302020204" pitchFamily="34" charset="0"/>
                <a:ea typeface="+mn-ea"/>
                <a:cs typeface="HP001 5H Normal" panose="020B0603050302020204" pitchFamily="34" charset="0"/>
              </a:rPr>
              <a:t>Ğt: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0534CD4D-B1ED-0EDE-887A-E7584CA2863C}"/>
              </a:ext>
            </a:extLst>
          </p:cNvPr>
          <p:cNvSpPr txBox="1"/>
          <p:nvPr/>
        </p:nvSpPr>
        <p:spPr>
          <a:xfrm>
            <a:off x="3085368" y="1059996"/>
            <a:ext cx="3011090" cy="738664"/>
          </a:xfrm>
          <a:prstGeom prst="rect">
            <a:avLst/>
          </a:prstGeom>
          <a:noFill/>
        </p:spPr>
        <p:txBody>
          <a:bodyPr wrap="square">
            <a:spAutoFit/>
          </a:bodyPr>
          <a:lstStyle/>
          <a:p>
            <a:r>
              <a:rPr lang="en-US" sz="4200" b="1">
                <a:solidFill>
                  <a:srgbClr val="7030A0"/>
                </a:solidFill>
                <a:latin typeface="HP001 4 hàng" panose="020B0603050302020204" pitchFamily="34" charset="0"/>
              </a:rPr>
              <a:t>Chíζ Ǉả</a:t>
            </a:r>
          </a:p>
        </p:txBody>
      </p:sp>
      <p:sp>
        <p:nvSpPr>
          <p:cNvPr id="17" name="TextBox 16">
            <a:extLst>
              <a:ext uri="{FF2B5EF4-FFF2-40B4-BE49-F238E27FC236}">
                <a16:creationId xmlns:a16="http://schemas.microsoft.com/office/drawing/2014/main" id="{7DDA1FC0-A214-D5C3-029D-AF4BD4F84AB7}"/>
              </a:ext>
            </a:extLst>
          </p:cNvPr>
          <p:cNvSpPr txBox="1"/>
          <p:nvPr/>
        </p:nvSpPr>
        <p:spPr>
          <a:xfrm>
            <a:off x="2293202" y="2727380"/>
            <a:ext cx="798374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Mùa Ǘ∆ lấp lá</a:t>
            </a:r>
            <a:r>
              <a:rPr lang="el-GR" sz="4200" b="1" kern="1200">
                <a:solidFill>
                  <a:srgbClr val="7030A0"/>
                </a:solidFill>
                <a:latin typeface="HP001 4 hàng" panose="020B0603050302020204" pitchFamily="34" charset="0"/>
                <a:ea typeface="+mn-ea"/>
                <a:cs typeface="HP001 5H Normal" panose="020B0603050302020204" pitchFamily="34" charset="0"/>
              </a:rPr>
              <a:t>ζ</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4" name="TextBox 13">
            <a:extLst>
              <a:ext uri="{FF2B5EF4-FFF2-40B4-BE49-F238E27FC236}">
                <a16:creationId xmlns:a16="http://schemas.microsoft.com/office/drawing/2014/main" id="{FABC0ED8-4394-24E3-484E-324054AA11F9}"/>
              </a:ext>
            </a:extLst>
          </p:cNvPr>
          <p:cNvSpPr txBox="1"/>
          <p:nvPr/>
        </p:nvSpPr>
        <p:spPr>
          <a:xfrm>
            <a:off x="2277349" y="4415181"/>
            <a:ext cx="7983747" cy="724686"/>
          </a:xfrm>
          <a:prstGeom prst="rect">
            <a:avLst/>
          </a:prstGeom>
          <a:noFill/>
        </p:spPr>
        <p:txBody>
          <a:bodyPr wrap="square" rtlCol="0">
            <a:spAutoFit/>
          </a:bodyPr>
          <a:lstStyle/>
          <a:p>
            <a:pPr defTabSz="739683">
              <a:buClrTx/>
              <a:defRPr/>
            </a:pPr>
            <a:r>
              <a:rPr lang="lv-LV" sz="4109" b="1" kern="1200">
                <a:solidFill>
                  <a:srgbClr val="7030A0"/>
                </a:solidFill>
                <a:latin typeface="HP001 4 hàng" panose="020B0603050302020204" pitchFamily="34" charset="0"/>
                <a:ea typeface="+mn-ea"/>
                <a:cs typeface="HP001 5H Normal" panose="020B0603050302020204" pitchFamily="34" charset="0"/>
              </a:rPr>
              <a:t>Nắng εo cây εŗg lņ</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5" name="TextBox 14">
            <a:extLst>
              <a:ext uri="{FF2B5EF4-FFF2-40B4-BE49-F238E27FC236}">
                <a16:creationId xmlns:a16="http://schemas.microsoft.com/office/drawing/2014/main" id="{502EDB56-3B23-1F32-4FAC-3E2FE03ABC1B}"/>
              </a:ext>
            </a:extLst>
          </p:cNvPr>
          <p:cNvSpPr txBox="1"/>
          <p:nvPr/>
        </p:nvSpPr>
        <p:spPr>
          <a:xfrm>
            <a:off x="2277349" y="5248951"/>
            <a:ext cx="7983747" cy="724686"/>
          </a:xfrm>
          <a:prstGeom prst="rect">
            <a:avLst/>
          </a:prstGeom>
          <a:noFill/>
        </p:spPr>
        <p:txBody>
          <a:bodyPr wrap="square" rtlCol="0">
            <a:spAutoFit/>
          </a:bodyPr>
          <a:lstStyle/>
          <a:p>
            <a:pPr defTabSz="739683">
              <a:buClrTx/>
              <a:defRPr/>
            </a:pPr>
            <a:r>
              <a:rPr lang="pt-BR" sz="4109" b="1" kern="1200">
                <a:solidFill>
                  <a:srgbClr val="7030A0"/>
                </a:solidFill>
                <a:latin typeface="HP001 4 hàng" panose="020B0603050302020204" pitchFamily="34" charset="0"/>
                <a:ea typeface="+mn-ea"/>
                <a:cs typeface="HP001 5H Normal" panose="020B0603050302020204" pitchFamily="34" charset="0"/>
              </a:rPr>
              <a:t>Cho hΞ lá Όłm jàu</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80D22CAC-B508-0291-65E0-91A06BC0D6FF}"/>
              </a:ext>
            </a:extLst>
          </p:cNvPr>
          <p:cNvSpPr txBox="1"/>
          <p:nvPr/>
        </p:nvSpPr>
        <p:spPr>
          <a:xfrm>
            <a:off x="2277349" y="6085884"/>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Cho jì</a:t>
            </a:r>
            <a:r>
              <a:rPr lang="el-GR" sz="4109" b="1" kern="1200">
                <a:solidFill>
                  <a:srgbClr val="7030A0"/>
                </a:solidFill>
                <a:latin typeface="HP001 4 hàng" panose="020B0603050302020204" pitchFamily="34" charset="0"/>
                <a:ea typeface="+mn-ea"/>
                <a:cs typeface="HP001 5H Normal" panose="020B0603050302020204" pitchFamily="34" charset="0"/>
              </a:rPr>
              <a:t>ζ εΠ κ</a:t>
            </a:r>
            <a:r>
              <a:rPr lang="vi-VN" sz="4109" b="1" kern="1200">
                <a:solidFill>
                  <a:srgbClr val="7030A0"/>
                </a:solidFill>
                <a:latin typeface="HP001 4 hàng" panose="020B0603050302020204" pitchFamily="34" charset="0"/>
                <a:ea typeface="+mn-ea"/>
                <a:cs typeface="HP001 5H Normal" panose="020B0603050302020204" pitchFamily="34" charset="0"/>
              </a:rPr>
              <a:t>ật lâu</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50D3A374-7FC0-A3AB-A0AC-89BBBC48B340}"/>
              </a:ext>
            </a:extLst>
          </p:cNvPr>
          <p:cNvSpPr txBox="1"/>
          <p:nvPr/>
        </p:nvSpPr>
        <p:spPr>
          <a:xfrm>
            <a:off x="2277349" y="1078872"/>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TǟƟ sáng Ǉự bao giờ</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9" name="TextBox 8">
            <a:extLst>
              <a:ext uri="{FF2B5EF4-FFF2-40B4-BE49-F238E27FC236}">
                <a16:creationId xmlns:a16="http://schemas.microsoft.com/office/drawing/2014/main" id="{85838239-93C9-93CC-7912-DE11047A4EF2}"/>
              </a:ext>
            </a:extLst>
          </p:cNvPr>
          <p:cNvSpPr txBox="1"/>
          <p:nvPr/>
        </p:nvSpPr>
        <p:spPr>
          <a:xfrm>
            <a:off x="2277349" y="1888621"/>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Mùa Ǘ∆ kì lạ εưa</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EC1D1AEC-CC81-FB13-8388-A4D3138EC07A}"/>
              </a:ext>
            </a:extLst>
          </p:cNvPr>
          <p:cNvSpPr txBox="1"/>
          <p:nvPr/>
        </p:nvSpPr>
        <p:spPr>
          <a:xfrm>
            <a:off x="2277349" y="2742414"/>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Mặt ǇrƟ Ŕa dậy sĥ</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3069CC1E-5AF8-9AEC-0CCC-81B27315B105}"/>
              </a:ext>
            </a:extLst>
          </p:cNvPr>
          <p:cNvSpPr txBox="1"/>
          <p:nvPr/>
        </p:nvSpPr>
        <p:spPr>
          <a:xfrm>
            <a:off x="2277348" y="228258"/>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Sĥ way em κức dậy</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40463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7" y="110570"/>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Ghép các tiếng phù hợp với </a:t>
            </a:r>
            <a:r>
              <a:rPr lang="en-US" sz="3200" i="1">
                <a:solidFill>
                  <a:srgbClr val="0070C0"/>
                </a:solidFill>
                <a:latin typeface="+mj-lt"/>
              </a:rPr>
              <a:t>chung </a:t>
            </a:r>
            <a:r>
              <a:rPr lang="en-US" sz="3200">
                <a:solidFill>
                  <a:srgbClr val="0070C0"/>
                </a:solidFill>
                <a:latin typeface="+mj-lt"/>
              </a:rPr>
              <a:t>hoặc </a:t>
            </a:r>
            <a:r>
              <a:rPr lang="en-US" sz="3200" i="1">
                <a:solidFill>
                  <a:srgbClr val="0070C0"/>
                </a:solidFill>
                <a:latin typeface="+mj-lt"/>
              </a:rPr>
              <a:t>trung để tạo từ.</a:t>
            </a:r>
            <a:endParaRPr lang="en-US" sz="4400">
              <a:solidFill>
                <a:srgbClr val="0070C0"/>
              </a:solidFill>
              <a:latin typeface="+mj-lt"/>
            </a:endParaRPr>
          </a:p>
        </p:txBody>
      </p:sp>
      <p:pic>
        <p:nvPicPr>
          <p:cNvPr id="3" name="Picture 2">
            <a:extLst>
              <a:ext uri="{FF2B5EF4-FFF2-40B4-BE49-F238E27FC236}">
                <a16:creationId xmlns:a16="http://schemas.microsoft.com/office/drawing/2014/main" id="{B08EA954-1F65-4B45-0D25-147B219FAF8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7486" t="27155" r="11500" b="35512"/>
          <a:stretch/>
        </p:blipFill>
        <p:spPr>
          <a:xfrm>
            <a:off x="1636211" y="841932"/>
            <a:ext cx="8889415" cy="6016068"/>
          </a:xfrm>
          <a:prstGeom prst="rect">
            <a:avLst/>
          </a:prstGeom>
        </p:spPr>
      </p:pic>
      <p:sp>
        <p:nvSpPr>
          <p:cNvPr id="4" name="Oval 3">
            <a:extLst>
              <a:ext uri="{FF2B5EF4-FFF2-40B4-BE49-F238E27FC236}">
                <a16:creationId xmlns:a16="http://schemas.microsoft.com/office/drawing/2014/main" id="{621F72FA-BED7-3DD9-DA7B-7CF43E6F244F}"/>
              </a:ext>
            </a:extLst>
          </p:cNvPr>
          <p:cNvSpPr/>
          <p:nvPr/>
        </p:nvSpPr>
        <p:spPr>
          <a:xfrm>
            <a:off x="1998161" y="1241588"/>
            <a:ext cx="535489" cy="33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1</a:t>
            </a:r>
          </a:p>
        </p:txBody>
      </p:sp>
      <p:sp>
        <p:nvSpPr>
          <p:cNvPr id="5" name="Freeform: Shape 4">
            <a:extLst>
              <a:ext uri="{FF2B5EF4-FFF2-40B4-BE49-F238E27FC236}">
                <a16:creationId xmlns:a16="http://schemas.microsoft.com/office/drawing/2014/main" id="{548D5BBA-65E6-014C-F389-68A5B1CECA93}"/>
              </a:ext>
            </a:extLst>
          </p:cNvPr>
          <p:cNvSpPr/>
          <p:nvPr/>
        </p:nvSpPr>
        <p:spPr>
          <a:xfrm>
            <a:off x="3178399" y="2362200"/>
            <a:ext cx="4003451" cy="2038456"/>
          </a:xfrm>
          <a:custGeom>
            <a:avLst/>
            <a:gdLst>
              <a:gd name="connsiteX0" fmla="*/ 41051 w 4003451"/>
              <a:gd name="connsiteY0" fmla="*/ 0 h 2038456"/>
              <a:gd name="connsiteX1" fmla="*/ 345851 w 4003451"/>
              <a:gd name="connsiteY1" fmla="*/ 1447800 h 2038456"/>
              <a:gd name="connsiteX2" fmla="*/ 2574701 w 4003451"/>
              <a:gd name="connsiteY2" fmla="*/ 2038350 h 2038456"/>
              <a:gd name="connsiteX3" fmla="*/ 4003451 w 4003451"/>
              <a:gd name="connsiteY3" fmla="*/ 1485900 h 2038456"/>
            </a:gdLst>
            <a:ahLst/>
            <a:cxnLst>
              <a:cxn ang="0">
                <a:pos x="connsiteX0" y="connsiteY0"/>
              </a:cxn>
              <a:cxn ang="0">
                <a:pos x="connsiteX1" y="connsiteY1"/>
              </a:cxn>
              <a:cxn ang="0">
                <a:pos x="connsiteX2" y="connsiteY2"/>
              </a:cxn>
              <a:cxn ang="0">
                <a:pos x="connsiteX3" y="connsiteY3"/>
              </a:cxn>
            </a:cxnLst>
            <a:rect l="l" t="t" r="r" b="b"/>
            <a:pathLst>
              <a:path w="4003451" h="2038456">
                <a:moveTo>
                  <a:pt x="41051" y="0"/>
                </a:moveTo>
                <a:cubicBezTo>
                  <a:pt x="-17687" y="554037"/>
                  <a:pt x="-76424" y="1108075"/>
                  <a:pt x="345851" y="1447800"/>
                </a:cubicBezTo>
                <a:cubicBezTo>
                  <a:pt x="768126" y="1787525"/>
                  <a:pt x="1965101" y="2032000"/>
                  <a:pt x="2574701" y="2038350"/>
                </a:cubicBezTo>
                <a:cubicBezTo>
                  <a:pt x="3184301" y="2044700"/>
                  <a:pt x="3593876" y="1765300"/>
                  <a:pt x="4003451" y="14859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6EF43DF-28DD-A2D7-6675-485793925ED6}"/>
              </a:ext>
            </a:extLst>
          </p:cNvPr>
          <p:cNvSpPr/>
          <p:nvPr/>
        </p:nvSpPr>
        <p:spPr>
          <a:xfrm>
            <a:off x="1730416" y="3318432"/>
            <a:ext cx="535489" cy="33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2</a:t>
            </a:r>
          </a:p>
        </p:txBody>
      </p:sp>
      <p:cxnSp>
        <p:nvCxnSpPr>
          <p:cNvPr id="9" name="Straight Connector 8">
            <a:extLst>
              <a:ext uri="{FF2B5EF4-FFF2-40B4-BE49-F238E27FC236}">
                <a16:creationId xmlns:a16="http://schemas.microsoft.com/office/drawing/2014/main" id="{92F698EB-D382-481A-9AFC-FBB55D66F27A}"/>
              </a:ext>
            </a:extLst>
          </p:cNvPr>
          <p:cNvCxnSpPr/>
          <p:nvPr/>
        </p:nvCxnSpPr>
        <p:spPr>
          <a:xfrm flipV="1">
            <a:off x="2876550" y="3849966"/>
            <a:ext cx="1543050" cy="53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F18E67E6-66F2-EB41-F3E4-2B2DD5E9D88C}"/>
              </a:ext>
            </a:extLst>
          </p:cNvPr>
          <p:cNvSpPr/>
          <p:nvPr/>
        </p:nvSpPr>
        <p:spPr>
          <a:xfrm>
            <a:off x="2924175" y="5684362"/>
            <a:ext cx="535489" cy="33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3</a:t>
            </a:r>
          </a:p>
        </p:txBody>
      </p:sp>
      <p:cxnSp>
        <p:nvCxnSpPr>
          <p:cNvPr id="13" name="Straight Connector 12">
            <a:extLst>
              <a:ext uri="{FF2B5EF4-FFF2-40B4-BE49-F238E27FC236}">
                <a16:creationId xmlns:a16="http://schemas.microsoft.com/office/drawing/2014/main" id="{04A377DE-B9F3-F844-60FE-48EE25006E82}"/>
              </a:ext>
            </a:extLst>
          </p:cNvPr>
          <p:cNvCxnSpPr>
            <a:cxnSpLocks/>
          </p:cNvCxnSpPr>
          <p:nvPr/>
        </p:nvCxnSpPr>
        <p:spPr>
          <a:xfrm flipV="1">
            <a:off x="4927559" y="3650138"/>
            <a:ext cx="1892341" cy="20342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4585DEDA-D6CA-5E21-7340-6A1933110AA6}"/>
              </a:ext>
            </a:extLst>
          </p:cNvPr>
          <p:cNvSpPr/>
          <p:nvPr/>
        </p:nvSpPr>
        <p:spPr>
          <a:xfrm>
            <a:off x="6646361" y="6105328"/>
            <a:ext cx="535489" cy="33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4</a:t>
            </a:r>
          </a:p>
        </p:txBody>
      </p:sp>
      <p:cxnSp>
        <p:nvCxnSpPr>
          <p:cNvPr id="17" name="Straight Connector 16">
            <a:extLst>
              <a:ext uri="{FF2B5EF4-FFF2-40B4-BE49-F238E27FC236}">
                <a16:creationId xmlns:a16="http://schemas.microsoft.com/office/drawing/2014/main" id="{D4AB4CE6-9AD7-51FF-6BDC-F2D257607C27}"/>
              </a:ext>
            </a:extLst>
          </p:cNvPr>
          <p:cNvCxnSpPr>
            <a:cxnSpLocks/>
          </p:cNvCxnSpPr>
          <p:nvPr/>
        </p:nvCxnSpPr>
        <p:spPr>
          <a:xfrm flipH="1" flipV="1">
            <a:off x="7483699" y="3849966"/>
            <a:ext cx="139190" cy="1834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3BBFD73-5A22-1B26-AFC1-7680036A813A}"/>
              </a:ext>
            </a:extLst>
          </p:cNvPr>
          <p:cNvSpPr/>
          <p:nvPr/>
        </p:nvSpPr>
        <p:spPr>
          <a:xfrm>
            <a:off x="9405393" y="5188130"/>
            <a:ext cx="535489" cy="33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5</a:t>
            </a:r>
          </a:p>
        </p:txBody>
      </p:sp>
      <p:cxnSp>
        <p:nvCxnSpPr>
          <p:cNvPr id="22" name="Straight Connector 21">
            <a:extLst>
              <a:ext uri="{FF2B5EF4-FFF2-40B4-BE49-F238E27FC236}">
                <a16:creationId xmlns:a16="http://schemas.microsoft.com/office/drawing/2014/main" id="{FD90AED2-47B9-CF61-B48E-6139DC001CC9}"/>
              </a:ext>
            </a:extLst>
          </p:cNvPr>
          <p:cNvCxnSpPr>
            <a:cxnSpLocks/>
          </p:cNvCxnSpPr>
          <p:nvPr/>
        </p:nvCxnSpPr>
        <p:spPr>
          <a:xfrm flipH="1" flipV="1">
            <a:off x="7666679" y="3650138"/>
            <a:ext cx="1337983" cy="465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5FF7131-010A-6B7D-4DEB-1FDF307FDC93}"/>
              </a:ext>
            </a:extLst>
          </p:cNvPr>
          <p:cNvSpPr/>
          <p:nvPr/>
        </p:nvSpPr>
        <p:spPr>
          <a:xfrm>
            <a:off x="9128840" y="1172311"/>
            <a:ext cx="535489" cy="33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6</a:t>
            </a:r>
          </a:p>
        </p:txBody>
      </p:sp>
      <p:sp>
        <p:nvSpPr>
          <p:cNvPr id="25" name="Freeform: Shape 24">
            <a:extLst>
              <a:ext uri="{FF2B5EF4-FFF2-40B4-BE49-F238E27FC236}">
                <a16:creationId xmlns:a16="http://schemas.microsoft.com/office/drawing/2014/main" id="{3EAA41C4-A19E-B861-1E48-89193F06185A}"/>
              </a:ext>
            </a:extLst>
          </p:cNvPr>
          <p:cNvSpPr/>
          <p:nvPr/>
        </p:nvSpPr>
        <p:spPr>
          <a:xfrm>
            <a:off x="4309296" y="840892"/>
            <a:ext cx="4529904" cy="2683358"/>
          </a:xfrm>
          <a:custGeom>
            <a:avLst/>
            <a:gdLst>
              <a:gd name="connsiteX0" fmla="*/ 34104 w 4529904"/>
              <a:gd name="connsiteY0" fmla="*/ 2683358 h 2683358"/>
              <a:gd name="connsiteX1" fmla="*/ 262704 w 4529904"/>
              <a:gd name="connsiteY1" fmla="*/ 492608 h 2683358"/>
              <a:gd name="connsiteX2" fmla="*/ 1977204 w 4529904"/>
              <a:gd name="connsiteY2" fmla="*/ 35408 h 2683358"/>
              <a:gd name="connsiteX3" fmla="*/ 4529904 w 4529904"/>
              <a:gd name="connsiteY3" fmla="*/ 1121258 h 2683358"/>
            </a:gdLst>
            <a:ahLst/>
            <a:cxnLst>
              <a:cxn ang="0">
                <a:pos x="connsiteX0" y="connsiteY0"/>
              </a:cxn>
              <a:cxn ang="0">
                <a:pos x="connsiteX1" y="connsiteY1"/>
              </a:cxn>
              <a:cxn ang="0">
                <a:pos x="connsiteX2" y="connsiteY2"/>
              </a:cxn>
              <a:cxn ang="0">
                <a:pos x="connsiteX3" y="connsiteY3"/>
              </a:cxn>
            </a:cxnLst>
            <a:rect l="l" t="t" r="r" b="b"/>
            <a:pathLst>
              <a:path w="4529904" h="2683358">
                <a:moveTo>
                  <a:pt x="34104" y="2683358"/>
                </a:moveTo>
                <a:cubicBezTo>
                  <a:pt x="-13521" y="1808645"/>
                  <a:pt x="-61146" y="933933"/>
                  <a:pt x="262704" y="492608"/>
                </a:cubicBezTo>
                <a:cubicBezTo>
                  <a:pt x="586554" y="51283"/>
                  <a:pt x="1266004" y="-69367"/>
                  <a:pt x="1977204" y="35408"/>
                </a:cubicBezTo>
                <a:cubicBezTo>
                  <a:pt x="2688404" y="140183"/>
                  <a:pt x="3609154" y="630720"/>
                  <a:pt x="4529904" y="112125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28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childTnLst>
        </p:cTn>
      </p:par>
    </p:tnLst>
    <p:bldLst>
      <p:bldP spid="5"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3" name="TextBox 12">
            <a:extLst>
              <a:ext uri="{FF2B5EF4-FFF2-40B4-BE49-F238E27FC236}">
                <a16:creationId xmlns:a16="http://schemas.microsoft.com/office/drawing/2014/main" id="{F983672C-DC36-D662-FE8C-80F57FAC5967}"/>
              </a:ext>
            </a:extLst>
          </p:cNvPr>
          <p:cNvSpPr txBox="1"/>
          <p:nvPr/>
        </p:nvSpPr>
        <p:spPr>
          <a:xfrm>
            <a:off x="1956435" y="110988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9</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A27082CC-79BE-65B2-CFB9-4DA5C00BBA65}"/>
              </a:ext>
            </a:extLst>
          </p:cNvPr>
          <p:cNvSpPr txBox="1"/>
          <p:nvPr/>
        </p:nvSpPr>
        <p:spPr>
          <a:xfrm>
            <a:off x="990532" y="3146327"/>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3505342" y="4926392"/>
            <a:ext cx="1649211" cy="2270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4921167"/>
            <a:ext cx="2956630" cy="2189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264101" y="4780261"/>
            <a:ext cx="836973" cy="23947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9497209" y="3997164"/>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403818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4038183" y="4174390"/>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Mặt ǇrƟ </a:t>
            </a:r>
            <a:r>
              <a:rPr lang="el-GR" sz="4974" b="1" kern="1200">
                <a:solidFill>
                  <a:srgbClr val="7030A0"/>
                </a:solidFill>
                <a:latin typeface="HP001 4 hàng" panose="020B0603050302020204" pitchFamily="34" charset="0"/>
                <a:ea typeface="+mn-ea"/>
                <a:cs typeface="HP001 5H Normal" panose="020B0603050302020204" pitchFamily="34" charset="0"/>
              </a:rPr>
              <a:t>η</a:t>
            </a:r>
            <a:r>
              <a:rPr lang="en-US" sz="4974" b="1" kern="1200">
                <a:solidFill>
                  <a:srgbClr val="7030A0"/>
                </a:solidFill>
                <a:latin typeface="HP001 4 hàng" panose="020B0603050302020204" pitchFamily="34" charset="0"/>
                <a:ea typeface="+mn-ea"/>
                <a:cs typeface="HP001 5H Normal" panose="020B0603050302020204" pitchFamily="34" charset="0"/>
              </a:rPr>
              <a:t>ỏ</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1424" y="4919924"/>
            <a:ext cx="1649211" cy="22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6" name="Google Shape;7902;p32">
            <a:extLst>
              <a:ext uri="{FF2B5EF4-FFF2-40B4-BE49-F238E27FC236}">
                <a16:creationId xmlns:a16="http://schemas.microsoft.com/office/drawing/2014/main" id="{5FEF4292-EE6A-F231-D6DE-9D53B25650D9}"/>
              </a:ext>
            </a:extLst>
          </p:cNvPr>
          <p:cNvSpPr txBox="1">
            <a:spLocks/>
          </p:cNvSpPr>
          <p:nvPr/>
        </p:nvSpPr>
        <p:spPr>
          <a:xfrm>
            <a:off x="783121" y="308291"/>
            <a:ext cx="10130776"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70C0"/>
                </a:solidFill>
                <a:latin typeface="+mj-lt"/>
              </a:rPr>
              <a:t>3. Làm bài tập a hoặc b</a:t>
            </a:r>
            <a:endParaRPr lang="en-US" sz="4800">
              <a:solidFill>
                <a:srgbClr val="0070C0"/>
              </a:solidFill>
              <a:latin typeface="+mj-lt"/>
            </a:endParaRPr>
          </a:p>
        </p:txBody>
      </p:sp>
      <p:sp>
        <p:nvSpPr>
          <p:cNvPr id="2" name="Google Shape;7902;p32">
            <a:extLst>
              <a:ext uri="{FF2B5EF4-FFF2-40B4-BE49-F238E27FC236}">
                <a16:creationId xmlns:a16="http://schemas.microsoft.com/office/drawing/2014/main" id="{34A09837-E7A2-43F5-B379-E6287BC9C318}"/>
              </a:ext>
            </a:extLst>
          </p:cNvPr>
          <p:cNvSpPr txBox="1">
            <a:spLocks/>
          </p:cNvSpPr>
          <p:nvPr/>
        </p:nvSpPr>
        <p:spPr>
          <a:xfrm>
            <a:off x="783121" y="1039653"/>
            <a:ext cx="10130776"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70C0"/>
                </a:solidFill>
                <a:latin typeface="+mj-lt"/>
              </a:rPr>
              <a:t>a. Chọn </a:t>
            </a:r>
            <a:r>
              <a:rPr lang="en-US" sz="3600" i="1">
                <a:solidFill>
                  <a:srgbClr val="0070C0"/>
                </a:solidFill>
                <a:latin typeface="+mj-lt"/>
              </a:rPr>
              <a:t>ch </a:t>
            </a:r>
            <a:r>
              <a:rPr lang="en-US" sz="3600">
                <a:solidFill>
                  <a:srgbClr val="0070C0"/>
                </a:solidFill>
                <a:latin typeface="+mj-lt"/>
              </a:rPr>
              <a:t>hoặc </a:t>
            </a:r>
            <a:r>
              <a:rPr lang="en-US" sz="3600" i="1">
                <a:solidFill>
                  <a:srgbClr val="0070C0"/>
                </a:solidFill>
                <a:latin typeface="+mj-lt"/>
              </a:rPr>
              <a:t>tr </a:t>
            </a:r>
            <a:r>
              <a:rPr lang="en-US" sz="3600">
                <a:solidFill>
                  <a:srgbClr val="0070C0"/>
                </a:solidFill>
                <a:latin typeface="+mj-lt"/>
              </a:rPr>
              <a:t>thay cho ô vuông.</a:t>
            </a:r>
            <a:endParaRPr lang="en-US" sz="4800">
              <a:solidFill>
                <a:srgbClr val="0070C0"/>
              </a:solidFill>
              <a:latin typeface="+mj-lt"/>
            </a:endParaRPr>
          </a:p>
        </p:txBody>
      </p:sp>
      <p:sp>
        <p:nvSpPr>
          <p:cNvPr id="3" name="Google Shape;7902;p32">
            <a:extLst>
              <a:ext uri="{FF2B5EF4-FFF2-40B4-BE49-F238E27FC236}">
                <a16:creationId xmlns:a16="http://schemas.microsoft.com/office/drawing/2014/main" id="{416EC253-277A-D896-DD7B-FF22846FAA87}"/>
              </a:ext>
            </a:extLst>
          </p:cNvPr>
          <p:cNvSpPr txBox="1">
            <a:spLocks/>
          </p:cNvSpPr>
          <p:nvPr/>
        </p:nvSpPr>
        <p:spPr>
          <a:xfrm>
            <a:off x="783121" y="4721305"/>
            <a:ext cx="10130776"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lnSpc>
                <a:spcPct val="150000"/>
              </a:lnSpc>
            </a:pPr>
            <a:r>
              <a:rPr lang="en-US" sz="3600">
                <a:solidFill>
                  <a:srgbClr val="0070C0"/>
                </a:solidFill>
                <a:latin typeface="+mj-lt"/>
              </a:rPr>
              <a:t>Chị mây vừa kéo đến</a:t>
            </a:r>
          </a:p>
          <a:p>
            <a:pPr algn="just">
              <a:lnSpc>
                <a:spcPct val="150000"/>
              </a:lnSpc>
            </a:pPr>
            <a:r>
              <a:rPr lang="en-US" sz="3600">
                <a:solidFill>
                  <a:srgbClr val="FF0000"/>
                </a:solidFill>
                <a:latin typeface="+mj-lt"/>
              </a:rPr>
              <a:t>Tr</a:t>
            </a:r>
            <a:r>
              <a:rPr lang="en-US" sz="3600">
                <a:solidFill>
                  <a:srgbClr val="0070C0"/>
                </a:solidFill>
                <a:latin typeface="+mj-lt"/>
              </a:rPr>
              <a:t>ăng sao </a:t>
            </a:r>
            <a:r>
              <a:rPr lang="en-US" sz="3600">
                <a:solidFill>
                  <a:srgbClr val="FF0000"/>
                </a:solidFill>
                <a:latin typeface="+mj-lt"/>
              </a:rPr>
              <a:t>tr</a:t>
            </a:r>
            <a:r>
              <a:rPr lang="en-US" sz="3600">
                <a:solidFill>
                  <a:srgbClr val="0070C0"/>
                </a:solidFill>
                <a:latin typeface="+mj-lt"/>
              </a:rPr>
              <a:t>ốn cả rồi</a:t>
            </a:r>
          </a:p>
          <a:p>
            <a:pPr algn="just">
              <a:lnSpc>
                <a:spcPct val="150000"/>
              </a:lnSpc>
            </a:pPr>
            <a:r>
              <a:rPr lang="en-US" sz="3600">
                <a:solidFill>
                  <a:srgbClr val="0070C0"/>
                </a:solidFill>
                <a:latin typeface="+mj-lt"/>
              </a:rPr>
              <a:t>Đất nóng lòng </a:t>
            </a:r>
            <a:r>
              <a:rPr lang="en-US" sz="3600">
                <a:solidFill>
                  <a:srgbClr val="FF0000"/>
                </a:solidFill>
                <a:latin typeface="+mj-lt"/>
              </a:rPr>
              <a:t>ch</a:t>
            </a:r>
            <a:r>
              <a:rPr lang="en-US" sz="3600">
                <a:solidFill>
                  <a:srgbClr val="0070C0"/>
                </a:solidFill>
                <a:latin typeface="+mj-lt"/>
              </a:rPr>
              <a:t>ờ đợi</a:t>
            </a:r>
          </a:p>
          <a:p>
            <a:pPr algn="just">
              <a:lnSpc>
                <a:spcPct val="150000"/>
              </a:lnSpc>
            </a:pPr>
            <a:r>
              <a:rPr lang="en-US" sz="3600">
                <a:solidFill>
                  <a:srgbClr val="0070C0"/>
                </a:solidFill>
                <a:latin typeface="+mj-lt"/>
              </a:rPr>
              <a:t>Xuống đi nào, mưa ơi!</a:t>
            </a:r>
            <a:endParaRPr lang="en-US" sz="4800">
              <a:solidFill>
                <a:srgbClr val="0070C0"/>
              </a:solidFill>
              <a:latin typeface="+mj-lt"/>
            </a:endParaRPr>
          </a:p>
        </p:txBody>
      </p:sp>
      <p:sp>
        <p:nvSpPr>
          <p:cNvPr id="4" name="Google Shape;7902;p32">
            <a:extLst>
              <a:ext uri="{FF2B5EF4-FFF2-40B4-BE49-F238E27FC236}">
                <a16:creationId xmlns:a16="http://schemas.microsoft.com/office/drawing/2014/main" id="{7EB34D54-DCFF-1487-5784-D19BD5774804}"/>
              </a:ext>
            </a:extLst>
          </p:cNvPr>
          <p:cNvSpPr txBox="1">
            <a:spLocks/>
          </p:cNvSpPr>
          <p:nvPr/>
        </p:nvSpPr>
        <p:spPr>
          <a:xfrm>
            <a:off x="6256497" y="5586017"/>
            <a:ext cx="5905341"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lnSpc>
                <a:spcPct val="150000"/>
              </a:lnSpc>
            </a:pPr>
            <a:r>
              <a:rPr lang="en-US" sz="3600">
                <a:solidFill>
                  <a:srgbClr val="0070C0"/>
                </a:solidFill>
                <a:latin typeface="+mj-lt"/>
              </a:rPr>
              <a:t>Chớp bỗng loè </a:t>
            </a:r>
            <a:r>
              <a:rPr lang="en-US" sz="3600">
                <a:solidFill>
                  <a:srgbClr val="FF0000"/>
                </a:solidFill>
                <a:latin typeface="+mj-lt"/>
              </a:rPr>
              <a:t>ch</a:t>
            </a:r>
            <a:r>
              <a:rPr lang="en-US" sz="3600">
                <a:solidFill>
                  <a:srgbClr val="0070C0"/>
                </a:solidFill>
                <a:latin typeface="+mj-lt"/>
              </a:rPr>
              <a:t>ói mắt</a:t>
            </a:r>
          </a:p>
          <a:p>
            <a:pPr algn="just">
              <a:lnSpc>
                <a:spcPct val="150000"/>
              </a:lnSpc>
            </a:pPr>
            <a:r>
              <a:rPr lang="en-US" sz="3600">
                <a:solidFill>
                  <a:srgbClr val="0070C0"/>
                </a:solidFill>
                <a:latin typeface="+mj-lt"/>
              </a:rPr>
              <a:t>Soi sáng khắp ruộng vườn</a:t>
            </a:r>
          </a:p>
          <a:p>
            <a:pPr algn="just">
              <a:lnSpc>
                <a:spcPct val="150000"/>
              </a:lnSpc>
            </a:pPr>
            <a:r>
              <a:rPr lang="en-US" sz="3600">
                <a:solidFill>
                  <a:srgbClr val="0070C0"/>
                </a:solidFill>
                <a:latin typeface="+mj-lt"/>
              </a:rPr>
              <a:t>Ơ! Ông </a:t>
            </a:r>
            <a:r>
              <a:rPr lang="en-US" sz="3600">
                <a:solidFill>
                  <a:srgbClr val="FF0000"/>
                </a:solidFill>
                <a:latin typeface="+mj-lt"/>
              </a:rPr>
              <a:t>tr</a:t>
            </a:r>
            <a:r>
              <a:rPr lang="en-US" sz="3600">
                <a:solidFill>
                  <a:srgbClr val="0070C0"/>
                </a:solidFill>
                <a:latin typeface="+mj-lt"/>
              </a:rPr>
              <a:t>ời bật lửa</a:t>
            </a:r>
          </a:p>
          <a:p>
            <a:pPr algn="just">
              <a:lnSpc>
                <a:spcPct val="150000"/>
              </a:lnSpc>
            </a:pPr>
            <a:r>
              <a:rPr lang="en-US" sz="3600">
                <a:solidFill>
                  <a:srgbClr val="0070C0"/>
                </a:solidFill>
                <a:latin typeface="+mj-lt"/>
              </a:rPr>
              <a:t>Xem lúa vừa </a:t>
            </a:r>
            <a:r>
              <a:rPr lang="en-US" sz="3600">
                <a:solidFill>
                  <a:srgbClr val="FF0000"/>
                </a:solidFill>
                <a:latin typeface="+mj-lt"/>
              </a:rPr>
              <a:t>tr</a:t>
            </a:r>
            <a:r>
              <a:rPr lang="en-US" sz="3600">
                <a:solidFill>
                  <a:srgbClr val="0070C0"/>
                </a:solidFill>
                <a:latin typeface="+mj-lt"/>
              </a:rPr>
              <a:t>ổ bông.</a:t>
            </a:r>
          </a:p>
          <a:p>
            <a:pPr algn="r">
              <a:lnSpc>
                <a:spcPct val="150000"/>
              </a:lnSpc>
            </a:pPr>
            <a:r>
              <a:rPr lang="en-US" sz="3600">
                <a:solidFill>
                  <a:srgbClr val="0070C0"/>
                </a:solidFill>
                <a:latin typeface="+mj-lt"/>
              </a:rPr>
              <a:t>(Theo Đỗ Xuân Thanh)</a:t>
            </a:r>
            <a:endParaRPr lang="en-US" sz="4800">
              <a:solidFill>
                <a:srgbClr val="0070C0"/>
              </a:solidFill>
              <a:latin typeface="+mj-lt"/>
            </a:endParaRPr>
          </a:p>
        </p:txBody>
      </p:sp>
      <p:grpSp>
        <p:nvGrpSpPr>
          <p:cNvPr id="5" name="Google Shape;3817;p63">
            <a:extLst>
              <a:ext uri="{FF2B5EF4-FFF2-40B4-BE49-F238E27FC236}">
                <a16:creationId xmlns:a16="http://schemas.microsoft.com/office/drawing/2014/main" id="{E3CC515D-CF7B-5548-E11E-9915DD7E4458}"/>
              </a:ext>
            </a:extLst>
          </p:cNvPr>
          <p:cNvGrpSpPr/>
          <p:nvPr/>
        </p:nvGrpSpPr>
        <p:grpSpPr>
          <a:xfrm>
            <a:off x="600365" y="2863973"/>
            <a:ext cx="771235" cy="1130053"/>
            <a:chOff x="2018100" y="1736625"/>
            <a:chExt cx="728100" cy="1066850"/>
          </a:xfrm>
        </p:grpSpPr>
        <p:sp>
          <p:nvSpPr>
            <p:cNvPr id="7" name="Google Shape;3818;p63">
              <a:extLst>
                <a:ext uri="{FF2B5EF4-FFF2-40B4-BE49-F238E27FC236}">
                  <a16:creationId xmlns:a16="http://schemas.microsoft.com/office/drawing/2014/main" id="{79CF36BE-8175-0D8D-C335-8590A8D00114}"/>
                </a:ext>
              </a:extLst>
            </p:cNvPr>
            <p:cNvSpPr/>
            <p:nvPr/>
          </p:nvSpPr>
          <p:spPr>
            <a:xfrm>
              <a:off x="2018100" y="1736625"/>
              <a:ext cx="728100" cy="1066850"/>
            </a:xfrm>
            <a:custGeom>
              <a:avLst/>
              <a:gdLst/>
              <a:ahLst/>
              <a:cxnLst/>
              <a:rect l="l" t="t" r="r" b="b"/>
              <a:pathLst>
                <a:path w="29124" h="42674" extrusionOk="0">
                  <a:moveTo>
                    <a:pt x="25066" y="0"/>
                  </a:moveTo>
                  <a:cubicBezTo>
                    <a:pt x="24580" y="0"/>
                    <a:pt x="24169" y="275"/>
                    <a:pt x="23861" y="525"/>
                  </a:cubicBezTo>
                  <a:cubicBezTo>
                    <a:pt x="23765" y="597"/>
                    <a:pt x="23682" y="668"/>
                    <a:pt x="23587" y="764"/>
                  </a:cubicBezTo>
                  <a:cubicBezTo>
                    <a:pt x="23358" y="726"/>
                    <a:pt x="23130" y="708"/>
                    <a:pt x="22904" y="708"/>
                  </a:cubicBezTo>
                  <a:cubicBezTo>
                    <a:pt x="21406" y="708"/>
                    <a:pt x="19993" y="1505"/>
                    <a:pt x="19217" y="2788"/>
                  </a:cubicBezTo>
                  <a:cubicBezTo>
                    <a:pt x="19110" y="2752"/>
                    <a:pt x="18991" y="2716"/>
                    <a:pt x="18872" y="2681"/>
                  </a:cubicBezTo>
                  <a:cubicBezTo>
                    <a:pt x="17632" y="2331"/>
                    <a:pt x="16404" y="2150"/>
                    <a:pt x="15203" y="2150"/>
                  </a:cubicBezTo>
                  <a:cubicBezTo>
                    <a:pt x="14686" y="2150"/>
                    <a:pt x="14174" y="2184"/>
                    <a:pt x="13669" y="2252"/>
                  </a:cubicBezTo>
                  <a:lnTo>
                    <a:pt x="13550" y="2264"/>
                  </a:lnTo>
                  <a:cubicBezTo>
                    <a:pt x="13193" y="2311"/>
                    <a:pt x="12835" y="2383"/>
                    <a:pt x="12490" y="2454"/>
                  </a:cubicBezTo>
                  <a:cubicBezTo>
                    <a:pt x="12442" y="2478"/>
                    <a:pt x="12383" y="2490"/>
                    <a:pt x="12335" y="2490"/>
                  </a:cubicBezTo>
                  <a:cubicBezTo>
                    <a:pt x="12252" y="2514"/>
                    <a:pt x="12145" y="2538"/>
                    <a:pt x="12061" y="2561"/>
                  </a:cubicBezTo>
                  <a:lnTo>
                    <a:pt x="11740" y="2657"/>
                  </a:lnTo>
                  <a:cubicBezTo>
                    <a:pt x="11669" y="2681"/>
                    <a:pt x="11585" y="2692"/>
                    <a:pt x="11502" y="2728"/>
                  </a:cubicBezTo>
                  <a:cubicBezTo>
                    <a:pt x="11383" y="2776"/>
                    <a:pt x="11264" y="2811"/>
                    <a:pt x="11133" y="2859"/>
                  </a:cubicBezTo>
                  <a:cubicBezTo>
                    <a:pt x="11085" y="2871"/>
                    <a:pt x="11026" y="2907"/>
                    <a:pt x="10990" y="2919"/>
                  </a:cubicBezTo>
                  <a:cubicBezTo>
                    <a:pt x="10823" y="2978"/>
                    <a:pt x="10656" y="3050"/>
                    <a:pt x="10514" y="3133"/>
                  </a:cubicBezTo>
                  <a:cubicBezTo>
                    <a:pt x="10252" y="3252"/>
                    <a:pt x="10002" y="3371"/>
                    <a:pt x="9764" y="3502"/>
                  </a:cubicBezTo>
                  <a:cubicBezTo>
                    <a:pt x="9513" y="3633"/>
                    <a:pt x="9263" y="3800"/>
                    <a:pt x="9002" y="3966"/>
                  </a:cubicBezTo>
                  <a:cubicBezTo>
                    <a:pt x="8823" y="4085"/>
                    <a:pt x="8668" y="4205"/>
                    <a:pt x="8501" y="4335"/>
                  </a:cubicBezTo>
                  <a:cubicBezTo>
                    <a:pt x="8263" y="4526"/>
                    <a:pt x="8025" y="4716"/>
                    <a:pt x="7811" y="4919"/>
                  </a:cubicBezTo>
                  <a:cubicBezTo>
                    <a:pt x="7620" y="5097"/>
                    <a:pt x="7442" y="5276"/>
                    <a:pt x="7263" y="5467"/>
                  </a:cubicBezTo>
                  <a:cubicBezTo>
                    <a:pt x="7168" y="5550"/>
                    <a:pt x="7085" y="5657"/>
                    <a:pt x="7001" y="5764"/>
                  </a:cubicBezTo>
                  <a:cubicBezTo>
                    <a:pt x="6644" y="6181"/>
                    <a:pt x="6311" y="6621"/>
                    <a:pt x="6001" y="7122"/>
                  </a:cubicBezTo>
                  <a:cubicBezTo>
                    <a:pt x="5894" y="7276"/>
                    <a:pt x="5811" y="7443"/>
                    <a:pt x="5703" y="7610"/>
                  </a:cubicBezTo>
                  <a:cubicBezTo>
                    <a:pt x="5668" y="7669"/>
                    <a:pt x="5644" y="7717"/>
                    <a:pt x="5608" y="7776"/>
                  </a:cubicBezTo>
                  <a:cubicBezTo>
                    <a:pt x="5382" y="8193"/>
                    <a:pt x="5180" y="8622"/>
                    <a:pt x="5001" y="9062"/>
                  </a:cubicBezTo>
                  <a:lnTo>
                    <a:pt x="4965" y="9146"/>
                  </a:lnTo>
                  <a:cubicBezTo>
                    <a:pt x="4882" y="9360"/>
                    <a:pt x="4787" y="9586"/>
                    <a:pt x="4715" y="9824"/>
                  </a:cubicBezTo>
                  <a:lnTo>
                    <a:pt x="4703" y="9860"/>
                  </a:lnTo>
                  <a:cubicBezTo>
                    <a:pt x="4453" y="10586"/>
                    <a:pt x="4251" y="11348"/>
                    <a:pt x="4108" y="12134"/>
                  </a:cubicBezTo>
                  <a:cubicBezTo>
                    <a:pt x="3453" y="12217"/>
                    <a:pt x="2810" y="12479"/>
                    <a:pt x="2251" y="12896"/>
                  </a:cubicBezTo>
                  <a:cubicBezTo>
                    <a:pt x="2036" y="13039"/>
                    <a:pt x="1846" y="13206"/>
                    <a:pt x="1667" y="13384"/>
                  </a:cubicBezTo>
                  <a:cubicBezTo>
                    <a:pt x="1489" y="13563"/>
                    <a:pt x="1310" y="13765"/>
                    <a:pt x="1155" y="13991"/>
                  </a:cubicBezTo>
                  <a:cubicBezTo>
                    <a:pt x="1024" y="14182"/>
                    <a:pt x="917" y="14361"/>
                    <a:pt x="834" y="14563"/>
                  </a:cubicBezTo>
                  <a:cubicBezTo>
                    <a:pt x="0" y="16325"/>
                    <a:pt x="465" y="18552"/>
                    <a:pt x="1893" y="19742"/>
                  </a:cubicBezTo>
                  <a:cubicBezTo>
                    <a:pt x="2263" y="20040"/>
                    <a:pt x="2679" y="20278"/>
                    <a:pt x="3156" y="20409"/>
                  </a:cubicBezTo>
                  <a:lnTo>
                    <a:pt x="3167" y="20409"/>
                  </a:lnTo>
                  <a:lnTo>
                    <a:pt x="3203" y="20421"/>
                  </a:lnTo>
                  <a:lnTo>
                    <a:pt x="3227" y="20433"/>
                  </a:lnTo>
                  <a:cubicBezTo>
                    <a:pt x="3586" y="20533"/>
                    <a:pt x="3958" y="20586"/>
                    <a:pt x="4330" y="20586"/>
                  </a:cubicBezTo>
                  <a:cubicBezTo>
                    <a:pt x="4575" y="20586"/>
                    <a:pt x="4820" y="20563"/>
                    <a:pt x="5061" y="20516"/>
                  </a:cubicBezTo>
                  <a:cubicBezTo>
                    <a:pt x="5215" y="21004"/>
                    <a:pt x="5465" y="21469"/>
                    <a:pt x="5775" y="21861"/>
                  </a:cubicBezTo>
                  <a:lnTo>
                    <a:pt x="5775" y="21897"/>
                  </a:lnTo>
                  <a:cubicBezTo>
                    <a:pt x="5775" y="22623"/>
                    <a:pt x="5775" y="23397"/>
                    <a:pt x="5787" y="24243"/>
                  </a:cubicBezTo>
                  <a:cubicBezTo>
                    <a:pt x="5787" y="25195"/>
                    <a:pt x="5787" y="26207"/>
                    <a:pt x="5811" y="27255"/>
                  </a:cubicBezTo>
                  <a:lnTo>
                    <a:pt x="5811" y="28981"/>
                  </a:lnTo>
                  <a:cubicBezTo>
                    <a:pt x="5823" y="32899"/>
                    <a:pt x="5823" y="37030"/>
                    <a:pt x="5823" y="40102"/>
                  </a:cubicBezTo>
                  <a:cubicBezTo>
                    <a:pt x="5834" y="41257"/>
                    <a:pt x="6596" y="42257"/>
                    <a:pt x="7716" y="42566"/>
                  </a:cubicBezTo>
                  <a:cubicBezTo>
                    <a:pt x="7962" y="42638"/>
                    <a:pt x="8211" y="42673"/>
                    <a:pt x="8455" y="42673"/>
                  </a:cubicBezTo>
                  <a:cubicBezTo>
                    <a:pt x="9340" y="42673"/>
                    <a:pt x="10166" y="42214"/>
                    <a:pt x="10633" y="41411"/>
                  </a:cubicBezTo>
                  <a:lnTo>
                    <a:pt x="19860" y="26422"/>
                  </a:lnTo>
                  <a:cubicBezTo>
                    <a:pt x="20551" y="26362"/>
                    <a:pt x="21241" y="26112"/>
                    <a:pt x="21860" y="25671"/>
                  </a:cubicBezTo>
                  <a:cubicBezTo>
                    <a:pt x="21979" y="25588"/>
                    <a:pt x="22098" y="25493"/>
                    <a:pt x="22217" y="25398"/>
                  </a:cubicBezTo>
                  <a:cubicBezTo>
                    <a:pt x="22682" y="25814"/>
                    <a:pt x="23218" y="26124"/>
                    <a:pt x="23825" y="26302"/>
                  </a:cubicBezTo>
                  <a:lnTo>
                    <a:pt x="23908" y="26314"/>
                  </a:lnTo>
                  <a:cubicBezTo>
                    <a:pt x="24015" y="26350"/>
                    <a:pt x="24122" y="26374"/>
                    <a:pt x="24242" y="26386"/>
                  </a:cubicBezTo>
                  <a:cubicBezTo>
                    <a:pt x="24423" y="26422"/>
                    <a:pt x="24605" y="26438"/>
                    <a:pt x="24787" y="26438"/>
                  </a:cubicBezTo>
                  <a:cubicBezTo>
                    <a:pt x="24843" y="26438"/>
                    <a:pt x="24900" y="26436"/>
                    <a:pt x="24956" y="26433"/>
                  </a:cubicBezTo>
                  <a:cubicBezTo>
                    <a:pt x="25075" y="26433"/>
                    <a:pt x="25194" y="26422"/>
                    <a:pt x="25325" y="26410"/>
                  </a:cubicBezTo>
                  <a:cubicBezTo>
                    <a:pt x="25682" y="26362"/>
                    <a:pt x="26027" y="26255"/>
                    <a:pt x="26373" y="26112"/>
                  </a:cubicBezTo>
                  <a:cubicBezTo>
                    <a:pt x="27111" y="25779"/>
                    <a:pt x="27801" y="25183"/>
                    <a:pt x="28278" y="24469"/>
                  </a:cubicBezTo>
                  <a:cubicBezTo>
                    <a:pt x="28659" y="23886"/>
                    <a:pt x="28897" y="23231"/>
                    <a:pt x="28980" y="22564"/>
                  </a:cubicBezTo>
                  <a:lnTo>
                    <a:pt x="28980" y="22504"/>
                  </a:lnTo>
                  <a:cubicBezTo>
                    <a:pt x="29123" y="21064"/>
                    <a:pt x="28516" y="19659"/>
                    <a:pt x="27468" y="18802"/>
                  </a:cubicBezTo>
                  <a:cubicBezTo>
                    <a:pt x="29064" y="14801"/>
                    <a:pt x="28825" y="10836"/>
                    <a:pt x="26801" y="7788"/>
                  </a:cubicBezTo>
                  <a:cubicBezTo>
                    <a:pt x="26730" y="7669"/>
                    <a:pt x="26635" y="7550"/>
                    <a:pt x="26551" y="7431"/>
                  </a:cubicBezTo>
                  <a:cubicBezTo>
                    <a:pt x="26789" y="7074"/>
                    <a:pt x="26968" y="6669"/>
                    <a:pt x="27099" y="6240"/>
                  </a:cubicBezTo>
                  <a:cubicBezTo>
                    <a:pt x="27528" y="4740"/>
                    <a:pt x="27111" y="3169"/>
                    <a:pt x="26087" y="2085"/>
                  </a:cubicBezTo>
                  <a:cubicBezTo>
                    <a:pt x="26551" y="1407"/>
                    <a:pt x="26361" y="847"/>
                    <a:pt x="26087" y="514"/>
                  </a:cubicBezTo>
                  <a:lnTo>
                    <a:pt x="25837" y="168"/>
                  </a:lnTo>
                  <a:lnTo>
                    <a:pt x="25420" y="49"/>
                  </a:lnTo>
                  <a:cubicBezTo>
                    <a:pt x="25298" y="15"/>
                    <a:pt x="25180" y="0"/>
                    <a:pt x="25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19;p63">
              <a:extLst>
                <a:ext uri="{FF2B5EF4-FFF2-40B4-BE49-F238E27FC236}">
                  <a16:creationId xmlns:a16="http://schemas.microsoft.com/office/drawing/2014/main" id="{843D44E4-7657-84CD-A949-F1892FF062FC}"/>
                </a:ext>
              </a:extLst>
            </p:cNvPr>
            <p:cNvSpPr/>
            <p:nvPr/>
          </p:nvSpPr>
          <p:spPr>
            <a:xfrm>
              <a:off x="2193425" y="2162300"/>
              <a:ext cx="373875" cy="609350"/>
            </a:xfrm>
            <a:custGeom>
              <a:avLst/>
              <a:gdLst/>
              <a:ahLst/>
              <a:cxnLst/>
              <a:rect l="l" t="t" r="r" b="b"/>
              <a:pathLst>
                <a:path w="14955" h="24374" extrusionOk="0">
                  <a:moveTo>
                    <a:pt x="0" y="0"/>
                  </a:moveTo>
                  <a:cubicBezTo>
                    <a:pt x="0" y="0"/>
                    <a:pt x="0" y="0"/>
                    <a:pt x="0" y="1"/>
                  </a:cubicBezTo>
                  <a:lnTo>
                    <a:pt x="1" y="1"/>
                  </a:lnTo>
                  <a:lnTo>
                    <a:pt x="1" y="1"/>
                  </a:lnTo>
                  <a:cubicBezTo>
                    <a:pt x="1" y="1"/>
                    <a:pt x="1" y="0"/>
                    <a:pt x="0" y="0"/>
                  </a:cubicBezTo>
                  <a:close/>
                  <a:moveTo>
                    <a:pt x="1" y="1"/>
                  </a:moveTo>
                  <a:cubicBezTo>
                    <a:pt x="72" y="81"/>
                    <a:pt x="107" y="15143"/>
                    <a:pt x="107" y="23075"/>
                  </a:cubicBezTo>
                  <a:cubicBezTo>
                    <a:pt x="107" y="23882"/>
                    <a:pt x="756" y="24374"/>
                    <a:pt x="1413" y="24374"/>
                  </a:cubicBezTo>
                  <a:cubicBezTo>
                    <a:pt x="1831" y="24374"/>
                    <a:pt x="2253" y="24174"/>
                    <a:pt x="2512" y="23730"/>
                  </a:cubicBezTo>
                  <a:lnTo>
                    <a:pt x="14954" y="3513"/>
                  </a:lnTo>
                  <a:lnTo>
                    <a:pt x="1" y="1"/>
                  </a:ln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20;p63">
              <a:extLst>
                <a:ext uri="{FF2B5EF4-FFF2-40B4-BE49-F238E27FC236}">
                  <a16:creationId xmlns:a16="http://schemas.microsoft.com/office/drawing/2014/main" id="{E1D3BC33-FE35-17B0-38B7-2C0C35D31050}"/>
                </a:ext>
              </a:extLst>
            </p:cNvPr>
            <p:cNvSpPr/>
            <p:nvPr/>
          </p:nvSpPr>
          <p:spPr>
            <a:xfrm>
              <a:off x="2195800" y="2169450"/>
              <a:ext cx="353350" cy="599500"/>
            </a:xfrm>
            <a:custGeom>
              <a:avLst/>
              <a:gdLst/>
              <a:ahLst/>
              <a:cxnLst/>
              <a:rect l="l" t="t" r="r" b="b"/>
              <a:pathLst>
                <a:path w="14134" h="23980" extrusionOk="0">
                  <a:moveTo>
                    <a:pt x="7180" y="1560"/>
                  </a:moveTo>
                  <a:cubicBezTo>
                    <a:pt x="7478" y="2310"/>
                    <a:pt x="7775" y="3096"/>
                    <a:pt x="8085" y="3882"/>
                  </a:cubicBezTo>
                  <a:cubicBezTo>
                    <a:pt x="7430" y="4370"/>
                    <a:pt x="6763" y="4870"/>
                    <a:pt x="6096" y="5370"/>
                  </a:cubicBezTo>
                  <a:cubicBezTo>
                    <a:pt x="5787" y="4584"/>
                    <a:pt x="5489" y="3810"/>
                    <a:pt x="5192" y="3048"/>
                  </a:cubicBezTo>
                  <a:cubicBezTo>
                    <a:pt x="5858" y="2560"/>
                    <a:pt x="6525" y="2048"/>
                    <a:pt x="7180" y="1560"/>
                  </a:cubicBezTo>
                  <a:close/>
                  <a:moveTo>
                    <a:pt x="10335" y="2465"/>
                  </a:moveTo>
                  <a:cubicBezTo>
                    <a:pt x="10633" y="3227"/>
                    <a:pt x="10930" y="4001"/>
                    <a:pt x="11240" y="4810"/>
                  </a:cubicBezTo>
                  <a:cubicBezTo>
                    <a:pt x="10609" y="5287"/>
                    <a:pt x="9930" y="5787"/>
                    <a:pt x="9252" y="6299"/>
                  </a:cubicBezTo>
                  <a:cubicBezTo>
                    <a:pt x="8942" y="5501"/>
                    <a:pt x="8644" y="4727"/>
                    <a:pt x="8347" y="3977"/>
                  </a:cubicBezTo>
                  <a:cubicBezTo>
                    <a:pt x="9013" y="3453"/>
                    <a:pt x="9680" y="2941"/>
                    <a:pt x="10335" y="2465"/>
                  </a:cubicBezTo>
                  <a:close/>
                  <a:moveTo>
                    <a:pt x="5025" y="3179"/>
                  </a:moveTo>
                  <a:cubicBezTo>
                    <a:pt x="5323" y="3941"/>
                    <a:pt x="5620" y="4715"/>
                    <a:pt x="5930" y="5501"/>
                  </a:cubicBezTo>
                  <a:cubicBezTo>
                    <a:pt x="5275" y="6001"/>
                    <a:pt x="4608" y="6489"/>
                    <a:pt x="3941" y="6989"/>
                  </a:cubicBezTo>
                  <a:cubicBezTo>
                    <a:pt x="3620" y="6203"/>
                    <a:pt x="3322" y="5430"/>
                    <a:pt x="3025" y="4691"/>
                  </a:cubicBezTo>
                  <a:cubicBezTo>
                    <a:pt x="3703" y="4179"/>
                    <a:pt x="4370" y="3679"/>
                    <a:pt x="5025" y="3179"/>
                  </a:cubicBezTo>
                  <a:close/>
                  <a:moveTo>
                    <a:pt x="8168" y="4096"/>
                  </a:moveTo>
                  <a:cubicBezTo>
                    <a:pt x="8466" y="4846"/>
                    <a:pt x="8763" y="5620"/>
                    <a:pt x="9073" y="6418"/>
                  </a:cubicBezTo>
                  <a:cubicBezTo>
                    <a:pt x="8418" y="6906"/>
                    <a:pt x="7763" y="7394"/>
                    <a:pt x="7073" y="7906"/>
                  </a:cubicBezTo>
                  <a:cubicBezTo>
                    <a:pt x="6763" y="7108"/>
                    <a:pt x="6466" y="6334"/>
                    <a:pt x="6168" y="5584"/>
                  </a:cubicBezTo>
                  <a:cubicBezTo>
                    <a:pt x="6858" y="5072"/>
                    <a:pt x="7513" y="4572"/>
                    <a:pt x="8168" y="4096"/>
                  </a:cubicBezTo>
                  <a:close/>
                  <a:moveTo>
                    <a:pt x="2846" y="4810"/>
                  </a:moveTo>
                  <a:cubicBezTo>
                    <a:pt x="3144" y="5560"/>
                    <a:pt x="3441" y="6334"/>
                    <a:pt x="3763" y="7132"/>
                  </a:cubicBezTo>
                  <a:cubicBezTo>
                    <a:pt x="3084" y="7632"/>
                    <a:pt x="2417" y="8120"/>
                    <a:pt x="1763" y="8620"/>
                  </a:cubicBezTo>
                  <a:cubicBezTo>
                    <a:pt x="1453" y="7823"/>
                    <a:pt x="1132" y="7049"/>
                    <a:pt x="858" y="6299"/>
                  </a:cubicBezTo>
                  <a:cubicBezTo>
                    <a:pt x="1358" y="5918"/>
                    <a:pt x="1870" y="5537"/>
                    <a:pt x="2382" y="5144"/>
                  </a:cubicBezTo>
                  <a:cubicBezTo>
                    <a:pt x="2536" y="5025"/>
                    <a:pt x="2703" y="4906"/>
                    <a:pt x="2846" y="4810"/>
                  </a:cubicBezTo>
                  <a:close/>
                  <a:moveTo>
                    <a:pt x="11311" y="4989"/>
                  </a:moveTo>
                  <a:cubicBezTo>
                    <a:pt x="11621" y="5739"/>
                    <a:pt x="11919" y="6513"/>
                    <a:pt x="12228" y="7311"/>
                  </a:cubicBezTo>
                  <a:cubicBezTo>
                    <a:pt x="11573" y="7787"/>
                    <a:pt x="10918" y="8287"/>
                    <a:pt x="10228" y="8799"/>
                  </a:cubicBezTo>
                  <a:cubicBezTo>
                    <a:pt x="9918" y="8001"/>
                    <a:pt x="9621" y="7227"/>
                    <a:pt x="9323" y="6477"/>
                  </a:cubicBezTo>
                  <a:cubicBezTo>
                    <a:pt x="10014" y="5965"/>
                    <a:pt x="10680" y="5465"/>
                    <a:pt x="11311" y="4989"/>
                  </a:cubicBezTo>
                  <a:close/>
                  <a:moveTo>
                    <a:pt x="5989" y="5715"/>
                  </a:moveTo>
                  <a:cubicBezTo>
                    <a:pt x="6287" y="6477"/>
                    <a:pt x="6585" y="7251"/>
                    <a:pt x="6894" y="8037"/>
                  </a:cubicBezTo>
                  <a:cubicBezTo>
                    <a:pt x="6454" y="8358"/>
                    <a:pt x="6001" y="8704"/>
                    <a:pt x="5549" y="9049"/>
                  </a:cubicBezTo>
                  <a:cubicBezTo>
                    <a:pt x="5334" y="9216"/>
                    <a:pt x="5108" y="9370"/>
                    <a:pt x="4906" y="9525"/>
                  </a:cubicBezTo>
                  <a:cubicBezTo>
                    <a:pt x="4608" y="8739"/>
                    <a:pt x="4299" y="7966"/>
                    <a:pt x="4001" y="7204"/>
                  </a:cubicBezTo>
                  <a:cubicBezTo>
                    <a:pt x="4013" y="7204"/>
                    <a:pt x="4013" y="7180"/>
                    <a:pt x="4025" y="7180"/>
                  </a:cubicBezTo>
                  <a:cubicBezTo>
                    <a:pt x="4691" y="6692"/>
                    <a:pt x="5346" y="6203"/>
                    <a:pt x="5989" y="5715"/>
                  </a:cubicBezTo>
                  <a:close/>
                  <a:moveTo>
                    <a:pt x="9144" y="6620"/>
                  </a:moveTo>
                  <a:cubicBezTo>
                    <a:pt x="9442" y="7370"/>
                    <a:pt x="9740" y="8144"/>
                    <a:pt x="10037" y="8918"/>
                  </a:cubicBezTo>
                  <a:cubicBezTo>
                    <a:pt x="10037" y="8930"/>
                    <a:pt x="10049" y="8930"/>
                    <a:pt x="10049" y="8942"/>
                  </a:cubicBezTo>
                  <a:cubicBezTo>
                    <a:pt x="9394" y="9418"/>
                    <a:pt x="8740" y="9906"/>
                    <a:pt x="8061" y="10418"/>
                  </a:cubicBezTo>
                  <a:cubicBezTo>
                    <a:pt x="7954" y="10168"/>
                    <a:pt x="7870" y="9930"/>
                    <a:pt x="7763" y="9668"/>
                  </a:cubicBezTo>
                  <a:cubicBezTo>
                    <a:pt x="7549" y="9132"/>
                    <a:pt x="7347" y="8620"/>
                    <a:pt x="7144" y="8108"/>
                  </a:cubicBezTo>
                  <a:cubicBezTo>
                    <a:pt x="7835" y="7608"/>
                    <a:pt x="8490" y="7108"/>
                    <a:pt x="9144" y="6620"/>
                  </a:cubicBezTo>
                  <a:close/>
                  <a:moveTo>
                    <a:pt x="3834" y="7335"/>
                  </a:moveTo>
                  <a:cubicBezTo>
                    <a:pt x="4132" y="8096"/>
                    <a:pt x="4430" y="8870"/>
                    <a:pt x="4739" y="9656"/>
                  </a:cubicBezTo>
                  <a:cubicBezTo>
                    <a:pt x="4072" y="10168"/>
                    <a:pt x="3406" y="10656"/>
                    <a:pt x="2751" y="11144"/>
                  </a:cubicBezTo>
                  <a:cubicBezTo>
                    <a:pt x="2429" y="10347"/>
                    <a:pt x="2132" y="9585"/>
                    <a:pt x="1834" y="8823"/>
                  </a:cubicBezTo>
                  <a:cubicBezTo>
                    <a:pt x="2489" y="8335"/>
                    <a:pt x="3167" y="7846"/>
                    <a:pt x="3834" y="7335"/>
                  </a:cubicBezTo>
                  <a:close/>
                  <a:moveTo>
                    <a:pt x="6977" y="8204"/>
                  </a:moveTo>
                  <a:cubicBezTo>
                    <a:pt x="7168" y="8704"/>
                    <a:pt x="7358" y="9216"/>
                    <a:pt x="7573" y="9716"/>
                  </a:cubicBezTo>
                  <a:lnTo>
                    <a:pt x="7882" y="10525"/>
                  </a:lnTo>
                  <a:cubicBezTo>
                    <a:pt x="7656" y="10716"/>
                    <a:pt x="7430" y="10894"/>
                    <a:pt x="7192" y="11061"/>
                  </a:cubicBezTo>
                  <a:cubicBezTo>
                    <a:pt x="6751" y="11383"/>
                    <a:pt x="6323" y="11716"/>
                    <a:pt x="5882" y="12026"/>
                  </a:cubicBezTo>
                  <a:cubicBezTo>
                    <a:pt x="5692" y="11514"/>
                    <a:pt x="5501" y="11014"/>
                    <a:pt x="5287" y="10502"/>
                  </a:cubicBezTo>
                  <a:lnTo>
                    <a:pt x="4977" y="9704"/>
                  </a:lnTo>
                  <a:cubicBezTo>
                    <a:pt x="5203" y="9537"/>
                    <a:pt x="5442" y="9359"/>
                    <a:pt x="5668" y="9180"/>
                  </a:cubicBezTo>
                  <a:cubicBezTo>
                    <a:pt x="6108" y="8858"/>
                    <a:pt x="6537" y="8525"/>
                    <a:pt x="6977" y="8204"/>
                  </a:cubicBezTo>
                  <a:close/>
                  <a:moveTo>
                    <a:pt x="4811" y="9835"/>
                  </a:moveTo>
                  <a:cubicBezTo>
                    <a:pt x="4918" y="10085"/>
                    <a:pt x="5001" y="10347"/>
                    <a:pt x="5108" y="10597"/>
                  </a:cubicBezTo>
                  <a:cubicBezTo>
                    <a:pt x="5323" y="11133"/>
                    <a:pt x="5525" y="11656"/>
                    <a:pt x="5727" y="12157"/>
                  </a:cubicBezTo>
                  <a:cubicBezTo>
                    <a:pt x="5037" y="12668"/>
                    <a:pt x="4382" y="13157"/>
                    <a:pt x="3727" y="13645"/>
                  </a:cubicBezTo>
                  <a:cubicBezTo>
                    <a:pt x="3429" y="12907"/>
                    <a:pt x="3132" y="12133"/>
                    <a:pt x="2834" y="11359"/>
                  </a:cubicBezTo>
                  <a:cubicBezTo>
                    <a:pt x="2834" y="11335"/>
                    <a:pt x="2822" y="11335"/>
                    <a:pt x="2822" y="11323"/>
                  </a:cubicBezTo>
                  <a:cubicBezTo>
                    <a:pt x="3477" y="10835"/>
                    <a:pt x="4132" y="10347"/>
                    <a:pt x="4811" y="9835"/>
                  </a:cubicBezTo>
                  <a:close/>
                  <a:moveTo>
                    <a:pt x="2656" y="11454"/>
                  </a:moveTo>
                  <a:cubicBezTo>
                    <a:pt x="2965" y="12252"/>
                    <a:pt x="3263" y="13026"/>
                    <a:pt x="3560" y="13776"/>
                  </a:cubicBezTo>
                  <a:cubicBezTo>
                    <a:pt x="2882" y="14288"/>
                    <a:pt x="2215" y="14788"/>
                    <a:pt x="1572" y="15264"/>
                  </a:cubicBezTo>
                  <a:cubicBezTo>
                    <a:pt x="1274" y="14514"/>
                    <a:pt x="965" y="13740"/>
                    <a:pt x="667" y="12942"/>
                  </a:cubicBezTo>
                  <a:cubicBezTo>
                    <a:pt x="1322" y="12466"/>
                    <a:pt x="1977" y="11966"/>
                    <a:pt x="2656" y="11454"/>
                  </a:cubicBezTo>
                  <a:close/>
                  <a:moveTo>
                    <a:pt x="5799" y="12347"/>
                  </a:moveTo>
                  <a:cubicBezTo>
                    <a:pt x="6108" y="13157"/>
                    <a:pt x="6418" y="13931"/>
                    <a:pt x="6704" y="14669"/>
                  </a:cubicBezTo>
                  <a:cubicBezTo>
                    <a:pt x="6025" y="15181"/>
                    <a:pt x="5370" y="15681"/>
                    <a:pt x="4715" y="16157"/>
                  </a:cubicBezTo>
                  <a:cubicBezTo>
                    <a:pt x="4418" y="15407"/>
                    <a:pt x="4120" y="14633"/>
                    <a:pt x="3799" y="13835"/>
                  </a:cubicBezTo>
                  <a:cubicBezTo>
                    <a:pt x="4453" y="13347"/>
                    <a:pt x="5108" y="12859"/>
                    <a:pt x="5799" y="12347"/>
                  </a:cubicBezTo>
                  <a:close/>
                  <a:moveTo>
                    <a:pt x="3644" y="13978"/>
                  </a:moveTo>
                  <a:cubicBezTo>
                    <a:pt x="3953" y="14764"/>
                    <a:pt x="4251" y="15538"/>
                    <a:pt x="4549" y="16300"/>
                  </a:cubicBezTo>
                  <a:cubicBezTo>
                    <a:pt x="3858" y="16800"/>
                    <a:pt x="3191" y="17312"/>
                    <a:pt x="2548" y="17800"/>
                  </a:cubicBezTo>
                  <a:cubicBezTo>
                    <a:pt x="2251" y="17038"/>
                    <a:pt x="1953" y="16264"/>
                    <a:pt x="1643" y="15466"/>
                  </a:cubicBezTo>
                  <a:cubicBezTo>
                    <a:pt x="2286" y="14990"/>
                    <a:pt x="2953" y="14478"/>
                    <a:pt x="3644" y="13978"/>
                  </a:cubicBezTo>
                  <a:close/>
                  <a:moveTo>
                    <a:pt x="2465" y="18110"/>
                  </a:moveTo>
                  <a:cubicBezTo>
                    <a:pt x="2775" y="18919"/>
                    <a:pt x="3084" y="19693"/>
                    <a:pt x="3382" y="20443"/>
                  </a:cubicBezTo>
                  <a:cubicBezTo>
                    <a:pt x="2691" y="20967"/>
                    <a:pt x="2013" y="21467"/>
                    <a:pt x="1382" y="21955"/>
                  </a:cubicBezTo>
                  <a:cubicBezTo>
                    <a:pt x="1084" y="21193"/>
                    <a:pt x="762" y="20408"/>
                    <a:pt x="453" y="19598"/>
                  </a:cubicBezTo>
                  <a:cubicBezTo>
                    <a:pt x="1096" y="19122"/>
                    <a:pt x="1763" y="18634"/>
                    <a:pt x="2465" y="18110"/>
                  </a:cubicBezTo>
                  <a:close/>
                  <a:moveTo>
                    <a:pt x="1001" y="0"/>
                  </a:moveTo>
                  <a:lnTo>
                    <a:pt x="1001" y="0"/>
                  </a:lnTo>
                  <a:cubicBezTo>
                    <a:pt x="1274" y="679"/>
                    <a:pt x="1536" y="1381"/>
                    <a:pt x="1822" y="2131"/>
                  </a:cubicBezTo>
                  <a:cubicBezTo>
                    <a:pt x="1429" y="2429"/>
                    <a:pt x="1036" y="2703"/>
                    <a:pt x="643" y="3001"/>
                  </a:cubicBezTo>
                  <a:cubicBezTo>
                    <a:pt x="441" y="3167"/>
                    <a:pt x="215" y="3334"/>
                    <a:pt x="0" y="3477"/>
                  </a:cubicBezTo>
                  <a:lnTo>
                    <a:pt x="0" y="3739"/>
                  </a:lnTo>
                  <a:cubicBezTo>
                    <a:pt x="262" y="3536"/>
                    <a:pt x="512" y="3346"/>
                    <a:pt x="762" y="3167"/>
                  </a:cubicBezTo>
                  <a:cubicBezTo>
                    <a:pt x="1155" y="2882"/>
                    <a:pt x="1524" y="2608"/>
                    <a:pt x="1894" y="2322"/>
                  </a:cubicBezTo>
                  <a:cubicBezTo>
                    <a:pt x="2179" y="3060"/>
                    <a:pt x="2489" y="3834"/>
                    <a:pt x="2798" y="4644"/>
                  </a:cubicBezTo>
                  <a:cubicBezTo>
                    <a:pt x="2644" y="4775"/>
                    <a:pt x="2465" y="4894"/>
                    <a:pt x="2298" y="5025"/>
                  </a:cubicBezTo>
                  <a:cubicBezTo>
                    <a:pt x="1786" y="5406"/>
                    <a:pt x="1298" y="5775"/>
                    <a:pt x="810" y="6144"/>
                  </a:cubicBezTo>
                  <a:cubicBezTo>
                    <a:pt x="536" y="5441"/>
                    <a:pt x="274" y="4775"/>
                    <a:pt x="0" y="4120"/>
                  </a:cubicBezTo>
                  <a:lnTo>
                    <a:pt x="0" y="4656"/>
                  </a:lnTo>
                  <a:cubicBezTo>
                    <a:pt x="215" y="5179"/>
                    <a:pt x="417" y="5715"/>
                    <a:pt x="631" y="6263"/>
                  </a:cubicBezTo>
                  <a:cubicBezTo>
                    <a:pt x="417" y="6418"/>
                    <a:pt x="215" y="6573"/>
                    <a:pt x="24" y="6727"/>
                  </a:cubicBezTo>
                  <a:lnTo>
                    <a:pt x="24" y="6977"/>
                  </a:lnTo>
                  <a:cubicBezTo>
                    <a:pt x="239" y="6799"/>
                    <a:pt x="477" y="6632"/>
                    <a:pt x="715" y="6453"/>
                  </a:cubicBezTo>
                  <a:cubicBezTo>
                    <a:pt x="1012" y="7215"/>
                    <a:pt x="1310" y="7989"/>
                    <a:pt x="1632" y="8775"/>
                  </a:cubicBezTo>
                  <a:cubicBezTo>
                    <a:pt x="1096" y="9180"/>
                    <a:pt x="560" y="9585"/>
                    <a:pt x="36" y="9966"/>
                  </a:cubicBezTo>
                  <a:lnTo>
                    <a:pt x="36" y="10228"/>
                  </a:lnTo>
                  <a:cubicBezTo>
                    <a:pt x="584" y="9823"/>
                    <a:pt x="1132" y="9406"/>
                    <a:pt x="1703" y="8978"/>
                  </a:cubicBezTo>
                  <a:cubicBezTo>
                    <a:pt x="2001" y="9728"/>
                    <a:pt x="2298" y="10502"/>
                    <a:pt x="2608" y="11299"/>
                  </a:cubicBezTo>
                  <a:cubicBezTo>
                    <a:pt x="1929" y="11799"/>
                    <a:pt x="1274" y="12311"/>
                    <a:pt x="620" y="12788"/>
                  </a:cubicBezTo>
                  <a:cubicBezTo>
                    <a:pt x="536" y="12609"/>
                    <a:pt x="477" y="12430"/>
                    <a:pt x="405" y="12252"/>
                  </a:cubicBezTo>
                  <a:cubicBezTo>
                    <a:pt x="286" y="11930"/>
                    <a:pt x="155" y="11621"/>
                    <a:pt x="36" y="11311"/>
                  </a:cubicBezTo>
                  <a:lnTo>
                    <a:pt x="36" y="11895"/>
                  </a:lnTo>
                  <a:lnTo>
                    <a:pt x="215" y="12335"/>
                  </a:lnTo>
                  <a:cubicBezTo>
                    <a:pt x="286" y="12526"/>
                    <a:pt x="358" y="12740"/>
                    <a:pt x="453" y="12930"/>
                  </a:cubicBezTo>
                  <a:cubicBezTo>
                    <a:pt x="322" y="13038"/>
                    <a:pt x="179" y="13145"/>
                    <a:pt x="48" y="13228"/>
                  </a:cubicBezTo>
                  <a:lnTo>
                    <a:pt x="48" y="13466"/>
                  </a:lnTo>
                  <a:cubicBezTo>
                    <a:pt x="215" y="13347"/>
                    <a:pt x="358" y="13228"/>
                    <a:pt x="524" y="13109"/>
                  </a:cubicBezTo>
                  <a:cubicBezTo>
                    <a:pt x="834" y="13895"/>
                    <a:pt x="1132" y="14669"/>
                    <a:pt x="1429" y="15431"/>
                  </a:cubicBezTo>
                  <a:cubicBezTo>
                    <a:pt x="953" y="15788"/>
                    <a:pt x="500" y="16133"/>
                    <a:pt x="48" y="16478"/>
                  </a:cubicBezTo>
                  <a:lnTo>
                    <a:pt x="48" y="16717"/>
                  </a:lnTo>
                  <a:cubicBezTo>
                    <a:pt x="524" y="16359"/>
                    <a:pt x="1001" y="16002"/>
                    <a:pt x="1513" y="15621"/>
                  </a:cubicBezTo>
                  <a:cubicBezTo>
                    <a:pt x="1822" y="16419"/>
                    <a:pt x="2132" y="17205"/>
                    <a:pt x="2429" y="17967"/>
                  </a:cubicBezTo>
                  <a:cubicBezTo>
                    <a:pt x="1727" y="18479"/>
                    <a:pt x="1072" y="18991"/>
                    <a:pt x="441" y="19467"/>
                  </a:cubicBezTo>
                  <a:cubicBezTo>
                    <a:pt x="322" y="19157"/>
                    <a:pt x="179" y="18824"/>
                    <a:pt x="60" y="18514"/>
                  </a:cubicBezTo>
                  <a:lnTo>
                    <a:pt x="60" y="19062"/>
                  </a:lnTo>
                  <a:cubicBezTo>
                    <a:pt x="143" y="19241"/>
                    <a:pt x="203" y="19419"/>
                    <a:pt x="274" y="19598"/>
                  </a:cubicBezTo>
                  <a:cubicBezTo>
                    <a:pt x="203" y="19657"/>
                    <a:pt x="143" y="19705"/>
                    <a:pt x="60" y="19753"/>
                  </a:cubicBezTo>
                  <a:lnTo>
                    <a:pt x="60" y="19967"/>
                  </a:lnTo>
                  <a:cubicBezTo>
                    <a:pt x="155" y="19896"/>
                    <a:pt x="239" y="19836"/>
                    <a:pt x="334" y="19765"/>
                  </a:cubicBezTo>
                  <a:cubicBezTo>
                    <a:pt x="643" y="20562"/>
                    <a:pt x="953" y="21360"/>
                    <a:pt x="1251" y="22110"/>
                  </a:cubicBezTo>
                  <a:cubicBezTo>
                    <a:pt x="858" y="22432"/>
                    <a:pt x="453" y="22729"/>
                    <a:pt x="84" y="23003"/>
                  </a:cubicBezTo>
                  <a:cubicBezTo>
                    <a:pt x="96" y="23063"/>
                    <a:pt x="96" y="23122"/>
                    <a:pt x="108" y="23182"/>
                  </a:cubicBezTo>
                  <a:cubicBezTo>
                    <a:pt x="500" y="22908"/>
                    <a:pt x="893" y="22610"/>
                    <a:pt x="1310" y="22289"/>
                  </a:cubicBezTo>
                  <a:cubicBezTo>
                    <a:pt x="1536" y="22872"/>
                    <a:pt x="1763" y="23444"/>
                    <a:pt x="1989" y="23979"/>
                  </a:cubicBezTo>
                  <a:cubicBezTo>
                    <a:pt x="2024" y="23944"/>
                    <a:pt x="2084" y="23920"/>
                    <a:pt x="2132" y="23872"/>
                  </a:cubicBezTo>
                  <a:cubicBezTo>
                    <a:pt x="1929" y="23325"/>
                    <a:pt x="1703" y="22753"/>
                    <a:pt x="1477" y="22170"/>
                  </a:cubicBezTo>
                  <a:cubicBezTo>
                    <a:pt x="2072" y="21634"/>
                    <a:pt x="2751" y="21146"/>
                    <a:pt x="3441" y="20622"/>
                  </a:cubicBezTo>
                  <a:cubicBezTo>
                    <a:pt x="3537" y="20860"/>
                    <a:pt x="3632" y="21098"/>
                    <a:pt x="3727" y="21336"/>
                  </a:cubicBezTo>
                  <a:lnTo>
                    <a:pt x="3846" y="21146"/>
                  </a:lnTo>
                  <a:cubicBezTo>
                    <a:pt x="3775" y="20943"/>
                    <a:pt x="3679" y="20729"/>
                    <a:pt x="3608" y="20527"/>
                  </a:cubicBezTo>
                  <a:cubicBezTo>
                    <a:pt x="3977" y="20241"/>
                    <a:pt x="4382" y="19955"/>
                    <a:pt x="4763" y="19657"/>
                  </a:cubicBezTo>
                  <a:lnTo>
                    <a:pt x="5049" y="19217"/>
                  </a:lnTo>
                  <a:lnTo>
                    <a:pt x="5049" y="19217"/>
                  </a:lnTo>
                  <a:cubicBezTo>
                    <a:pt x="4525" y="19598"/>
                    <a:pt x="4025" y="19991"/>
                    <a:pt x="3537" y="20348"/>
                  </a:cubicBezTo>
                  <a:cubicBezTo>
                    <a:pt x="3239" y="19586"/>
                    <a:pt x="2941" y="18812"/>
                    <a:pt x="2620" y="18002"/>
                  </a:cubicBezTo>
                  <a:cubicBezTo>
                    <a:pt x="3263" y="17526"/>
                    <a:pt x="3929" y="17026"/>
                    <a:pt x="4620" y="16514"/>
                  </a:cubicBezTo>
                  <a:cubicBezTo>
                    <a:pt x="4906" y="17217"/>
                    <a:pt x="5168" y="17907"/>
                    <a:pt x="5418" y="18574"/>
                  </a:cubicBezTo>
                  <a:lnTo>
                    <a:pt x="5561" y="18360"/>
                  </a:lnTo>
                  <a:cubicBezTo>
                    <a:pt x="5299" y="17729"/>
                    <a:pt x="5049" y="17074"/>
                    <a:pt x="4787" y="16383"/>
                  </a:cubicBezTo>
                  <a:cubicBezTo>
                    <a:pt x="5442" y="15895"/>
                    <a:pt x="6108" y="15407"/>
                    <a:pt x="6775" y="14895"/>
                  </a:cubicBezTo>
                  <a:lnTo>
                    <a:pt x="7132" y="15788"/>
                  </a:lnTo>
                  <a:lnTo>
                    <a:pt x="7263" y="15586"/>
                  </a:lnTo>
                  <a:lnTo>
                    <a:pt x="6954" y="14776"/>
                  </a:lnTo>
                  <a:cubicBezTo>
                    <a:pt x="7442" y="14407"/>
                    <a:pt x="7954" y="14038"/>
                    <a:pt x="8454" y="13657"/>
                  </a:cubicBezTo>
                  <a:lnTo>
                    <a:pt x="8752" y="13180"/>
                  </a:lnTo>
                  <a:lnTo>
                    <a:pt x="8752" y="13180"/>
                  </a:lnTo>
                  <a:cubicBezTo>
                    <a:pt x="8120" y="13657"/>
                    <a:pt x="7489" y="14121"/>
                    <a:pt x="6882" y="14585"/>
                  </a:cubicBezTo>
                  <a:cubicBezTo>
                    <a:pt x="6585" y="13823"/>
                    <a:pt x="6287" y="13049"/>
                    <a:pt x="5977" y="12264"/>
                  </a:cubicBezTo>
                  <a:cubicBezTo>
                    <a:pt x="6418" y="11930"/>
                    <a:pt x="6870" y="11597"/>
                    <a:pt x="7323" y="11252"/>
                  </a:cubicBezTo>
                  <a:cubicBezTo>
                    <a:pt x="7537" y="11085"/>
                    <a:pt x="7763" y="10918"/>
                    <a:pt x="7966" y="10775"/>
                  </a:cubicBezTo>
                  <a:cubicBezTo>
                    <a:pt x="8263" y="11537"/>
                    <a:pt x="8561" y="12287"/>
                    <a:pt x="8847" y="13026"/>
                  </a:cubicBezTo>
                  <a:lnTo>
                    <a:pt x="8978" y="12799"/>
                  </a:lnTo>
                  <a:cubicBezTo>
                    <a:pt x="8692" y="12085"/>
                    <a:pt x="8418" y="11371"/>
                    <a:pt x="8132" y="10644"/>
                  </a:cubicBezTo>
                  <a:cubicBezTo>
                    <a:pt x="8799" y="10132"/>
                    <a:pt x="9466" y="9644"/>
                    <a:pt x="10121" y="9156"/>
                  </a:cubicBezTo>
                  <a:cubicBezTo>
                    <a:pt x="10276" y="9525"/>
                    <a:pt x="10406" y="9882"/>
                    <a:pt x="10561" y="10252"/>
                  </a:cubicBezTo>
                  <a:lnTo>
                    <a:pt x="10692" y="10025"/>
                  </a:lnTo>
                  <a:cubicBezTo>
                    <a:pt x="10561" y="9704"/>
                    <a:pt x="10442" y="9359"/>
                    <a:pt x="10299" y="9037"/>
                  </a:cubicBezTo>
                  <a:cubicBezTo>
                    <a:pt x="10942" y="8561"/>
                    <a:pt x="11573" y="8085"/>
                    <a:pt x="12181" y="7632"/>
                  </a:cubicBezTo>
                  <a:lnTo>
                    <a:pt x="12466" y="7168"/>
                  </a:lnTo>
                  <a:lnTo>
                    <a:pt x="12466" y="7168"/>
                  </a:lnTo>
                  <a:cubicBezTo>
                    <a:pt x="12442" y="7192"/>
                    <a:pt x="12419" y="7204"/>
                    <a:pt x="12407" y="7215"/>
                  </a:cubicBezTo>
                  <a:cubicBezTo>
                    <a:pt x="12085" y="6430"/>
                    <a:pt x="11788" y="5656"/>
                    <a:pt x="11490" y="4894"/>
                  </a:cubicBezTo>
                  <a:cubicBezTo>
                    <a:pt x="12181" y="4370"/>
                    <a:pt x="12847" y="3882"/>
                    <a:pt x="13490" y="3394"/>
                  </a:cubicBezTo>
                  <a:cubicBezTo>
                    <a:pt x="13657" y="3822"/>
                    <a:pt x="13835" y="4251"/>
                    <a:pt x="13990" y="4691"/>
                  </a:cubicBezTo>
                  <a:lnTo>
                    <a:pt x="14133" y="4465"/>
                  </a:lnTo>
                  <a:cubicBezTo>
                    <a:pt x="13966" y="4060"/>
                    <a:pt x="13812" y="3655"/>
                    <a:pt x="13657" y="3263"/>
                  </a:cubicBezTo>
                  <a:cubicBezTo>
                    <a:pt x="13752" y="3179"/>
                    <a:pt x="13847" y="3108"/>
                    <a:pt x="13955" y="3036"/>
                  </a:cubicBezTo>
                  <a:lnTo>
                    <a:pt x="13728" y="2977"/>
                  </a:lnTo>
                  <a:cubicBezTo>
                    <a:pt x="13681" y="3001"/>
                    <a:pt x="13633" y="3048"/>
                    <a:pt x="13597" y="3084"/>
                  </a:cubicBezTo>
                  <a:cubicBezTo>
                    <a:pt x="13574" y="3036"/>
                    <a:pt x="13550" y="2977"/>
                    <a:pt x="13538" y="2929"/>
                  </a:cubicBezTo>
                  <a:lnTo>
                    <a:pt x="13300" y="2870"/>
                  </a:lnTo>
                  <a:lnTo>
                    <a:pt x="13300" y="2870"/>
                  </a:lnTo>
                  <a:cubicBezTo>
                    <a:pt x="13335" y="2977"/>
                    <a:pt x="13383" y="3096"/>
                    <a:pt x="13431" y="3203"/>
                  </a:cubicBezTo>
                  <a:cubicBezTo>
                    <a:pt x="12788" y="3679"/>
                    <a:pt x="12121" y="4167"/>
                    <a:pt x="11430" y="4691"/>
                  </a:cubicBezTo>
                  <a:cubicBezTo>
                    <a:pt x="11121" y="3894"/>
                    <a:pt x="10811" y="3108"/>
                    <a:pt x="10514" y="2346"/>
                  </a:cubicBezTo>
                  <a:cubicBezTo>
                    <a:pt x="10561" y="2322"/>
                    <a:pt x="10597" y="2274"/>
                    <a:pt x="10657" y="2251"/>
                  </a:cubicBezTo>
                  <a:lnTo>
                    <a:pt x="10228" y="2143"/>
                  </a:lnTo>
                  <a:lnTo>
                    <a:pt x="10228" y="2143"/>
                  </a:lnTo>
                  <a:cubicBezTo>
                    <a:pt x="10240" y="2191"/>
                    <a:pt x="10276" y="2251"/>
                    <a:pt x="10287" y="2286"/>
                  </a:cubicBezTo>
                  <a:cubicBezTo>
                    <a:pt x="9644" y="2763"/>
                    <a:pt x="8978" y="3274"/>
                    <a:pt x="8299" y="3775"/>
                  </a:cubicBezTo>
                  <a:cubicBezTo>
                    <a:pt x="7978" y="2989"/>
                    <a:pt x="7680" y="2215"/>
                    <a:pt x="7382" y="1477"/>
                  </a:cubicBezTo>
                  <a:lnTo>
                    <a:pt x="7120" y="1417"/>
                  </a:lnTo>
                  <a:cubicBezTo>
                    <a:pt x="6477" y="1893"/>
                    <a:pt x="5823" y="2382"/>
                    <a:pt x="5144" y="2882"/>
                  </a:cubicBezTo>
                  <a:cubicBezTo>
                    <a:pt x="4858" y="2155"/>
                    <a:pt x="4572" y="1441"/>
                    <a:pt x="4310" y="762"/>
                  </a:cubicBezTo>
                  <a:lnTo>
                    <a:pt x="4084" y="715"/>
                  </a:lnTo>
                  <a:lnTo>
                    <a:pt x="4084" y="715"/>
                  </a:lnTo>
                  <a:cubicBezTo>
                    <a:pt x="4370" y="1453"/>
                    <a:pt x="4668" y="2215"/>
                    <a:pt x="4977" y="3024"/>
                  </a:cubicBezTo>
                  <a:cubicBezTo>
                    <a:pt x="4322" y="3513"/>
                    <a:pt x="3656" y="4001"/>
                    <a:pt x="2965" y="4513"/>
                  </a:cubicBezTo>
                  <a:cubicBezTo>
                    <a:pt x="2656" y="3703"/>
                    <a:pt x="2346" y="2941"/>
                    <a:pt x="2060" y="2203"/>
                  </a:cubicBezTo>
                  <a:cubicBezTo>
                    <a:pt x="2727" y="1691"/>
                    <a:pt x="3394" y="1203"/>
                    <a:pt x="4049" y="715"/>
                  </a:cubicBezTo>
                  <a:lnTo>
                    <a:pt x="3799" y="655"/>
                  </a:lnTo>
                  <a:cubicBezTo>
                    <a:pt x="3203" y="1096"/>
                    <a:pt x="2608" y="1548"/>
                    <a:pt x="1989" y="2012"/>
                  </a:cubicBezTo>
                  <a:cubicBezTo>
                    <a:pt x="1715" y="1322"/>
                    <a:pt x="1465" y="679"/>
                    <a:pt x="1215" y="48"/>
                  </a:cubicBezTo>
                  <a:lnTo>
                    <a:pt x="1001" y="0"/>
                  </a:ln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21;p63">
              <a:extLst>
                <a:ext uri="{FF2B5EF4-FFF2-40B4-BE49-F238E27FC236}">
                  <a16:creationId xmlns:a16="http://schemas.microsoft.com/office/drawing/2014/main" id="{DDC3E5A4-9B55-B87E-B8D0-D41908C8F1EF}"/>
                </a:ext>
              </a:extLst>
            </p:cNvPr>
            <p:cNvSpPr/>
            <p:nvPr/>
          </p:nvSpPr>
          <p:spPr>
            <a:xfrm>
              <a:off x="2053825" y="1822375"/>
              <a:ext cx="661100" cy="542850"/>
            </a:xfrm>
            <a:custGeom>
              <a:avLst/>
              <a:gdLst/>
              <a:ahLst/>
              <a:cxnLst/>
              <a:rect l="l" t="t" r="r" b="b"/>
              <a:pathLst>
                <a:path w="26444" h="21714" extrusionOk="0">
                  <a:moveTo>
                    <a:pt x="13747" y="1"/>
                  </a:moveTo>
                  <a:cubicBezTo>
                    <a:pt x="12336" y="1"/>
                    <a:pt x="10926" y="270"/>
                    <a:pt x="9597" y="870"/>
                  </a:cubicBezTo>
                  <a:cubicBezTo>
                    <a:pt x="6049" y="2477"/>
                    <a:pt x="4215" y="6109"/>
                    <a:pt x="3786" y="10026"/>
                  </a:cubicBezTo>
                  <a:cubicBezTo>
                    <a:pt x="3595" y="9977"/>
                    <a:pt x="3400" y="9954"/>
                    <a:pt x="3204" y="9954"/>
                  </a:cubicBezTo>
                  <a:cubicBezTo>
                    <a:pt x="2140" y="9954"/>
                    <a:pt x="1056" y="10633"/>
                    <a:pt x="584" y="11669"/>
                  </a:cubicBezTo>
                  <a:cubicBezTo>
                    <a:pt x="0" y="12895"/>
                    <a:pt x="310" y="14490"/>
                    <a:pt x="1298" y="15288"/>
                  </a:cubicBezTo>
                  <a:cubicBezTo>
                    <a:pt x="1751" y="15664"/>
                    <a:pt x="2324" y="15850"/>
                    <a:pt x="2907" y="15850"/>
                  </a:cubicBezTo>
                  <a:cubicBezTo>
                    <a:pt x="3581" y="15850"/>
                    <a:pt x="4268" y="15601"/>
                    <a:pt x="4798" y="15110"/>
                  </a:cubicBezTo>
                  <a:lnTo>
                    <a:pt x="4798" y="15110"/>
                  </a:lnTo>
                  <a:cubicBezTo>
                    <a:pt x="4501" y="16550"/>
                    <a:pt x="5298" y="18074"/>
                    <a:pt x="6560" y="18515"/>
                  </a:cubicBezTo>
                  <a:cubicBezTo>
                    <a:pt x="6808" y="18598"/>
                    <a:pt x="7067" y="18638"/>
                    <a:pt x="7327" y="18638"/>
                  </a:cubicBezTo>
                  <a:cubicBezTo>
                    <a:pt x="8405" y="18638"/>
                    <a:pt x="9512" y="17958"/>
                    <a:pt x="10001" y="16884"/>
                  </a:cubicBezTo>
                  <a:lnTo>
                    <a:pt x="10001" y="16884"/>
                  </a:lnTo>
                  <a:cubicBezTo>
                    <a:pt x="9859" y="18300"/>
                    <a:pt x="10811" y="19705"/>
                    <a:pt x="12085" y="20003"/>
                  </a:cubicBezTo>
                  <a:cubicBezTo>
                    <a:pt x="12334" y="20089"/>
                    <a:pt x="12596" y="20130"/>
                    <a:pt x="12860" y="20130"/>
                  </a:cubicBezTo>
                  <a:cubicBezTo>
                    <a:pt x="13908" y="20130"/>
                    <a:pt x="14996" y="19485"/>
                    <a:pt x="15490" y="18467"/>
                  </a:cubicBezTo>
                  <a:lnTo>
                    <a:pt x="15490" y="18467"/>
                  </a:lnTo>
                  <a:cubicBezTo>
                    <a:pt x="15312" y="19908"/>
                    <a:pt x="16252" y="21348"/>
                    <a:pt x="17562" y="21646"/>
                  </a:cubicBezTo>
                  <a:cubicBezTo>
                    <a:pt x="17732" y="21685"/>
                    <a:pt x="17906" y="21704"/>
                    <a:pt x="18081" y="21704"/>
                  </a:cubicBezTo>
                  <a:cubicBezTo>
                    <a:pt x="19237" y="21704"/>
                    <a:pt x="20427" y="20883"/>
                    <a:pt x="20872" y="19694"/>
                  </a:cubicBezTo>
                  <a:cubicBezTo>
                    <a:pt x="21178" y="20874"/>
                    <a:pt x="22288" y="21714"/>
                    <a:pt x="23435" y="21714"/>
                  </a:cubicBezTo>
                  <a:cubicBezTo>
                    <a:pt x="23537" y="21714"/>
                    <a:pt x="23639" y="21707"/>
                    <a:pt x="23741" y="21694"/>
                  </a:cubicBezTo>
                  <a:cubicBezTo>
                    <a:pt x="24991" y="21563"/>
                    <a:pt x="26111" y="20372"/>
                    <a:pt x="26253" y="19015"/>
                  </a:cubicBezTo>
                  <a:cubicBezTo>
                    <a:pt x="26408" y="17658"/>
                    <a:pt x="25599" y="16312"/>
                    <a:pt x="24396" y="15919"/>
                  </a:cubicBezTo>
                  <a:cubicBezTo>
                    <a:pt x="26111" y="12359"/>
                    <a:pt x="26444" y="8311"/>
                    <a:pt x="24289" y="5073"/>
                  </a:cubicBezTo>
                  <a:cubicBezTo>
                    <a:pt x="22729" y="2727"/>
                    <a:pt x="20253" y="1286"/>
                    <a:pt x="17609" y="644"/>
                  </a:cubicBezTo>
                  <a:cubicBezTo>
                    <a:pt x="16362" y="231"/>
                    <a:pt x="15054" y="1"/>
                    <a:pt x="13747" y="1"/>
                  </a:cubicBezTo>
                  <a:close/>
                </a:path>
              </a:pathLst>
            </a:custGeom>
            <a:solidFill>
              <a:srgbClr val="FF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22;p63">
              <a:extLst>
                <a:ext uri="{FF2B5EF4-FFF2-40B4-BE49-F238E27FC236}">
                  <a16:creationId xmlns:a16="http://schemas.microsoft.com/office/drawing/2014/main" id="{3DBBF1F7-1666-F470-8E62-EB9BE18AFEFA}"/>
                </a:ext>
              </a:extLst>
            </p:cNvPr>
            <p:cNvSpPr/>
            <p:nvPr/>
          </p:nvSpPr>
          <p:spPr>
            <a:xfrm>
              <a:off x="2324975" y="2010150"/>
              <a:ext cx="25325" cy="72725"/>
            </a:xfrm>
            <a:custGeom>
              <a:avLst/>
              <a:gdLst/>
              <a:ahLst/>
              <a:cxnLst/>
              <a:rect l="l" t="t" r="r" b="b"/>
              <a:pathLst>
                <a:path w="1013" h="2909" extrusionOk="0">
                  <a:moveTo>
                    <a:pt x="921" y="1"/>
                  </a:moveTo>
                  <a:cubicBezTo>
                    <a:pt x="820" y="1"/>
                    <a:pt x="566" y="619"/>
                    <a:pt x="346" y="1395"/>
                  </a:cubicBezTo>
                  <a:cubicBezTo>
                    <a:pt x="108" y="2205"/>
                    <a:pt x="1" y="2872"/>
                    <a:pt x="96" y="2908"/>
                  </a:cubicBezTo>
                  <a:cubicBezTo>
                    <a:pt x="98" y="2908"/>
                    <a:pt x="99" y="2908"/>
                    <a:pt x="101" y="2908"/>
                  </a:cubicBezTo>
                  <a:cubicBezTo>
                    <a:pt x="190" y="2908"/>
                    <a:pt x="457" y="2297"/>
                    <a:pt x="679" y="1503"/>
                  </a:cubicBezTo>
                  <a:cubicBezTo>
                    <a:pt x="894" y="705"/>
                    <a:pt x="1013" y="26"/>
                    <a:pt x="929" y="2"/>
                  </a:cubicBezTo>
                  <a:cubicBezTo>
                    <a:pt x="927" y="1"/>
                    <a:pt x="924" y="1"/>
                    <a:pt x="921"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23;p63">
              <a:extLst>
                <a:ext uri="{FF2B5EF4-FFF2-40B4-BE49-F238E27FC236}">
                  <a16:creationId xmlns:a16="http://schemas.microsoft.com/office/drawing/2014/main" id="{D8E114BE-B756-AAE0-9658-797DE3D8F912}"/>
                </a:ext>
              </a:extLst>
            </p:cNvPr>
            <p:cNvSpPr/>
            <p:nvPr/>
          </p:nvSpPr>
          <p:spPr>
            <a:xfrm>
              <a:off x="2505950" y="2061950"/>
              <a:ext cx="25325" cy="72425"/>
            </a:xfrm>
            <a:custGeom>
              <a:avLst/>
              <a:gdLst/>
              <a:ahLst/>
              <a:cxnLst/>
              <a:rect l="l" t="t" r="r" b="b"/>
              <a:pathLst>
                <a:path w="1013" h="2897" extrusionOk="0">
                  <a:moveTo>
                    <a:pt x="910" y="1"/>
                  </a:moveTo>
                  <a:cubicBezTo>
                    <a:pt x="819" y="1"/>
                    <a:pt x="555" y="619"/>
                    <a:pt x="346" y="1395"/>
                  </a:cubicBezTo>
                  <a:cubicBezTo>
                    <a:pt x="120" y="2205"/>
                    <a:pt x="1" y="2872"/>
                    <a:pt x="84" y="2895"/>
                  </a:cubicBezTo>
                  <a:cubicBezTo>
                    <a:pt x="87" y="2896"/>
                    <a:pt x="89" y="2897"/>
                    <a:pt x="92" y="2897"/>
                  </a:cubicBezTo>
                  <a:cubicBezTo>
                    <a:pt x="193" y="2897"/>
                    <a:pt x="447" y="2278"/>
                    <a:pt x="667" y="1502"/>
                  </a:cubicBezTo>
                  <a:cubicBezTo>
                    <a:pt x="894" y="693"/>
                    <a:pt x="1013" y="26"/>
                    <a:pt x="918" y="2"/>
                  </a:cubicBezTo>
                  <a:cubicBezTo>
                    <a:pt x="915" y="1"/>
                    <a:pt x="913" y="1"/>
                    <a:pt x="910"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24;p63">
              <a:extLst>
                <a:ext uri="{FF2B5EF4-FFF2-40B4-BE49-F238E27FC236}">
                  <a16:creationId xmlns:a16="http://schemas.microsoft.com/office/drawing/2014/main" id="{891573DE-204C-5A34-06F8-DAB56A282A6A}"/>
                </a:ext>
              </a:extLst>
            </p:cNvPr>
            <p:cNvSpPr/>
            <p:nvPr/>
          </p:nvSpPr>
          <p:spPr>
            <a:xfrm>
              <a:off x="2375875" y="2056625"/>
              <a:ext cx="103025" cy="66050"/>
            </a:xfrm>
            <a:custGeom>
              <a:avLst/>
              <a:gdLst/>
              <a:ahLst/>
              <a:cxnLst/>
              <a:rect l="l" t="t" r="r" b="b"/>
              <a:pathLst>
                <a:path w="4121" h="2642" extrusionOk="0">
                  <a:moveTo>
                    <a:pt x="167" y="1"/>
                  </a:moveTo>
                  <a:cubicBezTo>
                    <a:pt x="155" y="1"/>
                    <a:pt x="96" y="72"/>
                    <a:pt x="60" y="239"/>
                  </a:cubicBezTo>
                  <a:cubicBezTo>
                    <a:pt x="25" y="406"/>
                    <a:pt x="1" y="656"/>
                    <a:pt x="60" y="953"/>
                  </a:cubicBezTo>
                  <a:cubicBezTo>
                    <a:pt x="120" y="1251"/>
                    <a:pt x="263" y="1608"/>
                    <a:pt x="525" y="1918"/>
                  </a:cubicBezTo>
                  <a:cubicBezTo>
                    <a:pt x="798" y="2239"/>
                    <a:pt x="1215" y="2489"/>
                    <a:pt x="1668" y="2596"/>
                  </a:cubicBezTo>
                  <a:cubicBezTo>
                    <a:pt x="1816" y="2627"/>
                    <a:pt x="1965" y="2641"/>
                    <a:pt x="2112" y="2641"/>
                  </a:cubicBezTo>
                  <a:cubicBezTo>
                    <a:pt x="2425" y="2641"/>
                    <a:pt x="2726" y="2575"/>
                    <a:pt x="2977" y="2453"/>
                  </a:cubicBezTo>
                  <a:cubicBezTo>
                    <a:pt x="3358" y="2275"/>
                    <a:pt x="3620" y="2013"/>
                    <a:pt x="3799" y="1763"/>
                  </a:cubicBezTo>
                  <a:cubicBezTo>
                    <a:pt x="3977" y="1501"/>
                    <a:pt x="4049" y="1263"/>
                    <a:pt x="4085" y="1108"/>
                  </a:cubicBezTo>
                  <a:cubicBezTo>
                    <a:pt x="4120" y="929"/>
                    <a:pt x="4096" y="834"/>
                    <a:pt x="4085" y="822"/>
                  </a:cubicBezTo>
                  <a:cubicBezTo>
                    <a:pt x="4084" y="822"/>
                    <a:pt x="4083" y="822"/>
                    <a:pt x="4082" y="822"/>
                  </a:cubicBezTo>
                  <a:cubicBezTo>
                    <a:pt x="4023" y="822"/>
                    <a:pt x="3960" y="1175"/>
                    <a:pt x="3608" y="1596"/>
                  </a:cubicBezTo>
                  <a:cubicBezTo>
                    <a:pt x="3430" y="1799"/>
                    <a:pt x="3180" y="2013"/>
                    <a:pt x="2846" y="2144"/>
                  </a:cubicBezTo>
                  <a:cubicBezTo>
                    <a:pt x="2634" y="2230"/>
                    <a:pt x="2390" y="2281"/>
                    <a:pt x="2132" y="2281"/>
                  </a:cubicBezTo>
                  <a:cubicBezTo>
                    <a:pt x="2000" y="2281"/>
                    <a:pt x="1864" y="2267"/>
                    <a:pt x="1727" y="2239"/>
                  </a:cubicBezTo>
                  <a:cubicBezTo>
                    <a:pt x="1334" y="2144"/>
                    <a:pt x="989" y="1953"/>
                    <a:pt x="751" y="1703"/>
                  </a:cubicBezTo>
                  <a:cubicBezTo>
                    <a:pt x="513" y="1441"/>
                    <a:pt x="358" y="1144"/>
                    <a:pt x="286" y="894"/>
                  </a:cubicBezTo>
                  <a:cubicBezTo>
                    <a:pt x="144" y="370"/>
                    <a:pt x="215" y="1"/>
                    <a:pt x="167"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5;p63">
              <a:extLst>
                <a:ext uri="{FF2B5EF4-FFF2-40B4-BE49-F238E27FC236}">
                  <a16:creationId xmlns:a16="http://schemas.microsoft.com/office/drawing/2014/main" id="{08BC0D4A-1A50-7DFF-D233-DEA511FB6978}"/>
                </a:ext>
              </a:extLst>
            </p:cNvPr>
            <p:cNvSpPr/>
            <p:nvPr/>
          </p:nvSpPr>
          <p:spPr>
            <a:xfrm>
              <a:off x="2320225" y="1854025"/>
              <a:ext cx="92600" cy="32250"/>
            </a:xfrm>
            <a:custGeom>
              <a:avLst/>
              <a:gdLst/>
              <a:ahLst/>
              <a:cxnLst/>
              <a:rect l="l" t="t" r="r" b="b"/>
              <a:pathLst>
                <a:path w="3704" h="1290" extrusionOk="0">
                  <a:moveTo>
                    <a:pt x="2942" y="1"/>
                  </a:moveTo>
                  <a:cubicBezTo>
                    <a:pt x="2610" y="1"/>
                    <a:pt x="2188" y="55"/>
                    <a:pt x="1739" y="163"/>
                  </a:cubicBezTo>
                  <a:cubicBezTo>
                    <a:pt x="750" y="378"/>
                    <a:pt x="0" y="794"/>
                    <a:pt x="60" y="1068"/>
                  </a:cubicBezTo>
                  <a:cubicBezTo>
                    <a:pt x="93" y="1214"/>
                    <a:pt x="368" y="1289"/>
                    <a:pt x="776" y="1289"/>
                  </a:cubicBezTo>
                  <a:cubicBezTo>
                    <a:pt x="1105" y="1289"/>
                    <a:pt x="1519" y="1240"/>
                    <a:pt x="1965" y="1140"/>
                  </a:cubicBezTo>
                  <a:cubicBezTo>
                    <a:pt x="2965" y="913"/>
                    <a:pt x="3703" y="497"/>
                    <a:pt x="3644" y="235"/>
                  </a:cubicBezTo>
                  <a:cubicBezTo>
                    <a:pt x="3611" y="79"/>
                    <a:pt x="3341" y="1"/>
                    <a:pt x="2942" y="1"/>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6;p63">
              <a:extLst>
                <a:ext uri="{FF2B5EF4-FFF2-40B4-BE49-F238E27FC236}">
                  <a16:creationId xmlns:a16="http://schemas.microsoft.com/office/drawing/2014/main" id="{B83F8459-D4EC-53AD-F773-197104B26E42}"/>
                </a:ext>
              </a:extLst>
            </p:cNvPr>
            <p:cNvSpPr/>
            <p:nvPr/>
          </p:nvSpPr>
          <p:spPr>
            <a:xfrm>
              <a:off x="2268425" y="1891150"/>
              <a:ext cx="81575" cy="59700"/>
            </a:xfrm>
            <a:custGeom>
              <a:avLst/>
              <a:gdLst/>
              <a:ahLst/>
              <a:cxnLst/>
              <a:rect l="l" t="t" r="r" b="b"/>
              <a:pathLst>
                <a:path w="3263" h="2388" extrusionOk="0">
                  <a:moveTo>
                    <a:pt x="359" y="0"/>
                  </a:moveTo>
                  <a:cubicBezTo>
                    <a:pt x="271" y="0"/>
                    <a:pt x="205" y="23"/>
                    <a:pt x="167" y="71"/>
                  </a:cubicBezTo>
                  <a:cubicBezTo>
                    <a:pt x="1" y="298"/>
                    <a:pt x="513" y="976"/>
                    <a:pt x="1322" y="1595"/>
                  </a:cubicBezTo>
                  <a:cubicBezTo>
                    <a:pt x="1962" y="2085"/>
                    <a:pt x="2594" y="2388"/>
                    <a:pt x="2914" y="2388"/>
                  </a:cubicBezTo>
                  <a:cubicBezTo>
                    <a:pt x="2998" y="2388"/>
                    <a:pt x="3061" y="2367"/>
                    <a:pt x="3096" y="2322"/>
                  </a:cubicBezTo>
                  <a:cubicBezTo>
                    <a:pt x="3263" y="2095"/>
                    <a:pt x="2751" y="1417"/>
                    <a:pt x="1941" y="798"/>
                  </a:cubicBezTo>
                  <a:cubicBezTo>
                    <a:pt x="1304" y="311"/>
                    <a:pt x="682" y="0"/>
                    <a:pt x="359"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27;p63">
              <a:extLst>
                <a:ext uri="{FF2B5EF4-FFF2-40B4-BE49-F238E27FC236}">
                  <a16:creationId xmlns:a16="http://schemas.microsoft.com/office/drawing/2014/main" id="{F1233871-99E3-3CDA-A3B4-EA26B9B4EDF5}"/>
                </a:ext>
              </a:extLst>
            </p:cNvPr>
            <p:cNvSpPr/>
            <p:nvPr/>
          </p:nvSpPr>
          <p:spPr>
            <a:xfrm>
              <a:off x="2413675" y="1918075"/>
              <a:ext cx="57775" cy="81300"/>
            </a:xfrm>
            <a:custGeom>
              <a:avLst/>
              <a:gdLst/>
              <a:ahLst/>
              <a:cxnLst/>
              <a:rect l="l" t="t" r="r" b="b"/>
              <a:pathLst>
                <a:path w="2311" h="3252" extrusionOk="0">
                  <a:moveTo>
                    <a:pt x="314" y="0"/>
                  </a:moveTo>
                  <a:cubicBezTo>
                    <a:pt x="286" y="0"/>
                    <a:pt x="261" y="6"/>
                    <a:pt x="239" y="18"/>
                  </a:cubicBezTo>
                  <a:cubicBezTo>
                    <a:pt x="1" y="173"/>
                    <a:pt x="203" y="1007"/>
                    <a:pt x="715" y="1876"/>
                  </a:cubicBezTo>
                  <a:cubicBezTo>
                    <a:pt x="1169" y="2686"/>
                    <a:pt x="1721" y="3251"/>
                    <a:pt x="1997" y="3251"/>
                  </a:cubicBezTo>
                  <a:cubicBezTo>
                    <a:pt x="2025" y="3251"/>
                    <a:pt x="2050" y="3245"/>
                    <a:pt x="2072" y="3233"/>
                  </a:cubicBezTo>
                  <a:cubicBezTo>
                    <a:pt x="2311" y="3102"/>
                    <a:pt x="2096" y="2269"/>
                    <a:pt x="1596" y="1376"/>
                  </a:cubicBezTo>
                  <a:cubicBezTo>
                    <a:pt x="1132" y="565"/>
                    <a:pt x="589" y="0"/>
                    <a:pt x="314"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28;p63">
              <a:extLst>
                <a:ext uri="{FF2B5EF4-FFF2-40B4-BE49-F238E27FC236}">
                  <a16:creationId xmlns:a16="http://schemas.microsoft.com/office/drawing/2014/main" id="{76078B15-E256-EF9B-EC50-45FF2CFA2026}"/>
                </a:ext>
              </a:extLst>
            </p:cNvPr>
            <p:cNvSpPr/>
            <p:nvPr/>
          </p:nvSpPr>
          <p:spPr>
            <a:xfrm>
              <a:off x="2478575" y="1882000"/>
              <a:ext cx="91700" cy="38850"/>
            </a:xfrm>
            <a:custGeom>
              <a:avLst/>
              <a:gdLst/>
              <a:ahLst/>
              <a:cxnLst/>
              <a:rect l="l" t="t" r="r" b="b"/>
              <a:pathLst>
                <a:path w="3668" h="1554" extrusionOk="0">
                  <a:moveTo>
                    <a:pt x="3108" y="0"/>
                  </a:moveTo>
                  <a:cubicBezTo>
                    <a:pt x="2749" y="0"/>
                    <a:pt x="2226" y="101"/>
                    <a:pt x="1667" y="295"/>
                  </a:cubicBezTo>
                  <a:cubicBezTo>
                    <a:pt x="715" y="640"/>
                    <a:pt x="0" y="1128"/>
                    <a:pt x="96" y="1390"/>
                  </a:cubicBezTo>
                  <a:cubicBezTo>
                    <a:pt x="136" y="1500"/>
                    <a:pt x="310" y="1553"/>
                    <a:pt x="571" y="1553"/>
                  </a:cubicBezTo>
                  <a:cubicBezTo>
                    <a:pt x="931" y="1553"/>
                    <a:pt x="1454" y="1452"/>
                    <a:pt x="2013" y="1259"/>
                  </a:cubicBezTo>
                  <a:cubicBezTo>
                    <a:pt x="2965" y="914"/>
                    <a:pt x="3667" y="425"/>
                    <a:pt x="3584" y="164"/>
                  </a:cubicBezTo>
                  <a:cubicBezTo>
                    <a:pt x="3544" y="53"/>
                    <a:pt x="3369" y="0"/>
                    <a:pt x="3108"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29;p63">
              <a:extLst>
                <a:ext uri="{FF2B5EF4-FFF2-40B4-BE49-F238E27FC236}">
                  <a16:creationId xmlns:a16="http://schemas.microsoft.com/office/drawing/2014/main" id="{C3ACFDA2-4EBB-33F0-F260-13BBB4A50471}"/>
                </a:ext>
              </a:extLst>
            </p:cNvPr>
            <p:cNvSpPr/>
            <p:nvPr/>
          </p:nvSpPr>
          <p:spPr>
            <a:xfrm>
              <a:off x="2539300" y="1971875"/>
              <a:ext cx="92000" cy="35600"/>
            </a:xfrm>
            <a:custGeom>
              <a:avLst/>
              <a:gdLst/>
              <a:ahLst/>
              <a:cxnLst/>
              <a:rect l="l" t="t" r="r" b="b"/>
              <a:pathLst>
                <a:path w="3680" h="1424" extrusionOk="0">
                  <a:moveTo>
                    <a:pt x="652" y="0"/>
                  </a:moveTo>
                  <a:cubicBezTo>
                    <a:pt x="332" y="0"/>
                    <a:pt x="118" y="63"/>
                    <a:pt x="84" y="188"/>
                  </a:cubicBezTo>
                  <a:cubicBezTo>
                    <a:pt x="0" y="462"/>
                    <a:pt x="715" y="926"/>
                    <a:pt x="1703" y="1200"/>
                  </a:cubicBezTo>
                  <a:cubicBezTo>
                    <a:pt x="2206" y="1349"/>
                    <a:pt x="2683" y="1424"/>
                    <a:pt x="3035" y="1424"/>
                  </a:cubicBezTo>
                  <a:cubicBezTo>
                    <a:pt x="3357" y="1424"/>
                    <a:pt x="3574" y="1361"/>
                    <a:pt x="3608" y="1236"/>
                  </a:cubicBezTo>
                  <a:cubicBezTo>
                    <a:pt x="3679" y="962"/>
                    <a:pt x="2953" y="510"/>
                    <a:pt x="1989" y="224"/>
                  </a:cubicBezTo>
                  <a:cubicBezTo>
                    <a:pt x="1479" y="75"/>
                    <a:pt x="1002" y="0"/>
                    <a:pt x="652" y="0"/>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0;p63">
              <a:extLst>
                <a:ext uri="{FF2B5EF4-FFF2-40B4-BE49-F238E27FC236}">
                  <a16:creationId xmlns:a16="http://schemas.microsoft.com/office/drawing/2014/main" id="{74634B36-F86E-3C3A-F5A7-B51DA474B490}"/>
                </a:ext>
              </a:extLst>
            </p:cNvPr>
            <p:cNvSpPr/>
            <p:nvPr/>
          </p:nvSpPr>
          <p:spPr>
            <a:xfrm>
              <a:off x="2505950" y="1786675"/>
              <a:ext cx="170000" cy="152800"/>
            </a:xfrm>
            <a:custGeom>
              <a:avLst/>
              <a:gdLst/>
              <a:ahLst/>
              <a:cxnLst/>
              <a:rect l="l" t="t" r="r" b="b"/>
              <a:pathLst>
                <a:path w="6800" h="6112" extrusionOk="0">
                  <a:moveTo>
                    <a:pt x="3398" y="0"/>
                  </a:moveTo>
                  <a:cubicBezTo>
                    <a:pt x="2068" y="0"/>
                    <a:pt x="839" y="875"/>
                    <a:pt x="465" y="2214"/>
                  </a:cubicBezTo>
                  <a:cubicBezTo>
                    <a:pt x="1" y="3834"/>
                    <a:pt x="941" y="5536"/>
                    <a:pt x="2561" y="5989"/>
                  </a:cubicBezTo>
                  <a:cubicBezTo>
                    <a:pt x="2844" y="6072"/>
                    <a:pt x="3129" y="6112"/>
                    <a:pt x="3410" y="6112"/>
                  </a:cubicBezTo>
                  <a:cubicBezTo>
                    <a:pt x="4737" y="6112"/>
                    <a:pt x="5962" y="5229"/>
                    <a:pt x="6335" y="3893"/>
                  </a:cubicBezTo>
                  <a:cubicBezTo>
                    <a:pt x="6799" y="2274"/>
                    <a:pt x="5859" y="571"/>
                    <a:pt x="4239" y="119"/>
                  </a:cubicBezTo>
                  <a:cubicBezTo>
                    <a:pt x="3959" y="39"/>
                    <a:pt x="3677" y="0"/>
                    <a:pt x="3398"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1;p63">
              <a:extLst>
                <a:ext uri="{FF2B5EF4-FFF2-40B4-BE49-F238E27FC236}">
                  <a16:creationId xmlns:a16="http://schemas.microsoft.com/office/drawing/2014/main" id="{D275BB2E-628B-2EE7-5C45-04C4D9858D0D}"/>
                </a:ext>
              </a:extLst>
            </p:cNvPr>
            <p:cNvSpPr/>
            <p:nvPr/>
          </p:nvSpPr>
          <p:spPr>
            <a:xfrm>
              <a:off x="2575600" y="1805100"/>
              <a:ext cx="67300" cy="30550"/>
            </a:xfrm>
            <a:custGeom>
              <a:avLst/>
              <a:gdLst/>
              <a:ahLst/>
              <a:cxnLst/>
              <a:rect l="l" t="t" r="r" b="b"/>
              <a:pathLst>
                <a:path w="2692" h="1222" extrusionOk="0">
                  <a:moveTo>
                    <a:pt x="29" y="0"/>
                  </a:moveTo>
                  <a:cubicBezTo>
                    <a:pt x="27" y="0"/>
                    <a:pt x="26" y="1"/>
                    <a:pt x="25" y="1"/>
                  </a:cubicBezTo>
                  <a:cubicBezTo>
                    <a:pt x="1" y="13"/>
                    <a:pt x="37" y="192"/>
                    <a:pt x="203" y="430"/>
                  </a:cubicBezTo>
                  <a:cubicBezTo>
                    <a:pt x="370" y="668"/>
                    <a:pt x="679" y="965"/>
                    <a:pt x="1108" y="1120"/>
                  </a:cubicBezTo>
                  <a:cubicBezTo>
                    <a:pt x="1328" y="1192"/>
                    <a:pt x="1546" y="1221"/>
                    <a:pt x="1744" y="1221"/>
                  </a:cubicBezTo>
                  <a:cubicBezTo>
                    <a:pt x="1942" y="1221"/>
                    <a:pt x="2120" y="1192"/>
                    <a:pt x="2263" y="1144"/>
                  </a:cubicBezTo>
                  <a:cubicBezTo>
                    <a:pt x="2537" y="1085"/>
                    <a:pt x="2692" y="965"/>
                    <a:pt x="2680" y="942"/>
                  </a:cubicBezTo>
                  <a:cubicBezTo>
                    <a:pt x="2675" y="934"/>
                    <a:pt x="2663" y="931"/>
                    <a:pt x="2646" y="931"/>
                  </a:cubicBezTo>
                  <a:cubicBezTo>
                    <a:pt x="2583" y="931"/>
                    <a:pt x="2442" y="973"/>
                    <a:pt x="2227" y="1001"/>
                  </a:cubicBezTo>
                  <a:cubicBezTo>
                    <a:pt x="2149" y="1008"/>
                    <a:pt x="2060" y="1013"/>
                    <a:pt x="1964" y="1013"/>
                  </a:cubicBezTo>
                  <a:cubicBezTo>
                    <a:pt x="1738" y="1013"/>
                    <a:pt x="1470" y="986"/>
                    <a:pt x="1203" y="894"/>
                  </a:cubicBezTo>
                  <a:cubicBezTo>
                    <a:pt x="810" y="763"/>
                    <a:pt x="537" y="525"/>
                    <a:pt x="334" y="323"/>
                  </a:cubicBezTo>
                  <a:cubicBezTo>
                    <a:pt x="151" y="139"/>
                    <a:pt x="67" y="0"/>
                    <a:pt x="29"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2;p63">
              <a:extLst>
                <a:ext uri="{FF2B5EF4-FFF2-40B4-BE49-F238E27FC236}">
                  <a16:creationId xmlns:a16="http://schemas.microsoft.com/office/drawing/2014/main" id="{64F25FDE-5EDB-055F-CB15-AE14FA674280}"/>
                </a:ext>
              </a:extLst>
            </p:cNvPr>
            <p:cNvSpPr/>
            <p:nvPr/>
          </p:nvSpPr>
          <p:spPr>
            <a:xfrm>
              <a:off x="2605075" y="1768900"/>
              <a:ext cx="40800" cy="64525"/>
            </a:xfrm>
            <a:custGeom>
              <a:avLst/>
              <a:gdLst/>
              <a:ahLst/>
              <a:cxnLst/>
              <a:rect l="l" t="t" r="r" b="b"/>
              <a:pathLst>
                <a:path w="1632" h="2581" extrusionOk="0">
                  <a:moveTo>
                    <a:pt x="1568" y="0"/>
                  </a:moveTo>
                  <a:cubicBezTo>
                    <a:pt x="1520" y="0"/>
                    <a:pt x="1371" y="85"/>
                    <a:pt x="1179" y="247"/>
                  </a:cubicBezTo>
                  <a:cubicBezTo>
                    <a:pt x="953" y="425"/>
                    <a:pt x="691" y="723"/>
                    <a:pt x="465" y="1092"/>
                  </a:cubicBezTo>
                  <a:cubicBezTo>
                    <a:pt x="239" y="1461"/>
                    <a:pt x="108" y="1854"/>
                    <a:pt x="60" y="2116"/>
                  </a:cubicBezTo>
                  <a:cubicBezTo>
                    <a:pt x="1" y="2402"/>
                    <a:pt x="24" y="2580"/>
                    <a:pt x="48" y="2580"/>
                  </a:cubicBezTo>
                  <a:cubicBezTo>
                    <a:pt x="49" y="2580"/>
                    <a:pt x="49" y="2580"/>
                    <a:pt x="50" y="2580"/>
                  </a:cubicBezTo>
                  <a:cubicBezTo>
                    <a:pt x="122" y="2580"/>
                    <a:pt x="266" y="1919"/>
                    <a:pt x="679" y="1211"/>
                  </a:cubicBezTo>
                  <a:cubicBezTo>
                    <a:pt x="1108" y="497"/>
                    <a:pt x="1632" y="68"/>
                    <a:pt x="1584" y="8"/>
                  </a:cubicBezTo>
                  <a:cubicBezTo>
                    <a:pt x="1582" y="3"/>
                    <a:pt x="1577" y="0"/>
                    <a:pt x="1568"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708;p63">
            <a:extLst>
              <a:ext uri="{FF2B5EF4-FFF2-40B4-BE49-F238E27FC236}">
                <a16:creationId xmlns:a16="http://schemas.microsoft.com/office/drawing/2014/main" id="{CC9FFAFF-A5AE-895F-100E-2E18466F2B91}"/>
              </a:ext>
            </a:extLst>
          </p:cNvPr>
          <p:cNvGrpSpPr/>
          <p:nvPr/>
        </p:nvGrpSpPr>
        <p:grpSpPr>
          <a:xfrm>
            <a:off x="2921582" y="2862675"/>
            <a:ext cx="558684" cy="897602"/>
            <a:chOff x="3748075" y="3296375"/>
            <a:chExt cx="681050" cy="1094200"/>
          </a:xfrm>
        </p:grpSpPr>
        <p:sp>
          <p:nvSpPr>
            <p:cNvPr id="28" name="Google Shape;3709;p63">
              <a:extLst>
                <a:ext uri="{FF2B5EF4-FFF2-40B4-BE49-F238E27FC236}">
                  <a16:creationId xmlns:a16="http://schemas.microsoft.com/office/drawing/2014/main" id="{6CCB6720-5545-7895-A539-3D3444519C93}"/>
                </a:ext>
              </a:extLst>
            </p:cNvPr>
            <p:cNvSpPr/>
            <p:nvPr/>
          </p:nvSpPr>
          <p:spPr>
            <a:xfrm>
              <a:off x="3748075" y="3296375"/>
              <a:ext cx="681050" cy="1094200"/>
            </a:xfrm>
            <a:custGeom>
              <a:avLst/>
              <a:gdLst/>
              <a:ahLst/>
              <a:cxnLst/>
              <a:rect l="l" t="t" r="r" b="b"/>
              <a:pathLst>
                <a:path w="27242" h="43768" extrusionOk="0">
                  <a:moveTo>
                    <a:pt x="5704" y="0"/>
                  </a:moveTo>
                  <a:cubicBezTo>
                    <a:pt x="5299" y="0"/>
                    <a:pt x="4942" y="167"/>
                    <a:pt x="4632" y="453"/>
                  </a:cubicBezTo>
                  <a:cubicBezTo>
                    <a:pt x="4430" y="346"/>
                    <a:pt x="4203" y="286"/>
                    <a:pt x="3930" y="286"/>
                  </a:cubicBezTo>
                  <a:cubicBezTo>
                    <a:pt x="3715" y="286"/>
                    <a:pt x="3501" y="322"/>
                    <a:pt x="3310" y="417"/>
                  </a:cubicBezTo>
                  <a:cubicBezTo>
                    <a:pt x="2715" y="703"/>
                    <a:pt x="2382" y="1322"/>
                    <a:pt x="2429" y="2084"/>
                  </a:cubicBezTo>
                  <a:cubicBezTo>
                    <a:pt x="2465" y="2489"/>
                    <a:pt x="2584" y="2929"/>
                    <a:pt x="2787" y="3370"/>
                  </a:cubicBezTo>
                  <a:cubicBezTo>
                    <a:pt x="2894" y="3584"/>
                    <a:pt x="3084" y="3941"/>
                    <a:pt x="3370" y="4263"/>
                  </a:cubicBezTo>
                  <a:cubicBezTo>
                    <a:pt x="3013" y="6072"/>
                    <a:pt x="2763" y="9061"/>
                    <a:pt x="4287" y="11311"/>
                  </a:cubicBezTo>
                  <a:cubicBezTo>
                    <a:pt x="4203" y="11645"/>
                    <a:pt x="4132" y="11966"/>
                    <a:pt x="4072" y="12311"/>
                  </a:cubicBezTo>
                  <a:cubicBezTo>
                    <a:pt x="3060" y="12573"/>
                    <a:pt x="2203" y="13288"/>
                    <a:pt x="1786" y="14264"/>
                  </a:cubicBezTo>
                  <a:cubicBezTo>
                    <a:pt x="1215" y="15645"/>
                    <a:pt x="1644" y="17324"/>
                    <a:pt x="2822" y="18252"/>
                  </a:cubicBezTo>
                  <a:cubicBezTo>
                    <a:pt x="2834" y="18264"/>
                    <a:pt x="2858" y="18276"/>
                    <a:pt x="2882" y="18288"/>
                  </a:cubicBezTo>
                  <a:cubicBezTo>
                    <a:pt x="2406" y="19503"/>
                    <a:pt x="2167" y="20777"/>
                    <a:pt x="2191" y="22039"/>
                  </a:cubicBezTo>
                  <a:cubicBezTo>
                    <a:pt x="1274" y="22491"/>
                    <a:pt x="536" y="23348"/>
                    <a:pt x="322" y="24396"/>
                  </a:cubicBezTo>
                  <a:cubicBezTo>
                    <a:pt x="1" y="25872"/>
                    <a:pt x="739" y="27432"/>
                    <a:pt x="2072" y="28111"/>
                  </a:cubicBezTo>
                  <a:cubicBezTo>
                    <a:pt x="2542" y="28356"/>
                    <a:pt x="3081" y="28478"/>
                    <a:pt x="3623" y="28478"/>
                  </a:cubicBezTo>
                  <a:cubicBezTo>
                    <a:pt x="3713" y="28478"/>
                    <a:pt x="3804" y="28475"/>
                    <a:pt x="3894" y="28468"/>
                  </a:cubicBezTo>
                  <a:cubicBezTo>
                    <a:pt x="3930" y="28885"/>
                    <a:pt x="3989" y="29290"/>
                    <a:pt x="4049" y="29694"/>
                  </a:cubicBezTo>
                  <a:lnTo>
                    <a:pt x="4084" y="29897"/>
                  </a:lnTo>
                  <a:cubicBezTo>
                    <a:pt x="4192" y="30587"/>
                    <a:pt x="4275" y="31195"/>
                    <a:pt x="4382" y="31778"/>
                  </a:cubicBezTo>
                  <a:cubicBezTo>
                    <a:pt x="4632" y="33266"/>
                    <a:pt x="4965" y="34766"/>
                    <a:pt x="5323" y="36243"/>
                  </a:cubicBezTo>
                  <a:cubicBezTo>
                    <a:pt x="5692" y="37719"/>
                    <a:pt x="6108" y="39184"/>
                    <a:pt x="6585" y="40636"/>
                  </a:cubicBezTo>
                  <a:lnTo>
                    <a:pt x="6644" y="40791"/>
                  </a:lnTo>
                  <a:cubicBezTo>
                    <a:pt x="6692" y="40910"/>
                    <a:pt x="6728" y="41053"/>
                    <a:pt x="6775" y="41184"/>
                  </a:cubicBezTo>
                  <a:cubicBezTo>
                    <a:pt x="6870" y="41434"/>
                    <a:pt x="6942" y="41648"/>
                    <a:pt x="7025" y="41839"/>
                  </a:cubicBezTo>
                  <a:cubicBezTo>
                    <a:pt x="7549" y="43029"/>
                    <a:pt x="8311" y="43672"/>
                    <a:pt x="9264" y="43756"/>
                  </a:cubicBezTo>
                  <a:cubicBezTo>
                    <a:pt x="9371" y="43768"/>
                    <a:pt x="9454" y="43768"/>
                    <a:pt x="9561" y="43768"/>
                  </a:cubicBezTo>
                  <a:lnTo>
                    <a:pt x="9585" y="43768"/>
                  </a:lnTo>
                  <a:cubicBezTo>
                    <a:pt x="10145" y="43756"/>
                    <a:pt x="10657" y="43565"/>
                    <a:pt x="11133" y="43160"/>
                  </a:cubicBezTo>
                  <a:cubicBezTo>
                    <a:pt x="11633" y="42755"/>
                    <a:pt x="11990" y="42220"/>
                    <a:pt x="12252" y="41803"/>
                  </a:cubicBezTo>
                  <a:cubicBezTo>
                    <a:pt x="12323" y="41672"/>
                    <a:pt x="12419" y="41553"/>
                    <a:pt x="12478" y="41434"/>
                  </a:cubicBezTo>
                  <a:lnTo>
                    <a:pt x="12550" y="41315"/>
                  </a:lnTo>
                  <a:cubicBezTo>
                    <a:pt x="12776" y="40934"/>
                    <a:pt x="13014" y="40529"/>
                    <a:pt x="13300" y="40053"/>
                  </a:cubicBezTo>
                  <a:lnTo>
                    <a:pt x="13419" y="39827"/>
                  </a:lnTo>
                  <a:cubicBezTo>
                    <a:pt x="13550" y="39588"/>
                    <a:pt x="13693" y="39338"/>
                    <a:pt x="13836" y="39088"/>
                  </a:cubicBezTo>
                  <a:lnTo>
                    <a:pt x="13978" y="38803"/>
                  </a:lnTo>
                  <a:cubicBezTo>
                    <a:pt x="14336" y="38136"/>
                    <a:pt x="14693" y="37445"/>
                    <a:pt x="15038" y="36779"/>
                  </a:cubicBezTo>
                  <a:lnTo>
                    <a:pt x="15121" y="36600"/>
                  </a:lnTo>
                  <a:cubicBezTo>
                    <a:pt x="15514" y="35933"/>
                    <a:pt x="15860" y="35219"/>
                    <a:pt x="16169" y="34504"/>
                  </a:cubicBezTo>
                  <a:lnTo>
                    <a:pt x="16217" y="34409"/>
                  </a:lnTo>
                  <a:cubicBezTo>
                    <a:pt x="16407" y="33981"/>
                    <a:pt x="16574" y="33588"/>
                    <a:pt x="16741" y="33219"/>
                  </a:cubicBezTo>
                  <a:cubicBezTo>
                    <a:pt x="17193" y="32123"/>
                    <a:pt x="17646" y="30992"/>
                    <a:pt x="18038" y="29825"/>
                  </a:cubicBezTo>
                  <a:lnTo>
                    <a:pt x="18134" y="29742"/>
                  </a:lnTo>
                  <a:cubicBezTo>
                    <a:pt x="18582" y="29962"/>
                    <a:pt x="19098" y="30082"/>
                    <a:pt x="19608" y="30082"/>
                  </a:cubicBezTo>
                  <a:cubicBezTo>
                    <a:pt x="19842" y="30082"/>
                    <a:pt x="20076" y="30056"/>
                    <a:pt x="20301" y="30004"/>
                  </a:cubicBezTo>
                  <a:cubicBezTo>
                    <a:pt x="21313" y="29766"/>
                    <a:pt x="22110" y="29087"/>
                    <a:pt x="22480" y="28111"/>
                  </a:cubicBezTo>
                  <a:cubicBezTo>
                    <a:pt x="22861" y="27099"/>
                    <a:pt x="22741" y="25968"/>
                    <a:pt x="22134" y="25063"/>
                  </a:cubicBezTo>
                  <a:cubicBezTo>
                    <a:pt x="21884" y="24694"/>
                    <a:pt x="21575" y="24384"/>
                    <a:pt x="21217" y="24134"/>
                  </a:cubicBezTo>
                  <a:cubicBezTo>
                    <a:pt x="21301" y="23860"/>
                    <a:pt x="21372" y="23575"/>
                    <a:pt x="21432" y="23277"/>
                  </a:cubicBezTo>
                  <a:cubicBezTo>
                    <a:pt x="22027" y="23039"/>
                    <a:pt x="22527" y="22610"/>
                    <a:pt x="22884" y="22039"/>
                  </a:cubicBezTo>
                  <a:cubicBezTo>
                    <a:pt x="23444" y="21134"/>
                    <a:pt x="23515" y="19991"/>
                    <a:pt x="23099" y="18991"/>
                  </a:cubicBezTo>
                  <a:cubicBezTo>
                    <a:pt x="22920" y="18586"/>
                    <a:pt x="22670" y="18217"/>
                    <a:pt x="22372" y="17907"/>
                  </a:cubicBezTo>
                  <a:cubicBezTo>
                    <a:pt x="22896" y="16919"/>
                    <a:pt x="23265" y="15871"/>
                    <a:pt x="23456" y="14800"/>
                  </a:cubicBezTo>
                  <a:cubicBezTo>
                    <a:pt x="25206" y="12907"/>
                    <a:pt x="25528" y="10097"/>
                    <a:pt x="25563" y="8370"/>
                  </a:cubicBezTo>
                  <a:cubicBezTo>
                    <a:pt x="25920" y="8108"/>
                    <a:pt x="26170" y="7799"/>
                    <a:pt x="26313" y="7608"/>
                  </a:cubicBezTo>
                  <a:cubicBezTo>
                    <a:pt x="27206" y="6442"/>
                    <a:pt x="27242" y="5239"/>
                    <a:pt x="26420" y="4596"/>
                  </a:cubicBezTo>
                  <a:cubicBezTo>
                    <a:pt x="26170" y="4406"/>
                    <a:pt x="25861" y="4298"/>
                    <a:pt x="25516" y="4298"/>
                  </a:cubicBezTo>
                  <a:cubicBezTo>
                    <a:pt x="25385" y="4298"/>
                    <a:pt x="25242" y="4322"/>
                    <a:pt x="25123" y="4346"/>
                  </a:cubicBezTo>
                  <a:cubicBezTo>
                    <a:pt x="24815" y="3913"/>
                    <a:pt x="24376" y="3654"/>
                    <a:pt x="23868" y="3654"/>
                  </a:cubicBezTo>
                  <a:cubicBezTo>
                    <a:pt x="23846" y="3654"/>
                    <a:pt x="23824" y="3654"/>
                    <a:pt x="23801" y="3655"/>
                  </a:cubicBezTo>
                  <a:cubicBezTo>
                    <a:pt x="23337" y="3679"/>
                    <a:pt x="22920" y="3917"/>
                    <a:pt x="22622" y="4298"/>
                  </a:cubicBezTo>
                  <a:cubicBezTo>
                    <a:pt x="22551" y="4288"/>
                    <a:pt x="22477" y="4283"/>
                    <a:pt x="22403" y="4283"/>
                  </a:cubicBezTo>
                  <a:cubicBezTo>
                    <a:pt x="22129" y="4283"/>
                    <a:pt x="21844" y="4354"/>
                    <a:pt x="21610" y="4513"/>
                  </a:cubicBezTo>
                  <a:cubicBezTo>
                    <a:pt x="20932" y="4941"/>
                    <a:pt x="20741" y="5763"/>
                    <a:pt x="21039" y="6680"/>
                  </a:cubicBezTo>
                  <a:cubicBezTo>
                    <a:pt x="20753" y="6513"/>
                    <a:pt x="20384" y="6382"/>
                    <a:pt x="19860" y="6311"/>
                  </a:cubicBezTo>
                  <a:cubicBezTo>
                    <a:pt x="18443" y="5263"/>
                    <a:pt x="16753" y="4584"/>
                    <a:pt x="14990" y="4346"/>
                  </a:cubicBezTo>
                  <a:cubicBezTo>
                    <a:pt x="14431" y="3203"/>
                    <a:pt x="13371" y="2346"/>
                    <a:pt x="12109" y="2048"/>
                  </a:cubicBezTo>
                  <a:cubicBezTo>
                    <a:pt x="12014" y="1846"/>
                    <a:pt x="11907" y="1655"/>
                    <a:pt x="11788" y="1489"/>
                  </a:cubicBezTo>
                  <a:cubicBezTo>
                    <a:pt x="11514" y="1036"/>
                    <a:pt x="11097" y="536"/>
                    <a:pt x="10407" y="536"/>
                  </a:cubicBezTo>
                  <a:cubicBezTo>
                    <a:pt x="10157" y="536"/>
                    <a:pt x="9907" y="607"/>
                    <a:pt x="9692" y="762"/>
                  </a:cubicBezTo>
                  <a:cubicBezTo>
                    <a:pt x="9680" y="762"/>
                    <a:pt x="9680" y="774"/>
                    <a:pt x="9668" y="774"/>
                  </a:cubicBezTo>
                  <a:cubicBezTo>
                    <a:pt x="9645" y="786"/>
                    <a:pt x="9621" y="810"/>
                    <a:pt x="9609" y="822"/>
                  </a:cubicBezTo>
                  <a:cubicBezTo>
                    <a:pt x="9347" y="1024"/>
                    <a:pt x="8930" y="1512"/>
                    <a:pt x="9264" y="2370"/>
                  </a:cubicBezTo>
                  <a:cubicBezTo>
                    <a:pt x="8966" y="2501"/>
                    <a:pt x="8680" y="2679"/>
                    <a:pt x="8430" y="2882"/>
                  </a:cubicBezTo>
                  <a:cubicBezTo>
                    <a:pt x="8573" y="2286"/>
                    <a:pt x="8442" y="1739"/>
                    <a:pt x="8025" y="1334"/>
                  </a:cubicBezTo>
                  <a:cubicBezTo>
                    <a:pt x="7775" y="1096"/>
                    <a:pt x="7442" y="953"/>
                    <a:pt x="7073" y="917"/>
                  </a:cubicBezTo>
                  <a:cubicBezTo>
                    <a:pt x="6870" y="476"/>
                    <a:pt x="6525" y="167"/>
                    <a:pt x="6061" y="48"/>
                  </a:cubicBezTo>
                  <a:cubicBezTo>
                    <a:pt x="5942" y="12"/>
                    <a:pt x="5823" y="0"/>
                    <a:pt x="5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10;p63">
              <a:extLst>
                <a:ext uri="{FF2B5EF4-FFF2-40B4-BE49-F238E27FC236}">
                  <a16:creationId xmlns:a16="http://schemas.microsoft.com/office/drawing/2014/main" id="{35DFA6A0-1779-03AE-02E8-EB1ED9770CFA}"/>
                </a:ext>
              </a:extLst>
            </p:cNvPr>
            <p:cNvSpPr/>
            <p:nvPr/>
          </p:nvSpPr>
          <p:spPr>
            <a:xfrm>
              <a:off x="3865350" y="3879800"/>
              <a:ext cx="333100" cy="480700"/>
            </a:xfrm>
            <a:custGeom>
              <a:avLst/>
              <a:gdLst/>
              <a:ahLst/>
              <a:cxnLst/>
              <a:rect l="l" t="t" r="r" b="b"/>
              <a:pathLst>
                <a:path w="13324" h="19228" extrusionOk="0">
                  <a:moveTo>
                    <a:pt x="3044" y="1"/>
                  </a:moveTo>
                  <a:cubicBezTo>
                    <a:pt x="2328" y="1"/>
                    <a:pt x="1614" y="173"/>
                    <a:pt x="1048" y="607"/>
                  </a:cubicBezTo>
                  <a:cubicBezTo>
                    <a:pt x="1" y="1428"/>
                    <a:pt x="215" y="2678"/>
                    <a:pt x="334" y="3845"/>
                  </a:cubicBezTo>
                  <a:cubicBezTo>
                    <a:pt x="477" y="5333"/>
                    <a:pt x="691" y="6798"/>
                    <a:pt x="941" y="8274"/>
                  </a:cubicBezTo>
                  <a:cubicBezTo>
                    <a:pt x="1453" y="11203"/>
                    <a:pt x="2179" y="14108"/>
                    <a:pt x="3096" y="16954"/>
                  </a:cubicBezTo>
                  <a:cubicBezTo>
                    <a:pt x="3382" y="17823"/>
                    <a:pt x="3787" y="19157"/>
                    <a:pt x="4727" y="19216"/>
                  </a:cubicBezTo>
                  <a:cubicBezTo>
                    <a:pt x="4778" y="19224"/>
                    <a:pt x="4828" y="19228"/>
                    <a:pt x="4877" y="19228"/>
                  </a:cubicBezTo>
                  <a:cubicBezTo>
                    <a:pt x="5720" y="19228"/>
                    <a:pt x="6361" y="18113"/>
                    <a:pt x="6811" y="17371"/>
                  </a:cubicBezTo>
                  <a:cubicBezTo>
                    <a:pt x="8359" y="14811"/>
                    <a:pt x="9704" y="12144"/>
                    <a:pt x="10859" y="9405"/>
                  </a:cubicBezTo>
                  <a:cubicBezTo>
                    <a:pt x="11431" y="8036"/>
                    <a:pt x="11954" y="6643"/>
                    <a:pt x="12443" y="5226"/>
                  </a:cubicBezTo>
                  <a:cubicBezTo>
                    <a:pt x="12836" y="4119"/>
                    <a:pt x="13324" y="2952"/>
                    <a:pt x="12490" y="1916"/>
                  </a:cubicBezTo>
                  <a:cubicBezTo>
                    <a:pt x="11931" y="1226"/>
                    <a:pt x="11038" y="869"/>
                    <a:pt x="10145" y="773"/>
                  </a:cubicBezTo>
                  <a:cubicBezTo>
                    <a:pt x="9948" y="755"/>
                    <a:pt x="9752" y="747"/>
                    <a:pt x="9555" y="747"/>
                  </a:cubicBezTo>
                  <a:cubicBezTo>
                    <a:pt x="8859" y="747"/>
                    <a:pt x="8162" y="847"/>
                    <a:pt x="7466" y="940"/>
                  </a:cubicBezTo>
                  <a:cubicBezTo>
                    <a:pt x="7240" y="964"/>
                    <a:pt x="7025" y="1000"/>
                    <a:pt x="6811" y="1011"/>
                  </a:cubicBezTo>
                  <a:lnTo>
                    <a:pt x="6180" y="785"/>
                  </a:lnTo>
                  <a:cubicBezTo>
                    <a:pt x="5346" y="476"/>
                    <a:pt x="4501" y="130"/>
                    <a:pt x="3608" y="35"/>
                  </a:cubicBezTo>
                  <a:cubicBezTo>
                    <a:pt x="3422" y="13"/>
                    <a:pt x="3233" y="1"/>
                    <a:pt x="3044"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11;p63">
              <a:extLst>
                <a:ext uri="{FF2B5EF4-FFF2-40B4-BE49-F238E27FC236}">
                  <a16:creationId xmlns:a16="http://schemas.microsoft.com/office/drawing/2014/main" id="{43EF403E-5C83-4695-FE5D-089EC1CD8B67}"/>
                </a:ext>
              </a:extLst>
            </p:cNvPr>
            <p:cNvSpPr/>
            <p:nvPr/>
          </p:nvSpPr>
          <p:spPr>
            <a:xfrm>
              <a:off x="3873975" y="3881550"/>
              <a:ext cx="313775" cy="478675"/>
            </a:xfrm>
            <a:custGeom>
              <a:avLst/>
              <a:gdLst/>
              <a:ahLst/>
              <a:cxnLst/>
              <a:rect l="l" t="t" r="r" b="b"/>
              <a:pathLst>
                <a:path w="12551" h="19147" extrusionOk="0">
                  <a:moveTo>
                    <a:pt x="4751" y="834"/>
                  </a:moveTo>
                  <a:cubicBezTo>
                    <a:pt x="5061" y="1418"/>
                    <a:pt x="5406" y="2013"/>
                    <a:pt x="5752" y="2620"/>
                  </a:cubicBezTo>
                  <a:cubicBezTo>
                    <a:pt x="5240" y="3001"/>
                    <a:pt x="4740" y="3370"/>
                    <a:pt x="4216" y="3751"/>
                  </a:cubicBezTo>
                  <a:cubicBezTo>
                    <a:pt x="4168" y="3787"/>
                    <a:pt x="4144" y="3811"/>
                    <a:pt x="4097" y="3847"/>
                  </a:cubicBezTo>
                  <a:cubicBezTo>
                    <a:pt x="3751" y="3239"/>
                    <a:pt x="3406" y="2644"/>
                    <a:pt x="3096" y="2061"/>
                  </a:cubicBezTo>
                  <a:cubicBezTo>
                    <a:pt x="3108" y="2061"/>
                    <a:pt x="3156" y="2025"/>
                    <a:pt x="3192" y="2001"/>
                  </a:cubicBezTo>
                  <a:cubicBezTo>
                    <a:pt x="3728" y="1608"/>
                    <a:pt x="4239" y="1227"/>
                    <a:pt x="4751" y="834"/>
                  </a:cubicBezTo>
                  <a:close/>
                  <a:moveTo>
                    <a:pt x="7621" y="1477"/>
                  </a:moveTo>
                  <a:cubicBezTo>
                    <a:pt x="7954" y="2061"/>
                    <a:pt x="8276" y="2656"/>
                    <a:pt x="8621" y="3263"/>
                  </a:cubicBezTo>
                  <a:cubicBezTo>
                    <a:pt x="8085" y="3656"/>
                    <a:pt x="7538" y="4073"/>
                    <a:pt x="6978" y="4466"/>
                  </a:cubicBezTo>
                  <a:cubicBezTo>
                    <a:pt x="6645" y="3858"/>
                    <a:pt x="6311" y="3263"/>
                    <a:pt x="5990" y="2680"/>
                  </a:cubicBezTo>
                  <a:cubicBezTo>
                    <a:pt x="6537" y="2287"/>
                    <a:pt x="7085" y="1870"/>
                    <a:pt x="7621" y="1477"/>
                  </a:cubicBezTo>
                  <a:close/>
                  <a:moveTo>
                    <a:pt x="10514" y="2084"/>
                  </a:moveTo>
                  <a:cubicBezTo>
                    <a:pt x="10764" y="2549"/>
                    <a:pt x="11026" y="3013"/>
                    <a:pt x="11300" y="3489"/>
                  </a:cubicBezTo>
                  <a:cubicBezTo>
                    <a:pt x="11371" y="3620"/>
                    <a:pt x="11443" y="3751"/>
                    <a:pt x="11514" y="3870"/>
                  </a:cubicBezTo>
                  <a:cubicBezTo>
                    <a:pt x="11002" y="4263"/>
                    <a:pt x="10443" y="4668"/>
                    <a:pt x="9871" y="5085"/>
                  </a:cubicBezTo>
                  <a:cubicBezTo>
                    <a:pt x="9800" y="4942"/>
                    <a:pt x="9716" y="4799"/>
                    <a:pt x="9633" y="4668"/>
                  </a:cubicBezTo>
                  <a:cubicBezTo>
                    <a:pt x="9383" y="4204"/>
                    <a:pt x="9109" y="3739"/>
                    <a:pt x="8859" y="3299"/>
                  </a:cubicBezTo>
                  <a:cubicBezTo>
                    <a:pt x="9431" y="2894"/>
                    <a:pt x="9990" y="2489"/>
                    <a:pt x="10514" y="2084"/>
                  </a:cubicBezTo>
                  <a:close/>
                  <a:moveTo>
                    <a:pt x="2954" y="2180"/>
                  </a:moveTo>
                  <a:cubicBezTo>
                    <a:pt x="3263" y="2763"/>
                    <a:pt x="3608" y="3358"/>
                    <a:pt x="3942" y="3966"/>
                  </a:cubicBezTo>
                  <a:cubicBezTo>
                    <a:pt x="3382" y="4382"/>
                    <a:pt x="2835" y="4787"/>
                    <a:pt x="2299" y="5180"/>
                  </a:cubicBezTo>
                  <a:cubicBezTo>
                    <a:pt x="1953" y="4573"/>
                    <a:pt x="1608" y="3978"/>
                    <a:pt x="1299" y="3394"/>
                  </a:cubicBezTo>
                  <a:cubicBezTo>
                    <a:pt x="1834" y="3001"/>
                    <a:pt x="2382" y="2596"/>
                    <a:pt x="2954" y="2180"/>
                  </a:cubicBezTo>
                  <a:close/>
                  <a:moveTo>
                    <a:pt x="5823" y="2799"/>
                  </a:moveTo>
                  <a:cubicBezTo>
                    <a:pt x="6144" y="3382"/>
                    <a:pt x="6490" y="3978"/>
                    <a:pt x="6823" y="4585"/>
                  </a:cubicBezTo>
                  <a:cubicBezTo>
                    <a:pt x="6323" y="4942"/>
                    <a:pt x="5835" y="5323"/>
                    <a:pt x="5335" y="5692"/>
                  </a:cubicBezTo>
                  <a:cubicBezTo>
                    <a:pt x="5275" y="5740"/>
                    <a:pt x="5228" y="5763"/>
                    <a:pt x="5168" y="5811"/>
                  </a:cubicBezTo>
                  <a:cubicBezTo>
                    <a:pt x="4823" y="5192"/>
                    <a:pt x="4501" y="4597"/>
                    <a:pt x="4168" y="4025"/>
                  </a:cubicBezTo>
                  <a:cubicBezTo>
                    <a:pt x="4216" y="3989"/>
                    <a:pt x="4263" y="3966"/>
                    <a:pt x="4299" y="3918"/>
                  </a:cubicBezTo>
                  <a:cubicBezTo>
                    <a:pt x="4811" y="3549"/>
                    <a:pt x="5311" y="3156"/>
                    <a:pt x="5823" y="2799"/>
                  </a:cubicBezTo>
                  <a:close/>
                  <a:moveTo>
                    <a:pt x="8704" y="3406"/>
                  </a:moveTo>
                  <a:cubicBezTo>
                    <a:pt x="8966" y="3870"/>
                    <a:pt x="9216" y="4323"/>
                    <a:pt x="9466" y="4787"/>
                  </a:cubicBezTo>
                  <a:cubicBezTo>
                    <a:pt x="9550" y="4930"/>
                    <a:pt x="9633" y="5085"/>
                    <a:pt x="9704" y="5216"/>
                  </a:cubicBezTo>
                  <a:cubicBezTo>
                    <a:pt x="9169" y="5597"/>
                    <a:pt x="8621" y="6014"/>
                    <a:pt x="8061" y="6418"/>
                  </a:cubicBezTo>
                  <a:cubicBezTo>
                    <a:pt x="7978" y="6275"/>
                    <a:pt x="7883" y="6109"/>
                    <a:pt x="7811" y="5954"/>
                  </a:cubicBezTo>
                  <a:cubicBezTo>
                    <a:pt x="7561" y="5513"/>
                    <a:pt x="7323" y="5061"/>
                    <a:pt x="7073" y="4632"/>
                  </a:cubicBezTo>
                  <a:cubicBezTo>
                    <a:pt x="7633" y="4216"/>
                    <a:pt x="8180" y="3811"/>
                    <a:pt x="8704" y="3406"/>
                  </a:cubicBezTo>
                  <a:close/>
                  <a:moveTo>
                    <a:pt x="4037" y="4132"/>
                  </a:moveTo>
                  <a:cubicBezTo>
                    <a:pt x="4359" y="4704"/>
                    <a:pt x="4692" y="5299"/>
                    <a:pt x="5037" y="5918"/>
                  </a:cubicBezTo>
                  <a:cubicBezTo>
                    <a:pt x="4466" y="6335"/>
                    <a:pt x="3918" y="6728"/>
                    <a:pt x="3382" y="7133"/>
                  </a:cubicBezTo>
                  <a:cubicBezTo>
                    <a:pt x="3037" y="6525"/>
                    <a:pt x="2715" y="5930"/>
                    <a:pt x="2382" y="5347"/>
                  </a:cubicBezTo>
                  <a:cubicBezTo>
                    <a:pt x="2918" y="4942"/>
                    <a:pt x="3466" y="4549"/>
                    <a:pt x="4037" y="4132"/>
                  </a:cubicBezTo>
                  <a:close/>
                  <a:moveTo>
                    <a:pt x="6906" y="4751"/>
                  </a:moveTo>
                  <a:cubicBezTo>
                    <a:pt x="7145" y="5180"/>
                    <a:pt x="7383" y="5621"/>
                    <a:pt x="7633" y="6049"/>
                  </a:cubicBezTo>
                  <a:cubicBezTo>
                    <a:pt x="7728" y="6216"/>
                    <a:pt x="7811" y="6371"/>
                    <a:pt x="7907" y="6525"/>
                  </a:cubicBezTo>
                  <a:cubicBezTo>
                    <a:pt x="7430" y="6871"/>
                    <a:pt x="6954" y="7228"/>
                    <a:pt x="6454" y="7585"/>
                  </a:cubicBezTo>
                  <a:cubicBezTo>
                    <a:pt x="6383" y="7621"/>
                    <a:pt x="6323" y="7680"/>
                    <a:pt x="6252" y="7728"/>
                  </a:cubicBezTo>
                  <a:cubicBezTo>
                    <a:pt x="6156" y="7561"/>
                    <a:pt x="6061" y="7383"/>
                    <a:pt x="5966" y="7228"/>
                  </a:cubicBezTo>
                  <a:cubicBezTo>
                    <a:pt x="5752" y="6823"/>
                    <a:pt x="5513" y="6395"/>
                    <a:pt x="5275" y="5978"/>
                  </a:cubicBezTo>
                  <a:lnTo>
                    <a:pt x="5454" y="5835"/>
                  </a:lnTo>
                  <a:cubicBezTo>
                    <a:pt x="5942" y="5466"/>
                    <a:pt x="6430" y="5109"/>
                    <a:pt x="6906" y="4751"/>
                  </a:cubicBezTo>
                  <a:close/>
                  <a:moveTo>
                    <a:pt x="9800" y="5382"/>
                  </a:moveTo>
                  <a:cubicBezTo>
                    <a:pt x="10133" y="5990"/>
                    <a:pt x="10478" y="6585"/>
                    <a:pt x="10812" y="7168"/>
                  </a:cubicBezTo>
                  <a:cubicBezTo>
                    <a:pt x="10276" y="7549"/>
                    <a:pt x="9716" y="7966"/>
                    <a:pt x="9157" y="8383"/>
                  </a:cubicBezTo>
                  <a:cubicBezTo>
                    <a:pt x="8823" y="7799"/>
                    <a:pt x="8502" y="7204"/>
                    <a:pt x="8157" y="6597"/>
                  </a:cubicBezTo>
                  <a:cubicBezTo>
                    <a:pt x="8728" y="6180"/>
                    <a:pt x="9264" y="5775"/>
                    <a:pt x="9800" y="5382"/>
                  </a:cubicBezTo>
                  <a:close/>
                  <a:moveTo>
                    <a:pt x="2239" y="5454"/>
                  </a:moveTo>
                  <a:cubicBezTo>
                    <a:pt x="2561" y="6037"/>
                    <a:pt x="2894" y="6633"/>
                    <a:pt x="3227" y="7240"/>
                  </a:cubicBezTo>
                  <a:cubicBezTo>
                    <a:pt x="2668" y="7657"/>
                    <a:pt x="2120" y="8061"/>
                    <a:pt x="1596" y="8454"/>
                  </a:cubicBezTo>
                  <a:cubicBezTo>
                    <a:pt x="1251" y="7847"/>
                    <a:pt x="906" y="7252"/>
                    <a:pt x="584" y="6668"/>
                  </a:cubicBezTo>
                  <a:cubicBezTo>
                    <a:pt x="1120" y="6287"/>
                    <a:pt x="1668" y="5871"/>
                    <a:pt x="2239" y="5454"/>
                  </a:cubicBezTo>
                  <a:close/>
                  <a:moveTo>
                    <a:pt x="5121" y="6097"/>
                  </a:moveTo>
                  <a:cubicBezTo>
                    <a:pt x="5347" y="6514"/>
                    <a:pt x="5585" y="6930"/>
                    <a:pt x="5823" y="7347"/>
                  </a:cubicBezTo>
                  <a:cubicBezTo>
                    <a:pt x="5930" y="7526"/>
                    <a:pt x="6014" y="7704"/>
                    <a:pt x="6121" y="7883"/>
                  </a:cubicBezTo>
                  <a:cubicBezTo>
                    <a:pt x="5549" y="8300"/>
                    <a:pt x="5013" y="8692"/>
                    <a:pt x="4478" y="9097"/>
                  </a:cubicBezTo>
                  <a:cubicBezTo>
                    <a:pt x="4382" y="8919"/>
                    <a:pt x="4275" y="8728"/>
                    <a:pt x="4168" y="8538"/>
                  </a:cubicBezTo>
                  <a:cubicBezTo>
                    <a:pt x="3930" y="8121"/>
                    <a:pt x="3704" y="7716"/>
                    <a:pt x="3489" y="7311"/>
                  </a:cubicBezTo>
                  <a:cubicBezTo>
                    <a:pt x="4025" y="6906"/>
                    <a:pt x="4561" y="6490"/>
                    <a:pt x="5121" y="6097"/>
                  </a:cubicBezTo>
                  <a:close/>
                  <a:moveTo>
                    <a:pt x="7990" y="6692"/>
                  </a:moveTo>
                  <a:cubicBezTo>
                    <a:pt x="8335" y="7299"/>
                    <a:pt x="8657" y="7895"/>
                    <a:pt x="8990" y="8478"/>
                  </a:cubicBezTo>
                  <a:cubicBezTo>
                    <a:pt x="8538" y="8835"/>
                    <a:pt x="8085" y="9169"/>
                    <a:pt x="7609" y="9514"/>
                  </a:cubicBezTo>
                  <a:cubicBezTo>
                    <a:pt x="7514" y="9573"/>
                    <a:pt x="7442" y="9633"/>
                    <a:pt x="7347" y="9693"/>
                  </a:cubicBezTo>
                  <a:cubicBezTo>
                    <a:pt x="7026" y="9109"/>
                    <a:pt x="6704" y="8514"/>
                    <a:pt x="6359" y="7907"/>
                  </a:cubicBezTo>
                  <a:cubicBezTo>
                    <a:pt x="6430" y="7847"/>
                    <a:pt x="6502" y="7799"/>
                    <a:pt x="6573" y="7740"/>
                  </a:cubicBezTo>
                  <a:cubicBezTo>
                    <a:pt x="7049" y="7383"/>
                    <a:pt x="7538" y="7049"/>
                    <a:pt x="7990" y="6692"/>
                  </a:cubicBezTo>
                  <a:close/>
                  <a:moveTo>
                    <a:pt x="3323" y="7418"/>
                  </a:moveTo>
                  <a:lnTo>
                    <a:pt x="3989" y="8621"/>
                  </a:lnTo>
                  <a:cubicBezTo>
                    <a:pt x="4097" y="8811"/>
                    <a:pt x="4216" y="9014"/>
                    <a:pt x="4323" y="9204"/>
                  </a:cubicBezTo>
                  <a:cubicBezTo>
                    <a:pt x="3751" y="9621"/>
                    <a:pt x="3204" y="10026"/>
                    <a:pt x="2680" y="10419"/>
                  </a:cubicBezTo>
                  <a:cubicBezTo>
                    <a:pt x="2561" y="10216"/>
                    <a:pt x="2454" y="10002"/>
                    <a:pt x="2334" y="9800"/>
                  </a:cubicBezTo>
                  <a:cubicBezTo>
                    <a:pt x="2120" y="9395"/>
                    <a:pt x="1894" y="9014"/>
                    <a:pt x="1680" y="8621"/>
                  </a:cubicBezTo>
                  <a:cubicBezTo>
                    <a:pt x="2215" y="8240"/>
                    <a:pt x="2775" y="7835"/>
                    <a:pt x="3323" y="7418"/>
                  </a:cubicBezTo>
                  <a:close/>
                  <a:moveTo>
                    <a:pt x="6204" y="8038"/>
                  </a:moveTo>
                  <a:cubicBezTo>
                    <a:pt x="6549" y="8657"/>
                    <a:pt x="6883" y="9252"/>
                    <a:pt x="7204" y="9824"/>
                  </a:cubicBezTo>
                  <a:cubicBezTo>
                    <a:pt x="6645" y="10240"/>
                    <a:pt x="6109" y="10645"/>
                    <a:pt x="5561" y="11050"/>
                  </a:cubicBezTo>
                  <a:cubicBezTo>
                    <a:pt x="5240" y="10466"/>
                    <a:pt x="4918" y="9871"/>
                    <a:pt x="4573" y="9264"/>
                  </a:cubicBezTo>
                  <a:cubicBezTo>
                    <a:pt x="5109" y="8859"/>
                    <a:pt x="5656" y="8442"/>
                    <a:pt x="6204" y="8038"/>
                  </a:cubicBezTo>
                  <a:close/>
                  <a:moveTo>
                    <a:pt x="4406" y="9371"/>
                  </a:moveTo>
                  <a:cubicBezTo>
                    <a:pt x="4751" y="9978"/>
                    <a:pt x="5073" y="10574"/>
                    <a:pt x="5406" y="11157"/>
                  </a:cubicBezTo>
                  <a:cubicBezTo>
                    <a:pt x="4835" y="11574"/>
                    <a:pt x="4287" y="11967"/>
                    <a:pt x="3763" y="12371"/>
                  </a:cubicBezTo>
                  <a:cubicBezTo>
                    <a:pt x="3442" y="11776"/>
                    <a:pt x="3108" y="11181"/>
                    <a:pt x="2775" y="10574"/>
                  </a:cubicBezTo>
                  <a:cubicBezTo>
                    <a:pt x="3311" y="10181"/>
                    <a:pt x="3858" y="9788"/>
                    <a:pt x="4406" y="9371"/>
                  </a:cubicBezTo>
                  <a:close/>
                  <a:moveTo>
                    <a:pt x="7311" y="9978"/>
                  </a:moveTo>
                  <a:cubicBezTo>
                    <a:pt x="7645" y="10597"/>
                    <a:pt x="7978" y="11193"/>
                    <a:pt x="8311" y="11764"/>
                  </a:cubicBezTo>
                  <a:cubicBezTo>
                    <a:pt x="7740" y="12181"/>
                    <a:pt x="7192" y="12586"/>
                    <a:pt x="6656" y="12979"/>
                  </a:cubicBezTo>
                  <a:cubicBezTo>
                    <a:pt x="6323" y="12407"/>
                    <a:pt x="6002" y="11812"/>
                    <a:pt x="5656" y="11193"/>
                  </a:cubicBezTo>
                  <a:cubicBezTo>
                    <a:pt x="6192" y="10800"/>
                    <a:pt x="6740" y="10395"/>
                    <a:pt x="7311" y="9978"/>
                  </a:cubicBezTo>
                  <a:close/>
                  <a:moveTo>
                    <a:pt x="5513" y="11300"/>
                  </a:moveTo>
                  <a:cubicBezTo>
                    <a:pt x="5847" y="11931"/>
                    <a:pt x="6180" y="12526"/>
                    <a:pt x="6502" y="13098"/>
                  </a:cubicBezTo>
                  <a:cubicBezTo>
                    <a:pt x="5942" y="13514"/>
                    <a:pt x="5394" y="13931"/>
                    <a:pt x="4859" y="14324"/>
                  </a:cubicBezTo>
                  <a:cubicBezTo>
                    <a:pt x="4525" y="13741"/>
                    <a:pt x="4204" y="13145"/>
                    <a:pt x="3858" y="12526"/>
                  </a:cubicBezTo>
                  <a:cubicBezTo>
                    <a:pt x="4394" y="12133"/>
                    <a:pt x="4942" y="11717"/>
                    <a:pt x="5513" y="11300"/>
                  </a:cubicBezTo>
                  <a:close/>
                  <a:moveTo>
                    <a:pt x="3704" y="12645"/>
                  </a:moveTo>
                  <a:cubicBezTo>
                    <a:pt x="4049" y="13253"/>
                    <a:pt x="4394" y="13860"/>
                    <a:pt x="4716" y="14431"/>
                  </a:cubicBezTo>
                  <a:cubicBezTo>
                    <a:pt x="4144" y="14860"/>
                    <a:pt x="3585" y="15265"/>
                    <a:pt x="3073" y="15646"/>
                  </a:cubicBezTo>
                  <a:cubicBezTo>
                    <a:pt x="2739" y="15062"/>
                    <a:pt x="2394" y="14467"/>
                    <a:pt x="2061" y="13848"/>
                  </a:cubicBezTo>
                  <a:cubicBezTo>
                    <a:pt x="2573" y="13455"/>
                    <a:pt x="3132" y="13062"/>
                    <a:pt x="3704" y="12645"/>
                  </a:cubicBezTo>
                  <a:close/>
                  <a:moveTo>
                    <a:pt x="6597" y="13264"/>
                  </a:moveTo>
                  <a:cubicBezTo>
                    <a:pt x="6942" y="13895"/>
                    <a:pt x="7276" y="14491"/>
                    <a:pt x="7597" y="15050"/>
                  </a:cubicBezTo>
                  <a:cubicBezTo>
                    <a:pt x="7026" y="15467"/>
                    <a:pt x="6466" y="15884"/>
                    <a:pt x="5930" y="16289"/>
                  </a:cubicBezTo>
                  <a:cubicBezTo>
                    <a:pt x="5633" y="15705"/>
                    <a:pt x="5299" y="15110"/>
                    <a:pt x="4942" y="14491"/>
                  </a:cubicBezTo>
                  <a:cubicBezTo>
                    <a:pt x="5478" y="14098"/>
                    <a:pt x="6025" y="13681"/>
                    <a:pt x="6597" y="13264"/>
                  </a:cubicBezTo>
                  <a:close/>
                  <a:moveTo>
                    <a:pt x="4811" y="14574"/>
                  </a:moveTo>
                  <a:cubicBezTo>
                    <a:pt x="5168" y="15205"/>
                    <a:pt x="5490" y="15800"/>
                    <a:pt x="5823" y="16360"/>
                  </a:cubicBezTo>
                  <a:cubicBezTo>
                    <a:pt x="5228" y="16812"/>
                    <a:pt x="4680" y="17205"/>
                    <a:pt x="4156" y="17610"/>
                  </a:cubicBezTo>
                  <a:cubicBezTo>
                    <a:pt x="3847" y="17027"/>
                    <a:pt x="3501" y="16431"/>
                    <a:pt x="3156" y="15800"/>
                  </a:cubicBezTo>
                  <a:cubicBezTo>
                    <a:pt x="3680" y="15408"/>
                    <a:pt x="4239" y="15003"/>
                    <a:pt x="4811" y="14574"/>
                  </a:cubicBezTo>
                  <a:close/>
                  <a:moveTo>
                    <a:pt x="1870" y="1"/>
                  </a:moveTo>
                  <a:cubicBezTo>
                    <a:pt x="1811" y="25"/>
                    <a:pt x="1775" y="37"/>
                    <a:pt x="1727" y="48"/>
                  </a:cubicBezTo>
                  <a:cubicBezTo>
                    <a:pt x="2073" y="656"/>
                    <a:pt x="2430" y="1334"/>
                    <a:pt x="2811" y="2013"/>
                  </a:cubicBezTo>
                  <a:cubicBezTo>
                    <a:pt x="2251" y="2430"/>
                    <a:pt x="1692" y="2835"/>
                    <a:pt x="1156" y="3239"/>
                  </a:cubicBezTo>
                  <a:cubicBezTo>
                    <a:pt x="775" y="2561"/>
                    <a:pt x="418" y="1906"/>
                    <a:pt x="72" y="1311"/>
                  </a:cubicBezTo>
                  <a:cubicBezTo>
                    <a:pt x="48" y="1370"/>
                    <a:pt x="25" y="1430"/>
                    <a:pt x="1" y="1513"/>
                  </a:cubicBezTo>
                  <a:cubicBezTo>
                    <a:pt x="322" y="2084"/>
                    <a:pt x="656" y="2704"/>
                    <a:pt x="1013" y="3335"/>
                  </a:cubicBezTo>
                  <a:cubicBezTo>
                    <a:pt x="668" y="3597"/>
                    <a:pt x="322" y="3847"/>
                    <a:pt x="1" y="4097"/>
                  </a:cubicBezTo>
                  <a:cubicBezTo>
                    <a:pt x="13" y="4168"/>
                    <a:pt x="13" y="4228"/>
                    <a:pt x="25" y="4311"/>
                  </a:cubicBezTo>
                  <a:cubicBezTo>
                    <a:pt x="382" y="4037"/>
                    <a:pt x="739" y="3787"/>
                    <a:pt x="1120" y="3501"/>
                  </a:cubicBezTo>
                  <a:cubicBezTo>
                    <a:pt x="1430" y="4085"/>
                    <a:pt x="1775" y="4680"/>
                    <a:pt x="2108" y="5287"/>
                  </a:cubicBezTo>
                  <a:cubicBezTo>
                    <a:pt x="1549" y="5704"/>
                    <a:pt x="1001" y="6109"/>
                    <a:pt x="465" y="6514"/>
                  </a:cubicBezTo>
                  <a:cubicBezTo>
                    <a:pt x="382" y="6395"/>
                    <a:pt x="322" y="6275"/>
                    <a:pt x="251" y="6156"/>
                  </a:cubicBezTo>
                  <a:lnTo>
                    <a:pt x="251" y="6156"/>
                  </a:lnTo>
                  <a:cubicBezTo>
                    <a:pt x="287" y="6371"/>
                    <a:pt x="310" y="6597"/>
                    <a:pt x="358" y="6811"/>
                  </a:cubicBezTo>
                  <a:cubicBezTo>
                    <a:pt x="370" y="6787"/>
                    <a:pt x="382" y="6787"/>
                    <a:pt x="406" y="6776"/>
                  </a:cubicBezTo>
                  <a:cubicBezTo>
                    <a:pt x="727" y="7359"/>
                    <a:pt x="1061" y="7954"/>
                    <a:pt x="1394" y="8573"/>
                  </a:cubicBezTo>
                  <a:lnTo>
                    <a:pt x="727" y="9073"/>
                  </a:lnTo>
                  <a:cubicBezTo>
                    <a:pt x="739" y="9133"/>
                    <a:pt x="763" y="9204"/>
                    <a:pt x="763" y="9264"/>
                  </a:cubicBezTo>
                  <a:cubicBezTo>
                    <a:pt x="1001" y="9085"/>
                    <a:pt x="1239" y="8919"/>
                    <a:pt x="1477" y="8740"/>
                  </a:cubicBezTo>
                  <a:cubicBezTo>
                    <a:pt x="1680" y="9133"/>
                    <a:pt x="1906" y="9514"/>
                    <a:pt x="2132" y="9907"/>
                  </a:cubicBezTo>
                  <a:cubicBezTo>
                    <a:pt x="2251" y="10109"/>
                    <a:pt x="2370" y="10324"/>
                    <a:pt x="2489" y="10538"/>
                  </a:cubicBezTo>
                  <a:cubicBezTo>
                    <a:pt x="2049" y="10871"/>
                    <a:pt x="1632" y="11169"/>
                    <a:pt x="1239" y="11478"/>
                  </a:cubicBezTo>
                  <a:lnTo>
                    <a:pt x="1275" y="11657"/>
                  </a:lnTo>
                  <a:cubicBezTo>
                    <a:pt x="1692" y="11348"/>
                    <a:pt x="2132" y="11038"/>
                    <a:pt x="2573" y="10705"/>
                  </a:cubicBezTo>
                  <a:cubicBezTo>
                    <a:pt x="2918" y="11312"/>
                    <a:pt x="3239" y="11907"/>
                    <a:pt x="3573" y="12491"/>
                  </a:cubicBezTo>
                  <a:cubicBezTo>
                    <a:pt x="3001" y="12907"/>
                    <a:pt x="2454" y="13324"/>
                    <a:pt x="1930" y="13717"/>
                  </a:cubicBezTo>
                  <a:cubicBezTo>
                    <a:pt x="1846" y="13550"/>
                    <a:pt x="1751" y="13383"/>
                    <a:pt x="1656" y="13217"/>
                  </a:cubicBezTo>
                  <a:lnTo>
                    <a:pt x="1656" y="13217"/>
                  </a:lnTo>
                  <a:cubicBezTo>
                    <a:pt x="1715" y="13479"/>
                    <a:pt x="1787" y="13729"/>
                    <a:pt x="1858" y="13979"/>
                  </a:cubicBezTo>
                  <a:cubicBezTo>
                    <a:pt x="2204" y="14610"/>
                    <a:pt x="2549" y="15205"/>
                    <a:pt x="2870" y="15777"/>
                  </a:cubicBezTo>
                  <a:cubicBezTo>
                    <a:pt x="2739" y="15884"/>
                    <a:pt x="2608" y="15991"/>
                    <a:pt x="2465" y="16074"/>
                  </a:cubicBezTo>
                  <a:cubicBezTo>
                    <a:pt x="2489" y="16134"/>
                    <a:pt x="2501" y="16181"/>
                    <a:pt x="2513" y="16241"/>
                  </a:cubicBezTo>
                  <a:cubicBezTo>
                    <a:pt x="2668" y="16134"/>
                    <a:pt x="2799" y="16039"/>
                    <a:pt x="2942" y="15931"/>
                  </a:cubicBezTo>
                  <a:cubicBezTo>
                    <a:pt x="3299" y="16551"/>
                    <a:pt x="3644" y="17170"/>
                    <a:pt x="3954" y="17729"/>
                  </a:cubicBezTo>
                  <a:lnTo>
                    <a:pt x="3239" y="18265"/>
                  </a:lnTo>
                  <a:cubicBezTo>
                    <a:pt x="3275" y="18313"/>
                    <a:pt x="3287" y="18360"/>
                    <a:pt x="3323" y="18396"/>
                  </a:cubicBezTo>
                  <a:cubicBezTo>
                    <a:pt x="3561" y="18241"/>
                    <a:pt x="3799" y="18063"/>
                    <a:pt x="4037" y="17884"/>
                  </a:cubicBezTo>
                  <a:cubicBezTo>
                    <a:pt x="4287" y="18325"/>
                    <a:pt x="4525" y="18741"/>
                    <a:pt x="4751" y="19146"/>
                  </a:cubicBezTo>
                  <a:lnTo>
                    <a:pt x="4882" y="19098"/>
                  </a:lnTo>
                  <a:cubicBezTo>
                    <a:pt x="4656" y="18682"/>
                    <a:pt x="4406" y="18253"/>
                    <a:pt x="4156" y="17789"/>
                  </a:cubicBezTo>
                  <a:cubicBezTo>
                    <a:pt x="4692" y="17408"/>
                    <a:pt x="5240" y="16991"/>
                    <a:pt x="5823" y="16574"/>
                  </a:cubicBezTo>
                  <a:cubicBezTo>
                    <a:pt x="6002" y="16884"/>
                    <a:pt x="6156" y="17170"/>
                    <a:pt x="6323" y="17467"/>
                  </a:cubicBezTo>
                  <a:cubicBezTo>
                    <a:pt x="6359" y="17420"/>
                    <a:pt x="6371" y="17384"/>
                    <a:pt x="6395" y="17348"/>
                  </a:cubicBezTo>
                  <a:cubicBezTo>
                    <a:pt x="6395" y="17324"/>
                    <a:pt x="6418" y="17324"/>
                    <a:pt x="6418" y="17313"/>
                  </a:cubicBezTo>
                  <a:cubicBezTo>
                    <a:pt x="6347" y="17003"/>
                    <a:pt x="6192" y="16717"/>
                    <a:pt x="6025" y="16431"/>
                  </a:cubicBezTo>
                  <a:cubicBezTo>
                    <a:pt x="6561" y="16050"/>
                    <a:pt x="7097" y="15646"/>
                    <a:pt x="7668" y="15229"/>
                  </a:cubicBezTo>
                  <a:cubicBezTo>
                    <a:pt x="7740" y="15098"/>
                    <a:pt x="7811" y="14979"/>
                    <a:pt x="7871" y="14848"/>
                  </a:cubicBezTo>
                  <a:lnTo>
                    <a:pt x="7871" y="14848"/>
                  </a:lnTo>
                  <a:cubicBezTo>
                    <a:pt x="7835" y="14872"/>
                    <a:pt x="7788" y="14919"/>
                    <a:pt x="7728" y="14943"/>
                  </a:cubicBezTo>
                  <a:cubicBezTo>
                    <a:pt x="7418" y="14384"/>
                    <a:pt x="7085" y="13788"/>
                    <a:pt x="6728" y="13157"/>
                  </a:cubicBezTo>
                  <a:cubicBezTo>
                    <a:pt x="7264" y="12764"/>
                    <a:pt x="7811" y="12360"/>
                    <a:pt x="8383" y="11943"/>
                  </a:cubicBezTo>
                  <a:cubicBezTo>
                    <a:pt x="8561" y="12252"/>
                    <a:pt x="8728" y="12550"/>
                    <a:pt x="8907" y="12848"/>
                  </a:cubicBezTo>
                  <a:cubicBezTo>
                    <a:pt x="8931" y="12788"/>
                    <a:pt x="8966" y="12729"/>
                    <a:pt x="8990" y="12657"/>
                  </a:cubicBezTo>
                  <a:cubicBezTo>
                    <a:pt x="8835" y="12383"/>
                    <a:pt x="8681" y="12110"/>
                    <a:pt x="8526" y="11824"/>
                  </a:cubicBezTo>
                  <a:cubicBezTo>
                    <a:pt x="8633" y="11752"/>
                    <a:pt x="8740" y="11669"/>
                    <a:pt x="8835" y="11586"/>
                  </a:cubicBezTo>
                  <a:cubicBezTo>
                    <a:pt x="9181" y="11336"/>
                    <a:pt x="9514" y="11097"/>
                    <a:pt x="9835" y="10836"/>
                  </a:cubicBezTo>
                  <a:cubicBezTo>
                    <a:pt x="9895" y="10716"/>
                    <a:pt x="9943" y="10597"/>
                    <a:pt x="10002" y="10478"/>
                  </a:cubicBezTo>
                  <a:lnTo>
                    <a:pt x="10002" y="10478"/>
                  </a:lnTo>
                  <a:cubicBezTo>
                    <a:pt x="9585" y="10800"/>
                    <a:pt x="9157" y="11109"/>
                    <a:pt x="8728" y="11419"/>
                  </a:cubicBezTo>
                  <a:cubicBezTo>
                    <a:pt x="8621" y="11490"/>
                    <a:pt x="8526" y="11574"/>
                    <a:pt x="8430" y="11645"/>
                  </a:cubicBezTo>
                  <a:cubicBezTo>
                    <a:pt x="8097" y="11062"/>
                    <a:pt x="7764" y="10466"/>
                    <a:pt x="7430" y="9859"/>
                  </a:cubicBezTo>
                  <a:cubicBezTo>
                    <a:pt x="7514" y="9800"/>
                    <a:pt x="7609" y="9728"/>
                    <a:pt x="7692" y="9669"/>
                  </a:cubicBezTo>
                  <a:cubicBezTo>
                    <a:pt x="8157" y="9323"/>
                    <a:pt x="8621" y="8978"/>
                    <a:pt x="9062" y="8657"/>
                  </a:cubicBezTo>
                  <a:cubicBezTo>
                    <a:pt x="9395" y="9252"/>
                    <a:pt x="9716" y="9824"/>
                    <a:pt x="10026" y="10383"/>
                  </a:cubicBezTo>
                  <a:cubicBezTo>
                    <a:pt x="10062" y="10300"/>
                    <a:pt x="10097" y="10240"/>
                    <a:pt x="10121" y="10169"/>
                  </a:cubicBezTo>
                  <a:cubicBezTo>
                    <a:pt x="9824" y="9633"/>
                    <a:pt x="9526" y="9097"/>
                    <a:pt x="9216" y="8538"/>
                  </a:cubicBezTo>
                  <a:cubicBezTo>
                    <a:pt x="9776" y="8121"/>
                    <a:pt x="10324" y="7716"/>
                    <a:pt x="10847" y="7311"/>
                  </a:cubicBezTo>
                  <a:cubicBezTo>
                    <a:pt x="10943" y="7466"/>
                    <a:pt x="11026" y="7621"/>
                    <a:pt x="11109" y="7776"/>
                  </a:cubicBezTo>
                  <a:lnTo>
                    <a:pt x="11193" y="7549"/>
                  </a:lnTo>
                  <a:cubicBezTo>
                    <a:pt x="11133" y="7430"/>
                    <a:pt x="11062" y="7323"/>
                    <a:pt x="11002" y="7204"/>
                  </a:cubicBezTo>
                  <a:cubicBezTo>
                    <a:pt x="11145" y="7085"/>
                    <a:pt x="11300" y="6990"/>
                    <a:pt x="11443" y="6871"/>
                  </a:cubicBezTo>
                  <a:cubicBezTo>
                    <a:pt x="11490" y="6764"/>
                    <a:pt x="11514" y="6656"/>
                    <a:pt x="11562" y="6549"/>
                  </a:cubicBezTo>
                  <a:lnTo>
                    <a:pt x="11562" y="6549"/>
                  </a:lnTo>
                  <a:cubicBezTo>
                    <a:pt x="11336" y="6716"/>
                    <a:pt x="11133" y="6871"/>
                    <a:pt x="10907" y="7026"/>
                  </a:cubicBezTo>
                  <a:cubicBezTo>
                    <a:pt x="10586" y="6454"/>
                    <a:pt x="10252" y="5859"/>
                    <a:pt x="9907" y="5240"/>
                  </a:cubicBezTo>
                  <a:cubicBezTo>
                    <a:pt x="10478" y="4823"/>
                    <a:pt x="11026" y="4406"/>
                    <a:pt x="11550" y="4025"/>
                  </a:cubicBezTo>
                  <a:cubicBezTo>
                    <a:pt x="11740" y="4370"/>
                    <a:pt x="11919" y="4692"/>
                    <a:pt x="12098" y="5025"/>
                  </a:cubicBezTo>
                  <a:cubicBezTo>
                    <a:pt x="12133" y="4942"/>
                    <a:pt x="12157" y="4859"/>
                    <a:pt x="12193" y="4787"/>
                  </a:cubicBezTo>
                  <a:cubicBezTo>
                    <a:pt x="12026" y="4501"/>
                    <a:pt x="11859" y="4204"/>
                    <a:pt x="11693" y="3918"/>
                  </a:cubicBezTo>
                  <a:cubicBezTo>
                    <a:pt x="11979" y="3692"/>
                    <a:pt x="12264" y="3489"/>
                    <a:pt x="12550" y="3299"/>
                  </a:cubicBezTo>
                  <a:lnTo>
                    <a:pt x="12550" y="3085"/>
                  </a:lnTo>
                  <a:cubicBezTo>
                    <a:pt x="12252" y="3311"/>
                    <a:pt x="11931" y="3537"/>
                    <a:pt x="11609" y="3775"/>
                  </a:cubicBezTo>
                  <a:cubicBezTo>
                    <a:pt x="11538" y="3656"/>
                    <a:pt x="11478" y="3513"/>
                    <a:pt x="11395" y="3394"/>
                  </a:cubicBezTo>
                  <a:lnTo>
                    <a:pt x="10597" y="1965"/>
                  </a:lnTo>
                  <a:cubicBezTo>
                    <a:pt x="10907" y="1751"/>
                    <a:pt x="11205" y="1525"/>
                    <a:pt x="11490" y="1299"/>
                  </a:cubicBezTo>
                  <a:cubicBezTo>
                    <a:pt x="11443" y="1275"/>
                    <a:pt x="11395" y="1239"/>
                    <a:pt x="11336" y="1215"/>
                  </a:cubicBezTo>
                  <a:cubicBezTo>
                    <a:pt x="11074" y="1406"/>
                    <a:pt x="10788" y="1608"/>
                    <a:pt x="10502" y="1823"/>
                  </a:cubicBezTo>
                  <a:cubicBezTo>
                    <a:pt x="10300" y="1453"/>
                    <a:pt x="10085" y="1072"/>
                    <a:pt x="9883" y="715"/>
                  </a:cubicBezTo>
                  <a:cubicBezTo>
                    <a:pt x="9824" y="703"/>
                    <a:pt x="9776" y="703"/>
                    <a:pt x="9716" y="691"/>
                  </a:cubicBezTo>
                  <a:lnTo>
                    <a:pt x="9657" y="691"/>
                  </a:lnTo>
                  <a:cubicBezTo>
                    <a:pt x="9883" y="1096"/>
                    <a:pt x="10121" y="1513"/>
                    <a:pt x="10359" y="1942"/>
                  </a:cubicBezTo>
                  <a:cubicBezTo>
                    <a:pt x="9835" y="2323"/>
                    <a:pt x="9288" y="2727"/>
                    <a:pt x="8704" y="3144"/>
                  </a:cubicBezTo>
                  <a:cubicBezTo>
                    <a:pt x="8359" y="2537"/>
                    <a:pt x="8026" y="1942"/>
                    <a:pt x="7704" y="1358"/>
                  </a:cubicBezTo>
                  <a:cubicBezTo>
                    <a:pt x="8026" y="1132"/>
                    <a:pt x="8323" y="918"/>
                    <a:pt x="8621" y="691"/>
                  </a:cubicBezTo>
                  <a:cubicBezTo>
                    <a:pt x="8514" y="691"/>
                    <a:pt x="8395" y="703"/>
                    <a:pt x="8288" y="715"/>
                  </a:cubicBezTo>
                  <a:cubicBezTo>
                    <a:pt x="8061" y="882"/>
                    <a:pt x="7859" y="1049"/>
                    <a:pt x="7621" y="1215"/>
                  </a:cubicBezTo>
                  <a:cubicBezTo>
                    <a:pt x="7549" y="1072"/>
                    <a:pt x="7466" y="953"/>
                    <a:pt x="7395" y="822"/>
                  </a:cubicBezTo>
                  <a:cubicBezTo>
                    <a:pt x="7335" y="834"/>
                    <a:pt x="7264" y="834"/>
                    <a:pt x="7204" y="858"/>
                  </a:cubicBezTo>
                  <a:cubicBezTo>
                    <a:pt x="7287" y="1001"/>
                    <a:pt x="7383" y="1168"/>
                    <a:pt x="7466" y="1311"/>
                  </a:cubicBezTo>
                  <a:cubicBezTo>
                    <a:pt x="6930" y="1703"/>
                    <a:pt x="6383" y="2120"/>
                    <a:pt x="5823" y="2537"/>
                  </a:cubicBezTo>
                  <a:cubicBezTo>
                    <a:pt x="5478" y="1930"/>
                    <a:pt x="5132" y="1334"/>
                    <a:pt x="4823" y="751"/>
                  </a:cubicBezTo>
                  <a:cubicBezTo>
                    <a:pt x="4942" y="656"/>
                    <a:pt x="5049" y="584"/>
                    <a:pt x="5168" y="501"/>
                  </a:cubicBezTo>
                  <a:cubicBezTo>
                    <a:pt x="5085" y="465"/>
                    <a:pt x="5013" y="453"/>
                    <a:pt x="4954" y="418"/>
                  </a:cubicBezTo>
                  <a:cubicBezTo>
                    <a:pt x="4882" y="477"/>
                    <a:pt x="4811" y="525"/>
                    <a:pt x="4728" y="584"/>
                  </a:cubicBezTo>
                  <a:cubicBezTo>
                    <a:pt x="4668" y="477"/>
                    <a:pt x="4609" y="382"/>
                    <a:pt x="4573" y="287"/>
                  </a:cubicBezTo>
                  <a:cubicBezTo>
                    <a:pt x="4490" y="263"/>
                    <a:pt x="4406" y="239"/>
                    <a:pt x="4335" y="215"/>
                  </a:cubicBezTo>
                  <a:lnTo>
                    <a:pt x="4335" y="215"/>
                  </a:lnTo>
                  <a:cubicBezTo>
                    <a:pt x="4418" y="382"/>
                    <a:pt x="4513" y="525"/>
                    <a:pt x="4597" y="691"/>
                  </a:cubicBezTo>
                  <a:cubicBezTo>
                    <a:pt x="4073" y="1072"/>
                    <a:pt x="3561" y="1465"/>
                    <a:pt x="3025" y="1846"/>
                  </a:cubicBezTo>
                  <a:cubicBezTo>
                    <a:pt x="2989" y="1870"/>
                    <a:pt x="2977" y="1894"/>
                    <a:pt x="2942" y="1906"/>
                  </a:cubicBezTo>
                  <a:cubicBezTo>
                    <a:pt x="2573" y="1239"/>
                    <a:pt x="2204" y="596"/>
                    <a:pt x="1870" y="1"/>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12;p63">
              <a:extLst>
                <a:ext uri="{FF2B5EF4-FFF2-40B4-BE49-F238E27FC236}">
                  <a16:creationId xmlns:a16="http://schemas.microsoft.com/office/drawing/2014/main" id="{E98136BA-1C73-6C11-1C6A-6D5195334595}"/>
                </a:ext>
              </a:extLst>
            </p:cNvPr>
            <p:cNvSpPr/>
            <p:nvPr/>
          </p:nvSpPr>
          <p:spPr>
            <a:xfrm>
              <a:off x="4280575" y="3419300"/>
              <a:ext cx="113725" cy="248875"/>
            </a:xfrm>
            <a:custGeom>
              <a:avLst/>
              <a:gdLst/>
              <a:ahLst/>
              <a:cxnLst/>
              <a:rect l="l" t="t" r="r" b="b"/>
              <a:pathLst>
                <a:path w="4549" h="9955" extrusionOk="0">
                  <a:moveTo>
                    <a:pt x="2537" y="1"/>
                  </a:moveTo>
                  <a:cubicBezTo>
                    <a:pt x="2263" y="12"/>
                    <a:pt x="2084" y="548"/>
                    <a:pt x="2096" y="1203"/>
                  </a:cubicBezTo>
                  <a:cubicBezTo>
                    <a:pt x="2120" y="1405"/>
                    <a:pt x="2144" y="1620"/>
                    <a:pt x="2192" y="1786"/>
                  </a:cubicBezTo>
                  <a:cubicBezTo>
                    <a:pt x="2144" y="1667"/>
                    <a:pt x="2072" y="1548"/>
                    <a:pt x="2001" y="1405"/>
                  </a:cubicBezTo>
                  <a:cubicBezTo>
                    <a:pt x="1710" y="933"/>
                    <a:pt x="1334" y="622"/>
                    <a:pt x="1087" y="622"/>
                  </a:cubicBezTo>
                  <a:cubicBezTo>
                    <a:pt x="1042" y="622"/>
                    <a:pt x="1001" y="633"/>
                    <a:pt x="965" y="655"/>
                  </a:cubicBezTo>
                  <a:cubicBezTo>
                    <a:pt x="751" y="786"/>
                    <a:pt x="846" y="1346"/>
                    <a:pt x="1191" y="1917"/>
                  </a:cubicBezTo>
                  <a:cubicBezTo>
                    <a:pt x="1486" y="2395"/>
                    <a:pt x="1868" y="2708"/>
                    <a:pt x="2106" y="2708"/>
                  </a:cubicBezTo>
                  <a:cubicBezTo>
                    <a:pt x="2147" y="2708"/>
                    <a:pt x="2184" y="2699"/>
                    <a:pt x="2215" y="2679"/>
                  </a:cubicBezTo>
                  <a:lnTo>
                    <a:pt x="2215" y="2679"/>
                  </a:lnTo>
                  <a:cubicBezTo>
                    <a:pt x="2430" y="8156"/>
                    <a:pt x="48" y="9597"/>
                    <a:pt x="48" y="9597"/>
                  </a:cubicBezTo>
                  <a:lnTo>
                    <a:pt x="1" y="9954"/>
                  </a:lnTo>
                  <a:cubicBezTo>
                    <a:pt x="2930" y="8394"/>
                    <a:pt x="3025" y="4144"/>
                    <a:pt x="2965" y="2620"/>
                  </a:cubicBezTo>
                  <a:lnTo>
                    <a:pt x="2965" y="2620"/>
                  </a:lnTo>
                  <a:cubicBezTo>
                    <a:pt x="2986" y="2625"/>
                    <a:pt x="3009" y="2628"/>
                    <a:pt x="3033" y="2628"/>
                  </a:cubicBezTo>
                  <a:cubicBezTo>
                    <a:pt x="3278" y="2628"/>
                    <a:pt x="3664" y="2352"/>
                    <a:pt x="3989" y="1917"/>
                  </a:cubicBezTo>
                  <a:cubicBezTo>
                    <a:pt x="4394" y="1405"/>
                    <a:pt x="4549" y="858"/>
                    <a:pt x="4335" y="691"/>
                  </a:cubicBezTo>
                  <a:cubicBezTo>
                    <a:pt x="4296" y="663"/>
                    <a:pt x="4249" y="650"/>
                    <a:pt x="4195" y="650"/>
                  </a:cubicBezTo>
                  <a:cubicBezTo>
                    <a:pt x="3948" y="650"/>
                    <a:pt x="3560" y="926"/>
                    <a:pt x="3227" y="1346"/>
                  </a:cubicBezTo>
                  <a:cubicBezTo>
                    <a:pt x="3156" y="1453"/>
                    <a:pt x="3085" y="1560"/>
                    <a:pt x="3025" y="1667"/>
                  </a:cubicBezTo>
                  <a:cubicBezTo>
                    <a:pt x="3037" y="1513"/>
                    <a:pt x="3049" y="1346"/>
                    <a:pt x="3049" y="1167"/>
                  </a:cubicBezTo>
                  <a:cubicBezTo>
                    <a:pt x="3025" y="512"/>
                    <a:pt x="2787" y="1"/>
                    <a:pt x="2537"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13;p63">
              <a:extLst>
                <a:ext uri="{FF2B5EF4-FFF2-40B4-BE49-F238E27FC236}">
                  <a16:creationId xmlns:a16="http://schemas.microsoft.com/office/drawing/2014/main" id="{419F476B-11E7-8FF4-FAFF-759BBE8A7050}"/>
                </a:ext>
              </a:extLst>
            </p:cNvPr>
            <p:cNvSpPr/>
            <p:nvPr/>
          </p:nvSpPr>
          <p:spPr>
            <a:xfrm>
              <a:off x="3838575" y="3328675"/>
              <a:ext cx="93475" cy="256450"/>
            </a:xfrm>
            <a:custGeom>
              <a:avLst/>
              <a:gdLst/>
              <a:ahLst/>
              <a:cxnLst/>
              <a:rect l="l" t="t" r="r" b="b"/>
              <a:pathLst>
                <a:path w="3739" h="10258" extrusionOk="0">
                  <a:moveTo>
                    <a:pt x="2121" y="1"/>
                  </a:moveTo>
                  <a:cubicBezTo>
                    <a:pt x="1867" y="1"/>
                    <a:pt x="1562" y="447"/>
                    <a:pt x="1405" y="1042"/>
                  </a:cubicBezTo>
                  <a:cubicBezTo>
                    <a:pt x="1357" y="1209"/>
                    <a:pt x="1322" y="1387"/>
                    <a:pt x="1322" y="1542"/>
                  </a:cubicBezTo>
                  <a:cubicBezTo>
                    <a:pt x="1298" y="1423"/>
                    <a:pt x="1250" y="1304"/>
                    <a:pt x="1191" y="1185"/>
                  </a:cubicBezTo>
                  <a:cubicBezTo>
                    <a:pt x="947" y="655"/>
                    <a:pt x="581" y="286"/>
                    <a:pt x="344" y="286"/>
                  </a:cubicBezTo>
                  <a:cubicBezTo>
                    <a:pt x="315" y="286"/>
                    <a:pt x="287" y="292"/>
                    <a:pt x="262" y="304"/>
                  </a:cubicBezTo>
                  <a:cubicBezTo>
                    <a:pt x="24" y="411"/>
                    <a:pt x="48" y="970"/>
                    <a:pt x="333" y="1566"/>
                  </a:cubicBezTo>
                  <a:cubicBezTo>
                    <a:pt x="579" y="2093"/>
                    <a:pt x="929" y="2459"/>
                    <a:pt x="1179" y="2459"/>
                  </a:cubicBezTo>
                  <a:cubicBezTo>
                    <a:pt x="1183" y="2459"/>
                    <a:pt x="1187" y="2459"/>
                    <a:pt x="1191" y="2459"/>
                  </a:cubicBezTo>
                  <a:lnTo>
                    <a:pt x="1191" y="2459"/>
                  </a:lnTo>
                  <a:cubicBezTo>
                    <a:pt x="810" y="3947"/>
                    <a:pt x="0" y="8114"/>
                    <a:pt x="2548" y="10257"/>
                  </a:cubicBezTo>
                  <a:lnTo>
                    <a:pt x="2596" y="9900"/>
                  </a:lnTo>
                  <a:cubicBezTo>
                    <a:pt x="2596" y="9900"/>
                    <a:pt x="572" y="7983"/>
                    <a:pt x="1905" y="2673"/>
                  </a:cubicBezTo>
                  <a:lnTo>
                    <a:pt x="1905" y="2673"/>
                  </a:lnTo>
                  <a:lnTo>
                    <a:pt x="1905" y="2685"/>
                  </a:lnTo>
                  <a:cubicBezTo>
                    <a:pt x="1948" y="2725"/>
                    <a:pt x="2008" y="2744"/>
                    <a:pt x="2080" y="2744"/>
                  </a:cubicBezTo>
                  <a:cubicBezTo>
                    <a:pt x="2328" y="2744"/>
                    <a:pt x="2721" y="2518"/>
                    <a:pt x="3072" y="2149"/>
                  </a:cubicBezTo>
                  <a:cubicBezTo>
                    <a:pt x="3524" y="1673"/>
                    <a:pt x="3739" y="1137"/>
                    <a:pt x="3548" y="959"/>
                  </a:cubicBezTo>
                  <a:cubicBezTo>
                    <a:pt x="3505" y="918"/>
                    <a:pt x="3445" y="899"/>
                    <a:pt x="3373" y="899"/>
                  </a:cubicBezTo>
                  <a:cubicBezTo>
                    <a:pt x="3125" y="899"/>
                    <a:pt x="2732" y="1125"/>
                    <a:pt x="2381" y="1494"/>
                  </a:cubicBezTo>
                  <a:cubicBezTo>
                    <a:pt x="2274" y="1601"/>
                    <a:pt x="2191" y="1697"/>
                    <a:pt x="2119" y="1816"/>
                  </a:cubicBezTo>
                  <a:cubicBezTo>
                    <a:pt x="2191" y="1661"/>
                    <a:pt x="2262" y="1482"/>
                    <a:pt x="2322" y="1268"/>
                  </a:cubicBezTo>
                  <a:cubicBezTo>
                    <a:pt x="2488" y="625"/>
                    <a:pt x="2417" y="66"/>
                    <a:pt x="2167" y="6"/>
                  </a:cubicBezTo>
                  <a:cubicBezTo>
                    <a:pt x="2152" y="3"/>
                    <a:pt x="2136" y="1"/>
                    <a:pt x="2121"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14;p63">
              <a:extLst>
                <a:ext uri="{FF2B5EF4-FFF2-40B4-BE49-F238E27FC236}">
                  <a16:creationId xmlns:a16="http://schemas.microsoft.com/office/drawing/2014/main" id="{95DF8265-1AC9-6497-766C-0D2F2EE80F4B}"/>
                </a:ext>
              </a:extLst>
            </p:cNvPr>
            <p:cNvSpPr/>
            <p:nvPr/>
          </p:nvSpPr>
          <p:spPr>
            <a:xfrm>
              <a:off x="3783200" y="3634175"/>
              <a:ext cx="511700" cy="399800"/>
            </a:xfrm>
            <a:custGeom>
              <a:avLst/>
              <a:gdLst/>
              <a:ahLst/>
              <a:cxnLst/>
              <a:rect l="l" t="t" r="r" b="b"/>
              <a:pathLst>
                <a:path w="20468" h="15992" extrusionOk="0">
                  <a:moveTo>
                    <a:pt x="10337" y="1"/>
                  </a:moveTo>
                  <a:cubicBezTo>
                    <a:pt x="9653" y="1"/>
                    <a:pt x="8976" y="58"/>
                    <a:pt x="8263" y="252"/>
                  </a:cubicBezTo>
                  <a:cubicBezTo>
                    <a:pt x="7073" y="585"/>
                    <a:pt x="5954" y="1145"/>
                    <a:pt x="5013" y="1954"/>
                  </a:cubicBezTo>
                  <a:cubicBezTo>
                    <a:pt x="2894" y="3788"/>
                    <a:pt x="1774" y="6729"/>
                    <a:pt x="2155" y="9515"/>
                  </a:cubicBezTo>
                  <a:cubicBezTo>
                    <a:pt x="1239" y="9562"/>
                    <a:pt x="393" y="10289"/>
                    <a:pt x="191" y="11194"/>
                  </a:cubicBezTo>
                  <a:cubicBezTo>
                    <a:pt x="0" y="12099"/>
                    <a:pt x="477" y="13111"/>
                    <a:pt x="1298" y="13527"/>
                  </a:cubicBezTo>
                  <a:cubicBezTo>
                    <a:pt x="1591" y="13684"/>
                    <a:pt x="1918" y="13758"/>
                    <a:pt x="2246" y="13758"/>
                  </a:cubicBezTo>
                  <a:cubicBezTo>
                    <a:pt x="2841" y="13758"/>
                    <a:pt x="3440" y="13516"/>
                    <a:pt x="3846" y="13087"/>
                  </a:cubicBezTo>
                  <a:lnTo>
                    <a:pt x="3846" y="13087"/>
                  </a:lnTo>
                  <a:cubicBezTo>
                    <a:pt x="3810" y="14111"/>
                    <a:pt x="4584" y="15099"/>
                    <a:pt x="5584" y="15313"/>
                  </a:cubicBezTo>
                  <a:cubicBezTo>
                    <a:pt x="5737" y="15348"/>
                    <a:pt x="5891" y="15364"/>
                    <a:pt x="6045" y="15364"/>
                  </a:cubicBezTo>
                  <a:cubicBezTo>
                    <a:pt x="6906" y="15364"/>
                    <a:pt x="7759" y="14851"/>
                    <a:pt x="8132" y="14063"/>
                  </a:cubicBezTo>
                  <a:cubicBezTo>
                    <a:pt x="8275" y="15075"/>
                    <a:pt x="9228" y="15932"/>
                    <a:pt x="10252" y="15956"/>
                  </a:cubicBezTo>
                  <a:cubicBezTo>
                    <a:pt x="10275" y="15957"/>
                    <a:pt x="10298" y="15957"/>
                    <a:pt x="10321" y="15957"/>
                  </a:cubicBezTo>
                  <a:cubicBezTo>
                    <a:pt x="11331" y="15957"/>
                    <a:pt x="12281" y="15195"/>
                    <a:pt x="12490" y="14206"/>
                  </a:cubicBezTo>
                  <a:cubicBezTo>
                    <a:pt x="12573" y="15170"/>
                    <a:pt x="13466" y="15992"/>
                    <a:pt x="14443" y="15992"/>
                  </a:cubicBezTo>
                  <a:cubicBezTo>
                    <a:pt x="15407" y="15992"/>
                    <a:pt x="16312" y="15170"/>
                    <a:pt x="16407" y="14206"/>
                  </a:cubicBezTo>
                  <a:cubicBezTo>
                    <a:pt x="16729" y="14880"/>
                    <a:pt x="17484" y="15324"/>
                    <a:pt x="18227" y="15324"/>
                  </a:cubicBezTo>
                  <a:cubicBezTo>
                    <a:pt x="18364" y="15324"/>
                    <a:pt x="18500" y="15309"/>
                    <a:pt x="18634" y="15277"/>
                  </a:cubicBezTo>
                  <a:cubicBezTo>
                    <a:pt x="19991" y="14944"/>
                    <a:pt x="20467" y="13372"/>
                    <a:pt x="19717" y="12253"/>
                  </a:cubicBezTo>
                  <a:cubicBezTo>
                    <a:pt x="19408" y="11837"/>
                    <a:pt x="18991" y="11539"/>
                    <a:pt x="18515" y="11384"/>
                  </a:cubicBezTo>
                  <a:cubicBezTo>
                    <a:pt x="18408" y="11360"/>
                    <a:pt x="18312" y="11325"/>
                    <a:pt x="18205" y="11313"/>
                  </a:cubicBezTo>
                  <a:cubicBezTo>
                    <a:pt x="19229" y="9051"/>
                    <a:pt x="19443" y="6003"/>
                    <a:pt x="18050" y="3848"/>
                  </a:cubicBezTo>
                  <a:cubicBezTo>
                    <a:pt x="16764" y="1835"/>
                    <a:pt x="14538" y="216"/>
                    <a:pt x="12097" y="73"/>
                  </a:cubicBezTo>
                  <a:cubicBezTo>
                    <a:pt x="11489" y="41"/>
                    <a:pt x="10911" y="1"/>
                    <a:pt x="10337" y="1"/>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15;p63">
              <a:extLst>
                <a:ext uri="{FF2B5EF4-FFF2-40B4-BE49-F238E27FC236}">
                  <a16:creationId xmlns:a16="http://schemas.microsoft.com/office/drawing/2014/main" id="{D08D7520-260B-6190-12C8-883BCBED81EC}"/>
                </a:ext>
              </a:extLst>
            </p:cNvPr>
            <p:cNvSpPr/>
            <p:nvPr/>
          </p:nvSpPr>
          <p:spPr>
            <a:xfrm>
              <a:off x="3958825" y="3842575"/>
              <a:ext cx="8950" cy="49125"/>
            </a:xfrm>
            <a:custGeom>
              <a:avLst/>
              <a:gdLst/>
              <a:ahLst/>
              <a:cxnLst/>
              <a:rect l="l" t="t" r="r" b="b"/>
              <a:pathLst>
                <a:path w="358" h="1965" extrusionOk="0">
                  <a:moveTo>
                    <a:pt x="298" y="0"/>
                  </a:moveTo>
                  <a:cubicBezTo>
                    <a:pt x="238" y="0"/>
                    <a:pt x="131" y="429"/>
                    <a:pt x="72" y="965"/>
                  </a:cubicBezTo>
                  <a:cubicBezTo>
                    <a:pt x="12" y="1500"/>
                    <a:pt x="0" y="1953"/>
                    <a:pt x="60" y="1965"/>
                  </a:cubicBezTo>
                  <a:cubicBezTo>
                    <a:pt x="119" y="1965"/>
                    <a:pt x="226" y="1536"/>
                    <a:pt x="286" y="1000"/>
                  </a:cubicBezTo>
                  <a:cubicBezTo>
                    <a:pt x="345" y="465"/>
                    <a:pt x="357" y="12"/>
                    <a:pt x="298"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716;p63">
              <a:extLst>
                <a:ext uri="{FF2B5EF4-FFF2-40B4-BE49-F238E27FC236}">
                  <a16:creationId xmlns:a16="http://schemas.microsoft.com/office/drawing/2014/main" id="{39C0364C-9EF7-773B-A565-E547353F4239}"/>
                </a:ext>
              </a:extLst>
            </p:cNvPr>
            <p:cNvSpPr/>
            <p:nvPr/>
          </p:nvSpPr>
          <p:spPr>
            <a:xfrm>
              <a:off x="4125500" y="3857750"/>
              <a:ext cx="7775" cy="52100"/>
            </a:xfrm>
            <a:custGeom>
              <a:avLst/>
              <a:gdLst/>
              <a:ahLst/>
              <a:cxnLst/>
              <a:rect l="l" t="t" r="r" b="b"/>
              <a:pathLst>
                <a:path w="311" h="2084" extrusionOk="0">
                  <a:moveTo>
                    <a:pt x="251" y="0"/>
                  </a:moveTo>
                  <a:cubicBezTo>
                    <a:pt x="191" y="0"/>
                    <a:pt x="108" y="465"/>
                    <a:pt x="60" y="1036"/>
                  </a:cubicBezTo>
                  <a:cubicBezTo>
                    <a:pt x="1" y="1608"/>
                    <a:pt x="13" y="2084"/>
                    <a:pt x="72" y="2084"/>
                  </a:cubicBezTo>
                  <a:cubicBezTo>
                    <a:pt x="132" y="2084"/>
                    <a:pt x="227" y="1632"/>
                    <a:pt x="263" y="1060"/>
                  </a:cubicBezTo>
                  <a:cubicBezTo>
                    <a:pt x="310" y="477"/>
                    <a:pt x="298" y="24"/>
                    <a:pt x="251"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717;p63">
              <a:extLst>
                <a:ext uri="{FF2B5EF4-FFF2-40B4-BE49-F238E27FC236}">
                  <a16:creationId xmlns:a16="http://schemas.microsoft.com/office/drawing/2014/main" id="{2DCE976B-A919-BF22-EFCD-B22904997C05}"/>
                </a:ext>
              </a:extLst>
            </p:cNvPr>
            <p:cNvSpPr/>
            <p:nvPr/>
          </p:nvSpPr>
          <p:spPr>
            <a:xfrm>
              <a:off x="4017750" y="3874125"/>
              <a:ext cx="61850" cy="32200"/>
            </a:xfrm>
            <a:custGeom>
              <a:avLst/>
              <a:gdLst/>
              <a:ahLst/>
              <a:cxnLst/>
              <a:rect l="l" t="t" r="r" b="b"/>
              <a:pathLst>
                <a:path w="2474" h="1288" extrusionOk="0">
                  <a:moveTo>
                    <a:pt x="72" y="0"/>
                  </a:moveTo>
                  <a:cubicBezTo>
                    <a:pt x="60" y="0"/>
                    <a:pt x="1" y="215"/>
                    <a:pt x="120" y="536"/>
                  </a:cubicBezTo>
                  <a:cubicBezTo>
                    <a:pt x="179" y="703"/>
                    <a:pt x="298" y="881"/>
                    <a:pt x="489" y="1024"/>
                  </a:cubicBezTo>
                  <a:cubicBezTo>
                    <a:pt x="667" y="1179"/>
                    <a:pt x="917" y="1274"/>
                    <a:pt x="1191" y="1286"/>
                  </a:cubicBezTo>
                  <a:cubicBezTo>
                    <a:pt x="1210" y="1287"/>
                    <a:pt x="1229" y="1287"/>
                    <a:pt x="1248" y="1287"/>
                  </a:cubicBezTo>
                  <a:cubicBezTo>
                    <a:pt x="1492" y="1287"/>
                    <a:pt x="1741" y="1217"/>
                    <a:pt x="1917" y="1096"/>
                  </a:cubicBezTo>
                  <a:cubicBezTo>
                    <a:pt x="2108" y="953"/>
                    <a:pt x="2239" y="798"/>
                    <a:pt x="2322" y="643"/>
                  </a:cubicBezTo>
                  <a:cubicBezTo>
                    <a:pt x="2473" y="341"/>
                    <a:pt x="2443" y="119"/>
                    <a:pt x="2408" y="119"/>
                  </a:cubicBezTo>
                  <a:cubicBezTo>
                    <a:pt x="2407" y="119"/>
                    <a:pt x="2407" y="119"/>
                    <a:pt x="2406" y="119"/>
                  </a:cubicBezTo>
                  <a:cubicBezTo>
                    <a:pt x="2382" y="119"/>
                    <a:pt x="2346" y="334"/>
                    <a:pt x="2179" y="584"/>
                  </a:cubicBezTo>
                  <a:cubicBezTo>
                    <a:pt x="2096" y="703"/>
                    <a:pt x="1977" y="857"/>
                    <a:pt x="1798" y="941"/>
                  </a:cubicBezTo>
                  <a:cubicBezTo>
                    <a:pt x="1646" y="1039"/>
                    <a:pt x="1443" y="1097"/>
                    <a:pt x="1246" y="1097"/>
                  </a:cubicBezTo>
                  <a:cubicBezTo>
                    <a:pt x="1228" y="1097"/>
                    <a:pt x="1209" y="1097"/>
                    <a:pt x="1191" y="1096"/>
                  </a:cubicBezTo>
                  <a:cubicBezTo>
                    <a:pt x="965" y="1072"/>
                    <a:pt x="751" y="1000"/>
                    <a:pt x="596" y="881"/>
                  </a:cubicBezTo>
                  <a:cubicBezTo>
                    <a:pt x="429" y="762"/>
                    <a:pt x="322" y="619"/>
                    <a:pt x="251" y="476"/>
                  </a:cubicBezTo>
                  <a:cubicBezTo>
                    <a:pt x="96" y="215"/>
                    <a:pt x="96" y="0"/>
                    <a:pt x="7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18;p63">
              <a:extLst>
                <a:ext uri="{FF2B5EF4-FFF2-40B4-BE49-F238E27FC236}">
                  <a16:creationId xmlns:a16="http://schemas.microsoft.com/office/drawing/2014/main" id="{E35178DB-4D99-4C79-5764-780821205F4B}"/>
                </a:ext>
              </a:extLst>
            </p:cNvPr>
            <p:cNvSpPr/>
            <p:nvPr/>
          </p:nvSpPr>
          <p:spPr>
            <a:xfrm>
              <a:off x="3813250" y="3434375"/>
              <a:ext cx="506650" cy="417500"/>
            </a:xfrm>
            <a:custGeom>
              <a:avLst/>
              <a:gdLst/>
              <a:ahLst/>
              <a:cxnLst/>
              <a:rect l="l" t="t" r="r" b="b"/>
              <a:pathLst>
                <a:path w="20266" h="16700" extrusionOk="0">
                  <a:moveTo>
                    <a:pt x="11041" y="1"/>
                  </a:moveTo>
                  <a:cubicBezTo>
                    <a:pt x="10806" y="1"/>
                    <a:pt x="10571" y="10"/>
                    <a:pt x="10336" y="29"/>
                  </a:cubicBezTo>
                  <a:cubicBezTo>
                    <a:pt x="9109" y="124"/>
                    <a:pt x="7895" y="481"/>
                    <a:pt x="6835" y="1100"/>
                  </a:cubicBezTo>
                  <a:cubicBezTo>
                    <a:pt x="4394" y="2505"/>
                    <a:pt x="2739" y="5184"/>
                    <a:pt x="2608" y="7994"/>
                  </a:cubicBezTo>
                  <a:cubicBezTo>
                    <a:pt x="2525" y="7983"/>
                    <a:pt x="2440" y="7978"/>
                    <a:pt x="2356" y="7978"/>
                  </a:cubicBezTo>
                  <a:cubicBezTo>
                    <a:pt x="1518" y="7978"/>
                    <a:pt x="683" y="8501"/>
                    <a:pt x="358" y="9280"/>
                  </a:cubicBezTo>
                  <a:cubicBezTo>
                    <a:pt x="1" y="10125"/>
                    <a:pt x="275" y="11208"/>
                    <a:pt x="1013" y="11780"/>
                  </a:cubicBezTo>
                  <a:cubicBezTo>
                    <a:pt x="1382" y="12064"/>
                    <a:pt x="1852" y="12207"/>
                    <a:pt x="2324" y="12207"/>
                  </a:cubicBezTo>
                  <a:cubicBezTo>
                    <a:pt x="2781" y="12207"/>
                    <a:pt x="3240" y="12073"/>
                    <a:pt x="3609" y="11804"/>
                  </a:cubicBezTo>
                  <a:lnTo>
                    <a:pt x="3609" y="11804"/>
                  </a:lnTo>
                  <a:cubicBezTo>
                    <a:pt x="3394" y="12804"/>
                    <a:pt x="3966" y="13923"/>
                    <a:pt x="4906" y="14316"/>
                  </a:cubicBezTo>
                  <a:cubicBezTo>
                    <a:pt x="5178" y="14438"/>
                    <a:pt x="5473" y="14495"/>
                    <a:pt x="5770" y="14495"/>
                  </a:cubicBezTo>
                  <a:cubicBezTo>
                    <a:pt x="6491" y="14495"/>
                    <a:pt x="7223" y="14156"/>
                    <a:pt x="7645" y="13566"/>
                  </a:cubicBezTo>
                  <a:lnTo>
                    <a:pt x="7645" y="13566"/>
                  </a:lnTo>
                  <a:cubicBezTo>
                    <a:pt x="7597" y="14590"/>
                    <a:pt x="8371" y="15590"/>
                    <a:pt x="9371" y="15804"/>
                  </a:cubicBezTo>
                  <a:cubicBezTo>
                    <a:pt x="9515" y="15837"/>
                    <a:pt x="9662" y="15853"/>
                    <a:pt x="9809" y="15853"/>
                  </a:cubicBezTo>
                  <a:cubicBezTo>
                    <a:pt x="10673" y="15853"/>
                    <a:pt x="11548" y="15309"/>
                    <a:pt x="11883" y="14495"/>
                  </a:cubicBezTo>
                  <a:lnTo>
                    <a:pt x="11883" y="14495"/>
                  </a:lnTo>
                  <a:cubicBezTo>
                    <a:pt x="11788" y="15471"/>
                    <a:pt x="12526" y="16435"/>
                    <a:pt x="13479" y="16614"/>
                  </a:cubicBezTo>
                  <a:cubicBezTo>
                    <a:pt x="13588" y="16634"/>
                    <a:pt x="13698" y="16644"/>
                    <a:pt x="13808" y="16644"/>
                  </a:cubicBezTo>
                  <a:cubicBezTo>
                    <a:pt x="14658" y="16644"/>
                    <a:pt x="15499" y="16055"/>
                    <a:pt x="15741" y="15233"/>
                  </a:cubicBezTo>
                  <a:cubicBezTo>
                    <a:pt x="15948" y="16061"/>
                    <a:pt x="16777" y="16700"/>
                    <a:pt x="17638" y="16700"/>
                  </a:cubicBezTo>
                  <a:cubicBezTo>
                    <a:pt x="17668" y="16700"/>
                    <a:pt x="17699" y="16699"/>
                    <a:pt x="17729" y="16697"/>
                  </a:cubicBezTo>
                  <a:cubicBezTo>
                    <a:pt x="19134" y="16638"/>
                    <a:pt x="19884" y="15173"/>
                    <a:pt x="19349" y="13935"/>
                  </a:cubicBezTo>
                  <a:cubicBezTo>
                    <a:pt x="19146" y="13518"/>
                    <a:pt x="18789" y="13125"/>
                    <a:pt x="18337" y="12887"/>
                  </a:cubicBezTo>
                  <a:cubicBezTo>
                    <a:pt x="18253" y="12852"/>
                    <a:pt x="18146" y="12804"/>
                    <a:pt x="18039" y="12756"/>
                  </a:cubicBezTo>
                  <a:cubicBezTo>
                    <a:pt x="19468" y="10732"/>
                    <a:pt x="20265" y="7768"/>
                    <a:pt x="19289" y="5386"/>
                  </a:cubicBezTo>
                  <a:cubicBezTo>
                    <a:pt x="17949" y="2071"/>
                    <a:pt x="14569" y="1"/>
                    <a:pt x="11041" y="1"/>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19;p63">
              <a:extLst>
                <a:ext uri="{FF2B5EF4-FFF2-40B4-BE49-F238E27FC236}">
                  <a16:creationId xmlns:a16="http://schemas.microsoft.com/office/drawing/2014/main" id="{D061F38A-C088-A014-337A-50DA39890540}"/>
                </a:ext>
              </a:extLst>
            </p:cNvPr>
            <p:cNvSpPr/>
            <p:nvPr/>
          </p:nvSpPr>
          <p:spPr>
            <a:xfrm>
              <a:off x="3950775" y="3377025"/>
              <a:ext cx="151825" cy="151825"/>
            </a:xfrm>
            <a:custGeom>
              <a:avLst/>
              <a:gdLst/>
              <a:ahLst/>
              <a:cxnLst/>
              <a:rect l="l" t="t" r="r" b="b"/>
              <a:pathLst>
                <a:path w="6073" h="6073" extrusionOk="0">
                  <a:moveTo>
                    <a:pt x="3037" y="1"/>
                  </a:moveTo>
                  <a:cubicBezTo>
                    <a:pt x="1358" y="1"/>
                    <a:pt x="1" y="1358"/>
                    <a:pt x="1" y="3037"/>
                  </a:cubicBezTo>
                  <a:cubicBezTo>
                    <a:pt x="1" y="4716"/>
                    <a:pt x="1358" y="6073"/>
                    <a:pt x="3037" y="6073"/>
                  </a:cubicBezTo>
                  <a:cubicBezTo>
                    <a:pt x="4704" y="6073"/>
                    <a:pt x="6073" y="4716"/>
                    <a:pt x="6073" y="3037"/>
                  </a:cubicBezTo>
                  <a:cubicBezTo>
                    <a:pt x="6073" y="1358"/>
                    <a:pt x="4704" y="1"/>
                    <a:pt x="3037" y="1"/>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20;p63">
              <a:extLst>
                <a:ext uri="{FF2B5EF4-FFF2-40B4-BE49-F238E27FC236}">
                  <a16:creationId xmlns:a16="http://schemas.microsoft.com/office/drawing/2014/main" id="{7D4A5042-9D5A-3A04-3EF2-537A727E7246}"/>
                </a:ext>
              </a:extLst>
            </p:cNvPr>
            <p:cNvSpPr/>
            <p:nvPr/>
          </p:nvSpPr>
          <p:spPr>
            <a:xfrm>
              <a:off x="4006750" y="3341300"/>
              <a:ext cx="22925" cy="78975"/>
            </a:xfrm>
            <a:custGeom>
              <a:avLst/>
              <a:gdLst/>
              <a:ahLst/>
              <a:cxnLst/>
              <a:rect l="l" t="t" r="r" b="b"/>
              <a:pathLst>
                <a:path w="917" h="3159" extrusionOk="0">
                  <a:moveTo>
                    <a:pt x="63" y="0"/>
                  </a:moveTo>
                  <a:cubicBezTo>
                    <a:pt x="62" y="0"/>
                    <a:pt x="61" y="1"/>
                    <a:pt x="60" y="1"/>
                  </a:cubicBezTo>
                  <a:cubicBezTo>
                    <a:pt x="0" y="37"/>
                    <a:pt x="464" y="644"/>
                    <a:pt x="619" y="1537"/>
                  </a:cubicBezTo>
                  <a:cubicBezTo>
                    <a:pt x="798" y="2430"/>
                    <a:pt x="572" y="3144"/>
                    <a:pt x="631" y="3156"/>
                  </a:cubicBezTo>
                  <a:cubicBezTo>
                    <a:pt x="632" y="3158"/>
                    <a:pt x="634" y="3158"/>
                    <a:pt x="636" y="3158"/>
                  </a:cubicBezTo>
                  <a:cubicBezTo>
                    <a:pt x="666" y="3158"/>
                    <a:pt x="754" y="2984"/>
                    <a:pt x="810" y="2704"/>
                  </a:cubicBezTo>
                  <a:cubicBezTo>
                    <a:pt x="881" y="2406"/>
                    <a:pt x="917" y="1966"/>
                    <a:pt x="822" y="1489"/>
                  </a:cubicBezTo>
                  <a:cubicBezTo>
                    <a:pt x="738" y="1037"/>
                    <a:pt x="560" y="632"/>
                    <a:pt x="393" y="382"/>
                  </a:cubicBezTo>
                  <a:cubicBezTo>
                    <a:pt x="233" y="131"/>
                    <a:pt x="95" y="0"/>
                    <a:pt x="63"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21;p63">
              <a:extLst>
                <a:ext uri="{FF2B5EF4-FFF2-40B4-BE49-F238E27FC236}">
                  <a16:creationId xmlns:a16="http://schemas.microsoft.com/office/drawing/2014/main" id="{29FC20DE-881B-36D3-8172-88E39B9375F7}"/>
                </a:ext>
              </a:extLst>
            </p:cNvPr>
            <p:cNvSpPr/>
            <p:nvPr/>
          </p:nvSpPr>
          <p:spPr>
            <a:xfrm>
              <a:off x="3990375" y="3406700"/>
              <a:ext cx="67275" cy="14400"/>
            </a:xfrm>
            <a:custGeom>
              <a:avLst/>
              <a:gdLst/>
              <a:ahLst/>
              <a:cxnLst/>
              <a:rect l="l" t="t" r="r" b="b"/>
              <a:pathLst>
                <a:path w="2691" h="576" extrusionOk="0">
                  <a:moveTo>
                    <a:pt x="2658" y="0"/>
                  </a:moveTo>
                  <a:cubicBezTo>
                    <a:pt x="2623" y="0"/>
                    <a:pt x="2496" y="75"/>
                    <a:pt x="2286" y="159"/>
                  </a:cubicBezTo>
                  <a:cubicBezTo>
                    <a:pt x="2060" y="243"/>
                    <a:pt x="1715" y="350"/>
                    <a:pt x="1346" y="350"/>
                  </a:cubicBezTo>
                  <a:cubicBezTo>
                    <a:pt x="977" y="350"/>
                    <a:pt x="631" y="266"/>
                    <a:pt x="405" y="171"/>
                  </a:cubicBezTo>
                  <a:cubicBezTo>
                    <a:pt x="205" y="91"/>
                    <a:pt x="81" y="20"/>
                    <a:pt x="39" y="20"/>
                  </a:cubicBezTo>
                  <a:cubicBezTo>
                    <a:pt x="31" y="20"/>
                    <a:pt x="26" y="22"/>
                    <a:pt x="24" y="28"/>
                  </a:cubicBezTo>
                  <a:cubicBezTo>
                    <a:pt x="0" y="40"/>
                    <a:pt x="107" y="171"/>
                    <a:pt x="345" y="302"/>
                  </a:cubicBezTo>
                  <a:cubicBezTo>
                    <a:pt x="572" y="433"/>
                    <a:pt x="941" y="576"/>
                    <a:pt x="1358" y="576"/>
                  </a:cubicBezTo>
                  <a:cubicBezTo>
                    <a:pt x="1774" y="576"/>
                    <a:pt x="2131" y="433"/>
                    <a:pt x="2370" y="302"/>
                  </a:cubicBezTo>
                  <a:cubicBezTo>
                    <a:pt x="2584" y="159"/>
                    <a:pt x="2691" y="28"/>
                    <a:pt x="2667" y="4"/>
                  </a:cubicBezTo>
                  <a:cubicBezTo>
                    <a:pt x="2666" y="2"/>
                    <a:pt x="2663" y="0"/>
                    <a:pt x="2658"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22;p63">
              <a:extLst>
                <a:ext uri="{FF2B5EF4-FFF2-40B4-BE49-F238E27FC236}">
                  <a16:creationId xmlns:a16="http://schemas.microsoft.com/office/drawing/2014/main" id="{8191AD50-1EE2-15B2-3408-FE833C26C88B}"/>
                </a:ext>
              </a:extLst>
            </p:cNvPr>
            <p:cNvSpPr/>
            <p:nvPr/>
          </p:nvSpPr>
          <p:spPr>
            <a:xfrm>
              <a:off x="4057350" y="3546700"/>
              <a:ext cx="17875" cy="46750"/>
            </a:xfrm>
            <a:custGeom>
              <a:avLst/>
              <a:gdLst/>
              <a:ahLst/>
              <a:cxnLst/>
              <a:rect l="l" t="t" r="r" b="b"/>
              <a:pathLst>
                <a:path w="715" h="1870" extrusionOk="0">
                  <a:moveTo>
                    <a:pt x="676" y="0"/>
                  </a:moveTo>
                  <a:cubicBezTo>
                    <a:pt x="614" y="0"/>
                    <a:pt x="438" y="400"/>
                    <a:pt x="274" y="893"/>
                  </a:cubicBezTo>
                  <a:cubicBezTo>
                    <a:pt x="95" y="1417"/>
                    <a:pt x="0" y="1846"/>
                    <a:pt x="60" y="1870"/>
                  </a:cubicBezTo>
                  <a:cubicBezTo>
                    <a:pt x="60" y="1870"/>
                    <a:pt x="61" y="1870"/>
                    <a:pt x="62" y="1870"/>
                  </a:cubicBezTo>
                  <a:cubicBezTo>
                    <a:pt x="124" y="1870"/>
                    <a:pt x="300" y="1470"/>
                    <a:pt x="464" y="977"/>
                  </a:cubicBezTo>
                  <a:cubicBezTo>
                    <a:pt x="631" y="465"/>
                    <a:pt x="714" y="36"/>
                    <a:pt x="679" y="0"/>
                  </a:cubicBezTo>
                  <a:cubicBezTo>
                    <a:pt x="678" y="0"/>
                    <a:pt x="677" y="0"/>
                    <a:pt x="67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23;p63">
              <a:extLst>
                <a:ext uri="{FF2B5EF4-FFF2-40B4-BE49-F238E27FC236}">
                  <a16:creationId xmlns:a16="http://schemas.microsoft.com/office/drawing/2014/main" id="{F81A5EB1-3F01-1759-CA4B-F772E7870AEA}"/>
                </a:ext>
              </a:extLst>
            </p:cNvPr>
            <p:cNvSpPr/>
            <p:nvPr/>
          </p:nvSpPr>
          <p:spPr>
            <a:xfrm>
              <a:off x="4204675" y="3585100"/>
              <a:ext cx="15800" cy="48850"/>
            </a:xfrm>
            <a:custGeom>
              <a:avLst/>
              <a:gdLst/>
              <a:ahLst/>
              <a:cxnLst/>
              <a:rect l="l" t="t" r="r" b="b"/>
              <a:pathLst>
                <a:path w="632" h="1954" extrusionOk="0">
                  <a:moveTo>
                    <a:pt x="582" y="0"/>
                  </a:moveTo>
                  <a:cubicBezTo>
                    <a:pt x="520" y="0"/>
                    <a:pt x="356" y="413"/>
                    <a:pt x="227" y="953"/>
                  </a:cubicBezTo>
                  <a:cubicBezTo>
                    <a:pt x="72" y="1489"/>
                    <a:pt x="1" y="1941"/>
                    <a:pt x="60" y="1953"/>
                  </a:cubicBezTo>
                  <a:cubicBezTo>
                    <a:pt x="61" y="1953"/>
                    <a:pt x="62" y="1953"/>
                    <a:pt x="63" y="1953"/>
                  </a:cubicBezTo>
                  <a:cubicBezTo>
                    <a:pt x="124" y="1953"/>
                    <a:pt x="288" y="1540"/>
                    <a:pt x="417" y="1000"/>
                  </a:cubicBezTo>
                  <a:cubicBezTo>
                    <a:pt x="572" y="465"/>
                    <a:pt x="632" y="12"/>
                    <a:pt x="584" y="0"/>
                  </a:cubicBezTo>
                  <a:cubicBezTo>
                    <a:pt x="583" y="0"/>
                    <a:pt x="582" y="0"/>
                    <a:pt x="58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24;p63">
              <a:extLst>
                <a:ext uri="{FF2B5EF4-FFF2-40B4-BE49-F238E27FC236}">
                  <a16:creationId xmlns:a16="http://schemas.microsoft.com/office/drawing/2014/main" id="{6B39B1FD-E752-D465-521D-18308227DA46}"/>
                </a:ext>
              </a:extLst>
            </p:cNvPr>
            <p:cNvSpPr/>
            <p:nvPr/>
          </p:nvSpPr>
          <p:spPr>
            <a:xfrm>
              <a:off x="4100500" y="3586275"/>
              <a:ext cx="73550" cy="43700"/>
            </a:xfrm>
            <a:custGeom>
              <a:avLst/>
              <a:gdLst/>
              <a:ahLst/>
              <a:cxnLst/>
              <a:rect l="l" t="t" r="r" b="b"/>
              <a:pathLst>
                <a:path w="2942" h="1748" extrusionOk="0">
                  <a:moveTo>
                    <a:pt x="143" y="1"/>
                  </a:moveTo>
                  <a:lnTo>
                    <a:pt x="143" y="1"/>
                  </a:lnTo>
                  <a:cubicBezTo>
                    <a:pt x="1" y="727"/>
                    <a:pt x="417" y="1453"/>
                    <a:pt x="1155" y="1680"/>
                  </a:cubicBezTo>
                  <a:cubicBezTo>
                    <a:pt x="1303" y="1726"/>
                    <a:pt x="1453" y="1748"/>
                    <a:pt x="1599" y="1748"/>
                  </a:cubicBezTo>
                  <a:cubicBezTo>
                    <a:pt x="2173" y="1748"/>
                    <a:pt x="2704" y="1413"/>
                    <a:pt x="2941" y="882"/>
                  </a:cubicBezTo>
                  <a:lnTo>
                    <a:pt x="1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25;p63">
              <a:extLst>
                <a:ext uri="{FF2B5EF4-FFF2-40B4-BE49-F238E27FC236}">
                  <a16:creationId xmlns:a16="http://schemas.microsoft.com/office/drawing/2014/main" id="{678EF8EB-B5B0-3DF8-472E-7D7481185355}"/>
                </a:ext>
              </a:extLst>
            </p:cNvPr>
            <p:cNvSpPr/>
            <p:nvPr/>
          </p:nvSpPr>
          <p:spPr>
            <a:xfrm>
              <a:off x="4103475" y="3462350"/>
              <a:ext cx="66100" cy="20475"/>
            </a:xfrm>
            <a:custGeom>
              <a:avLst/>
              <a:gdLst/>
              <a:ahLst/>
              <a:cxnLst/>
              <a:rect l="l" t="t" r="r" b="b"/>
              <a:pathLst>
                <a:path w="2644" h="819" extrusionOk="0">
                  <a:moveTo>
                    <a:pt x="1750" y="0"/>
                  </a:moveTo>
                  <a:cubicBezTo>
                    <a:pt x="1602" y="0"/>
                    <a:pt x="1442" y="10"/>
                    <a:pt x="1275" y="29"/>
                  </a:cubicBezTo>
                  <a:cubicBezTo>
                    <a:pt x="560" y="100"/>
                    <a:pt x="1" y="350"/>
                    <a:pt x="24" y="553"/>
                  </a:cubicBezTo>
                  <a:cubicBezTo>
                    <a:pt x="43" y="718"/>
                    <a:pt x="400" y="819"/>
                    <a:pt x="894" y="819"/>
                  </a:cubicBezTo>
                  <a:cubicBezTo>
                    <a:pt x="1042" y="819"/>
                    <a:pt x="1202" y="810"/>
                    <a:pt x="1370" y="791"/>
                  </a:cubicBezTo>
                  <a:cubicBezTo>
                    <a:pt x="2084" y="707"/>
                    <a:pt x="2644" y="469"/>
                    <a:pt x="2620" y="267"/>
                  </a:cubicBezTo>
                  <a:cubicBezTo>
                    <a:pt x="2602" y="102"/>
                    <a:pt x="2245" y="0"/>
                    <a:pt x="1750" y="0"/>
                  </a:cubicBezTo>
                  <a:close/>
                </a:path>
              </a:pathLst>
            </a:custGeom>
            <a:solidFill>
              <a:srgbClr val="FF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6;p63">
              <a:extLst>
                <a:ext uri="{FF2B5EF4-FFF2-40B4-BE49-F238E27FC236}">
                  <a16:creationId xmlns:a16="http://schemas.microsoft.com/office/drawing/2014/main" id="{92FBE4F3-D02D-F7D8-E6D7-0D10607BFBC6}"/>
                </a:ext>
              </a:extLst>
            </p:cNvPr>
            <p:cNvSpPr/>
            <p:nvPr/>
          </p:nvSpPr>
          <p:spPr>
            <a:xfrm>
              <a:off x="4138600" y="3512875"/>
              <a:ext cx="63125" cy="34700"/>
            </a:xfrm>
            <a:custGeom>
              <a:avLst/>
              <a:gdLst/>
              <a:ahLst/>
              <a:cxnLst/>
              <a:rect l="l" t="t" r="r" b="b"/>
              <a:pathLst>
                <a:path w="2525" h="1388" extrusionOk="0">
                  <a:moveTo>
                    <a:pt x="333" y="0"/>
                  </a:moveTo>
                  <a:cubicBezTo>
                    <a:pt x="211" y="0"/>
                    <a:pt x="127" y="30"/>
                    <a:pt x="96" y="91"/>
                  </a:cubicBezTo>
                  <a:cubicBezTo>
                    <a:pt x="1" y="282"/>
                    <a:pt x="441" y="710"/>
                    <a:pt x="1084" y="1044"/>
                  </a:cubicBezTo>
                  <a:cubicBezTo>
                    <a:pt x="1513" y="1266"/>
                    <a:pt x="1920" y="1388"/>
                    <a:pt x="2176" y="1388"/>
                  </a:cubicBezTo>
                  <a:cubicBezTo>
                    <a:pt x="2304" y="1388"/>
                    <a:pt x="2394" y="1357"/>
                    <a:pt x="2429" y="1294"/>
                  </a:cubicBezTo>
                  <a:cubicBezTo>
                    <a:pt x="2525" y="1103"/>
                    <a:pt x="2084" y="687"/>
                    <a:pt x="1441" y="353"/>
                  </a:cubicBezTo>
                  <a:cubicBezTo>
                    <a:pt x="1006" y="128"/>
                    <a:pt x="588" y="0"/>
                    <a:pt x="333" y="0"/>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7;p63">
              <a:extLst>
                <a:ext uri="{FF2B5EF4-FFF2-40B4-BE49-F238E27FC236}">
                  <a16:creationId xmlns:a16="http://schemas.microsoft.com/office/drawing/2014/main" id="{4A7AEA90-0A97-48EE-30C1-E5096E65D604}"/>
                </a:ext>
              </a:extLst>
            </p:cNvPr>
            <p:cNvSpPr/>
            <p:nvPr/>
          </p:nvSpPr>
          <p:spPr>
            <a:xfrm>
              <a:off x="4229375" y="3522450"/>
              <a:ext cx="43500" cy="56650"/>
            </a:xfrm>
            <a:custGeom>
              <a:avLst/>
              <a:gdLst/>
              <a:ahLst/>
              <a:cxnLst/>
              <a:rect l="l" t="t" r="r" b="b"/>
              <a:pathLst>
                <a:path w="1740" h="2266" extrusionOk="0">
                  <a:moveTo>
                    <a:pt x="247" y="1"/>
                  </a:moveTo>
                  <a:cubicBezTo>
                    <a:pt x="221" y="1"/>
                    <a:pt x="199" y="6"/>
                    <a:pt x="180" y="18"/>
                  </a:cubicBezTo>
                  <a:cubicBezTo>
                    <a:pt x="1" y="137"/>
                    <a:pt x="156" y="720"/>
                    <a:pt x="537" y="1339"/>
                  </a:cubicBezTo>
                  <a:cubicBezTo>
                    <a:pt x="873" y="1886"/>
                    <a:pt x="1274" y="2265"/>
                    <a:pt x="1486" y="2265"/>
                  </a:cubicBezTo>
                  <a:cubicBezTo>
                    <a:pt x="1515" y="2265"/>
                    <a:pt x="1540" y="2258"/>
                    <a:pt x="1561" y="2244"/>
                  </a:cubicBezTo>
                  <a:cubicBezTo>
                    <a:pt x="1739" y="2137"/>
                    <a:pt x="1584" y="1542"/>
                    <a:pt x="1203" y="935"/>
                  </a:cubicBezTo>
                  <a:cubicBezTo>
                    <a:pt x="864" y="382"/>
                    <a:pt x="457" y="1"/>
                    <a:pt x="247" y="1"/>
                  </a:cubicBezTo>
                  <a:close/>
                </a:path>
              </a:pathLst>
            </a:custGeom>
            <a:solidFill>
              <a:srgbClr val="FF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8;p63">
              <a:extLst>
                <a:ext uri="{FF2B5EF4-FFF2-40B4-BE49-F238E27FC236}">
                  <a16:creationId xmlns:a16="http://schemas.microsoft.com/office/drawing/2014/main" id="{04A42A9F-6B41-8AAD-7F85-A7303F0E0B9D}"/>
                </a:ext>
              </a:extLst>
            </p:cNvPr>
            <p:cNvSpPr/>
            <p:nvPr/>
          </p:nvSpPr>
          <p:spPr>
            <a:xfrm>
              <a:off x="4195750" y="3484050"/>
              <a:ext cx="66100" cy="19650"/>
            </a:xfrm>
            <a:custGeom>
              <a:avLst/>
              <a:gdLst/>
              <a:ahLst/>
              <a:cxnLst/>
              <a:rect l="l" t="t" r="r" b="b"/>
              <a:pathLst>
                <a:path w="2644" h="786" extrusionOk="0">
                  <a:moveTo>
                    <a:pt x="1126" y="1"/>
                  </a:moveTo>
                  <a:cubicBezTo>
                    <a:pt x="503" y="1"/>
                    <a:pt x="23" y="135"/>
                    <a:pt x="12" y="328"/>
                  </a:cubicBezTo>
                  <a:cubicBezTo>
                    <a:pt x="1" y="542"/>
                    <a:pt x="584" y="744"/>
                    <a:pt x="1298" y="780"/>
                  </a:cubicBezTo>
                  <a:cubicBezTo>
                    <a:pt x="1373" y="784"/>
                    <a:pt x="1447" y="785"/>
                    <a:pt x="1518" y="785"/>
                  </a:cubicBezTo>
                  <a:cubicBezTo>
                    <a:pt x="2141" y="785"/>
                    <a:pt x="2621" y="651"/>
                    <a:pt x="2632" y="459"/>
                  </a:cubicBezTo>
                  <a:cubicBezTo>
                    <a:pt x="2644" y="244"/>
                    <a:pt x="2060" y="42"/>
                    <a:pt x="1346" y="6"/>
                  </a:cubicBezTo>
                  <a:cubicBezTo>
                    <a:pt x="1271" y="2"/>
                    <a:pt x="1197" y="1"/>
                    <a:pt x="1126" y="1"/>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3627;p63">
            <a:extLst>
              <a:ext uri="{FF2B5EF4-FFF2-40B4-BE49-F238E27FC236}">
                <a16:creationId xmlns:a16="http://schemas.microsoft.com/office/drawing/2014/main" id="{C28CA18F-475D-26A3-73A2-7D1DD082EC59}"/>
              </a:ext>
            </a:extLst>
          </p:cNvPr>
          <p:cNvGrpSpPr/>
          <p:nvPr/>
        </p:nvGrpSpPr>
        <p:grpSpPr>
          <a:xfrm>
            <a:off x="3805621" y="3776232"/>
            <a:ext cx="613980" cy="894362"/>
            <a:chOff x="1880275" y="3368750"/>
            <a:chExt cx="660825" cy="962600"/>
          </a:xfrm>
        </p:grpSpPr>
        <p:sp>
          <p:nvSpPr>
            <p:cNvPr id="49" name="Google Shape;3628;p63">
              <a:extLst>
                <a:ext uri="{FF2B5EF4-FFF2-40B4-BE49-F238E27FC236}">
                  <a16:creationId xmlns:a16="http://schemas.microsoft.com/office/drawing/2014/main" id="{B21B6552-E640-A3B9-19FB-78E263E62065}"/>
                </a:ext>
              </a:extLst>
            </p:cNvPr>
            <p:cNvSpPr/>
            <p:nvPr/>
          </p:nvSpPr>
          <p:spPr>
            <a:xfrm>
              <a:off x="1880275" y="3368750"/>
              <a:ext cx="660825" cy="962600"/>
            </a:xfrm>
            <a:custGeom>
              <a:avLst/>
              <a:gdLst/>
              <a:ahLst/>
              <a:cxnLst/>
              <a:rect l="l" t="t" r="r" b="b"/>
              <a:pathLst>
                <a:path w="26433" h="38504" extrusionOk="0">
                  <a:moveTo>
                    <a:pt x="10641" y="1"/>
                  </a:moveTo>
                  <a:cubicBezTo>
                    <a:pt x="10477" y="1"/>
                    <a:pt x="10316" y="12"/>
                    <a:pt x="10157" y="34"/>
                  </a:cubicBezTo>
                  <a:lnTo>
                    <a:pt x="9907" y="34"/>
                  </a:lnTo>
                  <a:cubicBezTo>
                    <a:pt x="8240" y="34"/>
                    <a:pt x="6525" y="903"/>
                    <a:pt x="5299" y="2356"/>
                  </a:cubicBezTo>
                  <a:cubicBezTo>
                    <a:pt x="4156" y="3725"/>
                    <a:pt x="3549" y="5392"/>
                    <a:pt x="3073" y="6987"/>
                  </a:cubicBezTo>
                  <a:cubicBezTo>
                    <a:pt x="1965" y="10607"/>
                    <a:pt x="1310" y="14250"/>
                    <a:pt x="679" y="18001"/>
                  </a:cubicBezTo>
                  <a:cubicBezTo>
                    <a:pt x="406" y="19548"/>
                    <a:pt x="1" y="21906"/>
                    <a:pt x="1358" y="23704"/>
                  </a:cubicBezTo>
                  <a:cubicBezTo>
                    <a:pt x="2144" y="24763"/>
                    <a:pt x="3418" y="25454"/>
                    <a:pt x="5120" y="25775"/>
                  </a:cubicBezTo>
                  <a:cubicBezTo>
                    <a:pt x="5287" y="25871"/>
                    <a:pt x="5466" y="25966"/>
                    <a:pt x="5668" y="26037"/>
                  </a:cubicBezTo>
                  <a:cubicBezTo>
                    <a:pt x="5942" y="26156"/>
                    <a:pt x="6275" y="26252"/>
                    <a:pt x="6680" y="26335"/>
                  </a:cubicBezTo>
                  <a:cubicBezTo>
                    <a:pt x="6752" y="26347"/>
                    <a:pt x="6835" y="26371"/>
                    <a:pt x="6918" y="26395"/>
                  </a:cubicBezTo>
                  <a:cubicBezTo>
                    <a:pt x="7228" y="26454"/>
                    <a:pt x="7526" y="26514"/>
                    <a:pt x="7787" y="26561"/>
                  </a:cubicBezTo>
                  <a:cubicBezTo>
                    <a:pt x="7907" y="26573"/>
                    <a:pt x="8026" y="26597"/>
                    <a:pt x="8145" y="26621"/>
                  </a:cubicBezTo>
                  <a:cubicBezTo>
                    <a:pt x="8192" y="26633"/>
                    <a:pt x="8240" y="26633"/>
                    <a:pt x="8276" y="26645"/>
                  </a:cubicBezTo>
                  <a:cubicBezTo>
                    <a:pt x="9038" y="26799"/>
                    <a:pt x="9800" y="26918"/>
                    <a:pt x="10562" y="26990"/>
                  </a:cubicBezTo>
                  <a:lnTo>
                    <a:pt x="11931" y="34503"/>
                  </a:lnTo>
                  <a:cubicBezTo>
                    <a:pt x="12157" y="35777"/>
                    <a:pt x="12550" y="37158"/>
                    <a:pt x="13705" y="37896"/>
                  </a:cubicBezTo>
                  <a:cubicBezTo>
                    <a:pt x="13895" y="38027"/>
                    <a:pt x="14098" y="38134"/>
                    <a:pt x="14324" y="38206"/>
                  </a:cubicBezTo>
                  <a:cubicBezTo>
                    <a:pt x="14336" y="38206"/>
                    <a:pt x="14360" y="38229"/>
                    <a:pt x="14372" y="38229"/>
                  </a:cubicBezTo>
                  <a:lnTo>
                    <a:pt x="14431" y="38241"/>
                  </a:lnTo>
                  <a:cubicBezTo>
                    <a:pt x="14669" y="38313"/>
                    <a:pt x="15300" y="38503"/>
                    <a:pt x="16003" y="38503"/>
                  </a:cubicBezTo>
                  <a:cubicBezTo>
                    <a:pt x="16562" y="38503"/>
                    <a:pt x="17027" y="38396"/>
                    <a:pt x="17455" y="38158"/>
                  </a:cubicBezTo>
                  <a:cubicBezTo>
                    <a:pt x="18301" y="37801"/>
                    <a:pt x="18967" y="37074"/>
                    <a:pt x="19301" y="36170"/>
                  </a:cubicBezTo>
                  <a:cubicBezTo>
                    <a:pt x="19706" y="35038"/>
                    <a:pt x="19598" y="33884"/>
                    <a:pt x="19444" y="32883"/>
                  </a:cubicBezTo>
                  <a:cubicBezTo>
                    <a:pt x="19110" y="30633"/>
                    <a:pt x="18610" y="28371"/>
                    <a:pt x="18110" y="26192"/>
                  </a:cubicBezTo>
                  <a:cubicBezTo>
                    <a:pt x="18348" y="26109"/>
                    <a:pt x="18586" y="26025"/>
                    <a:pt x="18813" y="25930"/>
                  </a:cubicBezTo>
                  <a:cubicBezTo>
                    <a:pt x="19110" y="25823"/>
                    <a:pt x="19396" y="25692"/>
                    <a:pt x="19694" y="25573"/>
                  </a:cubicBezTo>
                  <a:cubicBezTo>
                    <a:pt x="19849" y="25513"/>
                    <a:pt x="19979" y="25442"/>
                    <a:pt x="20122" y="25383"/>
                  </a:cubicBezTo>
                  <a:cubicBezTo>
                    <a:pt x="20563" y="25180"/>
                    <a:pt x="20992" y="24954"/>
                    <a:pt x="21408" y="24716"/>
                  </a:cubicBezTo>
                  <a:cubicBezTo>
                    <a:pt x="21873" y="24442"/>
                    <a:pt x="22289" y="24192"/>
                    <a:pt x="22670" y="23930"/>
                  </a:cubicBezTo>
                  <a:cubicBezTo>
                    <a:pt x="23254" y="23525"/>
                    <a:pt x="23778" y="23097"/>
                    <a:pt x="24278" y="22596"/>
                  </a:cubicBezTo>
                  <a:cubicBezTo>
                    <a:pt x="24444" y="22454"/>
                    <a:pt x="24611" y="22275"/>
                    <a:pt x="24766" y="22108"/>
                  </a:cubicBezTo>
                  <a:cubicBezTo>
                    <a:pt x="25087" y="21787"/>
                    <a:pt x="25397" y="21430"/>
                    <a:pt x="25742" y="21025"/>
                  </a:cubicBezTo>
                  <a:cubicBezTo>
                    <a:pt x="25778" y="20965"/>
                    <a:pt x="25825" y="20918"/>
                    <a:pt x="25873" y="20858"/>
                  </a:cubicBezTo>
                  <a:cubicBezTo>
                    <a:pt x="25956" y="20739"/>
                    <a:pt x="26111" y="20549"/>
                    <a:pt x="26218" y="20310"/>
                  </a:cubicBezTo>
                  <a:cubicBezTo>
                    <a:pt x="26278" y="20179"/>
                    <a:pt x="26314" y="20037"/>
                    <a:pt x="26349" y="19894"/>
                  </a:cubicBezTo>
                  <a:cubicBezTo>
                    <a:pt x="26433" y="19501"/>
                    <a:pt x="26409" y="19108"/>
                    <a:pt x="26278" y="18703"/>
                  </a:cubicBezTo>
                  <a:cubicBezTo>
                    <a:pt x="26242" y="18632"/>
                    <a:pt x="26230" y="18548"/>
                    <a:pt x="26195" y="18489"/>
                  </a:cubicBezTo>
                  <a:cubicBezTo>
                    <a:pt x="26123" y="18298"/>
                    <a:pt x="26040" y="18132"/>
                    <a:pt x="25956" y="18001"/>
                  </a:cubicBezTo>
                  <a:cubicBezTo>
                    <a:pt x="25766" y="17655"/>
                    <a:pt x="25575" y="17298"/>
                    <a:pt x="25361" y="16965"/>
                  </a:cubicBezTo>
                  <a:lnTo>
                    <a:pt x="25302" y="16870"/>
                  </a:lnTo>
                  <a:cubicBezTo>
                    <a:pt x="25230" y="16751"/>
                    <a:pt x="25171" y="16631"/>
                    <a:pt x="25099" y="16512"/>
                  </a:cubicBezTo>
                  <a:lnTo>
                    <a:pt x="25040" y="16405"/>
                  </a:lnTo>
                  <a:cubicBezTo>
                    <a:pt x="24766" y="15965"/>
                    <a:pt x="24504" y="15500"/>
                    <a:pt x="24194" y="15012"/>
                  </a:cubicBezTo>
                  <a:cubicBezTo>
                    <a:pt x="22861" y="12857"/>
                    <a:pt x="21361" y="10595"/>
                    <a:pt x="19468" y="7892"/>
                  </a:cubicBezTo>
                  <a:cubicBezTo>
                    <a:pt x="18444" y="6452"/>
                    <a:pt x="17384" y="4999"/>
                    <a:pt x="16336" y="3570"/>
                  </a:cubicBezTo>
                  <a:cubicBezTo>
                    <a:pt x="15265" y="2118"/>
                    <a:pt x="14407" y="1403"/>
                    <a:pt x="12848" y="594"/>
                  </a:cubicBezTo>
                  <a:cubicBezTo>
                    <a:pt x="12103" y="207"/>
                    <a:pt x="11351" y="1"/>
                    <a:pt x="106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29;p63">
              <a:extLst>
                <a:ext uri="{FF2B5EF4-FFF2-40B4-BE49-F238E27FC236}">
                  <a16:creationId xmlns:a16="http://schemas.microsoft.com/office/drawing/2014/main" id="{465AB3E0-D19E-EE0E-ACD6-7743371667B4}"/>
                </a:ext>
              </a:extLst>
            </p:cNvPr>
            <p:cNvSpPr/>
            <p:nvPr/>
          </p:nvSpPr>
          <p:spPr>
            <a:xfrm>
              <a:off x="1915100" y="3401575"/>
              <a:ext cx="224475" cy="584200"/>
            </a:xfrm>
            <a:custGeom>
              <a:avLst/>
              <a:gdLst/>
              <a:ahLst/>
              <a:cxnLst/>
              <a:rect l="l" t="t" r="r" b="b"/>
              <a:pathLst>
                <a:path w="8979" h="23368" extrusionOk="0">
                  <a:moveTo>
                    <a:pt x="8515" y="1"/>
                  </a:moveTo>
                  <a:cubicBezTo>
                    <a:pt x="7129" y="1"/>
                    <a:pt x="5795" y="794"/>
                    <a:pt x="4894" y="1876"/>
                  </a:cubicBezTo>
                  <a:cubicBezTo>
                    <a:pt x="3894" y="3067"/>
                    <a:pt x="3346" y="4579"/>
                    <a:pt x="2906" y="6067"/>
                  </a:cubicBezTo>
                  <a:cubicBezTo>
                    <a:pt x="1834" y="9603"/>
                    <a:pt x="1156" y="13271"/>
                    <a:pt x="549" y="16914"/>
                  </a:cubicBezTo>
                  <a:cubicBezTo>
                    <a:pt x="298" y="18438"/>
                    <a:pt x="1" y="20295"/>
                    <a:pt x="1001" y="21629"/>
                  </a:cubicBezTo>
                  <a:cubicBezTo>
                    <a:pt x="2025" y="23010"/>
                    <a:pt x="4049" y="23308"/>
                    <a:pt x="5656" y="23367"/>
                  </a:cubicBezTo>
                  <a:lnTo>
                    <a:pt x="8978" y="31"/>
                  </a:lnTo>
                  <a:cubicBezTo>
                    <a:pt x="8824" y="11"/>
                    <a:pt x="8669" y="1"/>
                    <a:pt x="8515"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30;p63">
              <a:extLst>
                <a:ext uri="{FF2B5EF4-FFF2-40B4-BE49-F238E27FC236}">
                  <a16:creationId xmlns:a16="http://schemas.microsoft.com/office/drawing/2014/main" id="{6330A607-FBEA-5FA3-79C3-AB01FB69FD56}"/>
                </a:ext>
              </a:extLst>
            </p:cNvPr>
            <p:cNvSpPr/>
            <p:nvPr/>
          </p:nvSpPr>
          <p:spPr>
            <a:xfrm>
              <a:off x="2164250" y="3908050"/>
              <a:ext cx="153025" cy="390775"/>
            </a:xfrm>
            <a:custGeom>
              <a:avLst/>
              <a:gdLst/>
              <a:ahLst/>
              <a:cxnLst/>
              <a:rect l="l" t="t" r="r" b="b"/>
              <a:pathLst>
                <a:path w="6121" h="15631" extrusionOk="0">
                  <a:moveTo>
                    <a:pt x="3501" y="1"/>
                  </a:moveTo>
                  <a:lnTo>
                    <a:pt x="0" y="2727"/>
                  </a:lnTo>
                  <a:cubicBezTo>
                    <a:pt x="619" y="6037"/>
                    <a:pt x="1215" y="9359"/>
                    <a:pt x="1822" y="12681"/>
                  </a:cubicBezTo>
                  <a:cubicBezTo>
                    <a:pt x="1965" y="13538"/>
                    <a:pt x="2251" y="14717"/>
                    <a:pt x="3025" y="15229"/>
                  </a:cubicBezTo>
                  <a:cubicBezTo>
                    <a:pt x="3156" y="15312"/>
                    <a:pt x="3298" y="15371"/>
                    <a:pt x="3429" y="15419"/>
                  </a:cubicBezTo>
                  <a:lnTo>
                    <a:pt x="3441" y="15419"/>
                  </a:lnTo>
                  <a:cubicBezTo>
                    <a:pt x="3453" y="15419"/>
                    <a:pt x="3453" y="15419"/>
                    <a:pt x="3477" y="15431"/>
                  </a:cubicBezTo>
                  <a:cubicBezTo>
                    <a:pt x="3612" y="15476"/>
                    <a:pt x="4126" y="15630"/>
                    <a:pt x="4652" y="15630"/>
                  </a:cubicBezTo>
                  <a:cubicBezTo>
                    <a:pt x="4960" y="15630"/>
                    <a:pt x="5271" y="15577"/>
                    <a:pt x="5513" y="15419"/>
                  </a:cubicBezTo>
                  <a:cubicBezTo>
                    <a:pt x="5751" y="15252"/>
                    <a:pt x="5703" y="14967"/>
                    <a:pt x="5537" y="14669"/>
                  </a:cubicBezTo>
                  <a:cubicBezTo>
                    <a:pt x="5644" y="14514"/>
                    <a:pt x="5751" y="14336"/>
                    <a:pt x="5823" y="14157"/>
                  </a:cubicBezTo>
                  <a:cubicBezTo>
                    <a:pt x="6120" y="13324"/>
                    <a:pt x="6013" y="12383"/>
                    <a:pt x="5882" y="11490"/>
                  </a:cubicBezTo>
                  <a:cubicBezTo>
                    <a:pt x="5322" y="7656"/>
                    <a:pt x="4251" y="3822"/>
                    <a:pt x="3501"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31;p63">
              <a:extLst>
                <a:ext uri="{FF2B5EF4-FFF2-40B4-BE49-F238E27FC236}">
                  <a16:creationId xmlns:a16="http://schemas.microsoft.com/office/drawing/2014/main" id="{E81B8E0D-62E8-F4C3-5655-8853DA450A7E}"/>
                </a:ext>
              </a:extLst>
            </p:cNvPr>
            <p:cNvSpPr/>
            <p:nvPr/>
          </p:nvSpPr>
          <p:spPr>
            <a:xfrm>
              <a:off x="1999650" y="3401150"/>
              <a:ext cx="510500" cy="612550"/>
            </a:xfrm>
            <a:custGeom>
              <a:avLst/>
              <a:gdLst/>
              <a:ahLst/>
              <a:cxnLst/>
              <a:rect l="l" t="t" r="r" b="b"/>
              <a:pathLst>
                <a:path w="20420" h="24502" extrusionOk="0">
                  <a:moveTo>
                    <a:pt x="5919" y="0"/>
                  </a:moveTo>
                  <a:cubicBezTo>
                    <a:pt x="3744" y="0"/>
                    <a:pt x="2696" y="2854"/>
                    <a:pt x="2227" y="4977"/>
                  </a:cubicBezTo>
                  <a:cubicBezTo>
                    <a:pt x="1429" y="8656"/>
                    <a:pt x="1048" y="12597"/>
                    <a:pt x="631" y="16336"/>
                  </a:cubicBezTo>
                  <a:cubicBezTo>
                    <a:pt x="619" y="16526"/>
                    <a:pt x="596" y="16717"/>
                    <a:pt x="572" y="16919"/>
                  </a:cubicBezTo>
                  <a:cubicBezTo>
                    <a:pt x="453" y="18086"/>
                    <a:pt x="417" y="19264"/>
                    <a:pt x="357" y="20443"/>
                  </a:cubicBezTo>
                  <a:cubicBezTo>
                    <a:pt x="310" y="21384"/>
                    <a:pt x="0" y="22479"/>
                    <a:pt x="750" y="23205"/>
                  </a:cubicBezTo>
                  <a:cubicBezTo>
                    <a:pt x="1346" y="23777"/>
                    <a:pt x="2977" y="23944"/>
                    <a:pt x="3751" y="24098"/>
                  </a:cubicBezTo>
                  <a:cubicBezTo>
                    <a:pt x="5090" y="24363"/>
                    <a:pt x="6412" y="24501"/>
                    <a:pt x="7713" y="24501"/>
                  </a:cubicBezTo>
                  <a:cubicBezTo>
                    <a:pt x="8286" y="24501"/>
                    <a:pt x="8854" y="24474"/>
                    <a:pt x="9418" y="24420"/>
                  </a:cubicBezTo>
                  <a:cubicBezTo>
                    <a:pt x="11692" y="24194"/>
                    <a:pt x="13895" y="23503"/>
                    <a:pt x="15990" y="22301"/>
                  </a:cubicBezTo>
                  <a:cubicBezTo>
                    <a:pt x="17693" y="21324"/>
                    <a:pt x="18717" y="20396"/>
                    <a:pt x="19979" y="18895"/>
                  </a:cubicBezTo>
                  <a:cubicBezTo>
                    <a:pt x="20134" y="18717"/>
                    <a:pt x="20277" y="18538"/>
                    <a:pt x="20336" y="18312"/>
                  </a:cubicBezTo>
                  <a:cubicBezTo>
                    <a:pt x="20419" y="17967"/>
                    <a:pt x="20253" y="17633"/>
                    <a:pt x="20074" y="17312"/>
                  </a:cubicBezTo>
                  <a:cubicBezTo>
                    <a:pt x="18157" y="13883"/>
                    <a:pt x="15931" y="10561"/>
                    <a:pt x="13669" y="7346"/>
                  </a:cubicBezTo>
                  <a:cubicBezTo>
                    <a:pt x="12645" y="5906"/>
                    <a:pt x="11621" y="4453"/>
                    <a:pt x="10549" y="3048"/>
                  </a:cubicBezTo>
                  <a:cubicBezTo>
                    <a:pt x="9597" y="1762"/>
                    <a:pt x="8906" y="1167"/>
                    <a:pt x="7501" y="441"/>
                  </a:cubicBezTo>
                  <a:cubicBezTo>
                    <a:pt x="6917" y="135"/>
                    <a:pt x="6392" y="0"/>
                    <a:pt x="5919"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32;p63">
              <a:extLst>
                <a:ext uri="{FF2B5EF4-FFF2-40B4-BE49-F238E27FC236}">
                  <a16:creationId xmlns:a16="http://schemas.microsoft.com/office/drawing/2014/main" id="{53A8949B-B478-7369-4ACD-DB570F899852}"/>
                </a:ext>
              </a:extLst>
            </p:cNvPr>
            <p:cNvSpPr/>
            <p:nvPr/>
          </p:nvSpPr>
          <p:spPr>
            <a:xfrm>
              <a:off x="1999050" y="3760425"/>
              <a:ext cx="510500" cy="253250"/>
            </a:xfrm>
            <a:custGeom>
              <a:avLst/>
              <a:gdLst/>
              <a:ahLst/>
              <a:cxnLst/>
              <a:rect l="l" t="t" r="r" b="b"/>
              <a:pathLst>
                <a:path w="20420" h="10130" extrusionOk="0">
                  <a:moveTo>
                    <a:pt x="18360" y="0"/>
                  </a:moveTo>
                  <a:cubicBezTo>
                    <a:pt x="16514" y="1726"/>
                    <a:pt x="14312" y="3048"/>
                    <a:pt x="11907" y="3810"/>
                  </a:cubicBezTo>
                  <a:cubicBezTo>
                    <a:pt x="10269" y="4328"/>
                    <a:pt x="8550" y="4583"/>
                    <a:pt x="6829" y="4583"/>
                  </a:cubicBezTo>
                  <a:cubicBezTo>
                    <a:pt x="4672" y="4583"/>
                    <a:pt x="2513" y="4182"/>
                    <a:pt x="512" y="3393"/>
                  </a:cubicBezTo>
                  <a:cubicBezTo>
                    <a:pt x="453" y="4274"/>
                    <a:pt x="405" y="5167"/>
                    <a:pt x="358" y="6060"/>
                  </a:cubicBezTo>
                  <a:cubicBezTo>
                    <a:pt x="322" y="6989"/>
                    <a:pt x="0" y="8096"/>
                    <a:pt x="762" y="8823"/>
                  </a:cubicBezTo>
                  <a:cubicBezTo>
                    <a:pt x="1358" y="9394"/>
                    <a:pt x="2977" y="9549"/>
                    <a:pt x="3751" y="9716"/>
                  </a:cubicBezTo>
                  <a:cubicBezTo>
                    <a:pt x="5102" y="9989"/>
                    <a:pt x="6430" y="10130"/>
                    <a:pt x="7736" y="10130"/>
                  </a:cubicBezTo>
                  <a:cubicBezTo>
                    <a:pt x="8305" y="10130"/>
                    <a:pt x="8870" y="10103"/>
                    <a:pt x="9430" y="10049"/>
                  </a:cubicBezTo>
                  <a:cubicBezTo>
                    <a:pt x="11704" y="9823"/>
                    <a:pt x="13907" y="9132"/>
                    <a:pt x="16002" y="7930"/>
                  </a:cubicBezTo>
                  <a:cubicBezTo>
                    <a:pt x="17705" y="6953"/>
                    <a:pt x="18729" y="6025"/>
                    <a:pt x="19991" y="4524"/>
                  </a:cubicBezTo>
                  <a:cubicBezTo>
                    <a:pt x="20158" y="4346"/>
                    <a:pt x="20301" y="4155"/>
                    <a:pt x="20348" y="3929"/>
                  </a:cubicBezTo>
                  <a:cubicBezTo>
                    <a:pt x="20420" y="3584"/>
                    <a:pt x="20265" y="3239"/>
                    <a:pt x="20086" y="2929"/>
                  </a:cubicBezTo>
                  <a:cubicBezTo>
                    <a:pt x="19527" y="1953"/>
                    <a:pt x="18955" y="964"/>
                    <a:pt x="18360" y="0"/>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33;p63">
              <a:extLst>
                <a:ext uri="{FF2B5EF4-FFF2-40B4-BE49-F238E27FC236}">
                  <a16:creationId xmlns:a16="http://schemas.microsoft.com/office/drawing/2014/main" id="{A5DD6ADD-2B90-5420-9827-8532C368AB4D}"/>
                </a:ext>
              </a:extLst>
            </p:cNvPr>
            <p:cNvSpPr/>
            <p:nvPr/>
          </p:nvSpPr>
          <p:spPr>
            <a:xfrm>
              <a:off x="2187475" y="3908350"/>
              <a:ext cx="153000" cy="388325"/>
            </a:xfrm>
            <a:custGeom>
              <a:avLst/>
              <a:gdLst/>
              <a:ahLst/>
              <a:cxnLst/>
              <a:rect l="l" t="t" r="r" b="b"/>
              <a:pathLst>
                <a:path w="6120" h="15533" extrusionOk="0">
                  <a:moveTo>
                    <a:pt x="3500" y="0"/>
                  </a:moveTo>
                  <a:lnTo>
                    <a:pt x="0" y="2727"/>
                  </a:lnTo>
                  <a:cubicBezTo>
                    <a:pt x="607" y="6049"/>
                    <a:pt x="1203" y="9371"/>
                    <a:pt x="1810" y="12681"/>
                  </a:cubicBezTo>
                  <a:cubicBezTo>
                    <a:pt x="1965" y="13550"/>
                    <a:pt x="2250" y="14728"/>
                    <a:pt x="3024" y="15228"/>
                  </a:cubicBezTo>
                  <a:cubicBezTo>
                    <a:pt x="3345" y="15438"/>
                    <a:pt x="3680" y="15533"/>
                    <a:pt x="4003" y="15533"/>
                  </a:cubicBezTo>
                  <a:cubicBezTo>
                    <a:pt x="4782" y="15533"/>
                    <a:pt x="5495" y="14982"/>
                    <a:pt x="5798" y="14157"/>
                  </a:cubicBezTo>
                  <a:cubicBezTo>
                    <a:pt x="6120" y="13312"/>
                    <a:pt x="6013" y="12371"/>
                    <a:pt x="5882" y="11490"/>
                  </a:cubicBezTo>
                  <a:cubicBezTo>
                    <a:pt x="5310" y="7656"/>
                    <a:pt x="4239" y="3834"/>
                    <a:pt x="3500" y="0"/>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34;p63">
              <a:extLst>
                <a:ext uri="{FF2B5EF4-FFF2-40B4-BE49-F238E27FC236}">
                  <a16:creationId xmlns:a16="http://schemas.microsoft.com/office/drawing/2014/main" id="{880BCAB7-0304-0900-F079-B6BDD4C10332}"/>
                </a:ext>
              </a:extLst>
            </p:cNvPr>
            <p:cNvSpPr/>
            <p:nvPr/>
          </p:nvSpPr>
          <p:spPr>
            <a:xfrm>
              <a:off x="1999650" y="3786900"/>
              <a:ext cx="509900" cy="226775"/>
            </a:xfrm>
            <a:custGeom>
              <a:avLst/>
              <a:gdLst/>
              <a:ahLst/>
              <a:cxnLst/>
              <a:rect l="l" t="t" r="r" b="b"/>
              <a:pathLst>
                <a:path w="20396" h="9071" extrusionOk="0">
                  <a:moveTo>
                    <a:pt x="18967" y="1"/>
                  </a:moveTo>
                  <a:cubicBezTo>
                    <a:pt x="17026" y="2001"/>
                    <a:pt x="14585" y="3549"/>
                    <a:pt x="11906" y="4418"/>
                  </a:cubicBezTo>
                  <a:cubicBezTo>
                    <a:pt x="10267" y="4940"/>
                    <a:pt x="8550" y="5197"/>
                    <a:pt x="6832" y="5197"/>
                  </a:cubicBezTo>
                  <a:cubicBezTo>
                    <a:pt x="4633" y="5197"/>
                    <a:pt x="2432" y="4776"/>
                    <a:pt x="393" y="3954"/>
                  </a:cubicBezTo>
                  <a:cubicBezTo>
                    <a:pt x="381" y="4299"/>
                    <a:pt x="369" y="4656"/>
                    <a:pt x="357" y="5001"/>
                  </a:cubicBezTo>
                  <a:cubicBezTo>
                    <a:pt x="310" y="5930"/>
                    <a:pt x="0" y="7037"/>
                    <a:pt x="750" y="7764"/>
                  </a:cubicBezTo>
                  <a:cubicBezTo>
                    <a:pt x="1346" y="8335"/>
                    <a:pt x="2977" y="8490"/>
                    <a:pt x="3751" y="8657"/>
                  </a:cubicBezTo>
                  <a:cubicBezTo>
                    <a:pt x="5094" y="8930"/>
                    <a:pt x="6419" y="9071"/>
                    <a:pt x="7724" y="9071"/>
                  </a:cubicBezTo>
                  <a:cubicBezTo>
                    <a:pt x="8293" y="9071"/>
                    <a:pt x="8858" y="9044"/>
                    <a:pt x="9418" y="8990"/>
                  </a:cubicBezTo>
                  <a:cubicBezTo>
                    <a:pt x="11692" y="8764"/>
                    <a:pt x="13895" y="8073"/>
                    <a:pt x="15990" y="6871"/>
                  </a:cubicBezTo>
                  <a:cubicBezTo>
                    <a:pt x="17693" y="5894"/>
                    <a:pt x="18717" y="4966"/>
                    <a:pt x="19979" y="3465"/>
                  </a:cubicBezTo>
                  <a:cubicBezTo>
                    <a:pt x="20134" y="3287"/>
                    <a:pt x="20277" y="3096"/>
                    <a:pt x="20324" y="2870"/>
                  </a:cubicBezTo>
                  <a:cubicBezTo>
                    <a:pt x="20396" y="2525"/>
                    <a:pt x="20241" y="2180"/>
                    <a:pt x="20062" y="1870"/>
                  </a:cubicBezTo>
                  <a:cubicBezTo>
                    <a:pt x="19705" y="1239"/>
                    <a:pt x="19348" y="620"/>
                    <a:pt x="18967" y="1"/>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35;p63">
              <a:extLst>
                <a:ext uri="{FF2B5EF4-FFF2-40B4-BE49-F238E27FC236}">
                  <a16:creationId xmlns:a16="http://schemas.microsoft.com/office/drawing/2014/main" id="{095AB732-6292-8A83-4391-016089E90F86}"/>
                </a:ext>
              </a:extLst>
            </p:cNvPr>
            <p:cNvSpPr/>
            <p:nvPr/>
          </p:nvSpPr>
          <p:spPr>
            <a:xfrm>
              <a:off x="2336300" y="3684800"/>
              <a:ext cx="45850" cy="75600"/>
            </a:xfrm>
            <a:custGeom>
              <a:avLst/>
              <a:gdLst/>
              <a:ahLst/>
              <a:cxnLst/>
              <a:rect l="l" t="t" r="r" b="b"/>
              <a:pathLst>
                <a:path w="1834" h="3024" extrusionOk="0">
                  <a:moveTo>
                    <a:pt x="536" y="1"/>
                  </a:moveTo>
                  <a:cubicBezTo>
                    <a:pt x="524" y="37"/>
                    <a:pt x="500" y="48"/>
                    <a:pt x="488" y="72"/>
                  </a:cubicBezTo>
                  <a:cubicBezTo>
                    <a:pt x="286" y="489"/>
                    <a:pt x="167" y="941"/>
                    <a:pt x="84" y="1382"/>
                  </a:cubicBezTo>
                  <a:cubicBezTo>
                    <a:pt x="0" y="1918"/>
                    <a:pt x="72" y="2727"/>
                    <a:pt x="643" y="2966"/>
                  </a:cubicBezTo>
                  <a:cubicBezTo>
                    <a:pt x="679" y="2977"/>
                    <a:pt x="738" y="3013"/>
                    <a:pt x="798" y="3013"/>
                  </a:cubicBezTo>
                  <a:cubicBezTo>
                    <a:pt x="841" y="3020"/>
                    <a:pt x="884" y="3024"/>
                    <a:pt x="926" y="3024"/>
                  </a:cubicBezTo>
                  <a:cubicBezTo>
                    <a:pt x="1033" y="3024"/>
                    <a:pt x="1136" y="2998"/>
                    <a:pt x="1238" y="2930"/>
                  </a:cubicBezTo>
                  <a:cubicBezTo>
                    <a:pt x="1274" y="2906"/>
                    <a:pt x="1322" y="2870"/>
                    <a:pt x="1369" y="2835"/>
                  </a:cubicBezTo>
                  <a:cubicBezTo>
                    <a:pt x="1834" y="2442"/>
                    <a:pt x="1631" y="1656"/>
                    <a:pt x="1393" y="1180"/>
                  </a:cubicBezTo>
                  <a:cubicBezTo>
                    <a:pt x="1191" y="775"/>
                    <a:pt x="917" y="394"/>
                    <a:pt x="607" y="60"/>
                  </a:cubicBezTo>
                  <a:cubicBezTo>
                    <a:pt x="595" y="48"/>
                    <a:pt x="560" y="13"/>
                    <a:pt x="536"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36;p63">
              <a:extLst>
                <a:ext uri="{FF2B5EF4-FFF2-40B4-BE49-F238E27FC236}">
                  <a16:creationId xmlns:a16="http://schemas.microsoft.com/office/drawing/2014/main" id="{A4A9F9E7-4686-32C6-B48C-BD00F329A297}"/>
                </a:ext>
              </a:extLst>
            </p:cNvPr>
            <p:cNvSpPr/>
            <p:nvPr/>
          </p:nvSpPr>
          <p:spPr>
            <a:xfrm>
              <a:off x="2216050" y="3631525"/>
              <a:ext cx="45250" cy="75600"/>
            </a:xfrm>
            <a:custGeom>
              <a:avLst/>
              <a:gdLst/>
              <a:ahLst/>
              <a:cxnLst/>
              <a:rect l="l" t="t" r="r" b="b"/>
              <a:pathLst>
                <a:path w="1810" h="3024" extrusionOk="0">
                  <a:moveTo>
                    <a:pt x="536" y="1"/>
                  </a:moveTo>
                  <a:cubicBezTo>
                    <a:pt x="524" y="36"/>
                    <a:pt x="512" y="48"/>
                    <a:pt x="488" y="84"/>
                  </a:cubicBezTo>
                  <a:cubicBezTo>
                    <a:pt x="286" y="501"/>
                    <a:pt x="167" y="941"/>
                    <a:pt x="95" y="1394"/>
                  </a:cubicBezTo>
                  <a:cubicBezTo>
                    <a:pt x="0" y="1929"/>
                    <a:pt x="71" y="2727"/>
                    <a:pt x="643" y="2965"/>
                  </a:cubicBezTo>
                  <a:cubicBezTo>
                    <a:pt x="691" y="2977"/>
                    <a:pt x="750" y="3013"/>
                    <a:pt x="810" y="3013"/>
                  </a:cubicBezTo>
                  <a:cubicBezTo>
                    <a:pt x="851" y="3020"/>
                    <a:pt x="894" y="3024"/>
                    <a:pt x="937" y="3024"/>
                  </a:cubicBezTo>
                  <a:cubicBezTo>
                    <a:pt x="1041" y="3024"/>
                    <a:pt x="1145" y="3001"/>
                    <a:pt x="1238" y="2941"/>
                  </a:cubicBezTo>
                  <a:cubicBezTo>
                    <a:pt x="1286" y="2906"/>
                    <a:pt x="1322" y="2882"/>
                    <a:pt x="1369" y="2834"/>
                  </a:cubicBezTo>
                  <a:cubicBezTo>
                    <a:pt x="1810" y="2441"/>
                    <a:pt x="1643" y="1656"/>
                    <a:pt x="1405" y="1179"/>
                  </a:cubicBezTo>
                  <a:cubicBezTo>
                    <a:pt x="1191" y="775"/>
                    <a:pt x="917" y="394"/>
                    <a:pt x="607" y="60"/>
                  </a:cubicBezTo>
                  <a:cubicBezTo>
                    <a:pt x="595" y="48"/>
                    <a:pt x="572" y="24"/>
                    <a:pt x="536"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37;p63">
              <a:extLst>
                <a:ext uri="{FF2B5EF4-FFF2-40B4-BE49-F238E27FC236}">
                  <a16:creationId xmlns:a16="http://schemas.microsoft.com/office/drawing/2014/main" id="{B8DBE086-370D-C266-7ABA-1460766320B7}"/>
                </a:ext>
              </a:extLst>
            </p:cNvPr>
            <p:cNvSpPr/>
            <p:nvPr/>
          </p:nvSpPr>
          <p:spPr>
            <a:xfrm>
              <a:off x="2084775" y="3544325"/>
              <a:ext cx="45850" cy="75425"/>
            </a:xfrm>
            <a:custGeom>
              <a:avLst/>
              <a:gdLst/>
              <a:ahLst/>
              <a:cxnLst/>
              <a:rect l="l" t="t" r="r" b="b"/>
              <a:pathLst>
                <a:path w="1834" h="3017" extrusionOk="0">
                  <a:moveTo>
                    <a:pt x="536" y="0"/>
                  </a:moveTo>
                  <a:cubicBezTo>
                    <a:pt x="512" y="24"/>
                    <a:pt x="500" y="36"/>
                    <a:pt x="489" y="72"/>
                  </a:cubicBezTo>
                  <a:cubicBezTo>
                    <a:pt x="286" y="488"/>
                    <a:pt x="167" y="929"/>
                    <a:pt x="84" y="1381"/>
                  </a:cubicBezTo>
                  <a:cubicBezTo>
                    <a:pt x="0" y="1917"/>
                    <a:pt x="72" y="2715"/>
                    <a:pt x="643" y="2953"/>
                  </a:cubicBezTo>
                  <a:cubicBezTo>
                    <a:pt x="679" y="2977"/>
                    <a:pt x="739" y="3000"/>
                    <a:pt x="798" y="3000"/>
                  </a:cubicBezTo>
                  <a:cubicBezTo>
                    <a:pt x="845" y="3011"/>
                    <a:pt x="890" y="3017"/>
                    <a:pt x="935" y="3017"/>
                  </a:cubicBezTo>
                  <a:cubicBezTo>
                    <a:pt x="1039" y="3017"/>
                    <a:pt x="1139" y="2987"/>
                    <a:pt x="1239" y="2929"/>
                  </a:cubicBezTo>
                  <a:cubicBezTo>
                    <a:pt x="1274" y="2893"/>
                    <a:pt x="1322" y="2870"/>
                    <a:pt x="1370" y="2822"/>
                  </a:cubicBezTo>
                  <a:cubicBezTo>
                    <a:pt x="1834" y="2441"/>
                    <a:pt x="1655" y="1643"/>
                    <a:pt x="1393" y="1167"/>
                  </a:cubicBezTo>
                  <a:cubicBezTo>
                    <a:pt x="1191" y="774"/>
                    <a:pt x="917" y="381"/>
                    <a:pt x="608" y="60"/>
                  </a:cubicBezTo>
                  <a:cubicBezTo>
                    <a:pt x="596" y="36"/>
                    <a:pt x="560" y="12"/>
                    <a:pt x="53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38;p63">
              <a:extLst>
                <a:ext uri="{FF2B5EF4-FFF2-40B4-BE49-F238E27FC236}">
                  <a16:creationId xmlns:a16="http://schemas.microsoft.com/office/drawing/2014/main" id="{C716E6E2-A790-8B0B-80C1-99EC71882750}"/>
                </a:ext>
              </a:extLst>
            </p:cNvPr>
            <p:cNvSpPr/>
            <p:nvPr/>
          </p:nvSpPr>
          <p:spPr>
            <a:xfrm>
              <a:off x="2204425" y="3471700"/>
              <a:ext cx="45875" cy="75475"/>
            </a:xfrm>
            <a:custGeom>
              <a:avLst/>
              <a:gdLst/>
              <a:ahLst/>
              <a:cxnLst/>
              <a:rect l="l" t="t" r="r" b="b"/>
              <a:pathLst>
                <a:path w="1835" h="3019" extrusionOk="0">
                  <a:moveTo>
                    <a:pt x="536" y="0"/>
                  </a:moveTo>
                  <a:cubicBezTo>
                    <a:pt x="525" y="24"/>
                    <a:pt x="513" y="48"/>
                    <a:pt x="501" y="71"/>
                  </a:cubicBezTo>
                  <a:cubicBezTo>
                    <a:pt x="286" y="488"/>
                    <a:pt x="167" y="941"/>
                    <a:pt x="96" y="1381"/>
                  </a:cubicBezTo>
                  <a:cubicBezTo>
                    <a:pt x="1" y="1917"/>
                    <a:pt x="84" y="2727"/>
                    <a:pt x="644" y="2965"/>
                  </a:cubicBezTo>
                  <a:cubicBezTo>
                    <a:pt x="691" y="2977"/>
                    <a:pt x="751" y="3000"/>
                    <a:pt x="810" y="3000"/>
                  </a:cubicBezTo>
                  <a:cubicBezTo>
                    <a:pt x="858" y="3012"/>
                    <a:pt x="907" y="3019"/>
                    <a:pt x="956" y="3019"/>
                  </a:cubicBezTo>
                  <a:cubicBezTo>
                    <a:pt x="1054" y="3019"/>
                    <a:pt x="1152" y="2992"/>
                    <a:pt x="1239" y="2929"/>
                  </a:cubicBezTo>
                  <a:cubicBezTo>
                    <a:pt x="1287" y="2893"/>
                    <a:pt x="1334" y="2869"/>
                    <a:pt x="1370" y="2822"/>
                  </a:cubicBezTo>
                  <a:cubicBezTo>
                    <a:pt x="1834" y="2441"/>
                    <a:pt x="1656" y="1655"/>
                    <a:pt x="1406" y="1179"/>
                  </a:cubicBezTo>
                  <a:cubicBezTo>
                    <a:pt x="1191" y="774"/>
                    <a:pt x="929" y="381"/>
                    <a:pt x="620" y="60"/>
                  </a:cubicBezTo>
                  <a:cubicBezTo>
                    <a:pt x="596" y="48"/>
                    <a:pt x="572" y="12"/>
                    <a:pt x="53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39;p63">
              <a:extLst>
                <a:ext uri="{FF2B5EF4-FFF2-40B4-BE49-F238E27FC236}">
                  <a16:creationId xmlns:a16="http://schemas.microsoft.com/office/drawing/2014/main" id="{80BFA90D-0B39-895A-5BCB-6DA556C39AF7}"/>
                </a:ext>
              </a:extLst>
            </p:cNvPr>
            <p:cNvSpPr/>
            <p:nvPr/>
          </p:nvSpPr>
          <p:spPr>
            <a:xfrm>
              <a:off x="2074950" y="3686600"/>
              <a:ext cx="45875" cy="75600"/>
            </a:xfrm>
            <a:custGeom>
              <a:avLst/>
              <a:gdLst/>
              <a:ahLst/>
              <a:cxnLst/>
              <a:rect l="l" t="t" r="r" b="b"/>
              <a:pathLst>
                <a:path w="1835" h="3024" extrusionOk="0">
                  <a:moveTo>
                    <a:pt x="536" y="0"/>
                  </a:moveTo>
                  <a:cubicBezTo>
                    <a:pt x="524" y="36"/>
                    <a:pt x="512" y="48"/>
                    <a:pt x="501" y="84"/>
                  </a:cubicBezTo>
                  <a:cubicBezTo>
                    <a:pt x="286" y="500"/>
                    <a:pt x="167" y="941"/>
                    <a:pt x="96" y="1393"/>
                  </a:cubicBezTo>
                  <a:cubicBezTo>
                    <a:pt x="0" y="1929"/>
                    <a:pt x="84" y="2727"/>
                    <a:pt x="643" y="2965"/>
                  </a:cubicBezTo>
                  <a:cubicBezTo>
                    <a:pt x="691" y="2977"/>
                    <a:pt x="751" y="3013"/>
                    <a:pt x="810" y="3013"/>
                  </a:cubicBezTo>
                  <a:cubicBezTo>
                    <a:pt x="852" y="3020"/>
                    <a:pt x="894" y="3023"/>
                    <a:pt x="937" y="3023"/>
                  </a:cubicBezTo>
                  <a:cubicBezTo>
                    <a:pt x="1041" y="3023"/>
                    <a:pt x="1146" y="3000"/>
                    <a:pt x="1239" y="2941"/>
                  </a:cubicBezTo>
                  <a:cubicBezTo>
                    <a:pt x="1286" y="2905"/>
                    <a:pt x="1334" y="2882"/>
                    <a:pt x="1370" y="2834"/>
                  </a:cubicBezTo>
                  <a:cubicBezTo>
                    <a:pt x="1834" y="2465"/>
                    <a:pt x="1655" y="1667"/>
                    <a:pt x="1405" y="1179"/>
                  </a:cubicBezTo>
                  <a:cubicBezTo>
                    <a:pt x="1191" y="774"/>
                    <a:pt x="929" y="393"/>
                    <a:pt x="620" y="60"/>
                  </a:cubicBezTo>
                  <a:cubicBezTo>
                    <a:pt x="596" y="48"/>
                    <a:pt x="572" y="24"/>
                    <a:pt x="53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40;p63">
              <a:extLst>
                <a:ext uri="{FF2B5EF4-FFF2-40B4-BE49-F238E27FC236}">
                  <a16:creationId xmlns:a16="http://schemas.microsoft.com/office/drawing/2014/main" id="{EC48246D-E108-0ED9-F2E1-44BC708A8264}"/>
                </a:ext>
              </a:extLst>
            </p:cNvPr>
            <p:cNvSpPr/>
            <p:nvPr/>
          </p:nvSpPr>
          <p:spPr>
            <a:xfrm>
              <a:off x="2198175" y="3761000"/>
              <a:ext cx="45875" cy="75600"/>
            </a:xfrm>
            <a:custGeom>
              <a:avLst/>
              <a:gdLst/>
              <a:ahLst/>
              <a:cxnLst/>
              <a:rect l="l" t="t" r="r" b="b"/>
              <a:pathLst>
                <a:path w="1835" h="3024" extrusionOk="0">
                  <a:moveTo>
                    <a:pt x="536" y="1"/>
                  </a:moveTo>
                  <a:cubicBezTo>
                    <a:pt x="525" y="37"/>
                    <a:pt x="513" y="48"/>
                    <a:pt x="489" y="84"/>
                  </a:cubicBezTo>
                  <a:cubicBezTo>
                    <a:pt x="286" y="501"/>
                    <a:pt x="167" y="941"/>
                    <a:pt x="96" y="1394"/>
                  </a:cubicBezTo>
                  <a:cubicBezTo>
                    <a:pt x="1" y="1930"/>
                    <a:pt x="72" y="2727"/>
                    <a:pt x="644" y="2966"/>
                  </a:cubicBezTo>
                  <a:cubicBezTo>
                    <a:pt x="691" y="2977"/>
                    <a:pt x="751" y="3013"/>
                    <a:pt x="810" y="3013"/>
                  </a:cubicBezTo>
                  <a:cubicBezTo>
                    <a:pt x="852" y="3020"/>
                    <a:pt x="894" y="3024"/>
                    <a:pt x="937" y="3024"/>
                  </a:cubicBezTo>
                  <a:cubicBezTo>
                    <a:pt x="1041" y="3024"/>
                    <a:pt x="1146" y="3001"/>
                    <a:pt x="1239" y="2942"/>
                  </a:cubicBezTo>
                  <a:cubicBezTo>
                    <a:pt x="1287" y="2906"/>
                    <a:pt x="1322" y="2882"/>
                    <a:pt x="1370" y="2835"/>
                  </a:cubicBezTo>
                  <a:cubicBezTo>
                    <a:pt x="1834" y="2442"/>
                    <a:pt x="1656" y="1656"/>
                    <a:pt x="1406" y="1180"/>
                  </a:cubicBezTo>
                  <a:cubicBezTo>
                    <a:pt x="1191" y="775"/>
                    <a:pt x="929" y="394"/>
                    <a:pt x="608" y="60"/>
                  </a:cubicBezTo>
                  <a:cubicBezTo>
                    <a:pt x="596" y="48"/>
                    <a:pt x="572" y="25"/>
                    <a:pt x="536"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3865;p63">
            <a:extLst>
              <a:ext uri="{FF2B5EF4-FFF2-40B4-BE49-F238E27FC236}">
                <a16:creationId xmlns:a16="http://schemas.microsoft.com/office/drawing/2014/main" id="{052734D2-A252-6BDE-4369-DCA94A48ECFD}"/>
              </a:ext>
            </a:extLst>
          </p:cNvPr>
          <p:cNvGrpSpPr/>
          <p:nvPr/>
        </p:nvGrpSpPr>
        <p:grpSpPr>
          <a:xfrm>
            <a:off x="9313113" y="1803063"/>
            <a:ext cx="771235" cy="1339482"/>
            <a:chOff x="3159600" y="1702550"/>
            <a:chExt cx="774225" cy="1344675"/>
          </a:xfrm>
        </p:grpSpPr>
        <p:sp>
          <p:nvSpPr>
            <p:cNvPr id="63" name="Google Shape;3866;p63">
              <a:extLst>
                <a:ext uri="{FF2B5EF4-FFF2-40B4-BE49-F238E27FC236}">
                  <a16:creationId xmlns:a16="http://schemas.microsoft.com/office/drawing/2014/main" id="{37B18CB5-156B-07E7-E7DD-A68B9B47A5CF}"/>
                </a:ext>
              </a:extLst>
            </p:cNvPr>
            <p:cNvSpPr/>
            <p:nvPr/>
          </p:nvSpPr>
          <p:spPr>
            <a:xfrm>
              <a:off x="3204550" y="1702550"/>
              <a:ext cx="729275" cy="1344675"/>
            </a:xfrm>
            <a:custGeom>
              <a:avLst/>
              <a:gdLst/>
              <a:ahLst/>
              <a:cxnLst/>
              <a:rect l="l" t="t" r="r" b="b"/>
              <a:pathLst>
                <a:path w="29171" h="53787" extrusionOk="0">
                  <a:moveTo>
                    <a:pt x="8766" y="0"/>
                  </a:moveTo>
                  <a:cubicBezTo>
                    <a:pt x="7616" y="0"/>
                    <a:pt x="6675" y="591"/>
                    <a:pt x="6180" y="1591"/>
                  </a:cubicBezTo>
                  <a:cubicBezTo>
                    <a:pt x="6061" y="1555"/>
                    <a:pt x="5942" y="1531"/>
                    <a:pt x="5835" y="1519"/>
                  </a:cubicBezTo>
                  <a:cubicBezTo>
                    <a:pt x="5702" y="1500"/>
                    <a:pt x="5570" y="1491"/>
                    <a:pt x="5440" y="1491"/>
                  </a:cubicBezTo>
                  <a:cubicBezTo>
                    <a:pt x="4506" y="1491"/>
                    <a:pt x="3644" y="1969"/>
                    <a:pt x="3049" y="2805"/>
                  </a:cubicBezTo>
                  <a:cubicBezTo>
                    <a:pt x="2322" y="3865"/>
                    <a:pt x="2311" y="5067"/>
                    <a:pt x="2930" y="6056"/>
                  </a:cubicBezTo>
                  <a:cubicBezTo>
                    <a:pt x="2191" y="6913"/>
                    <a:pt x="2025" y="8080"/>
                    <a:pt x="2549" y="9211"/>
                  </a:cubicBezTo>
                  <a:cubicBezTo>
                    <a:pt x="2989" y="10175"/>
                    <a:pt x="3811" y="10818"/>
                    <a:pt x="4799" y="10949"/>
                  </a:cubicBezTo>
                  <a:cubicBezTo>
                    <a:pt x="4954" y="10961"/>
                    <a:pt x="5120" y="10985"/>
                    <a:pt x="5287" y="10985"/>
                  </a:cubicBezTo>
                  <a:cubicBezTo>
                    <a:pt x="5489" y="11616"/>
                    <a:pt x="5906" y="12152"/>
                    <a:pt x="6490" y="12497"/>
                  </a:cubicBezTo>
                  <a:cubicBezTo>
                    <a:pt x="6168" y="15057"/>
                    <a:pt x="5632" y="17128"/>
                    <a:pt x="4918" y="18510"/>
                  </a:cubicBezTo>
                  <a:cubicBezTo>
                    <a:pt x="3573" y="21117"/>
                    <a:pt x="1" y="28046"/>
                    <a:pt x="2513" y="33404"/>
                  </a:cubicBezTo>
                  <a:cubicBezTo>
                    <a:pt x="3739" y="36024"/>
                    <a:pt x="6204" y="37869"/>
                    <a:pt x="9835" y="38905"/>
                  </a:cubicBezTo>
                  <a:lnTo>
                    <a:pt x="8668" y="47751"/>
                  </a:lnTo>
                  <a:cubicBezTo>
                    <a:pt x="7973" y="47700"/>
                    <a:pt x="7293" y="47674"/>
                    <a:pt x="6648" y="47674"/>
                  </a:cubicBezTo>
                  <a:cubicBezTo>
                    <a:pt x="5934" y="47674"/>
                    <a:pt x="5262" y="47706"/>
                    <a:pt x="4656" y="47775"/>
                  </a:cubicBezTo>
                  <a:cubicBezTo>
                    <a:pt x="3739" y="47858"/>
                    <a:pt x="1584" y="48085"/>
                    <a:pt x="1370" y="49644"/>
                  </a:cubicBezTo>
                  <a:cubicBezTo>
                    <a:pt x="1144" y="51264"/>
                    <a:pt x="3346" y="52002"/>
                    <a:pt x="4311" y="52299"/>
                  </a:cubicBezTo>
                  <a:cubicBezTo>
                    <a:pt x="5751" y="52776"/>
                    <a:pt x="7680" y="53169"/>
                    <a:pt x="9752" y="53454"/>
                  </a:cubicBezTo>
                  <a:cubicBezTo>
                    <a:pt x="11386" y="53680"/>
                    <a:pt x="12954" y="53787"/>
                    <a:pt x="14285" y="53787"/>
                  </a:cubicBezTo>
                  <a:cubicBezTo>
                    <a:pt x="14642" y="53787"/>
                    <a:pt x="14981" y="53779"/>
                    <a:pt x="15300" y="53764"/>
                  </a:cubicBezTo>
                  <a:cubicBezTo>
                    <a:pt x="16288" y="53728"/>
                    <a:pt x="18610" y="53597"/>
                    <a:pt x="18836" y="51966"/>
                  </a:cubicBezTo>
                  <a:cubicBezTo>
                    <a:pt x="19039" y="50406"/>
                    <a:pt x="17015" y="49632"/>
                    <a:pt x="16157" y="49287"/>
                  </a:cubicBezTo>
                  <a:cubicBezTo>
                    <a:pt x="15074" y="48870"/>
                    <a:pt x="13741" y="48513"/>
                    <a:pt x="12300" y="48228"/>
                  </a:cubicBezTo>
                  <a:lnTo>
                    <a:pt x="13479" y="39369"/>
                  </a:lnTo>
                  <a:cubicBezTo>
                    <a:pt x="13586" y="39369"/>
                    <a:pt x="13729" y="39369"/>
                    <a:pt x="13848" y="39357"/>
                  </a:cubicBezTo>
                  <a:lnTo>
                    <a:pt x="14074" y="39357"/>
                  </a:lnTo>
                  <a:cubicBezTo>
                    <a:pt x="14276" y="39345"/>
                    <a:pt x="14467" y="39345"/>
                    <a:pt x="14633" y="39334"/>
                  </a:cubicBezTo>
                  <a:lnTo>
                    <a:pt x="14812" y="39357"/>
                  </a:lnTo>
                  <a:lnTo>
                    <a:pt x="14943" y="39310"/>
                  </a:lnTo>
                  <a:cubicBezTo>
                    <a:pt x="15110" y="39298"/>
                    <a:pt x="15276" y="39286"/>
                    <a:pt x="15467" y="39250"/>
                  </a:cubicBezTo>
                  <a:lnTo>
                    <a:pt x="15646" y="39226"/>
                  </a:lnTo>
                  <a:cubicBezTo>
                    <a:pt x="15824" y="39191"/>
                    <a:pt x="15991" y="39179"/>
                    <a:pt x="16157" y="39155"/>
                  </a:cubicBezTo>
                  <a:lnTo>
                    <a:pt x="16312" y="39119"/>
                  </a:lnTo>
                  <a:cubicBezTo>
                    <a:pt x="16753" y="39048"/>
                    <a:pt x="17170" y="38941"/>
                    <a:pt x="17551" y="38822"/>
                  </a:cubicBezTo>
                  <a:lnTo>
                    <a:pt x="17670" y="38774"/>
                  </a:lnTo>
                  <a:cubicBezTo>
                    <a:pt x="17836" y="38738"/>
                    <a:pt x="18003" y="38679"/>
                    <a:pt x="18146" y="38619"/>
                  </a:cubicBezTo>
                  <a:lnTo>
                    <a:pt x="18265" y="38572"/>
                  </a:lnTo>
                  <a:cubicBezTo>
                    <a:pt x="18634" y="38417"/>
                    <a:pt x="19003" y="38274"/>
                    <a:pt x="19348" y="38083"/>
                  </a:cubicBezTo>
                  <a:lnTo>
                    <a:pt x="19408" y="38048"/>
                  </a:lnTo>
                  <a:cubicBezTo>
                    <a:pt x="19563" y="37976"/>
                    <a:pt x="19706" y="37881"/>
                    <a:pt x="19872" y="37798"/>
                  </a:cubicBezTo>
                  <a:lnTo>
                    <a:pt x="19932" y="37762"/>
                  </a:lnTo>
                  <a:cubicBezTo>
                    <a:pt x="20253" y="37560"/>
                    <a:pt x="20575" y="37345"/>
                    <a:pt x="20849" y="37107"/>
                  </a:cubicBezTo>
                  <a:lnTo>
                    <a:pt x="20884" y="37095"/>
                  </a:lnTo>
                  <a:cubicBezTo>
                    <a:pt x="21015" y="36988"/>
                    <a:pt x="21146" y="36869"/>
                    <a:pt x="21277" y="36750"/>
                  </a:cubicBezTo>
                  <a:lnTo>
                    <a:pt x="21313" y="36726"/>
                  </a:lnTo>
                  <a:cubicBezTo>
                    <a:pt x="25992" y="32333"/>
                    <a:pt x="24230" y="24117"/>
                    <a:pt x="23575" y="21022"/>
                  </a:cubicBezTo>
                  <a:cubicBezTo>
                    <a:pt x="22575" y="16366"/>
                    <a:pt x="25040" y="8270"/>
                    <a:pt x="25063" y="8175"/>
                  </a:cubicBezTo>
                  <a:lnTo>
                    <a:pt x="25516" y="6734"/>
                  </a:lnTo>
                  <a:lnTo>
                    <a:pt x="21587" y="6210"/>
                  </a:lnTo>
                  <a:lnTo>
                    <a:pt x="21849" y="5282"/>
                  </a:lnTo>
                  <a:lnTo>
                    <a:pt x="27004" y="5377"/>
                  </a:lnTo>
                  <a:cubicBezTo>
                    <a:pt x="27123" y="5377"/>
                    <a:pt x="27242" y="5377"/>
                    <a:pt x="27373" y="5353"/>
                  </a:cubicBezTo>
                  <a:cubicBezTo>
                    <a:pt x="27421" y="5353"/>
                    <a:pt x="27445" y="5341"/>
                    <a:pt x="27492" y="5317"/>
                  </a:cubicBezTo>
                  <a:cubicBezTo>
                    <a:pt x="27576" y="5306"/>
                    <a:pt x="27659" y="5282"/>
                    <a:pt x="27730" y="5246"/>
                  </a:cubicBezTo>
                  <a:cubicBezTo>
                    <a:pt x="28576" y="4948"/>
                    <a:pt x="29159" y="4163"/>
                    <a:pt x="29171" y="3270"/>
                  </a:cubicBezTo>
                  <a:cubicBezTo>
                    <a:pt x="29135" y="2091"/>
                    <a:pt x="28207" y="1115"/>
                    <a:pt x="27016" y="1079"/>
                  </a:cubicBezTo>
                  <a:lnTo>
                    <a:pt x="20218" y="948"/>
                  </a:lnTo>
                  <a:cubicBezTo>
                    <a:pt x="20209" y="948"/>
                    <a:pt x="20200" y="948"/>
                    <a:pt x="20191" y="948"/>
                  </a:cubicBezTo>
                  <a:cubicBezTo>
                    <a:pt x="19226" y="948"/>
                    <a:pt x="18381" y="1587"/>
                    <a:pt x="18110" y="2496"/>
                  </a:cubicBezTo>
                  <a:lnTo>
                    <a:pt x="17241" y="5603"/>
                  </a:lnTo>
                  <a:lnTo>
                    <a:pt x="14622" y="5246"/>
                  </a:lnTo>
                  <a:cubicBezTo>
                    <a:pt x="14633" y="4806"/>
                    <a:pt x="14562" y="4329"/>
                    <a:pt x="14360" y="3877"/>
                  </a:cubicBezTo>
                  <a:cubicBezTo>
                    <a:pt x="13931" y="2865"/>
                    <a:pt x="13098" y="2198"/>
                    <a:pt x="12086" y="2067"/>
                  </a:cubicBezTo>
                  <a:cubicBezTo>
                    <a:pt x="11955" y="2055"/>
                    <a:pt x="11824" y="2031"/>
                    <a:pt x="11681" y="2031"/>
                  </a:cubicBezTo>
                  <a:cubicBezTo>
                    <a:pt x="11359" y="948"/>
                    <a:pt x="10466" y="186"/>
                    <a:pt x="9228" y="31"/>
                  </a:cubicBezTo>
                  <a:cubicBezTo>
                    <a:pt x="9071" y="10"/>
                    <a:pt x="8917" y="0"/>
                    <a:pt x="87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867;p63">
              <a:extLst>
                <a:ext uri="{FF2B5EF4-FFF2-40B4-BE49-F238E27FC236}">
                  <a16:creationId xmlns:a16="http://schemas.microsoft.com/office/drawing/2014/main" id="{7B6ED224-D65D-A9C1-C3B4-3D0A54CC585D}"/>
                </a:ext>
              </a:extLst>
            </p:cNvPr>
            <p:cNvSpPr/>
            <p:nvPr/>
          </p:nvSpPr>
          <p:spPr>
            <a:xfrm>
              <a:off x="3159600" y="1845000"/>
              <a:ext cx="683075" cy="1169950"/>
            </a:xfrm>
            <a:custGeom>
              <a:avLst/>
              <a:gdLst/>
              <a:ahLst/>
              <a:cxnLst/>
              <a:rect l="l" t="t" r="r" b="b"/>
              <a:pathLst>
                <a:path w="27323" h="46798" extrusionOk="0">
                  <a:moveTo>
                    <a:pt x="9883" y="0"/>
                  </a:moveTo>
                  <a:cubicBezTo>
                    <a:pt x="9883" y="1"/>
                    <a:pt x="10181" y="8823"/>
                    <a:pt x="7811" y="13407"/>
                  </a:cubicBezTo>
                  <a:cubicBezTo>
                    <a:pt x="5549" y="17812"/>
                    <a:pt x="1" y="29337"/>
                    <a:pt x="13026" y="32254"/>
                  </a:cubicBezTo>
                  <a:lnTo>
                    <a:pt x="11538" y="43458"/>
                  </a:lnTo>
                  <a:cubicBezTo>
                    <a:pt x="10399" y="43325"/>
                    <a:pt x="9320" y="43265"/>
                    <a:pt x="8363" y="43265"/>
                  </a:cubicBezTo>
                  <a:cubicBezTo>
                    <a:pt x="6070" y="43265"/>
                    <a:pt x="4473" y="43609"/>
                    <a:pt x="4406" y="44113"/>
                  </a:cubicBezTo>
                  <a:cubicBezTo>
                    <a:pt x="4299" y="44863"/>
                    <a:pt x="7561" y="45923"/>
                    <a:pt x="11669" y="46470"/>
                  </a:cubicBezTo>
                  <a:cubicBezTo>
                    <a:pt x="13298" y="46692"/>
                    <a:pt x="14817" y="46798"/>
                    <a:pt x="16064" y="46798"/>
                  </a:cubicBezTo>
                  <a:cubicBezTo>
                    <a:pt x="17972" y="46798"/>
                    <a:pt x="19243" y="46550"/>
                    <a:pt x="19301" y="46089"/>
                  </a:cubicBezTo>
                  <a:cubicBezTo>
                    <a:pt x="19408" y="45363"/>
                    <a:pt x="16443" y="44173"/>
                    <a:pt x="12598" y="43589"/>
                  </a:cubicBezTo>
                  <a:lnTo>
                    <a:pt x="14086" y="32385"/>
                  </a:lnTo>
                  <a:cubicBezTo>
                    <a:pt x="14405" y="32400"/>
                    <a:pt x="14715" y="32407"/>
                    <a:pt x="15016" y="32407"/>
                  </a:cubicBezTo>
                  <a:cubicBezTo>
                    <a:pt x="27322" y="32407"/>
                    <a:pt x="25074" y="20304"/>
                    <a:pt x="24063" y="15586"/>
                  </a:cubicBezTo>
                  <a:cubicBezTo>
                    <a:pt x="22992" y="10537"/>
                    <a:pt x="25587" y="2096"/>
                    <a:pt x="25587" y="2096"/>
                  </a:cubicBezTo>
                  <a:lnTo>
                    <a:pt x="18098" y="1096"/>
                  </a:lnTo>
                  <a:lnTo>
                    <a:pt x="17372" y="1001"/>
                  </a:lnTo>
                  <a:lnTo>
                    <a:pt x="9883" y="0"/>
                  </a:ln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868;p63">
              <a:extLst>
                <a:ext uri="{FF2B5EF4-FFF2-40B4-BE49-F238E27FC236}">
                  <a16:creationId xmlns:a16="http://schemas.microsoft.com/office/drawing/2014/main" id="{FAD6125C-C55B-ACBF-60EB-EEDC2E0E2C10}"/>
                </a:ext>
              </a:extLst>
            </p:cNvPr>
            <p:cNvSpPr/>
            <p:nvPr/>
          </p:nvSpPr>
          <p:spPr>
            <a:xfrm>
              <a:off x="3556375" y="1758375"/>
              <a:ext cx="344125" cy="497625"/>
            </a:xfrm>
            <a:custGeom>
              <a:avLst/>
              <a:gdLst/>
              <a:ahLst/>
              <a:cxnLst/>
              <a:rect l="l" t="t" r="r" b="b"/>
              <a:pathLst>
                <a:path w="13765" h="19905" extrusionOk="0">
                  <a:moveTo>
                    <a:pt x="6109" y="1"/>
                  </a:moveTo>
                  <a:cubicBezTo>
                    <a:pt x="5728" y="1"/>
                    <a:pt x="5383" y="251"/>
                    <a:pt x="5275" y="620"/>
                  </a:cubicBezTo>
                  <a:lnTo>
                    <a:pt x="120" y="18813"/>
                  </a:lnTo>
                  <a:cubicBezTo>
                    <a:pt x="1" y="19265"/>
                    <a:pt x="251" y="19729"/>
                    <a:pt x="715" y="19860"/>
                  </a:cubicBezTo>
                  <a:cubicBezTo>
                    <a:pt x="751" y="19884"/>
                    <a:pt x="787" y="19896"/>
                    <a:pt x="834" y="19896"/>
                  </a:cubicBezTo>
                  <a:cubicBezTo>
                    <a:pt x="875" y="19902"/>
                    <a:pt x="916" y="19905"/>
                    <a:pt x="956" y="19905"/>
                  </a:cubicBezTo>
                  <a:cubicBezTo>
                    <a:pt x="1325" y="19905"/>
                    <a:pt x="1654" y="19662"/>
                    <a:pt x="1751" y="19265"/>
                  </a:cubicBezTo>
                  <a:lnTo>
                    <a:pt x="6740" y="1727"/>
                  </a:lnTo>
                  <a:lnTo>
                    <a:pt x="12872" y="1846"/>
                  </a:lnTo>
                  <a:cubicBezTo>
                    <a:pt x="12879" y="1846"/>
                    <a:pt x="12886" y="1847"/>
                    <a:pt x="12894" y="1847"/>
                  </a:cubicBezTo>
                  <a:cubicBezTo>
                    <a:pt x="13360" y="1847"/>
                    <a:pt x="13729" y="1482"/>
                    <a:pt x="13753" y="1013"/>
                  </a:cubicBezTo>
                  <a:cubicBezTo>
                    <a:pt x="13765" y="537"/>
                    <a:pt x="13395" y="144"/>
                    <a:pt x="12919" y="132"/>
                  </a:cubicBezTo>
                  <a:lnTo>
                    <a:pt x="6109" y="1"/>
                  </a:ln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69;p63">
              <a:extLst>
                <a:ext uri="{FF2B5EF4-FFF2-40B4-BE49-F238E27FC236}">
                  <a16:creationId xmlns:a16="http://schemas.microsoft.com/office/drawing/2014/main" id="{D7CCECD3-3CFA-5C99-BB34-21CC68DDD41B}"/>
                </a:ext>
              </a:extLst>
            </p:cNvPr>
            <p:cNvSpPr/>
            <p:nvPr/>
          </p:nvSpPr>
          <p:spPr>
            <a:xfrm>
              <a:off x="3200675" y="2135775"/>
              <a:ext cx="608300" cy="484975"/>
            </a:xfrm>
            <a:custGeom>
              <a:avLst/>
              <a:gdLst/>
              <a:ahLst/>
              <a:cxnLst/>
              <a:rect l="l" t="t" r="r" b="b"/>
              <a:pathLst>
                <a:path w="24332" h="19399" extrusionOk="0">
                  <a:moveTo>
                    <a:pt x="8010" y="0"/>
                  </a:moveTo>
                  <a:cubicBezTo>
                    <a:pt x="7979" y="0"/>
                    <a:pt x="7949" y="1"/>
                    <a:pt x="7919" y="2"/>
                  </a:cubicBezTo>
                  <a:cubicBezTo>
                    <a:pt x="7680" y="919"/>
                    <a:pt x="7383" y="1776"/>
                    <a:pt x="6990" y="2502"/>
                  </a:cubicBezTo>
                  <a:cubicBezTo>
                    <a:pt x="4966" y="6431"/>
                    <a:pt x="1" y="16754"/>
                    <a:pt x="11764" y="19290"/>
                  </a:cubicBezTo>
                  <a:cubicBezTo>
                    <a:pt x="11764" y="19290"/>
                    <a:pt x="11979" y="19349"/>
                    <a:pt x="12098" y="19349"/>
                  </a:cubicBezTo>
                  <a:cubicBezTo>
                    <a:pt x="12205" y="19373"/>
                    <a:pt x="12419" y="19373"/>
                    <a:pt x="12419" y="19373"/>
                  </a:cubicBezTo>
                  <a:cubicBezTo>
                    <a:pt x="12745" y="19390"/>
                    <a:pt x="13061" y="19399"/>
                    <a:pt x="13366" y="19399"/>
                  </a:cubicBezTo>
                  <a:cubicBezTo>
                    <a:pt x="24332" y="19399"/>
                    <a:pt x="22324" y="8624"/>
                    <a:pt x="21432" y="4431"/>
                  </a:cubicBezTo>
                  <a:cubicBezTo>
                    <a:pt x="21254" y="3562"/>
                    <a:pt x="21194" y="2586"/>
                    <a:pt x="21206" y="1573"/>
                  </a:cubicBezTo>
                  <a:cubicBezTo>
                    <a:pt x="21143" y="1572"/>
                    <a:pt x="21081" y="1571"/>
                    <a:pt x="21018" y="1571"/>
                  </a:cubicBezTo>
                  <a:cubicBezTo>
                    <a:pt x="19115" y="1571"/>
                    <a:pt x="17038" y="2211"/>
                    <a:pt x="15265" y="2211"/>
                  </a:cubicBezTo>
                  <a:cubicBezTo>
                    <a:pt x="15165" y="2211"/>
                    <a:pt x="15065" y="2209"/>
                    <a:pt x="14967" y="2205"/>
                  </a:cubicBezTo>
                  <a:cubicBezTo>
                    <a:pt x="13467" y="2145"/>
                    <a:pt x="12205" y="1585"/>
                    <a:pt x="10859" y="954"/>
                  </a:cubicBezTo>
                  <a:cubicBezTo>
                    <a:pt x="9993" y="550"/>
                    <a:pt x="8993" y="0"/>
                    <a:pt x="8010"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870;p63">
              <a:extLst>
                <a:ext uri="{FF2B5EF4-FFF2-40B4-BE49-F238E27FC236}">
                  <a16:creationId xmlns:a16="http://schemas.microsoft.com/office/drawing/2014/main" id="{0229A22C-E3DB-3AB9-6E34-661D55C2ADBE}"/>
                </a:ext>
              </a:extLst>
            </p:cNvPr>
            <p:cNvSpPr/>
            <p:nvPr/>
          </p:nvSpPr>
          <p:spPr>
            <a:xfrm>
              <a:off x="3578125" y="2134025"/>
              <a:ext cx="52700" cy="28600"/>
            </a:xfrm>
            <a:custGeom>
              <a:avLst/>
              <a:gdLst/>
              <a:ahLst/>
              <a:cxnLst/>
              <a:rect l="l" t="t" r="r" b="b"/>
              <a:pathLst>
                <a:path w="2108" h="1144" extrusionOk="0">
                  <a:moveTo>
                    <a:pt x="2107" y="0"/>
                  </a:moveTo>
                  <a:lnTo>
                    <a:pt x="2107" y="0"/>
                  </a:lnTo>
                  <a:cubicBezTo>
                    <a:pt x="1488" y="96"/>
                    <a:pt x="869" y="179"/>
                    <a:pt x="262" y="250"/>
                  </a:cubicBezTo>
                  <a:lnTo>
                    <a:pt x="0" y="1143"/>
                  </a:lnTo>
                  <a:cubicBezTo>
                    <a:pt x="619" y="1072"/>
                    <a:pt x="1238" y="1001"/>
                    <a:pt x="1846" y="905"/>
                  </a:cubicBezTo>
                  <a:lnTo>
                    <a:pt x="2107" y="0"/>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871;p63">
              <a:extLst>
                <a:ext uri="{FF2B5EF4-FFF2-40B4-BE49-F238E27FC236}">
                  <a16:creationId xmlns:a16="http://schemas.microsoft.com/office/drawing/2014/main" id="{B848A642-9972-3870-BF11-57050D1E678A}"/>
                </a:ext>
              </a:extLst>
            </p:cNvPr>
            <p:cNvSpPr/>
            <p:nvPr/>
          </p:nvSpPr>
          <p:spPr>
            <a:xfrm>
              <a:off x="3597450" y="2065850"/>
              <a:ext cx="52125" cy="27725"/>
            </a:xfrm>
            <a:custGeom>
              <a:avLst/>
              <a:gdLst/>
              <a:ahLst/>
              <a:cxnLst/>
              <a:rect l="l" t="t" r="r" b="b"/>
              <a:pathLst>
                <a:path w="2085" h="1109" extrusionOk="0">
                  <a:moveTo>
                    <a:pt x="2085" y="1"/>
                  </a:moveTo>
                  <a:lnTo>
                    <a:pt x="2085" y="1"/>
                  </a:lnTo>
                  <a:cubicBezTo>
                    <a:pt x="1477" y="84"/>
                    <a:pt x="870" y="144"/>
                    <a:pt x="263" y="215"/>
                  </a:cubicBezTo>
                  <a:lnTo>
                    <a:pt x="1" y="1108"/>
                  </a:lnTo>
                  <a:cubicBezTo>
                    <a:pt x="620" y="1037"/>
                    <a:pt x="1227" y="977"/>
                    <a:pt x="1835" y="894"/>
                  </a:cubicBezTo>
                  <a:lnTo>
                    <a:pt x="2085" y="1"/>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872;p63">
              <a:extLst>
                <a:ext uri="{FF2B5EF4-FFF2-40B4-BE49-F238E27FC236}">
                  <a16:creationId xmlns:a16="http://schemas.microsoft.com/office/drawing/2014/main" id="{2603CB4D-F067-122E-4B42-178A18F51D08}"/>
                </a:ext>
              </a:extLst>
            </p:cNvPr>
            <p:cNvSpPr/>
            <p:nvPr/>
          </p:nvSpPr>
          <p:spPr>
            <a:xfrm>
              <a:off x="3618300" y="1992925"/>
              <a:ext cx="52700" cy="28025"/>
            </a:xfrm>
            <a:custGeom>
              <a:avLst/>
              <a:gdLst/>
              <a:ahLst/>
              <a:cxnLst/>
              <a:rect l="l" t="t" r="r" b="b"/>
              <a:pathLst>
                <a:path w="2108" h="1121" extrusionOk="0">
                  <a:moveTo>
                    <a:pt x="2108" y="1"/>
                  </a:moveTo>
                  <a:cubicBezTo>
                    <a:pt x="1489" y="84"/>
                    <a:pt x="870" y="156"/>
                    <a:pt x="262" y="227"/>
                  </a:cubicBezTo>
                  <a:lnTo>
                    <a:pt x="0" y="1120"/>
                  </a:lnTo>
                  <a:cubicBezTo>
                    <a:pt x="620" y="1049"/>
                    <a:pt x="1239" y="977"/>
                    <a:pt x="1846" y="894"/>
                  </a:cubicBezTo>
                  <a:lnTo>
                    <a:pt x="2108" y="1"/>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873;p63">
              <a:extLst>
                <a:ext uri="{FF2B5EF4-FFF2-40B4-BE49-F238E27FC236}">
                  <a16:creationId xmlns:a16="http://schemas.microsoft.com/office/drawing/2014/main" id="{BA738FA7-70C5-9F7B-1922-28C074A8D9AA}"/>
                </a:ext>
              </a:extLst>
            </p:cNvPr>
            <p:cNvSpPr/>
            <p:nvPr/>
          </p:nvSpPr>
          <p:spPr>
            <a:xfrm>
              <a:off x="3636750" y="1928650"/>
              <a:ext cx="52425" cy="28300"/>
            </a:xfrm>
            <a:custGeom>
              <a:avLst/>
              <a:gdLst/>
              <a:ahLst/>
              <a:cxnLst/>
              <a:rect l="l" t="t" r="r" b="b"/>
              <a:pathLst>
                <a:path w="2097" h="1132" extrusionOk="0">
                  <a:moveTo>
                    <a:pt x="2096" y="0"/>
                  </a:moveTo>
                  <a:lnTo>
                    <a:pt x="2096" y="0"/>
                  </a:lnTo>
                  <a:cubicBezTo>
                    <a:pt x="1489" y="72"/>
                    <a:pt x="858" y="167"/>
                    <a:pt x="251" y="238"/>
                  </a:cubicBezTo>
                  <a:lnTo>
                    <a:pt x="1" y="1131"/>
                  </a:lnTo>
                  <a:cubicBezTo>
                    <a:pt x="608" y="1060"/>
                    <a:pt x="1227" y="965"/>
                    <a:pt x="1846" y="893"/>
                  </a:cubicBezTo>
                  <a:lnTo>
                    <a:pt x="2096" y="0"/>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74;p63">
              <a:extLst>
                <a:ext uri="{FF2B5EF4-FFF2-40B4-BE49-F238E27FC236}">
                  <a16:creationId xmlns:a16="http://schemas.microsoft.com/office/drawing/2014/main" id="{144B90A0-098A-4F77-62AE-547AC257DF8F}"/>
                </a:ext>
              </a:extLst>
            </p:cNvPr>
            <p:cNvSpPr/>
            <p:nvPr/>
          </p:nvSpPr>
          <p:spPr>
            <a:xfrm>
              <a:off x="3658175" y="1851250"/>
              <a:ext cx="53025" cy="29200"/>
            </a:xfrm>
            <a:custGeom>
              <a:avLst/>
              <a:gdLst/>
              <a:ahLst/>
              <a:cxnLst/>
              <a:rect l="l" t="t" r="r" b="b"/>
              <a:pathLst>
                <a:path w="2121" h="1168" extrusionOk="0">
                  <a:moveTo>
                    <a:pt x="2120" y="1"/>
                  </a:moveTo>
                  <a:cubicBezTo>
                    <a:pt x="1489" y="96"/>
                    <a:pt x="882" y="179"/>
                    <a:pt x="251" y="274"/>
                  </a:cubicBezTo>
                  <a:lnTo>
                    <a:pt x="1" y="1167"/>
                  </a:lnTo>
                  <a:cubicBezTo>
                    <a:pt x="632" y="1072"/>
                    <a:pt x="1239" y="989"/>
                    <a:pt x="1858" y="893"/>
                  </a:cubicBezTo>
                  <a:lnTo>
                    <a:pt x="2120" y="1"/>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75;p63">
              <a:extLst>
                <a:ext uri="{FF2B5EF4-FFF2-40B4-BE49-F238E27FC236}">
                  <a16:creationId xmlns:a16="http://schemas.microsoft.com/office/drawing/2014/main" id="{149CC1DF-3630-2B85-155E-F147205C8463}"/>
                </a:ext>
              </a:extLst>
            </p:cNvPr>
            <p:cNvSpPr/>
            <p:nvPr/>
          </p:nvSpPr>
          <p:spPr>
            <a:xfrm>
              <a:off x="3681400" y="1778325"/>
              <a:ext cx="53000" cy="40500"/>
            </a:xfrm>
            <a:custGeom>
              <a:avLst/>
              <a:gdLst/>
              <a:ahLst/>
              <a:cxnLst/>
              <a:rect l="l" t="t" r="r" b="b"/>
              <a:pathLst>
                <a:path w="2120" h="1620" extrusionOk="0">
                  <a:moveTo>
                    <a:pt x="227" y="0"/>
                  </a:moveTo>
                  <a:lnTo>
                    <a:pt x="1" y="846"/>
                  </a:lnTo>
                  <a:cubicBezTo>
                    <a:pt x="512" y="1108"/>
                    <a:pt x="1036" y="1358"/>
                    <a:pt x="1560" y="1620"/>
                  </a:cubicBezTo>
                  <a:lnTo>
                    <a:pt x="1751" y="941"/>
                  </a:lnTo>
                  <a:lnTo>
                    <a:pt x="2120" y="941"/>
                  </a:lnTo>
                  <a:cubicBezTo>
                    <a:pt x="1501" y="632"/>
                    <a:pt x="858" y="310"/>
                    <a:pt x="227"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876;p63">
              <a:extLst>
                <a:ext uri="{FF2B5EF4-FFF2-40B4-BE49-F238E27FC236}">
                  <a16:creationId xmlns:a16="http://schemas.microsoft.com/office/drawing/2014/main" id="{3A943047-53EF-B7C0-7C35-602CA9A12AED}"/>
                </a:ext>
              </a:extLst>
            </p:cNvPr>
            <p:cNvSpPr/>
            <p:nvPr/>
          </p:nvSpPr>
          <p:spPr>
            <a:xfrm>
              <a:off x="3738850" y="1758975"/>
              <a:ext cx="70875" cy="44375"/>
            </a:xfrm>
            <a:custGeom>
              <a:avLst/>
              <a:gdLst/>
              <a:ahLst/>
              <a:cxnLst/>
              <a:rect l="l" t="t" r="r" b="b"/>
              <a:pathLst>
                <a:path w="2835" h="1775" extrusionOk="0">
                  <a:moveTo>
                    <a:pt x="0" y="1"/>
                  </a:moveTo>
                  <a:cubicBezTo>
                    <a:pt x="560" y="584"/>
                    <a:pt x="1096" y="1167"/>
                    <a:pt x="1643" y="1739"/>
                  </a:cubicBezTo>
                  <a:lnTo>
                    <a:pt x="2834" y="1775"/>
                  </a:lnTo>
                  <a:cubicBezTo>
                    <a:pt x="2286" y="1191"/>
                    <a:pt x="1751" y="608"/>
                    <a:pt x="1191" y="24"/>
                  </a:cubicBezTo>
                  <a:lnTo>
                    <a:pt x="0" y="1"/>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877;p63">
              <a:extLst>
                <a:ext uri="{FF2B5EF4-FFF2-40B4-BE49-F238E27FC236}">
                  <a16:creationId xmlns:a16="http://schemas.microsoft.com/office/drawing/2014/main" id="{85D21FEE-115B-905C-E2AE-2218DC6DD808}"/>
                </a:ext>
              </a:extLst>
            </p:cNvPr>
            <p:cNvSpPr/>
            <p:nvPr/>
          </p:nvSpPr>
          <p:spPr>
            <a:xfrm>
              <a:off x="3823675" y="1760775"/>
              <a:ext cx="64025" cy="44075"/>
            </a:xfrm>
            <a:custGeom>
              <a:avLst/>
              <a:gdLst/>
              <a:ahLst/>
              <a:cxnLst/>
              <a:rect l="l" t="t" r="r" b="b"/>
              <a:pathLst>
                <a:path w="2561" h="1763" extrusionOk="0">
                  <a:moveTo>
                    <a:pt x="1" y="0"/>
                  </a:moveTo>
                  <a:cubicBezTo>
                    <a:pt x="513" y="572"/>
                    <a:pt x="1013" y="1143"/>
                    <a:pt x="1489" y="1738"/>
                  </a:cubicBezTo>
                  <a:lnTo>
                    <a:pt x="2168" y="1762"/>
                  </a:lnTo>
                  <a:cubicBezTo>
                    <a:pt x="2322" y="1762"/>
                    <a:pt x="2465" y="1715"/>
                    <a:pt x="2561" y="1667"/>
                  </a:cubicBezTo>
                  <a:cubicBezTo>
                    <a:pt x="2108" y="1119"/>
                    <a:pt x="1644" y="572"/>
                    <a:pt x="1168" y="24"/>
                  </a:cubicBezTo>
                  <a:lnTo>
                    <a:pt x="1" y="0"/>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878;p63">
              <a:extLst>
                <a:ext uri="{FF2B5EF4-FFF2-40B4-BE49-F238E27FC236}">
                  <a16:creationId xmlns:a16="http://schemas.microsoft.com/office/drawing/2014/main" id="{D49A915C-363A-5E76-2FCB-FFA5D37E03DA}"/>
                </a:ext>
              </a:extLst>
            </p:cNvPr>
            <p:cNvSpPr/>
            <p:nvPr/>
          </p:nvSpPr>
          <p:spPr>
            <a:xfrm>
              <a:off x="3286400" y="1735025"/>
              <a:ext cx="256625" cy="259700"/>
            </a:xfrm>
            <a:custGeom>
              <a:avLst/>
              <a:gdLst/>
              <a:ahLst/>
              <a:cxnLst/>
              <a:rect l="l" t="t" r="r" b="b"/>
              <a:pathLst>
                <a:path w="10265" h="10388" extrusionOk="0">
                  <a:moveTo>
                    <a:pt x="4454" y="3733"/>
                  </a:moveTo>
                  <a:lnTo>
                    <a:pt x="4454" y="3733"/>
                  </a:lnTo>
                  <a:cubicBezTo>
                    <a:pt x="4680" y="3935"/>
                    <a:pt x="4930" y="4066"/>
                    <a:pt x="5228" y="4102"/>
                  </a:cubicBezTo>
                  <a:cubicBezTo>
                    <a:pt x="5280" y="4106"/>
                    <a:pt x="5333" y="4109"/>
                    <a:pt x="5386" y="4109"/>
                  </a:cubicBezTo>
                  <a:cubicBezTo>
                    <a:pt x="5606" y="4109"/>
                    <a:pt x="5821" y="4067"/>
                    <a:pt x="6014" y="3971"/>
                  </a:cubicBezTo>
                  <a:lnTo>
                    <a:pt x="6014" y="3971"/>
                  </a:lnTo>
                  <a:cubicBezTo>
                    <a:pt x="5978" y="4221"/>
                    <a:pt x="6002" y="4471"/>
                    <a:pt x="6109" y="4709"/>
                  </a:cubicBezTo>
                  <a:cubicBezTo>
                    <a:pt x="6216" y="4959"/>
                    <a:pt x="6406" y="5173"/>
                    <a:pt x="6633" y="5316"/>
                  </a:cubicBezTo>
                  <a:cubicBezTo>
                    <a:pt x="6395" y="5423"/>
                    <a:pt x="6180" y="5578"/>
                    <a:pt x="6037" y="5781"/>
                  </a:cubicBezTo>
                  <a:cubicBezTo>
                    <a:pt x="5871" y="6007"/>
                    <a:pt x="5775" y="6269"/>
                    <a:pt x="5764" y="6543"/>
                  </a:cubicBezTo>
                  <a:cubicBezTo>
                    <a:pt x="5561" y="6388"/>
                    <a:pt x="5323" y="6293"/>
                    <a:pt x="5061" y="6257"/>
                  </a:cubicBezTo>
                  <a:cubicBezTo>
                    <a:pt x="5023" y="6253"/>
                    <a:pt x="4985" y="6252"/>
                    <a:pt x="4947" y="6252"/>
                  </a:cubicBezTo>
                  <a:cubicBezTo>
                    <a:pt x="4721" y="6252"/>
                    <a:pt x="4489" y="6311"/>
                    <a:pt x="4275" y="6424"/>
                  </a:cubicBezTo>
                  <a:cubicBezTo>
                    <a:pt x="4311" y="6174"/>
                    <a:pt x="4275" y="5912"/>
                    <a:pt x="4168" y="5673"/>
                  </a:cubicBezTo>
                  <a:cubicBezTo>
                    <a:pt x="4049" y="5423"/>
                    <a:pt x="3859" y="5233"/>
                    <a:pt x="3632" y="5078"/>
                  </a:cubicBezTo>
                  <a:cubicBezTo>
                    <a:pt x="3870" y="4983"/>
                    <a:pt x="4061" y="4816"/>
                    <a:pt x="4216" y="4602"/>
                  </a:cubicBezTo>
                  <a:cubicBezTo>
                    <a:pt x="4394" y="4352"/>
                    <a:pt x="4466" y="4042"/>
                    <a:pt x="4454" y="3733"/>
                  </a:cubicBezTo>
                  <a:close/>
                  <a:moveTo>
                    <a:pt x="5489" y="0"/>
                  </a:moveTo>
                  <a:cubicBezTo>
                    <a:pt x="4663" y="0"/>
                    <a:pt x="3961" y="498"/>
                    <a:pt x="3811" y="1625"/>
                  </a:cubicBezTo>
                  <a:cubicBezTo>
                    <a:pt x="3787" y="1863"/>
                    <a:pt x="3787" y="2102"/>
                    <a:pt x="3799" y="2328"/>
                  </a:cubicBezTo>
                  <a:cubicBezTo>
                    <a:pt x="3656" y="2173"/>
                    <a:pt x="3489" y="2030"/>
                    <a:pt x="3311" y="1899"/>
                  </a:cubicBezTo>
                  <a:cubicBezTo>
                    <a:pt x="2899" y="1619"/>
                    <a:pt x="2508" y="1494"/>
                    <a:pt x="2152" y="1494"/>
                  </a:cubicBezTo>
                  <a:cubicBezTo>
                    <a:pt x="1602" y="1494"/>
                    <a:pt x="1136" y="1791"/>
                    <a:pt x="811" y="2268"/>
                  </a:cubicBezTo>
                  <a:cubicBezTo>
                    <a:pt x="275" y="3054"/>
                    <a:pt x="322" y="4018"/>
                    <a:pt x="1346" y="4733"/>
                  </a:cubicBezTo>
                  <a:cubicBezTo>
                    <a:pt x="1465" y="4816"/>
                    <a:pt x="1584" y="4888"/>
                    <a:pt x="1704" y="4947"/>
                  </a:cubicBezTo>
                  <a:cubicBezTo>
                    <a:pt x="1584" y="4971"/>
                    <a:pt x="1477" y="5019"/>
                    <a:pt x="1358" y="5078"/>
                  </a:cubicBezTo>
                  <a:cubicBezTo>
                    <a:pt x="215" y="5602"/>
                    <a:pt x="1" y="6555"/>
                    <a:pt x="406" y="7412"/>
                  </a:cubicBezTo>
                  <a:cubicBezTo>
                    <a:pt x="692" y="8026"/>
                    <a:pt x="1198" y="8438"/>
                    <a:pt x="1873" y="8438"/>
                  </a:cubicBezTo>
                  <a:cubicBezTo>
                    <a:pt x="2154" y="8438"/>
                    <a:pt x="2463" y="8367"/>
                    <a:pt x="2799" y="8209"/>
                  </a:cubicBezTo>
                  <a:cubicBezTo>
                    <a:pt x="2942" y="8150"/>
                    <a:pt x="3061" y="8067"/>
                    <a:pt x="3156" y="8007"/>
                  </a:cubicBezTo>
                  <a:lnTo>
                    <a:pt x="3156" y="8007"/>
                  </a:lnTo>
                  <a:cubicBezTo>
                    <a:pt x="3132" y="8126"/>
                    <a:pt x="3120" y="8245"/>
                    <a:pt x="3097" y="8364"/>
                  </a:cubicBezTo>
                  <a:cubicBezTo>
                    <a:pt x="2966" y="9614"/>
                    <a:pt x="3680" y="10293"/>
                    <a:pt x="4632" y="10376"/>
                  </a:cubicBezTo>
                  <a:cubicBezTo>
                    <a:pt x="4707" y="10384"/>
                    <a:pt x="4780" y="10388"/>
                    <a:pt x="4852" y="10388"/>
                  </a:cubicBezTo>
                  <a:cubicBezTo>
                    <a:pt x="5709" y="10388"/>
                    <a:pt x="6417" y="9862"/>
                    <a:pt x="6537" y="8710"/>
                  </a:cubicBezTo>
                  <a:cubicBezTo>
                    <a:pt x="6549" y="8579"/>
                    <a:pt x="6549" y="8424"/>
                    <a:pt x="6549" y="8293"/>
                  </a:cubicBezTo>
                  <a:cubicBezTo>
                    <a:pt x="6645" y="8364"/>
                    <a:pt x="6728" y="8460"/>
                    <a:pt x="6835" y="8531"/>
                  </a:cubicBezTo>
                  <a:cubicBezTo>
                    <a:pt x="7250" y="8839"/>
                    <a:pt x="7654" y="8974"/>
                    <a:pt x="8023" y="8974"/>
                  </a:cubicBezTo>
                  <a:cubicBezTo>
                    <a:pt x="8555" y="8974"/>
                    <a:pt x="9017" y="8695"/>
                    <a:pt x="9347" y="8245"/>
                  </a:cubicBezTo>
                  <a:cubicBezTo>
                    <a:pt x="9907" y="7483"/>
                    <a:pt x="9883" y="6495"/>
                    <a:pt x="8871" y="5745"/>
                  </a:cubicBezTo>
                  <a:cubicBezTo>
                    <a:pt x="8752" y="5662"/>
                    <a:pt x="8633" y="5590"/>
                    <a:pt x="8514" y="5531"/>
                  </a:cubicBezTo>
                  <a:cubicBezTo>
                    <a:pt x="8633" y="5495"/>
                    <a:pt x="8740" y="5447"/>
                    <a:pt x="8859" y="5412"/>
                  </a:cubicBezTo>
                  <a:cubicBezTo>
                    <a:pt x="10014" y="4911"/>
                    <a:pt x="10264" y="3983"/>
                    <a:pt x="9883" y="3102"/>
                  </a:cubicBezTo>
                  <a:cubicBezTo>
                    <a:pt x="9616" y="2463"/>
                    <a:pt x="9098" y="2037"/>
                    <a:pt x="8397" y="2037"/>
                  </a:cubicBezTo>
                  <a:cubicBezTo>
                    <a:pt x="8132" y="2037"/>
                    <a:pt x="7840" y="2098"/>
                    <a:pt x="7526" y="2233"/>
                  </a:cubicBezTo>
                  <a:cubicBezTo>
                    <a:pt x="7383" y="2292"/>
                    <a:pt x="7264" y="2352"/>
                    <a:pt x="7145" y="2435"/>
                  </a:cubicBezTo>
                  <a:cubicBezTo>
                    <a:pt x="7180" y="2316"/>
                    <a:pt x="7204" y="2197"/>
                    <a:pt x="7228" y="2078"/>
                  </a:cubicBezTo>
                  <a:cubicBezTo>
                    <a:pt x="7383" y="828"/>
                    <a:pt x="6704" y="137"/>
                    <a:pt x="5764" y="18"/>
                  </a:cubicBezTo>
                  <a:cubicBezTo>
                    <a:pt x="5671" y="6"/>
                    <a:pt x="5579" y="0"/>
                    <a:pt x="5489"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879;p63">
              <a:extLst>
                <a:ext uri="{FF2B5EF4-FFF2-40B4-BE49-F238E27FC236}">
                  <a16:creationId xmlns:a16="http://schemas.microsoft.com/office/drawing/2014/main" id="{4761294A-94BC-C8A1-BC81-75510AE42CEB}"/>
                </a:ext>
              </a:extLst>
            </p:cNvPr>
            <p:cNvSpPr/>
            <p:nvPr/>
          </p:nvSpPr>
          <p:spPr>
            <a:xfrm>
              <a:off x="3333450" y="1810625"/>
              <a:ext cx="71750" cy="48550"/>
            </a:xfrm>
            <a:custGeom>
              <a:avLst/>
              <a:gdLst/>
              <a:ahLst/>
              <a:cxnLst/>
              <a:rect l="l" t="t" r="r" b="b"/>
              <a:pathLst>
                <a:path w="2870" h="1942" extrusionOk="0">
                  <a:moveTo>
                    <a:pt x="62" y="0"/>
                  </a:moveTo>
                  <a:cubicBezTo>
                    <a:pt x="54" y="0"/>
                    <a:pt x="49" y="2"/>
                    <a:pt x="48" y="6"/>
                  </a:cubicBezTo>
                  <a:cubicBezTo>
                    <a:pt x="0" y="66"/>
                    <a:pt x="595" y="542"/>
                    <a:pt x="1369" y="1078"/>
                  </a:cubicBezTo>
                  <a:cubicBezTo>
                    <a:pt x="2090" y="1577"/>
                    <a:pt x="2707" y="1941"/>
                    <a:pt x="2808" y="1941"/>
                  </a:cubicBezTo>
                  <a:cubicBezTo>
                    <a:pt x="2816" y="1941"/>
                    <a:pt x="2820" y="1939"/>
                    <a:pt x="2822" y="1935"/>
                  </a:cubicBezTo>
                  <a:cubicBezTo>
                    <a:pt x="2870" y="1876"/>
                    <a:pt x="2274" y="1399"/>
                    <a:pt x="1500" y="864"/>
                  </a:cubicBezTo>
                  <a:cubicBezTo>
                    <a:pt x="780" y="365"/>
                    <a:pt x="163" y="0"/>
                    <a:pt x="6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880;p63">
              <a:extLst>
                <a:ext uri="{FF2B5EF4-FFF2-40B4-BE49-F238E27FC236}">
                  <a16:creationId xmlns:a16="http://schemas.microsoft.com/office/drawing/2014/main" id="{0B533A07-7908-34DD-6431-7FA4EBD89977}"/>
                </a:ext>
              </a:extLst>
            </p:cNvPr>
            <p:cNvSpPr/>
            <p:nvPr/>
          </p:nvSpPr>
          <p:spPr>
            <a:xfrm>
              <a:off x="3412925" y="1769100"/>
              <a:ext cx="14600" cy="83975"/>
            </a:xfrm>
            <a:custGeom>
              <a:avLst/>
              <a:gdLst/>
              <a:ahLst/>
              <a:cxnLst/>
              <a:rect l="l" t="t" r="r" b="b"/>
              <a:pathLst>
                <a:path w="584" h="3359" extrusionOk="0">
                  <a:moveTo>
                    <a:pt x="522" y="0"/>
                  </a:moveTo>
                  <a:cubicBezTo>
                    <a:pt x="450" y="0"/>
                    <a:pt x="297" y="734"/>
                    <a:pt x="179" y="1667"/>
                  </a:cubicBezTo>
                  <a:cubicBezTo>
                    <a:pt x="48" y="2584"/>
                    <a:pt x="0" y="3346"/>
                    <a:pt x="83" y="3358"/>
                  </a:cubicBezTo>
                  <a:cubicBezTo>
                    <a:pt x="85" y="3358"/>
                    <a:pt x="86" y="3359"/>
                    <a:pt x="87" y="3359"/>
                  </a:cubicBezTo>
                  <a:cubicBezTo>
                    <a:pt x="159" y="3359"/>
                    <a:pt x="300" y="2617"/>
                    <a:pt x="417" y="1691"/>
                  </a:cubicBezTo>
                  <a:cubicBezTo>
                    <a:pt x="536" y="774"/>
                    <a:pt x="583" y="12"/>
                    <a:pt x="524" y="0"/>
                  </a:cubicBezTo>
                  <a:cubicBezTo>
                    <a:pt x="523" y="0"/>
                    <a:pt x="523" y="0"/>
                    <a:pt x="52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881;p63">
              <a:extLst>
                <a:ext uri="{FF2B5EF4-FFF2-40B4-BE49-F238E27FC236}">
                  <a16:creationId xmlns:a16="http://schemas.microsoft.com/office/drawing/2014/main" id="{ECE1D0A8-9BF7-15FF-6A4A-7EE01A57808E}"/>
                </a:ext>
              </a:extLst>
            </p:cNvPr>
            <p:cNvSpPr/>
            <p:nvPr/>
          </p:nvSpPr>
          <p:spPr>
            <a:xfrm>
              <a:off x="3423925" y="1825725"/>
              <a:ext cx="79200" cy="33525"/>
            </a:xfrm>
            <a:custGeom>
              <a:avLst/>
              <a:gdLst/>
              <a:ahLst/>
              <a:cxnLst/>
              <a:rect l="l" t="t" r="r" b="b"/>
              <a:pathLst>
                <a:path w="3168" h="1341" extrusionOk="0">
                  <a:moveTo>
                    <a:pt x="3103" y="0"/>
                  </a:moveTo>
                  <a:cubicBezTo>
                    <a:pt x="2959" y="0"/>
                    <a:pt x="2304" y="226"/>
                    <a:pt x="1525" y="557"/>
                  </a:cubicBezTo>
                  <a:cubicBezTo>
                    <a:pt x="679" y="914"/>
                    <a:pt x="1" y="1272"/>
                    <a:pt x="24" y="1331"/>
                  </a:cubicBezTo>
                  <a:cubicBezTo>
                    <a:pt x="28" y="1337"/>
                    <a:pt x="39" y="1340"/>
                    <a:pt x="56" y="1340"/>
                  </a:cubicBezTo>
                  <a:cubicBezTo>
                    <a:pt x="209" y="1340"/>
                    <a:pt x="863" y="1114"/>
                    <a:pt x="1632" y="783"/>
                  </a:cubicBezTo>
                  <a:cubicBezTo>
                    <a:pt x="2489" y="414"/>
                    <a:pt x="3168" y="69"/>
                    <a:pt x="3132" y="9"/>
                  </a:cubicBezTo>
                  <a:cubicBezTo>
                    <a:pt x="3129" y="3"/>
                    <a:pt x="3120" y="0"/>
                    <a:pt x="3103"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882;p63">
              <a:extLst>
                <a:ext uri="{FF2B5EF4-FFF2-40B4-BE49-F238E27FC236}">
                  <a16:creationId xmlns:a16="http://schemas.microsoft.com/office/drawing/2014/main" id="{9BA940AE-99AC-07F7-72C8-ABD1B63498E5}"/>
                </a:ext>
              </a:extLst>
            </p:cNvPr>
            <p:cNvSpPr/>
            <p:nvPr/>
          </p:nvSpPr>
          <p:spPr>
            <a:xfrm>
              <a:off x="3423325" y="1870450"/>
              <a:ext cx="70875" cy="50625"/>
            </a:xfrm>
            <a:custGeom>
              <a:avLst/>
              <a:gdLst/>
              <a:ahLst/>
              <a:cxnLst/>
              <a:rect l="l" t="t" r="r" b="b"/>
              <a:pathLst>
                <a:path w="2835" h="2025" extrusionOk="0">
                  <a:moveTo>
                    <a:pt x="63" y="1"/>
                  </a:moveTo>
                  <a:cubicBezTo>
                    <a:pt x="56" y="1"/>
                    <a:pt x="51" y="3"/>
                    <a:pt x="48" y="6"/>
                  </a:cubicBezTo>
                  <a:cubicBezTo>
                    <a:pt x="1" y="66"/>
                    <a:pt x="584" y="554"/>
                    <a:pt x="1346" y="1102"/>
                  </a:cubicBezTo>
                  <a:cubicBezTo>
                    <a:pt x="2059" y="1626"/>
                    <a:pt x="2658" y="2024"/>
                    <a:pt x="2771" y="2024"/>
                  </a:cubicBezTo>
                  <a:cubicBezTo>
                    <a:pt x="2778" y="2024"/>
                    <a:pt x="2784" y="2022"/>
                    <a:pt x="2787" y="2019"/>
                  </a:cubicBezTo>
                  <a:cubicBezTo>
                    <a:pt x="2834" y="1959"/>
                    <a:pt x="2251" y="1471"/>
                    <a:pt x="1489" y="911"/>
                  </a:cubicBezTo>
                  <a:cubicBezTo>
                    <a:pt x="788" y="388"/>
                    <a:pt x="170" y="1"/>
                    <a:pt x="63"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883;p63">
              <a:extLst>
                <a:ext uri="{FF2B5EF4-FFF2-40B4-BE49-F238E27FC236}">
                  <a16:creationId xmlns:a16="http://schemas.microsoft.com/office/drawing/2014/main" id="{0E35CB92-5574-BA51-5F54-9D1366B98A63}"/>
                </a:ext>
              </a:extLst>
            </p:cNvPr>
            <p:cNvSpPr/>
            <p:nvPr/>
          </p:nvSpPr>
          <p:spPr>
            <a:xfrm>
              <a:off x="3403975" y="1876250"/>
              <a:ext cx="12525" cy="83975"/>
            </a:xfrm>
            <a:custGeom>
              <a:avLst/>
              <a:gdLst/>
              <a:ahLst/>
              <a:cxnLst/>
              <a:rect l="l" t="t" r="r" b="b"/>
              <a:pathLst>
                <a:path w="501" h="3359" extrusionOk="0">
                  <a:moveTo>
                    <a:pt x="418" y="1"/>
                  </a:moveTo>
                  <a:cubicBezTo>
                    <a:pt x="346" y="1"/>
                    <a:pt x="215" y="739"/>
                    <a:pt x="120" y="1668"/>
                  </a:cubicBezTo>
                  <a:cubicBezTo>
                    <a:pt x="37" y="2608"/>
                    <a:pt x="1" y="3358"/>
                    <a:pt x="84" y="3358"/>
                  </a:cubicBezTo>
                  <a:cubicBezTo>
                    <a:pt x="156" y="3358"/>
                    <a:pt x="287" y="2620"/>
                    <a:pt x="382" y="1691"/>
                  </a:cubicBezTo>
                  <a:cubicBezTo>
                    <a:pt x="465" y="775"/>
                    <a:pt x="501" y="13"/>
                    <a:pt x="418"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884;p63">
              <a:extLst>
                <a:ext uri="{FF2B5EF4-FFF2-40B4-BE49-F238E27FC236}">
                  <a16:creationId xmlns:a16="http://schemas.microsoft.com/office/drawing/2014/main" id="{EC7BCF5F-5C2A-5ACB-9FC5-575AD111D3CC}"/>
                </a:ext>
              </a:extLst>
            </p:cNvPr>
            <p:cNvSpPr/>
            <p:nvPr/>
          </p:nvSpPr>
          <p:spPr>
            <a:xfrm>
              <a:off x="3326600" y="1870375"/>
              <a:ext cx="78600" cy="35875"/>
            </a:xfrm>
            <a:custGeom>
              <a:avLst/>
              <a:gdLst/>
              <a:ahLst/>
              <a:cxnLst/>
              <a:rect l="l" t="t" r="r" b="b"/>
              <a:pathLst>
                <a:path w="3144" h="1435" extrusionOk="0">
                  <a:moveTo>
                    <a:pt x="3091" y="1"/>
                  </a:moveTo>
                  <a:cubicBezTo>
                    <a:pt x="2947" y="1"/>
                    <a:pt x="2289" y="249"/>
                    <a:pt x="1524" y="605"/>
                  </a:cubicBezTo>
                  <a:cubicBezTo>
                    <a:pt x="667" y="998"/>
                    <a:pt x="0" y="1367"/>
                    <a:pt x="36" y="1426"/>
                  </a:cubicBezTo>
                  <a:cubicBezTo>
                    <a:pt x="38" y="1432"/>
                    <a:pt x="46" y="1434"/>
                    <a:pt x="60" y="1434"/>
                  </a:cubicBezTo>
                  <a:cubicBezTo>
                    <a:pt x="193" y="1434"/>
                    <a:pt x="853" y="1177"/>
                    <a:pt x="1631" y="831"/>
                  </a:cubicBezTo>
                  <a:cubicBezTo>
                    <a:pt x="2477" y="438"/>
                    <a:pt x="3144" y="69"/>
                    <a:pt x="3120" y="9"/>
                  </a:cubicBezTo>
                  <a:cubicBezTo>
                    <a:pt x="3116" y="4"/>
                    <a:pt x="3107" y="1"/>
                    <a:pt x="3091"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885;p63">
              <a:extLst>
                <a:ext uri="{FF2B5EF4-FFF2-40B4-BE49-F238E27FC236}">
                  <a16:creationId xmlns:a16="http://schemas.microsoft.com/office/drawing/2014/main" id="{62A71977-B49C-7AE7-BA69-338B558C8427}"/>
                </a:ext>
              </a:extLst>
            </p:cNvPr>
            <p:cNvSpPr/>
            <p:nvPr/>
          </p:nvSpPr>
          <p:spPr>
            <a:xfrm>
              <a:off x="3359050" y="1818075"/>
              <a:ext cx="107175" cy="100675"/>
            </a:xfrm>
            <a:custGeom>
              <a:avLst/>
              <a:gdLst/>
              <a:ahLst/>
              <a:cxnLst/>
              <a:rect l="l" t="t" r="r" b="b"/>
              <a:pathLst>
                <a:path w="4287" h="4027" extrusionOk="0">
                  <a:moveTo>
                    <a:pt x="2150" y="1"/>
                  </a:moveTo>
                  <a:cubicBezTo>
                    <a:pt x="1152" y="1"/>
                    <a:pt x="286" y="727"/>
                    <a:pt x="155" y="1744"/>
                  </a:cubicBezTo>
                  <a:cubicBezTo>
                    <a:pt x="0" y="2852"/>
                    <a:pt x="774" y="3864"/>
                    <a:pt x="1881" y="4006"/>
                  </a:cubicBezTo>
                  <a:cubicBezTo>
                    <a:pt x="1975" y="4020"/>
                    <a:pt x="2068" y="4026"/>
                    <a:pt x="2160" y="4026"/>
                  </a:cubicBezTo>
                  <a:cubicBezTo>
                    <a:pt x="3144" y="4026"/>
                    <a:pt x="4002" y="3292"/>
                    <a:pt x="4143" y="2280"/>
                  </a:cubicBezTo>
                  <a:cubicBezTo>
                    <a:pt x="4286" y="1185"/>
                    <a:pt x="3512" y="173"/>
                    <a:pt x="2417" y="18"/>
                  </a:cubicBezTo>
                  <a:cubicBezTo>
                    <a:pt x="2327" y="6"/>
                    <a:pt x="2238" y="1"/>
                    <a:pt x="2150"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886;p63">
              <a:extLst>
                <a:ext uri="{FF2B5EF4-FFF2-40B4-BE49-F238E27FC236}">
                  <a16:creationId xmlns:a16="http://schemas.microsoft.com/office/drawing/2014/main" id="{17E28A8F-8FAD-0EEA-E76E-AB281F85DEFC}"/>
                </a:ext>
              </a:extLst>
            </p:cNvPr>
            <p:cNvSpPr/>
            <p:nvPr/>
          </p:nvSpPr>
          <p:spPr>
            <a:xfrm>
              <a:off x="3358750" y="2255500"/>
              <a:ext cx="158675" cy="157100"/>
            </a:xfrm>
            <a:custGeom>
              <a:avLst/>
              <a:gdLst/>
              <a:ahLst/>
              <a:cxnLst/>
              <a:rect l="l" t="t" r="r" b="b"/>
              <a:pathLst>
                <a:path w="6347" h="6284" extrusionOk="0">
                  <a:moveTo>
                    <a:pt x="4964" y="245"/>
                  </a:moveTo>
                  <a:cubicBezTo>
                    <a:pt x="5051" y="245"/>
                    <a:pt x="5130" y="260"/>
                    <a:pt x="5203" y="297"/>
                  </a:cubicBezTo>
                  <a:lnTo>
                    <a:pt x="4191" y="1345"/>
                  </a:lnTo>
                  <a:cubicBezTo>
                    <a:pt x="4072" y="1280"/>
                    <a:pt x="3924" y="1237"/>
                    <a:pt x="3776" y="1237"/>
                  </a:cubicBezTo>
                  <a:cubicBezTo>
                    <a:pt x="3731" y="1237"/>
                    <a:pt x="3687" y="1241"/>
                    <a:pt x="3643" y="1249"/>
                  </a:cubicBezTo>
                  <a:lnTo>
                    <a:pt x="1536" y="1571"/>
                  </a:lnTo>
                  <a:lnTo>
                    <a:pt x="1500" y="1392"/>
                  </a:lnTo>
                  <a:cubicBezTo>
                    <a:pt x="1465" y="1249"/>
                    <a:pt x="1512" y="1106"/>
                    <a:pt x="1596" y="987"/>
                  </a:cubicBezTo>
                  <a:lnTo>
                    <a:pt x="1798" y="785"/>
                  </a:lnTo>
                  <a:cubicBezTo>
                    <a:pt x="1858" y="737"/>
                    <a:pt x="1929" y="725"/>
                    <a:pt x="2024" y="714"/>
                  </a:cubicBezTo>
                  <a:lnTo>
                    <a:pt x="4882" y="249"/>
                  </a:lnTo>
                  <a:cubicBezTo>
                    <a:pt x="4910" y="246"/>
                    <a:pt x="4937" y="245"/>
                    <a:pt x="4964" y="245"/>
                  </a:cubicBezTo>
                  <a:close/>
                  <a:moveTo>
                    <a:pt x="1238" y="1309"/>
                  </a:moveTo>
                  <a:cubicBezTo>
                    <a:pt x="1250" y="1345"/>
                    <a:pt x="1250" y="1380"/>
                    <a:pt x="1250" y="1428"/>
                  </a:cubicBezTo>
                  <a:lnTo>
                    <a:pt x="1274" y="1607"/>
                  </a:lnTo>
                  <a:lnTo>
                    <a:pt x="893" y="1654"/>
                  </a:lnTo>
                  <a:lnTo>
                    <a:pt x="1238" y="1309"/>
                  </a:lnTo>
                  <a:close/>
                  <a:moveTo>
                    <a:pt x="5394" y="428"/>
                  </a:moveTo>
                  <a:cubicBezTo>
                    <a:pt x="5489" y="511"/>
                    <a:pt x="5548" y="618"/>
                    <a:pt x="5584" y="749"/>
                  </a:cubicBezTo>
                  <a:lnTo>
                    <a:pt x="6025" y="3642"/>
                  </a:lnTo>
                  <a:cubicBezTo>
                    <a:pt x="6037" y="3738"/>
                    <a:pt x="6025" y="3845"/>
                    <a:pt x="6001" y="3940"/>
                  </a:cubicBezTo>
                  <a:lnTo>
                    <a:pt x="5679" y="4285"/>
                  </a:lnTo>
                  <a:cubicBezTo>
                    <a:pt x="5644" y="4309"/>
                    <a:pt x="5584" y="4321"/>
                    <a:pt x="5525" y="4321"/>
                  </a:cubicBezTo>
                  <a:lnTo>
                    <a:pt x="4989" y="4416"/>
                  </a:lnTo>
                  <a:lnTo>
                    <a:pt x="4596" y="1964"/>
                  </a:lnTo>
                  <a:cubicBezTo>
                    <a:pt x="4560" y="1785"/>
                    <a:pt x="4489" y="1630"/>
                    <a:pt x="4370" y="1499"/>
                  </a:cubicBezTo>
                  <a:lnTo>
                    <a:pt x="5394" y="428"/>
                  </a:lnTo>
                  <a:close/>
                  <a:moveTo>
                    <a:pt x="3765" y="1481"/>
                  </a:moveTo>
                  <a:cubicBezTo>
                    <a:pt x="4054" y="1481"/>
                    <a:pt x="4314" y="1695"/>
                    <a:pt x="4358" y="1988"/>
                  </a:cubicBezTo>
                  <a:lnTo>
                    <a:pt x="4751" y="4440"/>
                  </a:lnTo>
                  <a:lnTo>
                    <a:pt x="2631" y="4774"/>
                  </a:lnTo>
                  <a:cubicBezTo>
                    <a:pt x="2603" y="4778"/>
                    <a:pt x="2574" y="4780"/>
                    <a:pt x="2545" y="4780"/>
                  </a:cubicBezTo>
                  <a:cubicBezTo>
                    <a:pt x="2255" y="4780"/>
                    <a:pt x="1985" y="4565"/>
                    <a:pt x="1953" y="4262"/>
                  </a:cubicBezTo>
                  <a:lnTo>
                    <a:pt x="1560" y="1809"/>
                  </a:lnTo>
                  <a:lnTo>
                    <a:pt x="3679" y="1487"/>
                  </a:lnTo>
                  <a:cubicBezTo>
                    <a:pt x="3708" y="1483"/>
                    <a:pt x="3737" y="1481"/>
                    <a:pt x="3765" y="1481"/>
                  </a:cubicBezTo>
                  <a:close/>
                  <a:moveTo>
                    <a:pt x="5382" y="4595"/>
                  </a:moveTo>
                  <a:lnTo>
                    <a:pt x="5072" y="4940"/>
                  </a:lnTo>
                  <a:cubicBezTo>
                    <a:pt x="5072" y="4905"/>
                    <a:pt x="5072" y="4881"/>
                    <a:pt x="5060" y="4833"/>
                  </a:cubicBezTo>
                  <a:lnTo>
                    <a:pt x="5025" y="4654"/>
                  </a:lnTo>
                  <a:lnTo>
                    <a:pt x="5382" y="4595"/>
                  </a:lnTo>
                  <a:close/>
                  <a:moveTo>
                    <a:pt x="1322" y="1845"/>
                  </a:moveTo>
                  <a:lnTo>
                    <a:pt x="1715" y="4297"/>
                  </a:lnTo>
                  <a:cubicBezTo>
                    <a:pt x="1738" y="4500"/>
                    <a:pt x="1846" y="4666"/>
                    <a:pt x="1977" y="4797"/>
                  </a:cubicBezTo>
                  <a:lnTo>
                    <a:pt x="905" y="5833"/>
                  </a:lnTo>
                  <a:cubicBezTo>
                    <a:pt x="822" y="5750"/>
                    <a:pt x="762" y="5631"/>
                    <a:pt x="726" y="5500"/>
                  </a:cubicBezTo>
                  <a:lnTo>
                    <a:pt x="286" y="2619"/>
                  </a:lnTo>
                  <a:cubicBezTo>
                    <a:pt x="250" y="2452"/>
                    <a:pt x="298" y="2297"/>
                    <a:pt x="381" y="2178"/>
                  </a:cubicBezTo>
                  <a:lnTo>
                    <a:pt x="524" y="2035"/>
                  </a:lnTo>
                  <a:cubicBezTo>
                    <a:pt x="595" y="1976"/>
                    <a:pt x="679" y="1940"/>
                    <a:pt x="786" y="1928"/>
                  </a:cubicBezTo>
                  <a:lnTo>
                    <a:pt x="1322" y="1845"/>
                  </a:lnTo>
                  <a:close/>
                  <a:moveTo>
                    <a:pt x="4786" y="4702"/>
                  </a:moveTo>
                  <a:lnTo>
                    <a:pt x="4822" y="4881"/>
                  </a:lnTo>
                  <a:cubicBezTo>
                    <a:pt x="4870" y="5202"/>
                    <a:pt x="4644" y="5512"/>
                    <a:pt x="4310" y="5559"/>
                  </a:cubicBezTo>
                  <a:lnTo>
                    <a:pt x="1429" y="6012"/>
                  </a:lnTo>
                  <a:cubicBezTo>
                    <a:pt x="1402" y="6015"/>
                    <a:pt x="1375" y="6016"/>
                    <a:pt x="1349" y="6016"/>
                  </a:cubicBezTo>
                  <a:cubicBezTo>
                    <a:pt x="1269" y="6016"/>
                    <a:pt x="1191" y="6003"/>
                    <a:pt x="1119" y="5976"/>
                  </a:cubicBezTo>
                  <a:lnTo>
                    <a:pt x="2191" y="4952"/>
                  </a:lnTo>
                  <a:cubicBezTo>
                    <a:pt x="2303" y="5008"/>
                    <a:pt x="2430" y="5028"/>
                    <a:pt x="2565" y="5028"/>
                  </a:cubicBezTo>
                  <a:cubicBezTo>
                    <a:pt x="2603" y="5028"/>
                    <a:pt x="2641" y="5026"/>
                    <a:pt x="2679" y="5024"/>
                  </a:cubicBezTo>
                  <a:lnTo>
                    <a:pt x="4786" y="4702"/>
                  </a:lnTo>
                  <a:close/>
                  <a:moveTo>
                    <a:pt x="4979" y="1"/>
                  </a:moveTo>
                  <a:cubicBezTo>
                    <a:pt x="4935" y="1"/>
                    <a:pt x="4891" y="4"/>
                    <a:pt x="4846" y="11"/>
                  </a:cubicBezTo>
                  <a:lnTo>
                    <a:pt x="1965" y="452"/>
                  </a:lnTo>
                  <a:cubicBezTo>
                    <a:pt x="1715" y="499"/>
                    <a:pt x="1500" y="630"/>
                    <a:pt x="1381" y="845"/>
                  </a:cubicBezTo>
                  <a:lnTo>
                    <a:pt x="381" y="1857"/>
                  </a:lnTo>
                  <a:cubicBezTo>
                    <a:pt x="143" y="2035"/>
                    <a:pt x="0" y="2345"/>
                    <a:pt x="60" y="2678"/>
                  </a:cubicBezTo>
                  <a:lnTo>
                    <a:pt x="500" y="5559"/>
                  </a:lnTo>
                  <a:cubicBezTo>
                    <a:pt x="565" y="5980"/>
                    <a:pt x="933" y="6284"/>
                    <a:pt x="1338" y="6284"/>
                  </a:cubicBezTo>
                  <a:cubicBezTo>
                    <a:pt x="1380" y="6284"/>
                    <a:pt x="1422" y="6280"/>
                    <a:pt x="1465" y="6274"/>
                  </a:cubicBezTo>
                  <a:lnTo>
                    <a:pt x="4358" y="5833"/>
                  </a:lnTo>
                  <a:cubicBezTo>
                    <a:pt x="4584" y="5797"/>
                    <a:pt x="4763" y="5678"/>
                    <a:pt x="4894" y="5512"/>
                  </a:cubicBezTo>
                  <a:lnTo>
                    <a:pt x="5846" y="4500"/>
                  </a:lnTo>
                  <a:cubicBezTo>
                    <a:pt x="6156" y="4333"/>
                    <a:pt x="6346" y="3988"/>
                    <a:pt x="6287" y="3631"/>
                  </a:cubicBezTo>
                  <a:lnTo>
                    <a:pt x="5846" y="737"/>
                  </a:lnTo>
                  <a:cubicBezTo>
                    <a:pt x="5749" y="296"/>
                    <a:pt x="5390" y="1"/>
                    <a:pt x="49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887;p63">
              <a:extLst>
                <a:ext uri="{FF2B5EF4-FFF2-40B4-BE49-F238E27FC236}">
                  <a16:creationId xmlns:a16="http://schemas.microsoft.com/office/drawing/2014/main" id="{9C4BA423-FB5F-1720-CAEA-8443FACCB942}"/>
                </a:ext>
              </a:extLst>
            </p:cNvPr>
            <p:cNvSpPr/>
            <p:nvPr/>
          </p:nvSpPr>
          <p:spPr>
            <a:xfrm>
              <a:off x="3539425" y="2259675"/>
              <a:ext cx="191700" cy="146400"/>
            </a:xfrm>
            <a:custGeom>
              <a:avLst/>
              <a:gdLst/>
              <a:ahLst/>
              <a:cxnLst/>
              <a:rect l="l" t="t" r="r" b="b"/>
              <a:pathLst>
                <a:path w="7668" h="5856" extrusionOk="0">
                  <a:moveTo>
                    <a:pt x="3548" y="308"/>
                  </a:moveTo>
                  <a:lnTo>
                    <a:pt x="3548" y="308"/>
                  </a:lnTo>
                  <a:cubicBezTo>
                    <a:pt x="3513" y="332"/>
                    <a:pt x="3501" y="368"/>
                    <a:pt x="3489" y="392"/>
                  </a:cubicBezTo>
                  <a:lnTo>
                    <a:pt x="3382" y="558"/>
                  </a:lnTo>
                  <a:lnTo>
                    <a:pt x="3060" y="344"/>
                  </a:lnTo>
                  <a:lnTo>
                    <a:pt x="3548" y="308"/>
                  </a:lnTo>
                  <a:close/>
                  <a:moveTo>
                    <a:pt x="4334" y="249"/>
                  </a:moveTo>
                  <a:cubicBezTo>
                    <a:pt x="4406" y="261"/>
                    <a:pt x="4489" y="285"/>
                    <a:pt x="4560" y="320"/>
                  </a:cubicBezTo>
                  <a:lnTo>
                    <a:pt x="7013" y="1856"/>
                  </a:lnTo>
                  <a:cubicBezTo>
                    <a:pt x="7120" y="1916"/>
                    <a:pt x="7180" y="1999"/>
                    <a:pt x="7239" y="2094"/>
                  </a:cubicBezTo>
                  <a:lnTo>
                    <a:pt x="5775" y="2237"/>
                  </a:lnTo>
                  <a:cubicBezTo>
                    <a:pt x="5715" y="2059"/>
                    <a:pt x="5596" y="1916"/>
                    <a:pt x="5418" y="1809"/>
                  </a:cubicBezTo>
                  <a:lnTo>
                    <a:pt x="3608" y="689"/>
                  </a:lnTo>
                  <a:lnTo>
                    <a:pt x="3715" y="523"/>
                  </a:lnTo>
                  <a:cubicBezTo>
                    <a:pt x="3786" y="404"/>
                    <a:pt x="3905" y="320"/>
                    <a:pt x="4036" y="273"/>
                  </a:cubicBezTo>
                  <a:lnTo>
                    <a:pt x="4334" y="249"/>
                  </a:lnTo>
                  <a:close/>
                  <a:moveTo>
                    <a:pt x="2524" y="404"/>
                  </a:moveTo>
                  <a:cubicBezTo>
                    <a:pt x="2608" y="404"/>
                    <a:pt x="2715" y="439"/>
                    <a:pt x="2786" y="499"/>
                  </a:cubicBezTo>
                  <a:lnTo>
                    <a:pt x="3251" y="785"/>
                  </a:lnTo>
                  <a:lnTo>
                    <a:pt x="1953" y="2892"/>
                  </a:lnTo>
                  <a:cubicBezTo>
                    <a:pt x="1846" y="3071"/>
                    <a:pt x="1798" y="3261"/>
                    <a:pt x="1834" y="3464"/>
                  </a:cubicBezTo>
                  <a:lnTo>
                    <a:pt x="346" y="3547"/>
                  </a:lnTo>
                  <a:cubicBezTo>
                    <a:pt x="346" y="3416"/>
                    <a:pt x="381" y="3297"/>
                    <a:pt x="453" y="3178"/>
                  </a:cubicBezTo>
                  <a:lnTo>
                    <a:pt x="1965" y="689"/>
                  </a:lnTo>
                  <a:cubicBezTo>
                    <a:pt x="2060" y="558"/>
                    <a:pt x="2179" y="463"/>
                    <a:pt x="2322" y="427"/>
                  </a:cubicBezTo>
                  <a:lnTo>
                    <a:pt x="2524" y="404"/>
                  </a:lnTo>
                  <a:close/>
                  <a:moveTo>
                    <a:pt x="3477" y="904"/>
                  </a:moveTo>
                  <a:lnTo>
                    <a:pt x="5287" y="2011"/>
                  </a:lnTo>
                  <a:cubicBezTo>
                    <a:pt x="5572" y="2190"/>
                    <a:pt x="5656" y="2571"/>
                    <a:pt x="5477" y="2844"/>
                  </a:cubicBezTo>
                  <a:lnTo>
                    <a:pt x="4191" y="4964"/>
                  </a:lnTo>
                  <a:lnTo>
                    <a:pt x="2370" y="3845"/>
                  </a:lnTo>
                  <a:cubicBezTo>
                    <a:pt x="2084" y="3666"/>
                    <a:pt x="2000" y="3297"/>
                    <a:pt x="2179" y="3011"/>
                  </a:cubicBezTo>
                  <a:lnTo>
                    <a:pt x="3477" y="904"/>
                  </a:lnTo>
                  <a:close/>
                  <a:moveTo>
                    <a:pt x="7287" y="2332"/>
                  </a:moveTo>
                  <a:lnTo>
                    <a:pt x="7287" y="2332"/>
                  </a:lnTo>
                  <a:cubicBezTo>
                    <a:pt x="7311" y="2452"/>
                    <a:pt x="7287" y="2571"/>
                    <a:pt x="7204" y="2666"/>
                  </a:cubicBezTo>
                  <a:lnTo>
                    <a:pt x="5691" y="5154"/>
                  </a:lnTo>
                  <a:cubicBezTo>
                    <a:pt x="5632" y="5249"/>
                    <a:pt x="5560" y="5321"/>
                    <a:pt x="5465" y="5357"/>
                  </a:cubicBezTo>
                  <a:lnTo>
                    <a:pt x="5001" y="5416"/>
                  </a:lnTo>
                  <a:cubicBezTo>
                    <a:pt x="4941" y="5404"/>
                    <a:pt x="4906" y="5392"/>
                    <a:pt x="4858" y="5357"/>
                  </a:cubicBezTo>
                  <a:lnTo>
                    <a:pt x="4394" y="5083"/>
                  </a:lnTo>
                  <a:lnTo>
                    <a:pt x="5691" y="2964"/>
                  </a:lnTo>
                  <a:cubicBezTo>
                    <a:pt x="5775" y="2821"/>
                    <a:pt x="5822" y="2642"/>
                    <a:pt x="5810" y="2475"/>
                  </a:cubicBezTo>
                  <a:lnTo>
                    <a:pt x="7287" y="2332"/>
                  </a:lnTo>
                  <a:close/>
                  <a:moveTo>
                    <a:pt x="4275" y="5285"/>
                  </a:moveTo>
                  <a:lnTo>
                    <a:pt x="4584" y="5488"/>
                  </a:lnTo>
                  <a:lnTo>
                    <a:pt x="4132" y="5547"/>
                  </a:lnTo>
                  <a:cubicBezTo>
                    <a:pt x="4144" y="5511"/>
                    <a:pt x="4167" y="5488"/>
                    <a:pt x="4191" y="5452"/>
                  </a:cubicBezTo>
                  <a:lnTo>
                    <a:pt x="4275" y="5285"/>
                  </a:lnTo>
                  <a:close/>
                  <a:moveTo>
                    <a:pt x="1929" y="3702"/>
                  </a:moveTo>
                  <a:cubicBezTo>
                    <a:pt x="2000" y="3845"/>
                    <a:pt x="2108" y="3964"/>
                    <a:pt x="2251" y="4071"/>
                  </a:cubicBezTo>
                  <a:lnTo>
                    <a:pt x="4072" y="5190"/>
                  </a:lnTo>
                  <a:lnTo>
                    <a:pt x="3965" y="5345"/>
                  </a:lnTo>
                  <a:cubicBezTo>
                    <a:pt x="3848" y="5532"/>
                    <a:pt x="3649" y="5638"/>
                    <a:pt x="3445" y="5638"/>
                  </a:cubicBezTo>
                  <a:cubicBezTo>
                    <a:pt x="3338" y="5638"/>
                    <a:pt x="3230" y="5609"/>
                    <a:pt x="3132" y="5547"/>
                  </a:cubicBezTo>
                  <a:lnTo>
                    <a:pt x="643" y="4011"/>
                  </a:lnTo>
                  <a:cubicBezTo>
                    <a:pt x="560" y="3952"/>
                    <a:pt x="476" y="3880"/>
                    <a:pt x="441" y="3785"/>
                  </a:cubicBezTo>
                  <a:lnTo>
                    <a:pt x="1929" y="3702"/>
                  </a:lnTo>
                  <a:close/>
                  <a:moveTo>
                    <a:pt x="4211" y="1"/>
                  </a:moveTo>
                  <a:cubicBezTo>
                    <a:pt x="4126" y="1"/>
                    <a:pt x="4039" y="13"/>
                    <a:pt x="3953" y="35"/>
                  </a:cubicBezTo>
                  <a:lnTo>
                    <a:pt x="2536" y="154"/>
                  </a:lnTo>
                  <a:cubicBezTo>
                    <a:pt x="2524" y="153"/>
                    <a:pt x="2511" y="153"/>
                    <a:pt x="2499" y="153"/>
                  </a:cubicBezTo>
                  <a:cubicBezTo>
                    <a:pt x="2213" y="153"/>
                    <a:pt x="1922" y="285"/>
                    <a:pt x="1762" y="558"/>
                  </a:cubicBezTo>
                  <a:lnTo>
                    <a:pt x="238" y="3047"/>
                  </a:lnTo>
                  <a:cubicBezTo>
                    <a:pt x="0" y="3440"/>
                    <a:pt x="119" y="3964"/>
                    <a:pt x="524" y="4214"/>
                  </a:cubicBezTo>
                  <a:lnTo>
                    <a:pt x="3013" y="5738"/>
                  </a:lnTo>
                  <a:cubicBezTo>
                    <a:pt x="3143" y="5819"/>
                    <a:pt x="3284" y="5856"/>
                    <a:pt x="3425" y="5856"/>
                  </a:cubicBezTo>
                  <a:cubicBezTo>
                    <a:pt x="3490" y="5856"/>
                    <a:pt x="3556" y="5848"/>
                    <a:pt x="3620" y="5833"/>
                  </a:cubicBezTo>
                  <a:lnTo>
                    <a:pt x="5001" y="5678"/>
                  </a:lnTo>
                  <a:cubicBezTo>
                    <a:pt x="5057" y="5690"/>
                    <a:pt x="5113" y="5695"/>
                    <a:pt x="5170" y="5695"/>
                  </a:cubicBezTo>
                  <a:cubicBezTo>
                    <a:pt x="5461" y="5695"/>
                    <a:pt x="5746" y="5545"/>
                    <a:pt x="5906" y="5285"/>
                  </a:cubicBezTo>
                  <a:lnTo>
                    <a:pt x="7430" y="2797"/>
                  </a:lnTo>
                  <a:cubicBezTo>
                    <a:pt x="7668" y="2404"/>
                    <a:pt x="7537" y="1880"/>
                    <a:pt x="7132" y="1642"/>
                  </a:cubicBezTo>
                  <a:lnTo>
                    <a:pt x="4644" y="130"/>
                  </a:lnTo>
                  <a:cubicBezTo>
                    <a:pt x="4507" y="39"/>
                    <a:pt x="4361" y="1"/>
                    <a:pt x="42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888;p63">
              <a:extLst>
                <a:ext uri="{FF2B5EF4-FFF2-40B4-BE49-F238E27FC236}">
                  <a16:creationId xmlns:a16="http://schemas.microsoft.com/office/drawing/2014/main" id="{9EB926C7-A8B5-91EF-4035-4C4E1881CF93}"/>
                </a:ext>
              </a:extLst>
            </p:cNvPr>
            <p:cNvSpPr/>
            <p:nvPr/>
          </p:nvSpPr>
          <p:spPr>
            <a:xfrm>
              <a:off x="3464100" y="2410475"/>
              <a:ext cx="162850" cy="176800"/>
            </a:xfrm>
            <a:custGeom>
              <a:avLst/>
              <a:gdLst/>
              <a:ahLst/>
              <a:cxnLst/>
              <a:rect l="l" t="t" r="r" b="b"/>
              <a:pathLst>
                <a:path w="6514" h="7072" extrusionOk="0">
                  <a:moveTo>
                    <a:pt x="2111" y="261"/>
                  </a:moveTo>
                  <a:cubicBezTo>
                    <a:pt x="2190" y="261"/>
                    <a:pt x="2265" y="276"/>
                    <a:pt x="2346" y="313"/>
                  </a:cubicBezTo>
                  <a:lnTo>
                    <a:pt x="5013" y="1492"/>
                  </a:lnTo>
                  <a:cubicBezTo>
                    <a:pt x="5085" y="1515"/>
                    <a:pt x="5144" y="1563"/>
                    <a:pt x="5204" y="1623"/>
                  </a:cubicBezTo>
                  <a:lnTo>
                    <a:pt x="5359" y="1873"/>
                  </a:lnTo>
                  <a:cubicBezTo>
                    <a:pt x="5394" y="2004"/>
                    <a:pt x="5383" y="2158"/>
                    <a:pt x="5323" y="2289"/>
                  </a:cubicBezTo>
                  <a:lnTo>
                    <a:pt x="5252" y="2468"/>
                  </a:lnTo>
                  <a:lnTo>
                    <a:pt x="3299" y="1611"/>
                  </a:lnTo>
                  <a:cubicBezTo>
                    <a:pt x="3184" y="1565"/>
                    <a:pt x="3053" y="1538"/>
                    <a:pt x="2931" y="1538"/>
                  </a:cubicBezTo>
                  <a:cubicBezTo>
                    <a:pt x="2863" y="1538"/>
                    <a:pt x="2798" y="1546"/>
                    <a:pt x="2739" y="1563"/>
                  </a:cubicBezTo>
                  <a:lnTo>
                    <a:pt x="2037" y="265"/>
                  </a:lnTo>
                  <a:cubicBezTo>
                    <a:pt x="2062" y="262"/>
                    <a:pt x="2087" y="261"/>
                    <a:pt x="2111" y="261"/>
                  </a:cubicBezTo>
                  <a:close/>
                  <a:moveTo>
                    <a:pt x="5573" y="2277"/>
                  </a:moveTo>
                  <a:lnTo>
                    <a:pt x="5811" y="2706"/>
                  </a:lnTo>
                  <a:lnTo>
                    <a:pt x="5454" y="2551"/>
                  </a:lnTo>
                  <a:lnTo>
                    <a:pt x="5537" y="2373"/>
                  </a:lnTo>
                  <a:cubicBezTo>
                    <a:pt x="5561" y="2349"/>
                    <a:pt x="5573" y="2325"/>
                    <a:pt x="5573" y="2277"/>
                  </a:cubicBezTo>
                  <a:close/>
                  <a:moveTo>
                    <a:pt x="1799" y="325"/>
                  </a:moveTo>
                  <a:lnTo>
                    <a:pt x="2513" y="1634"/>
                  </a:lnTo>
                  <a:cubicBezTo>
                    <a:pt x="2358" y="1730"/>
                    <a:pt x="2239" y="1861"/>
                    <a:pt x="2168" y="2027"/>
                  </a:cubicBezTo>
                  <a:lnTo>
                    <a:pt x="1156" y="4290"/>
                  </a:lnTo>
                  <a:lnTo>
                    <a:pt x="668" y="4063"/>
                  </a:lnTo>
                  <a:cubicBezTo>
                    <a:pt x="620" y="4040"/>
                    <a:pt x="561" y="4004"/>
                    <a:pt x="537" y="3980"/>
                  </a:cubicBezTo>
                  <a:lnTo>
                    <a:pt x="322" y="3563"/>
                  </a:lnTo>
                  <a:cubicBezTo>
                    <a:pt x="311" y="3456"/>
                    <a:pt x="322" y="3349"/>
                    <a:pt x="370" y="3266"/>
                  </a:cubicBezTo>
                  <a:lnTo>
                    <a:pt x="1561" y="599"/>
                  </a:lnTo>
                  <a:cubicBezTo>
                    <a:pt x="1608" y="491"/>
                    <a:pt x="1692" y="384"/>
                    <a:pt x="1799" y="325"/>
                  </a:cubicBezTo>
                  <a:close/>
                  <a:moveTo>
                    <a:pt x="739" y="4361"/>
                  </a:moveTo>
                  <a:lnTo>
                    <a:pt x="1073" y="4516"/>
                  </a:lnTo>
                  <a:lnTo>
                    <a:pt x="989" y="4694"/>
                  </a:lnTo>
                  <a:cubicBezTo>
                    <a:pt x="977" y="4718"/>
                    <a:pt x="965" y="4754"/>
                    <a:pt x="965" y="4778"/>
                  </a:cubicBezTo>
                  <a:lnTo>
                    <a:pt x="739" y="4361"/>
                  </a:lnTo>
                  <a:close/>
                  <a:moveTo>
                    <a:pt x="2961" y="1766"/>
                  </a:moveTo>
                  <a:cubicBezTo>
                    <a:pt x="3038" y="1766"/>
                    <a:pt x="3116" y="1781"/>
                    <a:pt x="3192" y="1813"/>
                  </a:cubicBezTo>
                  <a:lnTo>
                    <a:pt x="5144" y="2682"/>
                  </a:lnTo>
                  <a:lnTo>
                    <a:pt x="4132" y="4944"/>
                  </a:lnTo>
                  <a:cubicBezTo>
                    <a:pt x="4036" y="5173"/>
                    <a:pt x="3815" y="5304"/>
                    <a:pt x="3582" y="5304"/>
                  </a:cubicBezTo>
                  <a:cubicBezTo>
                    <a:pt x="3499" y="5304"/>
                    <a:pt x="3415" y="5288"/>
                    <a:pt x="3335" y="5254"/>
                  </a:cubicBezTo>
                  <a:lnTo>
                    <a:pt x="1382" y="4397"/>
                  </a:lnTo>
                  <a:lnTo>
                    <a:pt x="2394" y="2135"/>
                  </a:lnTo>
                  <a:cubicBezTo>
                    <a:pt x="2493" y="1910"/>
                    <a:pt x="2721" y="1766"/>
                    <a:pt x="2961" y="1766"/>
                  </a:cubicBezTo>
                  <a:close/>
                  <a:moveTo>
                    <a:pt x="5383" y="2789"/>
                  </a:moveTo>
                  <a:lnTo>
                    <a:pt x="5871" y="3004"/>
                  </a:lnTo>
                  <a:cubicBezTo>
                    <a:pt x="5966" y="3051"/>
                    <a:pt x="6037" y="3111"/>
                    <a:pt x="6097" y="3182"/>
                  </a:cubicBezTo>
                  <a:lnTo>
                    <a:pt x="6204" y="3361"/>
                  </a:lnTo>
                  <a:cubicBezTo>
                    <a:pt x="6240" y="3492"/>
                    <a:pt x="6240" y="3659"/>
                    <a:pt x="6180" y="3813"/>
                  </a:cubicBezTo>
                  <a:lnTo>
                    <a:pt x="4990" y="6468"/>
                  </a:lnTo>
                  <a:cubicBezTo>
                    <a:pt x="4918" y="6576"/>
                    <a:pt x="4835" y="6671"/>
                    <a:pt x="4728" y="6742"/>
                  </a:cubicBezTo>
                  <a:lnTo>
                    <a:pt x="3966" y="5468"/>
                  </a:lnTo>
                  <a:cubicBezTo>
                    <a:pt x="4132" y="5373"/>
                    <a:pt x="4287" y="5242"/>
                    <a:pt x="4371" y="5052"/>
                  </a:cubicBezTo>
                  <a:lnTo>
                    <a:pt x="5383" y="2789"/>
                  </a:lnTo>
                  <a:close/>
                  <a:moveTo>
                    <a:pt x="1275" y="4599"/>
                  </a:moveTo>
                  <a:lnTo>
                    <a:pt x="3228" y="5468"/>
                  </a:lnTo>
                  <a:cubicBezTo>
                    <a:pt x="3344" y="5518"/>
                    <a:pt x="3454" y="5539"/>
                    <a:pt x="3567" y="5539"/>
                  </a:cubicBezTo>
                  <a:cubicBezTo>
                    <a:pt x="3616" y="5539"/>
                    <a:pt x="3665" y="5535"/>
                    <a:pt x="3716" y="5528"/>
                  </a:cubicBezTo>
                  <a:lnTo>
                    <a:pt x="4478" y="6802"/>
                  </a:lnTo>
                  <a:cubicBezTo>
                    <a:pt x="4452" y="6805"/>
                    <a:pt x="4427" y="6806"/>
                    <a:pt x="4402" y="6806"/>
                  </a:cubicBezTo>
                  <a:cubicBezTo>
                    <a:pt x="4321" y="6806"/>
                    <a:pt x="4241" y="6791"/>
                    <a:pt x="4168" y="6754"/>
                  </a:cubicBezTo>
                  <a:lnTo>
                    <a:pt x="1513" y="5587"/>
                  </a:lnTo>
                  <a:cubicBezTo>
                    <a:pt x="1215" y="5444"/>
                    <a:pt x="1073" y="5087"/>
                    <a:pt x="1203" y="4778"/>
                  </a:cubicBezTo>
                  <a:lnTo>
                    <a:pt x="1275" y="4599"/>
                  </a:lnTo>
                  <a:close/>
                  <a:moveTo>
                    <a:pt x="2106" y="1"/>
                  </a:moveTo>
                  <a:cubicBezTo>
                    <a:pt x="1779" y="1"/>
                    <a:pt x="1466" y="187"/>
                    <a:pt x="1334" y="503"/>
                  </a:cubicBezTo>
                  <a:lnTo>
                    <a:pt x="144" y="3170"/>
                  </a:lnTo>
                  <a:cubicBezTo>
                    <a:pt x="1" y="3516"/>
                    <a:pt x="84" y="3897"/>
                    <a:pt x="334" y="4135"/>
                  </a:cubicBezTo>
                  <a:lnTo>
                    <a:pt x="977" y="5373"/>
                  </a:lnTo>
                  <a:cubicBezTo>
                    <a:pt x="1073" y="5564"/>
                    <a:pt x="1203" y="5718"/>
                    <a:pt x="1406" y="5802"/>
                  </a:cubicBezTo>
                  <a:lnTo>
                    <a:pt x="4073" y="6992"/>
                  </a:lnTo>
                  <a:cubicBezTo>
                    <a:pt x="4187" y="7046"/>
                    <a:pt x="4306" y="7071"/>
                    <a:pt x="4424" y="7071"/>
                  </a:cubicBezTo>
                  <a:cubicBezTo>
                    <a:pt x="4750" y="7071"/>
                    <a:pt x="5061" y="6878"/>
                    <a:pt x="5192" y="6564"/>
                  </a:cubicBezTo>
                  <a:lnTo>
                    <a:pt x="6383" y="3897"/>
                  </a:lnTo>
                  <a:cubicBezTo>
                    <a:pt x="6514" y="3599"/>
                    <a:pt x="6454" y="3278"/>
                    <a:pt x="6276" y="3027"/>
                  </a:cubicBezTo>
                  <a:lnTo>
                    <a:pt x="5573" y="1789"/>
                  </a:lnTo>
                  <a:cubicBezTo>
                    <a:pt x="5502" y="1563"/>
                    <a:pt x="5335" y="1373"/>
                    <a:pt x="5109" y="1265"/>
                  </a:cubicBezTo>
                  <a:lnTo>
                    <a:pt x="2454" y="75"/>
                  </a:lnTo>
                  <a:cubicBezTo>
                    <a:pt x="2341" y="25"/>
                    <a:pt x="2222" y="1"/>
                    <a:pt x="2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3889;p63">
            <a:extLst>
              <a:ext uri="{FF2B5EF4-FFF2-40B4-BE49-F238E27FC236}">
                <a16:creationId xmlns:a16="http://schemas.microsoft.com/office/drawing/2014/main" id="{62F3C16E-B9BE-041F-92CF-E5769289D673}"/>
              </a:ext>
            </a:extLst>
          </p:cNvPr>
          <p:cNvGrpSpPr/>
          <p:nvPr/>
        </p:nvGrpSpPr>
        <p:grpSpPr>
          <a:xfrm>
            <a:off x="7797536" y="3367207"/>
            <a:ext cx="558684" cy="1090624"/>
            <a:chOff x="4485675" y="1666225"/>
            <a:chExt cx="614675" cy="1199925"/>
          </a:xfrm>
        </p:grpSpPr>
        <p:sp>
          <p:nvSpPr>
            <p:cNvPr id="87" name="Google Shape;3890;p63">
              <a:extLst>
                <a:ext uri="{FF2B5EF4-FFF2-40B4-BE49-F238E27FC236}">
                  <a16:creationId xmlns:a16="http://schemas.microsoft.com/office/drawing/2014/main" id="{BACD1529-7423-45AC-26D3-2BF718AA88D1}"/>
                </a:ext>
              </a:extLst>
            </p:cNvPr>
            <p:cNvSpPr/>
            <p:nvPr/>
          </p:nvSpPr>
          <p:spPr>
            <a:xfrm>
              <a:off x="4485675" y="1666225"/>
              <a:ext cx="614675" cy="1199925"/>
            </a:xfrm>
            <a:custGeom>
              <a:avLst/>
              <a:gdLst/>
              <a:ahLst/>
              <a:cxnLst/>
              <a:rect l="l" t="t" r="r" b="b"/>
              <a:pathLst>
                <a:path w="24587" h="47997" extrusionOk="0">
                  <a:moveTo>
                    <a:pt x="19538" y="0"/>
                  </a:moveTo>
                  <a:cubicBezTo>
                    <a:pt x="19444" y="0"/>
                    <a:pt x="19348" y="6"/>
                    <a:pt x="19253" y="20"/>
                  </a:cubicBezTo>
                  <a:cubicBezTo>
                    <a:pt x="19110" y="32"/>
                    <a:pt x="18955" y="79"/>
                    <a:pt x="18824" y="127"/>
                  </a:cubicBezTo>
                  <a:lnTo>
                    <a:pt x="9823" y="3484"/>
                  </a:lnTo>
                  <a:cubicBezTo>
                    <a:pt x="8942" y="3818"/>
                    <a:pt x="8406" y="4699"/>
                    <a:pt x="8513" y="5627"/>
                  </a:cubicBezTo>
                  <a:lnTo>
                    <a:pt x="8799" y="8080"/>
                  </a:lnTo>
                  <a:lnTo>
                    <a:pt x="8525" y="8175"/>
                  </a:lnTo>
                  <a:cubicBezTo>
                    <a:pt x="3608" y="9795"/>
                    <a:pt x="441" y="14379"/>
                    <a:pt x="941" y="19177"/>
                  </a:cubicBezTo>
                  <a:cubicBezTo>
                    <a:pt x="345" y="19665"/>
                    <a:pt x="0" y="20451"/>
                    <a:pt x="119" y="21284"/>
                  </a:cubicBezTo>
                  <a:cubicBezTo>
                    <a:pt x="250" y="22284"/>
                    <a:pt x="1012" y="23046"/>
                    <a:pt x="1953" y="23249"/>
                  </a:cubicBezTo>
                  <a:lnTo>
                    <a:pt x="7215" y="45025"/>
                  </a:lnTo>
                  <a:cubicBezTo>
                    <a:pt x="7370" y="45609"/>
                    <a:pt x="7632" y="46156"/>
                    <a:pt x="8025" y="46621"/>
                  </a:cubicBezTo>
                  <a:cubicBezTo>
                    <a:pt x="8573" y="47275"/>
                    <a:pt x="9347" y="47740"/>
                    <a:pt x="10192" y="47918"/>
                  </a:cubicBezTo>
                  <a:cubicBezTo>
                    <a:pt x="10359" y="47942"/>
                    <a:pt x="10537" y="47978"/>
                    <a:pt x="10704" y="47990"/>
                  </a:cubicBezTo>
                  <a:cubicBezTo>
                    <a:pt x="10799" y="47994"/>
                    <a:pt x="10892" y="47996"/>
                    <a:pt x="10983" y="47996"/>
                  </a:cubicBezTo>
                  <a:cubicBezTo>
                    <a:pt x="11166" y="47996"/>
                    <a:pt x="11343" y="47986"/>
                    <a:pt x="11525" y="47954"/>
                  </a:cubicBezTo>
                  <a:lnTo>
                    <a:pt x="20705" y="46692"/>
                  </a:lnTo>
                  <a:cubicBezTo>
                    <a:pt x="20943" y="46656"/>
                    <a:pt x="21181" y="46609"/>
                    <a:pt x="21420" y="46525"/>
                  </a:cubicBezTo>
                  <a:cubicBezTo>
                    <a:pt x="21860" y="46382"/>
                    <a:pt x="22277" y="46144"/>
                    <a:pt x="22658" y="45847"/>
                  </a:cubicBezTo>
                  <a:cubicBezTo>
                    <a:pt x="23015" y="45549"/>
                    <a:pt x="23313" y="45192"/>
                    <a:pt x="23551" y="44787"/>
                  </a:cubicBezTo>
                  <a:cubicBezTo>
                    <a:pt x="23908" y="44156"/>
                    <a:pt x="24075" y="43442"/>
                    <a:pt x="24051" y="42727"/>
                  </a:cubicBezTo>
                  <a:lnTo>
                    <a:pt x="23217" y="20344"/>
                  </a:lnTo>
                  <a:cubicBezTo>
                    <a:pt x="24063" y="19903"/>
                    <a:pt x="24587" y="18962"/>
                    <a:pt x="24456" y="17962"/>
                  </a:cubicBezTo>
                  <a:cubicBezTo>
                    <a:pt x="24337" y="17093"/>
                    <a:pt x="23801" y="16426"/>
                    <a:pt x="23098" y="16105"/>
                  </a:cubicBezTo>
                  <a:cubicBezTo>
                    <a:pt x="22265" y="11319"/>
                    <a:pt x="18038" y="7806"/>
                    <a:pt x="12847" y="7580"/>
                  </a:cubicBezTo>
                  <a:lnTo>
                    <a:pt x="12740" y="6735"/>
                  </a:lnTo>
                  <a:lnTo>
                    <a:pt x="20253" y="3937"/>
                  </a:lnTo>
                  <a:cubicBezTo>
                    <a:pt x="21312" y="3544"/>
                    <a:pt x="21836" y="2377"/>
                    <a:pt x="21443" y="1317"/>
                  </a:cubicBezTo>
                  <a:cubicBezTo>
                    <a:pt x="21133" y="514"/>
                    <a:pt x="20379" y="0"/>
                    <a:pt x="19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891;p63">
              <a:extLst>
                <a:ext uri="{FF2B5EF4-FFF2-40B4-BE49-F238E27FC236}">
                  <a16:creationId xmlns:a16="http://schemas.microsoft.com/office/drawing/2014/main" id="{A5C564C4-B7FE-EA63-06E9-319EFEDECDC7}"/>
                </a:ext>
              </a:extLst>
            </p:cNvPr>
            <p:cNvSpPr/>
            <p:nvPr/>
          </p:nvSpPr>
          <p:spPr>
            <a:xfrm>
              <a:off x="4557100" y="2134025"/>
              <a:ext cx="500100" cy="698700"/>
            </a:xfrm>
            <a:custGeom>
              <a:avLst/>
              <a:gdLst/>
              <a:ahLst/>
              <a:cxnLst/>
              <a:rect l="l" t="t" r="r" b="b"/>
              <a:pathLst>
                <a:path w="20004" h="27948" extrusionOk="0">
                  <a:moveTo>
                    <a:pt x="19063" y="0"/>
                  </a:moveTo>
                  <a:lnTo>
                    <a:pt x="10597" y="810"/>
                  </a:lnTo>
                  <a:lnTo>
                    <a:pt x="10585" y="703"/>
                  </a:lnTo>
                  <a:lnTo>
                    <a:pt x="9454" y="905"/>
                  </a:lnTo>
                  <a:lnTo>
                    <a:pt x="8311" y="1012"/>
                  </a:lnTo>
                  <a:lnTo>
                    <a:pt x="8323" y="1120"/>
                  </a:lnTo>
                  <a:lnTo>
                    <a:pt x="1" y="2644"/>
                  </a:lnTo>
                  <a:lnTo>
                    <a:pt x="5656" y="25968"/>
                  </a:lnTo>
                  <a:cubicBezTo>
                    <a:pt x="5936" y="27143"/>
                    <a:pt x="6978" y="27947"/>
                    <a:pt x="8154" y="27947"/>
                  </a:cubicBezTo>
                  <a:cubicBezTo>
                    <a:pt x="8277" y="27947"/>
                    <a:pt x="8401" y="27939"/>
                    <a:pt x="8526" y="27921"/>
                  </a:cubicBezTo>
                  <a:lnTo>
                    <a:pt x="11978" y="27444"/>
                  </a:lnTo>
                  <a:lnTo>
                    <a:pt x="14276" y="27135"/>
                  </a:lnTo>
                  <a:lnTo>
                    <a:pt x="17729" y="26658"/>
                  </a:lnTo>
                  <a:cubicBezTo>
                    <a:pt x="19039" y="26480"/>
                    <a:pt x="20003" y="25325"/>
                    <a:pt x="19956" y="23991"/>
                  </a:cubicBezTo>
                  <a:lnTo>
                    <a:pt x="19063" y="0"/>
                  </a:ln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892;p63">
              <a:extLst>
                <a:ext uri="{FF2B5EF4-FFF2-40B4-BE49-F238E27FC236}">
                  <a16:creationId xmlns:a16="http://schemas.microsoft.com/office/drawing/2014/main" id="{9C9F9A6E-99BE-75B5-16D8-9F370941BA7D}"/>
                </a:ext>
              </a:extLst>
            </p:cNvPr>
            <p:cNvSpPr/>
            <p:nvPr/>
          </p:nvSpPr>
          <p:spPr>
            <a:xfrm>
              <a:off x="4729450" y="1697850"/>
              <a:ext cx="266125" cy="806250"/>
            </a:xfrm>
            <a:custGeom>
              <a:avLst/>
              <a:gdLst/>
              <a:ahLst/>
              <a:cxnLst/>
              <a:rect l="l" t="t" r="r" b="b"/>
              <a:pathLst>
                <a:path w="10645" h="32250" extrusionOk="0">
                  <a:moveTo>
                    <a:pt x="9792" y="0"/>
                  </a:moveTo>
                  <a:cubicBezTo>
                    <a:pt x="9703" y="0"/>
                    <a:pt x="9613" y="17"/>
                    <a:pt x="9525" y="52"/>
                  </a:cubicBezTo>
                  <a:lnTo>
                    <a:pt x="524" y="3410"/>
                  </a:lnTo>
                  <a:cubicBezTo>
                    <a:pt x="203" y="3529"/>
                    <a:pt x="0" y="3862"/>
                    <a:pt x="48" y="4208"/>
                  </a:cubicBezTo>
                  <a:lnTo>
                    <a:pt x="3239" y="31592"/>
                  </a:lnTo>
                  <a:cubicBezTo>
                    <a:pt x="3284" y="31963"/>
                    <a:pt x="3616" y="32250"/>
                    <a:pt x="4005" y="32250"/>
                  </a:cubicBezTo>
                  <a:cubicBezTo>
                    <a:pt x="4027" y="32250"/>
                    <a:pt x="4050" y="32249"/>
                    <a:pt x="4072" y="32247"/>
                  </a:cubicBezTo>
                  <a:lnTo>
                    <a:pt x="4084" y="32247"/>
                  </a:lnTo>
                  <a:cubicBezTo>
                    <a:pt x="4489" y="32199"/>
                    <a:pt x="4775" y="31830"/>
                    <a:pt x="4715" y="31425"/>
                  </a:cubicBezTo>
                  <a:lnTo>
                    <a:pt x="1596" y="4624"/>
                  </a:lnTo>
                  <a:lnTo>
                    <a:pt x="10049" y="1469"/>
                  </a:lnTo>
                  <a:cubicBezTo>
                    <a:pt x="10430" y="1314"/>
                    <a:pt x="10645" y="886"/>
                    <a:pt x="10490" y="493"/>
                  </a:cubicBezTo>
                  <a:cubicBezTo>
                    <a:pt x="10380" y="190"/>
                    <a:pt x="10092" y="0"/>
                    <a:pt x="9792"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893;p63">
              <a:extLst>
                <a:ext uri="{FF2B5EF4-FFF2-40B4-BE49-F238E27FC236}">
                  <a16:creationId xmlns:a16="http://schemas.microsoft.com/office/drawing/2014/main" id="{7A798C11-0740-FF01-105E-14ED181FC637}"/>
                </a:ext>
              </a:extLst>
            </p:cNvPr>
            <p:cNvSpPr/>
            <p:nvPr/>
          </p:nvSpPr>
          <p:spPr>
            <a:xfrm>
              <a:off x="4527050" y="1887850"/>
              <a:ext cx="507825" cy="295300"/>
            </a:xfrm>
            <a:custGeom>
              <a:avLst/>
              <a:gdLst/>
              <a:ahLst/>
              <a:cxnLst/>
              <a:rect l="l" t="t" r="r" b="b"/>
              <a:pathLst>
                <a:path w="20313" h="11812" extrusionOk="0">
                  <a:moveTo>
                    <a:pt x="10775" y="1"/>
                  </a:moveTo>
                  <a:cubicBezTo>
                    <a:pt x="10490" y="561"/>
                    <a:pt x="9954" y="1013"/>
                    <a:pt x="9120" y="1132"/>
                  </a:cubicBezTo>
                  <a:cubicBezTo>
                    <a:pt x="9008" y="1146"/>
                    <a:pt x="8900" y="1152"/>
                    <a:pt x="8794" y="1152"/>
                  </a:cubicBezTo>
                  <a:cubicBezTo>
                    <a:pt x="8159" y="1152"/>
                    <a:pt x="7642" y="915"/>
                    <a:pt x="7275" y="537"/>
                  </a:cubicBezTo>
                  <a:cubicBezTo>
                    <a:pt x="2881" y="1977"/>
                    <a:pt x="0" y="6097"/>
                    <a:pt x="607" y="10478"/>
                  </a:cubicBezTo>
                  <a:cubicBezTo>
                    <a:pt x="667" y="10931"/>
                    <a:pt x="774" y="11383"/>
                    <a:pt x="905" y="11812"/>
                  </a:cubicBezTo>
                  <a:lnTo>
                    <a:pt x="20300" y="9133"/>
                  </a:lnTo>
                  <a:cubicBezTo>
                    <a:pt x="20312" y="8669"/>
                    <a:pt x="20288" y="8228"/>
                    <a:pt x="20217" y="7752"/>
                  </a:cubicBezTo>
                  <a:cubicBezTo>
                    <a:pt x="19598" y="3275"/>
                    <a:pt x="15538" y="37"/>
                    <a:pt x="10775" y="1"/>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894;p63">
              <a:extLst>
                <a:ext uri="{FF2B5EF4-FFF2-40B4-BE49-F238E27FC236}">
                  <a16:creationId xmlns:a16="http://schemas.microsoft.com/office/drawing/2014/main" id="{2A197C4E-1BD9-E64C-DE2D-65A23740A565}"/>
                </a:ext>
              </a:extLst>
            </p:cNvPr>
            <p:cNvSpPr/>
            <p:nvPr/>
          </p:nvSpPr>
          <p:spPr>
            <a:xfrm>
              <a:off x="4622300" y="2259250"/>
              <a:ext cx="394400" cy="506225"/>
            </a:xfrm>
            <a:custGeom>
              <a:avLst/>
              <a:gdLst/>
              <a:ahLst/>
              <a:cxnLst/>
              <a:rect l="l" t="t" r="r" b="b"/>
              <a:pathLst>
                <a:path w="15776" h="20249" extrusionOk="0">
                  <a:moveTo>
                    <a:pt x="13735" y="0"/>
                  </a:moveTo>
                  <a:cubicBezTo>
                    <a:pt x="13495" y="0"/>
                    <a:pt x="13251" y="32"/>
                    <a:pt x="13002" y="99"/>
                  </a:cubicBezTo>
                  <a:cubicBezTo>
                    <a:pt x="11299" y="564"/>
                    <a:pt x="10061" y="2004"/>
                    <a:pt x="8335" y="2433"/>
                  </a:cubicBezTo>
                  <a:cubicBezTo>
                    <a:pt x="7932" y="2534"/>
                    <a:pt x="7515" y="2587"/>
                    <a:pt x="7097" y="2587"/>
                  </a:cubicBezTo>
                  <a:cubicBezTo>
                    <a:pt x="6577" y="2587"/>
                    <a:pt x="6056" y="2504"/>
                    <a:pt x="5560" y="2326"/>
                  </a:cubicBezTo>
                  <a:cubicBezTo>
                    <a:pt x="4572" y="1992"/>
                    <a:pt x="3620" y="1242"/>
                    <a:pt x="2560" y="1135"/>
                  </a:cubicBezTo>
                  <a:cubicBezTo>
                    <a:pt x="2418" y="1122"/>
                    <a:pt x="2276" y="1115"/>
                    <a:pt x="2134" y="1115"/>
                  </a:cubicBezTo>
                  <a:cubicBezTo>
                    <a:pt x="1386" y="1115"/>
                    <a:pt x="651" y="1300"/>
                    <a:pt x="0" y="1671"/>
                  </a:cubicBezTo>
                  <a:lnTo>
                    <a:pt x="3572" y="16970"/>
                  </a:lnTo>
                  <a:cubicBezTo>
                    <a:pt x="4049" y="18910"/>
                    <a:pt x="5779" y="20249"/>
                    <a:pt x="7738" y="20249"/>
                  </a:cubicBezTo>
                  <a:cubicBezTo>
                    <a:pt x="7931" y="20249"/>
                    <a:pt x="8126" y="20236"/>
                    <a:pt x="8323" y="20209"/>
                  </a:cubicBezTo>
                  <a:lnTo>
                    <a:pt x="12014" y="19697"/>
                  </a:lnTo>
                  <a:cubicBezTo>
                    <a:pt x="14181" y="19399"/>
                    <a:pt x="15776" y="17494"/>
                    <a:pt x="15705" y="15303"/>
                  </a:cubicBezTo>
                  <a:lnTo>
                    <a:pt x="15014" y="290"/>
                  </a:lnTo>
                  <a:cubicBezTo>
                    <a:pt x="14599" y="105"/>
                    <a:pt x="14174" y="0"/>
                    <a:pt x="13735" y="0"/>
                  </a:cubicBezTo>
                  <a:close/>
                </a:path>
              </a:pathLst>
            </a:custGeom>
            <a:solidFill>
              <a:srgbClr val="FF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895;p63">
              <a:extLst>
                <a:ext uri="{FF2B5EF4-FFF2-40B4-BE49-F238E27FC236}">
                  <a16:creationId xmlns:a16="http://schemas.microsoft.com/office/drawing/2014/main" id="{12146126-8834-D005-C819-C248AFF1480E}"/>
                </a:ext>
              </a:extLst>
            </p:cNvPr>
            <p:cNvSpPr/>
            <p:nvPr/>
          </p:nvSpPr>
          <p:spPr>
            <a:xfrm>
              <a:off x="4691350" y="2421550"/>
              <a:ext cx="151825" cy="158450"/>
            </a:xfrm>
            <a:custGeom>
              <a:avLst/>
              <a:gdLst/>
              <a:ahLst/>
              <a:cxnLst/>
              <a:rect l="l" t="t" r="r" b="b"/>
              <a:pathLst>
                <a:path w="6073" h="6338" extrusionOk="0">
                  <a:moveTo>
                    <a:pt x="4381" y="232"/>
                  </a:moveTo>
                  <a:cubicBezTo>
                    <a:pt x="4418" y="232"/>
                    <a:pt x="4454" y="235"/>
                    <a:pt x="4489" y="239"/>
                  </a:cubicBezTo>
                  <a:lnTo>
                    <a:pt x="3715" y="1370"/>
                  </a:lnTo>
                  <a:cubicBezTo>
                    <a:pt x="3624" y="1337"/>
                    <a:pt x="3528" y="1319"/>
                    <a:pt x="3432" y="1319"/>
                  </a:cubicBezTo>
                  <a:cubicBezTo>
                    <a:pt x="3352" y="1319"/>
                    <a:pt x="3272" y="1331"/>
                    <a:pt x="3191" y="1358"/>
                  </a:cubicBezTo>
                  <a:lnTo>
                    <a:pt x="1298" y="1989"/>
                  </a:lnTo>
                  <a:lnTo>
                    <a:pt x="1239" y="1822"/>
                  </a:lnTo>
                  <a:cubicBezTo>
                    <a:pt x="1191" y="1692"/>
                    <a:pt x="1203" y="1549"/>
                    <a:pt x="1251" y="1430"/>
                  </a:cubicBezTo>
                  <a:lnTo>
                    <a:pt x="1417" y="1203"/>
                  </a:lnTo>
                  <a:cubicBezTo>
                    <a:pt x="1477" y="1168"/>
                    <a:pt x="1536" y="1120"/>
                    <a:pt x="1608" y="1108"/>
                  </a:cubicBezTo>
                  <a:lnTo>
                    <a:pt x="4191" y="263"/>
                  </a:lnTo>
                  <a:cubicBezTo>
                    <a:pt x="4252" y="240"/>
                    <a:pt x="4317" y="232"/>
                    <a:pt x="4381" y="232"/>
                  </a:cubicBezTo>
                  <a:close/>
                  <a:moveTo>
                    <a:pt x="1001" y="1787"/>
                  </a:moveTo>
                  <a:cubicBezTo>
                    <a:pt x="1001" y="1822"/>
                    <a:pt x="1012" y="1846"/>
                    <a:pt x="1012" y="1882"/>
                  </a:cubicBezTo>
                  <a:lnTo>
                    <a:pt x="1072" y="2049"/>
                  </a:lnTo>
                  <a:lnTo>
                    <a:pt x="739" y="2168"/>
                  </a:lnTo>
                  <a:lnTo>
                    <a:pt x="1001" y="1787"/>
                  </a:lnTo>
                  <a:close/>
                  <a:moveTo>
                    <a:pt x="4703" y="310"/>
                  </a:moveTo>
                  <a:cubicBezTo>
                    <a:pt x="4787" y="406"/>
                    <a:pt x="4858" y="501"/>
                    <a:pt x="4882" y="620"/>
                  </a:cubicBezTo>
                  <a:lnTo>
                    <a:pt x="5739" y="3192"/>
                  </a:lnTo>
                  <a:cubicBezTo>
                    <a:pt x="5763" y="3275"/>
                    <a:pt x="5763" y="3382"/>
                    <a:pt x="5751" y="3477"/>
                  </a:cubicBezTo>
                  <a:lnTo>
                    <a:pt x="5513" y="3823"/>
                  </a:lnTo>
                  <a:cubicBezTo>
                    <a:pt x="5465" y="3858"/>
                    <a:pt x="5418" y="3882"/>
                    <a:pt x="5382" y="3906"/>
                  </a:cubicBezTo>
                  <a:lnTo>
                    <a:pt x="4906" y="4049"/>
                  </a:lnTo>
                  <a:lnTo>
                    <a:pt x="4191" y="1846"/>
                  </a:lnTo>
                  <a:cubicBezTo>
                    <a:pt x="4120" y="1680"/>
                    <a:pt x="4037" y="1561"/>
                    <a:pt x="3918" y="1465"/>
                  </a:cubicBezTo>
                  <a:lnTo>
                    <a:pt x="4703" y="310"/>
                  </a:lnTo>
                  <a:close/>
                  <a:moveTo>
                    <a:pt x="5287" y="4168"/>
                  </a:moveTo>
                  <a:lnTo>
                    <a:pt x="5049" y="4525"/>
                  </a:lnTo>
                  <a:cubicBezTo>
                    <a:pt x="5049" y="4501"/>
                    <a:pt x="5037" y="4466"/>
                    <a:pt x="5013" y="4442"/>
                  </a:cubicBezTo>
                  <a:lnTo>
                    <a:pt x="4977" y="4275"/>
                  </a:lnTo>
                  <a:lnTo>
                    <a:pt x="5287" y="4168"/>
                  </a:lnTo>
                  <a:close/>
                  <a:moveTo>
                    <a:pt x="3435" y="1540"/>
                  </a:moveTo>
                  <a:cubicBezTo>
                    <a:pt x="3668" y="1540"/>
                    <a:pt x="3880" y="1694"/>
                    <a:pt x="3965" y="1930"/>
                  </a:cubicBezTo>
                  <a:lnTo>
                    <a:pt x="4680" y="4132"/>
                  </a:lnTo>
                  <a:lnTo>
                    <a:pt x="2786" y="4751"/>
                  </a:lnTo>
                  <a:cubicBezTo>
                    <a:pt x="2727" y="4774"/>
                    <a:pt x="2667" y="4784"/>
                    <a:pt x="2607" y="4784"/>
                  </a:cubicBezTo>
                  <a:cubicBezTo>
                    <a:pt x="2377" y="4784"/>
                    <a:pt x="2160" y="4630"/>
                    <a:pt x="2084" y="4394"/>
                  </a:cubicBezTo>
                  <a:lnTo>
                    <a:pt x="1358" y="2192"/>
                  </a:lnTo>
                  <a:lnTo>
                    <a:pt x="3251" y="1572"/>
                  </a:lnTo>
                  <a:cubicBezTo>
                    <a:pt x="3312" y="1550"/>
                    <a:pt x="3374" y="1540"/>
                    <a:pt x="3435" y="1540"/>
                  </a:cubicBezTo>
                  <a:close/>
                  <a:moveTo>
                    <a:pt x="1155" y="2287"/>
                  </a:moveTo>
                  <a:lnTo>
                    <a:pt x="1870" y="4489"/>
                  </a:lnTo>
                  <a:cubicBezTo>
                    <a:pt x="1929" y="4668"/>
                    <a:pt x="2048" y="4811"/>
                    <a:pt x="2191" y="4906"/>
                  </a:cubicBezTo>
                  <a:lnTo>
                    <a:pt x="1358" y="6013"/>
                  </a:lnTo>
                  <a:cubicBezTo>
                    <a:pt x="1274" y="5930"/>
                    <a:pt x="1191" y="5835"/>
                    <a:pt x="1167" y="5716"/>
                  </a:cubicBezTo>
                  <a:lnTo>
                    <a:pt x="322" y="3144"/>
                  </a:lnTo>
                  <a:cubicBezTo>
                    <a:pt x="274" y="3001"/>
                    <a:pt x="286" y="2846"/>
                    <a:pt x="346" y="2727"/>
                  </a:cubicBezTo>
                  <a:lnTo>
                    <a:pt x="453" y="2584"/>
                  </a:lnTo>
                  <a:cubicBezTo>
                    <a:pt x="512" y="2525"/>
                    <a:pt x="584" y="2454"/>
                    <a:pt x="679" y="2430"/>
                  </a:cubicBezTo>
                  <a:lnTo>
                    <a:pt x="1155" y="2287"/>
                  </a:lnTo>
                  <a:close/>
                  <a:moveTo>
                    <a:pt x="4763" y="4347"/>
                  </a:moveTo>
                  <a:lnTo>
                    <a:pt x="4822" y="4513"/>
                  </a:lnTo>
                  <a:cubicBezTo>
                    <a:pt x="4930" y="4811"/>
                    <a:pt x="4763" y="5121"/>
                    <a:pt x="4465" y="5228"/>
                  </a:cubicBezTo>
                  <a:lnTo>
                    <a:pt x="1870" y="6073"/>
                  </a:lnTo>
                  <a:cubicBezTo>
                    <a:pt x="1809" y="6096"/>
                    <a:pt x="1744" y="6104"/>
                    <a:pt x="1683" y="6104"/>
                  </a:cubicBezTo>
                  <a:cubicBezTo>
                    <a:pt x="1648" y="6104"/>
                    <a:pt x="1614" y="6101"/>
                    <a:pt x="1584" y="6097"/>
                  </a:cubicBezTo>
                  <a:lnTo>
                    <a:pt x="2417" y="4990"/>
                  </a:lnTo>
                  <a:cubicBezTo>
                    <a:pt x="2485" y="5012"/>
                    <a:pt x="2555" y="5024"/>
                    <a:pt x="2626" y="5024"/>
                  </a:cubicBezTo>
                  <a:cubicBezTo>
                    <a:pt x="2706" y="5024"/>
                    <a:pt x="2788" y="5009"/>
                    <a:pt x="2870" y="4978"/>
                  </a:cubicBezTo>
                  <a:lnTo>
                    <a:pt x="4763" y="4347"/>
                  </a:lnTo>
                  <a:close/>
                  <a:moveTo>
                    <a:pt x="4342" y="1"/>
                  </a:moveTo>
                  <a:cubicBezTo>
                    <a:pt x="4265" y="1"/>
                    <a:pt x="4186" y="12"/>
                    <a:pt x="4108" y="37"/>
                  </a:cubicBezTo>
                  <a:lnTo>
                    <a:pt x="1536" y="882"/>
                  </a:lnTo>
                  <a:cubicBezTo>
                    <a:pt x="1310" y="953"/>
                    <a:pt x="1155" y="1120"/>
                    <a:pt x="1060" y="1334"/>
                  </a:cubicBezTo>
                  <a:lnTo>
                    <a:pt x="286" y="2418"/>
                  </a:lnTo>
                  <a:cubicBezTo>
                    <a:pt x="96" y="2620"/>
                    <a:pt x="0" y="2918"/>
                    <a:pt x="108" y="3216"/>
                  </a:cubicBezTo>
                  <a:lnTo>
                    <a:pt x="953" y="5799"/>
                  </a:lnTo>
                  <a:cubicBezTo>
                    <a:pt x="1068" y="6133"/>
                    <a:pt x="1374" y="6338"/>
                    <a:pt x="1706" y="6338"/>
                  </a:cubicBezTo>
                  <a:cubicBezTo>
                    <a:pt x="1787" y="6338"/>
                    <a:pt x="1871" y="6325"/>
                    <a:pt x="1953" y="6299"/>
                  </a:cubicBezTo>
                  <a:lnTo>
                    <a:pt x="4525" y="5454"/>
                  </a:lnTo>
                  <a:cubicBezTo>
                    <a:pt x="4715" y="5394"/>
                    <a:pt x="4870" y="5263"/>
                    <a:pt x="4977" y="5097"/>
                  </a:cubicBezTo>
                  <a:lnTo>
                    <a:pt x="5692" y="4013"/>
                  </a:lnTo>
                  <a:cubicBezTo>
                    <a:pt x="5954" y="3811"/>
                    <a:pt x="6073" y="3454"/>
                    <a:pt x="5954" y="3132"/>
                  </a:cubicBezTo>
                  <a:lnTo>
                    <a:pt x="5108" y="560"/>
                  </a:lnTo>
                  <a:cubicBezTo>
                    <a:pt x="5002" y="221"/>
                    <a:pt x="4682" y="1"/>
                    <a:pt x="43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896;p63">
              <a:extLst>
                <a:ext uri="{FF2B5EF4-FFF2-40B4-BE49-F238E27FC236}">
                  <a16:creationId xmlns:a16="http://schemas.microsoft.com/office/drawing/2014/main" id="{BFC74EC9-C744-A62E-9E85-F7FFD252E94C}"/>
                </a:ext>
              </a:extLst>
            </p:cNvPr>
            <p:cNvSpPr/>
            <p:nvPr/>
          </p:nvSpPr>
          <p:spPr>
            <a:xfrm>
              <a:off x="4849700" y="2363200"/>
              <a:ext cx="142000" cy="135800"/>
            </a:xfrm>
            <a:custGeom>
              <a:avLst/>
              <a:gdLst/>
              <a:ahLst/>
              <a:cxnLst/>
              <a:rect l="l" t="t" r="r" b="b"/>
              <a:pathLst>
                <a:path w="5680" h="5432" extrusionOk="0">
                  <a:moveTo>
                    <a:pt x="4418" y="847"/>
                  </a:moveTo>
                  <a:lnTo>
                    <a:pt x="4775" y="1132"/>
                  </a:lnTo>
                  <a:lnTo>
                    <a:pt x="4775" y="1132"/>
                  </a:lnTo>
                  <a:lnTo>
                    <a:pt x="4418" y="1120"/>
                  </a:lnTo>
                  <a:lnTo>
                    <a:pt x="4418" y="942"/>
                  </a:lnTo>
                  <a:cubicBezTo>
                    <a:pt x="4430" y="906"/>
                    <a:pt x="4430" y="882"/>
                    <a:pt x="4418" y="847"/>
                  </a:cubicBezTo>
                  <a:close/>
                  <a:moveTo>
                    <a:pt x="953" y="216"/>
                  </a:moveTo>
                  <a:lnTo>
                    <a:pt x="3656" y="346"/>
                  </a:lnTo>
                  <a:cubicBezTo>
                    <a:pt x="3727" y="346"/>
                    <a:pt x="3811" y="358"/>
                    <a:pt x="3870" y="394"/>
                  </a:cubicBezTo>
                  <a:lnTo>
                    <a:pt x="4072" y="549"/>
                  </a:lnTo>
                  <a:cubicBezTo>
                    <a:pt x="4144" y="656"/>
                    <a:pt x="4192" y="775"/>
                    <a:pt x="4192" y="930"/>
                  </a:cubicBezTo>
                  <a:lnTo>
                    <a:pt x="4192" y="1108"/>
                  </a:lnTo>
                  <a:lnTo>
                    <a:pt x="2215" y="1013"/>
                  </a:lnTo>
                  <a:cubicBezTo>
                    <a:pt x="2199" y="1012"/>
                    <a:pt x="2183" y="1012"/>
                    <a:pt x="2167" y="1012"/>
                  </a:cubicBezTo>
                  <a:cubicBezTo>
                    <a:pt x="1997" y="1012"/>
                    <a:pt x="1845" y="1070"/>
                    <a:pt x="1703" y="1168"/>
                  </a:cubicBezTo>
                  <a:lnTo>
                    <a:pt x="655" y="287"/>
                  </a:lnTo>
                  <a:cubicBezTo>
                    <a:pt x="739" y="239"/>
                    <a:pt x="846" y="216"/>
                    <a:pt x="953" y="216"/>
                  </a:cubicBezTo>
                  <a:close/>
                  <a:moveTo>
                    <a:pt x="465" y="454"/>
                  </a:moveTo>
                  <a:lnTo>
                    <a:pt x="1548" y="1347"/>
                  </a:lnTo>
                  <a:cubicBezTo>
                    <a:pt x="1453" y="1466"/>
                    <a:pt x="1394" y="1620"/>
                    <a:pt x="1382" y="1787"/>
                  </a:cubicBezTo>
                  <a:lnTo>
                    <a:pt x="1275" y="4097"/>
                  </a:lnTo>
                  <a:lnTo>
                    <a:pt x="763" y="4085"/>
                  </a:lnTo>
                  <a:cubicBezTo>
                    <a:pt x="703" y="4085"/>
                    <a:pt x="667" y="4061"/>
                    <a:pt x="620" y="4049"/>
                  </a:cubicBezTo>
                  <a:lnTo>
                    <a:pt x="286" y="3764"/>
                  </a:lnTo>
                  <a:cubicBezTo>
                    <a:pt x="251" y="3680"/>
                    <a:pt x="227" y="3585"/>
                    <a:pt x="227" y="3490"/>
                  </a:cubicBezTo>
                  <a:lnTo>
                    <a:pt x="346" y="775"/>
                  </a:lnTo>
                  <a:cubicBezTo>
                    <a:pt x="370" y="656"/>
                    <a:pt x="417" y="537"/>
                    <a:pt x="465" y="454"/>
                  </a:cubicBezTo>
                  <a:close/>
                  <a:moveTo>
                    <a:pt x="2182" y="1251"/>
                  </a:moveTo>
                  <a:cubicBezTo>
                    <a:pt x="2189" y="1251"/>
                    <a:pt x="2196" y="1251"/>
                    <a:pt x="2203" y="1251"/>
                  </a:cubicBezTo>
                  <a:lnTo>
                    <a:pt x="4180" y="1347"/>
                  </a:lnTo>
                  <a:lnTo>
                    <a:pt x="4072" y="3645"/>
                  </a:lnTo>
                  <a:cubicBezTo>
                    <a:pt x="4072" y="3951"/>
                    <a:pt x="3834" y="4182"/>
                    <a:pt x="3533" y="4182"/>
                  </a:cubicBezTo>
                  <a:cubicBezTo>
                    <a:pt x="3519" y="4182"/>
                    <a:pt x="3504" y="4181"/>
                    <a:pt x="3489" y="4180"/>
                  </a:cubicBezTo>
                  <a:lnTo>
                    <a:pt x="1513" y="4097"/>
                  </a:lnTo>
                  <a:lnTo>
                    <a:pt x="1620" y="1787"/>
                  </a:lnTo>
                  <a:cubicBezTo>
                    <a:pt x="1631" y="1485"/>
                    <a:pt x="1893" y="1251"/>
                    <a:pt x="2182" y="1251"/>
                  </a:cubicBezTo>
                  <a:close/>
                  <a:moveTo>
                    <a:pt x="929" y="4299"/>
                  </a:moveTo>
                  <a:lnTo>
                    <a:pt x="1263" y="4323"/>
                  </a:lnTo>
                  <a:lnTo>
                    <a:pt x="1263" y="4502"/>
                  </a:lnTo>
                  <a:lnTo>
                    <a:pt x="1263" y="4585"/>
                  </a:lnTo>
                  <a:lnTo>
                    <a:pt x="929" y="4299"/>
                  </a:lnTo>
                  <a:close/>
                  <a:moveTo>
                    <a:pt x="4418" y="1347"/>
                  </a:moveTo>
                  <a:lnTo>
                    <a:pt x="4918" y="1359"/>
                  </a:lnTo>
                  <a:cubicBezTo>
                    <a:pt x="5013" y="1359"/>
                    <a:pt x="5096" y="1382"/>
                    <a:pt x="5180" y="1430"/>
                  </a:cubicBezTo>
                  <a:lnTo>
                    <a:pt x="5323" y="1549"/>
                  </a:lnTo>
                  <a:cubicBezTo>
                    <a:pt x="5418" y="1656"/>
                    <a:pt x="5477" y="1787"/>
                    <a:pt x="5454" y="1942"/>
                  </a:cubicBezTo>
                  <a:lnTo>
                    <a:pt x="5335" y="4645"/>
                  </a:lnTo>
                  <a:cubicBezTo>
                    <a:pt x="5323" y="4799"/>
                    <a:pt x="5275" y="4895"/>
                    <a:pt x="5204" y="4990"/>
                  </a:cubicBezTo>
                  <a:lnTo>
                    <a:pt x="4108" y="4145"/>
                  </a:lnTo>
                  <a:cubicBezTo>
                    <a:pt x="4227" y="4002"/>
                    <a:pt x="4299" y="3847"/>
                    <a:pt x="4311" y="3645"/>
                  </a:cubicBezTo>
                  <a:lnTo>
                    <a:pt x="4418" y="1347"/>
                  </a:lnTo>
                  <a:close/>
                  <a:moveTo>
                    <a:pt x="3930" y="4299"/>
                  </a:moveTo>
                  <a:lnTo>
                    <a:pt x="5025" y="5157"/>
                  </a:lnTo>
                  <a:cubicBezTo>
                    <a:pt x="4953" y="5188"/>
                    <a:pt x="4872" y="5218"/>
                    <a:pt x="4782" y="5218"/>
                  </a:cubicBezTo>
                  <a:cubicBezTo>
                    <a:pt x="4768" y="5218"/>
                    <a:pt x="4754" y="5218"/>
                    <a:pt x="4739" y="5216"/>
                  </a:cubicBezTo>
                  <a:lnTo>
                    <a:pt x="2037" y="5097"/>
                  </a:lnTo>
                  <a:cubicBezTo>
                    <a:pt x="1727" y="5073"/>
                    <a:pt x="1477" y="4811"/>
                    <a:pt x="1501" y="4514"/>
                  </a:cubicBezTo>
                  <a:lnTo>
                    <a:pt x="1501" y="4335"/>
                  </a:lnTo>
                  <a:lnTo>
                    <a:pt x="3477" y="4418"/>
                  </a:lnTo>
                  <a:cubicBezTo>
                    <a:pt x="3644" y="4418"/>
                    <a:pt x="3787" y="4395"/>
                    <a:pt x="3930" y="4299"/>
                  </a:cubicBezTo>
                  <a:close/>
                  <a:moveTo>
                    <a:pt x="942" y="1"/>
                  </a:moveTo>
                  <a:cubicBezTo>
                    <a:pt x="500" y="1"/>
                    <a:pt x="143" y="342"/>
                    <a:pt x="132" y="763"/>
                  </a:cubicBezTo>
                  <a:lnTo>
                    <a:pt x="12" y="3466"/>
                  </a:lnTo>
                  <a:cubicBezTo>
                    <a:pt x="1" y="3811"/>
                    <a:pt x="203" y="4121"/>
                    <a:pt x="513" y="4240"/>
                  </a:cubicBezTo>
                  <a:lnTo>
                    <a:pt x="1501" y="5085"/>
                  </a:lnTo>
                  <a:cubicBezTo>
                    <a:pt x="1632" y="5228"/>
                    <a:pt x="1810" y="5311"/>
                    <a:pt x="2025" y="5311"/>
                  </a:cubicBezTo>
                  <a:lnTo>
                    <a:pt x="4727" y="5430"/>
                  </a:lnTo>
                  <a:cubicBezTo>
                    <a:pt x="4741" y="5431"/>
                    <a:pt x="4755" y="5432"/>
                    <a:pt x="4769" y="5432"/>
                  </a:cubicBezTo>
                  <a:cubicBezTo>
                    <a:pt x="5180" y="5432"/>
                    <a:pt x="5537" y="5095"/>
                    <a:pt x="5549" y="4668"/>
                  </a:cubicBezTo>
                  <a:lnTo>
                    <a:pt x="5668" y="1966"/>
                  </a:lnTo>
                  <a:cubicBezTo>
                    <a:pt x="5680" y="1668"/>
                    <a:pt x="5513" y="1382"/>
                    <a:pt x="5275" y="1251"/>
                  </a:cubicBezTo>
                  <a:lnTo>
                    <a:pt x="4251" y="418"/>
                  </a:lnTo>
                  <a:cubicBezTo>
                    <a:pt x="4120" y="251"/>
                    <a:pt x="3906" y="132"/>
                    <a:pt x="3668" y="120"/>
                  </a:cubicBezTo>
                  <a:lnTo>
                    <a:pt x="965" y="1"/>
                  </a:lnTo>
                  <a:cubicBezTo>
                    <a:pt x="957" y="1"/>
                    <a:pt x="950" y="1"/>
                    <a:pt x="9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897;p63">
              <a:extLst>
                <a:ext uri="{FF2B5EF4-FFF2-40B4-BE49-F238E27FC236}">
                  <a16:creationId xmlns:a16="http://schemas.microsoft.com/office/drawing/2014/main" id="{F87A149A-760C-79A6-86F8-71BD2042BBA4}"/>
                </a:ext>
              </a:extLst>
            </p:cNvPr>
            <p:cNvSpPr/>
            <p:nvPr/>
          </p:nvSpPr>
          <p:spPr>
            <a:xfrm>
              <a:off x="4805350" y="2575725"/>
              <a:ext cx="142000" cy="135775"/>
            </a:xfrm>
            <a:custGeom>
              <a:avLst/>
              <a:gdLst/>
              <a:ahLst/>
              <a:cxnLst/>
              <a:rect l="l" t="t" r="r" b="b"/>
              <a:pathLst>
                <a:path w="5680" h="5431" extrusionOk="0">
                  <a:moveTo>
                    <a:pt x="4418" y="835"/>
                  </a:moveTo>
                  <a:lnTo>
                    <a:pt x="4775" y="1120"/>
                  </a:lnTo>
                  <a:lnTo>
                    <a:pt x="4775" y="1120"/>
                  </a:lnTo>
                  <a:lnTo>
                    <a:pt x="4418" y="1097"/>
                  </a:lnTo>
                  <a:lnTo>
                    <a:pt x="4418" y="918"/>
                  </a:lnTo>
                  <a:lnTo>
                    <a:pt x="4418" y="835"/>
                  </a:lnTo>
                  <a:close/>
                  <a:moveTo>
                    <a:pt x="953" y="204"/>
                  </a:moveTo>
                  <a:lnTo>
                    <a:pt x="3656" y="347"/>
                  </a:lnTo>
                  <a:cubicBezTo>
                    <a:pt x="3727" y="347"/>
                    <a:pt x="3811" y="358"/>
                    <a:pt x="3870" y="382"/>
                  </a:cubicBezTo>
                  <a:lnTo>
                    <a:pt x="4072" y="549"/>
                  </a:lnTo>
                  <a:cubicBezTo>
                    <a:pt x="4156" y="656"/>
                    <a:pt x="4192" y="775"/>
                    <a:pt x="4192" y="918"/>
                  </a:cubicBezTo>
                  <a:lnTo>
                    <a:pt x="4192" y="1097"/>
                  </a:lnTo>
                  <a:lnTo>
                    <a:pt x="2215" y="1013"/>
                  </a:lnTo>
                  <a:cubicBezTo>
                    <a:pt x="2199" y="1012"/>
                    <a:pt x="2183" y="1012"/>
                    <a:pt x="2167" y="1012"/>
                  </a:cubicBezTo>
                  <a:cubicBezTo>
                    <a:pt x="1996" y="1012"/>
                    <a:pt x="1846" y="1069"/>
                    <a:pt x="1715" y="1156"/>
                  </a:cubicBezTo>
                  <a:lnTo>
                    <a:pt x="655" y="287"/>
                  </a:lnTo>
                  <a:cubicBezTo>
                    <a:pt x="739" y="239"/>
                    <a:pt x="846" y="204"/>
                    <a:pt x="953" y="204"/>
                  </a:cubicBezTo>
                  <a:close/>
                  <a:moveTo>
                    <a:pt x="477" y="442"/>
                  </a:moveTo>
                  <a:lnTo>
                    <a:pt x="1548" y="1335"/>
                  </a:lnTo>
                  <a:cubicBezTo>
                    <a:pt x="1453" y="1454"/>
                    <a:pt x="1394" y="1621"/>
                    <a:pt x="1382" y="1787"/>
                  </a:cubicBezTo>
                  <a:lnTo>
                    <a:pt x="1274" y="4097"/>
                  </a:lnTo>
                  <a:lnTo>
                    <a:pt x="774" y="4073"/>
                  </a:lnTo>
                  <a:cubicBezTo>
                    <a:pt x="715" y="4073"/>
                    <a:pt x="667" y="4061"/>
                    <a:pt x="620" y="4049"/>
                  </a:cubicBezTo>
                  <a:lnTo>
                    <a:pt x="298" y="3764"/>
                  </a:lnTo>
                  <a:cubicBezTo>
                    <a:pt x="251" y="3680"/>
                    <a:pt x="239" y="3585"/>
                    <a:pt x="239" y="3478"/>
                  </a:cubicBezTo>
                  <a:lnTo>
                    <a:pt x="358" y="775"/>
                  </a:lnTo>
                  <a:cubicBezTo>
                    <a:pt x="358" y="644"/>
                    <a:pt x="405" y="537"/>
                    <a:pt x="477" y="442"/>
                  </a:cubicBezTo>
                  <a:close/>
                  <a:moveTo>
                    <a:pt x="2182" y="1251"/>
                  </a:moveTo>
                  <a:cubicBezTo>
                    <a:pt x="2189" y="1251"/>
                    <a:pt x="2196" y="1251"/>
                    <a:pt x="2203" y="1251"/>
                  </a:cubicBezTo>
                  <a:lnTo>
                    <a:pt x="4180" y="1335"/>
                  </a:lnTo>
                  <a:lnTo>
                    <a:pt x="4072" y="3645"/>
                  </a:lnTo>
                  <a:cubicBezTo>
                    <a:pt x="4061" y="3935"/>
                    <a:pt x="3822" y="4181"/>
                    <a:pt x="3522" y="4181"/>
                  </a:cubicBezTo>
                  <a:cubicBezTo>
                    <a:pt x="3515" y="4181"/>
                    <a:pt x="3508" y="4181"/>
                    <a:pt x="3501" y="4180"/>
                  </a:cubicBezTo>
                  <a:lnTo>
                    <a:pt x="1513" y="4097"/>
                  </a:lnTo>
                  <a:lnTo>
                    <a:pt x="1620" y="1787"/>
                  </a:lnTo>
                  <a:cubicBezTo>
                    <a:pt x="1631" y="1485"/>
                    <a:pt x="1893" y="1251"/>
                    <a:pt x="2182" y="1251"/>
                  </a:cubicBezTo>
                  <a:close/>
                  <a:moveTo>
                    <a:pt x="941" y="4299"/>
                  </a:moveTo>
                  <a:lnTo>
                    <a:pt x="1263" y="4311"/>
                  </a:lnTo>
                  <a:lnTo>
                    <a:pt x="1263" y="4490"/>
                  </a:lnTo>
                  <a:lnTo>
                    <a:pt x="1263" y="4585"/>
                  </a:lnTo>
                  <a:lnTo>
                    <a:pt x="941" y="4299"/>
                  </a:lnTo>
                  <a:close/>
                  <a:moveTo>
                    <a:pt x="4418" y="1335"/>
                  </a:moveTo>
                  <a:lnTo>
                    <a:pt x="4930" y="1359"/>
                  </a:lnTo>
                  <a:cubicBezTo>
                    <a:pt x="5013" y="1359"/>
                    <a:pt x="5108" y="1382"/>
                    <a:pt x="5180" y="1430"/>
                  </a:cubicBezTo>
                  <a:lnTo>
                    <a:pt x="5323" y="1549"/>
                  </a:lnTo>
                  <a:cubicBezTo>
                    <a:pt x="5418" y="1656"/>
                    <a:pt x="5477" y="1787"/>
                    <a:pt x="5465" y="1930"/>
                  </a:cubicBezTo>
                  <a:lnTo>
                    <a:pt x="5346" y="4645"/>
                  </a:lnTo>
                  <a:cubicBezTo>
                    <a:pt x="5323" y="4776"/>
                    <a:pt x="5287" y="4895"/>
                    <a:pt x="5204" y="4990"/>
                  </a:cubicBezTo>
                  <a:lnTo>
                    <a:pt x="4108" y="4133"/>
                  </a:lnTo>
                  <a:cubicBezTo>
                    <a:pt x="4227" y="4002"/>
                    <a:pt x="4299" y="3835"/>
                    <a:pt x="4311" y="3645"/>
                  </a:cubicBezTo>
                  <a:lnTo>
                    <a:pt x="4418" y="1335"/>
                  </a:lnTo>
                  <a:close/>
                  <a:moveTo>
                    <a:pt x="3930" y="4299"/>
                  </a:moveTo>
                  <a:lnTo>
                    <a:pt x="5025" y="5145"/>
                  </a:lnTo>
                  <a:cubicBezTo>
                    <a:pt x="4960" y="5182"/>
                    <a:pt x="4888" y="5212"/>
                    <a:pt x="4814" y="5212"/>
                  </a:cubicBezTo>
                  <a:cubicBezTo>
                    <a:pt x="4793" y="5212"/>
                    <a:pt x="4772" y="5210"/>
                    <a:pt x="4751" y="5204"/>
                  </a:cubicBezTo>
                  <a:lnTo>
                    <a:pt x="2036" y="5085"/>
                  </a:lnTo>
                  <a:cubicBezTo>
                    <a:pt x="1727" y="5073"/>
                    <a:pt x="1489" y="4811"/>
                    <a:pt x="1501" y="4514"/>
                  </a:cubicBezTo>
                  <a:lnTo>
                    <a:pt x="1501" y="4335"/>
                  </a:lnTo>
                  <a:lnTo>
                    <a:pt x="3477" y="4418"/>
                  </a:lnTo>
                  <a:cubicBezTo>
                    <a:pt x="3644" y="4418"/>
                    <a:pt x="3799" y="4395"/>
                    <a:pt x="3930" y="4299"/>
                  </a:cubicBezTo>
                  <a:close/>
                  <a:moveTo>
                    <a:pt x="941" y="1"/>
                  </a:moveTo>
                  <a:cubicBezTo>
                    <a:pt x="511" y="1"/>
                    <a:pt x="143" y="319"/>
                    <a:pt x="131" y="763"/>
                  </a:cubicBezTo>
                  <a:lnTo>
                    <a:pt x="12" y="3466"/>
                  </a:lnTo>
                  <a:cubicBezTo>
                    <a:pt x="1" y="3811"/>
                    <a:pt x="203" y="4121"/>
                    <a:pt x="524" y="4240"/>
                  </a:cubicBezTo>
                  <a:lnTo>
                    <a:pt x="1501" y="5085"/>
                  </a:lnTo>
                  <a:cubicBezTo>
                    <a:pt x="1632" y="5216"/>
                    <a:pt x="1810" y="5311"/>
                    <a:pt x="2025" y="5311"/>
                  </a:cubicBezTo>
                  <a:lnTo>
                    <a:pt x="4727" y="5431"/>
                  </a:lnTo>
                  <a:cubicBezTo>
                    <a:pt x="4735" y="5431"/>
                    <a:pt x="4743" y="5431"/>
                    <a:pt x="4750" y="5431"/>
                  </a:cubicBezTo>
                  <a:cubicBezTo>
                    <a:pt x="5181" y="5431"/>
                    <a:pt x="5537" y="5101"/>
                    <a:pt x="5549" y="4669"/>
                  </a:cubicBezTo>
                  <a:lnTo>
                    <a:pt x="5668" y="1966"/>
                  </a:lnTo>
                  <a:cubicBezTo>
                    <a:pt x="5680" y="1668"/>
                    <a:pt x="5525" y="1382"/>
                    <a:pt x="5287" y="1251"/>
                  </a:cubicBezTo>
                  <a:lnTo>
                    <a:pt x="4251" y="418"/>
                  </a:lnTo>
                  <a:cubicBezTo>
                    <a:pt x="4120" y="251"/>
                    <a:pt x="3918" y="132"/>
                    <a:pt x="3680" y="120"/>
                  </a:cubicBezTo>
                  <a:lnTo>
                    <a:pt x="965" y="1"/>
                  </a:lnTo>
                  <a:cubicBezTo>
                    <a:pt x="957" y="1"/>
                    <a:pt x="949" y="1"/>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898;p63">
              <a:extLst>
                <a:ext uri="{FF2B5EF4-FFF2-40B4-BE49-F238E27FC236}">
                  <a16:creationId xmlns:a16="http://schemas.microsoft.com/office/drawing/2014/main" id="{BEDBBB3E-D92A-244B-C8B7-6831AC16BB83}"/>
                </a:ext>
              </a:extLst>
            </p:cNvPr>
            <p:cNvSpPr/>
            <p:nvPr/>
          </p:nvSpPr>
          <p:spPr>
            <a:xfrm>
              <a:off x="4687775" y="2262900"/>
              <a:ext cx="16100" cy="78925"/>
            </a:xfrm>
            <a:custGeom>
              <a:avLst/>
              <a:gdLst/>
              <a:ahLst/>
              <a:cxnLst/>
              <a:rect l="l" t="t" r="r" b="b"/>
              <a:pathLst>
                <a:path w="644" h="3157" extrusionOk="0">
                  <a:moveTo>
                    <a:pt x="112" y="0"/>
                  </a:moveTo>
                  <a:cubicBezTo>
                    <a:pt x="111" y="0"/>
                    <a:pt x="109" y="0"/>
                    <a:pt x="108" y="1"/>
                  </a:cubicBezTo>
                  <a:cubicBezTo>
                    <a:pt x="1" y="13"/>
                    <a:pt x="1" y="727"/>
                    <a:pt x="120" y="1608"/>
                  </a:cubicBezTo>
                  <a:cubicBezTo>
                    <a:pt x="238" y="2458"/>
                    <a:pt x="414" y="3156"/>
                    <a:pt x="533" y="3156"/>
                  </a:cubicBezTo>
                  <a:cubicBezTo>
                    <a:pt x="534" y="3156"/>
                    <a:pt x="535" y="3156"/>
                    <a:pt x="536" y="3156"/>
                  </a:cubicBezTo>
                  <a:cubicBezTo>
                    <a:pt x="643" y="3132"/>
                    <a:pt x="643" y="2418"/>
                    <a:pt x="524" y="1549"/>
                  </a:cubicBezTo>
                  <a:cubicBezTo>
                    <a:pt x="407" y="694"/>
                    <a:pt x="210" y="0"/>
                    <a:pt x="11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899;p63">
              <a:extLst>
                <a:ext uri="{FF2B5EF4-FFF2-40B4-BE49-F238E27FC236}">
                  <a16:creationId xmlns:a16="http://schemas.microsoft.com/office/drawing/2014/main" id="{A3FC3147-F831-5664-70DD-C9F251194974}"/>
                </a:ext>
              </a:extLst>
            </p:cNvPr>
            <p:cNvSpPr/>
            <p:nvPr/>
          </p:nvSpPr>
          <p:spPr>
            <a:xfrm>
              <a:off x="4919950" y="2230750"/>
              <a:ext cx="16100" cy="78925"/>
            </a:xfrm>
            <a:custGeom>
              <a:avLst/>
              <a:gdLst/>
              <a:ahLst/>
              <a:cxnLst/>
              <a:rect l="l" t="t" r="r" b="b"/>
              <a:pathLst>
                <a:path w="644" h="3157" extrusionOk="0">
                  <a:moveTo>
                    <a:pt x="110" y="1"/>
                  </a:moveTo>
                  <a:cubicBezTo>
                    <a:pt x="109" y="1"/>
                    <a:pt x="108" y="1"/>
                    <a:pt x="108" y="1"/>
                  </a:cubicBezTo>
                  <a:cubicBezTo>
                    <a:pt x="0" y="13"/>
                    <a:pt x="0" y="727"/>
                    <a:pt x="119" y="1608"/>
                  </a:cubicBezTo>
                  <a:cubicBezTo>
                    <a:pt x="238" y="2470"/>
                    <a:pt x="426" y="3156"/>
                    <a:pt x="533" y="3156"/>
                  </a:cubicBezTo>
                  <a:cubicBezTo>
                    <a:pt x="534" y="3156"/>
                    <a:pt x="535" y="3156"/>
                    <a:pt x="536" y="3156"/>
                  </a:cubicBezTo>
                  <a:cubicBezTo>
                    <a:pt x="643" y="3144"/>
                    <a:pt x="643" y="2430"/>
                    <a:pt x="524" y="1549"/>
                  </a:cubicBezTo>
                  <a:cubicBezTo>
                    <a:pt x="406" y="699"/>
                    <a:pt x="206" y="1"/>
                    <a:pt x="110"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00;p63">
              <a:extLst>
                <a:ext uri="{FF2B5EF4-FFF2-40B4-BE49-F238E27FC236}">
                  <a16:creationId xmlns:a16="http://schemas.microsoft.com/office/drawing/2014/main" id="{416BD90E-78CA-F1B0-0374-6B257E636FF8}"/>
                </a:ext>
              </a:extLst>
            </p:cNvPr>
            <p:cNvSpPr/>
            <p:nvPr/>
          </p:nvSpPr>
          <p:spPr>
            <a:xfrm>
              <a:off x="4741650" y="2277800"/>
              <a:ext cx="142600" cy="85475"/>
            </a:xfrm>
            <a:custGeom>
              <a:avLst/>
              <a:gdLst/>
              <a:ahLst/>
              <a:cxnLst/>
              <a:rect l="l" t="t" r="r" b="b"/>
              <a:pathLst>
                <a:path w="5704" h="3419" extrusionOk="0">
                  <a:moveTo>
                    <a:pt x="5430" y="0"/>
                  </a:moveTo>
                  <a:lnTo>
                    <a:pt x="1" y="750"/>
                  </a:lnTo>
                  <a:cubicBezTo>
                    <a:pt x="1" y="845"/>
                    <a:pt x="12" y="953"/>
                    <a:pt x="36" y="1036"/>
                  </a:cubicBezTo>
                  <a:cubicBezTo>
                    <a:pt x="222" y="2413"/>
                    <a:pt x="1400" y="3418"/>
                    <a:pt x="2771" y="3418"/>
                  </a:cubicBezTo>
                  <a:cubicBezTo>
                    <a:pt x="2894" y="3418"/>
                    <a:pt x="3018" y="3410"/>
                    <a:pt x="3144" y="3393"/>
                  </a:cubicBezTo>
                  <a:cubicBezTo>
                    <a:pt x="4644" y="3179"/>
                    <a:pt x="5704" y="1798"/>
                    <a:pt x="5489" y="274"/>
                  </a:cubicBezTo>
                  <a:cubicBezTo>
                    <a:pt x="5477" y="179"/>
                    <a:pt x="5466" y="83"/>
                    <a:pt x="5430"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01;p63">
              <a:extLst>
                <a:ext uri="{FF2B5EF4-FFF2-40B4-BE49-F238E27FC236}">
                  <a16:creationId xmlns:a16="http://schemas.microsoft.com/office/drawing/2014/main" id="{D4A19580-7B10-D425-93DD-54D807C42EA4}"/>
                </a:ext>
              </a:extLst>
            </p:cNvPr>
            <p:cNvSpPr/>
            <p:nvPr/>
          </p:nvSpPr>
          <p:spPr>
            <a:xfrm>
              <a:off x="4768150" y="2309150"/>
              <a:ext cx="97350" cy="54050"/>
            </a:xfrm>
            <a:custGeom>
              <a:avLst/>
              <a:gdLst/>
              <a:ahLst/>
              <a:cxnLst/>
              <a:rect l="l" t="t" r="r" b="b"/>
              <a:pathLst>
                <a:path w="3894" h="2162" extrusionOk="0">
                  <a:moveTo>
                    <a:pt x="2063" y="0"/>
                  </a:moveTo>
                  <a:cubicBezTo>
                    <a:pt x="1968" y="0"/>
                    <a:pt x="1871" y="7"/>
                    <a:pt x="1774" y="20"/>
                  </a:cubicBezTo>
                  <a:cubicBezTo>
                    <a:pt x="893" y="139"/>
                    <a:pt x="226" y="782"/>
                    <a:pt x="0" y="1580"/>
                  </a:cubicBezTo>
                  <a:cubicBezTo>
                    <a:pt x="472" y="1951"/>
                    <a:pt x="1079" y="2162"/>
                    <a:pt x="1714" y="2162"/>
                  </a:cubicBezTo>
                  <a:cubicBezTo>
                    <a:pt x="1833" y="2162"/>
                    <a:pt x="1952" y="2154"/>
                    <a:pt x="2072" y="2139"/>
                  </a:cubicBezTo>
                  <a:cubicBezTo>
                    <a:pt x="2822" y="2032"/>
                    <a:pt x="3477" y="1616"/>
                    <a:pt x="3894" y="1044"/>
                  </a:cubicBezTo>
                  <a:cubicBezTo>
                    <a:pt x="3513" y="409"/>
                    <a:pt x="2822" y="0"/>
                    <a:pt x="2063"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02;p63">
              <a:extLst>
                <a:ext uri="{FF2B5EF4-FFF2-40B4-BE49-F238E27FC236}">
                  <a16:creationId xmlns:a16="http://schemas.microsoft.com/office/drawing/2014/main" id="{414DEC20-C7FD-FACC-156D-CB3794FBAF6E}"/>
                </a:ext>
              </a:extLst>
            </p:cNvPr>
            <p:cNvSpPr/>
            <p:nvPr/>
          </p:nvSpPr>
          <p:spPr>
            <a:xfrm>
              <a:off x="4518700" y="2095950"/>
              <a:ext cx="548600" cy="120175"/>
            </a:xfrm>
            <a:custGeom>
              <a:avLst/>
              <a:gdLst/>
              <a:ahLst/>
              <a:cxnLst/>
              <a:rect l="l" t="t" r="r" b="b"/>
              <a:pathLst>
                <a:path w="21944" h="4807" extrusionOk="0">
                  <a:moveTo>
                    <a:pt x="20832" y="0"/>
                  </a:moveTo>
                  <a:cubicBezTo>
                    <a:pt x="20782" y="0"/>
                    <a:pt x="20732" y="4"/>
                    <a:pt x="20682" y="11"/>
                  </a:cubicBezTo>
                  <a:lnTo>
                    <a:pt x="977" y="2726"/>
                  </a:lnTo>
                  <a:cubicBezTo>
                    <a:pt x="394" y="2809"/>
                    <a:pt x="1" y="3345"/>
                    <a:pt x="84" y="3905"/>
                  </a:cubicBezTo>
                  <a:cubicBezTo>
                    <a:pt x="150" y="4441"/>
                    <a:pt x="608" y="4806"/>
                    <a:pt x="1116" y="4806"/>
                  </a:cubicBezTo>
                  <a:cubicBezTo>
                    <a:pt x="1161" y="4806"/>
                    <a:pt x="1206" y="4803"/>
                    <a:pt x="1251" y="4798"/>
                  </a:cubicBezTo>
                  <a:lnTo>
                    <a:pt x="20980" y="2071"/>
                  </a:lnTo>
                  <a:cubicBezTo>
                    <a:pt x="21539" y="2000"/>
                    <a:pt x="21944" y="1464"/>
                    <a:pt x="21849" y="904"/>
                  </a:cubicBezTo>
                  <a:cubicBezTo>
                    <a:pt x="21784" y="373"/>
                    <a:pt x="21334" y="0"/>
                    <a:pt x="2083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3833;p63">
            <a:extLst>
              <a:ext uri="{FF2B5EF4-FFF2-40B4-BE49-F238E27FC236}">
                <a16:creationId xmlns:a16="http://schemas.microsoft.com/office/drawing/2014/main" id="{B356FFFB-811B-4892-3CAD-73E8628C3DA4}"/>
              </a:ext>
            </a:extLst>
          </p:cNvPr>
          <p:cNvGrpSpPr/>
          <p:nvPr/>
        </p:nvGrpSpPr>
        <p:grpSpPr>
          <a:xfrm>
            <a:off x="8939286" y="4636861"/>
            <a:ext cx="500137" cy="563099"/>
            <a:chOff x="783125" y="1726500"/>
            <a:chExt cx="838825" cy="944425"/>
          </a:xfrm>
        </p:grpSpPr>
        <p:sp>
          <p:nvSpPr>
            <p:cNvPr id="101" name="Google Shape;3834;p63">
              <a:extLst>
                <a:ext uri="{FF2B5EF4-FFF2-40B4-BE49-F238E27FC236}">
                  <a16:creationId xmlns:a16="http://schemas.microsoft.com/office/drawing/2014/main" id="{B2232535-0737-4C7F-F9A2-06ED94235E73}"/>
                </a:ext>
              </a:extLst>
            </p:cNvPr>
            <p:cNvSpPr/>
            <p:nvPr/>
          </p:nvSpPr>
          <p:spPr>
            <a:xfrm>
              <a:off x="783125" y="1726500"/>
              <a:ext cx="838825" cy="944425"/>
            </a:xfrm>
            <a:custGeom>
              <a:avLst/>
              <a:gdLst/>
              <a:ahLst/>
              <a:cxnLst/>
              <a:rect l="l" t="t" r="r" b="b"/>
              <a:pathLst>
                <a:path w="33553" h="37777" extrusionOk="0">
                  <a:moveTo>
                    <a:pt x="24381" y="1"/>
                  </a:moveTo>
                  <a:cubicBezTo>
                    <a:pt x="24118" y="1"/>
                    <a:pt x="23849" y="50"/>
                    <a:pt x="23587" y="157"/>
                  </a:cubicBezTo>
                  <a:lnTo>
                    <a:pt x="17264" y="2645"/>
                  </a:lnTo>
                  <a:cubicBezTo>
                    <a:pt x="17145" y="2681"/>
                    <a:pt x="17026" y="2740"/>
                    <a:pt x="16895" y="2835"/>
                  </a:cubicBezTo>
                  <a:cubicBezTo>
                    <a:pt x="16860" y="2859"/>
                    <a:pt x="16824" y="2883"/>
                    <a:pt x="16800" y="2895"/>
                  </a:cubicBezTo>
                  <a:cubicBezTo>
                    <a:pt x="16717" y="2955"/>
                    <a:pt x="16657" y="3014"/>
                    <a:pt x="16586" y="3074"/>
                  </a:cubicBezTo>
                  <a:lnTo>
                    <a:pt x="16491" y="3157"/>
                  </a:lnTo>
                  <a:cubicBezTo>
                    <a:pt x="16431" y="3240"/>
                    <a:pt x="16360" y="3312"/>
                    <a:pt x="16312" y="3383"/>
                  </a:cubicBezTo>
                  <a:cubicBezTo>
                    <a:pt x="16300" y="3419"/>
                    <a:pt x="16264" y="3443"/>
                    <a:pt x="16252" y="3478"/>
                  </a:cubicBezTo>
                  <a:cubicBezTo>
                    <a:pt x="16181" y="3597"/>
                    <a:pt x="16121" y="3693"/>
                    <a:pt x="16074" y="3812"/>
                  </a:cubicBezTo>
                  <a:cubicBezTo>
                    <a:pt x="15943" y="4157"/>
                    <a:pt x="15883" y="4514"/>
                    <a:pt x="15931" y="4871"/>
                  </a:cubicBezTo>
                  <a:lnTo>
                    <a:pt x="16026" y="5800"/>
                  </a:lnTo>
                  <a:lnTo>
                    <a:pt x="15109" y="6038"/>
                  </a:lnTo>
                  <a:cubicBezTo>
                    <a:pt x="13640" y="4118"/>
                    <a:pt x="11284" y="3014"/>
                    <a:pt x="8830" y="3014"/>
                  </a:cubicBezTo>
                  <a:cubicBezTo>
                    <a:pt x="8103" y="3014"/>
                    <a:pt x="7368" y="3110"/>
                    <a:pt x="6644" y="3312"/>
                  </a:cubicBezTo>
                  <a:cubicBezTo>
                    <a:pt x="6222" y="2713"/>
                    <a:pt x="5773" y="2525"/>
                    <a:pt x="5380" y="2525"/>
                  </a:cubicBezTo>
                  <a:cubicBezTo>
                    <a:pt x="5242" y="2525"/>
                    <a:pt x="5110" y="2548"/>
                    <a:pt x="4989" y="2585"/>
                  </a:cubicBezTo>
                  <a:lnTo>
                    <a:pt x="4882" y="2609"/>
                  </a:lnTo>
                  <a:lnTo>
                    <a:pt x="4799" y="2657"/>
                  </a:lnTo>
                  <a:cubicBezTo>
                    <a:pt x="4441" y="2800"/>
                    <a:pt x="3751" y="3276"/>
                    <a:pt x="4048" y="4550"/>
                  </a:cubicBezTo>
                  <a:cubicBezTo>
                    <a:pt x="1346" y="6431"/>
                    <a:pt x="0" y="9729"/>
                    <a:pt x="762" y="12861"/>
                  </a:cubicBezTo>
                  <a:lnTo>
                    <a:pt x="1012" y="13884"/>
                  </a:lnTo>
                  <a:lnTo>
                    <a:pt x="2072" y="13849"/>
                  </a:lnTo>
                  <a:cubicBezTo>
                    <a:pt x="3572" y="13789"/>
                    <a:pt x="5049" y="13575"/>
                    <a:pt x="6454" y="13206"/>
                  </a:cubicBezTo>
                  <a:cubicBezTo>
                    <a:pt x="6787" y="13111"/>
                    <a:pt x="7132" y="13015"/>
                    <a:pt x="7477" y="12896"/>
                  </a:cubicBezTo>
                  <a:lnTo>
                    <a:pt x="8323" y="15004"/>
                  </a:lnTo>
                  <a:cubicBezTo>
                    <a:pt x="7597" y="15194"/>
                    <a:pt x="6870" y="15397"/>
                    <a:pt x="6156" y="15587"/>
                  </a:cubicBezTo>
                  <a:lnTo>
                    <a:pt x="5834" y="15670"/>
                  </a:lnTo>
                  <a:lnTo>
                    <a:pt x="4370" y="16075"/>
                  </a:lnTo>
                  <a:lnTo>
                    <a:pt x="3751" y="16242"/>
                  </a:lnTo>
                  <a:lnTo>
                    <a:pt x="3513" y="16837"/>
                  </a:lnTo>
                  <a:cubicBezTo>
                    <a:pt x="2298" y="19897"/>
                    <a:pt x="2108" y="23219"/>
                    <a:pt x="2953" y="26434"/>
                  </a:cubicBezTo>
                  <a:cubicBezTo>
                    <a:pt x="4757" y="33248"/>
                    <a:pt x="10870" y="37776"/>
                    <a:pt x="17517" y="37776"/>
                  </a:cubicBezTo>
                  <a:cubicBezTo>
                    <a:pt x="18768" y="37776"/>
                    <a:pt x="20037" y="37616"/>
                    <a:pt x="21301" y="37280"/>
                  </a:cubicBezTo>
                  <a:cubicBezTo>
                    <a:pt x="21515" y="37221"/>
                    <a:pt x="21729" y="37161"/>
                    <a:pt x="21967" y="37090"/>
                  </a:cubicBezTo>
                  <a:cubicBezTo>
                    <a:pt x="22015" y="37078"/>
                    <a:pt x="22075" y="37066"/>
                    <a:pt x="22122" y="37042"/>
                  </a:cubicBezTo>
                  <a:lnTo>
                    <a:pt x="22182" y="37030"/>
                  </a:lnTo>
                  <a:cubicBezTo>
                    <a:pt x="22325" y="36983"/>
                    <a:pt x="22491" y="36923"/>
                    <a:pt x="22646" y="36863"/>
                  </a:cubicBezTo>
                  <a:lnTo>
                    <a:pt x="22860" y="36780"/>
                  </a:lnTo>
                  <a:lnTo>
                    <a:pt x="23313" y="36602"/>
                  </a:lnTo>
                  <a:lnTo>
                    <a:pt x="23372" y="36566"/>
                  </a:lnTo>
                  <a:cubicBezTo>
                    <a:pt x="23420" y="36554"/>
                    <a:pt x="23456" y="36530"/>
                    <a:pt x="23515" y="36506"/>
                  </a:cubicBezTo>
                  <a:cubicBezTo>
                    <a:pt x="23741" y="36411"/>
                    <a:pt x="23932" y="36316"/>
                    <a:pt x="24134" y="36232"/>
                  </a:cubicBezTo>
                  <a:cubicBezTo>
                    <a:pt x="24158" y="36209"/>
                    <a:pt x="24170" y="36197"/>
                    <a:pt x="24206" y="36185"/>
                  </a:cubicBezTo>
                  <a:cubicBezTo>
                    <a:pt x="24384" y="36090"/>
                    <a:pt x="24563" y="36006"/>
                    <a:pt x="24730" y="35899"/>
                  </a:cubicBezTo>
                  <a:cubicBezTo>
                    <a:pt x="24789" y="35875"/>
                    <a:pt x="24825" y="35840"/>
                    <a:pt x="24884" y="35816"/>
                  </a:cubicBezTo>
                  <a:lnTo>
                    <a:pt x="24932" y="35780"/>
                  </a:lnTo>
                  <a:cubicBezTo>
                    <a:pt x="25051" y="35709"/>
                    <a:pt x="25182" y="35637"/>
                    <a:pt x="25301" y="35554"/>
                  </a:cubicBezTo>
                  <a:cubicBezTo>
                    <a:pt x="25384" y="35518"/>
                    <a:pt x="25456" y="35470"/>
                    <a:pt x="25527" y="35411"/>
                  </a:cubicBezTo>
                  <a:cubicBezTo>
                    <a:pt x="25646" y="35339"/>
                    <a:pt x="25765" y="35256"/>
                    <a:pt x="25873" y="35173"/>
                  </a:cubicBezTo>
                  <a:lnTo>
                    <a:pt x="25920" y="35137"/>
                  </a:lnTo>
                  <a:cubicBezTo>
                    <a:pt x="25980" y="35113"/>
                    <a:pt x="26016" y="35066"/>
                    <a:pt x="26075" y="35018"/>
                  </a:cubicBezTo>
                  <a:cubicBezTo>
                    <a:pt x="26242" y="34899"/>
                    <a:pt x="26397" y="34780"/>
                    <a:pt x="26551" y="34661"/>
                  </a:cubicBezTo>
                  <a:cubicBezTo>
                    <a:pt x="26611" y="34625"/>
                    <a:pt x="26658" y="34577"/>
                    <a:pt x="26718" y="34530"/>
                  </a:cubicBezTo>
                  <a:lnTo>
                    <a:pt x="26766" y="34482"/>
                  </a:lnTo>
                  <a:cubicBezTo>
                    <a:pt x="26873" y="34399"/>
                    <a:pt x="26992" y="34304"/>
                    <a:pt x="27087" y="34220"/>
                  </a:cubicBezTo>
                  <a:cubicBezTo>
                    <a:pt x="27170" y="34161"/>
                    <a:pt x="27230" y="34101"/>
                    <a:pt x="27301" y="34030"/>
                  </a:cubicBezTo>
                  <a:lnTo>
                    <a:pt x="27313" y="34006"/>
                  </a:lnTo>
                  <a:cubicBezTo>
                    <a:pt x="27409" y="33935"/>
                    <a:pt x="27480" y="33863"/>
                    <a:pt x="27563" y="33768"/>
                  </a:cubicBezTo>
                  <a:cubicBezTo>
                    <a:pt x="27647" y="33696"/>
                    <a:pt x="27730" y="33625"/>
                    <a:pt x="27801" y="33554"/>
                  </a:cubicBezTo>
                  <a:lnTo>
                    <a:pt x="28028" y="33327"/>
                  </a:lnTo>
                  <a:lnTo>
                    <a:pt x="28075" y="33280"/>
                  </a:lnTo>
                  <a:cubicBezTo>
                    <a:pt x="28135" y="33208"/>
                    <a:pt x="28206" y="33149"/>
                    <a:pt x="28266" y="33077"/>
                  </a:cubicBezTo>
                  <a:cubicBezTo>
                    <a:pt x="28313" y="33030"/>
                    <a:pt x="28361" y="32982"/>
                    <a:pt x="28397" y="32923"/>
                  </a:cubicBezTo>
                  <a:lnTo>
                    <a:pt x="28444" y="32863"/>
                  </a:lnTo>
                  <a:cubicBezTo>
                    <a:pt x="28611" y="32684"/>
                    <a:pt x="28754" y="32506"/>
                    <a:pt x="28909" y="32315"/>
                  </a:cubicBezTo>
                  <a:lnTo>
                    <a:pt x="28956" y="32268"/>
                  </a:lnTo>
                  <a:cubicBezTo>
                    <a:pt x="28980" y="32220"/>
                    <a:pt x="29028" y="32184"/>
                    <a:pt x="29052" y="32137"/>
                  </a:cubicBezTo>
                  <a:cubicBezTo>
                    <a:pt x="29147" y="32030"/>
                    <a:pt x="29218" y="31910"/>
                    <a:pt x="29314" y="31803"/>
                  </a:cubicBezTo>
                  <a:lnTo>
                    <a:pt x="29445" y="31625"/>
                  </a:lnTo>
                  <a:cubicBezTo>
                    <a:pt x="29528" y="31506"/>
                    <a:pt x="29611" y="31410"/>
                    <a:pt x="29695" y="31291"/>
                  </a:cubicBezTo>
                  <a:lnTo>
                    <a:pt x="29790" y="31137"/>
                  </a:lnTo>
                  <a:cubicBezTo>
                    <a:pt x="30087" y="30708"/>
                    <a:pt x="30349" y="30244"/>
                    <a:pt x="30588" y="29779"/>
                  </a:cubicBezTo>
                  <a:lnTo>
                    <a:pt x="30599" y="29755"/>
                  </a:lnTo>
                  <a:cubicBezTo>
                    <a:pt x="30683" y="29601"/>
                    <a:pt x="30754" y="29446"/>
                    <a:pt x="30826" y="29291"/>
                  </a:cubicBezTo>
                  <a:lnTo>
                    <a:pt x="30873" y="29208"/>
                  </a:lnTo>
                  <a:cubicBezTo>
                    <a:pt x="30945" y="29041"/>
                    <a:pt x="31016" y="28886"/>
                    <a:pt x="31099" y="28732"/>
                  </a:cubicBezTo>
                  <a:lnTo>
                    <a:pt x="31111" y="28708"/>
                  </a:lnTo>
                  <a:cubicBezTo>
                    <a:pt x="31409" y="28017"/>
                    <a:pt x="31659" y="27303"/>
                    <a:pt x="31850" y="26553"/>
                  </a:cubicBezTo>
                  <a:lnTo>
                    <a:pt x="31873" y="26505"/>
                  </a:lnTo>
                  <a:cubicBezTo>
                    <a:pt x="32112" y="25576"/>
                    <a:pt x="32266" y="24600"/>
                    <a:pt x="32326" y="23636"/>
                  </a:cubicBezTo>
                  <a:cubicBezTo>
                    <a:pt x="32433" y="21981"/>
                    <a:pt x="32266" y="20338"/>
                    <a:pt x="31838" y="18730"/>
                  </a:cubicBezTo>
                  <a:cubicBezTo>
                    <a:pt x="31659" y="18075"/>
                    <a:pt x="31433" y="17421"/>
                    <a:pt x="31183" y="16778"/>
                  </a:cubicBezTo>
                  <a:lnTo>
                    <a:pt x="31230" y="16551"/>
                  </a:lnTo>
                  <a:cubicBezTo>
                    <a:pt x="31278" y="16540"/>
                    <a:pt x="31314" y="16540"/>
                    <a:pt x="31350" y="16528"/>
                  </a:cubicBezTo>
                  <a:cubicBezTo>
                    <a:pt x="32326" y="16266"/>
                    <a:pt x="33028" y="15516"/>
                    <a:pt x="33302" y="14456"/>
                  </a:cubicBezTo>
                  <a:cubicBezTo>
                    <a:pt x="33552" y="13337"/>
                    <a:pt x="33195" y="12289"/>
                    <a:pt x="32362" y="11610"/>
                  </a:cubicBezTo>
                  <a:cubicBezTo>
                    <a:pt x="32481" y="11277"/>
                    <a:pt x="32504" y="10979"/>
                    <a:pt x="32493" y="10717"/>
                  </a:cubicBezTo>
                  <a:cubicBezTo>
                    <a:pt x="32481" y="10003"/>
                    <a:pt x="32171" y="9312"/>
                    <a:pt x="31611" y="8765"/>
                  </a:cubicBezTo>
                  <a:cubicBezTo>
                    <a:pt x="31054" y="8216"/>
                    <a:pt x="30368" y="7919"/>
                    <a:pt x="29655" y="7919"/>
                  </a:cubicBezTo>
                  <a:cubicBezTo>
                    <a:pt x="29424" y="7919"/>
                    <a:pt x="29190" y="7951"/>
                    <a:pt x="28956" y="8015"/>
                  </a:cubicBezTo>
                  <a:cubicBezTo>
                    <a:pt x="28861" y="8039"/>
                    <a:pt x="28754" y="8074"/>
                    <a:pt x="28671" y="8098"/>
                  </a:cubicBezTo>
                  <a:cubicBezTo>
                    <a:pt x="28152" y="7517"/>
                    <a:pt x="27445" y="7191"/>
                    <a:pt x="26651" y="7191"/>
                  </a:cubicBezTo>
                  <a:cubicBezTo>
                    <a:pt x="26388" y="7191"/>
                    <a:pt x="26115" y="7226"/>
                    <a:pt x="25837" y="7300"/>
                  </a:cubicBezTo>
                  <a:cubicBezTo>
                    <a:pt x="24634" y="7622"/>
                    <a:pt x="23860" y="8539"/>
                    <a:pt x="23741" y="9658"/>
                  </a:cubicBezTo>
                  <a:cubicBezTo>
                    <a:pt x="22670" y="9860"/>
                    <a:pt x="21848" y="10646"/>
                    <a:pt x="21563" y="11741"/>
                  </a:cubicBezTo>
                  <a:cubicBezTo>
                    <a:pt x="21396" y="11789"/>
                    <a:pt x="21229" y="11825"/>
                    <a:pt x="21051" y="11872"/>
                  </a:cubicBezTo>
                  <a:lnTo>
                    <a:pt x="20360" y="6003"/>
                  </a:lnTo>
                  <a:lnTo>
                    <a:pt x="25158" y="4133"/>
                  </a:lnTo>
                  <a:cubicBezTo>
                    <a:pt x="26254" y="3693"/>
                    <a:pt x="26789" y="2466"/>
                    <a:pt x="26361" y="1359"/>
                  </a:cubicBezTo>
                  <a:cubicBezTo>
                    <a:pt x="26033" y="530"/>
                    <a:pt x="25238" y="1"/>
                    <a:pt x="243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835;p63">
              <a:extLst>
                <a:ext uri="{FF2B5EF4-FFF2-40B4-BE49-F238E27FC236}">
                  <a16:creationId xmlns:a16="http://schemas.microsoft.com/office/drawing/2014/main" id="{4D739898-BC08-9A25-2948-362D0594869C}"/>
                </a:ext>
              </a:extLst>
            </p:cNvPr>
            <p:cNvSpPr/>
            <p:nvPr/>
          </p:nvSpPr>
          <p:spPr>
            <a:xfrm>
              <a:off x="957850" y="1927150"/>
              <a:ext cx="128300" cy="289650"/>
            </a:xfrm>
            <a:custGeom>
              <a:avLst/>
              <a:gdLst/>
              <a:ahLst/>
              <a:cxnLst/>
              <a:rect l="l" t="t" r="r" b="b"/>
              <a:pathLst>
                <a:path w="5132" h="11586" extrusionOk="0">
                  <a:moveTo>
                    <a:pt x="596" y="1"/>
                  </a:moveTo>
                  <a:lnTo>
                    <a:pt x="0" y="239"/>
                  </a:lnTo>
                  <a:lnTo>
                    <a:pt x="4537" y="11585"/>
                  </a:lnTo>
                  <a:lnTo>
                    <a:pt x="5132" y="11347"/>
                  </a:lnTo>
                  <a:lnTo>
                    <a:pt x="596" y="1"/>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836;p63">
              <a:extLst>
                <a:ext uri="{FF2B5EF4-FFF2-40B4-BE49-F238E27FC236}">
                  <a16:creationId xmlns:a16="http://schemas.microsoft.com/office/drawing/2014/main" id="{A37D0671-1471-3935-E161-D1FDF66FCA00}"/>
                </a:ext>
              </a:extLst>
            </p:cNvPr>
            <p:cNvSpPr/>
            <p:nvPr/>
          </p:nvSpPr>
          <p:spPr>
            <a:xfrm>
              <a:off x="912600" y="1821725"/>
              <a:ext cx="24725" cy="43350"/>
            </a:xfrm>
            <a:custGeom>
              <a:avLst/>
              <a:gdLst/>
              <a:ahLst/>
              <a:cxnLst/>
              <a:rect l="l" t="t" r="r" b="b"/>
              <a:pathLst>
                <a:path w="989" h="1734" extrusionOk="0">
                  <a:moveTo>
                    <a:pt x="138" y="0"/>
                  </a:moveTo>
                  <a:cubicBezTo>
                    <a:pt x="132" y="0"/>
                    <a:pt x="125" y="1"/>
                    <a:pt x="120" y="3"/>
                  </a:cubicBezTo>
                  <a:cubicBezTo>
                    <a:pt x="1" y="50"/>
                    <a:pt x="84" y="479"/>
                    <a:pt x="286" y="955"/>
                  </a:cubicBezTo>
                  <a:cubicBezTo>
                    <a:pt x="487" y="1402"/>
                    <a:pt x="730" y="1734"/>
                    <a:pt x="848" y="1734"/>
                  </a:cubicBezTo>
                  <a:cubicBezTo>
                    <a:pt x="856" y="1734"/>
                    <a:pt x="863" y="1732"/>
                    <a:pt x="870" y="1729"/>
                  </a:cubicBezTo>
                  <a:cubicBezTo>
                    <a:pt x="989" y="1682"/>
                    <a:pt x="917" y="1253"/>
                    <a:pt x="703" y="777"/>
                  </a:cubicBezTo>
                  <a:cubicBezTo>
                    <a:pt x="511" y="324"/>
                    <a:pt x="264" y="0"/>
                    <a:pt x="138"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837;p63">
              <a:extLst>
                <a:ext uri="{FF2B5EF4-FFF2-40B4-BE49-F238E27FC236}">
                  <a16:creationId xmlns:a16="http://schemas.microsoft.com/office/drawing/2014/main" id="{FFA727EC-4D10-A92A-ECCE-3D54D5177CCF}"/>
                </a:ext>
              </a:extLst>
            </p:cNvPr>
            <p:cNvSpPr/>
            <p:nvPr/>
          </p:nvSpPr>
          <p:spPr>
            <a:xfrm>
              <a:off x="815575" y="1833775"/>
              <a:ext cx="328625" cy="206500"/>
            </a:xfrm>
            <a:custGeom>
              <a:avLst/>
              <a:gdLst/>
              <a:ahLst/>
              <a:cxnLst/>
              <a:rect l="l" t="t" r="r" b="b"/>
              <a:pathLst>
                <a:path w="13145" h="8260" extrusionOk="0">
                  <a:moveTo>
                    <a:pt x="7584" y="0"/>
                  </a:moveTo>
                  <a:cubicBezTo>
                    <a:pt x="6569" y="0"/>
                    <a:pt x="5528" y="221"/>
                    <a:pt x="4536" y="688"/>
                  </a:cubicBezTo>
                  <a:cubicBezTo>
                    <a:pt x="1536" y="2093"/>
                    <a:pt x="0" y="5319"/>
                    <a:pt x="703" y="8260"/>
                  </a:cubicBezTo>
                  <a:cubicBezTo>
                    <a:pt x="3108" y="8177"/>
                    <a:pt x="5477" y="7653"/>
                    <a:pt x="7775" y="6581"/>
                  </a:cubicBezTo>
                  <a:cubicBezTo>
                    <a:pt x="9763" y="5641"/>
                    <a:pt x="11549" y="4450"/>
                    <a:pt x="13145" y="3009"/>
                  </a:cubicBezTo>
                  <a:cubicBezTo>
                    <a:pt x="11963" y="1089"/>
                    <a:pt x="9836" y="0"/>
                    <a:pt x="7584" y="0"/>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838;p63">
              <a:extLst>
                <a:ext uri="{FF2B5EF4-FFF2-40B4-BE49-F238E27FC236}">
                  <a16:creationId xmlns:a16="http://schemas.microsoft.com/office/drawing/2014/main" id="{8CE1521A-31B8-350F-510B-80DA041763E3}"/>
                </a:ext>
              </a:extLst>
            </p:cNvPr>
            <p:cNvSpPr/>
            <p:nvPr/>
          </p:nvSpPr>
          <p:spPr>
            <a:xfrm>
              <a:off x="928675" y="1849750"/>
              <a:ext cx="72650" cy="153325"/>
            </a:xfrm>
            <a:custGeom>
              <a:avLst/>
              <a:gdLst/>
              <a:ahLst/>
              <a:cxnLst/>
              <a:rect l="l" t="t" r="r" b="b"/>
              <a:pathLst>
                <a:path w="2906" h="6133" extrusionOk="0">
                  <a:moveTo>
                    <a:pt x="108" y="1"/>
                  </a:moveTo>
                  <a:cubicBezTo>
                    <a:pt x="72" y="13"/>
                    <a:pt x="36" y="25"/>
                    <a:pt x="1" y="49"/>
                  </a:cubicBezTo>
                  <a:cubicBezTo>
                    <a:pt x="334" y="811"/>
                    <a:pt x="774" y="1787"/>
                    <a:pt x="1286" y="2870"/>
                  </a:cubicBezTo>
                  <a:cubicBezTo>
                    <a:pt x="1894" y="4180"/>
                    <a:pt x="2441" y="5359"/>
                    <a:pt x="2810" y="6133"/>
                  </a:cubicBezTo>
                  <a:lnTo>
                    <a:pt x="2906" y="6085"/>
                  </a:lnTo>
                  <a:cubicBezTo>
                    <a:pt x="2560" y="5299"/>
                    <a:pt x="2036" y="4121"/>
                    <a:pt x="1429" y="2799"/>
                  </a:cubicBezTo>
                  <a:cubicBezTo>
                    <a:pt x="941" y="1727"/>
                    <a:pt x="477" y="751"/>
                    <a:pt x="120" y="13"/>
                  </a:cubicBezTo>
                  <a:cubicBezTo>
                    <a:pt x="120" y="13"/>
                    <a:pt x="108" y="13"/>
                    <a:pt x="108"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839;p63">
              <a:extLst>
                <a:ext uri="{FF2B5EF4-FFF2-40B4-BE49-F238E27FC236}">
                  <a16:creationId xmlns:a16="http://schemas.microsoft.com/office/drawing/2014/main" id="{5A01D9BD-242F-AD3C-DC16-A1E2C5EACA54}"/>
                </a:ext>
              </a:extLst>
            </p:cNvPr>
            <p:cNvSpPr/>
            <p:nvPr/>
          </p:nvSpPr>
          <p:spPr>
            <a:xfrm>
              <a:off x="922425" y="1851250"/>
              <a:ext cx="17575" cy="173550"/>
            </a:xfrm>
            <a:custGeom>
              <a:avLst/>
              <a:gdLst/>
              <a:ahLst/>
              <a:cxnLst/>
              <a:rect l="l" t="t" r="r" b="b"/>
              <a:pathLst>
                <a:path w="703" h="6942" extrusionOk="0">
                  <a:moveTo>
                    <a:pt x="239" y="1"/>
                  </a:moveTo>
                  <a:lnTo>
                    <a:pt x="239" y="1"/>
                  </a:lnTo>
                  <a:cubicBezTo>
                    <a:pt x="203" y="12"/>
                    <a:pt x="167" y="36"/>
                    <a:pt x="131" y="48"/>
                  </a:cubicBezTo>
                  <a:cubicBezTo>
                    <a:pt x="120" y="155"/>
                    <a:pt x="108" y="274"/>
                    <a:pt x="108" y="393"/>
                  </a:cubicBezTo>
                  <a:cubicBezTo>
                    <a:pt x="24" y="1144"/>
                    <a:pt x="0" y="2203"/>
                    <a:pt x="72" y="3370"/>
                  </a:cubicBezTo>
                  <a:cubicBezTo>
                    <a:pt x="143" y="4525"/>
                    <a:pt x="310" y="5573"/>
                    <a:pt x="477" y="6311"/>
                  </a:cubicBezTo>
                  <a:cubicBezTo>
                    <a:pt x="536" y="6549"/>
                    <a:pt x="584" y="6763"/>
                    <a:pt x="620" y="6942"/>
                  </a:cubicBezTo>
                  <a:cubicBezTo>
                    <a:pt x="655" y="6942"/>
                    <a:pt x="679" y="6918"/>
                    <a:pt x="703" y="6918"/>
                  </a:cubicBezTo>
                  <a:cubicBezTo>
                    <a:pt x="667" y="6739"/>
                    <a:pt x="620" y="6537"/>
                    <a:pt x="584" y="6299"/>
                  </a:cubicBezTo>
                  <a:cubicBezTo>
                    <a:pt x="465" y="5537"/>
                    <a:pt x="310" y="4501"/>
                    <a:pt x="239" y="3346"/>
                  </a:cubicBezTo>
                  <a:cubicBezTo>
                    <a:pt x="167" y="2203"/>
                    <a:pt x="179" y="1144"/>
                    <a:pt x="227" y="405"/>
                  </a:cubicBezTo>
                  <a:cubicBezTo>
                    <a:pt x="227" y="251"/>
                    <a:pt x="239" y="120"/>
                    <a:pt x="239"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840;p63">
              <a:extLst>
                <a:ext uri="{FF2B5EF4-FFF2-40B4-BE49-F238E27FC236}">
                  <a16:creationId xmlns:a16="http://schemas.microsoft.com/office/drawing/2014/main" id="{92F806AA-E8F6-CDCF-CB3A-B03DE71D863F}"/>
                </a:ext>
              </a:extLst>
            </p:cNvPr>
            <p:cNvSpPr/>
            <p:nvPr/>
          </p:nvSpPr>
          <p:spPr>
            <a:xfrm>
              <a:off x="874200" y="1853025"/>
              <a:ext cx="49725" cy="183100"/>
            </a:xfrm>
            <a:custGeom>
              <a:avLst/>
              <a:gdLst/>
              <a:ahLst/>
              <a:cxnLst/>
              <a:rect l="l" t="t" r="r" b="b"/>
              <a:pathLst>
                <a:path w="1989" h="7324" extrusionOk="0">
                  <a:moveTo>
                    <a:pt x="1989" y="1"/>
                  </a:moveTo>
                  <a:cubicBezTo>
                    <a:pt x="1929" y="37"/>
                    <a:pt x="1882" y="60"/>
                    <a:pt x="1822" y="96"/>
                  </a:cubicBezTo>
                  <a:lnTo>
                    <a:pt x="1691" y="275"/>
                  </a:lnTo>
                  <a:cubicBezTo>
                    <a:pt x="1584" y="418"/>
                    <a:pt x="1453" y="584"/>
                    <a:pt x="1346" y="775"/>
                  </a:cubicBezTo>
                  <a:lnTo>
                    <a:pt x="1167" y="1084"/>
                  </a:lnTo>
                  <a:cubicBezTo>
                    <a:pt x="1108" y="1192"/>
                    <a:pt x="1048" y="1311"/>
                    <a:pt x="989" y="1430"/>
                  </a:cubicBezTo>
                  <a:cubicBezTo>
                    <a:pt x="858" y="1668"/>
                    <a:pt x="751" y="1942"/>
                    <a:pt x="632" y="2216"/>
                  </a:cubicBezTo>
                  <a:cubicBezTo>
                    <a:pt x="417" y="2787"/>
                    <a:pt x="227" y="3430"/>
                    <a:pt x="120" y="4132"/>
                  </a:cubicBezTo>
                  <a:cubicBezTo>
                    <a:pt x="24" y="4823"/>
                    <a:pt x="1" y="5478"/>
                    <a:pt x="36" y="6085"/>
                  </a:cubicBezTo>
                  <a:cubicBezTo>
                    <a:pt x="60" y="6383"/>
                    <a:pt x="84" y="6680"/>
                    <a:pt x="144" y="6942"/>
                  </a:cubicBezTo>
                  <a:cubicBezTo>
                    <a:pt x="167" y="7073"/>
                    <a:pt x="179" y="7192"/>
                    <a:pt x="215" y="7323"/>
                  </a:cubicBezTo>
                  <a:cubicBezTo>
                    <a:pt x="263" y="7323"/>
                    <a:pt x="298" y="7311"/>
                    <a:pt x="334" y="7311"/>
                  </a:cubicBezTo>
                  <a:cubicBezTo>
                    <a:pt x="286" y="7192"/>
                    <a:pt x="275" y="7061"/>
                    <a:pt x="263" y="6930"/>
                  </a:cubicBezTo>
                  <a:cubicBezTo>
                    <a:pt x="215" y="6657"/>
                    <a:pt x="203" y="6371"/>
                    <a:pt x="167" y="6073"/>
                  </a:cubicBezTo>
                  <a:cubicBezTo>
                    <a:pt x="144" y="5478"/>
                    <a:pt x="167" y="4823"/>
                    <a:pt x="275" y="4144"/>
                  </a:cubicBezTo>
                  <a:cubicBezTo>
                    <a:pt x="382" y="3454"/>
                    <a:pt x="560" y="2835"/>
                    <a:pt x="763" y="2263"/>
                  </a:cubicBezTo>
                  <a:cubicBezTo>
                    <a:pt x="882" y="1989"/>
                    <a:pt x="977" y="1727"/>
                    <a:pt x="1096" y="1489"/>
                  </a:cubicBezTo>
                  <a:cubicBezTo>
                    <a:pt x="1156" y="1370"/>
                    <a:pt x="1191" y="1251"/>
                    <a:pt x="1251" y="1156"/>
                  </a:cubicBezTo>
                  <a:lnTo>
                    <a:pt x="1429" y="834"/>
                  </a:lnTo>
                  <a:cubicBezTo>
                    <a:pt x="1644" y="477"/>
                    <a:pt x="1834" y="191"/>
                    <a:pt x="1989"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841;p63">
              <a:extLst>
                <a:ext uri="{FF2B5EF4-FFF2-40B4-BE49-F238E27FC236}">
                  <a16:creationId xmlns:a16="http://schemas.microsoft.com/office/drawing/2014/main" id="{4F934C59-4EA8-680C-A729-D0827DE7DE55}"/>
                </a:ext>
              </a:extLst>
            </p:cNvPr>
            <p:cNvSpPr/>
            <p:nvPr/>
          </p:nvSpPr>
          <p:spPr>
            <a:xfrm>
              <a:off x="931650" y="1849175"/>
              <a:ext cx="128625" cy="122950"/>
            </a:xfrm>
            <a:custGeom>
              <a:avLst/>
              <a:gdLst/>
              <a:ahLst/>
              <a:cxnLst/>
              <a:rect l="l" t="t" r="r" b="b"/>
              <a:pathLst>
                <a:path w="5145" h="4918" extrusionOk="0">
                  <a:moveTo>
                    <a:pt x="60" y="0"/>
                  </a:moveTo>
                  <a:cubicBezTo>
                    <a:pt x="48" y="12"/>
                    <a:pt x="12" y="12"/>
                    <a:pt x="1" y="24"/>
                  </a:cubicBezTo>
                  <a:lnTo>
                    <a:pt x="1" y="36"/>
                  </a:lnTo>
                  <a:cubicBezTo>
                    <a:pt x="179" y="155"/>
                    <a:pt x="429" y="322"/>
                    <a:pt x="727" y="536"/>
                  </a:cubicBezTo>
                  <a:cubicBezTo>
                    <a:pt x="1334" y="965"/>
                    <a:pt x="2156" y="1584"/>
                    <a:pt x="2977" y="2393"/>
                  </a:cubicBezTo>
                  <a:cubicBezTo>
                    <a:pt x="3787" y="3191"/>
                    <a:pt x="4418" y="4013"/>
                    <a:pt x="4846" y="4620"/>
                  </a:cubicBezTo>
                  <a:cubicBezTo>
                    <a:pt x="4930" y="4727"/>
                    <a:pt x="5001" y="4834"/>
                    <a:pt x="5061" y="4917"/>
                  </a:cubicBezTo>
                  <a:lnTo>
                    <a:pt x="5144" y="4882"/>
                  </a:lnTo>
                  <a:cubicBezTo>
                    <a:pt x="5085" y="4775"/>
                    <a:pt x="5025" y="4679"/>
                    <a:pt x="4954" y="4560"/>
                  </a:cubicBezTo>
                  <a:cubicBezTo>
                    <a:pt x="4537" y="3929"/>
                    <a:pt x="3918" y="3096"/>
                    <a:pt x="3096" y="2274"/>
                  </a:cubicBezTo>
                  <a:cubicBezTo>
                    <a:pt x="2275" y="1453"/>
                    <a:pt x="1441" y="834"/>
                    <a:pt x="810" y="429"/>
                  </a:cubicBezTo>
                  <a:cubicBezTo>
                    <a:pt x="513" y="238"/>
                    <a:pt x="239" y="84"/>
                    <a:pt x="60"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842;p63">
              <a:extLst>
                <a:ext uri="{FF2B5EF4-FFF2-40B4-BE49-F238E27FC236}">
                  <a16:creationId xmlns:a16="http://schemas.microsoft.com/office/drawing/2014/main" id="{6077D747-7220-0DCF-8F5E-3FA9442CBAFE}"/>
                </a:ext>
              </a:extLst>
            </p:cNvPr>
            <p:cNvSpPr/>
            <p:nvPr/>
          </p:nvSpPr>
          <p:spPr>
            <a:xfrm>
              <a:off x="934925" y="1845675"/>
              <a:ext cx="179500" cy="89250"/>
            </a:xfrm>
            <a:custGeom>
              <a:avLst/>
              <a:gdLst/>
              <a:ahLst/>
              <a:cxnLst/>
              <a:rect l="l" t="t" r="r" b="b"/>
              <a:pathLst>
                <a:path w="7180" h="3570" extrusionOk="0">
                  <a:moveTo>
                    <a:pt x="584" y="0"/>
                  </a:moveTo>
                  <a:cubicBezTo>
                    <a:pt x="432" y="0"/>
                    <a:pt x="298" y="3"/>
                    <a:pt x="179" y="9"/>
                  </a:cubicBezTo>
                  <a:cubicBezTo>
                    <a:pt x="120" y="45"/>
                    <a:pt x="60" y="57"/>
                    <a:pt x="1" y="93"/>
                  </a:cubicBezTo>
                  <a:cubicBezTo>
                    <a:pt x="262" y="93"/>
                    <a:pt x="632" y="93"/>
                    <a:pt x="1096" y="128"/>
                  </a:cubicBezTo>
                  <a:cubicBezTo>
                    <a:pt x="1989" y="212"/>
                    <a:pt x="3215" y="485"/>
                    <a:pt x="4406" y="1164"/>
                  </a:cubicBezTo>
                  <a:cubicBezTo>
                    <a:pt x="5596" y="1831"/>
                    <a:pt x="6489" y="2748"/>
                    <a:pt x="7013" y="3462"/>
                  </a:cubicBezTo>
                  <a:cubicBezTo>
                    <a:pt x="7049" y="3498"/>
                    <a:pt x="7073" y="3545"/>
                    <a:pt x="7085" y="3569"/>
                  </a:cubicBezTo>
                  <a:cubicBezTo>
                    <a:pt x="7120" y="3557"/>
                    <a:pt x="7144" y="3522"/>
                    <a:pt x="7180" y="3510"/>
                  </a:cubicBezTo>
                  <a:cubicBezTo>
                    <a:pt x="7144" y="3486"/>
                    <a:pt x="7132" y="3450"/>
                    <a:pt x="7109" y="3402"/>
                  </a:cubicBezTo>
                  <a:cubicBezTo>
                    <a:pt x="6585" y="2664"/>
                    <a:pt x="5704" y="1712"/>
                    <a:pt x="4489" y="1021"/>
                  </a:cubicBezTo>
                  <a:cubicBezTo>
                    <a:pt x="3263" y="343"/>
                    <a:pt x="2001" y="81"/>
                    <a:pt x="1096" y="9"/>
                  </a:cubicBezTo>
                  <a:cubicBezTo>
                    <a:pt x="905" y="3"/>
                    <a:pt x="736" y="0"/>
                    <a:pt x="584"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843;p63">
              <a:extLst>
                <a:ext uri="{FF2B5EF4-FFF2-40B4-BE49-F238E27FC236}">
                  <a16:creationId xmlns:a16="http://schemas.microsoft.com/office/drawing/2014/main" id="{8BDE364C-B0BC-F67C-86E8-F1C71CC16FFF}"/>
                </a:ext>
              </a:extLst>
            </p:cNvPr>
            <p:cNvSpPr/>
            <p:nvPr/>
          </p:nvSpPr>
          <p:spPr>
            <a:xfrm>
              <a:off x="1212350" y="1758275"/>
              <a:ext cx="204800" cy="425175"/>
            </a:xfrm>
            <a:custGeom>
              <a:avLst/>
              <a:gdLst/>
              <a:ahLst/>
              <a:cxnLst/>
              <a:rect l="l" t="t" r="r" b="b"/>
              <a:pathLst>
                <a:path w="8192" h="17007" extrusionOk="0">
                  <a:moveTo>
                    <a:pt x="7205" y="1"/>
                  </a:moveTo>
                  <a:cubicBezTo>
                    <a:pt x="7106" y="1"/>
                    <a:pt x="7005" y="18"/>
                    <a:pt x="6906" y="52"/>
                  </a:cubicBezTo>
                  <a:lnTo>
                    <a:pt x="572" y="2541"/>
                  </a:lnTo>
                  <a:cubicBezTo>
                    <a:pt x="214" y="2696"/>
                    <a:pt x="0" y="3053"/>
                    <a:pt x="36" y="3434"/>
                  </a:cubicBezTo>
                  <a:lnTo>
                    <a:pt x="1619" y="17007"/>
                  </a:lnTo>
                  <a:lnTo>
                    <a:pt x="3286" y="16566"/>
                  </a:lnTo>
                  <a:lnTo>
                    <a:pt x="1810" y="3886"/>
                  </a:lnTo>
                  <a:lnTo>
                    <a:pt x="7525" y="1648"/>
                  </a:lnTo>
                  <a:cubicBezTo>
                    <a:pt x="7965" y="1493"/>
                    <a:pt x="8192" y="993"/>
                    <a:pt x="8013" y="552"/>
                  </a:cubicBezTo>
                  <a:cubicBezTo>
                    <a:pt x="7875" y="201"/>
                    <a:pt x="7550" y="1"/>
                    <a:pt x="7205" y="1"/>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844;p63">
              <a:extLst>
                <a:ext uri="{FF2B5EF4-FFF2-40B4-BE49-F238E27FC236}">
                  <a16:creationId xmlns:a16="http://schemas.microsoft.com/office/drawing/2014/main" id="{AAB5CEBD-D040-D446-8309-28A0FD0EEF22}"/>
                </a:ext>
              </a:extLst>
            </p:cNvPr>
            <p:cNvSpPr/>
            <p:nvPr/>
          </p:nvSpPr>
          <p:spPr>
            <a:xfrm>
              <a:off x="1246875" y="2105450"/>
              <a:ext cx="43175" cy="56575"/>
            </a:xfrm>
            <a:custGeom>
              <a:avLst/>
              <a:gdLst/>
              <a:ahLst/>
              <a:cxnLst/>
              <a:rect l="l" t="t" r="r" b="b"/>
              <a:pathLst>
                <a:path w="1727" h="2263" extrusionOk="0">
                  <a:moveTo>
                    <a:pt x="1596" y="0"/>
                  </a:moveTo>
                  <a:cubicBezTo>
                    <a:pt x="1060" y="358"/>
                    <a:pt x="524" y="715"/>
                    <a:pt x="0" y="1072"/>
                  </a:cubicBezTo>
                  <a:lnTo>
                    <a:pt x="131" y="2263"/>
                  </a:lnTo>
                  <a:cubicBezTo>
                    <a:pt x="667" y="1905"/>
                    <a:pt x="1203" y="1548"/>
                    <a:pt x="1727" y="1191"/>
                  </a:cubicBezTo>
                  <a:lnTo>
                    <a:pt x="1596" y="0"/>
                  </a:lnTo>
                  <a:close/>
                </a:path>
              </a:pathLst>
            </a:custGeom>
            <a:solidFill>
              <a:srgbClr val="F3C4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845;p63">
              <a:extLst>
                <a:ext uri="{FF2B5EF4-FFF2-40B4-BE49-F238E27FC236}">
                  <a16:creationId xmlns:a16="http://schemas.microsoft.com/office/drawing/2014/main" id="{2242921B-DEA3-5D55-1026-0764B4A8C700}"/>
                </a:ext>
              </a:extLst>
            </p:cNvPr>
            <p:cNvSpPr/>
            <p:nvPr/>
          </p:nvSpPr>
          <p:spPr>
            <a:xfrm>
              <a:off x="1239425" y="2043250"/>
              <a:ext cx="43475" cy="54475"/>
            </a:xfrm>
            <a:custGeom>
              <a:avLst/>
              <a:gdLst/>
              <a:ahLst/>
              <a:cxnLst/>
              <a:rect l="l" t="t" r="r" b="b"/>
              <a:pathLst>
                <a:path w="1739" h="2179" extrusionOk="0">
                  <a:moveTo>
                    <a:pt x="1608" y="0"/>
                  </a:moveTo>
                  <a:cubicBezTo>
                    <a:pt x="1072" y="345"/>
                    <a:pt x="536" y="691"/>
                    <a:pt x="1" y="1012"/>
                  </a:cubicBezTo>
                  <a:lnTo>
                    <a:pt x="132" y="2179"/>
                  </a:lnTo>
                  <a:cubicBezTo>
                    <a:pt x="667" y="1845"/>
                    <a:pt x="1203" y="1524"/>
                    <a:pt x="1739" y="1179"/>
                  </a:cubicBezTo>
                  <a:lnTo>
                    <a:pt x="1608" y="0"/>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846;p63">
              <a:extLst>
                <a:ext uri="{FF2B5EF4-FFF2-40B4-BE49-F238E27FC236}">
                  <a16:creationId xmlns:a16="http://schemas.microsoft.com/office/drawing/2014/main" id="{6CB021D8-A8B0-D1F5-E296-D001503FF615}"/>
                </a:ext>
              </a:extLst>
            </p:cNvPr>
            <p:cNvSpPr/>
            <p:nvPr/>
          </p:nvSpPr>
          <p:spPr>
            <a:xfrm>
              <a:off x="1232275" y="1981025"/>
              <a:ext cx="43500" cy="54500"/>
            </a:xfrm>
            <a:custGeom>
              <a:avLst/>
              <a:gdLst/>
              <a:ahLst/>
              <a:cxnLst/>
              <a:rect l="l" t="t" r="r" b="b"/>
              <a:pathLst>
                <a:path w="1740" h="2180" extrusionOk="0">
                  <a:moveTo>
                    <a:pt x="1608" y="1"/>
                  </a:moveTo>
                  <a:cubicBezTo>
                    <a:pt x="1072" y="346"/>
                    <a:pt x="537" y="667"/>
                    <a:pt x="1" y="1013"/>
                  </a:cubicBezTo>
                  <a:lnTo>
                    <a:pt x="132" y="2179"/>
                  </a:lnTo>
                  <a:cubicBezTo>
                    <a:pt x="668" y="1834"/>
                    <a:pt x="1203" y="1513"/>
                    <a:pt x="1739" y="1167"/>
                  </a:cubicBezTo>
                  <a:lnTo>
                    <a:pt x="1608" y="1"/>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847;p63">
              <a:extLst>
                <a:ext uri="{FF2B5EF4-FFF2-40B4-BE49-F238E27FC236}">
                  <a16:creationId xmlns:a16="http://schemas.microsoft.com/office/drawing/2014/main" id="{FF63C997-9695-C260-A5A8-28AEF929BFD5}"/>
                </a:ext>
              </a:extLst>
            </p:cNvPr>
            <p:cNvSpPr/>
            <p:nvPr/>
          </p:nvSpPr>
          <p:spPr>
            <a:xfrm>
              <a:off x="1224850" y="1916725"/>
              <a:ext cx="43475" cy="54800"/>
            </a:xfrm>
            <a:custGeom>
              <a:avLst/>
              <a:gdLst/>
              <a:ahLst/>
              <a:cxnLst/>
              <a:rect l="l" t="t" r="r" b="b"/>
              <a:pathLst>
                <a:path w="1739" h="2192" extrusionOk="0">
                  <a:moveTo>
                    <a:pt x="1608" y="1"/>
                  </a:moveTo>
                  <a:cubicBezTo>
                    <a:pt x="1072" y="358"/>
                    <a:pt x="536" y="703"/>
                    <a:pt x="0" y="1025"/>
                  </a:cubicBezTo>
                  <a:lnTo>
                    <a:pt x="131" y="2192"/>
                  </a:lnTo>
                  <a:cubicBezTo>
                    <a:pt x="667" y="1846"/>
                    <a:pt x="1203" y="1525"/>
                    <a:pt x="1739" y="1180"/>
                  </a:cubicBezTo>
                  <a:lnTo>
                    <a:pt x="1608" y="1"/>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848;p63">
              <a:extLst>
                <a:ext uri="{FF2B5EF4-FFF2-40B4-BE49-F238E27FC236}">
                  <a16:creationId xmlns:a16="http://schemas.microsoft.com/office/drawing/2014/main" id="{844343B5-97BC-C624-250C-63CD6924FA18}"/>
                </a:ext>
              </a:extLst>
            </p:cNvPr>
            <p:cNvSpPr/>
            <p:nvPr/>
          </p:nvSpPr>
          <p:spPr>
            <a:xfrm>
              <a:off x="1217700" y="1881025"/>
              <a:ext cx="45875" cy="28300"/>
            </a:xfrm>
            <a:custGeom>
              <a:avLst/>
              <a:gdLst/>
              <a:ahLst/>
              <a:cxnLst/>
              <a:rect l="l" t="t" r="r" b="b"/>
              <a:pathLst>
                <a:path w="1835" h="1132" extrusionOk="0">
                  <a:moveTo>
                    <a:pt x="1715" y="0"/>
                  </a:moveTo>
                  <a:cubicBezTo>
                    <a:pt x="1155" y="36"/>
                    <a:pt x="572" y="60"/>
                    <a:pt x="0" y="72"/>
                  </a:cubicBezTo>
                  <a:lnTo>
                    <a:pt x="120" y="1131"/>
                  </a:lnTo>
                  <a:cubicBezTo>
                    <a:pt x="691" y="1119"/>
                    <a:pt x="1274" y="1084"/>
                    <a:pt x="1834" y="1060"/>
                  </a:cubicBezTo>
                  <a:lnTo>
                    <a:pt x="1715" y="0"/>
                  </a:ln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849;p63">
              <a:extLst>
                <a:ext uri="{FF2B5EF4-FFF2-40B4-BE49-F238E27FC236}">
                  <a16:creationId xmlns:a16="http://schemas.microsoft.com/office/drawing/2014/main" id="{022A1C81-8D56-E841-F3DF-6482D1882A4A}"/>
                </a:ext>
              </a:extLst>
            </p:cNvPr>
            <p:cNvSpPr/>
            <p:nvPr/>
          </p:nvSpPr>
          <p:spPr>
            <a:xfrm>
              <a:off x="1214725" y="1817925"/>
              <a:ext cx="66100" cy="45850"/>
            </a:xfrm>
            <a:custGeom>
              <a:avLst/>
              <a:gdLst/>
              <a:ahLst/>
              <a:cxnLst/>
              <a:rect l="l" t="t" r="r" b="b"/>
              <a:pathLst>
                <a:path w="2644" h="1834" extrusionOk="0">
                  <a:moveTo>
                    <a:pt x="929" y="0"/>
                  </a:moveTo>
                  <a:lnTo>
                    <a:pt x="477" y="179"/>
                  </a:lnTo>
                  <a:cubicBezTo>
                    <a:pt x="262" y="262"/>
                    <a:pt x="96" y="441"/>
                    <a:pt x="0" y="643"/>
                  </a:cubicBezTo>
                  <a:cubicBezTo>
                    <a:pt x="584" y="1048"/>
                    <a:pt x="1179" y="1453"/>
                    <a:pt x="1763" y="1834"/>
                  </a:cubicBezTo>
                  <a:lnTo>
                    <a:pt x="1715" y="1512"/>
                  </a:lnTo>
                  <a:lnTo>
                    <a:pt x="2644" y="1155"/>
                  </a:lnTo>
                  <a:cubicBezTo>
                    <a:pt x="2072" y="774"/>
                    <a:pt x="1489" y="381"/>
                    <a:pt x="929"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850;p63">
              <a:extLst>
                <a:ext uri="{FF2B5EF4-FFF2-40B4-BE49-F238E27FC236}">
                  <a16:creationId xmlns:a16="http://schemas.microsoft.com/office/drawing/2014/main" id="{9EAB8897-9C5D-92C9-0323-7CC0A7422161}"/>
                </a:ext>
              </a:extLst>
            </p:cNvPr>
            <p:cNvSpPr/>
            <p:nvPr/>
          </p:nvSpPr>
          <p:spPr>
            <a:xfrm>
              <a:off x="1269800" y="1794100"/>
              <a:ext cx="66700" cy="42000"/>
            </a:xfrm>
            <a:custGeom>
              <a:avLst/>
              <a:gdLst/>
              <a:ahLst/>
              <a:cxnLst/>
              <a:rect l="l" t="t" r="r" b="b"/>
              <a:pathLst>
                <a:path w="2668" h="1680" extrusionOk="0">
                  <a:moveTo>
                    <a:pt x="1131" y="1"/>
                  </a:moveTo>
                  <a:lnTo>
                    <a:pt x="0" y="441"/>
                  </a:lnTo>
                  <a:cubicBezTo>
                    <a:pt x="512" y="858"/>
                    <a:pt x="1036" y="1263"/>
                    <a:pt x="1536" y="1679"/>
                  </a:cubicBezTo>
                  <a:lnTo>
                    <a:pt x="2667" y="1227"/>
                  </a:lnTo>
                  <a:cubicBezTo>
                    <a:pt x="2167" y="810"/>
                    <a:pt x="1643" y="417"/>
                    <a:pt x="1131"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851;p63">
              <a:extLst>
                <a:ext uri="{FF2B5EF4-FFF2-40B4-BE49-F238E27FC236}">
                  <a16:creationId xmlns:a16="http://schemas.microsoft.com/office/drawing/2014/main" id="{40149A59-1377-61AC-2C5B-9AF8F914DC8D}"/>
                </a:ext>
              </a:extLst>
            </p:cNvPr>
            <p:cNvSpPr/>
            <p:nvPr/>
          </p:nvSpPr>
          <p:spPr>
            <a:xfrm>
              <a:off x="1332900" y="1769700"/>
              <a:ext cx="62525" cy="42875"/>
            </a:xfrm>
            <a:custGeom>
              <a:avLst/>
              <a:gdLst/>
              <a:ahLst/>
              <a:cxnLst/>
              <a:rect l="l" t="t" r="r" b="b"/>
              <a:pathLst>
                <a:path w="2501" h="1715" extrusionOk="0">
                  <a:moveTo>
                    <a:pt x="1096" y="0"/>
                  </a:moveTo>
                  <a:lnTo>
                    <a:pt x="0" y="441"/>
                  </a:lnTo>
                  <a:cubicBezTo>
                    <a:pt x="453" y="869"/>
                    <a:pt x="929" y="1298"/>
                    <a:pt x="1393" y="1715"/>
                  </a:cubicBezTo>
                  <a:lnTo>
                    <a:pt x="2501" y="1286"/>
                  </a:lnTo>
                  <a:cubicBezTo>
                    <a:pt x="2036" y="857"/>
                    <a:pt x="1560" y="417"/>
                    <a:pt x="109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852;p63">
              <a:extLst>
                <a:ext uri="{FF2B5EF4-FFF2-40B4-BE49-F238E27FC236}">
                  <a16:creationId xmlns:a16="http://schemas.microsoft.com/office/drawing/2014/main" id="{D541BCD8-7413-A725-621E-20B19335171D}"/>
                </a:ext>
              </a:extLst>
            </p:cNvPr>
            <p:cNvSpPr/>
            <p:nvPr/>
          </p:nvSpPr>
          <p:spPr>
            <a:xfrm>
              <a:off x="867050" y="2026275"/>
              <a:ext cx="729600" cy="611875"/>
            </a:xfrm>
            <a:custGeom>
              <a:avLst/>
              <a:gdLst/>
              <a:ahLst/>
              <a:cxnLst/>
              <a:rect l="l" t="t" r="r" b="b"/>
              <a:pathLst>
                <a:path w="29184" h="24475" extrusionOk="0">
                  <a:moveTo>
                    <a:pt x="22766" y="0"/>
                  </a:moveTo>
                  <a:cubicBezTo>
                    <a:pt x="15610" y="1679"/>
                    <a:pt x="8431" y="3346"/>
                    <a:pt x="1323" y="5299"/>
                  </a:cubicBezTo>
                  <a:cubicBezTo>
                    <a:pt x="251" y="7989"/>
                    <a:pt x="1" y="11049"/>
                    <a:pt x="799" y="14085"/>
                  </a:cubicBezTo>
                  <a:cubicBezTo>
                    <a:pt x="2450" y="20332"/>
                    <a:pt x="8025" y="24475"/>
                    <a:pt x="14096" y="24475"/>
                  </a:cubicBezTo>
                  <a:cubicBezTo>
                    <a:pt x="15245" y="24475"/>
                    <a:pt x="16413" y="24326"/>
                    <a:pt x="17575" y="24015"/>
                  </a:cubicBezTo>
                  <a:cubicBezTo>
                    <a:pt x="24861" y="22086"/>
                    <a:pt x="29183" y="14490"/>
                    <a:pt x="27207" y="7061"/>
                  </a:cubicBezTo>
                  <a:cubicBezTo>
                    <a:pt x="26445" y="4191"/>
                    <a:pt x="24849" y="1762"/>
                    <a:pt x="22766" y="0"/>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853;p63">
              <a:extLst>
                <a:ext uri="{FF2B5EF4-FFF2-40B4-BE49-F238E27FC236}">
                  <a16:creationId xmlns:a16="http://schemas.microsoft.com/office/drawing/2014/main" id="{72173FDE-D1E8-DD64-E7A8-8AEAA31CB321}"/>
                </a:ext>
              </a:extLst>
            </p:cNvPr>
            <p:cNvSpPr/>
            <p:nvPr/>
          </p:nvSpPr>
          <p:spPr>
            <a:xfrm>
              <a:off x="1132875" y="2248600"/>
              <a:ext cx="29475" cy="87575"/>
            </a:xfrm>
            <a:custGeom>
              <a:avLst/>
              <a:gdLst/>
              <a:ahLst/>
              <a:cxnLst/>
              <a:rect l="l" t="t" r="r" b="b"/>
              <a:pathLst>
                <a:path w="1179" h="3503" extrusionOk="0">
                  <a:moveTo>
                    <a:pt x="125" y="1"/>
                  </a:moveTo>
                  <a:cubicBezTo>
                    <a:pt x="123" y="1"/>
                    <a:pt x="121" y="1"/>
                    <a:pt x="119" y="1"/>
                  </a:cubicBezTo>
                  <a:cubicBezTo>
                    <a:pt x="0" y="37"/>
                    <a:pt x="107" y="835"/>
                    <a:pt x="381" y="1799"/>
                  </a:cubicBezTo>
                  <a:cubicBezTo>
                    <a:pt x="627" y="2760"/>
                    <a:pt x="931" y="3502"/>
                    <a:pt x="1054" y="3502"/>
                  </a:cubicBezTo>
                  <a:cubicBezTo>
                    <a:pt x="1056" y="3502"/>
                    <a:pt x="1058" y="3502"/>
                    <a:pt x="1060" y="3502"/>
                  </a:cubicBezTo>
                  <a:cubicBezTo>
                    <a:pt x="1179" y="3466"/>
                    <a:pt x="1072" y="2668"/>
                    <a:pt x="810" y="1704"/>
                  </a:cubicBezTo>
                  <a:cubicBezTo>
                    <a:pt x="564" y="743"/>
                    <a:pt x="248" y="1"/>
                    <a:pt x="125"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854;p63">
              <a:extLst>
                <a:ext uri="{FF2B5EF4-FFF2-40B4-BE49-F238E27FC236}">
                  <a16:creationId xmlns:a16="http://schemas.microsoft.com/office/drawing/2014/main" id="{A0900981-9400-7757-2E34-FB5620E6F722}"/>
                </a:ext>
              </a:extLst>
            </p:cNvPr>
            <p:cNvSpPr/>
            <p:nvPr/>
          </p:nvSpPr>
          <p:spPr>
            <a:xfrm>
              <a:off x="1390650" y="2180125"/>
              <a:ext cx="29475" cy="87575"/>
            </a:xfrm>
            <a:custGeom>
              <a:avLst/>
              <a:gdLst/>
              <a:ahLst/>
              <a:cxnLst/>
              <a:rect l="l" t="t" r="r" b="b"/>
              <a:pathLst>
                <a:path w="1179" h="3503" extrusionOk="0">
                  <a:moveTo>
                    <a:pt x="127" y="1"/>
                  </a:moveTo>
                  <a:cubicBezTo>
                    <a:pt x="125" y="1"/>
                    <a:pt x="122" y="1"/>
                    <a:pt x="119" y="2"/>
                  </a:cubicBezTo>
                  <a:cubicBezTo>
                    <a:pt x="0" y="38"/>
                    <a:pt x="107" y="835"/>
                    <a:pt x="381" y="1800"/>
                  </a:cubicBezTo>
                  <a:cubicBezTo>
                    <a:pt x="627" y="2761"/>
                    <a:pt x="931" y="3503"/>
                    <a:pt x="1054" y="3503"/>
                  </a:cubicBezTo>
                  <a:cubicBezTo>
                    <a:pt x="1056" y="3503"/>
                    <a:pt x="1058" y="3503"/>
                    <a:pt x="1060" y="3502"/>
                  </a:cubicBezTo>
                  <a:cubicBezTo>
                    <a:pt x="1179" y="3467"/>
                    <a:pt x="1083" y="2669"/>
                    <a:pt x="810" y="1693"/>
                  </a:cubicBezTo>
                  <a:cubicBezTo>
                    <a:pt x="565" y="750"/>
                    <a:pt x="253" y="1"/>
                    <a:pt x="127"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855;p63">
              <a:extLst>
                <a:ext uri="{FF2B5EF4-FFF2-40B4-BE49-F238E27FC236}">
                  <a16:creationId xmlns:a16="http://schemas.microsoft.com/office/drawing/2014/main" id="{264EAC16-526C-2C62-0C4F-4E6C6D92F676}"/>
                </a:ext>
              </a:extLst>
            </p:cNvPr>
            <p:cNvSpPr/>
            <p:nvPr/>
          </p:nvSpPr>
          <p:spPr>
            <a:xfrm>
              <a:off x="1348675" y="1937825"/>
              <a:ext cx="240225" cy="230225"/>
            </a:xfrm>
            <a:custGeom>
              <a:avLst/>
              <a:gdLst/>
              <a:ahLst/>
              <a:cxnLst/>
              <a:rect l="l" t="t" r="r" b="b"/>
              <a:pathLst>
                <a:path w="9609" h="9209" extrusionOk="0">
                  <a:moveTo>
                    <a:pt x="5120" y="3324"/>
                  </a:moveTo>
                  <a:cubicBezTo>
                    <a:pt x="5179" y="3550"/>
                    <a:pt x="5287" y="3753"/>
                    <a:pt x="5453" y="3919"/>
                  </a:cubicBezTo>
                  <a:cubicBezTo>
                    <a:pt x="5632" y="4098"/>
                    <a:pt x="5858" y="4205"/>
                    <a:pt x="6108" y="4253"/>
                  </a:cubicBezTo>
                  <a:cubicBezTo>
                    <a:pt x="5941" y="4408"/>
                    <a:pt x="5822" y="4610"/>
                    <a:pt x="5763" y="4848"/>
                  </a:cubicBezTo>
                  <a:cubicBezTo>
                    <a:pt x="5703" y="5086"/>
                    <a:pt x="5715" y="5336"/>
                    <a:pt x="5810" y="5574"/>
                  </a:cubicBezTo>
                  <a:cubicBezTo>
                    <a:pt x="5694" y="5525"/>
                    <a:pt x="5577" y="5501"/>
                    <a:pt x="5461" y="5501"/>
                  </a:cubicBezTo>
                  <a:cubicBezTo>
                    <a:pt x="5354" y="5501"/>
                    <a:pt x="5247" y="5522"/>
                    <a:pt x="5144" y="5562"/>
                  </a:cubicBezTo>
                  <a:cubicBezTo>
                    <a:pt x="4906" y="5634"/>
                    <a:pt x="4691" y="5777"/>
                    <a:pt x="4525" y="5979"/>
                  </a:cubicBezTo>
                  <a:cubicBezTo>
                    <a:pt x="4465" y="5753"/>
                    <a:pt x="4346" y="5539"/>
                    <a:pt x="4167" y="5396"/>
                  </a:cubicBezTo>
                  <a:cubicBezTo>
                    <a:pt x="3989" y="5229"/>
                    <a:pt x="3751" y="5122"/>
                    <a:pt x="3513" y="5086"/>
                  </a:cubicBezTo>
                  <a:cubicBezTo>
                    <a:pt x="3679" y="4919"/>
                    <a:pt x="3798" y="4705"/>
                    <a:pt x="3846" y="4491"/>
                  </a:cubicBezTo>
                  <a:cubicBezTo>
                    <a:pt x="3905" y="4205"/>
                    <a:pt x="3858" y="3919"/>
                    <a:pt x="3739" y="3669"/>
                  </a:cubicBezTo>
                  <a:lnTo>
                    <a:pt x="3739" y="3669"/>
                  </a:lnTo>
                  <a:cubicBezTo>
                    <a:pt x="3896" y="3722"/>
                    <a:pt x="4062" y="3755"/>
                    <a:pt x="4226" y="3755"/>
                  </a:cubicBezTo>
                  <a:cubicBezTo>
                    <a:pt x="4324" y="3755"/>
                    <a:pt x="4420" y="3744"/>
                    <a:pt x="4513" y="3717"/>
                  </a:cubicBezTo>
                  <a:cubicBezTo>
                    <a:pt x="4751" y="3657"/>
                    <a:pt x="4965" y="3503"/>
                    <a:pt x="5120" y="3324"/>
                  </a:cubicBezTo>
                  <a:close/>
                  <a:moveTo>
                    <a:pt x="4012" y="0"/>
                  </a:moveTo>
                  <a:cubicBezTo>
                    <a:pt x="3861" y="0"/>
                    <a:pt x="3705" y="21"/>
                    <a:pt x="3548" y="62"/>
                  </a:cubicBezTo>
                  <a:cubicBezTo>
                    <a:pt x="2715" y="288"/>
                    <a:pt x="2179" y="990"/>
                    <a:pt x="2477" y="2086"/>
                  </a:cubicBezTo>
                  <a:cubicBezTo>
                    <a:pt x="2536" y="2300"/>
                    <a:pt x="2608" y="2503"/>
                    <a:pt x="2715" y="2681"/>
                  </a:cubicBezTo>
                  <a:cubicBezTo>
                    <a:pt x="2536" y="2610"/>
                    <a:pt x="2358" y="2538"/>
                    <a:pt x="2143" y="2491"/>
                  </a:cubicBezTo>
                  <a:cubicBezTo>
                    <a:pt x="1972" y="2454"/>
                    <a:pt x="1810" y="2436"/>
                    <a:pt x="1660" y="2436"/>
                  </a:cubicBezTo>
                  <a:cubicBezTo>
                    <a:pt x="838" y="2436"/>
                    <a:pt x="330" y="2955"/>
                    <a:pt x="179" y="3669"/>
                  </a:cubicBezTo>
                  <a:cubicBezTo>
                    <a:pt x="0" y="4515"/>
                    <a:pt x="381" y="5300"/>
                    <a:pt x="1489" y="5539"/>
                  </a:cubicBezTo>
                  <a:cubicBezTo>
                    <a:pt x="1608" y="5574"/>
                    <a:pt x="1750" y="5586"/>
                    <a:pt x="1870" y="5598"/>
                  </a:cubicBezTo>
                  <a:cubicBezTo>
                    <a:pt x="1774" y="5681"/>
                    <a:pt x="1703" y="5753"/>
                    <a:pt x="1631" y="5824"/>
                  </a:cubicBezTo>
                  <a:cubicBezTo>
                    <a:pt x="857" y="6658"/>
                    <a:pt x="1000" y="7539"/>
                    <a:pt x="1643" y="8122"/>
                  </a:cubicBezTo>
                  <a:cubicBezTo>
                    <a:pt x="1957" y="8401"/>
                    <a:pt x="2321" y="8566"/>
                    <a:pt x="2701" y="8566"/>
                  </a:cubicBezTo>
                  <a:cubicBezTo>
                    <a:pt x="3102" y="8566"/>
                    <a:pt x="3521" y="8383"/>
                    <a:pt x="3917" y="7956"/>
                  </a:cubicBezTo>
                  <a:cubicBezTo>
                    <a:pt x="4013" y="7860"/>
                    <a:pt x="4084" y="7765"/>
                    <a:pt x="4156" y="7658"/>
                  </a:cubicBezTo>
                  <a:cubicBezTo>
                    <a:pt x="4167" y="7765"/>
                    <a:pt x="4203" y="7860"/>
                    <a:pt x="4227" y="7967"/>
                  </a:cubicBezTo>
                  <a:cubicBezTo>
                    <a:pt x="4492" y="8829"/>
                    <a:pt x="5065" y="9208"/>
                    <a:pt x="5708" y="9208"/>
                  </a:cubicBezTo>
                  <a:cubicBezTo>
                    <a:pt x="5874" y="9208"/>
                    <a:pt x="6044" y="9183"/>
                    <a:pt x="6215" y="9134"/>
                  </a:cubicBezTo>
                  <a:cubicBezTo>
                    <a:pt x="7025" y="8872"/>
                    <a:pt x="7549" y="8182"/>
                    <a:pt x="7227" y="7075"/>
                  </a:cubicBezTo>
                  <a:cubicBezTo>
                    <a:pt x="7192" y="6955"/>
                    <a:pt x="7132" y="6836"/>
                    <a:pt x="7084" y="6717"/>
                  </a:cubicBezTo>
                  <a:lnTo>
                    <a:pt x="7084" y="6717"/>
                  </a:lnTo>
                  <a:cubicBezTo>
                    <a:pt x="7192" y="6765"/>
                    <a:pt x="7299" y="6789"/>
                    <a:pt x="7406" y="6824"/>
                  </a:cubicBezTo>
                  <a:cubicBezTo>
                    <a:pt x="7596" y="6870"/>
                    <a:pt x="7774" y="6891"/>
                    <a:pt x="7940" y="6891"/>
                  </a:cubicBezTo>
                  <a:cubicBezTo>
                    <a:pt x="8729" y="6891"/>
                    <a:pt x="9237" y="6404"/>
                    <a:pt x="9394" y="5705"/>
                  </a:cubicBezTo>
                  <a:cubicBezTo>
                    <a:pt x="9609" y="4884"/>
                    <a:pt x="9263" y="4086"/>
                    <a:pt x="8144" y="3800"/>
                  </a:cubicBezTo>
                  <a:cubicBezTo>
                    <a:pt x="8025" y="3776"/>
                    <a:pt x="7894" y="3753"/>
                    <a:pt x="7775" y="3741"/>
                  </a:cubicBezTo>
                  <a:cubicBezTo>
                    <a:pt x="7858" y="3669"/>
                    <a:pt x="7942" y="3610"/>
                    <a:pt x="8013" y="3515"/>
                  </a:cubicBezTo>
                  <a:cubicBezTo>
                    <a:pt x="8811" y="2705"/>
                    <a:pt x="8680" y="1836"/>
                    <a:pt x="8073" y="1229"/>
                  </a:cubicBezTo>
                  <a:cubicBezTo>
                    <a:pt x="7769" y="925"/>
                    <a:pt x="7397" y="746"/>
                    <a:pt x="7000" y="746"/>
                  </a:cubicBezTo>
                  <a:cubicBezTo>
                    <a:pt x="6602" y="746"/>
                    <a:pt x="6180" y="925"/>
                    <a:pt x="5775" y="1336"/>
                  </a:cubicBezTo>
                  <a:cubicBezTo>
                    <a:pt x="5691" y="1419"/>
                    <a:pt x="5620" y="1526"/>
                    <a:pt x="5537" y="1610"/>
                  </a:cubicBezTo>
                  <a:cubicBezTo>
                    <a:pt x="5525" y="1514"/>
                    <a:pt x="5513" y="1407"/>
                    <a:pt x="5477" y="1288"/>
                  </a:cubicBezTo>
                  <a:cubicBezTo>
                    <a:pt x="5235" y="389"/>
                    <a:pt x="4664" y="0"/>
                    <a:pt x="4012"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856;p63">
              <a:extLst>
                <a:ext uri="{FF2B5EF4-FFF2-40B4-BE49-F238E27FC236}">
                  <a16:creationId xmlns:a16="http://schemas.microsoft.com/office/drawing/2014/main" id="{A5F6AA09-CB0E-0182-CC4C-B05D19126DB7}"/>
                </a:ext>
              </a:extLst>
            </p:cNvPr>
            <p:cNvSpPr/>
            <p:nvPr/>
          </p:nvSpPr>
          <p:spPr>
            <a:xfrm>
              <a:off x="1383500" y="2036225"/>
              <a:ext cx="75325" cy="16700"/>
            </a:xfrm>
            <a:custGeom>
              <a:avLst/>
              <a:gdLst/>
              <a:ahLst/>
              <a:cxnLst/>
              <a:rect l="l" t="t" r="r" b="b"/>
              <a:pathLst>
                <a:path w="3013" h="668" extrusionOk="0">
                  <a:moveTo>
                    <a:pt x="102" y="0"/>
                  </a:moveTo>
                  <a:cubicBezTo>
                    <a:pt x="44" y="0"/>
                    <a:pt x="12" y="6"/>
                    <a:pt x="12" y="19"/>
                  </a:cubicBezTo>
                  <a:cubicBezTo>
                    <a:pt x="0" y="79"/>
                    <a:pt x="667" y="269"/>
                    <a:pt x="1489" y="448"/>
                  </a:cubicBezTo>
                  <a:cubicBezTo>
                    <a:pt x="2133" y="580"/>
                    <a:pt x="2703" y="668"/>
                    <a:pt x="2914" y="668"/>
                  </a:cubicBezTo>
                  <a:cubicBezTo>
                    <a:pt x="2968" y="668"/>
                    <a:pt x="2998" y="662"/>
                    <a:pt x="3001" y="650"/>
                  </a:cubicBezTo>
                  <a:cubicBezTo>
                    <a:pt x="3013" y="591"/>
                    <a:pt x="2346" y="400"/>
                    <a:pt x="1524" y="221"/>
                  </a:cubicBezTo>
                  <a:cubicBezTo>
                    <a:pt x="871" y="81"/>
                    <a:pt x="313" y="0"/>
                    <a:pt x="10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857;p63">
              <a:extLst>
                <a:ext uri="{FF2B5EF4-FFF2-40B4-BE49-F238E27FC236}">
                  <a16:creationId xmlns:a16="http://schemas.microsoft.com/office/drawing/2014/main" id="{71F530E1-923B-56A4-6BBA-03D9513263FC}"/>
                </a:ext>
              </a:extLst>
            </p:cNvPr>
            <p:cNvSpPr/>
            <p:nvPr/>
          </p:nvSpPr>
          <p:spPr>
            <a:xfrm>
              <a:off x="1443925" y="1969125"/>
              <a:ext cx="22925" cy="74450"/>
            </a:xfrm>
            <a:custGeom>
              <a:avLst/>
              <a:gdLst/>
              <a:ahLst/>
              <a:cxnLst/>
              <a:rect l="l" t="t" r="r" b="b"/>
              <a:pathLst>
                <a:path w="917" h="2978" extrusionOk="0">
                  <a:moveTo>
                    <a:pt x="61" y="0"/>
                  </a:moveTo>
                  <a:cubicBezTo>
                    <a:pt x="61" y="0"/>
                    <a:pt x="60" y="0"/>
                    <a:pt x="60" y="0"/>
                  </a:cubicBezTo>
                  <a:cubicBezTo>
                    <a:pt x="0" y="24"/>
                    <a:pt x="119" y="703"/>
                    <a:pt x="346" y="1524"/>
                  </a:cubicBezTo>
                  <a:cubicBezTo>
                    <a:pt x="556" y="2343"/>
                    <a:pt x="789" y="2978"/>
                    <a:pt x="854" y="2978"/>
                  </a:cubicBezTo>
                  <a:cubicBezTo>
                    <a:pt x="855" y="2978"/>
                    <a:pt x="856" y="2977"/>
                    <a:pt x="857" y="2977"/>
                  </a:cubicBezTo>
                  <a:cubicBezTo>
                    <a:pt x="917" y="2965"/>
                    <a:pt x="798" y="2286"/>
                    <a:pt x="572" y="1465"/>
                  </a:cubicBezTo>
                  <a:cubicBezTo>
                    <a:pt x="348" y="651"/>
                    <a:pt x="123" y="0"/>
                    <a:pt x="61"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858;p63">
              <a:extLst>
                <a:ext uri="{FF2B5EF4-FFF2-40B4-BE49-F238E27FC236}">
                  <a16:creationId xmlns:a16="http://schemas.microsoft.com/office/drawing/2014/main" id="{C1DC0E65-B524-47AD-F179-3CD11430CBF4}"/>
                </a:ext>
              </a:extLst>
            </p:cNvPr>
            <p:cNvSpPr/>
            <p:nvPr/>
          </p:nvSpPr>
          <p:spPr>
            <a:xfrm>
              <a:off x="1474275" y="1990475"/>
              <a:ext cx="56000" cy="54650"/>
            </a:xfrm>
            <a:custGeom>
              <a:avLst/>
              <a:gdLst/>
              <a:ahLst/>
              <a:cxnLst/>
              <a:rect l="l" t="t" r="r" b="b"/>
              <a:pathLst>
                <a:path w="2240" h="2186" extrusionOk="0">
                  <a:moveTo>
                    <a:pt x="2193" y="0"/>
                  </a:moveTo>
                  <a:cubicBezTo>
                    <a:pt x="2106" y="0"/>
                    <a:pt x="1604" y="449"/>
                    <a:pt x="1037" y="1016"/>
                  </a:cubicBezTo>
                  <a:cubicBezTo>
                    <a:pt x="441" y="1623"/>
                    <a:pt x="1" y="2159"/>
                    <a:pt x="36" y="2182"/>
                  </a:cubicBezTo>
                  <a:cubicBezTo>
                    <a:pt x="39" y="2185"/>
                    <a:pt x="42" y="2186"/>
                    <a:pt x="46" y="2186"/>
                  </a:cubicBezTo>
                  <a:cubicBezTo>
                    <a:pt x="134" y="2186"/>
                    <a:pt x="636" y="1738"/>
                    <a:pt x="1203" y="1170"/>
                  </a:cubicBezTo>
                  <a:cubicBezTo>
                    <a:pt x="1799" y="563"/>
                    <a:pt x="2239" y="39"/>
                    <a:pt x="2203" y="4"/>
                  </a:cubicBezTo>
                  <a:cubicBezTo>
                    <a:pt x="2201" y="1"/>
                    <a:pt x="2198" y="0"/>
                    <a:pt x="2193"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859;p63">
              <a:extLst>
                <a:ext uri="{FF2B5EF4-FFF2-40B4-BE49-F238E27FC236}">
                  <a16:creationId xmlns:a16="http://schemas.microsoft.com/office/drawing/2014/main" id="{BED15E9D-0F26-105F-50B1-D28BDD9AB929}"/>
                </a:ext>
              </a:extLst>
            </p:cNvPr>
            <p:cNvSpPr/>
            <p:nvPr/>
          </p:nvSpPr>
          <p:spPr>
            <a:xfrm>
              <a:off x="1479050" y="2054450"/>
              <a:ext cx="75025" cy="19100"/>
            </a:xfrm>
            <a:custGeom>
              <a:avLst/>
              <a:gdLst/>
              <a:ahLst/>
              <a:cxnLst/>
              <a:rect l="l" t="t" r="r" b="b"/>
              <a:pathLst>
                <a:path w="3001" h="764" extrusionOk="0">
                  <a:moveTo>
                    <a:pt x="77" y="1"/>
                  </a:moveTo>
                  <a:cubicBezTo>
                    <a:pt x="37" y="1"/>
                    <a:pt x="14" y="6"/>
                    <a:pt x="12" y="16"/>
                  </a:cubicBezTo>
                  <a:cubicBezTo>
                    <a:pt x="0" y="76"/>
                    <a:pt x="655" y="290"/>
                    <a:pt x="1477" y="493"/>
                  </a:cubicBezTo>
                  <a:cubicBezTo>
                    <a:pt x="2125" y="655"/>
                    <a:pt x="2698" y="764"/>
                    <a:pt x="2906" y="764"/>
                  </a:cubicBezTo>
                  <a:cubicBezTo>
                    <a:pt x="2957" y="764"/>
                    <a:pt x="2986" y="757"/>
                    <a:pt x="2989" y="743"/>
                  </a:cubicBezTo>
                  <a:cubicBezTo>
                    <a:pt x="3001" y="683"/>
                    <a:pt x="2346" y="457"/>
                    <a:pt x="1536" y="266"/>
                  </a:cubicBezTo>
                  <a:cubicBezTo>
                    <a:pt x="849" y="109"/>
                    <a:pt x="268" y="1"/>
                    <a:pt x="77"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860;p63">
              <a:extLst>
                <a:ext uri="{FF2B5EF4-FFF2-40B4-BE49-F238E27FC236}">
                  <a16:creationId xmlns:a16="http://schemas.microsoft.com/office/drawing/2014/main" id="{D30F32E7-05D9-E0B7-BE1F-A75DE78B2FE0}"/>
                </a:ext>
              </a:extLst>
            </p:cNvPr>
            <p:cNvSpPr/>
            <p:nvPr/>
          </p:nvSpPr>
          <p:spPr>
            <a:xfrm>
              <a:off x="1471600" y="2063450"/>
              <a:ext cx="24725" cy="73575"/>
            </a:xfrm>
            <a:custGeom>
              <a:avLst/>
              <a:gdLst/>
              <a:ahLst/>
              <a:cxnLst/>
              <a:rect l="l" t="t" r="r" b="b"/>
              <a:pathLst>
                <a:path w="989" h="2943" extrusionOk="0">
                  <a:moveTo>
                    <a:pt x="65" y="0"/>
                  </a:moveTo>
                  <a:cubicBezTo>
                    <a:pt x="63" y="0"/>
                    <a:pt x="62" y="1"/>
                    <a:pt x="60" y="2"/>
                  </a:cubicBezTo>
                  <a:cubicBezTo>
                    <a:pt x="1" y="14"/>
                    <a:pt x="143" y="680"/>
                    <a:pt x="382" y="1502"/>
                  </a:cubicBezTo>
                  <a:cubicBezTo>
                    <a:pt x="617" y="2316"/>
                    <a:pt x="877" y="2943"/>
                    <a:pt x="928" y="2943"/>
                  </a:cubicBezTo>
                  <a:cubicBezTo>
                    <a:pt x="928" y="2943"/>
                    <a:pt x="929" y="2943"/>
                    <a:pt x="929" y="2942"/>
                  </a:cubicBezTo>
                  <a:cubicBezTo>
                    <a:pt x="989" y="2931"/>
                    <a:pt x="846" y="2264"/>
                    <a:pt x="608" y="1442"/>
                  </a:cubicBezTo>
                  <a:cubicBezTo>
                    <a:pt x="364" y="642"/>
                    <a:pt x="132" y="0"/>
                    <a:pt x="65"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861;p63">
              <a:extLst>
                <a:ext uri="{FF2B5EF4-FFF2-40B4-BE49-F238E27FC236}">
                  <a16:creationId xmlns:a16="http://schemas.microsoft.com/office/drawing/2014/main" id="{A03E144C-02DA-703B-C57F-570C11C2DBC9}"/>
                </a:ext>
              </a:extLst>
            </p:cNvPr>
            <p:cNvSpPr/>
            <p:nvPr/>
          </p:nvSpPr>
          <p:spPr>
            <a:xfrm>
              <a:off x="1409100" y="2061900"/>
              <a:ext cx="54775" cy="56725"/>
            </a:xfrm>
            <a:custGeom>
              <a:avLst/>
              <a:gdLst/>
              <a:ahLst/>
              <a:cxnLst/>
              <a:rect l="l" t="t" r="r" b="b"/>
              <a:pathLst>
                <a:path w="2191" h="2269" extrusionOk="0">
                  <a:moveTo>
                    <a:pt x="2134" y="1"/>
                  </a:moveTo>
                  <a:cubicBezTo>
                    <a:pt x="2049" y="1"/>
                    <a:pt x="1569" y="461"/>
                    <a:pt x="1012" y="1052"/>
                  </a:cubicBezTo>
                  <a:cubicBezTo>
                    <a:pt x="429" y="1683"/>
                    <a:pt x="0" y="2219"/>
                    <a:pt x="60" y="2266"/>
                  </a:cubicBezTo>
                  <a:cubicBezTo>
                    <a:pt x="61" y="2268"/>
                    <a:pt x="64" y="2268"/>
                    <a:pt x="66" y="2268"/>
                  </a:cubicBezTo>
                  <a:cubicBezTo>
                    <a:pt x="143" y="2268"/>
                    <a:pt x="628" y="1804"/>
                    <a:pt x="1191" y="1207"/>
                  </a:cubicBezTo>
                  <a:cubicBezTo>
                    <a:pt x="1750" y="576"/>
                    <a:pt x="2191" y="40"/>
                    <a:pt x="2143" y="4"/>
                  </a:cubicBezTo>
                  <a:cubicBezTo>
                    <a:pt x="2141" y="2"/>
                    <a:pt x="2138" y="1"/>
                    <a:pt x="2134"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862;p63">
              <a:extLst>
                <a:ext uri="{FF2B5EF4-FFF2-40B4-BE49-F238E27FC236}">
                  <a16:creationId xmlns:a16="http://schemas.microsoft.com/office/drawing/2014/main" id="{7D1245C8-BB66-F91C-A1CD-9E8FD7C646AD}"/>
                </a:ext>
              </a:extLst>
            </p:cNvPr>
            <p:cNvSpPr/>
            <p:nvPr/>
          </p:nvSpPr>
          <p:spPr>
            <a:xfrm>
              <a:off x="1418325" y="2011700"/>
              <a:ext cx="100925" cy="91075"/>
            </a:xfrm>
            <a:custGeom>
              <a:avLst/>
              <a:gdLst/>
              <a:ahLst/>
              <a:cxnLst/>
              <a:rect l="l" t="t" r="r" b="b"/>
              <a:pathLst>
                <a:path w="4037" h="3643" extrusionOk="0">
                  <a:moveTo>
                    <a:pt x="2015" y="1"/>
                  </a:moveTo>
                  <a:cubicBezTo>
                    <a:pt x="1861" y="1"/>
                    <a:pt x="1705" y="20"/>
                    <a:pt x="1548" y="59"/>
                  </a:cubicBezTo>
                  <a:cubicBezTo>
                    <a:pt x="584" y="310"/>
                    <a:pt x="0" y="1310"/>
                    <a:pt x="250" y="2286"/>
                  </a:cubicBezTo>
                  <a:cubicBezTo>
                    <a:pt x="471" y="3107"/>
                    <a:pt x="1205" y="3642"/>
                    <a:pt x="2022" y="3642"/>
                  </a:cubicBezTo>
                  <a:cubicBezTo>
                    <a:pt x="2175" y="3642"/>
                    <a:pt x="2332" y="3623"/>
                    <a:pt x="2489" y="3584"/>
                  </a:cubicBezTo>
                  <a:cubicBezTo>
                    <a:pt x="3453" y="3334"/>
                    <a:pt x="4037" y="2334"/>
                    <a:pt x="3786" y="1357"/>
                  </a:cubicBezTo>
                  <a:cubicBezTo>
                    <a:pt x="3566" y="536"/>
                    <a:pt x="2831" y="1"/>
                    <a:pt x="2015"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863;p63">
              <a:extLst>
                <a:ext uri="{FF2B5EF4-FFF2-40B4-BE49-F238E27FC236}">
                  <a16:creationId xmlns:a16="http://schemas.microsoft.com/office/drawing/2014/main" id="{FE90A4FE-36FF-A96F-1695-FD71ABAEAC21}"/>
                </a:ext>
              </a:extLst>
            </p:cNvPr>
            <p:cNvSpPr/>
            <p:nvPr/>
          </p:nvSpPr>
          <p:spPr>
            <a:xfrm>
              <a:off x="1198950" y="2239400"/>
              <a:ext cx="164325" cy="106500"/>
            </a:xfrm>
            <a:custGeom>
              <a:avLst/>
              <a:gdLst/>
              <a:ahLst/>
              <a:cxnLst/>
              <a:rect l="l" t="t" r="r" b="b"/>
              <a:pathLst>
                <a:path w="6573" h="4260" extrusionOk="0">
                  <a:moveTo>
                    <a:pt x="6025" y="0"/>
                  </a:moveTo>
                  <a:lnTo>
                    <a:pt x="0" y="1608"/>
                  </a:lnTo>
                  <a:cubicBezTo>
                    <a:pt x="12" y="1715"/>
                    <a:pt x="36" y="1834"/>
                    <a:pt x="72" y="1929"/>
                  </a:cubicBezTo>
                  <a:cubicBezTo>
                    <a:pt x="442" y="3330"/>
                    <a:pt x="1712" y="4259"/>
                    <a:pt x="3104" y="4259"/>
                  </a:cubicBezTo>
                  <a:cubicBezTo>
                    <a:pt x="3368" y="4259"/>
                    <a:pt x="3637" y="4226"/>
                    <a:pt x="3906" y="4156"/>
                  </a:cubicBezTo>
                  <a:cubicBezTo>
                    <a:pt x="5573" y="3703"/>
                    <a:pt x="6573" y="1989"/>
                    <a:pt x="6120" y="310"/>
                  </a:cubicBezTo>
                  <a:cubicBezTo>
                    <a:pt x="6096" y="203"/>
                    <a:pt x="6073" y="107"/>
                    <a:pt x="6025"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864;p63">
              <a:extLst>
                <a:ext uri="{FF2B5EF4-FFF2-40B4-BE49-F238E27FC236}">
                  <a16:creationId xmlns:a16="http://schemas.microsoft.com/office/drawing/2014/main" id="{485695C8-1D65-775D-20BD-1C5CAC4CD263}"/>
                </a:ext>
              </a:extLst>
            </p:cNvPr>
            <p:cNvSpPr/>
            <p:nvPr/>
          </p:nvSpPr>
          <p:spPr>
            <a:xfrm>
              <a:off x="1235850" y="2282400"/>
              <a:ext cx="108375" cy="63375"/>
            </a:xfrm>
            <a:custGeom>
              <a:avLst/>
              <a:gdLst/>
              <a:ahLst/>
              <a:cxnLst/>
              <a:rect l="l" t="t" r="r" b="b"/>
              <a:pathLst>
                <a:path w="4335" h="2535" extrusionOk="0">
                  <a:moveTo>
                    <a:pt x="2401" y="0"/>
                  </a:moveTo>
                  <a:cubicBezTo>
                    <a:pt x="2198" y="0"/>
                    <a:pt x="1992" y="25"/>
                    <a:pt x="1787" y="78"/>
                  </a:cubicBezTo>
                  <a:cubicBezTo>
                    <a:pt x="822" y="328"/>
                    <a:pt x="144" y="1150"/>
                    <a:pt x="1" y="2090"/>
                  </a:cubicBezTo>
                  <a:cubicBezTo>
                    <a:pt x="485" y="2377"/>
                    <a:pt x="1047" y="2534"/>
                    <a:pt x="1627" y="2534"/>
                  </a:cubicBezTo>
                  <a:cubicBezTo>
                    <a:pt x="1889" y="2534"/>
                    <a:pt x="2155" y="2502"/>
                    <a:pt x="2418" y="2436"/>
                  </a:cubicBezTo>
                  <a:cubicBezTo>
                    <a:pt x="3263" y="2209"/>
                    <a:pt x="3930" y="1662"/>
                    <a:pt x="4335" y="947"/>
                  </a:cubicBezTo>
                  <a:cubicBezTo>
                    <a:pt x="3874" y="355"/>
                    <a:pt x="3161" y="0"/>
                    <a:pt x="2401"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852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7"/>
                                        </p:tgtEl>
                                        <p:attrNameLst>
                                          <p:attrName>ppt_x</p:attrName>
                                        </p:attrNameLst>
                                      </p:cBhvr>
                                      <p:tavLst>
                                        <p:tav tm="0">
                                          <p:val>
                                            <p:strVal val="ppt_x"/>
                                          </p:val>
                                        </p:tav>
                                        <p:tav tm="100000">
                                          <p:val>
                                            <p:strVal val="ppt_x"/>
                                          </p:val>
                                        </p:tav>
                                      </p:tavLst>
                                    </p:anim>
                                    <p:anim calcmode="lin" valueType="num">
                                      <p:cBhvr additive="base">
                                        <p:cTn id="14" dur="500"/>
                                        <p:tgtEl>
                                          <p:spTgt spid="27"/>
                                        </p:tgtEl>
                                        <p:attrNameLst>
                                          <p:attrName>ppt_y</p:attrName>
                                        </p:attrNameLst>
                                      </p:cBhvr>
                                      <p:tavLst>
                                        <p:tav tm="0">
                                          <p:val>
                                            <p:strVal val="ppt_y"/>
                                          </p:val>
                                        </p:tav>
                                        <p:tav tm="100000">
                                          <p:val>
                                            <p:strVal val="1+ppt_h/2"/>
                                          </p:val>
                                        </p:tav>
                                      </p:tavLst>
                                    </p:anim>
                                    <p:set>
                                      <p:cBhvr>
                                        <p:cTn id="1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16" restart="whenNotActive" fill="hold" evtFilter="cancelBubble" nodeType="interactiveSeq">
                <p:stCondLst>
                  <p:cond evt="onClick" delay="0">
                    <p:tgtEl>
                      <p:spTgt spid="48"/>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48"/>
                                        </p:tgtEl>
                                        <p:attrNameLst>
                                          <p:attrName>ppt_x</p:attrName>
                                        </p:attrNameLst>
                                      </p:cBhvr>
                                      <p:tavLst>
                                        <p:tav tm="0">
                                          <p:val>
                                            <p:strVal val="ppt_x"/>
                                          </p:val>
                                        </p:tav>
                                        <p:tav tm="100000">
                                          <p:val>
                                            <p:strVal val="ppt_x"/>
                                          </p:val>
                                        </p:tav>
                                      </p:tavLst>
                                    </p:anim>
                                    <p:anim calcmode="lin" valueType="num">
                                      <p:cBhvr additive="base">
                                        <p:cTn id="21" dur="500"/>
                                        <p:tgtEl>
                                          <p:spTgt spid="48"/>
                                        </p:tgtEl>
                                        <p:attrNameLst>
                                          <p:attrName>ppt_y</p:attrName>
                                        </p:attrNameLst>
                                      </p:cBhvr>
                                      <p:tavLst>
                                        <p:tav tm="0">
                                          <p:val>
                                            <p:strVal val="ppt_y"/>
                                          </p:val>
                                        </p:tav>
                                        <p:tav tm="100000">
                                          <p:val>
                                            <p:strVal val="1+ppt_h/2"/>
                                          </p:val>
                                        </p:tav>
                                      </p:tavLst>
                                    </p:anim>
                                    <p:set>
                                      <p:cBhvr>
                                        <p:cTn id="2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8"/>
                  </p:tgtEl>
                </p:cond>
              </p:nextCondLst>
            </p:seq>
            <p:seq concurrent="1" nextAc="seek">
              <p:cTn id="23" restart="whenNotActive" fill="hold" evtFilter="cancelBubble" nodeType="interactiveSeq">
                <p:stCondLst>
                  <p:cond evt="onClick" delay="0">
                    <p:tgtEl>
                      <p:spTgt spid="6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2"/>
                                        </p:tgtEl>
                                        <p:attrNameLst>
                                          <p:attrName>ppt_x</p:attrName>
                                        </p:attrNameLst>
                                      </p:cBhvr>
                                      <p:tavLst>
                                        <p:tav tm="0">
                                          <p:val>
                                            <p:strVal val="ppt_x"/>
                                          </p:val>
                                        </p:tav>
                                        <p:tav tm="100000">
                                          <p:val>
                                            <p:strVal val="ppt_x"/>
                                          </p:val>
                                        </p:tav>
                                      </p:tavLst>
                                    </p:anim>
                                    <p:anim calcmode="lin" valueType="num">
                                      <p:cBhvr additive="base">
                                        <p:cTn id="28" dur="500"/>
                                        <p:tgtEl>
                                          <p:spTgt spid="62"/>
                                        </p:tgtEl>
                                        <p:attrNameLst>
                                          <p:attrName>ppt_y</p:attrName>
                                        </p:attrNameLst>
                                      </p:cBhvr>
                                      <p:tavLst>
                                        <p:tav tm="0">
                                          <p:val>
                                            <p:strVal val="ppt_y"/>
                                          </p:val>
                                        </p:tav>
                                        <p:tav tm="100000">
                                          <p:val>
                                            <p:strVal val="1+ppt_h/2"/>
                                          </p:val>
                                        </p:tav>
                                      </p:tavLst>
                                    </p:anim>
                                    <p:set>
                                      <p:cBhvr>
                                        <p:cTn id="29"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2"/>
                  </p:tgtEl>
                </p:cond>
              </p:nextCondLst>
            </p:seq>
            <p:seq concurrent="1" nextAc="seek">
              <p:cTn id="30" restart="whenNotActive" fill="hold" evtFilter="cancelBubble" nodeType="interactiveSeq">
                <p:stCondLst>
                  <p:cond evt="onClick" delay="0">
                    <p:tgtEl>
                      <p:spTgt spid="86"/>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86"/>
                                        </p:tgtEl>
                                        <p:attrNameLst>
                                          <p:attrName>ppt_x</p:attrName>
                                        </p:attrNameLst>
                                      </p:cBhvr>
                                      <p:tavLst>
                                        <p:tav tm="0">
                                          <p:val>
                                            <p:strVal val="ppt_x"/>
                                          </p:val>
                                        </p:tav>
                                        <p:tav tm="100000">
                                          <p:val>
                                            <p:strVal val="ppt_x"/>
                                          </p:val>
                                        </p:tav>
                                      </p:tavLst>
                                    </p:anim>
                                    <p:anim calcmode="lin" valueType="num">
                                      <p:cBhvr additive="base">
                                        <p:cTn id="35" dur="500"/>
                                        <p:tgtEl>
                                          <p:spTgt spid="86"/>
                                        </p:tgtEl>
                                        <p:attrNameLst>
                                          <p:attrName>ppt_y</p:attrName>
                                        </p:attrNameLst>
                                      </p:cBhvr>
                                      <p:tavLst>
                                        <p:tav tm="0">
                                          <p:val>
                                            <p:strVal val="ppt_y"/>
                                          </p:val>
                                        </p:tav>
                                        <p:tav tm="100000">
                                          <p:val>
                                            <p:strVal val="1+ppt_h/2"/>
                                          </p:val>
                                        </p:tav>
                                      </p:tavLst>
                                    </p:anim>
                                    <p:set>
                                      <p:cBhvr>
                                        <p:cTn id="36" dur="1" fill="hold">
                                          <p:stCondLst>
                                            <p:cond delay="499"/>
                                          </p:stCondLst>
                                        </p:cTn>
                                        <p:tgtEl>
                                          <p:spTgt spid="8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
                  </p:tgtEl>
                </p:cond>
              </p:nextCondLst>
            </p:seq>
            <p:seq concurrent="1" nextAc="seek">
              <p:cTn id="37" restart="whenNotActive" fill="hold" evtFilter="cancelBubble" nodeType="interactiveSeq">
                <p:stCondLst>
                  <p:cond evt="onClick" delay="0">
                    <p:tgtEl>
                      <p:spTgt spid="100"/>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00"/>
                                        </p:tgtEl>
                                        <p:attrNameLst>
                                          <p:attrName>ppt_x</p:attrName>
                                        </p:attrNameLst>
                                      </p:cBhvr>
                                      <p:tavLst>
                                        <p:tav tm="0">
                                          <p:val>
                                            <p:strVal val="ppt_x"/>
                                          </p:val>
                                        </p:tav>
                                        <p:tav tm="100000">
                                          <p:val>
                                            <p:strVal val="ppt_x"/>
                                          </p:val>
                                        </p:tav>
                                      </p:tavLst>
                                    </p:anim>
                                    <p:anim calcmode="lin" valueType="num">
                                      <p:cBhvr additive="base">
                                        <p:cTn id="42" dur="500"/>
                                        <p:tgtEl>
                                          <p:spTgt spid="100"/>
                                        </p:tgtEl>
                                        <p:attrNameLst>
                                          <p:attrName>ppt_y</p:attrName>
                                        </p:attrNameLst>
                                      </p:cBhvr>
                                      <p:tavLst>
                                        <p:tav tm="0">
                                          <p:val>
                                            <p:strVal val="ppt_y"/>
                                          </p:val>
                                        </p:tav>
                                        <p:tav tm="100000">
                                          <p:val>
                                            <p:strVal val="1+ppt_h/2"/>
                                          </p:val>
                                        </p:tav>
                                      </p:tavLst>
                                    </p:anim>
                                    <p:set>
                                      <p:cBhvr>
                                        <p:cTn id="43" dur="1" fill="hold">
                                          <p:stCondLst>
                                            <p:cond delay="499"/>
                                          </p:stCondLst>
                                        </p:cTn>
                                        <p:tgtEl>
                                          <p:spTgt spid="10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6" name="Google Shape;7902;p32">
            <a:extLst>
              <a:ext uri="{FF2B5EF4-FFF2-40B4-BE49-F238E27FC236}">
                <a16:creationId xmlns:a16="http://schemas.microsoft.com/office/drawing/2014/main" id="{5FEF4292-EE6A-F231-D6DE-9D53B25650D9}"/>
              </a:ext>
            </a:extLst>
          </p:cNvPr>
          <p:cNvSpPr txBox="1">
            <a:spLocks/>
          </p:cNvSpPr>
          <p:nvPr/>
        </p:nvSpPr>
        <p:spPr>
          <a:xfrm>
            <a:off x="783121" y="308291"/>
            <a:ext cx="10130776"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70C0"/>
                </a:solidFill>
                <a:latin typeface="+mj-lt"/>
              </a:rPr>
              <a:t>3. Làm bài tập a hoặc b</a:t>
            </a:r>
            <a:endParaRPr lang="en-US" sz="4800">
              <a:solidFill>
                <a:srgbClr val="0070C0"/>
              </a:solidFill>
              <a:latin typeface="+mj-lt"/>
            </a:endParaRPr>
          </a:p>
        </p:txBody>
      </p:sp>
      <p:sp>
        <p:nvSpPr>
          <p:cNvPr id="2" name="Google Shape;7902;p32">
            <a:extLst>
              <a:ext uri="{FF2B5EF4-FFF2-40B4-BE49-F238E27FC236}">
                <a16:creationId xmlns:a16="http://schemas.microsoft.com/office/drawing/2014/main" id="{34A09837-E7A2-43F5-B379-E6287BC9C318}"/>
              </a:ext>
            </a:extLst>
          </p:cNvPr>
          <p:cNvSpPr txBox="1">
            <a:spLocks/>
          </p:cNvSpPr>
          <p:nvPr/>
        </p:nvSpPr>
        <p:spPr>
          <a:xfrm>
            <a:off x="783121" y="1039653"/>
            <a:ext cx="10130776"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70C0"/>
                </a:solidFill>
                <a:latin typeface="+mj-lt"/>
              </a:rPr>
              <a:t>b. Chọn </a:t>
            </a:r>
            <a:r>
              <a:rPr lang="en-US" sz="3600" i="1">
                <a:solidFill>
                  <a:srgbClr val="0070C0"/>
                </a:solidFill>
                <a:latin typeface="+mj-lt"/>
              </a:rPr>
              <a:t>v </a:t>
            </a:r>
            <a:r>
              <a:rPr lang="en-US" sz="3600">
                <a:solidFill>
                  <a:srgbClr val="0070C0"/>
                </a:solidFill>
                <a:latin typeface="+mj-lt"/>
              </a:rPr>
              <a:t>hoặc </a:t>
            </a:r>
            <a:r>
              <a:rPr lang="en-US" sz="3600" i="1">
                <a:solidFill>
                  <a:srgbClr val="0070C0"/>
                </a:solidFill>
                <a:latin typeface="+mj-lt"/>
              </a:rPr>
              <a:t>d </a:t>
            </a:r>
            <a:r>
              <a:rPr lang="en-US" sz="3600">
                <a:solidFill>
                  <a:srgbClr val="0070C0"/>
                </a:solidFill>
                <a:latin typeface="+mj-lt"/>
              </a:rPr>
              <a:t>thay cho ô vuông.</a:t>
            </a:r>
            <a:endParaRPr lang="en-US" sz="4800">
              <a:solidFill>
                <a:srgbClr val="0070C0"/>
              </a:solidFill>
              <a:latin typeface="+mj-lt"/>
            </a:endParaRPr>
          </a:p>
        </p:txBody>
      </p:sp>
      <p:sp>
        <p:nvSpPr>
          <p:cNvPr id="3" name="Google Shape;7902;p32">
            <a:extLst>
              <a:ext uri="{FF2B5EF4-FFF2-40B4-BE49-F238E27FC236}">
                <a16:creationId xmlns:a16="http://schemas.microsoft.com/office/drawing/2014/main" id="{416EC253-277A-D896-DD7B-FF22846FAA87}"/>
              </a:ext>
            </a:extLst>
          </p:cNvPr>
          <p:cNvSpPr txBox="1">
            <a:spLocks/>
          </p:cNvSpPr>
          <p:nvPr/>
        </p:nvSpPr>
        <p:spPr>
          <a:xfrm>
            <a:off x="810434" y="5141975"/>
            <a:ext cx="10904090"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lnSpc>
                <a:spcPct val="150000"/>
              </a:lnSpc>
            </a:pPr>
            <a:r>
              <a:rPr lang="en-US" sz="4400">
                <a:solidFill>
                  <a:srgbClr val="0070C0"/>
                </a:solidFill>
                <a:latin typeface="+mj-lt"/>
              </a:rPr>
              <a:t>Con tàu </a:t>
            </a:r>
            <a:r>
              <a:rPr lang="en-US" sz="4400">
                <a:solidFill>
                  <a:srgbClr val="FF0000"/>
                </a:solidFill>
                <a:latin typeface="+mj-lt"/>
              </a:rPr>
              <a:t>v</a:t>
            </a:r>
            <a:r>
              <a:rPr lang="en-US" sz="4400">
                <a:solidFill>
                  <a:srgbClr val="0070C0"/>
                </a:solidFill>
                <a:latin typeface="+mj-lt"/>
              </a:rPr>
              <a:t>ào ga, vừa chạy vừa “tu tu” một hồi </a:t>
            </a:r>
            <a:r>
              <a:rPr lang="en-US" sz="4400">
                <a:solidFill>
                  <a:srgbClr val="FF0000"/>
                </a:solidFill>
                <a:latin typeface="+mj-lt"/>
              </a:rPr>
              <a:t>d</a:t>
            </a:r>
            <a:r>
              <a:rPr lang="en-US" sz="4400">
                <a:solidFill>
                  <a:srgbClr val="0070C0"/>
                </a:solidFill>
                <a:latin typeface="+mj-lt"/>
              </a:rPr>
              <a:t>ài. Sân ga bỗng chốc nhộn nhịp </a:t>
            </a:r>
            <a:r>
              <a:rPr lang="en-US" sz="4400">
                <a:solidFill>
                  <a:srgbClr val="FF0000"/>
                </a:solidFill>
                <a:latin typeface="+mj-lt"/>
              </a:rPr>
              <a:t>v</a:t>
            </a:r>
            <a:r>
              <a:rPr lang="en-US" sz="4400">
                <a:solidFill>
                  <a:srgbClr val="0070C0"/>
                </a:solidFill>
                <a:latin typeface="+mj-lt"/>
              </a:rPr>
              <a:t>à náo nhiệt hẳn lên. Phía cửa ga, nhiều cánh tay giơ lên  </a:t>
            </a:r>
            <a:r>
              <a:rPr lang="en-US" sz="4400">
                <a:solidFill>
                  <a:srgbClr val="FF0000"/>
                </a:solidFill>
                <a:latin typeface="+mj-lt"/>
              </a:rPr>
              <a:t>v</a:t>
            </a:r>
            <a:r>
              <a:rPr lang="en-US" sz="4400">
                <a:solidFill>
                  <a:srgbClr val="0070C0"/>
                </a:solidFill>
                <a:latin typeface="+mj-lt"/>
              </a:rPr>
              <a:t>ẫy gọi người thân.</a:t>
            </a:r>
            <a:endParaRPr lang="en-US" sz="6000">
              <a:solidFill>
                <a:srgbClr val="0070C0"/>
              </a:solidFill>
              <a:latin typeface="+mj-lt"/>
            </a:endParaRPr>
          </a:p>
        </p:txBody>
      </p:sp>
      <p:grpSp>
        <p:nvGrpSpPr>
          <p:cNvPr id="5" name="Google Shape;3817;p63">
            <a:extLst>
              <a:ext uri="{FF2B5EF4-FFF2-40B4-BE49-F238E27FC236}">
                <a16:creationId xmlns:a16="http://schemas.microsoft.com/office/drawing/2014/main" id="{E3CC515D-CF7B-5548-E11E-9915DD7E4458}"/>
              </a:ext>
            </a:extLst>
          </p:cNvPr>
          <p:cNvGrpSpPr/>
          <p:nvPr/>
        </p:nvGrpSpPr>
        <p:grpSpPr>
          <a:xfrm rot="19681685">
            <a:off x="2954314" y="1709787"/>
            <a:ext cx="633613" cy="928402"/>
            <a:chOff x="2018100" y="1736625"/>
            <a:chExt cx="728100" cy="1066850"/>
          </a:xfrm>
        </p:grpSpPr>
        <p:sp>
          <p:nvSpPr>
            <p:cNvPr id="7" name="Google Shape;3818;p63">
              <a:extLst>
                <a:ext uri="{FF2B5EF4-FFF2-40B4-BE49-F238E27FC236}">
                  <a16:creationId xmlns:a16="http://schemas.microsoft.com/office/drawing/2014/main" id="{79CF36BE-8175-0D8D-C335-8590A8D00114}"/>
                </a:ext>
              </a:extLst>
            </p:cNvPr>
            <p:cNvSpPr/>
            <p:nvPr/>
          </p:nvSpPr>
          <p:spPr>
            <a:xfrm>
              <a:off x="2018100" y="1736625"/>
              <a:ext cx="728100" cy="1066850"/>
            </a:xfrm>
            <a:custGeom>
              <a:avLst/>
              <a:gdLst/>
              <a:ahLst/>
              <a:cxnLst/>
              <a:rect l="l" t="t" r="r" b="b"/>
              <a:pathLst>
                <a:path w="29124" h="42674" extrusionOk="0">
                  <a:moveTo>
                    <a:pt x="25066" y="0"/>
                  </a:moveTo>
                  <a:cubicBezTo>
                    <a:pt x="24580" y="0"/>
                    <a:pt x="24169" y="275"/>
                    <a:pt x="23861" y="525"/>
                  </a:cubicBezTo>
                  <a:cubicBezTo>
                    <a:pt x="23765" y="597"/>
                    <a:pt x="23682" y="668"/>
                    <a:pt x="23587" y="764"/>
                  </a:cubicBezTo>
                  <a:cubicBezTo>
                    <a:pt x="23358" y="726"/>
                    <a:pt x="23130" y="708"/>
                    <a:pt x="22904" y="708"/>
                  </a:cubicBezTo>
                  <a:cubicBezTo>
                    <a:pt x="21406" y="708"/>
                    <a:pt x="19993" y="1505"/>
                    <a:pt x="19217" y="2788"/>
                  </a:cubicBezTo>
                  <a:cubicBezTo>
                    <a:pt x="19110" y="2752"/>
                    <a:pt x="18991" y="2716"/>
                    <a:pt x="18872" y="2681"/>
                  </a:cubicBezTo>
                  <a:cubicBezTo>
                    <a:pt x="17632" y="2331"/>
                    <a:pt x="16404" y="2150"/>
                    <a:pt x="15203" y="2150"/>
                  </a:cubicBezTo>
                  <a:cubicBezTo>
                    <a:pt x="14686" y="2150"/>
                    <a:pt x="14174" y="2184"/>
                    <a:pt x="13669" y="2252"/>
                  </a:cubicBezTo>
                  <a:lnTo>
                    <a:pt x="13550" y="2264"/>
                  </a:lnTo>
                  <a:cubicBezTo>
                    <a:pt x="13193" y="2311"/>
                    <a:pt x="12835" y="2383"/>
                    <a:pt x="12490" y="2454"/>
                  </a:cubicBezTo>
                  <a:cubicBezTo>
                    <a:pt x="12442" y="2478"/>
                    <a:pt x="12383" y="2490"/>
                    <a:pt x="12335" y="2490"/>
                  </a:cubicBezTo>
                  <a:cubicBezTo>
                    <a:pt x="12252" y="2514"/>
                    <a:pt x="12145" y="2538"/>
                    <a:pt x="12061" y="2561"/>
                  </a:cubicBezTo>
                  <a:lnTo>
                    <a:pt x="11740" y="2657"/>
                  </a:lnTo>
                  <a:cubicBezTo>
                    <a:pt x="11669" y="2681"/>
                    <a:pt x="11585" y="2692"/>
                    <a:pt x="11502" y="2728"/>
                  </a:cubicBezTo>
                  <a:cubicBezTo>
                    <a:pt x="11383" y="2776"/>
                    <a:pt x="11264" y="2811"/>
                    <a:pt x="11133" y="2859"/>
                  </a:cubicBezTo>
                  <a:cubicBezTo>
                    <a:pt x="11085" y="2871"/>
                    <a:pt x="11026" y="2907"/>
                    <a:pt x="10990" y="2919"/>
                  </a:cubicBezTo>
                  <a:cubicBezTo>
                    <a:pt x="10823" y="2978"/>
                    <a:pt x="10656" y="3050"/>
                    <a:pt x="10514" y="3133"/>
                  </a:cubicBezTo>
                  <a:cubicBezTo>
                    <a:pt x="10252" y="3252"/>
                    <a:pt x="10002" y="3371"/>
                    <a:pt x="9764" y="3502"/>
                  </a:cubicBezTo>
                  <a:cubicBezTo>
                    <a:pt x="9513" y="3633"/>
                    <a:pt x="9263" y="3800"/>
                    <a:pt x="9002" y="3966"/>
                  </a:cubicBezTo>
                  <a:cubicBezTo>
                    <a:pt x="8823" y="4085"/>
                    <a:pt x="8668" y="4205"/>
                    <a:pt x="8501" y="4335"/>
                  </a:cubicBezTo>
                  <a:cubicBezTo>
                    <a:pt x="8263" y="4526"/>
                    <a:pt x="8025" y="4716"/>
                    <a:pt x="7811" y="4919"/>
                  </a:cubicBezTo>
                  <a:cubicBezTo>
                    <a:pt x="7620" y="5097"/>
                    <a:pt x="7442" y="5276"/>
                    <a:pt x="7263" y="5467"/>
                  </a:cubicBezTo>
                  <a:cubicBezTo>
                    <a:pt x="7168" y="5550"/>
                    <a:pt x="7085" y="5657"/>
                    <a:pt x="7001" y="5764"/>
                  </a:cubicBezTo>
                  <a:cubicBezTo>
                    <a:pt x="6644" y="6181"/>
                    <a:pt x="6311" y="6621"/>
                    <a:pt x="6001" y="7122"/>
                  </a:cubicBezTo>
                  <a:cubicBezTo>
                    <a:pt x="5894" y="7276"/>
                    <a:pt x="5811" y="7443"/>
                    <a:pt x="5703" y="7610"/>
                  </a:cubicBezTo>
                  <a:cubicBezTo>
                    <a:pt x="5668" y="7669"/>
                    <a:pt x="5644" y="7717"/>
                    <a:pt x="5608" y="7776"/>
                  </a:cubicBezTo>
                  <a:cubicBezTo>
                    <a:pt x="5382" y="8193"/>
                    <a:pt x="5180" y="8622"/>
                    <a:pt x="5001" y="9062"/>
                  </a:cubicBezTo>
                  <a:lnTo>
                    <a:pt x="4965" y="9146"/>
                  </a:lnTo>
                  <a:cubicBezTo>
                    <a:pt x="4882" y="9360"/>
                    <a:pt x="4787" y="9586"/>
                    <a:pt x="4715" y="9824"/>
                  </a:cubicBezTo>
                  <a:lnTo>
                    <a:pt x="4703" y="9860"/>
                  </a:lnTo>
                  <a:cubicBezTo>
                    <a:pt x="4453" y="10586"/>
                    <a:pt x="4251" y="11348"/>
                    <a:pt x="4108" y="12134"/>
                  </a:cubicBezTo>
                  <a:cubicBezTo>
                    <a:pt x="3453" y="12217"/>
                    <a:pt x="2810" y="12479"/>
                    <a:pt x="2251" y="12896"/>
                  </a:cubicBezTo>
                  <a:cubicBezTo>
                    <a:pt x="2036" y="13039"/>
                    <a:pt x="1846" y="13206"/>
                    <a:pt x="1667" y="13384"/>
                  </a:cubicBezTo>
                  <a:cubicBezTo>
                    <a:pt x="1489" y="13563"/>
                    <a:pt x="1310" y="13765"/>
                    <a:pt x="1155" y="13991"/>
                  </a:cubicBezTo>
                  <a:cubicBezTo>
                    <a:pt x="1024" y="14182"/>
                    <a:pt x="917" y="14361"/>
                    <a:pt x="834" y="14563"/>
                  </a:cubicBezTo>
                  <a:cubicBezTo>
                    <a:pt x="0" y="16325"/>
                    <a:pt x="465" y="18552"/>
                    <a:pt x="1893" y="19742"/>
                  </a:cubicBezTo>
                  <a:cubicBezTo>
                    <a:pt x="2263" y="20040"/>
                    <a:pt x="2679" y="20278"/>
                    <a:pt x="3156" y="20409"/>
                  </a:cubicBezTo>
                  <a:lnTo>
                    <a:pt x="3167" y="20409"/>
                  </a:lnTo>
                  <a:lnTo>
                    <a:pt x="3203" y="20421"/>
                  </a:lnTo>
                  <a:lnTo>
                    <a:pt x="3227" y="20433"/>
                  </a:lnTo>
                  <a:cubicBezTo>
                    <a:pt x="3586" y="20533"/>
                    <a:pt x="3958" y="20586"/>
                    <a:pt x="4330" y="20586"/>
                  </a:cubicBezTo>
                  <a:cubicBezTo>
                    <a:pt x="4575" y="20586"/>
                    <a:pt x="4820" y="20563"/>
                    <a:pt x="5061" y="20516"/>
                  </a:cubicBezTo>
                  <a:cubicBezTo>
                    <a:pt x="5215" y="21004"/>
                    <a:pt x="5465" y="21469"/>
                    <a:pt x="5775" y="21861"/>
                  </a:cubicBezTo>
                  <a:lnTo>
                    <a:pt x="5775" y="21897"/>
                  </a:lnTo>
                  <a:cubicBezTo>
                    <a:pt x="5775" y="22623"/>
                    <a:pt x="5775" y="23397"/>
                    <a:pt x="5787" y="24243"/>
                  </a:cubicBezTo>
                  <a:cubicBezTo>
                    <a:pt x="5787" y="25195"/>
                    <a:pt x="5787" y="26207"/>
                    <a:pt x="5811" y="27255"/>
                  </a:cubicBezTo>
                  <a:lnTo>
                    <a:pt x="5811" y="28981"/>
                  </a:lnTo>
                  <a:cubicBezTo>
                    <a:pt x="5823" y="32899"/>
                    <a:pt x="5823" y="37030"/>
                    <a:pt x="5823" y="40102"/>
                  </a:cubicBezTo>
                  <a:cubicBezTo>
                    <a:pt x="5834" y="41257"/>
                    <a:pt x="6596" y="42257"/>
                    <a:pt x="7716" y="42566"/>
                  </a:cubicBezTo>
                  <a:cubicBezTo>
                    <a:pt x="7962" y="42638"/>
                    <a:pt x="8211" y="42673"/>
                    <a:pt x="8455" y="42673"/>
                  </a:cubicBezTo>
                  <a:cubicBezTo>
                    <a:pt x="9340" y="42673"/>
                    <a:pt x="10166" y="42214"/>
                    <a:pt x="10633" y="41411"/>
                  </a:cubicBezTo>
                  <a:lnTo>
                    <a:pt x="19860" y="26422"/>
                  </a:lnTo>
                  <a:cubicBezTo>
                    <a:pt x="20551" y="26362"/>
                    <a:pt x="21241" y="26112"/>
                    <a:pt x="21860" y="25671"/>
                  </a:cubicBezTo>
                  <a:cubicBezTo>
                    <a:pt x="21979" y="25588"/>
                    <a:pt x="22098" y="25493"/>
                    <a:pt x="22217" y="25398"/>
                  </a:cubicBezTo>
                  <a:cubicBezTo>
                    <a:pt x="22682" y="25814"/>
                    <a:pt x="23218" y="26124"/>
                    <a:pt x="23825" y="26302"/>
                  </a:cubicBezTo>
                  <a:lnTo>
                    <a:pt x="23908" y="26314"/>
                  </a:lnTo>
                  <a:cubicBezTo>
                    <a:pt x="24015" y="26350"/>
                    <a:pt x="24122" y="26374"/>
                    <a:pt x="24242" y="26386"/>
                  </a:cubicBezTo>
                  <a:cubicBezTo>
                    <a:pt x="24423" y="26422"/>
                    <a:pt x="24605" y="26438"/>
                    <a:pt x="24787" y="26438"/>
                  </a:cubicBezTo>
                  <a:cubicBezTo>
                    <a:pt x="24843" y="26438"/>
                    <a:pt x="24900" y="26436"/>
                    <a:pt x="24956" y="26433"/>
                  </a:cubicBezTo>
                  <a:cubicBezTo>
                    <a:pt x="25075" y="26433"/>
                    <a:pt x="25194" y="26422"/>
                    <a:pt x="25325" y="26410"/>
                  </a:cubicBezTo>
                  <a:cubicBezTo>
                    <a:pt x="25682" y="26362"/>
                    <a:pt x="26027" y="26255"/>
                    <a:pt x="26373" y="26112"/>
                  </a:cubicBezTo>
                  <a:cubicBezTo>
                    <a:pt x="27111" y="25779"/>
                    <a:pt x="27801" y="25183"/>
                    <a:pt x="28278" y="24469"/>
                  </a:cubicBezTo>
                  <a:cubicBezTo>
                    <a:pt x="28659" y="23886"/>
                    <a:pt x="28897" y="23231"/>
                    <a:pt x="28980" y="22564"/>
                  </a:cubicBezTo>
                  <a:lnTo>
                    <a:pt x="28980" y="22504"/>
                  </a:lnTo>
                  <a:cubicBezTo>
                    <a:pt x="29123" y="21064"/>
                    <a:pt x="28516" y="19659"/>
                    <a:pt x="27468" y="18802"/>
                  </a:cubicBezTo>
                  <a:cubicBezTo>
                    <a:pt x="29064" y="14801"/>
                    <a:pt x="28825" y="10836"/>
                    <a:pt x="26801" y="7788"/>
                  </a:cubicBezTo>
                  <a:cubicBezTo>
                    <a:pt x="26730" y="7669"/>
                    <a:pt x="26635" y="7550"/>
                    <a:pt x="26551" y="7431"/>
                  </a:cubicBezTo>
                  <a:cubicBezTo>
                    <a:pt x="26789" y="7074"/>
                    <a:pt x="26968" y="6669"/>
                    <a:pt x="27099" y="6240"/>
                  </a:cubicBezTo>
                  <a:cubicBezTo>
                    <a:pt x="27528" y="4740"/>
                    <a:pt x="27111" y="3169"/>
                    <a:pt x="26087" y="2085"/>
                  </a:cubicBezTo>
                  <a:cubicBezTo>
                    <a:pt x="26551" y="1407"/>
                    <a:pt x="26361" y="847"/>
                    <a:pt x="26087" y="514"/>
                  </a:cubicBezTo>
                  <a:lnTo>
                    <a:pt x="25837" y="168"/>
                  </a:lnTo>
                  <a:lnTo>
                    <a:pt x="25420" y="49"/>
                  </a:lnTo>
                  <a:cubicBezTo>
                    <a:pt x="25298" y="15"/>
                    <a:pt x="25180" y="0"/>
                    <a:pt x="250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19;p63">
              <a:extLst>
                <a:ext uri="{FF2B5EF4-FFF2-40B4-BE49-F238E27FC236}">
                  <a16:creationId xmlns:a16="http://schemas.microsoft.com/office/drawing/2014/main" id="{843D44E4-7657-84CD-A949-F1892FF062FC}"/>
                </a:ext>
              </a:extLst>
            </p:cNvPr>
            <p:cNvSpPr/>
            <p:nvPr/>
          </p:nvSpPr>
          <p:spPr>
            <a:xfrm>
              <a:off x="2193425" y="2162300"/>
              <a:ext cx="373875" cy="609350"/>
            </a:xfrm>
            <a:custGeom>
              <a:avLst/>
              <a:gdLst/>
              <a:ahLst/>
              <a:cxnLst/>
              <a:rect l="l" t="t" r="r" b="b"/>
              <a:pathLst>
                <a:path w="14955" h="24374" extrusionOk="0">
                  <a:moveTo>
                    <a:pt x="0" y="0"/>
                  </a:moveTo>
                  <a:cubicBezTo>
                    <a:pt x="0" y="0"/>
                    <a:pt x="0" y="0"/>
                    <a:pt x="0" y="1"/>
                  </a:cubicBezTo>
                  <a:lnTo>
                    <a:pt x="1" y="1"/>
                  </a:lnTo>
                  <a:lnTo>
                    <a:pt x="1" y="1"/>
                  </a:lnTo>
                  <a:cubicBezTo>
                    <a:pt x="1" y="1"/>
                    <a:pt x="1" y="0"/>
                    <a:pt x="0" y="0"/>
                  </a:cubicBezTo>
                  <a:close/>
                  <a:moveTo>
                    <a:pt x="1" y="1"/>
                  </a:moveTo>
                  <a:cubicBezTo>
                    <a:pt x="72" y="81"/>
                    <a:pt x="107" y="15143"/>
                    <a:pt x="107" y="23075"/>
                  </a:cubicBezTo>
                  <a:cubicBezTo>
                    <a:pt x="107" y="23882"/>
                    <a:pt x="756" y="24374"/>
                    <a:pt x="1413" y="24374"/>
                  </a:cubicBezTo>
                  <a:cubicBezTo>
                    <a:pt x="1831" y="24374"/>
                    <a:pt x="2253" y="24174"/>
                    <a:pt x="2512" y="23730"/>
                  </a:cubicBezTo>
                  <a:lnTo>
                    <a:pt x="14954" y="3513"/>
                  </a:lnTo>
                  <a:lnTo>
                    <a:pt x="1" y="1"/>
                  </a:ln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20;p63">
              <a:extLst>
                <a:ext uri="{FF2B5EF4-FFF2-40B4-BE49-F238E27FC236}">
                  <a16:creationId xmlns:a16="http://schemas.microsoft.com/office/drawing/2014/main" id="{E1D3BC33-FE35-17B0-38B7-2C0C35D31050}"/>
                </a:ext>
              </a:extLst>
            </p:cNvPr>
            <p:cNvSpPr/>
            <p:nvPr/>
          </p:nvSpPr>
          <p:spPr>
            <a:xfrm>
              <a:off x="2195800" y="2169450"/>
              <a:ext cx="353350" cy="599500"/>
            </a:xfrm>
            <a:custGeom>
              <a:avLst/>
              <a:gdLst/>
              <a:ahLst/>
              <a:cxnLst/>
              <a:rect l="l" t="t" r="r" b="b"/>
              <a:pathLst>
                <a:path w="14134" h="23980" extrusionOk="0">
                  <a:moveTo>
                    <a:pt x="7180" y="1560"/>
                  </a:moveTo>
                  <a:cubicBezTo>
                    <a:pt x="7478" y="2310"/>
                    <a:pt x="7775" y="3096"/>
                    <a:pt x="8085" y="3882"/>
                  </a:cubicBezTo>
                  <a:cubicBezTo>
                    <a:pt x="7430" y="4370"/>
                    <a:pt x="6763" y="4870"/>
                    <a:pt x="6096" y="5370"/>
                  </a:cubicBezTo>
                  <a:cubicBezTo>
                    <a:pt x="5787" y="4584"/>
                    <a:pt x="5489" y="3810"/>
                    <a:pt x="5192" y="3048"/>
                  </a:cubicBezTo>
                  <a:cubicBezTo>
                    <a:pt x="5858" y="2560"/>
                    <a:pt x="6525" y="2048"/>
                    <a:pt x="7180" y="1560"/>
                  </a:cubicBezTo>
                  <a:close/>
                  <a:moveTo>
                    <a:pt x="10335" y="2465"/>
                  </a:moveTo>
                  <a:cubicBezTo>
                    <a:pt x="10633" y="3227"/>
                    <a:pt x="10930" y="4001"/>
                    <a:pt x="11240" y="4810"/>
                  </a:cubicBezTo>
                  <a:cubicBezTo>
                    <a:pt x="10609" y="5287"/>
                    <a:pt x="9930" y="5787"/>
                    <a:pt x="9252" y="6299"/>
                  </a:cubicBezTo>
                  <a:cubicBezTo>
                    <a:pt x="8942" y="5501"/>
                    <a:pt x="8644" y="4727"/>
                    <a:pt x="8347" y="3977"/>
                  </a:cubicBezTo>
                  <a:cubicBezTo>
                    <a:pt x="9013" y="3453"/>
                    <a:pt x="9680" y="2941"/>
                    <a:pt x="10335" y="2465"/>
                  </a:cubicBezTo>
                  <a:close/>
                  <a:moveTo>
                    <a:pt x="5025" y="3179"/>
                  </a:moveTo>
                  <a:cubicBezTo>
                    <a:pt x="5323" y="3941"/>
                    <a:pt x="5620" y="4715"/>
                    <a:pt x="5930" y="5501"/>
                  </a:cubicBezTo>
                  <a:cubicBezTo>
                    <a:pt x="5275" y="6001"/>
                    <a:pt x="4608" y="6489"/>
                    <a:pt x="3941" y="6989"/>
                  </a:cubicBezTo>
                  <a:cubicBezTo>
                    <a:pt x="3620" y="6203"/>
                    <a:pt x="3322" y="5430"/>
                    <a:pt x="3025" y="4691"/>
                  </a:cubicBezTo>
                  <a:cubicBezTo>
                    <a:pt x="3703" y="4179"/>
                    <a:pt x="4370" y="3679"/>
                    <a:pt x="5025" y="3179"/>
                  </a:cubicBezTo>
                  <a:close/>
                  <a:moveTo>
                    <a:pt x="8168" y="4096"/>
                  </a:moveTo>
                  <a:cubicBezTo>
                    <a:pt x="8466" y="4846"/>
                    <a:pt x="8763" y="5620"/>
                    <a:pt x="9073" y="6418"/>
                  </a:cubicBezTo>
                  <a:cubicBezTo>
                    <a:pt x="8418" y="6906"/>
                    <a:pt x="7763" y="7394"/>
                    <a:pt x="7073" y="7906"/>
                  </a:cubicBezTo>
                  <a:cubicBezTo>
                    <a:pt x="6763" y="7108"/>
                    <a:pt x="6466" y="6334"/>
                    <a:pt x="6168" y="5584"/>
                  </a:cubicBezTo>
                  <a:cubicBezTo>
                    <a:pt x="6858" y="5072"/>
                    <a:pt x="7513" y="4572"/>
                    <a:pt x="8168" y="4096"/>
                  </a:cubicBezTo>
                  <a:close/>
                  <a:moveTo>
                    <a:pt x="2846" y="4810"/>
                  </a:moveTo>
                  <a:cubicBezTo>
                    <a:pt x="3144" y="5560"/>
                    <a:pt x="3441" y="6334"/>
                    <a:pt x="3763" y="7132"/>
                  </a:cubicBezTo>
                  <a:cubicBezTo>
                    <a:pt x="3084" y="7632"/>
                    <a:pt x="2417" y="8120"/>
                    <a:pt x="1763" y="8620"/>
                  </a:cubicBezTo>
                  <a:cubicBezTo>
                    <a:pt x="1453" y="7823"/>
                    <a:pt x="1132" y="7049"/>
                    <a:pt x="858" y="6299"/>
                  </a:cubicBezTo>
                  <a:cubicBezTo>
                    <a:pt x="1358" y="5918"/>
                    <a:pt x="1870" y="5537"/>
                    <a:pt x="2382" y="5144"/>
                  </a:cubicBezTo>
                  <a:cubicBezTo>
                    <a:pt x="2536" y="5025"/>
                    <a:pt x="2703" y="4906"/>
                    <a:pt x="2846" y="4810"/>
                  </a:cubicBezTo>
                  <a:close/>
                  <a:moveTo>
                    <a:pt x="11311" y="4989"/>
                  </a:moveTo>
                  <a:cubicBezTo>
                    <a:pt x="11621" y="5739"/>
                    <a:pt x="11919" y="6513"/>
                    <a:pt x="12228" y="7311"/>
                  </a:cubicBezTo>
                  <a:cubicBezTo>
                    <a:pt x="11573" y="7787"/>
                    <a:pt x="10918" y="8287"/>
                    <a:pt x="10228" y="8799"/>
                  </a:cubicBezTo>
                  <a:cubicBezTo>
                    <a:pt x="9918" y="8001"/>
                    <a:pt x="9621" y="7227"/>
                    <a:pt x="9323" y="6477"/>
                  </a:cubicBezTo>
                  <a:cubicBezTo>
                    <a:pt x="10014" y="5965"/>
                    <a:pt x="10680" y="5465"/>
                    <a:pt x="11311" y="4989"/>
                  </a:cubicBezTo>
                  <a:close/>
                  <a:moveTo>
                    <a:pt x="5989" y="5715"/>
                  </a:moveTo>
                  <a:cubicBezTo>
                    <a:pt x="6287" y="6477"/>
                    <a:pt x="6585" y="7251"/>
                    <a:pt x="6894" y="8037"/>
                  </a:cubicBezTo>
                  <a:cubicBezTo>
                    <a:pt x="6454" y="8358"/>
                    <a:pt x="6001" y="8704"/>
                    <a:pt x="5549" y="9049"/>
                  </a:cubicBezTo>
                  <a:cubicBezTo>
                    <a:pt x="5334" y="9216"/>
                    <a:pt x="5108" y="9370"/>
                    <a:pt x="4906" y="9525"/>
                  </a:cubicBezTo>
                  <a:cubicBezTo>
                    <a:pt x="4608" y="8739"/>
                    <a:pt x="4299" y="7966"/>
                    <a:pt x="4001" y="7204"/>
                  </a:cubicBezTo>
                  <a:cubicBezTo>
                    <a:pt x="4013" y="7204"/>
                    <a:pt x="4013" y="7180"/>
                    <a:pt x="4025" y="7180"/>
                  </a:cubicBezTo>
                  <a:cubicBezTo>
                    <a:pt x="4691" y="6692"/>
                    <a:pt x="5346" y="6203"/>
                    <a:pt x="5989" y="5715"/>
                  </a:cubicBezTo>
                  <a:close/>
                  <a:moveTo>
                    <a:pt x="9144" y="6620"/>
                  </a:moveTo>
                  <a:cubicBezTo>
                    <a:pt x="9442" y="7370"/>
                    <a:pt x="9740" y="8144"/>
                    <a:pt x="10037" y="8918"/>
                  </a:cubicBezTo>
                  <a:cubicBezTo>
                    <a:pt x="10037" y="8930"/>
                    <a:pt x="10049" y="8930"/>
                    <a:pt x="10049" y="8942"/>
                  </a:cubicBezTo>
                  <a:cubicBezTo>
                    <a:pt x="9394" y="9418"/>
                    <a:pt x="8740" y="9906"/>
                    <a:pt x="8061" y="10418"/>
                  </a:cubicBezTo>
                  <a:cubicBezTo>
                    <a:pt x="7954" y="10168"/>
                    <a:pt x="7870" y="9930"/>
                    <a:pt x="7763" y="9668"/>
                  </a:cubicBezTo>
                  <a:cubicBezTo>
                    <a:pt x="7549" y="9132"/>
                    <a:pt x="7347" y="8620"/>
                    <a:pt x="7144" y="8108"/>
                  </a:cubicBezTo>
                  <a:cubicBezTo>
                    <a:pt x="7835" y="7608"/>
                    <a:pt x="8490" y="7108"/>
                    <a:pt x="9144" y="6620"/>
                  </a:cubicBezTo>
                  <a:close/>
                  <a:moveTo>
                    <a:pt x="3834" y="7335"/>
                  </a:moveTo>
                  <a:cubicBezTo>
                    <a:pt x="4132" y="8096"/>
                    <a:pt x="4430" y="8870"/>
                    <a:pt x="4739" y="9656"/>
                  </a:cubicBezTo>
                  <a:cubicBezTo>
                    <a:pt x="4072" y="10168"/>
                    <a:pt x="3406" y="10656"/>
                    <a:pt x="2751" y="11144"/>
                  </a:cubicBezTo>
                  <a:cubicBezTo>
                    <a:pt x="2429" y="10347"/>
                    <a:pt x="2132" y="9585"/>
                    <a:pt x="1834" y="8823"/>
                  </a:cubicBezTo>
                  <a:cubicBezTo>
                    <a:pt x="2489" y="8335"/>
                    <a:pt x="3167" y="7846"/>
                    <a:pt x="3834" y="7335"/>
                  </a:cubicBezTo>
                  <a:close/>
                  <a:moveTo>
                    <a:pt x="6977" y="8204"/>
                  </a:moveTo>
                  <a:cubicBezTo>
                    <a:pt x="7168" y="8704"/>
                    <a:pt x="7358" y="9216"/>
                    <a:pt x="7573" y="9716"/>
                  </a:cubicBezTo>
                  <a:lnTo>
                    <a:pt x="7882" y="10525"/>
                  </a:lnTo>
                  <a:cubicBezTo>
                    <a:pt x="7656" y="10716"/>
                    <a:pt x="7430" y="10894"/>
                    <a:pt x="7192" y="11061"/>
                  </a:cubicBezTo>
                  <a:cubicBezTo>
                    <a:pt x="6751" y="11383"/>
                    <a:pt x="6323" y="11716"/>
                    <a:pt x="5882" y="12026"/>
                  </a:cubicBezTo>
                  <a:cubicBezTo>
                    <a:pt x="5692" y="11514"/>
                    <a:pt x="5501" y="11014"/>
                    <a:pt x="5287" y="10502"/>
                  </a:cubicBezTo>
                  <a:lnTo>
                    <a:pt x="4977" y="9704"/>
                  </a:lnTo>
                  <a:cubicBezTo>
                    <a:pt x="5203" y="9537"/>
                    <a:pt x="5442" y="9359"/>
                    <a:pt x="5668" y="9180"/>
                  </a:cubicBezTo>
                  <a:cubicBezTo>
                    <a:pt x="6108" y="8858"/>
                    <a:pt x="6537" y="8525"/>
                    <a:pt x="6977" y="8204"/>
                  </a:cubicBezTo>
                  <a:close/>
                  <a:moveTo>
                    <a:pt x="4811" y="9835"/>
                  </a:moveTo>
                  <a:cubicBezTo>
                    <a:pt x="4918" y="10085"/>
                    <a:pt x="5001" y="10347"/>
                    <a:pt x="5108" y="10597"/>
                  </a:cubicBezTo>
                  <a:cubicBezTo>
                    <a:pt x="5323" y="11133"/>
                    <a:pt x="5525" y="11656"/>
                    <a:pt x="5727" y="12157"/>
                  </a:cubicBezTo>
                  <a:cubicBezTo>
                    <a:pt x="5037" y="12668"/>
                    <a:pt x="4382" y="13157"/>
                    <a:pt x="3727" y="13645"/>
                  </a:cubicBezTo>
                  <a:cubicBezTo>
                    <a:pt x="3429" y="12907"/>
                    <a:pt x="3132" y="12133"/>
                    <a:pt x="2834" y="11359"/>
                  </a:cubicBezTo>
                  <a:cubicBezTo>
                    <a:pt x="2834" y="11335"/>
                    <a:pt x="2822" y="11335"/>
                    <a:pt x="2822" y="11323"/>
                  </a:cubicBezTo>
                  <a:cubicBezTo>
                    <a:pt x="3477" y="10835"/>
                    <a:pt x="4132" y="10347"/>
                    <a:pt x="4811" y="9835"/>
                  </a:cubicBezTo>
                  <a:close/>
                  <a:moveTo>
                    <a:pt x="2656" y="11454"/>
                  </a:moveTo>
                  <a:cubicBezTo>
                    <a:pt x="2965" y="12252"/>
                    <a:pt x="3263" y="13026"/>
                    <a:pt x="3560" y="13776"/>
                  </a:cubicBezTo>
                  <a:cubicBezTo>
                    <a:pt x="2882" y="14288"/>
                    <a:pt x="2215" y="14788"/>
                    <a:pt x="1572" y="15264"/>
                  </a:cubicBezTo>
                  <a:cubicBezTo>
                    <a:pt x="1274" y="14514"/>
                    <a:pt x="965" y="13740"/>
                    <a:pt x="667" y="12942"/>
                  </a:cubicBezTo>
                  <a:cubicBezTo>
                    <a:pt x="1322" y="12466"/>
                    <a:pt x="1977" y="11966"/>
                    <a:pt x="2656" y="11454"/>
                  </a:cubicBezTo>
                  <a:close/>
                  <a:moveTo>
                    <a:pt x="5799" y="12347"/>
                  </a:moveTo>
                  <a:cubicBezTo>
                    <a:pt x="6108" y="13157"/>
                    <a:pt x="6418" y="13931"/>
                    <a:pt x="6704" y="14669"/>
                  </a:cubicBezTo>
                  <a:cubicBezTo>
                    <a:pt x="6025" y="15181"/>
                    <a:pt x="5370" y="15681"/>
                    <a:pt x="4715" y="16157"/>
                  </a:cubicBezTo>
                  <a:cubicBezTo>
                    <a:pt x="4418" y="15407"/>
                    <a:pt x="4120" y="14633"/>
                    <a:pt x="3799" y="13835"/>
                  </a:cubicBezTo>
                  <a:cubicBezTo>
                    <a:pt x="4453" y="13347"/>
                    <a:pt x="5108" y="12859"/>
                    <a:pt x="5799" y="12347"/>
                  </a:cubicBezTo>
                  <a:close/>
                  <a:moveTo>
                    <a:pt x="3644" y="13978"/>
                  </a:moveTo>
                  <a:cubicBezTo>
                    <a:pt x="3953" y="14764"/>
                    <a:pt x="4251" y="15538"/>
                    <a:pt x="4549" y="16300"/>
                  </a:cubicBezTo>
                  <a:cubicBezTo>
                    <a:pt x="3858" y="16800"/>
                    <a:pt x="3191" y="17312"/>
                    <a:pt x="2548" y="17800"/>
                  </a:cubicBezTo>
                  <a:cubicBezTo>
                    <a:pt x="2251" y="17038"/>
                    <a:pt x="1953" y="16264"/>
                    <a:pt x="1643" y="15466"/>
                  </a:cubicBezTo>
                  <a:cubicBezTo>
                    <a:pt x="2286" y="14990"/>
                    <a:pt x="2953" y="14478"/>
                    <a:pt x="3644" y="13978"/>
                  </a:cubicBezTo>
                  <a:close/>
                  <a:moveTo>
                    <a:pt x="2465" y="18110"/>
                  </a:moveTo>
                  <a:cubicBezTo>
                    <a:pt x="2775" y="18919"/>
                    <a:pt x="3084" y="19693"/>
                    <a:pt x="3382" y="20443"/>
                  </a:cubicBezTo>
                  <a:cubicBezTo>
                    <a:pt x="2691" y="20967"/>
                    <a:pt x="2013" y="21467"/>
                    <a:pt x="1382" y="21955"/>
                  </a:cubicBezTo>
                  <a:cubicBezTo>
                    <a:pt x="1084" y="21193"/>
                    <a:pt x="762" y="20408"/>
                    <a:pt x="453" y="19598"/>
                  </a:cubicBezTo>
                  <a:cubicBezTo>
                    <a:pt x="1096" y="19122"/>
                    <a:pt x="1763" y="18634"/>
                    <a:pt x="2465" y="18110"/>
                  </a:cubicBezTo>
                  <a:close/>
                  <a:moveTo>
                    <a:pt x="1001" y="0"/>
                  </a:moveTo>
                  <a:lnTo>
                    <a:pt x="1001" y="0"/>
                  </a:lnTo>
                  <a:cubicBezTo>
                    <a:pt x="1274" y="679"/>
                    <a:pt x="1536" y="1381"/>
                    <a:pt x="1822" y="2131"/>
                  </a:cubicBezTo>
                  <a:cubicBezTo>
                    <a:pt x="1429" y="2429"/>
                    <a:pt x="1036" y="2703"/>
                    <a:pt x="643" y="3001"/>
                  </a:cubicBezTo>
                  <a:cubicBezTo>
                    <a:pt x="441" y="3167"/>
                    <a:pt x="215" y="3334"/>
                    <a:pt x="0" y="3477"/>
                  </a:cubicBezTo>
                  <a:lnTo>
                    <a:pt x="0" y="3739"/>
                  </a:lnTo>
                  <a:cubicBezTo>
                    <a:pt x="262" y="3536"/>
                    <a:pt x="512" y="3346"/>
                    <a:pt x="762" y="3167"/>
                  </a:cubicBezTo>
                  <a:cubicBezTo>
                    <a:pt x="1155" y="2882"/>
                    <a:pt x="1524" y="2608"/>
                    <a:pt x="1894" y="2322"/>
                  </a:cubicBezTo>
                  <a:cubicBezTo>
                    <a:pt x="2179" y="3060"/>
                    <a:pt x="2489" y="3834"/>
                    <a:pt x="2798" y="4644"/>
                  </a:cubicBezTo>
                  <a:cubicBezTo>
                    <a:pt x="2644" y="4775"/>
                    <a:pt x="2465" y="4894"/>
                    <a:pt x="2298" y="5025"/>
                  </a:cubicBezTo>
                  <a:cubicBezTo>
                    <a:pt x="1786" y="5406"/>
                    <a:pt x="1298" y="5775"/>
                    <a:pt x="810" y="6144"/>
                  </a:cubicBezTo>
                  <a:cubicBezTo>
                    <a:pt x="536" y="5441"/>
                    <a:pt x="274" y="4775"/>
                    <a:pt x="0" y="4120"/>
                  </a:cubicBezTo>
                  <a:lnTo>
                    <a:pt x="0" y="4656"/>
                  </a:lnTo>
                  <a:cubicBezTo>
                    <a:pt x="215" y="5179"/>
                    <a:pt x="417" y="5715"/>
                    <a:pt x="631" y="6263"/>
                  </a:cubicBezTo>
                  <a:cubicBezTo>
                    <a:pt x="417" y="6418"/>
                    <a:pt x="215" y="6573"/>
                    <a:pt x="24" y="6727"/>
                  </a:cubicBezTo>
                  <a:lnTo>
                    <a:pt x="24" y="6977"/>
                  </a:lnTo>
                  <a:cubicBezTo>
                    <a:pt x="239" y="6799"/>
                    <a:pt x="477" y="6632"/>
                    <a:pt x="715" y="6453"/>
                  </a:cubicBezTo>
                  <a:cubicBezTo>
                    <a:pt x="1012" y="7215"/>
                    <a:pt x="1310" y="7989"/>
                    <a:pt x="1632" y="8775"/>
                  </a:cubicBezTo>
                  <a:cubicBezTo>
                    <a:pt x="1096" y="9180"/>
                    <a:pt x="560" y="9585"/>
                    <a:pt x="36" y="9966"/>
                  </a:cubicBezTo>
                  <a:lnTo>
                    <a:pt x="36" y="10228"/>
                  </a:lnTo>
                  <a:cubicBezTo>
                    <a:pt x="584" y="9823"/>
                    <a:pt x="1132" y="9406"/>
                    <a:pt x="1703" y="8978"/>
                  </a:cubicBezTo>
                  <a:cubicBezTo>
                    <a:pt x="2001" y="9728"/>
                    <a:pt x="2298" y="10502"/>
                    <a:pt x="2608" y="11299"/>
                  </a:cubicBezTo>
                  <a:cubicBezTo>
                    <a:pt x="1929" y="11799"/>
                    <a:pt x="1274" y="12311"/>
                    <a:pt x="620" y="12788"/>
                  </a:cubicBezTo>
                  <a:cubicBezTo>
                    <a:pt x="536" y="12609"/>
                    <a:pt x="477" y="12430"/>
                    <a:pt x="405" y="12252"/>
                  </a:cubicBezTo>
                  <a:cubicBezTo>
                    <a:pt x="286" y="11930"/>
                    <a:pt x="155" y="11621"/>
                    <a:pt x="36" y="11311"/>
                  </a:cubicBezTo>
                  <a:lnTo>
                    <a:pt x="36" y="11895"/>
                  </a:lnTo>
                  <a:lnTo>
                    <a:pt x="215" y="12335"/>
                  </a:lnTo>
                  <a:cubicBezTo>
                    <a:pt x="286" y="12526"/>
                    <a:pt x="358" y="12740"/>
                    <a:pt x="453" y="12930"/>
                  </a:cubicBezTo>
                  <a:cubicBezTo>
                    <a:pt x="322" y="13038"/>
                    <a:pt x="179" y="13145"/>
                    <a:pt x="48" y="13228"/>
                  </a:cubicBezTo>
                  <a:lnTo>
                    <a:pt x="48" y="13466"/>
                  </a:lnTo>
                  <a:cubicBezTo>
                    <a:pt x="215" y="13347"/>
                    <a:pt x="358" y="13228"/>
                    <a:pt x="524" y="13109"/>
                  </a:cubicBezTo>
                  <a:cubicBezTo>
                    <a:pt x="834" y="13895"/>
                    <a:pt x="1132" y="14669"/>
                    <a:pt x="1429" y="15431"/>
                  </a:cubicBezTo>
                  <a:cubicBezTo>
                    <a:pt x="953" y="15788"/>
                    <a:pt x="500" y="16133"/>
                    <a:pt x="48" y="16478"/>
                  </a:cubicBezTo>
                  <a:lnTo>
                    <a:pt x="48" y="16717"/>
                  </a:lnTo>
                  <a:cubicBezTo>
                    <a:pt x="524" y="16359"/>
                    <a:pt x="1001" y="16002"/>
                    <a:pt x="1513" y="15621"/>
                  </a:cubicBezTo>
                  <a:cubicBezTo>
                    <a:pt x="1822" y="16419"/>
                    <a:pt x="2132" y="17205"/>
                    <a:pt x="2429" y="17967"/>
                  </a:cubicBezTo>
                  <a:cubicBezTo>
                    <a:pt x="1727" y="18479"/>
                    <a:pt x="1072" y="18991"/>
                    <a:pt x="441" y="19467"/>
                  </a:cubicBezTo>
                  <a:cubicBezTo>
                    <a:pt x="322" y="19157"/>
                    <a:pt x="179" y="18824"/>
                    <a:pt x="60" y="18514"/>
                  </a:cubicBezTo>
                  <a:lnTo>
                    <a:pt x="60" y="19062"/>
                  </a:lnTo>
                  <a:cubicBezTo>
                    <a:pt x="143" y="19241"/>
                    <a:pt x="203" y="19419"/>
                    <a:pt x="274" y="19598"/>
                  </a:cubicBezTo>
                  <a:cubicBezTo>
                    <a:pt x="203" y="19657"/>
                    <a:pt x="143" y="19705"/>
                    <a:pt x="60" y="19753"/>
                  </a:cubicBezTo>
                  <a:lnTo>
                    <a:pt x="60" y="19967"/>
                  </a:lnTo>
                  <a:cubicBezTo>
                    <a:pt x="155" y="19896"/>
                    <a:pt x="239" y="19836"/>
                    <a:pt x="334" y="19765"/>
                  </a:cubicBezTo>
                  <a:cubicBezTo>
                    <a:pt x="643" y="20562"/>
                    <a:pt x="953" y="21360"/>
                    <a:pt x="1251" y="22110"/>
                  </a:cubicBezTo>
                  <a:cubicBezTo>
                    <a:pt x="858" y="22432"/>
                    <a:pt x="453" y="22729"/>
                    <a:pt x="84" y="23003"/>
                  </a:cubicBezTo>
                  <a:cubicBezTo>
                    <a:pt x="96" y="23063"/>
                    <a:pt x="96" y="23122"/>
                    <a:pt x="108" y="23182"/>
                  </a:cubicBezTo>
                  <a:cubicBezTo>
                    <a:pt x="500" y="22908"/>
                    <a:pt x="893" y="22610"/>
                    <a:pt x="1310" y="22289"/>
                  </a:cubicBezTo>
                  <a:cubicBezTo>
                    <a:pt x="1536" y="22872"/>
                    <a:pt x="1763" y="23444"/>
                    <a:pt x="1989" y="23979"/>
                  </a:cubicBezTo>
                  <a:cubicBezTo>
                    <a:pt x="2024" y="23944"/>
                    <a:pt x="2084" y="23920"/>
                    <a:pt x="2132" y="23872"/>
                  </a:cubicBezTo>
                  <a:cubicBezTo>
                    <a:pt x="1929" y="23325"/>
                    <a:pt x="1703" y="22753"/>
                    <a:pt x="1477" y="22170"/>
                  </a:cubicBezTo>
                  <a:cubicBezTo>
                    <a:pt x="2072" y="21634"/>
                    <a:pt x="2751" y="21146"/>
                    <a:pt x="3441" y="20622"/>
                  </a:cubicBezTo>
                  <a:cubicBezTo>
                    <a:pt x="3537" y="20860"/>
                    <a:pt x="3632" y="21098"/>
                    <a:pt x="3727" y="21336"/>
                  </a:cubicBezTo>
                  <a:lnTo>
                    <a:pt x="3846" y="21146"/>
                  </a:lnTo>
                  <a:cubicBezTo>
                    <a:pt x="3775" y="20943"/>
                    <a:pt x="3679" y="20729"/>
                    <a:pt x="3608" y="20527"/>
                  </a:cubicBezTo>
                  <a:cubicBezTo>
                    <a:pt x="3977" y="20241"/>
                    <a:pt x="4382" y="19955"/>
                    <a:pt x="4763" y="19657"/>
                  </a:cubicBezTo>
                  <a:lnTo>
                    <a:pt x="5049" y="19217"/>
                  </a:lnTo>
                  <a:lnTo>
                    <a:pt x="5049" y="19217"/>
                  </a:lnTo>
                  <a:cubicBezTo>
                    <a:pt x="4525" y="19598"/>
                    <a:pt x="4025" y="19991"/>
                    <a:pt x="3537" y="20348"/>
                  </a:cubicBezTo>
                  <a:cubicBezTo>
                    <a:pt x="3239" y="19586"/>
                    <a:pt x="2941" y="18812"/>
                    <a:pt x="2620" y="18002"/>
                  </a:cubicBezTo>
                  <a:cubicBezTo>
                    <a:pt x="3263" y="17526"/>
                    <a:pt x="3929" y="17026"/>
                    <a:pt x="4620" y="16514"/>
                  </a:cubicBezTo>
                  <a:cubicBezTo>
                    <a:pt x="4906" y="17217"/>
                    <a:pt x="5168" y="17907"/>
                    <a:pt x="5418" y="18574"/>
                  </a:cubicBezTo>
                  <a:lnTo>
                    <a:pt x="5561" y="18360"/>
                  </a:lnTo>
                  <a:cubicBezTo>
                    <a:pt x="5299" y="17729"/>
                    <a:pt x="5049" y="17074"/>
                    <a:pt x="4787" y="16383"/>
                  </a:cubicBezTo>
                  <a:cubicBezTo>
                    <a:pt x="5442" y="15895"/>
                    <a:pt x="6108" y="15407"/>
                    <a:pt x="6775" y="14895"/>
                  </a:cubicBezTo>
                  <a:lnTo>
                    <a:pt x="7132" y="15788"/>
                  </a:lnTo>
                  <a:lnTo>
                    <a:pt x="7263" y="15586"/>
                  </a:lnTo>
                  <a:lnTo>
                    <a:pt x="6954" y="14776"/>
                  </a:lnTo>
                  <a:cubicBezTo>
                    <a:pt x="7442" y="14407"/>
                    <a:pt x="7954" y="14038"/>
                    <a:pt x="8454" y="13657"/>
                  </a:cubicBezTo>
                  <a:lnTo>
                    <a:pt x="8752" y="13180"/>
                  </a:lnTo>
                  <a:lnTo>
                    <a:pt x="8752" y="13180"/>
                  </a:lnTo>
                  <a:cubicBezTo>
                    <a:pt x="8120" y="13657"/>
                    <a:pt x="7489" y="14121"/>
                    <a:pt x="6882" y="14585"/>
                  </a:cubicBezTo>
                  <a:cubicBezTo>
                    <a:pt x="6585" y="13823"/>
                    <a:pt x="6287" y="13049"/>
                    <a:pt x="5977" y="12264"/>
                  </a:cubicBezTo>
                  <a:cubicBezTo>
                    <a:pt x="6418" y="11930"/>
                    <a:pt x="6870" y="11597"/>
                    <a:pt x="7323" y="11252"/>
                  </a:cubicBezTo>
                  <a:cubicBezTo>
                    <a:pt x="7537" y="11085"/>
                    <a:pt x="7763" y="10918"/>
                    <a:pt x="7966" y="10775"/>
                  </a:cubicBezTo>
                  <a:cubicBezTo>
                    <a:pt x="8263" y="11537"/>
                    <a:pt x="8561" y="12287"/>
                    <a:pt x="8847" y="13026"/>
                  </a:cubicBezTo>
                  <a:lnTo>
                    <a:pt x="8978" y="12799"/>
                  </a:lnTo>
                  <a:cubicBezTo>
                    <a:pt x="8692" y="12085"/>
                    <a:pt x="8418" y="11371"/>
                    <a:pt x="8132" y="10644"/>
                  </a:cubicBezTo>
                  <a:cubicBezTo>
                    <a:pt x="8799" y="10132"/>
                    <a:pt x="9466" y="9644"/>
                    <a:pt x="10121" y="9156"/>
                  </a:cubicBezTo>
                  <a:cubicBezTo>
                    <a:pt x="10276" y="9525"/>
                    <a:pt x="10406" y="9882"/>
                    <a:pt x="10561" y="10252"/>
                  </a:cubicBezTo>
                  <a:lnTo>
                    <a:pt x="10692" y="10025"/>
                  </a:lnTo>
                  <a:cubicBezTo>
                    <a:pt x="10561" y="9704"/>
                    <a:pt x="10442" y="9359"/>
                    <a:pt x="10299" y="9037"/>
                  </a:cubicBezTo>
                  <a:cubicBezTo>
                    <a:pt x="10942" y="8561"/>
                    <a:pt x="11573" y="8085"/>
                    <a:pt x="12181" y="7632"/>
                  </a:cubicBezTo>
                  <a:lnTo>
                    <a:pt x="12466" y="7168"/>
                  </a:lnTo>
                  <a:lnTo>
                    <a:pt x="12466" y="7168"/>
                  </a:lnTo>
                  <a:cubicBezTo>
                    <a:pt x="12442" y="7192"/>
                    <a:pt x="12419" y="7204"/>
                    <a:pt x="12407" y="7215"/>
                  </a:cubicBezTo>
                  <a:cubicBezTo>
                    <a:pt x="12085" y="6430"/>
                    <a:pt x="11788" y="5656"/>
                    <a:pt x="11490" y="4894"/>
                  </a:cubicBezTo>
                  <a:cubicBezTo>
                    <a:pt x="12181" y="4370"/>
                    <a:pt x="12847" y="3882"/>
                    <a:pt x="13490" y="3394"/>
                  </a:cubicBezTo>
                  <a:cubicBezTo>
                    <a:pt x="13657" y="3822"/>
                    <a:pt x="13835" y="4251"/>
                    <a:pt x="13990" y="4691"/>
                  </a:cubicBezTo>
                  <a:lnTo>
                    <a:pt x="14133" y="4465"/>
                  </a:lnTo>
                  <a:cubicBezTo>
                    <a:pt x="13966" y="4060"/>
                    <a:pt x="13812" y="3655"/>
                    <a:pt x="13657" y="3263"/>
                  </a:cubicBezTo>
                  <a:cubicBezTo>
                    <a:pt x="13752" y="3179"/>
                    <a:pt x="13847" y="3108"/>
                    <a:pt x="13955" y="3036"/>
                  </a:cubicBezTo>
                  <a:lnTo>
                    <a:pt x="13728" y="2977"/>
                  </a:lnTo>
                  <a:cubicBezTo>
                    <a:pt x="13681" y="3001"/>
                    <a:pt x="13633" y="3048"/>
                    <a:pt x="13597" y="3084"/>
                  </a:cubicBezTo>
                  <a:cubicBezTo>
                    <a:pt x="13574" y="3036"/>
                    <a:pt x="13550" y="2977"/>
                    <a:pt x="13538" y="2929"/>
                  </a:cubicBezTo>
                  <a:lnTo>
                    <a:pt x="13300" y="2870"/>
                  </a:lnTo>
                  <a:lnTo>
                    <a:pt x="13300" y="2870"/>
                  </a:lnTo>
                  <a:cubicBezTo>
                    <a:pt x="13335" y="2977"/>
                    <a:pt x="13383" y="3096"/>
                    <a:pt x="13431" y="3203"/>
                  </a:cubicBezTo>
                  <a:cubicBezTo>
                    <a:pt x="12788" y="3679"/>
                    <a:pt x="12121" y="4167"/>
                    <a:pt x="11430" y="4691"/>
                  </a:cubicBezTo>
                  <a:cubicBezTo>
                    <a:pt x="11121" y="3894"/>
                    <a:pt x="10811" y="3108"/>
                    <a:pt x="10514" y="2346"/>
                  </a:cubicBezTo>
                  <a:cubicBezTo>
                    <a:pt x="10561" y="2322"/>
                    <a:pt x="10597" y="2274"/>
                    <a:pt x="10657" y="2251"/>
                  </a:cubicBezTo>
                  <a:lnTo>
                    <a:pt x="10228" y="2143"/>
                  </a:lnTo>
                  <a:lnTo>
                    <a:pt x="10228" y="2143"/>
                  </a:lnTo>
                  <a:cubicBezTo>
                    <a:pt x="10240" y="2191"/>
                    <a:pt x="10276" y="2251"/>
                    <a:pt x="10287" y="2286"/>
                  </a:cubicBezTo>
                  <a:cubicBezTo>
                    <a:pt x="9644" y="2763"/>
                    <a:pt x="8978" y="3274"/>
                    <a:pt x="8299" y="3775"/>
                  </a:cubicBezTo>
                  <a:cubicBezTo>
                    <a:pt x="7978" y="2989"/>
                    <a:pt x="7680" y="2215"/>
                    <a:pt x="7382" y="1477"/>
                  </a:cubicBezTo>
                  <a:lnTo>
                    <a:pt x="7120" y="1417"/>
                  </a:lnTo>
                  <a:cubicBezTo>
                    <a:pt x="6477" y="1893"/>
                    <a:pt x="5823" y="2382"/>
                    <a:pt x="5144" y="2882"/>
                  </a:cubicBezTo>
                  <a:cubicBezTo>
                    <a:pt x="4858" y="2155"/>
                    <a:pt x="4572" y="1441"/>
                    <a:pt x="4310" y="762"/>
                  </a:cubicBezTo>
                  <a:lnTo>
                    <a:pt x="4084" y="715"/>
                  </a:lnTo>
                  <a:lnTo>
                    <a:pt x="4084" y="715"/>
                  </a:lnTo>
                  <a:cubicBezTo>
                    <a:pt x="4370" y="1453"/>
                    <a:pt x="4668" y="2215"/>
                    <a:pt x="4977" y="3024"/>
                  </a:cubicBezTo>
                  <a:cubicBezTo>
                    <a:pt x="4322" y="3513"/>
                    <a:pt x="3656" y="4001"/>
                    <a:pt x="2965" y="4513"/>
                  </a:cubicBezTo>
                  <a:cubicBezTo>
                    <a:pt x="2656" y="3703"/>
                    <a:pt x="2346" y="2941"/>
                    <a:pt x="2060" y="2203"/>
                  </a:cubicBezTo>
                  <a:cubicBezTo>
                    <a:pt x="2727" y="1691"/>
                    <a:pt x="3394" y="1203"/>
                    <a:pt x="4049" y="715"/>
                  </a:cubicBezTo>
                  <a:lnTo>
                    <a:pt x="3799" y="655"/>
                  </a:lnTo>
                  <a:cubicBezTo>
                    <a:pt x="3203" y="1096"/>
                    <a:pt x="2608" y="1548"/>
                    <a:pt x="1989" y="2012"/>
                  </a:cubicBezTo>
                  <a:cubicBezTo>
                    <a:pt x="1715" y="1322"/>
                    <a:pt x="1465" y="679"/>
                    <a:pt x="1215" y="48"/>
                  </a:cubicBezTo>
                  <a:lnTo>
                    <a:pt x="1001" y="0"/>
                  </a:ln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21;p63">
              <a:extLst>
                <a:ext uri="{FF2B5EF4-FFF2-40B4-BE49-F238E27FC236}">
                  <a16:creationId xmlns:a16="http://schemas.microsoft.com/office/drawing/2014/main" id="{DDC3E5A4-9B55-B87E-B8D0-D41908C8F1EF}"/>
                </a:ext>
              </a:extLst>
            </p:cNvPr>
            <p:cNvSpPr/>
            <p:nvPr/>
          </p:nvSpPr>
          <p:spPr>
            <a:xfrm>
              <a:off x="2053825" y="1822375"/>
              <a:ext cx="661100" cy="542850"/>
            </a:xfrm>
            <a:custGeom>
              <a:avLst/>
              <a:gdLst/>
              <a:ahLst/>
              <a:cxnLst/>
              <a:rect l="l" t="t" r="r" b="b"/>
              <a:pathLst>
                <a:path w="26444" h="21714" extrusionOk="0">
                  <a:moveTo>
                    <a:pt x="13747" y="1"/>
                  </a:moveTo>
                  <a:cubicBezTo>
                    <a:pt x="12336" y="1"/>
                    <a:pt x="10926" y="270"/>
                    <a:pt x="9597" y="870"/>
                  </a:cubicBezTo>
                  <a:cubicBezTo>
                    <a:pt x="6049" y="2477"/>
                    <a:pt x="4215" y="6109"/>
                    <a:pt x="3786" y="10026"/>
                  </a:cubicBezTo>
                  <a:cubicBezTo>
                    <a:pt x="3595" y="9977"/>
                    <a:pt x="3400" y="9954"/>
                    <a:pt x="3204" y="9954"/>
                  </a:cubicBezTo>
                  <a:cubicBezTo>
                    <a:pt x="2140" y="9954"/>
                    <a:pt x="1056" y="10633"/>
                    <a:pt x="584" y="11669"/>
                  </a:cubicBezTo>
                  <a:cubicBezTo>
                    <a:pt x="0" y="12895"/>
                    <a:pt x="310" y="14490"/>
                    <a:pt x="1298" y="15288"/>
                  </a:cubicBezTo>
                  <a:cubicBezTo>
                    <a:pt x="1751" y="15664"/>
                    <a:pt x="2324" y="15850"/>
                    <a:pt x="2907" y="15850"/>
                  </a:cubicBezTo>
                  <a:cubicBezTo>
                    <a:pt x="3581" y="15850"/>
                    <a:pt x="4268" y="15601"/>
                    <a:pt x="4798" y="15110"/>
                  </a:cubicBezTo>
                  <a:lnTo>
                    <a:pt x="4798" y="15110"/>
                  </a:lnTo>
                  <a:cubicBezTo>
                    <a:pt x="4501" y="16550"/>
                    <a:pt x="5298" y="18074"/>
                    <a:pt x="6560" y="18515"/>
                  </a:cubicBezTo>
                  <a:cubicBezTo>
                    <a:pt x="6808" y="18598"/>
                    <a:pt x="7067" y="18638"/>
                    <a:pt x="7327" y="18638"/>
                  </a:cubicBezTo>
                  <a:cubicBezTo>
                    <a:pt x="8405" y="18638"/>
                    <a:pt x="9512" y="17958"/>
                    <a:pt x="10001" y="16884"/>
                  </a:cubicBezTo>
                  <a:lnTo>
                    <a:pt x="10001" y="16884"/>
                  </a:lnTo>
                  <a:cubicBezTo>
                    <a:pt x="9859" y="18300"/>
                    <a:pt x="10811" y="19705"/>
                    <a:pt x="12085" y="20003"/>
                  </a:cubicBezTo>
                  <a:cubicBezTo>
                    <a:pt x="12334" y="20089"/>
                    <a:pt x="12596" y="20130"/>
                    <a:pt x="12860" y="20130"/>
                  </a:cubicBezTo>
                  <a:cubicBezTo>
                    <a:pt x="13908" y="20130"/>
                    <a:pt x="14996" y="19485"/>
                    <a:pt x="15490" y="18467"/>
                  </a:cubicBezTo>
                  <a:lnTo>
                    <a:pt x="15490" y="18467"/>
                  </a:lnTo>
                  <a:cubicBezTo>
                    <a:pt x="15312" y="19908"/>
                    <a:pt x="16252" y="21348"/>
                    <a:pt x="17562" y="21646"/>
                  </a:cubicBezTo>
                  <a:cubicBezTo>
                    <a:pt x="17732" y="21685"/>
                    <a:pt x="17906" y="21704"/>
                    <a:pt x="18081" y="21704"/>
                  </a:cubicBezTo>
                  <a:cubicBezTo>
                    <a:pt x="19237" y="21704"/>
                    <a:pt x="20427" y="20883"/>
                    <a:pt x="20872" y="19694"/>
                  </a:cubicBezTo>
                  <a:cubicBezTo>
                    <a:pt x="21178" y="20874"/>
                    <a:pt x="22288" y="21714"/>
                    <a:pt x="23435" y="21714"/>
                  </a:cubicBezTo>
                  <a:cubicBezTo>
                    <a:pt x="23537" y="21714"/>
                    <a:pt x="23639" y="21707"/>
                    <a:pt x="23741" y="21694"/>
                  </a:cubicBezTo>
                  <a:cubicBezTo>
                    <a:pt x="24991" y="21563"/>
                    <a:pt x="26111" y="20372"/>
                    <a:pt x="26253" y="19015"/>
                  </a:cubicBezTo>
                  <a:cubicBezTo>
                    <a:pt x="26408" y="17658"/>
                    <a:pt x="25599" y="16312"/>
                    <a:pt x="24396" y="15919"/>
                  </a:cubicBezTo>
                  <a:cubicBezTo>
                    <a:pt x="26111" y="12359"/>
                    <a:pt x="26444" y="8311"/>
                    <a:pt x="24289" y="5073"/>
                  </a:cubicBezTo>
                  <a:cubicBezTo>
                    <a:pt x="22729" y="2727"/>
                    <a:pt x="20253" y="1286"/>
                    <a:pt x="17609" y="644"/>
                  </a:cubicBezTo>
                  <a:cubicBezTo>
                    <a:pt x="16362" y="231"/>
                    <a:pt x="15054" y="1"/>
                    <a:pt x="13747" y="1"/>
                  </a:cubicBezTo>
                  <a:close/>
                </a:path>
              </a:pathLst>
            </a:custGeom>
            <a:solidFill>
              <a:srgbClr val="FF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22;p63">
              <a:extLst>
                <a:ext uri="{FF2B5EF4-FFF2-40B4-BE49-F238E27FC236}">
                  <a16:creationId xmlns:a16="http://schemas.microsoft.com/office/drawing/2014/main" id="{3DBBF1F7-1666-F470-8E62-EB9BE18AFEFA}"/>
                </a:ext>
              </a:extLst>
            </p:cNvPr>
            <p:cNvSpPr/>
            <p:nvPr/>
          </p:nvSpPr>
          <p:spPr>
            <a:xfrm>
              <a:off x="2324975" y="2010150"/>
              <a:ext cx="25325" cy="72725"/>
            </a:xfrm>
            <a:custGeom>
              <a:avLst/>
              <a:gdLst/>
              <a:ahLst/>
              <a:cxnLst/>
              <a:rect l="l" t="t" r="r" b="b"/>
              <a:pathLst>
                <a:path w="1013" h="2909" extrusionOk="0">
                  <a:moveTo>
                    <a:pt x="921" y="1"/>
                  </a:moveTo>
                  <a:cubicBezTo>
                    <a:pt x="820" y="1"/>
                    <a:pt x="566" y="619"/>
                    <a:pt x="346" y="1395"/>
                  </a:cubicBezTo>
                  <a:cubicBezTo>
                    <a:pt x="108" y="2205"/>
                    <a:pt x="1" y="2872"/>
                    <a:pt x="96" y="2908"/>
                  </a:cubicBezTo>
                  <a:cubicBezTo>
                    <a:pt x="98" y="2908"/>
                    <a:pt x="99" y="2908"/>
                    <a:pt x="101" y="2908"/>
                  </a:cubicBezTo>
                  <a:cubicBezTo>
                    <a:pt x="190" y="2908"/>
                    <a:pt x="457" y="2297"/>
                    <a:pt x="679" y="1503"/>
                  </a:cubicBezTo>
                  <a:cubicBezTo>
                    <a:pt x="894" y="705"/>
                    <a:pt x="1013" y="26"/>
                    <a:pt x="929" y="2"/>
                  </a:cubicBezTo>
                  <a:cubicBezTo>
                    <a:pt x="927" y="1"/>
                    <a:pt x="924" y="1"/>
                    <a:pt x="921"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23;p63">
              <a:extLst>
                <a:ext uri="{FF2B5EF4-FFF2-40B4-BE49-F238E27FC236}">
                  <a16:creationId xmlns:a16="http://schemas.microsoft.com/office/drawing/2014/main" id="{D8E114BE-B756-AAE0-9658-797DE3D8F912}"/>
                </a:ext>
              </a:extLst>
            </p:cNvPr>
            <p:cNvSpPr/>
            <p:nvPr/>
          </p:nvSpPr>
          <p:spPr>
            <a:xfrm>
              <a:off x="2505950" y="2061950"/>
              <a:ext cx="25325" cy="72425"/>
            </a:xfrm>
            <a:custGeom>
              <a:avLst/>
              <a:gdLst/>
              <a:ahLst/>
              <a:cxnLst/>
              <a:rect l="l" t="t" r="r" b="b"/>
              <a:pathLst>
                <a:path w="1013" h="2897" extrusionOk="0">
                  <a:moveTo>
                    <a:pt x="910" y="1"/>
                  </a:moveTo>
                  <a:cubicBezTo>
                    <a:pt x="819" y="1"/>
                    <a:pt x="555" y="619"/>
                    <a:pt x="346" y="1395"/>
                  </a:cubicBezTo>
                  <a:cubicBezTo>
                    <a:pt x="120" y="2205"/>
                    <a:pt x="1" y="2872"/>
                    <a:pt x="84" y="2895"/>
                  </a:cubicBezTo>
                  <a:cubicBezTo>
                    <a:pt x="87" y="2896"/>
                    <a:pt x="89" y="2897"/>
                    <a:pt x="92" y="2897"/>
                  </a:cubicBezTo>
                  <a:cubicBezTo>
                    <a:pt x="193" y="2897"/>
                    <a:pt x="447" y="2278"/>
                    <a:pt x="667" y="1502"/>
                  </a:cubicBezTo>
                  <a:cubicBezTo>
                    <a:pt x="894" y="693"/>
                    <a:pt x="1013" y="26"/>
                    <a:pt x="918" y="2"/>
                  </a:cubicBezTo>
                  <a:cubicBezTo>
                    <a:pt x="915" y="1"/>
                    <a:pt x="913" y="1"/>
                    <a:pt x="910"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24;p63">
              <a:extLst>
                <a:ext uri="{FF2B5EF4-FFF2-40B4-BE49-F238E27FC236}">
                  <a16:creationId xmlns:a16="http://schemas.microsoft.com/office/drawing/2014/main" id="{891573DE-204C-5A34-06F8-DAB56A282A6A}"/>
                </a:ext>
              </a:extLst>
            </p:cNvPr>
            <p:cNvSpPr/>
            <p:nvPr/>
          </p:nvSpPr>
          <p:spPr>
            <a:xfrm>
              <a:off x="2375875" y="2056625"/>
              <a:ext cx="103025" cy="66050"/>
            </a:xfrm>
            <a:custGeom>
              <a:avLst/>
              <a:gdLst/>
              <a:ahLst/>
              <a:cxnLst/>
              <a:rect l="l" t="t" r="r" b="b"/>
              <a:pathLst>
                <a:path w="4121" h="2642" extrusionOk="0">
                  <a:moveTo>
                    <a:pt x="167" y="1"/>
                  </a:moveTo>
                  <a:cubicBezTo>
                    <a:pt x="155" y="1"/>
                    <a:pt x="96" y="72"/>
                    <a:pt x="60" y="239"/>
                  </a:cubicBezTo>
                  <a:cubicBezTo>
                    <a:pt x="25" y="406"/>
                    <a:pt x="1" y="656"/>
                    <a:pt x="60" y="953"/>
                  </a:cubicBezTo>
                  <a:cubicBezTo>
                    <a:pt x="120" y="1251"/>
                    <a:pt x="263" y="1608"/>
                    <a:pt x="525" y="1918"/>
                  </a:cubicBezTo>
                  <a:cubicBezTo>
                    <a:pt x="798" y="2239"/>
                    <a:pt x="1215" y="2489"/>
                    <a:pt x="1668" y="2596"/>
                  </a:cubicBezTo>
                  <a:cubicBezTo>
                    <a:pt x="1816" y="2627"/>
                    <a:pt x="1965" y="2641"/>
                    <a:pt x="2112" y="2641"/>
                  </a:cubicBezTo>
                  <a:cubicBezTo>
                    <a:pt x="2425" y="2641"/>
                    <a:pt x="2726" y="2575"/>
                    <a:pt x="2977" y="2453"/>
                  </a:cubicBezTo>
                  <a:cubicBezTo>
                    <a:pt x="3358" y="2275"/>
                    <a:pt x="3620" y="2013"/>
                    <a:pt x="3799" y="1763"/>
                  </a:cubicBezTo>
                  <a:cubicBezTo>
                    <a:pt x="3977" y="1501"/>
                    <a:pt x="4049" y="1263"/>
                    <a:pt x="4085" y="1108"/>
                  </a:cubicBezTo>
                  <a:cubicBezTo>
                    <a:pt x="4120" y="929"/>
                    <a:pt x="4096" y="834"/>
                    <a:pt x="4085" y="822"/>
                  </a:cubicBezTo>
                  <a:cubicBezTo>
                    <a:pt x="4084" y="822"/>
                    <a:pt x="4083" y="822"/>
                    <a:pt x="4082" y="822"/>
                  </a:cubicBezTo>
                  <a:cubicBezTo>
                    <a:pt x="4023" y="822"/>
                    <a:pt x="3960" y="1175"/>
                    <a:pt x="3608" y="1596"/>
                  </a:cubicBezTo>
                  <a:cubicBezTo>
                    <a:pt x="3430" y="1799"/>
                    <a:pt x="3180" y="2013"/>
                    <a:pt x="2846" y="2144"/>
                  </a:cubicBezTo>
                  <a:cubicBezTo>
                    <a:pt x="2634" y="2230"/>
                    <a:pt x="2390" y="2281"/>
                    <a:pt x="2132" y="2281"/>
                  </a:cubicBezTo>
                  <a:cubicBezTo>
                    <a:pt x="2000" y="2281"/>
                    <a:pt x="1864" y="2267"/>
                    <a:pt x="1727" y="2239"/>
                  </a:cubicBezTo>
                  <a:cubicBezTo>
                    <a:pt x="1334" y="2144"/>
                    <a:pt x="989" y="1953"/>
                    <a:pt x="751" y="1703"/>
                  </a:cubicBezTo>
                  <a:cubicBezTo>
                    <a:pt x="513" y="1441"/>
                    <a:pt x="358" y="1144"/>
                    <a:pt x="286" y="894"/>
                  </a:cubicBezTo>
                  <a:cubicBezTo>
                    <a:pt x="144" y="370"/>
                    <a:pt x="215" y="1"/>
                    <a:pt x="167"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5;p63">
              <a:extLst>
                <a:ext uri="{FF2B5EF4-FFF2-40B4-BE49-F238E27FC236}">
                  <a16:creationId xmlns:a16="http://schemas.microsoft.com/office/drawing/2014/main" id="{08BC0D4A-1A50-7DFF-D233-DEA511FB6978}"/>
                </a:ext>
              </a:extLst>
            </p:cNvPr>
            <p:cNvSpPr/>
            <p:nvPr/>
          </p:nvSpPr>
          <p:spPr>
            <a:xfrm>
              <a:off x="2320225" y="1854025"/>
              <a:ext cx="92600" cy="32250"/>
            </a:xfrm>
            <a:custGeom>
              <a:avLst/>
              <a:gdLst/>
              <a:ahLst/>
              <a:cxnLst/>
              <a:rect l="l" t="t" r="r" b="b"/>
              <a:pathLst>
                <a:path w="3704" h="1290" extrusionOk="0">
                  <a:moveTo>
                    <a:pt x="2942" y="1"/>
                  </a:moveTo>
                  <a:cubicBezTo>
                    <a:pt x="2610" y="1"/>
                    <a:pt x="2188" y="55"/>
                    <a:pt x="1739" y="163"/>
                  </a:cubicBezTo>
                  <a:cubicBezTo>
                    <a:pt x="750" y="378"/>
                    <a:pt x="0" y="794"/>
                    <a:pt x="60" y="1068"/>
                  </a:cubicBezTo>
                  <a:cubicBezTo>
                    <a:pt x="93" y="1214"/>
                    <a:pt x="368" y="1289"/>
                    <a:pt x="776" y="1289"/>
                  </a:cubicBezTo>
                  <a:cubicBezTo>
                    <a:pt x="1105" y="1289"/>
                    <a:pt x="1519" y="1240"/>
                    <a:pt x="1965" y="1140"/>
                  </a:cubicBezTo>
                  <a:cubicBezTo>
                    <a:pt x="2965" y="913"/>
                    <a:pt x="3703" y="497"/>
                    <a:pt x="3644" y="235"/>
                  </a:cubicBezTo>
                  <a:cubicBezTo>
                    <a:pt x="3611" y="79"/>
                    <a:pt x="3341" y="1"/>
                    <a:pt x="2942" y="1"/>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6;p63">
              <a:extLst>
                <a:ext uri="{FF2B5EF4-FFF2-40B4-BE49-F238E27FC236}">
                  <a16:creationId xmlns:a16="http://schemas.microsoft.com/office/drawing/2014/main" id="{B83F8459-D4EC-53AD-F773-197104B26E42}"/>
                </a:ext>
              </a:extLst>
            </p:cNvPr>
            <p:cNvSpPr/>
            <p:nvPr/>
          </p:nvSpPr>
          <p:spPr>
            <a:xfrm>
              <a:off x="2268425" y="1891150"/>
              <a:ext cx="81575" cy="59700"/>
            </a:xfrm>
            <a:custGeom>
              <a:avLst/>
              <a:gdLst/>
              <a:ahLst/>
              <a:cxnLst/>
              <a:rect l="l" t="t" r="r" b="b"/>
              <a:pathLst>
                <a:path w="3263" h="2388" extrusionOk="0">
                  <a:moveTo>
                    <a:pt x="359" y="0"/>
                  </a:moveTo>
                  <a:cubicBezTo>
                    <a:pt x="271" y="0"/>
                    <a:pt x="205" y="23"/>
                    <a:pt x="167" y="71"/>
                  </a:cubicBezTo>
                  <a:cubicBezTo>
                    <a:pt x="1" y="298"/>
                    <a:pt x="513" y="976"/>
                    <a:pt x="1322" y="1595"/>
                  </a:cubicBezTo>
                  <a:cubicBezTo>
                    <a:pt x="1962" y="2085"/>
                    <a:pt x="2594" y="2388"/>
                    <a:pt x="2914" y="2388"/>
                  </a:cubicBezTo>
                  <a:cubicBezTo>
                    <a:pt x="2998" y="2388"/>
                    <a:pt x="3061" y="2367"/>
                    <a:pt x="3096" y="2322"/>
                  </a:cubicBezTo>
                  <a:cubicBezTo>
                    <a:pt x="3263" y="2095"/>
                    <a:pt x="2751" y="1417"/>
                    <a:pt x="1941" y="798"/>
                  </a:cubicBezTo>
                  <a:cubicBezTo>
                    <a:pt x="1304" y="311"/>
                    <a:pt x="682" y="0"/>
                    <a:pt x="359"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27;p63">
              <a:extLst>
                <a:ext uri="{FF2B5EF4-FFF2-40B4-BE49-F238E27FC236}">
                  <a16:creationId xmlns:a16="http://schemas.microsoft.com/office/drawing/2014/main" id="{F1233871-99E3-3CDA-A3B4-EA26B9B4EDF5}"/>
                </a:ext>
              </a:extLst>
            </p:cNvPr>
            <p:cNvSpPr/>
            <p:nvPr/>
          </p:nvSpPr>
          <p:spPr>
            <a:xfrm>
              <a:off x="2413675" y="1918075"/>
              <a:ext cx="57775" cy="81300"/>
            </a:xfrm>
            <a:custGeom>
              <a:avLst/>
              <a:gdLst/>
              <a:ahLst/>
              <a:cxnLst/>
              <a:rect l="l" t="t" r="r" b="b"/>
              <a:pathLst>
                <a:path w="2311" h="3252" extrusionOk="0">
                  <a:moveTo>
                    <a:pt x="314" y="0"/>
                  </a:moveTo>
                  <a:cubicBezTo>
                    <a:pt x="286" y="0"/>
                    <a:pt x="261" y="6"/>
                    <a:pt x="239" y="18"/>
                  </a:cubicBezTo>
                  <a:cubicBezTo>
                    <a:pt x="1" y="173"/>
                    <a:pt x="203" y="1007"/>
                    <a:pt x="715" y="1876"/>
                  </a:cubicBezTo>
                  <a:cubicBezTo>
                    <a:pt x="1169" y="2686"/>
                    <a:pt x="1721" y="3251"/>
                    <a:pt x="1997" y="3251"/>
                  </a:cubicBezTo>
                  <a:cubicBezTo>
                    <a:pt x="2025" y="3251"/>
                    <a:pt x="2050" y="3245"/>
                    <a:pt x="2072" y="3233"/>
                  </a:cubicBezTo>
                  <a:cubicBezTo>
                    <a:pt x="2311" y="3102"/>
                    <a:pt x="2096" y="2269"/>
                    <a:pt x="1596" y="1376"/>
                  </a:cubicBezTo>
                  <a:cubicBezTo>
                    <a:pt x="1132" y="565"/>
                    <a:pt x="589" y="0"/>
                    <a:pt x="314"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28;p63">
              <a:extLst>
                <a:ext uri="{FF2B5EF4-FFF2-40B4-BE49-F238E27FC236}">
                  <a16:creationId xmlns:a16="http://schemas.microsoft.com/office/drawing/2014/main" id="{76078B15-E256-EF9B-EC50-45FF2CFA2026}"/>
                </a:ext>
              </a:extLst>
            </p:cNvPr>
            <p:cNvSpPr/>
            <p:nvPr/>
          </p:nvSpPr>
          <p:spPr>
            <a:xfrm>
              <a:off x="2478575" y="1882000"/>
              <a:ext cx="91700" cy="38850"/>
            </a:xfrm>
            <a:custGeom>
              <a:avLst/>
              <a:gdLst/>
              <a:ahLst/>
              <a:cxnLst/>
              <a:rect l="l" t="t" r="r" b="b"/>
              <a:pathLst>
                <a:path w="3668" h="1554" extrusionOk="0">
                  <a:moveTo>
                    <a:pt x="3108" y="0"/>
                  </a:moveTo>
                  <a:cubicBezTo>
                    <a:pt x="2749" y="0"/>
                    <a:pt x="2226" y="101"/>
                    <a:pt x="1667" y="295"/>
                  </a:cubicBezTo>
                  <a:cubicBezTo>
                    <a:pt x="715" y="640"/>
                    <a:pt x="0" y="1128"/>
                    <a:pt x="96" y="1390"/>
                  </a:cubicBezTo>
                  <a:cubicBezTo>
                    <a:pt x="136" y="1500"/>
                    <a:pt x="310" y="1553"/>
                    <a:pt x="571" y="1553"/>
                  </a:cubicBezTo>
                  <a:cubicBezTo>
                    <a:pt x="931" y="1553"/>
                    <a:pt x="1454" y="1452"/>
                    <a:pt x="2013" y="1259"/>
                  </a:cubicBezTo>
                  <a:cubicBezTo>
                    <a:pt x="2965" y="914"/>
                    <a:pt x="3667" y="425"/>
                    <a:pt x="3584" y="164"/>
                  </a:cubicBezTo>
                  <a:cubicBezTo>
                    <a:pt x="3544" y="53"/>
                    <a:pt x="3369" y="0"/>
                    <a:pt x="3108"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29;p63">
              <a:extLst>
                <a:ext uri="{FF2B5EF4-FFF2-40B4-BE49-F238E27FC236}">
                  <a16:creationId xmlns:a16="http://schemas.microsoft.com/office/drawing/2014/main" id="{C3ACFDA2-4EBB-33F0-F260-13BBB4A50471}"/>
                </a:ext>
              </a:extLst>
            </p:cNvPr>
            <p:cNvSpPr/>
            <p:nvPr/>
          </p:nvSpPr>
          <p:spPr>
            <a:xfrm>
              <a:off x="2539300" y="1971875"/>
              <a:ext cx="92000" cy="35600"/>
            </a:xfrm>
            <a:custGeom>
              <a:avLst/>
              <a:gdLst/>
              <a:ahLst/>
              <a:cxnLst/>
              <a:rect l="l" t="t" r="r" b="b"/>
              <a:pathLst>
                <a:path w="3680" h="1424" extrusionOk="0">
                  <a:moveTo>
                    <a:pt x="652" y="0"/>
                  </a:moveTo>
                  <a:cubicBezTo>
                    <a:pt x="332" y="0"/>
                    <a:pt x="118" y="63"/>
                    <a:pt x="84" y="188"/>
                  </a:cubicBezTo>
                  <a:cubicBezTo>
                    <a:pt x="0" y="462"/>
                    <a:pt x="715" y="926"/>
                    <a:pt x="1703" y="1200"/>
                  </a:cubicBezTo>
                  <a:cubicBezTo>
                    <a:pt x="2206" y="1349"/>
                    <a:pt x="2683" y="1424"/>
                    <a:pt x="3035" y="1424"/>
                  </a:cubicBezTo>
                  <a:cubicBezTo>
                    <a:pt x="3357" y="1424"/>
                    <a:pt x="3574" y="1361"/>
                    <a:pt x="3608" y="1236"/>
                  </a:cubicBezTo>
                  <a:cubicBezTo>
                    <a:pt x="3679" y="962"/>
                    <a:pt x="2953" y="510"/>
                    <a:pt x="1989" y="224"/>
                  </a:cubicBezTo>
                  <a:cubicBezTo>
                    <a:pt x="1479" y="75"/>
                    <a:pt x="1002" y="0"/>
                    <a:pt x="652" y="0"/>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0;p63">
              <a:extLst>
                <a:ext uri="{FF2B5EF4-FFF2-40B4-BE49-F238E27FC236}">
                  <a16:creationId xmlns:a16="http://schemas.microsoft.com/office/drawing/2014/main" id="{74634B36-F86E-3C3A-F5A7-B51DA474B490}"/>
                </a:ext>
              </a:extLst>
            </p:cNvPr>
            <p:cNvSpPr/>
            <p:nvPr/>
          </p:nvSpPr>
          <p:spPr>
            <a:xfrm>
              <a:off x="2505950" y="1786675"/>
              <a:ext cx="170000" cy="152800"/>
            </a:xfrm>
            <a:custGeom>
              <a:avLst/>
              <a:gdLst/>
              <a:ahLst/>
              <a:cxnLst/>
              <a:rect l="l" t="t" r="r" b="b"/>
              <a:pathLst>
                <a:path w="6800" h="6112" extrusionOk="0">
                  <a:moveTo>
                    <a:pt x="3398" y="0"/>
                  </a:moveTo>
                  <a:cubicBezTo>
                    <a:pt x="2068" y="0"/>
                    <a:pt x="839" y="875"/>
                    <a:pt x="465" y="2214"/>
                  </a:cubicBezTo>
                  <a:cubicBezTo>
                    <a:pt x="1" y="3834"/>
                    <a:pt x="941" y="5536"/>
                    <a:pt x="2561" y="5989"/>
                  </a:cubicBezTo>
                  <a:cubicBezTo>
                    <a:pt x="2844" y="6072"/>
                    <a:pt x="3129" y="6112"/>
                    <a:pt x="3410" y="6112"/>
                  </a:cubicBezTo>
                  <a:cubicBezTo>
                    <a:pt x="4737" y="6112"/>
                    <a:pt x="5962" y="5229"/>
                    <a:pt x="6335" y="3893"/>
                  </a:cubicBezTo>
                  <a:cubicBezTo>
                    <a:pt x="6799" y="2274"/>
                    <a:pt x="5859" y="571"/>
                    <a:pt x="4239" y="119"/>
                  </a:cubicBezTo>
                  <a:cubicBezTo>
                    <a:pt x="3959" y="39"/>
                    <a:pt x="3677" y="0"/>
                    <a:pt x="3398"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1;p63">
              <a:extLst>
                <a:ext uri="{FF2B5EF4-FFF2-40B4-BE49-F238E27FC236}">
                  <a16:creationId xmlns:a16="http://schemas.microsoft.com/office/drawing/2014/main" id="{D275BB2E-628B-2EE7-5C45-04C4D9858D0D}"/>
                </a:ext>
              </a:extLst>
            </p:cNvPr>
            <p:cNvSpPr/>
            <p:nvPr/>
          </p:nvSpPr>
          <p:spPr>
            <a:xfrm>
              <a:off x="2575600" y="1805100"/>
              <a:ext cx="67300" cy="30550"/>
            </a:xfrm>
            <a:custGeom>
              <a:avLst/>
              <a:gdLst/>
              <a:ahLst/>
              <a:cxnLst/>
              <a:rect l="l" t="t" r="r" b="b"/>
              <a:pathLst>
                <a:path w="2692" h="1222" extrusionOk="0">
                  <a:moveTo>
                    <a:pt x="29" y="0"/>
                  </a:moveTo>
                  <a:cubicBezTo>
                    <a:pt x="27" y="0"/>
                    <a:pt x="26" y="1"/>
                    <a:pt x="25" y="1"/>
                  </a:cubicBezTo>
                  <a:cubicBezTo>
                    <a:pt x="1" y="13"/>
                    <a:pt x="37" y="192"/>
                    <a:pt x="203" y="430"/>
                  </a:cubicBezTo>
                  <a:cubicBezTo>
                    <a:pt x="370" y="668"/>
                    <a:pt x="679" y="965"/>
                    <a:pt x="1108" y="1120"/>
                  </a:cubicBezTo>
                  <a:cubicBezTo>
                    <a:pt x="1328" y="1192"/>
                    <a:pt x="1546" y="1221"/>
                    <a:pt x="1744" y="1221"/>
                  </a:cubicBezTo>
                  <a:cubicBezTo>
                    <a:pt x="1942" y="1221"/>
                    <a:pt x="2120" y="1192"/>
                    <a:pt x="2263" y="1144"/>
                  </a:cubicBezTo>
                  <a:cubicBezTo>
                    <a:pt x="2537" y="1085"/>
                    <a:pt x="2692" y="965"/>
                    <a:pt x="2680" y="942"/>
                  </a:cubicBezTo>
                  <a:cubicBezTo>
                    <a:pt x="2675" y="934"/>
                    <a:pt x="2663" y="931"/>
                    <a:pt x="2646" y="931"/>
                  </a:cubicBezTo>
                  <a:cubicBezTo>
                    <a:pt x="2583" y="931"/>
                    <a:pt x="2442" y="973"/>
                    <a:pt x="2227" y="1001"/>
                  </a:cubicBezTo>
                  <a:cubicBezTo>
                    <a:pt x="2149" y="1008"/>
                    <a:pt x="2060" y="1013"/>
                    <a:pt x="1964" y="1013"/>
                  </a:cubicBezTo>
                  <a:cubicBezTo>
                    <a:pt x="1738" y="1013"/>
                    <a:pt x="1470" y="986"/>
                    <a:pt x="1203" y="894"/>
                  </a:cubicBezTo>
                  <a:cubicBezTo>
                    <a:pt x="810" y="763"/>
                    <a:pt x="537" y="525"/>
                    <a:pt x="334" y="323"/>
                  </a:cubicBezTo>
                  <a:cubicBezTo>
                    <a:pt x="151" y="139"/>
                    <a:pt x="67" y="0"/>
                    <a:pt x="29"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2;p63">
              <a:extLst>
                <a:ext uri="{FF2B5EF4-FFF2-40B4-BE49-F238E27FC236}">
                  <a16:creationId xmlns:a16="http://schemas.microsoft.com/office/drawing/2014/main" id="{64F25FDE-5EDB-055F-CB15-AE14FA674280}"/>
                </a:ext>
              </a:extLst>
            </p:cNvPr>
            <p:cNvSpPr/>
            <p:nvPr/>
          </p:nvSpPr>
          <p:spPr>
            <a:xfrm>
              <a:off x="2605075" y="1768900"/>
              <a:ext cx="40800" cy="64525"/>
            </a:xfrm>
            <a:custGeom>
              <a:avLst/>
              <a:gdLst/>
              <a:ahLst/>
              <a:cxnLst/>
              <a:rect l="l" t="t" r="r" b="b"/>
              <a:pathLst>
                <a:path w="1632" h="2581" extrusionOk="0">
                  <a:moveTo>
                    <a:pt x="1568" y="0"/>
                  </a:moveTo>
                  <a:cubicBezTo>
                    <a:pt x="1520" y="0"/>
                    <a:pt x="1371" y="85"/>
                    <a:pt x="1179" y="247"/>
                  </a:cubicBezTo>
                  <a:cubicBezTo>
                    <a:pt x="953" y="425"/>
                    <a:pt x="691" y="723"/>
                    <a:pt x="465" y="1092"/>
                  </a:cubicBezTo>
                  <a:cubicBezTo>
                    <a:pt x="239" y="1461"/>
                    <a:pt x="108" y="1854"/>
                    <a:pt x="60" y="2116"/>
                  </a:cubicBezTo>
                  <a:cubicBezTo>
                    <a:pt x="1" y="2402"/>
                    <a:pt x="24" y="2580"/>
                    <a:pt x="48" y="2580"/>
                  </a:cubicBezTo>
                  <a:cubicBezTo>
                    <a:pt x="49" y="2580"/>
                    <a:pt x="49" y="2580"/>
                    <a:pt x="50" y="2580"/>
                  </a:cubicBezTo>
                  <a:cubicBezTo>
                    <a:pt x="122" y="2580"/>
                    <a:pt x="266" y="1919"/>
                    <a:pt x="679" y="1211"/>
                  </a:cubicBezTo>
                  <a:cubicBezTo>
                    <a:pt x="1108" y="497"/>
                    <a:pt x="1632" y="68"/>
                    <a:pt x="1584" y="8"/>
                  </a:cubicBezTo>
                  <a:cubicBezTo>
                    <a:pt x="1582" y="3"/>
                    <a:pt x="1577" y="0"/>
                    <a:pt x="1568"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708;p63">
            <a:extLst>
              <a:ext uri="{FF2B5EF4-FFF2-40B4-BE49-F238E27FC236}">
                <a16:creationId xmlns:a16="http://schemas.microsoft.com/office/drawing/2014/main" id="{CC9FFAFF-A5AE-895F-100E-2E18466F2B91}"/>
              </a:ext>
            </a:extLst>
          </p:cNvPr>
          <p:cNvGrpSpPr/>
          <p:nvPr/>
        </p:nvGrpSpPr>
        <p:grpSpPr>
          <a:xfrm>
            <a:off x="10875797" y="2725132"/>
            <a:ext cx="558684" cy="897602"/>
            <a:chOff x="3748075" y="3296375"/>
            <a:chExt cx="681050" cy="1094200"/>
          </a:xfrm>
        </p:grpSpPr>
        <p:sp>
          <p:nvSpPr>
            <p:cNvPr id="28" name="Google Shape;3709;p63">
              <a:extLst>
                <a:ext uri="{FF2B5EF4-FFF2-40B4-BE49-F238E27FC236}">
                  <a16:creationId xmlns:a16="http://schemas.microsoft.com/office/drawing/2014/main" id="{6CCB6720-5545-7895-A539-3D3444519C93}"/>
                </a:ext>
              </a:extLst>
            </p:cNvPr>
            <p:cNvSpPr/>
            <p:nvPr/>
          </p:nvSpPr>
          <p:spPr>
            <a:xfrm>
              <a:off x="3748075" y="3296375"/>
              <a:ext cx="681050" cy="1094200"/>
            </a:xfrm>
            <a:custGeom>
              <a:avLst/>
              <a:gdLst/>
              <a:ahLst/>
              <a:cxnLst/>
              <a:rect l="l" t="t" r="r" b="b"/>
              <a:pathLst>
                <a:path w="27242" h="43768" extrusionOk="0">
                  <a:moveTo>
                    <a:pt x="5704" y="0"/>
                  </a:moveTo>
                  <a:cubicBezTo>
                    <a:pt x="5299" y="0"/>
                    <a:pt x="4942" y="167"/>
                    <a:pt x="4632" y="453"/>
                  </a:cubicBezTo>
                  <a:cubicBezTo>
                    <a:pt x="4430" y="346"/>
                    <a:pt x="4203" y="286"/>
                    <a:pt x="3930" y="286"/>
                  </a:cubicBezTo>
                  <a:cubicBezTo>
                    <a:pt x="3715" y="286"/>
                    <a:pt x="3501" y="322"/>
                    <a:pt x="3310" y="417"/>
                  </a:cubicBezTo>
                  <a:cubicBezTo>
                    <a:pt x="2715" y="703"/>
                    <a:pt x="2382" y="1322"/>
                    <a:pt x="2429" y="2084"/>
                  </a:cubicBezTo>
                  <a:cubicBezTo>
                    <a:pt x="2465" y="2489"/>
                    <a:pt x="2584" y="2929"/>
                    <a:pt x="2787" y="3370"/>
                  </a:cubicBezTo>
                  <a:cubicBezTo>
                    <a:pt x="2894" y="3584"/>
                    <a:pt x="3084" y="3941"/>
                    <a:pt x="3370" y="4263"/>
                  </a:cubicBezTo>
                  <a:cubicBezTo>
                    <a:pt x="3013" y="6072"/>
                    <a:pt x="2763" y="9061"/>
                    <a:pt x="4287" y="11311"/>
                  </a:cubicBezTo>
                  <a:cubicBezTo>
                    <a:pt x="4203" y="11645"/>
                    <a:pt x="4132" y="11966"/>
                    <a:pt x="4072" y="12311"/>
                  </a:cubicBezTo>
                  <a:cubicBezTo>
                    <a:pt x="3060" y="12573"/>
                    <a:pt x="2203" y="13288"/>
                    <a:pt x="1786" y="14264"/>
                  </a:cubicBezTo>
                  <a:cubicBezTo>
                    <a:pt x="1215" y="15645"/>
                    <a:pt x="1644" y="17324"/>
                    <a:pt x="2822" y="18252"/>
                  </a:cubicBezTo>
                  <a:cubicBezTo>
                    <a:pt x="2834" y="18264"/>
                    <a:pt x="2858" y="18276"/>
                    <a:pt x="2882" y="18288"/>
                  </a:cubicBezTo>
                  <a:cubicBezTo>
                    <a:pt x="2406" y="19503"/>
                    <a:pt x="2167" y="20777"/>
                    <a:pt x="2191" y="22039"/>
                  </a:cubicBezTo>
                  <a:cubicBezTo>
                    <a:pt x="1274" y="22491"/>
                    <a:pt x="536" y="23348"/>
                    <a:pt x="322" y="24396"/>
                  </a:cubicBezTo>
                  <a:cubicBezTo>
                    <a:pt x="1" y="25872"/>
                    <a:pt x="739" y="27432"/>
                    <a:pt x="2072" y="28111"/>
                  </a:cubicBezTo>
                  <a:cubicBezTo>
                    <a:pt x="2542" y="28356"/>
                    <a:pt x="3081" y="28478"/>
                    <a:pt x="3623" y="28478"/>
                  </a:cubicBezTo>
                  <a:cubicBezTo>
                    <a:pt x="3713" y="28478"/>
                    <a:pt x="3804" y="28475"/>
                    <a:pt x="3894" y="28468"/>
                  </a:cubicBezTo>
                  <a:cubicBezTo>
                    <a:pt x="3930" y="28885"/>
                    <a:pt x="3989" y="29290"/>
                    <a:pt x="4049" y="29694"/>
                  </a:cubicBezTo>
                  <a:lnTo>
                    <a:pt x="4084" y="29897"/>
                  </a:lnTo>
                  <a:cubicBezTo>
                    <a:pt x="4192" y="30587"/>
                    <a:pt x="4275" y="31195"/>
                    <a:pt x="4382" y="31778"/>
                  </a:cubicBezTo>
                  <a:cubicBezTo>
                    <a:pt x="4632" y="33266"/>
                    <a:pt x="4965" y="34766"/>
                    <a:pt x="5323" y="36243"/>
                  </a:cubicBezTo>
                  <a:cubicBezTo>
                    <a:pt x="5692" y="37719"/>
                    <a:pt x="6108" y="39184"/>
                    <a:pt x="6585" y="40636"/>
                  </a:cubicBezTo>
                  <a:lnTo>
                    <a:pt x="6644" y="40791"/>
                  </a:lnTo>
                  <a:cubicBezTo>
                    <a:pt x="6692" y="40910"/>
                    <a:pt x="6728" y="41053"/>
                    <a:pt x="6775" y="41184"/>
                  </a:cubicBezTo>
                  <a:cubicBezTo>
                    <a:pt x="6870" y="41434"/>
                    <a:pt x="6942" y="41648"/>
                    <a:pt x="7025" y="41839"/>
                  </a:cubicBezTo>
                  <a:cubicBezTo>
                    <a:pt x="7549" y="43029"/>
                    <a:pt x="8311" y="43672"/>
                    <a:pt x="9264" y="43756"/>
                  </a:cubicBezTo>
                  <a:cubicBezTo>
                    <a:pt x="9371" y="43768"/>
                    <a:pt x="9454" y="43768"/>
                    <a:pt x="9561" y="43768"/>
                  </a:cubicBezTo>
                  <a:lnTo>
                    <a:pt x="9585" y="43768"/>
                  </a:lnTo>
                  <a:cubicBezTo>
                    <a:pt x="10145" y="43756"/>
                    <a:pt x="10657" y="43565"/>
                    <a:pt x="11133" y="43160"/>
                  </a:cubicBezTo>
                  <a:cubicBezTo>
                    <a:pt x="11633" y="42755"/>
                    <a:pt x="11990" y="42220"/>
                    <a:pt x="12252" y="41803"/>
                  </a:cubicBezTo>
                  <a:cubicBezTo>
                    <a:pt x="12323" y="41672"/>
                    <a:pt x="12419" y="41553"/>
                    <a:pt x="12478" y="41434"/>
                  </a:cubicBezTo>
                  <a:lnTo>
                    <a:pt x="12550" y="41315"/>
                  </a:lnTo>
                  <a:cubicBezTo>
                    <a:pt x="12776" y="40934"/>
                    <a:pt x="13014" y="40529"/>
                    <a:pt x="13300" y="40053"/>
                  </a:cubicBezTo>
                  <a:lnTo>
                    <a:pt x="13419" y="39827"/>
                  </a:lnTo>
                  <a:cubicBezTo>
                    <a:pt x="13550" y="39588"/>
                    <a:pt x="13693" y="39338"/>
                    <a:pt x="13836" y="39088"/>
                  </a:cubicBezTo>
                  <a:lnTo>
                    <a:pt x="13978" y="38803"/>
                  </a:lnTo>
                  <a:cubicBezTo>
                    <a:pt x="14336" y="38136"/>
                    <a:pt x="14693" y="37445"/>
                    <a:pt x="15038" y="36779"/>
                  </a:cubicBezTo>
                  <a:lnTo>
                    <a:pt x="15121" y="36600"/>
                  </a:lnTo>
                  <a:cubicBezTo>
                    <a:pt x="15514" y="35933"/>
                    <a:pt x="15860" y="35219"/>
                    <a:pt x="16169" y="34504"/>
                  </a:cubicBezTo>
                  <a:lnTo>
                    <a:pt x="16217" y="34409"/>
                  </a:lnTo>
                  <a:cubicBezTo>
                    <a:pt x="16407" y="33981"/>
                    <a:pt x="16574" y="33588"/>
                    <a:pt x="16741" y="33219"/>
                  </a:cubicBezTo>
                  <a:cubicBezTo>
                    <a:pt x="17193" y="32123"/>
                    <a:pt x="17646" y="30992"/>
                    <a:pt x="18038" y="29825"/>
                  </a:cubicBezTo>
                  <a:lnTo>
                    <a:pt x="18134" y="29742"/>
                  </a:lnTo>
                  <a:cubicBezTo>
                    <a:pt x="18582" y="29962"/>
                    <a:pt x="19098" y="30082"/>
                    <a:pt x="19608" y="30082"/>
                  </a:cubicBezTo>
                  <a:cubicBezTo>
                    <a:pt x="19842" y="30082"/>
                    <a:pt x="20076" y="30056"/>
                    <a:pt x="20301" y="30004"/>
                  </a:cubicBezTo>
                  <a:cubicBezTo>
                    <a:pt x="21313" y="29766"/>
                    <a:pt x="22110" y="29087"/>
                    <a:pt x="22480" y="28111"/>
                  </a:cubicBezTo>
                  <a:cubicBezTo>
                    <a:pt x="22861" y="27099"/>
                    <a:pt x="22741" y="25968"/>
                    <a:pt x="22134" y="25063"/>
                  </a:cubicBezTo>
                  <a:cubicBezTo>
                    <a:pt x="21884" y="24694"/>
                    <a:pt x="21575" y="24384"/>
                    <a:pt x="21217" y="24134"/>
                  </a:cubicBezTo>
                  <a:cubicBezTo>
                    <a:pt x="21301" y="23860"/>
                    <a:pt x="21372" y="23575"/>
                    <a:pt x="21432" y="23277"/>
                  </a:cubicBezTo>
                  <a:cubicBezTo>
                    <a:pt x="22027" y="23039"/>
                    <a:pt x="22527" y="22610"/>
                    <a:pt x="22884" y="22039"/>
                  </a:cubicBezTo>
                  <a:cubicBezTo>
                    <a:pt x="23444" y="21134"/>
                    <a:pt x="23515" y="19991"/>
                    <a:pt x="23099" y="18991"/>
                  </a:cubicBezTo>
                  <a:cubicBezTo>
                    <a:pt x="22920" y="18586"/>
                    <a:pt x="22670" y="18217"/>
                    <a:pt x="22372" y="17907"/>
                  </a:cubicBezTo>
                  <a:cubicBezTo>
                    <a:pt x="22896" y="16919"/>
                    <a:pt x="23265" y="15871"/>
                    <a:pt x="23456" y="14800"/>
                  </a:cubicBezTo>
                  <a:cubicBezTo>
                    <a:pt x="25206" y="12907"/>
                    <a:pt x="25528" y="10097"/>
                    <a:pt x="25563" y="8370"/>
                  </a:cubicBezTo>
                  <a:cubicBezTo>
                    <a:pt x="25920" y="8108"/>
                    <a:pt x="26170" y="7799"/>
                    <a:pt x="26313" y="7608"/>
                  </a:cubicBezTo>
                  <a:cubicBezTo>
                    <a:pt x="27206" y="6442"/>
                    <a:pt x="27242" y="5239"/>
                    <a:pt x="26420" y="4596"/>
                  </a:cubicBezTo>
                  <a:cubicBezTo>
                    <a:pt x="26170" y="4406"/>
                    <a:pt x="25861" y="4298"/>
                    <a:pt x="25516" y="4298"/>
                  </a:cubicBezTo>
                  <a:cubicBezTo>
                    <a:pt x="25385" y="4298"/>
                    <a:pt x="25242" y="4322"/>
                    <a:pt x="25123" y="4346"/>
                  </a:cubicBezTo>
                  <a:cubicBezTo>
                    <a:pt x="24815" y="3913"/>
                    <a:pt x="24376" y="3654"/>
                    <a:pt x="23868" y="3654"/>
                  </a:cubicBezTo>
                  <a:cubicBezTo>
                    <a:pt x="23846" y="3654"/>
                    <a:pt x="23824" y="3654"/>
                    <a:pt x="23801" y="3655"/>
                  </a:cubicBezTo>
                  <a:cubicBezTo>
                    <a:pt x="23337" y="3679"/>
                    <a:pt x="22920" y="3917"/>
                    <a:pt x="22622" y="4298"/>
                  </a:cubicBezTo>
                  <a:cubicBezTo>
                    <a:pt x="22551" y="4288"/>
                    <a:pt x="22477" y="4283"/>
                    <a:pt x="22403" y="4283"/>
                  </a:cubicBezTo>
                  <a:cubicBezTo>
                    <a:pt x="22129" y="4283"/>
                    <a:pt x="21844" y="4354"/>
                    <a:pt x="21610" y="4513"/>
                  </a:cubicBezTo>
                  <a:cubicBezTo>
                    <a:pt x="20932" y="4941"/>
                    <a:pt x="20741" y="5763"/>
                    <a:pt x="21039" y="6680"/>
                  </a:cubicBezTo>
                  <a:cubicBezTo>
                    <a:pt x="20753" y="6513"/>
                    <a:pt x="20384" y="6382"/>
                    <a:pt x="19860" y="6311"/>
                  </a:cubicBezTo>
                  <a:cubicBezTo>
                    <a:pt x="18443" y="5263"/>
                    <a:pt x="16753" y="4584"/>
                    <a:pt x="14990" y="4346"/>
                  </a:cubicBezTo>
                  <a:cubicBezTo>
                    <a:pt x="14431" y="3203"/>
                    <a:pt x="13371" y="2346"/>
                    <a:pt x="12109" y="2048"/>
                  </a:cubicBezTo>
                  <a:cubicBezTo>
                    <a:pt x="12014" y="1846"/>
                    <a:pt x="11907" y="1655"/>
                    <a:pt x="11788" y="1489"/>
                  </a:cubicBezTo>
                  <a:cubicBezTo>
                    <a:pt x="11514" y="1036"/>
                    <a:pt x="11097" y="536"/>
                    <a:pt x="10407" y="536"/>
                  </a:cubicBezTo>
                  <a:cubicBezTo>
                    <a:pt x="10157" y="536"/>
                    <a:pt x="9907" y="607"/>
                    <a:pt x="9692" y="762"/>
                  </a:cubicBezTo>
                  <a:cubicBezTo>
                    <a:pt x="9680" y="762"/>
                    <a:pt x="9680" y="774"/>
                    <a:pt x="9668" y="774"/>
                  </a:cubicBezTo>
                  <a:cubicBezTo>
                    <a:pt x="9645" y="786"/>
                    <a:pt x="9621" y="810"/>
                    <a:pt x="9609" y="822"/>
                  </a:cubicBezTo>
                  <a:cubicBezTo>
                    <a:pt x="9347" y="1024"/>
                    <a:pt x="8930" y="1512"/>
                    <a:pt x="9264" y="2370"/>
                  </a:cubicBezTo>
                  <a:cubicBezTo>
                    <a:pt x="8966" y="2501"/>
                    <a:pt x="8680" y="2679"/>
                    <a:pt x="8430" y="2882"/>
                  </a:cubicBezTo>
                  <a:cubicBezTo>
                    <a:pt x="8573" y="2286"/>
                    <a:pt x="8442" y="1739"/>
                    <a:pt x="8025" y="1334"/>
                  </a:cubicBezTo>
                  <a:cubicBezTo>
                    <a:pt x="7775" y="1096"/>
                    <a:pt x="7442" y="953"/>
                    <a:pt x="7073" y="917"/>
                  </a:cubicBezTo>
                  <a:cubicBezTo>
                    <a:pt x="6870" y="476"/>
                    <a:pt x="6525" y="167"/>
                    <a:pt x="6061" y="48"/>
                  </a:cubicBezTo>
                  <a:cubicBezTo>
                    <a:pt x="5942" y="12"/>
                    <a:pt x="5823" y="0"/>
                    <a:pt x="5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10;p63">
              <a:extLst>
                <a:ext uri="{FF2B5EF4-FFF2-40B4-BE49-F238E27FC236}">
                  <a16:creationId xmlns:a16="http://schemas.microsoft.com/office/drawing/2014/main" id="{35DFA6A0-1779-03AE-02E8-EB1ED9770CFA}"/>
                </a:ext>
              </a:extLst>
            </p:cNvPr>
            <p:cNvSpPr/>
            <p:nvPr/>
          </p:nvSpPr>
          <p:spPr>
            <a:xfrm>
              <a:off x="3865350" y="3879800"/>
              <a:ext cx="333100" cy="480700"/>
            </a:xfrm>
            <a:custGeom>
              <a:avLst/>
              <a:gdLst/>
              <a:ahLst/>
              <a:cxnLst/>
              <a:rect l="l" t="t" r="r" b="b"/>
              <a:pathLst>
                <a:path w="13324" h="19228" extrusionOk="0">
                  <a:moveTo>
                    <a:pt x="3044" y="1"/>
                  </a:moveTo>
                  <a:cubicBezTo>
                    <a:pt x="2328" y="1"/>
                    <a:pt x="1614" y="173"/>
                    <a:pt x="1048" y="607"/>
                  </a:cubicBezTo>
                  <a:cubicBezTo>
                    <a:pt x="1" y="1428"/>
                    <a:pt x="215" y="2678"/>
                    <a:pt x="334" y="3845"/>
                  </a:cubicBezTo>
                  <a:cubicBezTo>
                    <a:pt x="477" y="5333"/>
                    <a:pt x="691" y="6798"/>
                    <a:pt x="941" y="8274"/>
                  </a:cubicBezTo>
                  <a:cubicBezTo>
                    <a:pt x="1453" y="11203"/>
                    <a:pt x="2179" y="14108"/>
                    <a:pt x="3096" y="16954"/>
                  </a:cubicBezTo>
                  <a:cubicBezTo>
                    <a:pt x="3382" y="17823"/>
                    <a:pt x="3787" y="19157"/>
                    <a:pt x="4727" y="19216"/>
                  </a:cubicBezTo>
                  <a:cubicBezTo>
                    <a:pt x="4778" y="19224"/>
                    <a:pt x="4828" y="19228"/>
                    <a:pt x="4877" y="19228"/>
                  </a:cubicBezTo>
                  <a:cubicBezTo>
                    <a:pt x="5720" y="19228"/>
                    <a:pt x="6361" y="18113"/>
                    <a:pt x="6811" y="17371"/>
                  </a:cubicBezTo>
                  <a:cubicBezTo>
                    <a:pt x="8359" y="14811"/>
                    <a:pt x="9704" y="12144"/>
                    <a:pt x="10859" y="9405"/>
                  </a:cubicBezTo>
                  <a:cubicBezTo>
                    <a:pt x="11431" y="8036"/>
                    <a:pt x="11954" y="6643"/>
                    <a:pt x="12443" y="5226"/>
                  </a:cubicBezTo>
                  <a:cubicBezTo>
                    <a:pt x="12836" y="4119"/>
                    <a:pt x="13324" y="2952"/>
                    <a:pt x="12490" y="1916"/>
                  </a:cubicBezTo>
                  <a:cubicBezTo>
                    <a:pt x="11931" y="1226"/>
                    <a:pt x="11038" y="869"/>
                    <a:pt x="10145" y="773"/>
                  </a:cubicBezTo>
                  <a:cubicBezTo>
                    <a:pt x="9948" y="755"/>
                    <a:pt x="9752" y="747"/>
                    <a:pt x="9555" y="747"/>
                  </a:cubicBezTo>
                  <a:cubicBezTo>
                    <a:pt x="8859" y="747"/>
                    <a:pt x="8162" y="847"/>
                    <a:pt x="7466" y="940"/>
                  </a:cubicBezTo>
                  <a:cubicBezTo>
                    <a:pt x="7240" y="964"/>
                    <a:pt x="7025" y="1000"/>
                    <a:pt x="6811" y="1011"/>
                  </a:cubicBezTo>
                  <a:lnTo>
                    <a:pt x="6180" y="785"/>
                  </a:lnTo>
                  <a:cubicBezTo>
                    <a:pt x="5346" y="476"/>
                    <a:pt x="4501" y="130"/>
                    <a:pt x="3608" y="35"/>
                  </a:cubicBezTo>
                  <a:cubicBezTo>
                    <a:pt x="3422" y="13"/>
                    <a:pt x="3233" y="1"/>
                    <a:pt x="3044"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11;p63">
              <a:extLst>
                <a:ext uri="{FF2B5EF4-FFF2-40B4-BE49-F238E27FC236}">
                  <a16:creationId xmlns:a16="http://schemas.microsoft.com/office/drawing/2014/main" id="{43EF403E-5C83-4695-FE5D-089EC1CD8B67}"/>
                </a:ext>
              </a:extLst>
            </p:cNvPr>
            <p:cNvSpPr/>
            <p:nvPr/>
          </p:nvSpPr>
          <p:spPr>
            <a:xfrm>
              <a:off x="3873975" y="3881550"/>
              <a:ext cx="313775" cy="478675"/>
            </a:xfrm>
            <a:custGeom>
              <a:avLst/>
              <a:gdLst/>
              <a:ahLst/>
              <a:cxnLst/>
              <a:rect l="l" t="t" r="r" b="b"/>
              <a:pathLst>
                <a:path w="12551" h="19147" extrusionOk="0">
                  <a:moveTo>
                    <a:pt x="4751" y="834"/>
                  </a:moveTo>
                  <a:cubicBezTo>
                    <a:pt x="5061" y="1418"/>
                    <a:pt x="5406" y="2013"/>
                    <a:pt x="5752" y="2620"/>
                  </a:cubicBezTo>
                  <a:cubicBezTo>
                    <a:pt x="5240" y="3001"/>
                    <a:pt x="4740" y="3370"/>
                    <a:pt x="4216" y="3751"/>
                  </a:cubicBezTo>
                  <a:cubicBezTo>
                    <a:pt x="4168" y="3787"/>
                    <a:pt x="4144" y="3811"/>
                    <a:pt x="4097" y="3847"/>
                  </a:cubicBezTo>
                  <a:cubicBezTo>
                    <a:pt x="3751" y="3239"/>
                    <a:pt x="3406" y="2644"/>
                    <a:pt x="3096" y="2061"/>
                  </a:cubicBezTo>
                  <a:cubicBezTo>
                    <a:pt x="3108" y="2061"/>
                    <a:pt x="3156" y="2025"/>
                    <a:pt x="3192" y="2001"/>
                  </a:cubicBezTo>
                  <a:cubicBezTo>
                    <a:pt x="3728" y="1608"/>
                    <a:pt x="4239" y="1227"/>
                    <a:pt x="4751" y="834"/>
                  </a:cubicBezTo>
                  <a:close/>
                  <a:moveTo>
                    <a:pt x="7621" y="1477"/>
                  </a:moveTo>
                  <a:cubicBezTo>
                    <a:pt x="7954" y="2061"/>
                    <a:pt x="8276" y="2656"/>
                    <a:pt x="8621" y="3263"/>
                  </a:cubicBezTo>
                  <a:cubicBezTo>
                    <a:pt x="8085" y="3656"/>
                    <a:pt x="7538" y="4073"/>
                    <a:pt x="6978" y="4466"/>
                  </a:cubicBezTo>
                  <a:cubicBezTo>
                    <a:pt x="6645" y="3858"/>
                    <a:pt x="6311" y="3263"/>
                    <a:pt x="5990" y="2680"/>
                  </a:cubicBezTo>
                  <a:cubicBezTo>
                    <a:pt x="6537" y="2287"/>
                    <a:pt x="7085" y="1870"/>
                    <a:pt x="7621" y="1477"/>
                  </a:cubicBezTo>
                  <a:close/>
                  <a:moveTo>
                    <a:pt x="10514" y="2084"/>
                  </a:moveTo>
                  <a:cubicBezTo>
                    <a:pt x="10764" y="2549"/>
                    <a:pt x="11026" y="3013"/>
                    <a:pt x="11300" y="3489"/>
                  </a:cubicBezTo>
                  <a:cubicBezTo>
                    <a:pt x="11371" y="3620"/>
                    <a:pt x="11443" y="3751"/>
                    <a:pt x="11514" y="3870"/>
                  </a:cubicBezTo>
                  <a:cubicBezTo>
                    <a:pt x="11002" y="4263"/>
                    <a:pt x="10443" y="4668"/>
                    <a:pt x="9871" y="5085"/>
                  </a:cubicBezTo>
                  <a:cubicBezTo>
                    <a:pt x="9800" y="4942"/>
                    <a:pt x="9716" y="4799"/>
                    <a:pt x="9633" y="4668"/>
                  </a:cubicBezTo>
                  <a:cubicBezTo>
                    <a:pt x="9383" y="4204"/>
                    <a:pt x="9109" y="3739"/>
                    <a:pt x="8859" y="3299"/>
                  </a:cubicBezTo>
                  <a:cubicBezTo>
                    <a:pt x="9431" y="2894"/>
                    <a:pt x="9990" y="2489"/>
                    <a:pt x="10514" y="2084"/>
                  </a:cubicBezTo>
                  <a:close/>
                  <a:moveTo>
                    <a:pt x="2954" y="2180"/>
                  </a:moveTo>
                  <a:cubicBezTo>
                    <a:pt x="3263" y="2763"/>
                    <a:pt x="3608" y="3358"/>
                    <a:pt x="3942" y="3966"/>
                  </a:cubicBezTo>
                  <a:cubicBezTo>
                    <a:pt x="3382" y="4382"/>
                    <a:pt x="2835" y="4787"/>
                    <a:pt x="2299" y="5180"/>
                  </a:cubicBezTo>
                  <a:cubicBezTo>
                    <a:pt x="1953" y="4573"/>
                    <a:pt x="1608" y="3978"/>
                    <a:pt x="1299" y="3394"/>
                  </a:cubicBezTo>
                  <a:cubicBezTo>
                    <a:pt x="1834" y="3001"/>
                    <a:pt x="2382" y="2596"/>
                    <a:pt x="2954" y="2180"/>
                  </a:cubicBezTo>
                  <a:close/>
                  <a:moveTo>
                    <a:pt x="5823" y="2799"/>
                  </a:moveTo>
                  <a:cubicBezTo>
                    <a:pt x="6144" y="3382"/>
                    <a:pt x="6490" y="3978"/>
                    <a:pt x="6823" y="4585"/>
                  </a:cubicBezTo>
                  <a:cubicBezTo>
                    <a:pt x="6323" y="4942"/>
                    <a:pt x="5835" y="5323"/>
                    <a:pt x="5335" y="5692"/>
                  </a:cubicBezTo>
                  <a:cubicBezTo>
                    <a:pt x="5275" y="5740"/>
                    <a:pt x="5228" y="5763"/>
                    <a:pt x="5168" y="5811"/>
                  </a:cubicBezTo>
                  <a:cubicBezTo>
                    <a:pt x="4823" y="5192"/>
                    <a:pt x="4501" y="4597"/>
                    <a:pt x="4168" y="4025"/>
                  </a:cubicBezTo>
                  <a:cubicBezTo>
                    <a:pt x="4216" y="3989"/>
                    <a:pt x="4263" y="3966"/>
                    <a:pt x="4299" y="3918"/>
                  </a:cubicBezTo>
                  <a:cubicBezTo>
                    <a:pt x="4811" y="3549"/>
                    <a:pt x="5311" y="3156"/>
                    <a:pt x="5823" y="2799"/>
                  </a:cubicBezTo>
                  <a:close/>
                  <a:moveTo>
                    <a:pt x="8704" y="3406"/>
                  </a:moveTo>
                  <a:cubicBezTo>
                    <a:pt x="8966" y="3870"/>
                    <a:pt x="9216" y="4323"/>
                    <a:pt x="9466" y="4787"/>
                  </a:cubicBezTo>
                  <a:cubicBezTo>
                    <a:pt x="9550" y="4930"/>
                    <a:pt x="9633" y="5085"/>
                    <a:pt x="9704" y="5216"/>
                  </a:cubicBezTo>
                  <a:cubicBezTo>
                    <a:pt x="9169" y="5597"/>
                    <a:pt x="8621" y="6014"/>
                    <a:pt x="8061" y="6418"/>
                  </a:cubicBezTo>
                  <a:cubicBezTo>
                    <a:pt x="7978" y="6275"/>
                    <a:pt x="7883" y="6109"/>
                    <a:pt x="7811" y="5954"/>
                  </a:cubicBezTo>
                  <a:cubicBezTo>
                    <a:pt x="7561" y="5513"/>
                    <a:pt x="7323" y="5061"/>
                    <a:pt x="7073" y="4632"/>
                  </a:cubicBezTo>
                  <a:cubicBezTo>
                    <a:pt x="7633" y="4216"/>
                    <a:pt x="8180" y="3811"/>
                    <a:pt x="8704" y="3406"/>
                  </a:cubicBezTo>
                  <a:close/>
                  <a:moveTo>
                    <a:pt x="4037" y="4132"/>
                  </a:moveTo>
                  <a:cubicBezTo>
                    <a:pt x="4359" y="4704"/>
                    <a:pt x="4692" y="5299"/>
                    <a:pt x="5037" y="5918"/>
                  </a:cubicBezTo>
                  <a:cubicBezTo>
                    <a:pt x="4466" y="6335"/>
                    <a:pt x="3918" y="6728"/>
                    <a:pt x="3382" y="7133"/>
                  </a:cubicBezTo>
                  <a:cubicBezTo>
                    <a:pt x="3037" y="6525"/>
                    <a:pt x="2715" y="5930"/>
                    <a:pt x="2382" y="5347"/>
                  </a:cubicBezTo>
                  <a:cubicBezTo>
                    <a:pt x="2918" y="4942"/>
                    <a:pt x="3466" y="4549"/>
                    <a:pt x="4037" y="4132"/>
                  </a:cubicBezTo>
                  <a:close/>
                  <a:moveTo>
                    <a:pt x="6906" y="4751"/>
                  </a:moveTo>
                  <a:cubicBezTo>
                    <a:pt x="7145" y="5180"/>
                    <a:pt x="7383" y="5621"/>
                    <a:pt x="7633" y="6049"/>
                  </a:cubicBezTo>
                  <a:cubicBezTo>
                    <a:pt x="7728" y="6216"/>
                    <a:pt x="7811" y="6371"/>
                    <a:pt x="7907" y="6525"/>
                  </a:cubicBezTo>
                  <a:cubicBezTo>
                    <a:pt x="7430" y="6871"/>
                    <a:pt x="6954" y="7228"/>
                    <a:pt x="6454" y="7585"/>
                  </a:cubicBezTo>
                  <a:cubicBezTo>
                    <a:pt x="6383" y="7621"/>
                    <a:pt x="6323" y="7680"/>
                    <a:pt x="6252" y="7728"/>
                  </a:cubicBezTo>
                  <a:cubicBezTo>
                    <a:pt x="6156" y="7561"/>
                    <a:pt x="6061" y="7383"/>
                    <a:pt x="5966" y="7228"/>
                  </a:cubicBezTo>
                  <a:cubicBezTo>
                    <a:pt x="5752" y="6823"/>
                    <a:pt x="5513" y="6395"/>
                    <a:pt x="5275" y="5978"/>
                  </a:cubicBezTo>
                  <a:lnTo>
                    <a:pt x="5454" y="5835"/>
                  </a:lnTo>
                  <a:cubicBezTo>
                    <a:pt x="5942" y="5466"/>
                    <a:pt x="6430" y="5109"/>
                    <a:pt x="6906" y="4751"/>
                  </a:cubicBezTo>
                  <a:close/>
                  <a:moveTo>
                    <a:pt x="9800" y="5382"/>
                  </a:moveTo>
                  <a:cubicBezTo>
                    <a:pt x="10133" y="5990"/>
                    <a:pt x="10478" y="6585"/>
                    <a:pt x="10812" y="7168"/>
                  </a:cubicBezTo>
                  <a:cubicBezTo>
                    <a:pt x="10276" y="7549"/>
                    <a:pt x="9716" y="7966"/>
                    <a:pt x="9157" y="8383"/>
                  </a:cubicBezTo>
                  <a:cubicBezTo>
                    <a:pt x="8823" y="7799"/>
                    <a:pt x="8502" y="7204"/>
                    <a:pt x="8157" y="6597"/>
                  </a:cubicBezTo>
                  <a:cubicBezTo>
                    <a:pt x="8728" y="6180"/>
                    <a:pt x="9264" y="5775"/>
                    <a:pt x="9800" y="5382"/>
                  </a:cubicBezTo>
                  <a:close/>
                  <a:moveTo>
                    <a:pt x="2239" y="5454"/>
                  </a:moveTo>
                  <a:cubicBezTo>
                    <a:pt x="2561" y="6037"/>
                    <a:pt x="2894" y="6633"/>
                    <a:pt x="3227" y="7240"/>
                  </a:cubicBezTo>
                  <a:cubicBezTo>
                    <a:pt x="2668" y="7657"/>
                    <a:pt x="2120" y="8061"/>
                    <a:pt x="1596" y="8454"/>
                  </a:cubicBezTo>
                  <a:cubicBezTo>
                    <a:pt x="1251" y="7847"/>
                    <a:pt x="906" y="7252"/>
                    <a:pt x="584" y="6668"/>
                  </a:cubicBezTo>
                  <a:cubicBezTo>
                    <a:pt x="1120" y="6287"/>
                    <a:pt x="1668" y="5871"/>
                    <a:pt x="2239" y="5454"/>
                  </a:cubicBezTo>
                  <a:close/>
                  <a:moveTo>
                    <a:pt x="5121" y="6097"/>
                  </a:moveTo>
                  <a:cubicBezTo>
                    <a:pt x="5347" y="6514"/>
                    <a:pt x="5585" y="6930"/>
                    <a:pt x="5823" y="7347"/>
                  </a:cubicBezTo>
                  <a:cubicBezTo>
                    <a:pt x="5930" y="7526"/>
                    <a:pt x="6014" y="7704"/>
                    <a:pt x="6121" y="7883"/>
                  </a:cubicBezTo>
                  <a:cubicBezTo>
                    <a:pt x="5549" y="8300"/>
                    <a:pt x="5013" y="8692"/>
                    <a:pt x="4478" y="9097"/>
                  </a:cubicBezTo>
                  <a:cubicBezTo>
                    <a:pt x="4382" y="8919"/>
                    <a:pt x="4275" y="8728"/>
                    <a:pt x="4168" y="8538"/>
                  </a:cubicBezTo>
                  <a:cubicBezTo>
                    <a:pt x="3930" y="8121"/>
                    <a:pt x="3704" y="7716"/>
                    <a:pt x="3489" y="7311"/>
                  </a:cubicBezTo>
                  <a:cubicBezTo>
                    <a:pt x="4025" y="6906"/>
                    <a:pt x="4561" y="6490"/>
                    <a:pt x="5121" y="6097"/>
                  </a:cubicBezTo>
                  <a:close/>
                  <a:moveTo>
                    <a:pt x="7990" y="6692"/>
                  </a:moveTo>
                  <a:cubicBezTo>
                    <a:pt x="8335" y="7299"/>
                    <a:pt x="8657" y="7895"/>
                    <a:pt x="8990" y="8478"/>
                  </a:cubicBezTo>
                  <a:cubicBezTo>
                    <a:pt x="8538" y="8835"/>
                    <a:pt x="8085" y="9169"/>
                    <a:pt x="7609" y="9514"/>
                  </a:cubicBezTo>
                  <a:cubicBezTo>
                    <a:pt x="7514" y="9573"/>
                    <a:pt x="7442" y="9633"/>
                    <a:pt x="7347" y="9693"/>
                  </a:cubicBezTo>
                  <a:cubicBezTo>
                    <a:pt x="7026" y="9109"/>
                    <a:pt x="6704" y="8514"/>
                    <a:pt x="6359" y="7907"/>
                  </a:cubicBezTo>
                  <a:cubicBezTo>
                    <a:pt x="6430" y="7847"/>
                    <a:pt x="6502" y="7799"/>
                    <a:pt x="6573" y="7740"/>
                  </a:cubicBezTo>
                  <a:cubicBezTo>
                    <a:pt x="7049" y="7383"/>
                    <a:pt x="7538" y="7049"/>
                    <a:pt x="7990" y="6692"/>
                  </a:cubicBezTo>
                  <a:close/>
                  <a:moveTo>
                    <a:pt x="3323" y="7418"/>
                  </a:moveTo>
                  <a:lnTo>
                    <a:pt x="3989" y="8621"/>
                  </a:lnTo>
                  <a:cubicBezTo>
                    <a:pt x="4097" y="8811"/>
                    <a:pt x="4216" y="9014"/>
                    <a:pt x="4323" y="9204"/>
                  </a:cubicBezTo>
                  <a:cubicBezTo>
                    <a:pt x="3751" y="9621"/>
                    <a:pt x="3204" y="10026"/>
                    <a:pt x="2680" y="10419"/>
                  </a:cubicBezTo>
                  <a:cubicBezTo>
                    <a:pt x="2561" y="10216"/>
                    <a:pt x="2454" y="10002"/>
                    <a:pt x="2334" y="9800"/>
                  </a:cubicBezTo>
                  <a:cubicBezTo>
                    <a:pt x="2120" y="9395"/>
                    <a:pt x="1894" y="9014"/>
                    <a:pt x="1680" y="8621"/>
                  </a:cubicBezTo>
                  <a:cubicBezTo>
                    <a:pt x="2215" y="8240"/>
                    <a:pt x="2775" y="7835"/>
                    <a:pt x="3323" y="7418"/>
                  </a:cubicBezTo>
                  <a:close/>
                  <a:moveTo>
                    <a:pt x="6204" y="8038"/>
                  </a:moveTo>
                  <a:cubicBezTo>
                    <a:pt x="6549" y="8657"/>
                    <a:pt x="6883" y="9252"/>
                    <a:pt x="7204" y="9824"/>
                  </a:cubicBezTo>
                  <a:cubicBezTo>
                    <a:pt x="6645" y="10240"/>
                    <a:pt x="6109" y="10645"/>
                    <a:pt x="5561" y="11050"/>
                  </a:cubicBezTo>
                  <a:cubicBezTo>
                    <a:pt x="5240" y="10466"/>
                    <a:pt x="4918" y="9871"/>
                    <a:pt x="4573" y="9264"/>
                  </a:cubicBezTo>
                  <a:cubicBezTo>
                    <a:pt x="5109" y="8859"/>
                    <a:pt x="5656" y="8442"/>
                    <a:pt x="6204" y="8038"/>
                  </a:cubicBezTo>
                  <a:close/>
                  <a:moveTo>
                    <a:pt x="4406" y="9371"/>
                  </a:moveTo>
                  <a:cubicBezTo>
                    <a:pt x="4751" y="9978"/>
                    <a:pt x="5073" y="10574"/>
                    <a:pt x="5406" y="11157"/>
                  </a:cubicBezTo>
                  <a:cubicBezTo>
                    <a:pt x="4835" y="11574"/>
                    <a:pt x="4287" y="11967"/>
                    <a:pt x="3763" y="12371"/>
                  </a:cubicBezTo>
                  <a:cubicBezTo>
                    <a:pt x="3442" y="11776"/>
                    <a:pt x="3108" y="11181"/>
                    <a:pt x="2775" y="10574"/>
                  </a:cubicBezTo>
                  <a:cubicBezTo>
                    <a:pt x="3311" y="10181"/>
                    <a:pt x="3858" y="9788"/>
                    <a:pt x="4406" y="9371"/>
                  </a:cubicBezTo>
                  <a:close/>
                  <a:moveTo>
                    <a:pt x="7311" y="9978"/>
                  </a:moveTo>
                  <a:cubicBezTo>
                    <a:pt x="7645" y="10597"/>
                    <a:pt x="7978" y="11193"/>
                    <a:pt x="8311" y="11764"/>
                  </a:cubicBezTo>
                  <a:cubicBezTo>
                    <a:pt x="7740" y="12181"/>
                    <a:pt x="7192" y="12586"/>
                    <a:pt x="6656" y="12979"/>
                  </a:cubicBezTo>
                  <a:cubicBezTo>
                    <a:pt x="6323" y="12407"/>
                    <a:pt x="6002" y="11812"/>
                    <a:pt x="5656" y="11193"/>
                  </a:cubicBezTo>
                  <a:cubicBezTo>
                    <a:pt x="6192" y="10800"/>
                    <a:pt x="6740" y="10395"/>
                    <a:pt x="7311" y="9978"/>
                  </a:cubicBezTo>
                  <a:close/>
                  <a:moveTo>
                    <a:pt x="5513" y="11300"/>
                  </a:moveTo>
                  <a:cubicBezTo>
                    <a:pt x="5847" y="11931"/>
                    <a:pt x="6180" y="12526"/>
                    <a:pt x="6502" y="13098"/>
                  </a:cubicBezTo>
                  <a:cubicBezTo>
                    <a:pt x="5942" y="13514"/>
                    <a:pt x="5394" y="13931"/>
                    <a:pt x="4859" y="14324"/>
                  </a:cubicBezTo>
                  <a:cubicBezTo>
                    <a:pt x="4525" y="13741"/>
                    <a:pt x="4204" y="13145"/>
                    <a:pt x="3858" y="12526"/>
                  </a:cubicBezTo>
                  <a:cubicBezTo>
                    <a:pt x="4394" y="12133"/>
                    <a:pt x="4942" y="11717"/>
                    <a:pt x="5513" y="11300"/>
                  </a:cubicBezTo>
                  <a:close/>
                  <a:moveTo>
                    <a:pt x="3704" y="12645"/>
                  </a:moveTo>
                  <a:cubicBezTo>
                    <a:pt x="4049" y="13253"/>
                    <a:pt x="4394" y="13860"/>
                    <a:pt x="4716" y="14431"/>
                  </a:cubicBezTo>
                  <a:cubicBezTo>
                    <a:pt x="4144" y="14860"/>
                    <a:pt x="3585" y="15265"/>
                    <a:pt x="3073" y="15646"/>
                  </a:cubicBezTo>
                  <a:cubicBezTo>
                    <a:pt x="2739" y="15062"/>
                    <a:pt x="2394" y="14467"/>
                    <a:pt x="2061" y="13848"/>
                  </a:cubicBezTo>
                  <a:cubicBezTo>
                    <a:pt x="2573" y="13455"/>
                    <a:pt x="3132" y="13062"/>
                    <a:pt x="3704" y="12645"/>
                  </a:cubicBezTo>
                  <a:close/>
                  <a:moveTo>
                    <a:pt x="6597" y="13264"/>
                  </a:moveTo>
                  <a:cubicBezTo>
                    <a:pt x="6942" y="13895"/>
                    <a:pt x="7276" y="14491"/>
                    <a:pt x="7597" y="15050"/>
                  </a:cubicBezTo>
                  <a:cubicBezTo>
                    <a:pt x="7026" y="15467"/>
                    <a:pt x="6466" y="15884"/>
                    <a:pt x="5930" y="16289"/>
                  </a:cubicBezTo>
                  <a:cubicBezTo>
                    <a:pt x="5633" y="15705"/>
                    <a:pt x="5299" y="15110"/>
                    <a:pt x="4942" y="14491"/>
                  </a:cubicBezTo>
                  <a:cubicBezTo>
                    <a:pt x="5478" y="14098"/>
                    <a:pt x="6025" y="13681"/>
                    <a:pt x="6597" y="13264"/>
                  </a:cubicBezTo>
                  <a:close/>
                  <a:moveTo>
                    <a:pt x="4811" y="14574"/>
                  </a:moveTo>
                  <a:cubicBezTo>
                    <a:pt x="5168" y="15205"/>
                    <a:pt x="5490" y="15800"/>
                    <a:pt x="5823" y="16360"/>
                  </a:cubicBezTo>
                  <a:cubicBezTo>
                    <a:pt x="5228" y="16812"/>
                    <a:pt x="4680" y="17205"/>
                    <a:pt x="4156" y="17610"/>
                  </a:cubicBezTo>
                  <a:cubicBezTo>
                    <a:pt x="3847" y="17027"/>
                    <a:pt x="3501" y="16431"/>
                    <a:pt x="3156" y="15800"/>
                  </a:cubicBezTo>
                  <a:cubicBezTo>
                    <a:pt x="3680" y="15408"/>
                    <a:pt x="4239" y="15003"/>
                    <a:pt x="4811" y="14574"/>
                  </a:cubicBezTo>
                  <a:close/>
                  <a:moveTo>
                    <a:pt x="1870" y="1"/>
                  </a:moveTo>
                  <a:cubicBezTo>
                    <a:pt x="1811" y="25"/>
                    <a:pt x="1775" y="37"/>
                    <a:pt x="1727" y="48"/>
                  </a:cubicBezTo>
                  <a:cubicBezTo>
                    <a:pt x="2073" y="656"/>
                    <a:pt x="2430" y="1334"/>
                    <a:pt x="2811" y="2013"/>
                  </a:cubicBezTo>
                  <a:cubicBezTo>
                    <a:pt x="2251" y="2430"/>
                    <a:pt x="1692" y="2835"/>
                    <a:pt x="1156" y="3239"/>
                  </a:cubicBezTo>
                  <a:cubicBezTo>
                    <a:pt x="775" y="2561"/>
                    <a:pt x="418" y="1906"/>
                    <a:pt x="72" y="1311"/>
                  </a:cubicBezTo>
                  <a:cubicBezTo>
                    <a:pt x="48" y="1370"/>
                    <a:pt x="25" y="1430"/>
                    <a:pt x="1" y="1513"/>
                  </a:cubicBezTo>
                  <a:cubicBezTo>
                    <a:pt x="322" y="2084"/>
                    <a:pt x="656" y="2704"/>
                    <a:pt x="1013" y="3335"/>
                  </a:cubicBezTo>
                  <a:cubicBezTo>
                    <a:pt x="668" y="3597"/>
                    <a:pt x="322" y="3847"/>
                    <a:pt x="1" y="4097"/>
                  </a:cubicBezTo>
                  <a:cubicBezTo>
                    <a:pt x="13" y="4168"/>
                    <a:pt x="13" y="4228"/>
                    <a:pt x="25" y="4311"/>
                  </a:cubicBezTo>
                  <a:cubicBezTo>
                    <a:pt x="382" y="4037"/>
                    <a:pt x="739" y="3787"/>
                    <a:pt x="1120" y="3501"/>
                  </a:cubicBezTo>
                  <a:cubicBezTo>
                    <a:pt x="1430" y="4085"/>
                    <a:pt x="1775" y="4680"/>
                    <a:pt x="2108" y="5287"/>
                  </a:cubicBezTo>
                  <a:cubicBezTo>
                    <a:pt x="1549" y="5704"/>
                    <a:pt x="1001" y="6109"/>
                    <a:pt x="465" y="6514"/>
                  </a:cubicBezTo>
                  <a:cubicBezTo>
                    <a:pt x="382" y="6395"/>
                    <a:pt x="322" y="6275"/>
                    <a:pt x="251" y="6156"/>
                  </a:cubicBezTo>
                  <a:lnTo>
                    <a:pt x="251" y="6156"/>
                  </a:lnTo>
                  <a:cubicBezTo>
                    <a:pt x="287" y="6371"/>
                    <a:pt x="310" y="6597"/>
                    <a:pt x="358" y="6811"/>
                  </a:cubicBezTo>
                  <a:cubicBezTo>
                    <a:pt x="370" y="6787"/>
                    <a:pt x="382" y="6787"/>
                    <a:pt x="406" y="6776"/>
                  </a:cubicBezTo>
                  <a:cubicBezTo>
                    <a:pt x="727" y="7359"/>
                    <a:pt x="1061" y="7954"/>
                    <a:pt x="1394" y="8573"/>
                  </a:cubicBezTo>
                  <a:lnTo>
                    <a:pt x="727" y="9073"/>
                  </a:lnTo>
                  <a:cubicBezTo>
                    <a:pt x="739" y="9133"/>
                    <a:pt x="763" y="9204"/>
                    <a:pt x="763" y="9264"/>
                  </a:cubicBezTo>
                  <a:cubicBezTo>
                    <a:pt x="1001" y="9085"/>
                    <a:pt x="1239" y="8919"/>
                    <a:pt x="1477" y="8740"/>
                  </a:cubicBezTo>
                  <a:cubicBezTo>
                    <a:pt x="1680" y="9133"/>
                    <a:pt x="1906" y="9514"/>
                    <a:pt x="2132" y="9907"/>
                  </a:cubicBezTo>
                  <a:cubicBezTo>
                    <a:pt x="2251" y="10109"/>
                    <a:pt x="2370" y="10324"/>
                    <a:pt x="2489" y="10538"/>
                  </a:cubicBezTo>
                  <a:cubicBezTo>
                    <a:pt x="2049" y="10871"/>
                    <a:pt x="1632" y="11169"/>
                    <a:pt x="1239" y="11478"/>
                  </a:cubicBezTo>
                  <a:lnTo>
                    <a:pt x="1275" y="11657"/>
                  </a:lnTo>
                  <a:cubicBezTo>
                    <a:pt x="1692" y="11348"/>
                    <a:pt x="2132" y="11038"/>
                    <a:pt x="2573" y="10705"/>
                  </a:cubicBezTo>
                  <a:cubicBezTo>
                    <a:pt x="2918" y="11312"/>
                    <a:pt x="3239" y="11907"/>
                    <a:pt x="3573" y="12491"/>
                  </a:cubicBezTo>
                  <a:cubicBezTo>
                    <a:pt x="3001" y="12907"/>
                    <a:pt x="2454" y="13324"/>
                    <a:pt x="1930" y="13717"/>
                  </a:cubicBezTo>
                  <a:cubicBezTo>
                    <a:pt x="1846" y="13550"/>
                    <a:pt x="1751" y="13383"/>
                    <a:pt x="1656" y="13217"/>
                  </a:cubicBezTo>
                  <a:lnTo>
                    <a:pt x="1656" y="13217"/>
                  </a:lnTo>
                  <a:cubicBezTo>
                    <a:pt x="1715" y="13479"/>
                    <a:pt x="1787" y="13729"/>
                    <a:pt x="1858" y="13979"/>
                  </a:cubicBezTo>
                  <a:cubicBezTo>
                    <a:pt x="2204" y="14610"/>
                    <a:pt x="2549" y="15205"/>
                    <a:pt x="2870" y="15777"/>
                  </a:cubicBezTo>
                  <a:cubicBezTo>
                    <a:pt x="2739" y="15884"/>
                    <a:pt x="2608" y="15991"/>
                    <a:pt x="2465" y="16074"/>
                  </a:cubicBezTo>
                  <a:cubicBezTo>
                    <a:pt x="2489" y="16134"/>
                    <a:pt x="2501" y="16181"/>
                    <a:pt x="2513" y="16241"/>
                  </a:cubicBezTo>
                  <a:cubicBezTo>
                    <a:pt x="2668" y="16134"/>
                    <a:pt x="2799" y="16039"/>
                    <a:pt x="2942" y="15931"/>
                  </a:cubicBezTo>
                  <a:cubicBezTo>
                    <a:pt x="3299" y="16551"/>
                    <a:pt x="3644" y="17170"/>
                    <a:pt x="3954" y="17729"/>
                  </a:cubicBezTo>
                  <a:lnTo>
                    <a:pt x="3239" y="18265"/>
                  </a:lnTo>
                  <a:cubicBezTo>
                    <a:pt x="3275" y="18313"/>
                    <a:pt x="3287" y="18360"/>
                    <a:pt x="3323" y="18396"/>
                  </a:cubicBezTo>
                  <a:cubicBezTo>
                    <a:pt x="3561" y="18241"/>
                    <a:pt x="3799" y="18063"/>
                    <a:pt x="4037" y="17884"/>
                  </a:cubicBezTo>
                  <a:cubicBezTo>
                    <a:pt x="4287" y="18325"/>
                    <a:pt x="4525" y="18741"/>
                    <a:pt x="4751" y="19146"/>
                  </a:cubicBezTo>
                  <a:lnTo>
                    <a:pt x="4882" y="19098"/>
                  </a:lnTo>
                  <a:cubicBezTo>
                    <a:pt x="4656" y="18682"/>
                    <a:pt x="4406" y="18253"/>
                    <a:pt x="4156" y="17789"/>
                  </a:cubicBezTo>
                  <a:cubicBezTo>
                    <a:pt x="4692" y="17408"/>
                    <a:pt x="5240" y="16991"/>
                    <a:pt x="5823" y="16574"/>
                  </a:cubicBezTo>
                  <a:cubicBezTo>
                    <a:pt x="6002" y="16884"/>
                    <a:pt x="6156" y="17170"/>
                    <a:pt x="6323" y="17467"/>
                  </a:cubicBezTo>
                  <a:cubicBezTo>
                    <a:pt x="6359" y="17420"/>
                    <a:pt x="6371" y="17384"/>
                    <a:pt x="6395" y="17348"/>
                  </a:cubicBezTo>
                  <a:cubicBezTo>
                    <a:pt x="6395" y="17324"/>
                    <a:pt x="6418" y="17324"/>
                    <a:pt x="6418" y="17313"/>
                  </a:cubicBezTo>
                  <a:cubicBezTo>
                    <a:pt x="6347" y="17003"/>
                    <a:pt x="6192" y="16717"/>
                    <a:pt x="6025" y="16431"/>
                  </a:cubicBezTo>
                  <a:cubicBezTo>
                    <a:pt x="6561" y="16050"/>
                    <a:pt x="7097" y="15646"/>
                    <a:pt x="7668" y="15229"/>
                  </a:cubicBezTo>
                  <a:cubicBezTo>
                    <a:pt x="7740" y="15098"/>
                    <a:pt x="7811" y="14979"/>
                    <a:pt x="7871" y="14848"/>
                  </a:cubicBezTo>
                  <a:lnTo>
                    <a:pt x="7871" y="14848"/>
                  </a:lnTo>
                  <a:cubicBezTo>
                    <a:pt x="7835" y="14872"/>
                    <a:pt x="7788" y="14919"/>
                    <a:pt x="7728" y="14943"/>
                  </a:cubicBezTo>
                  <a:cubicBezTo>
                    <a:pt x="7418" y="14384"/>
                    <a:pt x="7085" y="13788"/>
                    <a:pt x="6728" y="13157"/>
                  </a:cubicBezTo>
                  <a:cubicBezTo>
                    <a:pt x="7264" y="12764"/>
                    <a:pt x="7811" y="12360"/>
                    <a:pt x="8383" y="11943"/>
                  </a:cubicBezTo>
                  <a:cubicBezTo>
                    <a:pt x="8561" y="12252"/>
                    <a:pt x="8728" y="12550"/>
                    <a:pt x="8907" y="12848"/>
                  </a:cubicBezTo>
                  <a:cubicBezTo>
                    <a:pt x="8931" y="12788"/>
                    <a:pt x="8966" y="12729"/>
                    <a:pt x="8990" y="12657"/>
                  </a:cubicBezTo>
                  <a:cubicBezTo>
                    <a:pt x="8835" y="12383"/>
                    <a:pt x="8681" y="12110"/>
                    <a:pt x="8526" y="11824"/>
                  </a:cubicBezTo>
                  <a:cubicBezTo>
                    <a:pt x="8633" y="11752"/>
                    <a:pt x="8740" y="11669"/>
                    <a:pt x="8835" y="11586"/>
                  </a:cubicBezTo>
                  <a:cubicBezTo>
                    <a:pt x="9181" y="11336"/>
                    <a:pt x="9514" y="11097"/>
                    <a:pt x="9835" y="10836"/>
                  </a:cubicBezTo>
                  <a:cubicBezTo>
                    <a:pt x="9895" y="10716"/>
                    <a:pt x="9943" y="10597"/>
                    <a:pt x="10002" y="10478"/>
                  </a:cubicBezTo>
                  <a:lnTo>
                    <a:pt x="10002" y="10478"/>
                  </a:lnTo>
                  <a:cubicBezTo>
                    <a:pt x="9585" y="10800"/>
                    <a:pt x="9157" y="11109"/>
                    <a:pt x="8728" y="11419"/>
                  </a:cubicBezTo>
                  <a:cubicBezTo>
                    <a:pt x="8621" y="11490"/>
                    <a:pt x="8526" y="11574"/>
                    <a:pt x="8430" y="11645"/>
                  </a:cubicBezTo>
                  <a:cubicBezTo>
                    <a:pt x="8097" y="11062"/>
                    <a:pt x="7764" y="10466"/>
                    <a:pt x="7430" y="9859"/>
                  </a:cubicBezTo>
                  <a:cubicBezTo>
                    <a:pt x="7514" y="9800"/>
                    <a:pt x="7609" y="9728"/>
                    <a:pt x="7692" y="9669"/>
                  </a:cubicBezTo>
                  <a:cubicBezTo>
                    <a:pt x="8157" y="9323"/>
                    <a:pt x="8621" y="8978"/>
                    <a:pt x="9062" y="8657"/>
                  </a:cubicBezTo>
                  <a:cubicBezTo>
                    <a:pt x="9395" y="9252"/>
                    <a:pt x="9716" y="9824"/>
                    <a:pt x="10026" y="10383"/>
                  </a:cubicBezTo>
                  <a:cubicBezTo>
                    <a:pt x="10062" y="10300"/>
                    <a:pt x="10097" y="10240"/>
                    <a:pt x="10121" y="10169"/>
                  </a:cubicBezTo>
                  <a:cubicBezTo>
                    <a:pt x="9824" y="9633"/>
                    <a:pt x="9526" y="9097"/>
                    <a:pt x="9216" y="8538"/>
                  </a:cubicBezTo>
                  <a:cubicBezTo>
                    <a:pt x="9776" y="8121"/>
                    <a:pt x="10324" y="7716"/>
                    <a:pt x="10847" y="7311"/>
                  </a:cubicBezTo>
                  <a:cubicBezTo>
                    <a:pt x="10943" y="7466"/>
                    <a:pt x="11026" y="7621"/>
                    <a:pt x="11109" y="7776"/>
                  </a:cubicBezTo>
                  <a:lnTo>
                    <a:pt x="11193" y="7549"/>
                  </a:lnTo>
                  <a:cubicBezTo>
                    <a:pt x="11133" y="7430"/>
                    <a:pt x="11062" y="7323"/>
                    <a:pt x="11002" y="7204"/>
                  </a:cubicBezTo>
                  <a:cubicBezTo>
                    <a:pt x="11145" y="7085"/>
                    <a:pt x="11300" y="6990"/>
                    <a:pt x="11443" y="6871"/>
                  </a:cubicBezTo>
                  <a:cubicBezTo>
                    <a:pt x="11490" y="6764"/>
                    <a:pt x="11514" y="6656"/>
                    <a:pt x="11562" y="6549"/>
                  </a:cubicBezTo>
                  <a:lnTo>
                    <a:pt x="11562" y="6549"/>
                  </a:lnTo>
                  <a:cubicBezTo>
                    <a:pt x="11336" y="6716"/>
                    <a:pt x="11133" y="6871"/>
                    <a:pt x="10907" y="7026"/>
                  </a:cubicBezTo>
                  <a:cubicBezTo>
                    <a:pt x="10586" y="6454"/>
                    <a:pt x="10252" y="5859"/>
                    <a:pt x="9907" y="5240"/>
                  </a:cubicBezTo>
                  <a:cubicBezTo>
                    <a:pt x="10478" y="4823"/>
                    <a:pt x="11026" y="4406"/>
                    <a:pt x="11550" y="4025"/>
                  </a:cubicBezTo>
                  <a:cubicBezTo>
                    <a:pt x="11740" y="4370"/>
                    <a:pt x="11919" y="4692"/>
                    <a:pt x="12098" y="5025"/>
                  </a:cubicBezTo>
                  <a:cubicBezTo>
                    <a:pt x="12133" y="4942"/>
                    <a:pt x="12157" y="4859"/>
                    <a:pt x="12193" y="4787"/>
                  </a:cubicBezTo>
                  <a:cubicBezTo>
                    <a:pt x="12026" y="4501"/>
                    <a:pt x="11859" y="4204"/>
                    <a:pt x="11693" y="3918"/>
                  </a:cubicBezTo>
                  <a:cubicBezTo>
                    <a:pt x="11979" y="3692"/>
                    <a:pt x="12264" y="3489"/>
                    <a:pt x="12550" y="3299"/>
                  </a:cubicBezTo>
                  <a:lnTo>
                    <a:pt x="12550" y="3085"/>
                  </a:lnTo>
                  <a:cubicBezTo>
                    <a:pt x="12252" y="3311"/>
                    <a:pt x="11931" y="3537"/>
                    <a:pt x="11609" y="3775"/>
                  </a:cubicBezTo>
                  <a:cubicBezTo>
                    <a:pt x="11538" y="3656"/>
                    <a:pt x="11478" y="3513"/>
                    <a:pt x="11395" y="3394"/>
                  </a:cubicBezTo>
                  <a:lnTo>
                    <a:pt x="10597" y="1965"/>
                  </a:lnTo>
                  <a:cubicBezTo>
                    <a:pt x="10907" y="1751"/>
                    <a:pt x="11205" y="1525"/>
                    <a:pt x="11490" y="1299"/>
                  </a:cubicBezTo>
                  <a:cubicBezTo>
                    <a:pt x="11443" y="1275"/>
                    <a:pt x="11395" y="1239"/>
                    <a:pt x="11336" y="1215"/>
                  </a:cubicBezTo>
                  <a:cubicBezTo>
                    <a:pt x="11074" y="1406"/>
                    <a:pt x="10788" y="1608"/>
                    <a:pt x="10502" y="1823"/>
                  </a:cubicBezTo>
                  <a:cubicBezTo>
                    <a:pt x="10300" y="1453"/>
                    <a:pt x="10085" y="1072"/>
                    <a:pt x="9883" y="715"/>
                  </a:cubicBezTo>
                  <a:cubicBezTo>
                    <a:pt x="9824" y="703"/>
                    <a:pt x="9776" y="703"/>
                    <a:pt x="9716" y="691"/>
                  </a:cubicBezTo>
                  <a:lnTo>
                    <a:pt x="9657" y="691"/>
                  </a:lnTo>
                  <a:cubicBezTo>
                    <a:pt x="9883" y="1096"/>
                    <a:pt x="10121" y="1513"/>
                    <a:pt x="10359" y="1942"/>
                  </a:cubicBezTo>
                  <a:cubicBezTo>
                    <a:pt x="9835" y="2323"/>
                    <a:pt x="9288" y="2727"/>
                    <a:pt x="8704" y="3144"/>
                  </a:cubicBezTo>
                  <a:cubicBezTo>
                    <a:pt x="8359" y="2537"/>
                    <a:pt x="8026" y="1942"/>
                    <a:pt x="7704" y="1358"/>
                  </a:cubicBezTo>
                  <a:cubicBezTo>
                    <a:pt x="8026" y="1132"/>
                    <a:pt x="8323" y="918"/>
                    <a:pt x="8621" y="691"/>
                  </a:cubicBezTo>
                  <a:cubicBezTo>
                    <a:pt x="8514" y="691"/>
                    <a:pt x="8395" y="703"/>
                    <a:pt x="8288" y="715"/>
                  </a:cubicBezTo>
                  <a:cubicBezTo>
                    <a:pt x="8061" y="882"/>
                    <a:pt x="7859" y="1049"/>
                    <a:pt x="7621" y="1215"/>
                  </a:cubicBezTo>
                  <a:cubicBezTo>
                    <a:pt x="7549" y="1072"/>
                    <a:pt x="7466" y="953"/>
                    <a:pt x="7395" y="822"/>
                  </a:cubicBezTo>
                  <a:cubicBezTo>
                    <a:pt x="7335" y="834"/>
                    <a:pt x="7264" y="834"/>
                    <a:pt x="7204" y="858"/>
                  </a:cubicBezTo>
                  <a:cubicBezTo>
                    <a:pt x="7287" y="1001"/>
                    <a:pt x="7383" y="1168"/>
                    <a:pt x="7466" y="1311"/>
                  </a:cubicBezTo>
                  <a:cubicBezTo>
                    <a:pt x="6930" y="1703"/>
                    <a:pt x="6383" y="2120"/>
                    <a:pt x="5823" y="2537"/>
                  </a:cubicBezTo>
                  <a:cubicBezTo>
                    <a:pt x="5478" y="1930"/>
                    <a:pt x="5132" y="1334"/>
                    <a:pt x="4823" y="751"/>
                  </a:cubicBezTo>
                  <a:cubicBezTo>
                    <a:pt x="4942" y="656"/>
                    <a:pt x="5049" y="584"/>
                    <a:pt x="5168" y="501"/>
                  </a:cubicBezTo>
                  <a:cubicBezTo>
                    <a:pt x="5085" y="465"/>
                    <a:pt x="5013" y="453"/>
                    <a:pt x="4954" y="418"/>
                  </a:cubicBezTo>
                  <a:cubicBezTo>
                    <a:pt x="4882" y="477"/>
                    <a:pt x="4811" y="525"/>
                    <a:pt x="4728" y="584"/>
                  </a:cubicBezTo>
                  <a:cubicBezTo>
                    <a:pt x="4668" y="477"/>
                    <a:pt x="4609" y="382"/>
                    <a:pt x="4573" y="287"/>
                  </a:cubicBezTo>
                  <a:cubicBezTo>
                    <a:pt x="4490" y="263"/>
                    <a:pt x="4406" y="239"/>
                    <a:pt x="4335" y="215"/>
                  </a:cubicBezTo>
                  <a:lnTo>
                    <a:pt x="4335" y="215"/>
                  </a:lnTo>
                  <a:cubicBezTo>
                    <a:pt x="4418" y="382"/>
                    <a:pt x="4513" y="525"/>
                    <a:pt x="4597" y="691"/>
                  </a:cubicBezTo>
                  <a:cubicBezTo>
                    <a:pt x="4073" y="1072"/>
                    <a:pt x="3561" y="1465"/>
                    <a:pt x="3025" y="1846"/>
                  </a:cubicBezTo>
                  <a:cubicBezTo>
                    <a:pt x="2989" y="1870"/>
                    <a:pt x="2977" y="1894"/>
                    <a:pt x="2942" y="1906"/>
                  </a:cubicBezTo>
                  <a:cubicBezTo>
                    <a:pt x="2573" y="1239"/>
                    <a:pt x="2204" y="596"/>
                    <a:pt x="1870" y="1"/>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12;p63">
              <a:extLst>
                <a:ext uri="{FF2B5EF4-FFF2-40B4-BE49-F238E27FC236}">
                  <a16:creationId xmlns:a16="http://schemas.microsoft.com/office/drawing/2014/main" id="{E98136BA-1C73-6C11-1C6A-6D5195334595}"/>
                </a:ext>
              </a:extLst>
            </p:cNvPr>
            <p:cNvSpPr/>
            <p:nvPr/>
          </p:nvSpPr>
          <p:spPr>
            <a:xfrm>
              <a:off x="4280575" y="3419300"/>
              <a:ext cx="113725" cy="248875"/>
            </a:xfrm>
            <a:custGeom>
              <a:avLst/>
              <a:gdLst/>
              <a:ahLst/>
              <a:cxnLst/>
              <a:rect l="l" t="t" r="r" b="b"/>
              <a:pathLst>
                <a:path w="4549" h="9955" extrusionOk="0">
                  <a:moveTo>
                    <a:pt x="2537" y="1"/>
                  </a:moveTo>
                  <a:cubicBezTo>
                    <a:pt x="2263" y="12"/>
                    <a:pt x="2084" y="548"/>
                    <a:pt x="2096" y="1203"/>
                  </a:cubicBezTo>
                  <a:cubicBezTo>
                    <a:pt x="2120" y="1405"/>
                    <a:pt x="2144" y="1620"/>
                    <a:pt x="2192" y="1786"/>
                  </a:cubicBezTo>
                  <a:cubicBezTo>
                    <a:pt x="2144" y="1667"/>
                    <a:pt x="2072" y="1548"/>
                    <a:pt x="2001" y="1405"/>
                  </a:cubicBezTo>
                  <a:cubicBezTo>
                    <a:pt x="1710" y="933"/>
                    <a:pt x="1334" y="622"/>
                    <a:pt x="1087" y="622"/>
                  </a:cubicBezTo>
                  <a:cubicBezTo>
                    <a:pt x="1042" y="622"/>
                    <a:pt x="1001" y="633"/>
                    <a:pt x="965" y="655"/>
                  </a:cubicBezTo>
                  <a:cubicBezTo>
                    <a:pt x="751" y="786"/>
                    <a:pt x="846" y="1346"/>
                    <a:pt x="1191" y="1917"/>
                  </a:cubicBezTo>
                  <a:cubicBezTo>
                    <a:pt x="1486" y="2395"/>
                    <a:pt x="1868" y="2708"/>
                    <a:pt x="2106" y="2708"/>
                  </a:cubicBezTo>
                  <a:cubicBezTo>
                    <a:pt x="2147" y="2708"/>
                    <a:pt x="2184" y="2699"/>
                    <a:pt x="2215" y="2679"/>
                  </a:cubicBezTo>
                  <a:lnTo>
                    <a:pt x="2215" y="2679"/>
                  </a:lnTo>
                  <a:cubicBezTo>
                    <a:pt x="2430" y="8156"/>
                    <a:pt x="48" y="9597"/>
                    <a:pt x="48" y="9597"/>
                  </a:cubicBezTo>
                  <a:lnTo>
                    <a:pt x="1" y="9954"/>
                  </a:lnTo>
                  <a:cubicBezTo>
                    <a:pt x="2930" y="8394"/>
                    <a:pt x="3025" y="4144"/>
                    <a:pt x="2965" y="2620"/>
                  </a:cubicBezTo>
                  <a:lnTo>
                    <a:pt x="2965" y="2620"/>
                  </a:lnTo>
                  <a:cubicBezTo>
                    <a:pt x="2986" y="2625"/>
                    <a:pt x="3009" y="2628"/>
                    <a:pt x="3033" y="2628"/>
                  </a:cubicBezTo>
                  <a:cubicBezTo>
                    <a:pt x="3278" y="2628"/>
                    <a:pt x="3664" y="2352"/>
                    <a:pt x="3989" y="1917"/>
                  </a:cubicBezTo>
                  <a:cubicBezTo>
                    <a:pt x="4394" y="1405"/>
                    <a:pt x="4549" y="858"/>
                    <a:pt x="4335" y="691"/>
                  </a:cubicBezTo>
                  <a:cubicBezTo>
                    <a:pt x="4296" y="663"/>
                    <a:pt x="4249" y="650"/>
                    <a:pt x="4195" y="650"/>
                  </a:cubicBezTo>
                  <a:cubicBezTo>
                    <a:pt x="3948" y="650"/>
                    <a:pt x="3560" y="926"/>
                    <a:pt x="3227" y="1346"/>
                  </a:cubicBezTo>
                  <a:cubicBezTo>
                    <a:pt x="3156" y="1453"/>
                    <a:pt x="3085" y="1560"/>
                    <a:pt x="3025" y="1667"/>
                  </a:cubicBezTo>
                  <a:cubicBezTo>
                    <a:pt x="3037" y="1513"/>
                    <a:pt x="3049" y="1346"/>
                    <a:pt x="3049" y="1167"/>
                  </a:cubicBezTo>
                  <a:cubicBezTo>
                    <a:pt x="3025" y="512"/>
                    <a:pt x="2787" y="1"/>
                    <a:pt x="2537"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13;p63">
              <a:extLst>
                <a:ext uri="{FF2B5EF4-FFF2-40B4-BE49-F238E27FC236}">
                  <a16:creationId xmlns:a16="http://schemas.microsoft.com/office/drawing/2014/main" id="{419F476B-11E7-8FF4-FAFF-759BBE8A7050}"/>
                </a:ext>
              </a:extLst>
            </p:cNvPr>
            <p:cNvSpPr/>
            <p:nvPr/>
          </p:nvSpPr>
          <p:spPr>
            <a:xfrm>
              <a:off x="3838575" y="3328675"/>
              <a:ext cx="93475" cy="256450"/>
            </a:xfrm>
            <a:custGeom>
              <a:avLst/>
              <a:gdLst/>
              <a:ahLst/>
              <a:cxnLst/>
              <a:rect l="l" t="t" r="r" b="b"/>
              <a:pathLst>
                <a:path w="3739" h="10258" extrusionOk="0">
                  <a:moveTo>
                    <a:pt x="2121" y="1"/>
                  </a:moveTo>
                  <a:cubicBezTo>
                    <a:pt x="1867" y="1"/>
                    <a:pt x="1562" y="447"/>
                    <a:pt x="1405" y="1042"/>
                  </a:cubicBezTo>
                  <a:cubicBezTo>
                    <a:pt x="1357" y="1209"/>
                    <a:pt x="1322" y="1387"/>
                    <a:pt x="1322" y="1542"/>
                  </a:cubicBezTo>
                  <a:cubicBezTo>
                    <a:pt x="1298" y="1423"/>
                    <a:pt x="1250" y="1304"/>
                    <a:pt x="1191" y="1185"/>
                  </a:cubicBezTo>
                  <a:cubicBezTo>
                    <a:pt x="947" y="655"/>
                    <a:pt x="581" y="286"/>
                    <a:pt x="344" y="286"/>
                  </a:cubicBezTo>
                  <a:cubicBezTo>
                    <a:pt x="315" y="286"/>
                    <a:pt x="287" y="292"/>
                    <a:pt x="262" y="304"/>
                  </a:cubicBezTo>
                  <a:cubicBezTo>
                    <a:pt x="24" y="411"/>
                    <a:pt x="48" y="970"/>
                    <a:pt x="333" y="1566"/>
                  </a:cubicBezTo>
                  <a:cubicBezTo>
                    <a:pt x="579" y="2093"/>
                    <a:pt x="929" y="2459"/>
                    <a:pt x="1179" y="2459"/>
                  </a:cubicBezTo>
                  <a:cubicBezTo>
                    <a:pt x="1183" y="2459"/>
                    <a:pt x="1187" y="2459"/>
                    <a:pt x="1191" y="2459"/>
                  </a:cubicBezTo>
                  <a:lnTo>
                    <a:pt x="1191" y="2459"/>
                  </a:lnTo>
                  <a:cubicBezTo>
                    <a:pt x="810" y="3947"/>
                    <a:pt x="0" y="8114"/>
                    <a:pt x="2548" y="10257"/>
                  </a:cubicBezTo>
                  <a:lnTo>
                    <a:pt x="2596" y="9900"/>
                  </a:lnTo>
                  <a:cubicBezTo>
                    <a:pt x="2596" y="9900"/>
                    <a:pt x="572" y="7983"/>
                    <a:pt x="1905" y="2673"/>
                  </a:cubicBezTo>
                  <a:lnTo>
                    <a:pt x="1905" y="2673"/>
                  </a:lnTo>
                  <a:lnTo>
                    <a:pt x="1905" y="2685"/>
                  </a:lnTo>
                  <a:cubicBezTo>
                    <a:pt x="1948" y="2725"/>
                    <a:pt x="2008" y="2744"/>
                    <a:pt x="2080" y="2744"/>
                  </a:cubicBezTo>
                  <a:cubicBezTo>
                    <a:pt x="2328" y="2744"/>
                    <a:pt x="2721" y="2518"/>
                    <a:pt x="3072" y="2149"/>
                  </a:cubicBezTo>
                  <a:cubicBezTo>
                    <a:pt x="3524" y="1673"/>
                    <a:pt x="3739" y="1137"/>
                    <a:pt x="3548" y="959"/>
                  </a:cubicBezTo>
                  <a:cubicBezTo>
                    <a:pt x="3505" y="918"/>
                    <a:pt x="3445" y="899"/>
                    <a:pt x="3373" y="899"/>
                  </a:cubicBezTo>
                  <a:cubicBezTo>
                    <a:pt x="3125" y="899"/>
                    <a:pt x="2732" y="1125"/>
                    <a:pt x="2381" y="1494"/>
                  </a:cubicBezTo>
                  <a:cubicBezTo>
                    <a:pt x="2274" y="1601"/>
                    <a:pt x="2191" y="1697"/>
                    <a:pt x="2119" y="1816"/>
                  </a:cubicBezTo>
                  <a:cubicBezTo>
                    <a:pt x="2191" y="1661"/>
                    <a:pt x="2262" y="1482"/>
                    <a:pt x="2322" y="1268"/>
                  </a:cubicBezTo>
                  <a:cubicBezTo>
                    <a:pt x="2488" y="625"/>
                    <a:pt x="2417" y="66"/>
                    <a:pt x="2167" y="6"/>
                  </a:cubicBezTo>
                  <a:cubicBezTo>
                    <a:pt x="2152" y="3"/>
                    <a:pt x="2136" y="1"/>
                    <a:pt x="2121"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14;p63">
              <a:extLst>
                <a:ext uri="{FF2B5EF4-FFF2-40B4-BE49-F238E27FC236}">
                  <a16:creationId xmlns:a16="http://schemas.microsoft.com/office/drawing/2014/main" id="{95DF8265-1AC9-6497-766C-0D2F2EE80F4B}"/>
                </a:ext>
              </a:extLst>
            </p:cNvPr>
            <p:cNvSpPr/>
            <p:nvPr/>
          </p:nvSpPr>
          <p:spPr>
            <a:xfrm>
              <a:off x="3783200" y="3634175"/>
              <a:ext cx="511700" cy="399800"/>
            </a:xfrm>
            <a:custGeom>
              <a:avLst/>
              <a:gdLst/>
              <a:ahLst/>
              <a:cxnLst/>
              <a:rect l="l" t="t" r="r" b="b"/>
              <a:pathLst>
                <a:path w="20468" h="15992" extrusionOk="0">
                  <a:moveTo>
                    <a:pt x="10337" y="1"/>
                  </a:moveTo>
                  <a:cubicBezTo>
                    <a:pt x="9653" y="1"/>
                    <a:pt x="8976" y="58"/>
                    <a:pt x="8263" y="252"/>
                  </a:cubicBezTo>
                  <a:cubicBezTo>
                    <a:pt x="7073" y="585"/>
                    <a:pt x="5954" y="1145"/>
                    <a:pt x="5013" y="1954"/>
                  </a:cubicBezTo>
                  <a:cubicBezTo>
                    <a:pt x="2894" y="3788"/>
                    <a:pt x="1774" y="6729"/>
                    <a:pt x="2155" y="9515"/>
                  </a:cubicBezTo>
                  <a:cubicBezTo>
                    <a:pt x="1239" y="9562"/>
                    <a:pt x="393" y="10289"/>
                    <a:pt x="191" y="11194"/>
                  </a:cubicBezTo>
                  <a:cubicBezTo>
                    <a:pt x="0" y="12099"/>
                    <a:pt x="477" y="13111"/>
                    <a:pt x="1298" y="13527"/>
                  </a:cubicBezTo>
                  <a:cubicBezTo>
                    <a:pt x="1591" y="13684"/>
                    <a:pt x="1918" y="13758"/>
                    <a:pt x="2246" y="13758"/>
                  </a:cubicBezTo>
                  <a:cubicBezTo>
                    <a:pt x="2841" y="13758"/>
                    <a:pt x="3440" y="13516"/>
                    <a:pt x="3846" y="13087"/>
                  </a:cubicBezTo>
                  <a:lnTo>
                    <a:pt x="3846" y="13087"/>
                  </a:lnTo>
                  <a:cubicBezTo>
                    <a:pt x="3810" y="14111"/>
                    <a:pt x="4584" y="15099"/>
                    <a:pt x="5584" y="15313"/>
                  </a:cubicBezTo>
                  <a:cubicBezTo>
                    <a:pt x="5737" y="15348"/>
                    <a:pt x="5891" y="15364"/>
                    <a:pt x="6045" y="15364"/>
                  </a:cubicBezTo>
                  <a:cubicBezTo>
                    <a:pt x="6906" y="15364"/>
                    <a:pt x="7759" y="14851"/>
                    <a:pt x="8132" y="14063"/>
                  </a:cubicBezTo>
                  <a:cubicBezTo>
                    <a:pt x="8275" y="15075"/>
                    <a:pt x="9228" y="15932"/>
                    <a:pt x="10252" y="15956"/>
                  </a:cubicBezTo>
                  <a:cubicBezTo>
                    <a:pt x="10275" y="15957"/>
                    <a:pt x="10298" y="15957"/>
                    <a:pt x="10321" y="15957"/>
                  </a:cubicBezTo>
                  <a:cubicBezTo>
                    <a:pt x="11331" y="15957"/>
                    <a:pt x="12281" y="15195"/>
                    <a:pt x="12490" y="14206"/>
                  </a:cubicBezTo>
                  <a:cubicBezTo>
                    <a:pt x="12573" y="15170"/>
                    <a:pt x="13466" y="15992"/>
                    <a:pt x="14443" y="15992"/>
                  </a:cubicBezTo>
                  <a:cubicBezTo>
                    <a:pt x="15407" y="15992"/>
                    <a:pt x="16312" y="15170"/>
                    <a:pt x="16407" y="14206"/>
                  </a:cubicBezTo>
                  <a:cubicBezTo>
                    <a:pt x="16729" y="14880"/>
                    <a:pt x="17484" y="15324"/>
                    <a:pt x="18227" y="15324"/>
                  </a:cubicBezTo>
                  <a:cubicBezTo>
                    <a:pt x="18364" y="15324"/>
                    <a:pt x="18500" y="15309"/>
                    <a:pt x="18634" y="15277"/>
                  </a:cubicBezTo>
                  <a:cubicBezTo>
                    <a:pt x="19991" y="14944"/>
                    <a:pt x="20467" y="13372"/>
                    <a:pt x="19717" y="12253"/>
                  </a:cubicBezTo>
                  <a:cubicBezTo>
                    <a:pt x="19408" y="11837"/>
                    <a:pt x="18991" y="11539"/>
                    <a:pt x="18515" y="11384"/>
                  </a:cubicBezTo>
                  <a:cubicBezTo>
                    <a:pt x="18408" y="11360"/>
                    <a:pt x="18312" y="11325"/>
                    <a:pt x="18205" y="11313"/>
                  </a:cubicBezTo>
                  <a:cubicBezTo>
                    <a:pt x="19229" y="9051"/>
                    <a:pt x="19443" y="6003"/>
                    <a:pt x="18050" y="3848"/>
                  </a:cubicBezTo>
                  <a:cubicBezTo>
                    <a:pt x="16764" y="1835"/>
                    <a:pt x="14538" y="216"/>
                    <a:pt x="12097" y="73"/>
                  </a:cubicBezTo>
                  <a:cubicBezTo>
                    <a:pt x="11489" y="41"/>
                    <a:pt x="10911" y="1"/>
                    <a:pt x="10337" y="1"/>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15;p63">
              <a:extLst>
                <a:ext uri="{FF2B5EF4-FFF2-40B4-BE49-F238E27FC236}">
                  <a16:creationId xmlns:a16="http://schemas.microsoft.com/office/drawing/2014/main" id="{D08D7520-260B-6190-12C8-883BCBED81EC}"/>
                </a:ext>
              </a:extLst>
            </p:cNvPr>
            <p:cNvSpPr/>
            <p:nvPr/>
          </p:nvSpPr>
          <p:spPr>
            <a:xfrm>
              <a:off x="3958825" y="3842575"/>
              <a:ext cx="8950" cy="49125"/>
            </a:xfrm>
            <a:custGeom>
              <a:avLst/>
              <a:gdLst/>
              <a:ahLst/>
              <a:cxnLst/>
              <a:rect l="l" t="t" r="r" b="b"/>
              <a:pathLst>
                <a:path w="358" h="1965" extrusionOk="0">
                  <a:moveTo>
                    <a:pt x="298" y="0"/>
                  </a:moveTo>
                  <a:cubicBezTo>
                    <a:pt x="238" y="0"/>
                    <a:pt x="131" y="429"/>
                    <a:pt x="72" y="965"/>
                  </a:cubicBezTo>
                  <a:cubicBezTo>
                    <a:pt x="12" y="1500"/>
                    <a:pt x="0" y="1953"/>
                    <a:pt x="60" y="1965"/>
                  </a:cubicBezTo>
                  <a:cubicBezTo>
                    <a:pt x="119" y="1965"/>
                    <a:pt x="226" y="1536"/>
                    <a:pt x="286" y="1000"/>
                  </a:cubicBezTo>
                  <a:cubicBezTo>
                    <a:pt x="345" y="465"/>
                    <a:pt x="357" y="12"/>
                    <a:pt x="298"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716;p63">
              <a:extLst>
                <a:ext uri="{FF2B5EF4-FFF2-40B4-BE49-F238E27FC236}">
                  <a16:creationId xmlns:a16="http://schemas.microsoft.com/office/drawing/2014/main" id="{39C0364C-9EF7-773B-A565-E547353F4239}"/>
                </a:ext>
              </a:extLst>
            </p:cNvPr>
            <p:cNvSpPr/>
            <p:nvPr/>
          </p:nvSpPr>
          <p:spPr>
            <a:xfrm>
              <a:off x="4125500" y="3857750"/>
              <a:ext cx="7775" cy="52100"/>
            </a:xfrm>
            <a:custGeom>
              <a:avLst/>
              <a:gdLst/>
              <a:ahLst/>
              <a:cxnLst/>
              <a:rect l="l" t="t" r="r" b="b"/>
              <a:pathLst>
                <a:path w="311" h="2084" extrusionOk="0">
                  <a:moveTo>
                    <a:pt x="251" y="0"/>
                  </a:moveTo>
                  <a:cubicBezTo>
                    <a:pt x="191" y="0"/>
                    <a:pt x="108" y="465"/>
                    <a:pt x="60" y="1036"/>
                  </a:cubicBezTo>
                  <a:cubicBezTo>
                    <a:pt x="1" y="1608"/>
                    <a:pt x="13" y="2084"/>
                    <a:pt x="72" y="2084"/>
                  </a:cubicBezTo>
                  <a:cubicBezTo>
                    <a:pt x="132" y="2084"/>
                    <a:pt x="227" y="1632"/>
                    <a:pt x="263" y="1060"/>
                  </a:cubicBezTo>
                  <a:cubicBezTo>
                    <a:pt x="310" y="477"/>
                    <a:pt x="298" y="24"/>
                    <a:pt x="251"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717;p63">
              <a:extLst>
                <a:ext uri="{FF2B5EF4-FFF2-40B4-BE49-F238E27FC236}">
                  <a16:creationId xmlns:a16="http://schemas.microsoft.com/office/drawing/2014/main" id="{2DCE976B-A919-BF22-EFCD-B22904997C05}"/>
                </a:ext>
              </a:extLst>
            </p:cNvPr>
            <p:cNvSpPr/>
            <p:nvPr/>
          </p:nvSpPr>
          <p:spPr>
            <a:xfrm>
              <a:off x="4017750" y="3874125"/>
              <a:ext cx="61850" cy="32200"/>
            </a:xfrm>
            <a:custGeom>
              <a:avLst/>
              <a:gdLst/>
              <a:ahLst/>
              <a:cxnLst/>
              <a:rect l="l" t="t" r="r" b="b"/>
              <a:pathLst>
                <a:path w="2474" h="1288" extrusionOk="0">
                  <a:moveTo>
                    <a:pt x="72" y="0"/>
                  </a:moveTo>
                  <a:cubicBezTo>
                    <a:pt x="60" y="0"/>
                    <a:pt x="1" y="215"/>
                    <a:pt x="120" y="536"/>
                  </a:cubicBezTo>
                  <a:cubicBezTo>
                    <a:pt x="179" y="703"/>
                    <a:pt x="298" y="881"/>
                    <a:pt x="489" y="1024"/>
                  </a:cubicBezTo>
                  <a:cubicBezTo>
                    <a:pt x="667" y="1179"/>
                    <a:pt x="917" y="1274"/>
                    <a:pt x="1191" y="1286"/>
                  </a:cubicBezTo>
                  <a:cubicBezTo>
                    <a:pt x="1210" y="1287"/>
                    <a:pt x="1229" y="1287"/>
                    <a:pt x="1248" y="1287"/>
                  </a:cubicBezTo>
                  <a:cubicBezTo>
                    <a:pt x="1492" y="1287"/>
                    <a:pt x="1741" y="1217"/>
                    <a:pt x="1917" y="1096"/>
                  </a:cubicBezTo>
                  <a:cubicBezTo>
                    <a:pt x="2108" y="953"/>
                    <a:pt x="2239" y="798"/>
                    <a:pt x="2322" y="643"/>
                  </a:cubicBezTo>
                  <a:cubicBezTo>
                    <a:pt x="2473" y="341"/>
                    <a:pt x="2443" y="119"/>
                    <a:pt x="2408" y="119"/>
                  </a:cubicBezTo>
                  <a:cubicBezTo>
                    <a:pt x="2407" y="119"/>
                    <a:pt x="2407" y="119"/>
                    <a:pt x="2406" y="119"/>
                  </a:cubicBezTo>
                  <a:cubicBezTo>
                    <a:pt x="2382" y="119"/>
                    <a:pt x="2346" y="334"/>
                    <a:pt x="2179" y="584"/>
                  </a:cubicBezTo>
                  <a:cubicBezTo>
                    <a:pt x="2096" y="703"/>
                    <a:pt x="1977" y="857"/>
                    <a:pt x="1798" y="941"/>
                  </a:cubicBezTo>
                  <a:cubicBezTo>
                    <a:pt x="1646" y="1039"/>
                    <a:pt x="1443" y="1097"/>
                    <a:pt x="1246" y="1097"/>
                  </a:cubicBezTo>
                  <a:cubicBezTo>
                    <a:pt x="1228" y="1097"/>
                    <a:pt x="1209" y="1097"/>
                    <a:pt x="1191" y="1096"/>
                  </a:cubicBezTo>
                  <a:cubicBezTo>
                    <a:pt x="965" y="1072"/>
                    <a:pt x="751" y="1000"/>
                    <a:pt x="596" y="881"/>
                  </a:cubicBezTo>
                  <a:cubicBezTo>
                    <a:pt x="429" y="762"/>
                    <a:pt x="322" y="619"/>
                    <a:pt x="251" y="476"/>
                  </a:cubicBezTo>
                  <a:cubicBezTo>
                    <a:pt x="96" y="215"/>
                    <a:pt x="96" y="0"/>
                    <a:pt x="7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18;p63">
              <a:extLst>
                <a:ext uri="{FF2B5EF4-FFF2-40B4-BE49-F238E27FC236}">
                  <a16:creationId xmlns:a16="http://schemas.microsoft.com/office/drawing/2014/main" id="{E35178DB-4D99-4C79-5764-780821205F4B}"/>
                </a:ext>
              </a:extLst>
            </p:cNvPr>
            <p:cNvSpPr/>
            <p:nvPr/>
          </p:nvSpPr>
          <p:spPr>
            <a:xfrm>
              <a:off x="3813250" y="3434375"/>
              <a:ext cx="506650" cy="417500"/>
            </a:xfrm>
            <a:custGeom>
              <a:avLst/>
              <a:gdLst/>
              <a:ahLst/>
              <a:cxnLst/>
              <a:rect l="l" t="t" r="r" b="b"/>
              <a:pathLst>
                <a:path w="20266" h="16700" extrusionOk="0">
                  <a:moveTo>
                    <a:pt x="11041" y="1"/>
                  </a:moveTo>
                  <a:cubicBezTo>
                    <a:pt x="10806" y="1"/>
                    <a:pt x="10571" y="10"/>
                    <a:pt x="10336" y="29"/>
                  </a:cubicBezTo>
                  <a:cubicBezTo>
                    <a:pt x="9109" y="124"/>
                    <a:pt x="7895" y="481"/>
                    <a:pt x="6835" y="1100"/>
                  </a:cubicBezTo>
                  <a:cubicBezTo>
                    <a:pt x="4394" y="2505"/>
                    <a:pt x="2739" y="5184"/>
                    <a:pt x="2608" y="7994"/>
                  </a:cubicBezTo>
                  <a:cubicBezTo>
                    <a:pt x="2525" y="7983"/>
                    <a:pt x="2440" y="7978"/>
                    <a:pt x="2356" y="7978"/>
                  </a:cubicBezTo>
                  <a:cubicBezTo>
                    <a:pt x="1518" y="7978"/>
                    <a:pt x="683" y="8501"/>
                    <a:pt x="358" y="9280"/>
                  </a:cubicBezTo>
                  <a:cubicBezTo>
                    <a:pt x="1" y="10125"/>
                    <a:pt x="275" y="11208"/>
                    <a:pt x="1013" y="11780"/>
                  </a:cubicBezTo>
                  <a:cubicBezTo>
                    <a:pt x="1382" y="12064"/>
                    <a:pt x="1852" y="12207"/>
                    <a:pt x="2324" y="12207"/>
                  </a:cubicBezTo>
                  <a:cubicBezTo>
                    <a:pt x="2781" y="12207"/>
                    <a:pt x="3240" y="12073"/>
                    <a:pt x="3609" y="11804"/>
                  </a:cubicBezTo>
                  <a:lnTo>
                    <a:pt x="3609" y="11804"/>
                  </a:lnTo>
                  <a:cubicBezTo>
                    <a:pt x="3394" y="12804"/>
                    <a:pt x="3966" y="13923"/>
                    <a:pt x="4906" y="14316"/>
                  </a:cubicBezTo>
                  <a:cubicBezTo>
                    <a:pt x="5178" y="14438"/>
                    <a:pt x="5473" y="14495"/>
                    <a:pt x="5770" y="14495"/>
                  </a:cubicBezTo>
                  <a:cubicBezTo>
                    <a:pt x="6491" y="14495"/>
                    <a:pt x="7223" y="14156"/>
                    <a:pt x="7645" y="13566"/>
                  </a:cubicBezTo>
                  <a:lnTo>
                    <a:pt x="7645" y="13566"/>
                  </a:lnTo>
                  <a:cubicBezTo>
                    <a:pt x="7597" y="14590"/>
                    <a:pt x="8371" y="15590"/>
                    <a:pt x="9371" y="15804"/>
                  </a:cubicBezTo>
                  <a:cubicBezTo>
                    <a:pt x="9515" y="15837"/>
                    <a:pt x="9662" y="15853"/>
                    <a:pt x="9809" y="15853"/>
                  </a:cubicBezTo>
                  <a:cubicBezTo>
                    <a:pt x="10673" y="15853"/>
                    <a:pt x="11548" y="15309"/>
                    <a:pt x="11883" y="14495"/>
                  </a:cubicBezTo>
                  <a:lnTo>
                    <a:pt x="11883" y="14495"/>
                  </a:lnTo>
                  <a:cubicBezTo>
                    <a:pt x="11788" y="15471"/>
                    <a:pt x="12526" y="16435"/>
                    <a:pt x="13479" y="16614"/>
                  </a:cubicBezTo>
                  <a:cubicBezTo>
                    <a:pt x="13588" y="16634"/>
                    <a:pt x="13698" y="16644"/>
                    <a:pt x="13808" y="16644"/>
                  </a:cubicBezTo>
                  <a:cubicBezTo>
                    <a:pt x="14658" y="16644"/>
                    <a:pt x="15499" y="16055"/>
                    <a:pt x="15741" y="15233"/>
                  </a:cubicBezTo>
                  <a:cubicBezTo>
                    <a:pt x="15948" y="16061"/>
                    <a:pt x="16777" y="16700"/>
                    <a:pt x="17638" y="16700"/>
                  </a:cubicBezTo>
                  <a:cubicBezTo>
                    <a:pt x="17668" y="16700"/>
                    <a:pt x="17699" y="16699"/>
                    <a:pt x="17729" y="16697"/>
                  </a:cubicBezTo>
                  <a:cubicBezTo>
                    <a:pt x="19134" y="16638"/>
                    <a:pt x="19884" y="15173"/>
                    <a:pt x="19349" y="13935"/>
                  </a:cubicBezTo>
                  <a:cubicBezTo>
                    <a:pt x="19146" y="13518"/>
                    <a:pt x="18789" y="13125"/>
                    <a:pt x="18337" y="12887"/>
                  </a:cubicBezTo>
                  <a:cubicBezTo>
                    <a:pt x="18253" y="12852"/>
                    <a:pt x="18146" y="12804"/>
                    <a:pt x="18039" y="12756"/>
                  </a:cubicBezTo>
                  <a:cubicBezTo>
                    <a:pt x="19468" y="10732"/>
                    <a:pt x="20265" y="7768"/>
                    <a:pt x="19289" y="5386"/>
                  </a:cubicBezTo>
                  <a:cubicBezTo>
                    <a:pt x="17949" y="2071"/>
                    <a:pt x="14569" y="1"/>
                    <a:pt x="11041" y="1"/>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19;p63">
              <a:extLst>
                <a:ext uri="{FF2B5EF4-FFF2-40B4-BE49-F238E27FC236}">
                  <a16:creationId xmlns:a16="http://schemas.microsoft.com/office/drawing/2014/main" id="{D061F38A-C088-A014-337A-50DA39890540}"/>
                </a:ext>
              </a:extLst>
            </p:cNvPr>
            <p:cNvSpPr/>
            <p:nvPr/>
          </p:nvSpPr>
          <p:spPr>
            <a:xfrm>
              <a:off x="3950775" y="3377025"/>
              <a:ext cx="151825" cy="151825"/>
            </a:xfrm>
            <a:custGeom>
              <a:avLst/>
              <a:gdLst/>
              <a:ahLst/>
              <a:cxnLst/>
              <a:rect l="l" t="t" r="r" b="b"/>
              <a:pathLst>
                <a:path w="6073" h="6073" extrusionOk="0">
                  <a:moveTo>
                    <a:pt x="3037" y="1"/>
                  </a:moveTo>
                  <a:cubicBezTo>
                    <a:pt x="1358" y="1"/>
                    <a:pt x="1" y="1358"/>
                    <a:pt x="1" y="3037"/>
                  </a:cubicBezTo>
                  <a:cubicBezTo>
                    <a:pt x="1" y="4716"/>
                    <a:pt x="1358" y="6073"/>
                    <a:pt x="3037" y="6073"/>
                  </a:cubicBezTo>
                  <a:cubicBezTo>
                    <a:pt x="4704" y="6073"/>
                    <a:pt x="6073" y="4716"/>
                    <a:pt x="6073" y="3037"/>
                  </a:cubicBezTo>
                  <a:cubicBezTo>
                    <a:pt x="6073" y="1358"/>
                    <a:pt x="4704" y="1"/>
                    <a:pt x="3037" y="1"/>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20;p63">
              <a:extLst>
                <a:ext uri="{FF2B5EF4-FFF2-40B4-BE49-F238E27FC236}">
                  <a16:creationId xmlns:a16="http://schemas.microsoft.com/office/drawing/2014/main" id="{7D4A5042-9D5A-3A04-3EF2-537A727E7246}"/>
                </a:ext>
              </a:extLst>
            </p:cNvPr>
            <p:cNvSpPr/>
            <p:nvPr/>
          </p:nvSpPr>
          <p:spPr>
            <a:xfrm>
              <a:off x="4006750" y="3341300"/>
              <a:ext cx="22925" cy="78975"/>
            </a:xfrm>
            <a:custGeom>
              <a:avLst/>
              <a:gdLst/>
              <a:ahLst/>
              <a:cxnLst/>
              <a:rect l="l" t="t" r="r" b="b"/>
              <a:pathLst>
                <a:path w="917" h="3159" extrusionOk="0">
                  <a:moveTo>
                    <a:pt x="63" y="0"/>
                  </a:moveTo>
                  <a:cubicBezTo>
                    <a:pt x="62" y="0"/>
                    <a:pt x="61" y="1"/>
                    <a:pt x="60" y="1"/>
                  </a:cubicBezTo>
                  <a:cubicBezTo>
                    <a:pt x="0" y="37"/>
                    <a:pt x="464" y="644"/>
                    <a:pt x="619" y="1537"/>
                  </a:cubicBezTo>
                  <a:cubicBezTo>
                    <a:pt x="798" y="2430"/>
                    <a:pt x="572" y="3144"/>
                    <a:pt x="631" y="3156"/>
                  </a:cubicBezTo>
                  <a:cubicBezTo>
                    <a:pt x="632" y="3158"/>
                    <a:pt x="634" y="3158"/>
                    <a:pt x="636" y="3158"/>
                  </a:cubicBezTo>
                  <a:cubicBezTo>
                    <a:pt x="666" y="3158"/>
                    <a:pt x="754" y="2984"/>
                    <a:pt x="810" y="2704"/>
                  </a:cubicBezTo>
                  <a:cubicBezTo>
                    <a:pt x="881" y="2406"/>
                    <a:pt x="917" y="1966"/>
                    <a:pt x="822" y="1489"/>
                  </a:cubicBezTo>
                  <a:cubicBezTo>
                    <a:pt x="738" y="1037"/>
                    <a:pt x="560" y="632"/>
                    <a:pt x="393" y="382"/>
                  </a:cubicBezTo>
                  <a:cubicBezTo>
                    <a:pt x="233" y="131"/>
                    <a:pt x="95" y="0"/>
                    <a:pt x="63"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21;p63">
              <a:extLst>
                <a:ext uri="{FF2B5EF4-FFF2-40B4-BE49-F238E27FC236}">
                  <a16:creationId xmlns:a16="http://schemas.microsoft.com/office/drawing/2014/main" id="{29FC20DE-881B-36D3-8172-88E39B9375F7}"/>
                </a:ext>
              </a:extLst>
            </p:cNvPr>
            <p:cNvSpPr/>
            <p:nvPr/>
          </p:nvSpPr>
          <p:spPr>
            <a:xfrm>
              <a:off x="3990375" y="3406700"/>
              <a:ext cx="67275" cy="14400"/>
            </a:xfrm>
            <a:custGeom>
              <a:avLst/>
              <a:gdLst/>
              <a:ahLst/>
              <a:cxnLst/>
              <a:rect l="l" t="t" r="r" b="b"/>
              <a:pathLst>
                <a:path w="2691" h="576" extrusionOk="0">
                  <a:moveTo>
                    <a:pt x="2658" y="0"/>
                  </a:moveTo>
                  <a:cubicBezTo>
                    <a:pt x="2623" y="0"/>
                    <a:pt x="2496" y="75"/>
                    <a:pt x="2286" y="159"/>
                  </a:cubicBezTo>
                  <a:cubicBezTo>
                    <a:pt x="2060" y="243"/>
                    <a:pt x="1715" y="350"/>
                    <a:pt x="1346" y="350"/>
                  </a:cubicBezTo>
                  <a:cubicBezTo>
                    <a:pt x="977" y="350"/>
                    <a:pt x="631" y="266"/>
                    <a:pt x="405" y="171"/>
                  </a:cubicBezTo>
                  <a:cubicBezTo>
                    <a:pt x="205" y="91"/>
                    <a:pt x="81" y="20"/>
                    <a:pt x="39" y="20"/>
                  </a:cubicBezTo>
                  <a:cubicBezTo>
                    <a:pt x="31" y="20"/>
                    <a:pt x="26" y="22"/>
                    <a:pt x="24" y="28"/>
                  </a:cubicBezTo>
                  <a:cubicBezTo>
                    <a:pt x="0" y="40"/>
                    <a:pt x="107" y="171"/>
                    <a:pt x="345" y="302"/>
                  </a:cubicBezTo>
                  <a:cubicBezTo>
                    <a:pt x="572" y="433"/>
                    <a:pt x="941" y="576"/>
                    <a:pt x="1358" y="576"/>
                  </a:cubicBezTo>
                  <a:cubicBezTo>
                    <a:pt x="1774" y="576"/>
                    <a:pt x="2131" y="433"/>
                    <a:pt x="2370" y="302"/>
                  </a:cubicBezTo>
                  <a:cubicBezTo>
                    <a:pt x="2584" y="159"/>
                    <a:pt x="2691" y="28"/>
                    <a:pt x="2667" y="4"/>
                  </a:cubicBezTo>
                  <a:cubicBezTo>
                    <a:pt x="2666" y="2"/>
                    <a:pt x="2663" y="0"/>
                    <a:pt x="2658"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22;p63">
              <a:extLst>
                <a:ext uri="{FF2B5EF4-FFF2-40B4-BE49-F238E27FC236}">
                  <a16:creationId xmlns:a16="http://schemas.microsoft.com/office/drawing/2014/main" id="{8191AD50-1EE2-15B2-3408-FE833C26C88B}"/>
                </a:ext>
              </a:extLst>
            </p:cNvPr>
            <p:cNvSpPr/>
            <p:nvPr/>
          </p:nvSpPr>
          <p:spPr>
            <a:xfrm>
              <a:off x="4057350" y="3546700"/>
              <a:ext cx="17875" cy="46750"/>
            </a:xfrm>
            <a:custGeom>
              <a:avLst/>
              <a:gdLst/>
              <a:ahLst/>
              <a:cxnLst/>
              <a:rect l="l" t="t" r="r" b="b"/>
              <a:pathLst>
                <a:path w="715" h="1870" extrusionOk="0">
                  <a:moveTo>
                    <a:pt x="676" y="0"/>
                  </a:moveTo>
                  <a:cubicBezTo>
                    <a:pt x="614" y="0"/>
                    <a:pt x="438" y="400"/>
                    <a:pt x="274" y="893"/>
                  </a:cubicBezTo>
                  <a:cubicBezTo>
                    <a:pt x="95" y="1417"/>
                    <a:pt x="0" y="1846"/>
                    <a:pt x="60" y="1870"/>
                  </a:cubicBezTo>
                  <a:cubicBezTo>
                    <a:pt x="60" y="1870"/>
                    <a:pt x="61" y="1870"/>
                    <a:pt x="62" y="1870"/>
                  </a:cubicBezTo>
                  <a:cubicBezTo>
                    <a:pt x="124" y="1870"/>
                    <a:pt x="300" y="1470"/>
                    <a:pt x="464" y="977"/>
                  </a:cubicBezTo>
                  <a:cubicBezTo>
                    <a:pt x="631" y="465"/>
                    <a:pt x="714" y="36"/>
                    <a:pt x="679" y="0"/>
                  </a:cubicBezTo>
                  <a:cubicBezTo>
                    <a:pt x="678" y="0"/>
                    <a:pt x="677" y="0"/>
                    <a:pt x="67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23;p63">
              <a:extLst>
                <a:ext uri="{FF2B5EF4-FFF2-40B4-BE49-F238E27FC236}">
                  <a16:creationId xmlns:a16="http://schemas.microsoft.com/office/drawing/2014/main" id="{F81A5EB1-3F01-1759-CA4B-F772E7870AEA}"/>
                </a:ext>
              </a:extLst>
            </p:cNvPr>
            <p:cNvSpPr/>
            <p:nvPr/>
          </p:nvSpPr>
          <p:spPr>
            <a:xfrm>
              <a:off x="4204675" y="3585100"/>
              <a:ext cx="15800" cy="48850"/>
            </a:xfrm>
            <a:custGeom>
              <a:avLst/>
              <a:gdLst/>
              <a:ahLst/>
              <a:cxnLst/>
              <a:rect l="l" t="t" r="r" b="b"/>
              <a:pathLst>
                <a:path w="632" h="1954" extrusionOk="0">
                  <a:moveTo>
                    <a:pt x="582" y="0"/>
                  </a:moveTo>
                  <a:cubicBezTo>
                    <a:pt x="520" y="0"/>
                    <a:pt x="356" y="413"/>
                    <a:pt x="227" y="953"/>
                  </a:cubicBezTo>
                  <a:cubicBezTo>
                    <a:pt x="72" y="1489"/>
                    <a:pt x="1" y="1941"/>
                    <a:pt x="60" y="1953"/>
                  </a:cubicBezTo>
                  <a:cubicBezTo>
                    <a:pt x="61" y="1953"/>
                    <a:pt x="62" y="1953"/>
                    <a:pt x="63" y="1953"/>
                  </a:cubicBezTo>
                  <a:cubicBezTo>
                    <a:pt x="124" y="1953"/>
                    <a:pt x="288" y="1540"/>
                    <a:pt x="417" y="1000"/>
                  </a:cubicBezTo>
                  <a:cubicBezTo>
                    <a:pt x="572" y="465"/>
                    <a:pt x="632" y="12"/>
                    <a:pt x="584" y="0"/>
                  </a:cubicBezTo>
                  <a:cubicBezTo>
                    <a:pt x="583" y="0"/>
                    <a:pt x="582" y="0"/>
                    <a:pt x="58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24;p63">
              <a:extLst>
                <a:ext uri="{FF2B5EF4-FFF2-40B4-BE49-F238E27FC236}">
                  <a16:creationId xmlns:a16="http://schemas.microsoft.com/office/drawing/2014/main" id="{6B39B1FD-E752-D465-521D-18308227DA46}"/>
                </a:ext>
              </a:extLst>
            </p:cNvPr>
            <p:cNvSpPr/>
            <p:nvPr/>
          </p:nvSpPr>
          <p:spPr>
            <a:xfrm>
              <a:off x="4100500" y="3586275"/>
              <a:ext cx="73550" cy="43700"/>
            </a:xfrm>
            <a:custGeom>
              <a:avLst/>
              <a:gdLst/>
              <a:ahLst/>
              <a:cxnLst/>
              <a:rect l="l" t="t" r="r" b="b"/>
              <a:pathLst>
                <a:path w="2942" h="1748" extrusionOk="0">
                  <a:moveTo>
                    <a:pt x="143" y="1"/>
                  </a:moveTo>
                  <a:lnTo>
                    <a:pt x="143" y="1"/>
                  </a:lnTo>
                  <a:cubicBezTo>
                    <a:pt x="1" y="727"/>
                    <a:pt x="417" y="1453"/>
                    <a:pt x="1155" y="1680"/>
                  </a:cubicBezTo>
                  <a:cubicBezTo>
                    <a:pt x="1303" y="1726"/>
                    <a:pt x="1453" y="1748"/>
                    <a:pt x="1599" y="1748"/>
                  </a:cubicBezTo>
                  <a:cubicBezTo>
                    <a:pt x="2173" y="1748"/>
                    <a:pt x="2704" y="1413"/>
                    <a:pt x="2941" y="882"/>
                  </a:cubicBezTo>
                  <a:lnTo>
                    <a:pt x="1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25;p63">
              <a:extLst>
                <a:ext uri="{FF2B5EF4-FFF2-40B4-BE49-F238E27FC236}">
                  <a16:creationId xmlns:a16="http://schemas.microsoft.com/office/drawing/2014/main" id="{678EF8EB-B5B0-3DF8-472E-7D7481185355}"/>
                </a:ext>
              </a:extLst>
            </p:cNvPr>
            <p:cNvSpPr/>
            <p:nvPr/>
          </p:nvSpPr>
          <p:spPr>
            <a:xfrm>
              <a:off x="4103475" y="3462350"/>
              <a:ext cx="66100" cy="20475"/>
            </a:xfrm>
            <a:custGeom>
              <a:avLst/>
              <a:gdLst/>
              <a:ahLst/>
              <a:cxnLst/>
              <a:rect l="l" t="t" r="r" b="b"/>
              <a:pathLst>
                <a:path w="2644" h="819" extrusionOk="0">
                  <a:moveTo>
                    <a:pt x="1750" y="0"/>
                  </a:moveTo>
                  <a:cubicBezTo>
                    <a:pt x="1602" y="0"/>
                    <a:pt x="1442" y="10"/>
                    <a:pt x="1275" y="29"/>
                  </a:cubicBezTo>
                  <a:cubicBezTo>
                    <a:pt x="560" y="100"/>
                    <a:pt x="1" y="350"/>
                    <a:pt x="24" y="553"/>
                  </a:cubicBezTo>
                  <a:cubicBezTo>
                    <a:pt x="43" y="718"/>
                    <a:pt x="400" y="819"/>
                    <a:pt x="894" y="819"/>
                  </a:cubicBezTo>
                  <a:cubicBezTo>
                    <a:pt x="1042" y="819"/>
                    <a:pt x="1202" y="810"/>
                    <a:pt x="1370" y="791"/>
                  </a:cubicBezTo>
                  <a:cubicBezTo>
                    <a:pt x="2084" y="707"/>
                    <a:pt x="2644" y="469"/>
                    <a:pt x="2620" y="267"/>
                  </a:cubicBezTo>
                  <a:cubicBezTo>
                    <a:pt x="2602" y="102"/>
                    <a:pt x="2245" y="0"/>
                    <a:pt x="1750" y="0"/>
                  </a:cubicBezTo>
                  <a:close/>
                </a:path>
              </a:pathLst>
            </a:custGeom>
            <a:solidFill>
              <a:srgbClr val="FF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6;p63">
              <a:extLst>
                <a:ext uri="{FF2B5EF4-FFF2-40B4-BE49-F238E27FC236}">
                  <a16:creationId xmlns:a16="http://schemas.microsoft.com/office/drawing/2014/main" id="{92FBE4F3-D02D-F7D8-E6D7-0D10607BFBC6}"/>
                </a:ext>
              </a:extLst>
            </p:cNvPr>
            <p:cNvSpPr/>
            <p:nvPr/>
          </p:nvSpPr>
          <p:spPr>
            <a:xfrm>
              <a:off x="4138600" y="3512875"/>
              <a:ext cx="63125" cy="34700"/>
            </a:xfrm>
            <a:custGeom>
              <a:avLst/>
              <a:gdLst/>
              <a:ahLst/>
              <a:cxnLst/>
              <a:rect l="l" t="t" r="r" b="b"/>
              <a:pathLst>
                <a:path w="2525" h="1388" extrusionOk="0">
                  <a:moveTo>
                    <a:pt x="333" y="0"/>
                  </a:moveTo>
                  <a:cubicBezTo>
                    <a:pt x="211" y="0"/>
                    <a:pt x="127" y="30"/>
                    <a:pt x="96" y="91"/>
                  </a:cubicBezTo>
                  <a:cubicBezTo>
                    <a:pt x="1" y="282"/>
                    <a:pt x="441" y="710"/>
                    <a:pt x="1084" y="1044"/>
                  </a:cubicBezTo>
                  <a:cubicBezTo>
                    <a:pt x="1513" y="1266"/>
                    <a:pt x="1920" y="1388"/>
                    <a:pt x="2176" y="1388"/>
                  </a:cubicBezTo>
                  <a:cubicBezTo>
                    <a:pt x="2304" y="1388"/>
                    <a:pt x="2394" y="1357"/>
                    <a:pt x="2429" y="1294"/>
                  </a:cubicBezTo>
                  <a:cubicBezTo>
                    <a:pt x="2525" y="1103"/>
                    <a:pt x="2084" y="687"/>
                    <a:pt x="1441" y="353"/>
                  </a:cubicBezTo>
                  <a:cubicBezTo>
                    <a:pt x="1006" y="128"/>
                    <a:pt x="588" y="0"/>
                    <a:pt x="333" y="0"/>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7;p63">
              <a:extLst>
                <a:ext uri="{FF2B5EF4-FFF2-40B4-BE49-F238E27FC236}">
                  <a16:creationId xmlns:a16="http://schemas.microsoft.com/office/drawing/2014/main" id="{4A7AEA90-0A97-48EE-30C1-E5096E65D604}"/>
                </a:ext>
              </a:extLst>
            </p:cNvPr>
            <p:cNvSpPr/>
            <p:nvPr/>
          </p:nvSpPr>
          <p:spPr>
            <a:xfrm>
              <a:off x="4229375" y="3522450"/>
              <a:ext cx="43500" cy="56650"/>
            </a:xfrm>
            <a:custGeom>
              <a:avLst/>
              <a:gdLst/>
              <a:ahLst/>
              <a:cxnLst/>
              <a:rect l="l" t="t" r="r" b="b"/>
              <a:pathLst>
                <a:path w="1740" h="2266" extrusionOk="0">
                  <a:moveTo>
                    <a:pt x="247" y="1"/>
                  </a:moveTo>
                  <a:cubicBezTo>
                    <a:pt x="221" y="1"/>
                    <a:pt x="199" y="6"/>
                    <a:pt x="180" y="18"/>
                  </a:cubicBezTo>
                  <a:cubicBezTo>
                    <a:pt x="1" y="137"/>
                    <a:pt x="156" y="720"/>
                    <a:pt x="537" y="1339"/>
                  </a:cubicBezTo>
                  <a:cubicBezTo>
                    <a:pt x="873" y="1886"/>
                    <a:pt x="1274" y="2265"/>
                    <a:pt x="1486" y="2265"/>
                  </a:cubicBezTo>
                  <a:cubicBezTo>
                    <a:pt x="1515" y="2265"/>
                    <a:pt x="1540" y="2258"/>
                    <a:pt x="1561" y="2244"/>
                  </a:cubicBezTo>
                  <a:cubicBezTo>
                    <a:pt x="1739" y="2137"/>
                    <a:pt x="1584" y="1542"/>
                    <a:pt x="1203" y="935"/>
                  </a:cubicBezTo>
                  <a:cubicBezTo>
                    <a:pt x="864" y="382"/>
                    <a:pt x="457" y="1"/>
                    <a:pt x="247" y="1"/>
                  </a:cubicBezTo>
                  <a:close/>
                </a:path>
              </a:pathLst>
            </a:custGeom>
            <a:solidFill>
              <a:srgbClr val="FF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8;p63">
              <a:extLst>
                <a:ext uri="{FF2B5EF4-FFF2-40B4-BE49-F238E27FC236}">
                  <a16:creationId xmlns:a16="http://schemas.microsoft.com/office/drawing/2014/main" id="{04A42A9F-6B41-8AAD-7F85-A7303F0E0B9D}"/>
                </a:ext>
              </a:extLst>
            </p:cNvPr>
            <p:cNvSpPr/>
            <p:nvPr/>
          </p:nvSpPr>
          <p:spPr>
            <a:xfrm>
              <a:off x="4195750" y="3484050"/>
              <a:ext cx="66100" cy="19650"/>
            </a:xfrm>
            <a:custGeom>
              <a:avLst/>
              <a:gdLst/>
              <a:ahLst/>
              <a:cxnLst/>
              <a:rect l="l" t="t" r="r" b="b"/>
              <a:pathLst>
                <a:path w="2644" h="786" extrusionOk="0">
                  <a:moveTo>
                    <a:pt x="1126" y="1"/>
                  </a:moveTo>
                  <a:cubicBezTo>
                    <a:pt x="503" y="1"/>
                    <a:pt x="23" y="135"/>
                    <a:pt x="12" y="328"/>
                  </a:cubicBezTo>
                  <a:cubicBezTo>
                    <a:pt x="1" y="542"/>
                    <a:pt x="584" y="744"/>
                    <a:pt x="1298" y="780"/>
                  </a:cubicBezTo>
                  <a:cubicBezTo>
                    <a:pt x="1373" y="784"/>
                    <a:pt x="1447" y="785"/>
                    <a:pt x="1518" y="785"/>
                  </a:cubicBezTo>
                  <a:cubicBezTo>
                    <a:pt x="2141" y="785"/>
                    <a:pt x="2621" y="651"/>
                    <a:pt x="2632" y="459"/>
                  </a:cubicBezTo>
                  <a:cubicBezTo>
                    <a:pt x="2644" y="244"/>
                    <a:pt x="2060" y="42"/>
                    <a:pt x="1346" y="6"/>
                  </a:cubicBezTo>
                  <a:cubicBezTo>
                    <a:pt x="1271" y="2"/>
                    <a:pt x="1197" y="1"/>
                    <a:pt x="1126" y="1"/>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3627;p63">
            <a:extLst>
              <a:ext uri="{FF2B5EF4-FFF2-40B4-BE49-F238E27FC236}">
                <a16:creationId xmlns:a16="http://schemas.microsoft.com/office/drawing/2014/main" id="{C28CA18F-475D-26A3-73A2-7D1DD082EC59}"/>
              </a:ext>
            </a:extLst>
          </p:cNvPr>
          <p:cNvGrpSpPr/>
          <p:nvPr/>
        </p:nvGrpSpPr>
        <p:grpSpPr>
          <a:xfrm>
            <a:off x="4933540" y="4871175"/>
            <a:ext cx="613980" cy="894362"/>
            <a:chOff x="1880275" y="3368750"/>
            <a:chExt cx="660825" cy="962600"/>
          </a:xfrm>
        </p:grpSpPr>
        <p:sp>
          <p:nvSpPr>
            <p:cNvPr id="49" name="Google Shape;3628;p63">
              <a:extLst>
                <a:ext uri="{FF2B5EF4-FFF2-40B4-BE49-F238E27FC236}">
                  <a16:creationId xmlns:a16="http://schemas.microsoft.com/office/drawing/2014/main" id="{B21B6552-E640-A3B9-19FB-78E263E62065}"/>
                </a:ext>
              </a:extLst>
            </p:cNvPr>
            <p:cNvSpPr/>
            <p:nvPr/>
          </p:nvSpPr>
          <p:spPr>
            <a:xfrm>
              <a:off x="1880275" y="3368750"/>
              <a:ext cx="660825" cy="962600"/>
            </a:xfrm>
            <a:custGeom>
              <a:avLst/>
              <a:gdLst/>
              <a:ahLst/>
              <a:cxnLst/>
              <a:rect l="l" t="t" r="r" b="b"/>
              <a:pathLst>
                <a:path w="26433" h="38504" extrusionOk="0">
                  <a:moveTo>
                    <a:pt x="10641" y="1"/>
                  </a:moveTo>
                  <a:cubicBezTo>
                    <a:pt x="10477" y="1"/>
                    <a:pt x="10316" y="12"/>
                    <a:pt x="10157" y="34"/>
                  </a:cubicBezTo>
                  <a:lnTo>
                    <a:pt x="9907" y="34"/>
                  </a:lnTo>
                  <a:cubicBezTo>
                    <a:pt x="8240" y="34"/>
                    <a:pt x="6525" y="903"/>
                    <a:pt x="5299" y="2356"/>
                  </a:cubicBezTo>
                  <a:cubicBezTo>
                    <a:pt x="4156" y="3725"/>
                    <a:pt x="3549" y="5392"/>
                    <a:pt x="3073" y="6987"/>
                  </a:cubicBezTo>
                  <a:cubicBezTo>
                    <a:pt x="1965" y="10607"/>
                    <a:pt x="1310" y="14250"/>
                    <a:pt x="679" y="18001"/>
                  </a:cubicBezTo>
                  <a:cubicBezTo>
                    <a:pt x="406" y="19548"/>
                    <a:pt x="1" y="21906"/>
                    <a:pt x="1358" y="23704"/>
                  </a:cubicBezTo>
                  <a:cubicBezTo>
                    <a:pt x="2144" y="24763"/>
                    <a:pt x="3418" y="25454"/>
                    <a:pt x="5120" y="25775"/>
                  </a:cubicBezTo>
                  <a:cubicBezTo>
                    <a:pt x="5287" y="25871"/>
                    <a:pt x="5466" y="25966"/>
                    <a:pt x="5668" y="26037"/>
                  </a:cubicBezTo>
                  <a:cubicBezTo>
                    <a:pt x="5942" y="26156"/>
                    <a:pt x="6275" y="26252"/>
                    <a:pt x="6680" y="26335"/>
                  </a:cubicBezTo>
                  <a:cubicBezTo>
                    <a:pt x="6752" y="26347"/>
                    <a:pt x="6835" y="26371"/>
                    <a:pt x="6918" y="26395"/>
                  </a:cubicBezTo>
                  <a:cubicBezTo>
                    <a:pt x="7228" y="26454"/>
                    <a:pt x="7526" y="26514"/>
                    <a:pt x="7787" y="26561"/>
                  </a:cubicBezTo>
                  <a:cubicBezTo>
                    <a:pt x="7907" y="26573"/>
                    <a:pt x="8026" y="26597"/>
                    <a:pt x="8145" y="26621"/>
                  </a:cubicBezTo>
                  <a:cubicBezTo>
                    <a:pt x="8192" y="26633"/>
                    <a:pt x="8240" y="26633"/>
                    <a:pt x="8276" y="26645"/>
                  </a:cubicBezTo>
                  <a:cubicBezTo>
                    <a:pt x="9038" y="26799"/>
                    <a:pt x="9800" y="26918"/>
                    <a:pt x="10562" y="26990"/>
                  </a:cubicBezTo>
                  <a:lnTo>
                    <a:pt x="11931" y="34503"/>
                  </a:lnTo>
                  <a:cubicBezTo>
                    <a:pt x="12157" y="35777"/>
                    <a:pt x="12550" y="37158"/>
                    <a:pt x="13705" y="37896"/>
                  </a:cubicBezTo>
                  <a:cubicBezTo>
                    <a:pt x="13895" y="38027"/>
                    <a:pt x="14098" y="38134"/>
                    <a:pt x="14324" y="38206"/>
                  </a:cubicBezTo>
                  <a:cubicBezTo>
                    <a:pt x="14336" y="38206"/>
                    <a:pt x="14360" y="38229"/>
                    <a:pt x="14372" y="38229"/>
                  </a:cubicBezTo>
                  <a:lnTo>
                    <a:pt x="14431" y="38241"/>
                  </a:lnTo>
                  <a:cubicBezTo>
                    <a:pt x="14669" y="38313"/>
                    <a:pt x="15300" y="38503"/>
                    <a:pt x="16003" y="38503"/>
                  </a:cubicBezTo>
                  <a:cubicBezTo>
                    <a:pt x="16562" y="38503"/>
                    <a:pt x="17027" y="38396"/>
                    <a:pt x="17455" y="38158"/>
                  </a:cubicBezTo>
                  <a:cubicBezTo>
                    <a:pt x="18301" y="37801"/>
                    <a:pt x="18967" y="37074"/>
                    <a:pt x="19301" y="36170"/>
                  </a:cubicBezTo>
                  <a:cubicBezTo>
                    <a:pt x="19706" y="35038"/>
                    <a:pt x="19598" y="33884"/>
                    <a:pt x="19444" y="32883"/>
                  </a:cubicBezTo>
                  <a:cubicBezTo>
                    <a:pt x="19110" y="30633"/>
                    <a:pt x="18610" y="28371"/>
                    <a:pt x="18110" y="26192"/>
                  </a:cubicBezTo>
                  <a:cubicBezTo>
                    <a:pt x="18348" y="26109"/>
                    <a:pt x="18586" y="26025"/>
                    <a:pt x="18813" y="25930"/>
                  </a:cubicBezTo>
                  <a:cubicBezTo>
                    <a:pt x="19110" y="25823"/>
                    <a:pt x="19396" y="25692"/>
                    <a:pt x="19694" y="25573"/>
                  </a:cubicBezTo>
                  <a:cubicBezTo>
                    <a:pt x="19849" y="25513"/>
                    <a:pt x="19979" y="25442"/>
                    <a:pt x="20122" y="25383"/>
                  </a:cubicBezTo>
                  <a:cubicBezTo>
                    <a:pt x="20563" y="25180"/>
                    <a:pt x="20992" y="24954"/>
                    <a:pt x="21408" y="24716"/>
                  </a:cubicBezTo>
                  <a:cubicBezTo>
                    <a:pt x="21873" y="24442"/>
                    <a:pt x="22289" y="24192"/>
                    <a:pt x="22670" y="23930"/>
                  </a:cubicBezTo>
                  <a:cubicBezTo>
                    <a:pt x="23254" y="23525"/>
                    <a:pt x="23778" y="23097"/>
                    <a:pt x="24278" y="22596"/>
                  </a:cubicBezTo>
                  <a:cubicBezTo>
                    <a:pt x="24444" y="22454"/>
                    <a:pt x="24611" y="22275"/>
                    <a:pt x="24766" y="22108"/>
                  </a:cubicBezTo>
                  <a:cubicBezTo>
                    <a:pt x="25087" y="21787"/>
                    <a:pt x="25397" y="21430"/>
                    <a:pt x="25742" y="21025"/>
                  </a:cubicBezTo>
                  <a:cubicBezTo>
                    <a:pt x="25778" y="20965"/>
                    <a:pt x="25825" y="20918"/>
                    <a:pt x="25873" y="20858"/>
                  </a:cubicBezTo>
                  <a:cubicBezTo>
                    <a:pt x="25956" y="20739"/>
                    <a:pt x="26111" y="20549"/>
                    <a:pt x="26218" y="20310"/>
                  </a:cubicBezTo>
                  <a:cubicBezTo>
                    <a:pt x="26278" y="20179"/>
                    <a:pt x="26314" y="20037"/>
                    <a:pt x="26349" y="19894"/>
                  </a:cubicBezTo>
                  <a:cubicBezTo>
                    <a:pt x="26433" y="19501"/>
                    <a:pt x="26409" y="19108"/>
                    <a:pt x="26278" y="18703"/>
                  </a:cubicBezTo>
                  <a:cubicBezTo>
                    <a:pt x="26242" y="18632"/>
                    <a:pt x="26230" y="18548"/>
                    <a:pt x="26195" y="18489"/>
                  </a:cubicBezTo>
                  <a:cubicBezTo>
                    <a:pt x="26123" y="18298"/>
                    <a:pt x="26040" y="18132"/>
                    <a:pt x="25956" y="18001"/>
                  </a:cubicBezTo>
                  <a:cubicBezTo>
                    <a:pt x="25766" y="17655"/>
                    <a:pt x="25575" y="17298"/>
                    <a:pt x="25361" y="16965"/>
                  </a:cubicBezTo>
                  <a:lnTo>
                    <a:pt x="25302" y="16870"/>
                  </a:lnTo>
                  <a:cubicBezTo>
                    <a:pt x="25230" y="16751"/>
                    <a:pt x="25171" y="16631"/>
                    <a:pt x="25099" y="16512"/>
                  </a:cubicBezTo>
                  <a:lnTo>
                    <a:pt x="25040" y="16405"/>
                  </a:lnTo>
                  <a:cubicBezTo>
                    <a:pt x="24766" y="15965"/>
                    <a:pt x="24504" y="15500"/>
                    <a:pt x="24194" y="15012"/>
                  </a:cubicBezTo>
                  <a:cubicBezTo>
                    <a:pt x="22861" y="12857"/>
                    <a:pt x="21361" y="10595"/>
                    <a:pt x="19468" y="7892"/>
                  </a:cubicBezTo>
                  <a:cubicBezTo>
                    <a:pt x="18444" y="6452"/>
                    <a:pt x="17384" y="4999"/>
                    <a:pt x="16336" y="3570"/>
                  </a:cubicBezTo>
                  <a:cubicBezTo>
                    <a:pt x="15265" y="2118"/>
                    <a:pt x="14407" y="1403"/>
                    <a:pt x="12848" y="594"/>
                  </a:cubicBezTo>
                  <a:cubicBezTo>
                    <a:pt x="12103" y="207"/>
                    <a:pt x="11351" y="1"/>
                    <a:pt x="106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29;p63">
              <a:extLst>
                <a:ext uri="{FF2B5EF4-FFF2-40B4-BE49-F238E27FC236}">
                  <a16:creationId xmlns:a16="http://schemas.microsoft.com/office/drawing/2014/main" id="{465AB3E0-D19E-EE0E-ACD6-7743371667B4}"/>
                </a:ext>
              </a:extLst>
            </p:cNvPr>
            <p:cNvSpPr/>
            <p:nvPr/>
          </p:nvSpPr>
          <p:spPr>
            <a:xfrm>
              <a:off x="1915100" y="3401575"/>
              <a:ext cx="224475" cy="584200"/>
            </a:xfrm>
            <a:custGeom>
              <a:avLst/>
              <a:gdLst/>
              <a:ahLst/>
              <a:cxnLst/>
              <a:rect l="l" t="t" r="r" b="b"/>
              <a:pathLst>
                <a:path w="8979" h="23368" extrusionOk="0">
                  <a:moveTo>
                    <a:pt x="8515" y="1"/>
                  </a:moveTo>
                  <a:cubicBezTo>
                    <a:pt x="7129" y="1"/>
                    <a:pt x="5795" y="794"/>
                    <a:pt x="4894" y="1876"/>
                  </a:cubicBezTo>
                  <a:cubicBezTo>
                    <a:pt x="3894" y="3067"/>
                    <a:pt x="3346" y="4579"/>
                    <a:pt x="2906" y="6067"/>
                  </a:cubicBezTo>
                  <a:cubicBezTo>
                    <a:pt x="1834" y="9603"/>
                    <a:pt x="1156" y="13271"/>
                    <a:pt x="549" y="16914"/>
                  </a:cubicBezTo>
                  <a:cubicBezTo>
                    <a:pt x="298" y="18438"/>
                    <a:pt x="1" y="20295"/>
                    <a:pt x="1001" y="21629"/>
                  </a:cubicBezTo>
                  <a:cubicBezTo>
                    <a:pt x="2025" y="23010"/>
                    <a:pt x="4049" y="23308"/>
                    <a:pt x="5656" y="23367"/>
                  </a:cubicBezTo>
                  <a:lnTo>
                    <a:pt x="8978" y="31"/>
                  </a:lnTo>
                  <a:cubicBezTo>
                    <a:pt x="8824" y="11"/>
                    <a:pt x="8669" y="1"/>
                    <a:pt x="8515"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30;p63">
              <a:extLst>
                <a:ext uri="{FF2B5EF4-FFF2-40B4-BE49-F238E27FC236}">
                  <a16:creationId xmlns:a16="http://schemas.microsoft.com/office/drawing/2014/main" id="{6330A607-FBEA-5FA3-79C3-AB01FB69FD56}"/>
                </a:ext>
              </a:extLst>
            </p:cNvPr>
            <p:cNvSpPr/>
            <p:nvPr/>
          </p:nvSpPr>
          <p:spPr>
            <a:xfrm>
              <a:off x="2164250" y="3908050"/>
              <a:ext cx="153025" cy="390775"/>
            </a:xfrm>
            <a:custGeom>
              <a:avLst/>
              <a:gdLst/>
              <a:ahLst/>
              <a:cxnLst/>
              <a:rect l="l" t="t" r="r" b="b"/>
              <a:pathLst>
                <a:path w="6121" h="15631" extrusionOk="0">
                  <a:moveTo>
                    <a:pt x="3501" y="1"/>
                  </a:moveTo>
                  <a:lnTo>
                    <a:pt x="0" y="2727"/>
                  </a:lnTo>
                  <a:cubicBezTo>
                    <a:pt x="619" y="6037"/>
                    <a:pt x="1215" y="9359"/>
                    <a:pt x="1822" y="12681"/>
                  </a:cubicBezTo>
                  <a:cubicBezTo>
                    <a:pt x="1965" y="13538"/>
                    <a:pt x="2251" y="14717"/>
                    <a:pt x="3025" y="15229"/>
                  </a:cubicBezTo>
                  <a:cubicBezTo>
                    <a:pt x="3156" y="15312"/>
                    <a:pt x="3298" y="15371"/>
                    <a:pt x="3429" y="15419"/>
                  </a:cubicBezTo>
                  <a:lnTo>
                    <a:pt x="3441" y="15419"/>
                  </a:lnTo>
                  <a:cubicBezTo>
                    <a:pt x="3453" y="15419"/>
                    <a:pt x="3453" y="15419"/>
                    <a:pt x="3477" y="15431"/>
                  </a:cubicBezTo>
                  <a:cubicBezTo>
                    <a:pt x="3612" y="15476"/>
                    <a:pt x="4126" y="15630"/>
                    <a:pt x="4652" y="15630"/>
                  </a:cubicBezTo>
                  <a:cubicBezTo>
                    <a:pt x="4960" y="15630"/>
                    <a:pt x="5271" y="15577"/>
                    <a:pt x="5513" y="15419"/>
                  </a:cubicBezTo>
                  <a:cubicBezTo>
                    <a:pt x="5751" y="15252"/>
                    <a:pt x="5703" y="14967"/>
                    <a:pt x="5537" y="14669"/>
                  </a:cubicBezTo>
                  <a:cubicBezTo>
                    <a:pt x="5644" y="14514"/>
                    <a:pt x="5751" y="14336"/>
                    <a:pt x="5823" y="14157"/>
                  </a:cubicBezTo>
                  <a:cubicBezTo>
                    <a:pt x="6120" y="13324"/>
                    <a:pt x="6013" y="12383"/>
                    <a:pt x="5882" y="11490"/>
                  </a:cubicBezTo>
                  <a:cubicBezTo>
                    <a:pt x="5322" y="7656"/>
                    <a:pt x="4251" y="3822"/>
                    <a:pt x="3501" y="1"/>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31;p63">
              <a:extLst>
                <a:ext uri="{FF2B5EF4-FFF2-40B4-BE49-F238E27FC236}">
                  <a16:creationId xmlns:a16="http://schemas.microsoft.com/office/drawing/2014/main" id="{E81B8E0D-62E8-F4C3-5655-8853DA450A7E}"/>
                </a:ext>
              </a:extLst>
            </p:cNvPr>
            <p:cNvSpPr/>
            <p:nvPr/>
          </p:nvSpPr>
          <p:spPr>
            <a:xfrm>
              <a:off x="1999650" y="3401150"/>
              <a:ext cx="510500" cy="612550"/>
            </a:xfrm>
            <a:custGeom>
              <a:avLst/>
              <a:gdLst/>
              <a:ahLst/>
              <a:cxnLst/>
              <a:rect l="l" t="t" r="r" b="b"/>
              <a:pathLst>
                <a:path w="20420" h="24502" extrusionOk="0">
                  <a:moveTo>
                    <a:pt x="5919" y="0"/>
                  </a:moveTo>
                  <a:cubicBezTo>
                    <a:pt x="3744" y="0"/>
                    <a:pt x="2696" y="2854"/>
                    <a:pt x="2227" y="4977"/>
                  </a:cubicBezTo>
                  <a:cubicBezTo>
                    <a:pt x="1429" y="8656"/>
                    <a:pt x="1048" y="12597"/>
                    <a:pt x="631" y="16336"/>
                  </a:cubicBezTo>
                  <a:cubicBezTo>
                    <a:pt x="619" y="16526"/>
                    <a:pt x="596" y="16717"/>
                    <a:pt x="572" y="16919"/>
                  </a:cubicBezTo>
                  <a:cubicBezTo>
                    <a:pt x="453" y="18086"/>
                    <a:pt x="417" y="19264"/>
                    <a:pt x="357" y="20443"/>
                  </a:cubicBezTo>
                  <a:cubicBezTo>
                    <a:pt x="310" y="21384"/>
                    <a:pt x="0" y="22479"/>
                    <a:pt x="750" y="23205"/>
                  </a:cubicBezTo>
                  <a:cubicBezTo>
                    <a:pt x="1346" y="23777"/>
                    <a:pt x="2977" y="23944"/>
                    <a:pt x="3751" y="24098"/>
                  </a:cubicBezTo>
                  <a:cubicBezTo>
                    <a:pt x="5090" y="24363"/>
                    <a:pt x="6412" y="24501"/>
                    <a:pt x="7713" y="24501"/>
                  </a:cubicBezTo>
                  <a:cubicBezTo>
                    <a:pt x="8286" y="24501"/>
                    <a:pt x="8854" y="24474"/>
                    <a:pt x="9418" y="24420"/>
                  </a:cubicBezTo>
                  <a:cubicBezTo>
                    <a:pt x="11692" y="24194"/>
                    <a:pt x="13895" y="23503"/>
                    <a:pt x="15990" y="22301"/>
                  </a:cubicBezTo>
                  <a:cubicBezTo>
                    <a:pt x="17693" y="21324"/>
                    <a:pt x="18717" y="20396"/>
                    <a:pt x="19979" y="18895"/>
                  </a:cubicBezTo>
                  <a:cubicBezTo>
                    <a:pt x="20134" y="18717"/>
                    <a:pt x="20277" y="18538"/>
                    <a:pt x="20336" y="18312"/>
                  </a:cubicBezTo>
                  <a:cubicBezTo>
                    <a:pt x="20419" y="17967"/>
                    <a:pt x="20253" y="17633"/>
                    <a:pt x="20074" y="17312"/>
                  </a:cubicBezTo>
                  <a:cubicBezTo>
                    <a:pt x="18157" y="13883"/>
                    <a:pt x="15931" y="10561"/>
                    <a:pt x="13669" y="7346"/>
                  </a:cubicBezTo>
                  <a:cubicBezTo>
                    <a:pt x="12645" y="5906"/>
                    <a:pt x="11621" y="4453"/>
                    <a:pt x="10549" y="3048"/>
                  </a:cubicBezTo>
                  <a:cubicBezTo>
                    <a:pt x="9597" y="1762"/>
                    <a:pt x="8906" y="1167"/>
                    <a:pt x="7501" y="441"/>
                  </a:cubicBezTo>
                  <a:cubicBezTo>
                    <a:pt x="6917" y="135"/>
                    <a:pt x="6392" y="0"/>
                    <a:pt x="5919"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32;p63">
              <a:extLst>
                <a:ext uri="{FF2B5EF4-FFF2-40B4-BE49-F238E27FC236}">
                  <a16:creationId xmlns:a16="http://schemas.microsoft.com/office/drawing/2014/main" id="{53A8949B-B478-7369-4ACD-DB570F899852}"/>
                </a:ext>
              </a:extLst>
            </p:cNvPr>
            <p:cNvSpPr/>
            <p:nvPr/>
          </p:nvSpPr>
          <p:spPr>
            <a:xfrm>
              <a:off x="1999050" y="3760425"/>
              <a:ext cx="510500" cy="253250"/>
            </a:xfrm>
            <a:custGeom>
              <a:avLst/>
              <a:gdLst/>
              <a:ahLst/>
              <a:cxnLst/>
              <a:rect l="l" t="t" r="r" b="b"/>
              <a:pathLst>
                <a:path w="20420" h="10130" extrusionOk="0">
                  <a:moveTo>
                    <a:pt x="18360" y="0"/>
                  </a:moveTo>
                  <a:cubicBezTo>
                    <a:pt x="16514" y="1726"/>
                    <a:pt x="14312" y="3048"/>
                    <a:pt x="11907" y="3810"/>
                  </a:cubicBezTo>
                  <a:cubicBezTo>
                    <a:pt x="10269" y="4328"/>
                    <a:pt x="8550" y="4583"/>
                    <a:pt x="6829" y="4583"/>
                  </a:cubicBezTo>
                  <a:cubicBezTo>
                    <a:pt x="4672" y="4583"/>
                    <a:pt x="2513" y="4182"/>
                    <a:pt x="512" y="3393"/>
                  </a:cubicBezTo>
                  <a:cubicBezTo>
                    <a:pt x="453" y="4274"/>
                    <a:pt x="405" y="5167"/>
                    <a:pt x="358" y="6060"/>
                  </a:cubicBezTo>
                  <a:cubicBezTo>
                    <a:pt x="322" y="6989"/>
                    <a:pt x="0" y="8096"/>
                    <a:pt x="762" y="8823"/>
                  </a:cubicBezTo>
                  <a:cubicBezTo>
                    <a:pt x="1358" y="9394"/>
                    <a:pt x="2977" y="9549"/>
                    <a:pt x="3751" y="9716"/>
                  </a:cubicBezTo>
                  <a:cubicBezTo>
                    <a:pt x="5102" y="9989"/>
                    <a:pt x="6430" y="10130"/>
                    <a:pt x="7736" y="10130"/>
                  </a:cubicBezTo>
                  <a:cubicBezTo>
                    <a:pt x="8305" y="10130"/>
                    <a:pt x="8870" y="10103"/>
                    <a:pt x="9430" y="10049"/>
                  </a:cubicBezTo>
                  <a:cubicBezTo>
                    <a:pt x="11704" y="9823"/>
                    <a:pt x="13907" y="9132"/>
                    <a:pt x="16002" y="7930"/>
                  </a:cubicBezTo>
                  <a:cubicBezTo>
                    <a:pt x="17705" y="6953"/>
                    <a:pt x="18729" y="6025"/>
                    <a:pt x="19991" y="4524"/>
                  </a:cubicBezTo>
                  <a:cubicBezTo>
                    <a:pt x="20158" y="4346"/>
                    <a:pt x="20301" y="4155"/>
                    <a:pt x="20348" y="3929"/>
                  </a:cubicBezTo>
                  <a:cubicBezTo>
                    <a:pt x="20420" y="3584"/>
                    <a:pt x="20265" y="3239"/>
                    <a:pt x="20086" y="2929"/>
                  </a:cubicBezTo>
                  <a:cubicBezTo>
                    <a:pt x="19527" y="1953"/>
                    <a:pt x="18955" y="964"/>
                    <a:pt x="18360" y="0"/>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33;p63">
              <a:extLst>
                <a:ext uri="{FF2B5EF4-FFF2-40B4-BE49-F238E27FC236}">
                  <a16:creationId xmlns:a16="http://schemas.microsoft.com/office/drawing/2014/main" id="{A5DD6ADD-2B90-5420-9827-8532C368AB4D}"/>
                </a:ext>
              </a:extLst>
            </p:cNvPr>
            <p:cNvSpPr/>
            <p:nvPr/>
          </p:nvSpPr>
          <p:spPr>
            <a:xfrm>
              <a:off x="2187475" y="3908350"/>
              <a:ext cx="153000" cy="388325"/>
            </a:xfrm>
            <a:custGeom>
              <a:avLst/>
              <a:gdLst/>
              <a:ahLst/>
              <a:cxnLst/>
              <a:rect l="l" t="t" r="r" b="b"/>
              <a:pathLst>
                <a:path w="6120" h="15533" extrusionOk="0">
                  <a:moveTo>
                    <a:pt x="3500" y="0"/>
                  </a:moveTo>
                  <a:lnTo>
                    <a:pt x="0" y="2727"/>
                  </a:lnTo>
                  <a:cubicBezTo>
                    <a:pt x="607" y="6049"/>
                    <a:pt x="1203" y="9371"/>
                    <a:pt x="1810" y="12681"/>
                  </a:cubicBezTo>
                  <a:cubicBezTo>
                    <a:pt x="1965" y="13550"/>
                    <a:pt x="2250" y="14728"/>
                    <a:pt x="3024" y="15228"/>
                  </a:cubicBezTo>
                  <a:cubicBezTo>
                    <a:pt x="3345" y="15438"/>
                    <a:pt x="3680" y="15533"/>
                    <a:pt x="4003" y="15533"/>
                  </a:cubicBezTo>
                  <a:cubicBezTo>
                    <a:pt x="4782" y="15533"/>
                    <a:pt x="5495" y="14982"/>
                    <a:pt x="5798" y="14157"/>
                  </a:cubicBezTo>
                  <a:cubicBezTo>
                    <a:pt x="6120" y="13312"/>
                    <a:pt x="6013" y="12371"/>
                    <a:pt x="5882" y="11490"/>
                  </a:cubicBezTo>
                  <a:cubicBezTo>
                    <a:pt x="5310" y="7656"/>
                    <a:pt x="4239" y="3834"/>
                    <a:pt x="3500" y="0"/>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34;p63">
              <a:extLst>
                <a:ext uri="{FF2B5EF4-FFF2-40B4-BE49-F238E27FC236}">
                  <a16:creationId xmlns:a16="http://schemas.microsoft.com/office/drawing/2014/main" id="{880BCAB7-0304-0900-F079-B6BDD4C10332}"/>
                </a:ext>
              </a:extLst>
            </p:cNvPr>
            <p:cNvSpPr/>
            <p:nvPr/>
          </p:nvSpPr>
          <p:spPr>
            <a:xfrm>
              <a:off x="1999650" y="3786900"/>
              <a:ext cx="509900" cy="226775"/>
            </a:xfrm>
            <a:custGeom>
              <a:avLst/>
              <a:gdLst/>
              <a:ahLst/>
              <a:cxnLst/>
              <a:rect l="l" t="t" r="r" b="b"/>
              <a:pathLst>
                <a:path w="20396" h="9071" extrusionOk="0">
                  <a:moveTo>
                    <a:pt x="18967" y="1"/>
                  </a:moveTo>
                  <a:cubicBezTo>
                    <a:pt x="17026" y="2001"/>
                    <a:pt x="14585" y="3549"/>
                    <a:pt x="11906" y="4418"/>
                  </a:cubicBezTo>
                  <a:cubicBezTo>
                    <a:pt x="10267" y="4940"/>
                    <a:pt x="8550" y="5197"/>
                    <a:pt x="6832" y="5197"/>
                  </a:cubicBezTo>
                  <a:cubicBezTo>
                    <a:pt x="4633" y="5197"/>
                    <a:pt x="2432" y="4776"/>
                    <a:pt x="393" y="3954"/>
                  </a:cubicBezTo>
                  <a:cubicBezTo>
                    <a:pt x="381" y="4299"/>
                    <a:pt x="369" y="4656"/>
                    <a:pt x="357" y="5001"/>
                  </a:cubicBezTo>
                  <a:cubicBezTo>
                    <a:pt x="310" y="5930"/>
                    <a:pt x="0" y="7037"/>
                    <a:pt x="750" y="7764"/>
                  </a:cubicBezTo>
                  <a:cubicBezTo>
                    <a:pt x="1346" y="8335"/>
                    <a:pt x="2977" y="8490"/>
                    <a:pt x="3751" y="8657"/>
                  </a:cubicBezTo>
                  <a:cubicBezTo>
                    <a:pt x="5094" y="8930"/>
                    <a:pt x="6419" y="9071"/>
                    <a:pt x="7724" y="9071"/>
                  </a:cubicBezTo>
                  <a:cubicBezTo>
                    <a:pt x="8293" y="9071"/>
                    <a:pt x="8858" y="9044"/>
                    <a:pt x="9418" y="8990"/>
                  </a:cubicBezTo>
                  <a:cubicBezTo>
                    <a:pt x="11692" y="8764"/>
                    <a:pt x="13895" y="8073"/>
                    <a:pt x="15990" y="6871"/>
                  </a:cubicBezTo>
                  <a:cubicBezTo>
                    <a:pt x="17693" y="5894"/>
                    <a:pt x="18717" y="4966"/>
                    <a:pt x="19979" y="3465"/>
                  </a:cubicBezTo>
                  <a:cubicBezTo>
                    <a:pt x="20134" y="3287"/>
                    <a:pt x="20277" y="3096"/>
                    <a:pt x="20324" y="2870"/>
                  </a:cubicBezTo>
                  <a:cubicBezTo>
                    <a:pt x="20396" y="2525"/>
                    <a:pt x="20241" y="2180"/>
                    <a:pt x="20062" y="1870"/>
                  </a:cubicBezTo>
                  <a:cubicBezTo>
                    <a:pt x="19705" y="1239"/>
                    <a:pt x="19348" y="620"/>
                    <a:pt x="18967" y="1"/>
                  </a:cubicBez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35;p63">
              <a:extLst>
                <a:ext uri="{FF2B5EF4-FFF2-40B4-BE49-F238E27FC236}">
                  <a16:creationId xmlns:a16="http://schemas.microsoft.com/office/drawing/2014/main" id="{095AB732-6292-8A83-4391-016089E90F86}"/>
                </a:ext>
              </a:extLst>
            </p:cNvPr>
            <p:cNvSpPr/>
            <p:nvPr/>
          </p:nvSpPr>
          <p:spPr>
            <a:xfrm>
              <a:off x="2336300" y="3684800"/>
              <a:ext cx="45850" cy="75600"/>
            </a:xfrm>
            <a:custGeom>
              <a:avLst/>
              <a:gdLst/>
              <a:ahLst/>
              <a:cxnLst/>
              <a:rect l="l" t="t" r="r" b="b"/>
              <a:pathLst>
                <a:path w="1834" h="3024" extrusionOk="0">
                  <a:moveTo>
                    <a:pt x="536" y="1"/>
                  </a:moveTo>
                  <a:cubicBezTo>
                    <a:pt x="524" y="37"/>
                    <a:pt x="500" y="48"/>
                    <a:pt x="488" y="72"/>
                  </a:cubicBezTo>
                  <a:cubicBezTo>
                    <a:pt x="286" y="489"/>
                    <a:pt x="167" y="941"/>
                    <a:pt x="84" y="1382"/>
                  </a:cubicBezTo>
                  <a:cubicBezTo>
                    <a:pt x="0" y="1918"/>
                    <a:pt x="72" y="2727"/>
                    <a:pt x="643" y="2966"/>
                  </a:cubicBezTo>
                  <a:cubicBezTo>
                    <a:pt x="679" y="2977"/>
                    <a:pt x="738" y="3013"/>
                    <a:pt x="798" y="3013"/>
                  </a:cubicBezTo>
                  <a:cubicBezTo>
                    <a:pt x="841" y="3020"/>
                    <a:pt x="884" y="3024"/>
                    <a:pt x="926" y="3024"/>
                  </a:cubicBezTo>
                  <a:cubicBezTo>
                    <a:pt x="1033" y="3024"/>
                    <a:pt x="1136" y="2998"/>
                    <a:pt x="1238" y="2930"/>
                  </a:cubicBezTo>
                  <a:cubicBezTo>
                    <a:pt x="1274" y="2906"/>
                    <a:pt x="1322" y="2870"/>
                    <a:pt x="1369" y="2835"/>
                  </a:cubicBezTo>
                  <a:cubicBezTo>
                    <a:pt x="1834" y="2442"/>
                    <a:pt x="1631" y="1656"/>
                    <a:pt x="1393" y="1180"/>
                  </a:cubicBezTo>
                  <a:cubicBezTo>
                    <a:pt x="1191" y="775"/>
                    <a:pt x="917" y="394"/>
                    <a:pt x="607" y="60"/>
                  </a:cubicBezTo>
                  <a:cubicBezTo>
                    <a:pt x="595" y="48"/>
                    <a:pt x="560" y="13"/>
                    <a:pt x="536"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36;p63">
              <a:extLst>
                <a:ext uri="{FF2B5EF4-FFF2-40B4-BE49-F238E27FC236}">
                  <a16:creationId xmlns:a16="http://schemas.microsoft.com/office/drawing/2014/main" id="{A4A9F9E7-4686-32C6-B48C-BD00F329A297}"/>
                </a:ext>
              </a:extLst>
            </p:cNvPr>
            <p:cNvSpPr/>
            <p:nvPr/>
          </p:nvSpPr>
          <p:spPr>
            <a:xfrm>
              <a:off x="2216050" y="3631525"/>
              <a:ext cx="45250" cy="75600"/>
            </a:xfrm>
            <a:custGeom>
              <a:avLst/>
              <a:gdLst/>
              <a:ahLst/>
              <a:cxnLst/>
              <a:rect l="l" t="t" r="r" b="b"/>
              <a:pathLst>
                <a:path w="1810" h="3024" extrusionOk="0">
                  <a:moveTo>
                    <a:pt x="536" y="1"/>
                  </a:moveTo>
                  <a:cubicBezTo>
                    <a:pt x="524" y="36"/>
                    <a:pt x="512" y="48"/>
                    <a:pt x="488" y="84"/>
                  </a:cubicBezTo>
                  <a:cubicBezTo>
                    <a:pt x="286" y="501"/>
                    <a:pt x="167" y="941"/>
                    <a:pt x="95" y="1394"/>
                  </a:cubicBezTo>
                  <a:cubicBezTo>
                    <a:pt x="0" y="1929"/>
                    <a:pt x="71" y="2727"/>
                    <a:pt x="643" y="2965"/>
                  </a:cubicBezTo>
                  <a:cubicBezTo>
                    <a:pt x="691" y="2977"/>
                    <a:pt x="750" y="3013"/>
                    <a:pt x="810" y="3013"/>
                  </a:cubicBezTo>
                  <a:cubicBezTo>
                    <a:pt x="851" y="3020"/>
                    <a:pt x="894" y="3024"/>
                    <a:pt x="937" y="3024"/>
                  </a:cubicBezTo>
                  <a:cubicBezTo>
                    <a:pt x="1041" y="3024"/>
                    <a:pt x="1145" y="3001"/>
                    <a:pt x="1238" y="2941"/>
                  </a:cubicBezTo>
                  <a:cubicBezTo>
                    <a:pt x="1286" y="2906"/>
                    <a:pt x="1322" y="2882"/>
                    <a:pt x="1369" y="2834"/>
                  </a:cubicBezTo>
                  <a:cubicBezTo>
                    <a:pt x="1810" y="2441"/>
                    <a:pt x="1643" y="1656"/>
                    <a:pt x="1405" y="1179"/>
                  </a:cubicBezTo>
                  <a:cubicBezTo>
                    <a:pt x="1191" y="775"/>
                    <a:pt x="917" y="394"/>
                    <a:pt x="607" y="60"/>
                  </a:cubicBezTo>
                  <a:cubicBezTo>
                    <a:pt x="595" y="48"/>
                    <a:pt x="572" y="24"/>
                    <a:pt x="536"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37;p63">
              <a:extLst>
                <a:ext uri="{FF2B5EF4-FFF2-40B4-BE49-F238E27FC236}">
                  <a16:creationId xmlns:a16="http://schemas.microsoft.com/office/drawing/2014/main" id="{B8DBE086-370D-C266-7ABA-1460766320B7}"/>
                </a:ext>
              </a:extLst>
            </p:cNvPr>
            <p:cNvSpPr/>
            <p:nvPr/>
          </p:nvSpPr>
          <p:spPr>
            <a:xfrm>
              <a:off x="2084775" y="3544325"/>
              <a:ext cx="45850" cy="75425"/>
            </a:xfrm>
            <a:custGeom>
              <a:avLst/>
              <a:gdLst/>
              <a:ahLst/>
              <a:cxnLst/>
              <a:rect l="l" t="t" r="r" b="b"/>
              <a:pathLst>
                <a:path w="1834" h="3017" extrusionOk="0">
                  <a:moveTo>
                    <a:pt x="536" y="0"/>
                  </a:moveTo>
                  <a:cubicBezTo>
                    <a:pt x="512" y="24"/>
                    <a:pt x="500" y="36"/>
                    <a:pt x="489" y="72"/>
                  </a:cubicBezTo>
                  <a:cubicBezTo>
                    <a:pt x="286" y="488"/>
                    <a:pt x="167" y="929"/>
                    <a:pt x="84" y="1381"/>
                  </a:cubicBezTo>
                  <a:cubicBezTo>
                    <a:pt x="0" y="1917"/>
                    <a:pt x="72" y="2715"/>
                    <a:pt x="643" y="2953"/>
                  </a:cubicBezTo>
                  <a:cubicBezTo>
                    <a:pt x="679" y="2977"/>
                    <a:pt x="739" y="3000"/>
                    <a:pt x="798" y="3000"/>
                  </a:cubicBezTo>
                  <a:cubicBezTo>
                    <a:pt x="845" y="3011"/>
                    <a:pt x="890" y="3017"/>
                    <a:pt x="935" y="3017"/>
                  </a:cubicBezTo>
                  <a:cubicBezTo>
                    <a:pt x="1039" y="3017"/>
                    <a:pt x="1139" y="2987"/>
                    <a:pt x="1239" y="2929"/>
                  </a:cubicBezTo>
                  <a:cubicBezTo>
                    <a:pt x="1274" y="2893"/>
                    <a:pt x="1322" y="2870"/>
                    <a:pt x="1370" y="2822"/>
                  </a:cubicBezTo>
                  <a:cubicBezTo>
                    <a:pt x="1834" y="2441"/>
                    <a:pt x="1655" y="1643"/>
                    <a:pt x="1393" y="1167"/>
                  </a:cubicBezTo>
                  <a:cubicBezTo>
                    <a:pt x="1191" y="774"/>
                    <a:pt x="917" y="381"/>
                    <a:pt x="608" y="60"/>
                  </a:cubicBezTo>
                  <a:cubicBezTo>
                    <a:pt x="596" y="36"/>
                    <a:pt x="560" y="12"/>
                    <a:pt x="53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38;p63">
              <a:extLst>
                <a:ext uri="{FF2B5EF4-FFF2-40B4-BE49-F238E27FC236}">
                  <a16:creationId xmlns:a16="http://schemas.microsoft.com/office/drawing/2014/main" id="{C716E6E2-A790-8B0B-80C1-99EC71882750}"/>
                </a:ext>
              </a:extLst>
            </p:cNvPr>
            <p:cNvSpPr/>
            <p:nvPr/>
          </p:nvSpPr>
          <p:spPr>
            <a:xfrm>
              <a:off x="2204425" y="3471700"/>
              <a:ext cx="45875" cy="75475"/>
            </a:xfrm>
            <a:custGeom>
              <a:avLst/>
              <a:gdLst/>
              <a:ahLst/>
              <a:cxnLst/>
              <a:rect l="l" t="t" r="r" b="b"/>
              <a:pathLst>
                <a:path w="1835" h="3019" extrusionOk="0">
                  <a:moveTo>
                    <a:pt x="536" y="0"/>
                  </a:moveTo>
                  <a:cubicBezTo>
                    <a:pt x="525" y="24"/>
                    <a:pt x="513" y="48"/>
                    <a:pt x="501" y="71"/>
                  </a:cubicBezTo>
                  <a:cubicBezTo>
                    <a:pt x="286" y="488"/>
                    <a:pt x="167" y="941"/>
                    <a:pt x="96" y="1381"/>
                  </a:cubicBezTo>
                  <a:cubicBezTo>
                    <a:pt x="1" y="1917"/>
                    <a:pt x="84" y="2727"/>
                    <a:pt x="644" y="2965"/>
                  </a:cubicBezTo>
                  <a:cubicBezTo>
                    <a:pt x="691" y="2977"/>
                    <a:pt x="751" y="3000"/>
                    <a:pt x="810" y="3000"/>
                  </a:cubicBezTo>
                  <a:cubicBezTo>
                    <a:pt x="858" y="3012"/>
                    <a:pt x="907" y="3019"/>
                    <a:pt x="956" y="3019"/>
                  </a:cubicBezTo>
                  <a:cubicBezTo>
                    <a:pt x="1054" y="3019"/>
                    <a:pt x="1152" y="2992"/>
                    <a:pt x="1239" y="2929"/>
                  </a:cubicBezTo>
                  <a:cubicBezTo>
                    <a:pt x="1287" y="2893"/>
                    <a:pt x="1334" y="2869"/>
                    <a:pt x="1370" y="2822"/>
                  </a:cubicBezTo>
                  <a:cubicBezTo>
                    <a:pt x="1834" y="2441"/>
                    <a:pt x="1656" y="1655"/>
                    <a:pt x="1406" y="1179"/>
                  </a:cubicBezTo>
                  <a:cubicBezTo>
                    <a:pt x="1191" y="774"/>
                    <a:pt x="929" y="381"/>
                    <a:pt x="620" y="60"/>
                  </a:cubicBezTo>
                  <a:cubicBezTo>
                    <a:pt x="596" y="48"/>
                    <a:pt x="572" y="12"/>
                    <a:pt x="53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39;p63">
              <a:extLst>
                <a:ext uri="{FF2B5EF4-FFF2-40B4-BE49-F238E27FC236}">
                  <a16:creationId xmlns:a16="http://schemas.microsoft.com/office/drawing/2014/main" id="{80BFA90D-0B39-895A-5BCB-6DA556C39AF7}"/>
                </a:ext>
              </a:extLst>
            </p:cNvPr>
            <p:cNvSpPr/>
            <p:nvPr/>
          </p:nvSpPr>
          <p:spPr>
            <a:xfrm>
              <a:off x="2074950" y="3686600"/>
              <a:ext cx="45875" cy="75600"/>
            </a:xfrm>
            <a:custGeom>
              <a:avLst/>
              <a:gdLst/>
              <a:ahLst/>
              <a:cxnLst/>
              <a:rect l="l" t="t" r="r" b="b"/>
              <a:pathLst>
                <a:path w="1835" h="3024" extrusionOk="0">
                  <a:moveTo>
                    <a:pt x="536" y="0"/>
                  </a:moveTo>
                  <a:cubicBezTo>
                    <a:pt x="524" y="36"/>
                    <a:pt x="512" y="48"/>
                    <a:pt x="501" y="84"/>
                  </a:cubicBezTo>
                  <a:cubicBezTo>
                    <a:pt x="286" y="500"/>
                    <a:pt x="167" y="941"/>
                    <a:pt x="96" y="1393"/>
                  </a:cubicBezTo>
                  <a:cubicBezTo>
                    <a:pt x="0" y="1929"/>
                    <a:pt x="84" y="2727"/>
                    <a:pt x="643" y="2965"/>
                  </a:cubicBezTo>
                  <a:cubicBezTo>
                    <a:pt x="691" y="2977"/>
                    <a:pt x="751" y="3013"/>
                    <a:pt x="810" y="3013"/>
                  </a:cubicBezTo>
                  <a:cubicBezTo>
                    <a:pt x="852" y="3020"/>
                    <a:pt x="894" y="3023"/>
                    <a:pt x="937" y="3023"/>
                  </a:cubicBezTo>
                  <a:cubicBezTo>
                    <a:pt x="1041" y="3023"/>
                    <a:pt x="1146" y="3000"/>
                    <a:pt x="1239" y="2941"/>
                  </a:cubicBezTo>
                  <a:cubicBezTo>
                    <a:pt x="1286" y="2905"/>
                    <a:pt x="1334" y="2882"/>
                    <a:pt x="1370" y="2834"/>
                  </a:cubicBezTo>
                  <a:cubicBezTo>
                    <a:pt x="1834" y="2465"/>
                    <a:pt x="1655" y="1667"/>
                    <a:pt x="1405" y="1179"/>
                  </a:cubicBezTo>
                  <a:cubicBezTo>
                    <a:pt x="1191" y="774"/>
                    <a:pt x="929" y="393"/>
                    <a:pt x="620" y="60"/>
                  </a:cubicBezTo>
                  <a:cubicBezTo>
                    <a:pt x="596" y="48"/>
                    <a:pt x="572" y="24"/>
                    <a:pt x="536"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40;p63">
              <a:extLst>
                <a:ext uri="{FF2B5EF4-FFF2-40B4-BE49-F238E27FC236}">
                  <a16:creationId xmlns:a16="http://schemas.microsoft.com/office/drawing/2014/main" id="{EC48246D-E108-0ED9-F2E1-44BC708A8264}"/>
                </a:ext>
              </a:extLst>
            </p:cNvPr>
            <p:cNvSpPr/>
            <p:nvPr/>
          </p:nvSpPr>
          <p:spPr>
            <a:xfrm>
              <a:off x="2198175" y="3761000"/>
              <a:ext cx="45875" cy="75600"/>
            </a:xfrm>
            <a:custGeom>
              <a:avLst/>
              <a:gdLst/>
              <a:ahLst/>
              <a:cxnLst/>
              <a:rect l="l" t="t" r="r" b="b"/>
              <a:pathLst>
                <a:path w="1835" h="3024" extrusionOk="0">
                  <a:moveTo>
                    <a:pt x="536" y="1"/>
                  </a:moveTo>
                  <a:cubicBezTo>
                    <a:pt x="525" y="37"/>
                    <a:pt x="513" y="48"/>
                    <a:pt x="489" y="84"/>
                  </a:cubicBezTo>
                  <a:cubicBezTo>
                    <a:pt x="286" y="501"/>
                    <a:pt x="167" y="941"/>
                    <a:pt x="96" y="1394"/>
                  </a:cubicBezTo>
                  <a:cubicBezTo>
                    <a:pt x="1" y="1930"/>
                    <a:pt x="72" y="2727"/>
                    <a:pt x="644" y="2966"/>
                  </a:cubicBezTo>
                  <a:cubicBezTo>
                    <a:pt x="691" y="2977"/>
                    <a:pt x="751" y="3013"/>
                    <a:pt x="810" y="3013"/>
                  </a:cubicBezTo>
                  <a:cubicBezTo>
                    <a:pt x="852" y="3020"/>
                    <a:pt x="894" y="3024"/>
                    <a:pt x="937" y="3024"/>
                  </a:cubicBezTo>
                  <a:cubicBezTo>
                    <a:pt x="1041" y="3024"/>
                    <a:pt x="1146" y="3001"/>
                    <a:pt x="1239" y="2942"/>
                  </a:cubicBezTo>
                  <a:cubicBezTo>
                    <a:pt x="1287" y="2906"/>
                    <a:pt x="1322" y="2882"/>
                    <a:pt x="1370" y="2835"/>
                  </a:cubicBezTo>
                  <a:cubicBezTo>
                    <a:pt x="1834" y="2442"/>
                    <a:pt x="1656" y="1656"/>
                    <a:pt x="1406" y="1180"/>
                  </a:cubicBezTo>
                  <a:cubicBezTo>
                    <a:pt x="1191" y="775"/>
                    <a:pt x="929" y="394"/>
                    <a:pt x="608" y="60"/>
                  </a:cubicBezTo>
                  <a:cubicBezTo>
                    <a:pt x="596" y="48"/>
                    <a:pt x="572" y="25"/>
                    <a:pt x="536"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3889;p63">
            <a:extLst>
              <a:ext uri="{FF2B5EF4-FFF2-40B4-BE49-F238E27FC236}">
                <a16:creationId xmlns:a16="http://schemas.microsoft.com/office/drawing/2014/main" id="{62F3C16E-B9BE-041F-92CF-E5769289D673}"/>
              </a:ext>
            </a:extLst>
          </p:cNvPr>
          <p:cNvGrpSpPr/>
          <p:nvPr/>
        </p:nvGrpSpPr>
        <p:grpSpPr>
          <a:xfrm>
            <a:off x="1704471" y="2484818"/>
            <a:ext cx="558684" cy="1090624"/>
            <a:chOff x="4485675" y="1666225"/>
            <a:chExt cx="614675" cy="1199925"/>
          </a:xfrm>
        </p:grpSpPr>
        <p:sp>
          <p:nvSpPr>
            <p:cNvPr id="87" name="Google Shape;3890;p63">
              <a:extLst>
                <a:ext uri="{FF2B5EF4-FFF2-40B4-BE49-F238E27FC236}">
                  <a16:creationId xmlns:a16="http://schemas.microsoft.com/office/drawing/2014/main" id="{BACD1529-7423-45AC-26D3-2BF718AA88D1}"/>
                </a:ext>
              </a:extLst>
            </p:cNvPr>
            <p:cNvSpPr/>
            <p:nvPr/>
          </p:nvSpPr>
          <p:spPr>
            <a:xfrm>
              <a:off x="4485675" y="1666225"/>
              <a:ext cx="614675" cy="1199925"/>
            </a:xfrm>
            <a:custGeom>
              <a:avLst/>
              <a:gdLst/>
              <a:ahLst/>
              <a:cxnLst/>
              <a:rect l="l" t="t" r="r" b="b"/>
              <a:pathLst>
                <a:path w="24587" h="47997" extrusionOk="0">
                  <a:moveTo>
                    <a:pt x="19538" y="0"/>
                  </a:moveTo>
                  <a:cubicBezTo>
                    <a:pt x="19444" y="0"/>
                    <a:pt x="19348" y="6"/>
                    <a:pt x="19253" y="20"/>
                  </a:cubicBezTo>
                  <a:cubicBezTo>
                    <a:pt x="19110" y="32"/>
                    <a:pt x="18955" y="79"/>
                    <a:pt x="18824" y="127"/>
                  </a:cubicBezTo>
                  <a:lnTo>
                    <a:pt x="9823" y="3484"/>
                  </a:lnTo>
                  <a:cubicBezTo>
                    <a:pt x="8942" y="3818"/>
                    <a:pt x="8406" y="4699"/>
                    <a:pt x="8513" y="5627"/>
                  </a:cubicBezTo>
                  <a:lnTo>
                    <a:pt x="8799" y="8080"/>
                  </a:lnTo>
                  <a:lnTo>
                    <a:pt x="8525" y="8175"/>
                  </a:lnTo>
                  <a:cubicBezTo>
                    <a:pt x="3608" y="9795"/>
                    <a:pt x="441" y="14379"/>
                    <a:pt x="941" y="19177"/>
                  </a:cubicBezTo>
                  <a:cubicBezTo>
                    <a:pt x="345" y="19665"/>
                    <a:pt x="0" y="20451"/>
                    <a:pt x="119" y="21284"/>
                  </a:cubicBezTo>
                  <a:cubicBezTo>
                    <a:pt x="250" y="22284"/>
                    <a:pt x="1012" y="23046"/>
                    <a:pt x="1953" y="23249"/>
                  </a:cubicBezTo>
                  <a:lnTo>
                    <a:pt x="7215" y="45025"/>
                  </a:lnTo>
                  <a:cubicBezTo>
                    <a:pt x="7370" y="45609"/>
                    <a:pt x="7632" y="46156"/>
                    <a:pt x="8025" y="46621"/>
                  </a:cubicBezTo>
                  <a:cubicBezTo>
                    <a:pt x="8573" y="47275"/>
                    <a:pt x="9347" y="47740"/>
                    <a:pt x="10192" y="47918"/>
                  </a:cubicBezTo>
                  <a:cubicBezTo>
                    <a:pt x="10359" y="47942"/>
                    <a:pt x="10537" y="47978"/>
                    <a:pt x="10704" y="47990"/>
                  </a:cubicBezTo>
                  <a:cubicBezTo>
                    <a:pt x="10799" y="47994"/>
                    <a:pt x="10892" y="47996"/>
                    <a:pt x="10983" y="47996"/>
                  </a:cubicBezTo>
                  <a:cubicBezTo>
                    <a:pt x="11166" y="47996"/>
                    <a:pt x="11343" y="47986"/>
                    <a:pt x="11525" y="47954"/>
                  </a:cubicBezTo>
                  <a:lnTo>
                    <a:pt x="20705" y="46692"/>
                  </a:lnTo>
                  <a:cubicBezTo>
                    <a:pt x="20943" y="46656"/>
                    <a:pt x="21181" y="46609"/>
                    <a:pt x="21420" y="46525"/>
                  </a:cubicBezTo>
                  <a:cubicBezTo>
                    <a:pt x="21860" y="46382"/>
                    <a:pt x="22277" y="46144"/>
                    <a:pt x="22658" y="45847"/>
                  </a:cubicBezTo>
                  <a:cubicBezTo>
                    <a:pt x="23015" y="45549"/>
                    <a:pt x="23313" y="45192"/>
                    <a:pt x="23551" y="44787"/>
                  </a:cubicBezTo>
                  <a:cubicBezTo>
                    <a:pt x="23908" y="44156"/>
                    <a:pt x="24075" y="43442"/>
                    <a:pt x="24051" y="42727"/>
                  </a:cubicBezTo>
                  <a:lnTo>
                    <a:pt x="23217" y="20344"/>
                  </a:lnTo>
                  <a:cubicBezTo>
                    <a:pt x="24063" y="19903"/>
                    <a:pt x="24587" y="18962"/>
                    <a:pt x="24456" y="17962"/>
                  </a:cubicBezTo>
                  <a:cubicBezTo>
                    <a:pt x="24337" y="17093"/>
                    <a:pt x="23801" y="16426"/>
                    <a:pt x="23098" y="16105"/>
                  </a:cubicBezTo>
                  <a:cubicBezTo>
                    <a:pt x="22265" y="11319"/>
                    <a:pt x="18038" y="7806"/>
                    <a:pt x="12847" y="7580"/>
                  </a:cubicBezTo>
                  <a:lnTo>
                    <a:pt x="12740" y="6735"/>
                  </a:lnTo>
                  <a:lnTo>
                    <a:pt x="20253" y="3937"/>
                  </a:lnTo>
                  <a:cubicBezTo>
                    <a:pt x="21312" y="3544"/>
                    <a:pt x="21836" y="2377"/>
                    <a:pt x="21443" y="1317"/>
                  </a:cubicBezTo>
                  <a:cubicBezTo>
                    <a:pt x="21133" y="514"/>
                    <a:pt x="20379" y="0"/>
                    <a:pt x="19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891;p63">
              <a:extLst>
                <a:ext uri="{FF2B5EF4-FFF2-40B4-BE49-F238E27FC236}">
                  <a16:creationId xmlns:a16="http://schemas.microsoft.com/office/drawing/2014/main" id="{A5C564C4-B7FE-EA63-06E9-319EFEDECDC7}"/>
                </a:ext>
              </a:extLst>
            </p:cNvPr>
            <p:cNvSpPr/>
            <p:nvPr/>
          </p:nvSpPr>
          <p:spPr>
            <a:xfrm>
              <a:off x="4557100" y="2134025"/>
              <a:ext cx="500100" cy="698700"/>
            </a:xfrm>
            <a:custGeom>
              <a:avLst/>
              <a:gdLst/>
              <a:ahLst/>
              <a:cxnLst/>
              <a:rect l="l" t="t" r="r" b="b"/>
              <a:pathLst>
                <a:path w="20004" h="27948" extrusionOk="0">
                  <a:moveTo>
                    <a:pt x="19063" y="0"/>
                  </a:moveTo>
                  <a:lnTo>
                    <a:pt x="10597" y="810"/>
                  </a:lnTo>
                  <a:lnTo>
                    <a:pt x="10585" y="703"/>
                  </a:lnTo>
                  <a:lnTo>
                    <a:pt x="9454" y="905"/>
                  </a:lnTo>
                  <a:lnTo>
                    <a:pt x="8311" y="1012"/>
                  </a:lnTo>
                  <a:lnTo>
                    <a:pt x="8323" y="1120"/>
                  </a:lnTo>
                  <a:lnTo>
                    <a:pt x="1" y="2644"/>
                  </a:lnTo>
                  <a:lnTo>
                    <a:pt x="5656" y="25968"/>
                  </a:lnTo>
                  <a:cubicBezTo>
                    <a:pt x="5936" y="27143"/>
                    <a:pt x="6978" y="27947"/>
                    <a:pt x="8154" y="27947"/>
                  </a:cubicBezTo>
                  <a:cubicBezTo>
                    <a:pt x="8277" y="27947"/>
                    <a:pt x="8401" y="27939"/>
                    <a:pt x="8526" y="27921"/>
                  </a:cubicBezTo>
                  <a:lnTo>
                    <a:pt x="11978" y="27444"/>
                  </a:lnTo>
                  <a:lnTo>
                    <a:pt x="14276" y="27135"/>
                  </a:lnTo>
                  <a:lnTo>
                    <a:pt x="17729" y="26658"/>
                  </a:lnTo>
                  <a:cubicBezTo>
                    <a:pt x="19039" y="26480"/>
                    <a:pt x="20003" y="25325"/>
                    <a:pt x="19956" y="23991"/>
                  </a:cubicBezTo>
                  <a:lnTo>
                    <a:pt x="19063" y="0"/>
                  </a:lnTo>
                  <a:close/>
                </a:path>
              </a:pathLst>
            </a:custGeom>
            <a:solidFill>
              <a:srgbClr val="AED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892;p63">
              <a:extLst>
                <a:ext uri="{FF2B5EF4-FFF2-40B4-BE49-F238E27FC236}">
                  <a16:creationId xmlns:a16="http://schemas.microsoft.com/office/drawing/2014/main" id="{9C9F9A6E-99BE-75B5-16D8-9F370941BA7D}"/>
                </a:ext>
              </a:extLst>
            </p:cNvPr>
            <p:cNvSpPr/>
            <p:nvPr/>
          </p:nvSpPr>
          <p:spPr>
            <a:xfrm>
              <a:off x="4729450" y="1697850"/>
              <a:ext cx="266125" cy="806250"/>
            </a:xfrm>
            <a:custGeom>
              <a:avLst/>
              <a:gdLst/>
              <a:ahLst/>
              <a:cxnLst/>
              <a:rect l="l" t="t" r="r" b="b"/>
              <a:pathLst>
                <a:path w="10645" h="32250" extrusionOk="0">
                  <a:moveTo>
                    <a:pt x="9792" y="0"/>
                  </a:moveTo>
                  <a:cubicBezTo>
                    <a:pt x="9703" y="0"/>
                    <a:pt x="9613" y="17"/>
                    <a:pt x="9525" y="52"/>
                  </a:cubicBezTo>
                  <a:lnTo>
                    <a:pt x="524" y="3410"/>
                  </a:lnTo>
                  <a:cubicBezTo>
                    <a:pt x="203" y="3529"/>
                    <a:pt x="0" y="3862"/>
                    <a:pt x="48" y="4208"/>
                  </a:cubicBezTo>
                  <a:lnTo>
                    <a:pt x="3239" y="31592"/>
                  </a:lnTo>
                  <a:cubicBezTo>
                    <a:pt x="3284" y="31963"/>
                    <a:pt x="3616" y="32250"/>
                    <a:pt x="4005" y="32250"/>
                  </a:cubicBezTo>
                  <a:cubicBezTo>
                    <a:pt x="4027" y="32250"/>
                    <a:pt x="4050" y="32249"/>
                    <a:pt x="4072" y="32247"/>
                  </a:cubicBezTo>
                  <a:lnTo>
                    <a:pt x="4084" y="32247"/>
                  </a:lnTo>
                  <a:cubicBezTo>
                    <a:pt x="4489" y="32199"/>
                    <a:pt x="4775" y="31830"/>
                    <a:pt x="4715" y="31425"/>
                  </a:cubicBezTo>
                  <a:lnTo>
                    <a:pt x="1596" y="4624"/>
                  </a:lnTo>
                  <a:lnTo>
                    <a:pt x="10049" y="1469"/>
                  </a:lnTo>
                  <a:cubicBezTo>
                    <a:pt x="10430" y="1314"/>
                    <a:pt x="10645" y="886"/>
                    <a:pt x="10490" y="493"/>
                  </a:cubicBezTo>
                  <a:cubicBezTo>
                    <a:pt x="10380" y="190"/>
                    <a:pt x="10092" y="0"/>
                    <a:pt x="9792" y="0"/>
                  </a:cubicBezTo>
                  <a:close/>
                </a:path>
              </a:pathLst>
            </a:custGeom>
            <a:solidFill>
              <a:srgbClr val="FFC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893;p63">
              <a:extLst>
                <a:ext uri="{FF2B5EF4-FFF2-40B4-BE49-F238E27FC236}">
                  <a16:creationId xmlns:a16="http://schemas.microsoft.com/office/drawing/2014/main" id="{7A798C11-0740-FF01-105E-14ED181FC637}"/>
                </a:ext>
              </a:extLst>
            </p:cNvPr>
            <p:cNvSpPr/>
            <p:nvPr/>
          </p:nvSpPr>
          <p:spPr>
            <a:xfrm>
              <a:off x="4527050" y="1887850"/>
              <a:ext cx="507825" cy="295300"/>
            </a:xfrm>
            <a:custGeom>
              <a:avLst/>
              <a:gdLst/>
              <a:ahLst/>
              <a:cxnLst/>
              <a:rect l="l" t="t" r="r" b="b"/>
              <a:pathLst>
                <a:path w="20313" h="11812" extrusionOk="0">
                  <a:moveTo>
                    <a:pt x="10775" y="1"/>
                  </a:moveTo>
                  <a:cubicBezTo>
                    <a:pt x="10490" y="561"/>
                    <a:pt x="9954" y="1013"/>
                    <a:pt x="9120" y="1132"/>
                  </a:cubicBezTo>
                  <a:cubicBezTo>
                    <a:pt x="9008" y="1146"/>
                    <a:pt x="8900" y="1152"/>
                    <a:pt x="8794" y="1152"/>
                  </a:cubicBezTo>
                  <a:cubicBezTo>
                    <a:pt x="8159" y="1152"/>
                    <a:pt x="7642" y="915"/>
                    <a:pt x="7275" y="537"/>
                  </a:cubicBezTo>
                  <a:cubicBezTo>
                    <a:pt x="2881" y="1977"/>
                    <a:pt x="0" y="6097"/>
                    <a:pt x="607" y="10478"/>
                  </a:cubicBezTo>
                  <a:cubicBezTo>
                    <a:pt x="667" y="10931"/>
                    <a:pt x="774" y="11383"/>
                    <a:pt x="905" y="11812"/>
                  </a:cubicBezTo>
                  <a:lnTo>
                    <a:pt x="20300" y="9133"/>
                  </a:lnTo>
                  <a:cubicBezTo>
                    <a:pt x="20312" y="8669"/>
                    <a:pt x="20288" y="8228"/>
                    <a:pt x="20217" y="7752"/>
                  </a:cubicBezTo>
                  <a:cubicBezTo>
                    <a:pt x="19598" y="3275"/>
                    <a:pt x="15538" y="37"/>
                    <a:pt x="10775" y="1"/>
                  </a:cubicBezTo>
                  <a:close/>
                </a:path>
              </a:pathLst>
            </a:custGeom>
            <a:solidFill>
              <a:srgbClr val="FFE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894;p63">
              <a:extLst>
                <a:ext uri="{FF2B5EF4-FFF2-40B4-BE49-F238E27FC236}">
                  <a16:creationId xmlns:a16="http://schemas.microsoft.com/office/drawing/2014/main" id="{2A197C4E-1BD9-E64C-DE2D-65A23740A565}"/>
                </a:ext>
              </a:extLst>
            </p:cNvPr>
            <p:cNvSpPr/>
            <p:nvPr/>
          </p:nvSpPr>
          <p:spPr>
            <a:xfrm>
              <a:off x="4622300" y="2259250"/>
              <a:ext cx="394400" cy="506225"/>
            </a:xfrm>
            <a:custGeom>
              <a:avLst/>
              <a:gdLst/>
              <a:ahLst/>
              <a:cxnLst/>
              <a:rect l="l" t="t" r="r" b="b"/>
              <a:pathLst>
                <a:path w="15776" h="20249" extrusionOk="0">
                  <a:moveTo>
                    <a:pt x="13735" y="0"/>
                  </a:moveTo>
                  <a:cubicBezTo>
                    <a:pt x="13495" y="0"/>
                    <a:pt x="13251" y="32"/>
                    <a:pt x="13002" y="99"/>
                  </a:cubicBezTo>
                  <a:cubicBezTo>
                    <a:pt x="11299" y="564"/>
                    <a:pt x="10061" y="2004"/>
                    <a:pt x="8335" y="2433"/>
                  </a:cubicBezTo>
                  <a:cubicBezTo>
                    <a:pt x="7932" y="2534"/>
                    <a:pt x="7515" y="2587"/>
                    <a:pt x="7097" y="2587"/>
                  </a:cubicBezTo>
                  <a:cubicBezTo>
                    <a:pt x="6577" y="2587"/>
                    <a:pt x="6056" y="2504"/>
                    <a:pt x="5560" y="2326"/>
                  </a:cubicBezTo>
                  <a:cubicBezTo>
                    <a:pt x="4572" y="1992"/>
                    <a:pt x="3620" y="1242"/>
                    <a:pt x="2560" y="1135"/>
                  </a:cubicBezTo>
                  <a:cubicBezTo>
                    <a:pt x="2418" y="1122"/>
                    <a:pt x="2276" y="1115"/>
                    <a:pt x="2134" y="1115"/>
                  </a:cubicBezTo>
                  <a:cubicBezTo>
                    <a:pt x="1386" y="1115"/>
                    <a:pt x="651" y="1300"/>
                    <a:pt x="0" y="1671"/>
                  </a:cubicBezTo>
                  <a:lnTo>
                    <a:pt x="3572" y="16970"/>
                  </a:lnTo>
                  <a:cubicBezTo>
                    <a:pt x="4049" y="18910"/>
                    <a:pt x="5779" y="20249"/>
                    <a:pt x="7738" y="20249"/>
                  </a:cubicBezTo>
                  <a:cubicBezTo>
                    <a:pt x="7931" y="20249"/>
                    <a:pt x="8126" y="20236"/>
                    <a:pt x="8323" y="20209"/>
                  </a:cubicBezTo>
                  <a:lnTo>
                    <a:pt x="12014" y="19697"/>
                  </a:lnTo>
                  <a:cubicBezTo>
                    <a:pt x="14181" y="19399"/>
                    <a:pt x="15776" y="17494"/>
                    <a:pt x="15705" y="15303"/>
                  </a:cubicBezTo>
                  <a:lnTo>
                    <a:pt x="15014" y="290"/>
                  </a:lnTo>
                  <a:cubicBezTo>
                    <a:pt x="14599" y="105"/>
                    <a:pt x="14174" y="0"/>
                    <a:pt x="13735" y="0"/>
                  </a:cubicBezTo>
                  <a:close/>
                </a:path>
              </a:pathLst>
            </a:custGeom>
            <a:solidFill>
              <a:srgbClr val="FF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895;p63">
              <a:extLst>
                <a:ext uri="{FF2B5EF4-FFF2-40B4-BE49-F238E27FC236}">
                  <a16:creationId xmlns:a16="http://schemas.microsoft.com/office/drawing/2014/main" id="{12146126-8834-D005-C819-C248AFF1480E}"/>
                </a:ext>
              </a:extLst>
            </p:cNvPr>
            <p:cNvSpPr/>
            <p:nvPr/>
          </p:nvSpPr>
          <p:spPr>
            <a:xfrm>
              <a:off x="4691350" y="2421550"/>
              <a:ext cx="151825" cy="158450"/>
            </a:xfrm>
            <a:custGeom>
              <a:avLst/>
              <a:gdLst/>
              <a:ahLst/>
              <a:cxnLst/>
              <a:rect l="l" t="t" r="r" b="b"/>
              <a:pathLst>
                <a:path w="6073" h="6338" extrusionOk="0">
                  <a:moveTo>
                    <a:pt x="4381" y="232"/>
                  </a:moveTo>
                  <a:cubicBezTo>
                    <a:pt x="4418" y="232"/>
                    <a:pt x="4454" y="235"/>
                    <a:pt x="4489" y="239"/>
                  </a:cubicBezTo>
                  <a:lnTo>
                    <a:pt x="3715" y="1370"/>
                  </a:lnTo>
                  <a:cubicBezTo>
                    <a:pt x="3624" y="1337"/>
                    <a:pt x="3528" y="1319"/>
                    <a:pt x="3432" y="1319"/>
                  </a:cubicBezTo>
                  <a:cubicBezTo>
                    <a:pt x="3352" y="1319"/>
                    <a:pt x="3272" y="1331"/>
                    <a:pt x="3191" y="1358"/>
                  </a:cubicBezTo>
                  <a:lnTo>
                    <a:pt x="1298" y="1989"/>
                  </a:lnTo>
                  <a:lnTo>
                    <a:pt x="1239" y="1822"/>
                  </a:lnTo>
                  <a:cubicBezTo>
                    <a:pt x="1191" y="1692"/>
                    <a:pt x="1203" y="1549"/>
                    <a:pt x="1251" y="1430"/>
                  </a:cubicBezTo>
                  <a:lnTo>
                    <a:pt x="1417" y="1203"/>
                  </a:lnTo>
                  <a:cubicBezTo>
                    <a:pt x="1477" y="1168"/>
                    <a:pt x="1536" y="1120"/>
                    <a:pt x="1608" y="1108"/>
                  </a:cubicBezTo>
                  <a:lnTo>
                    <a:pt x="4191" y="263"/>
                  </a:lnTo>
                  <a:cubicBezTo>
                    <a:pt x="4252" y="240"/>
                    <a:pt x="4317" y="232"/>
                    <a:pt x="4381" y="232"/>
                  </a:cubicBezTo>
                  <a:close/>
                  <a:moveTo>
                    <a:pt x="1001" y="1787"/>
                  </a:moveTo>
                  <a:cubicBezTo>
                    <a:pt x="1001" y="1822"/>
                    <a:pt x="1012" y="1846"/>
                    <a:pt x="1012" y="1882"/>
                  </a:cubicBezTo>
                  <a:lnTo>
                    <a:pt x="1072" y="2049"/>
                  </a:lnTo>
                  <a:lnTo>
                    <a:pt x="739" y="2168"/>
                  </a:lnTo>
                  <a:lnTo>
                    <a:pt x="1001" y="1787"/>
                  </a:lnTo>
                  <a:close/>
                  <a:moveTo>
                    <a:pt x="4703" y="310"/>
                  </a:moveTo>
                  <a:cubicBezTo>
                    <a:pt x="4787" y="406"/>
                    <a:pt x="4858" y="501"/>
                    <a:pt x="4882" y="620"/>
                  </a:cubicBezTo>
                  <a:lnTo>
                    <a:pt x="5739" y="3192"/>
                  </a:lnTo>
                  <a:cubicBezTo>
                    <a:pt x="5763" y="3275"/>
                    <a:pt x="5763" y="3382"/>
                    <a:pt x="5751" y="3477"/>
                  </a:cubicBezTo>
                  <a:lnTo>
                    <a:pt x="5513" y="3823"/>
                  </a:lnTo>
                  <a:cubicBezTo>
                    <a:pt x="5465" y="3858"/>
                    <a:pt x="5418" y="3882"/>
                    <a:pt x="5382" y="3906"/>
                  </a:cubicBezTo>
                  <a:lnTo>
                    <a:pt x="4906" y="4049"/>
                  </a:lnTo>
                  <a:lnTo>
                    <a:pt x="4191" y="1846"/>
                  </a:lnTo>
                  <a:cubicBezTo>
                    <a:pt x="4120" y="1680"/>
                    <a:pt x="4037" y="1561"/>
                    <a:pt x="3918" y="1465"/>
                  </a:cubicBezTo>
                  <a:lnTo>
                    <a:pt x="4703" y="310"/>
                  </a:lnTo>
                  <a:close/>
                  <a:moveTo>
                    <a:pt x="5287" y="4168"/>
                  </a:moveTo>
                  <a:lnTo>
                    <a:pt x="5049" y="4525"/>
                  </a:lnTo>
                  <a:cubicBezTo>
                    <a:pt x="5049" y="4501"/>
                    <a:pt x="5037" y="4466"/>
                    <a:pt x="5013" y="4442"/>
                  </a:cubicBezTo>
                  <a:lnTo>
                    <a:pt x="4977" y="4275"/>
                  </a:lnTo>
                  <a:lnTo>
                    <a:pt x="5287" y="4168"/>
                  </a:lnTo>
                  <a:close/>
                  <a:moveTo>
                    <a:pt x="3435" y="1540"/>
                  </a:moveTo>
                  <a:cubicBezTo>
                    <a:pt x="3668" y="1540"/>
                    <a:pt x="3880" y="1694"/>
                    <a:pt x="3965" y="1930"/>
                  </a:cubicBezTo>
                  <a:lnTo>
                    <a:pt x="4680" y="4132"/>
                  </a:lnTo>
                  <a:lnTo>
                    <a:pt x="2786" y="4751"/>
                  </a:lnTo>
                  <a:cubicBezTo>
                    <a:pt x="2727" y="4774"/>
                    <a:pt x="2667" y="4784"/>
                    <a:pt x="2607" y="4784"/>
                  </a:cubicBezTo>
                  <a:cubicBezTo>
                    <a:pt x="2377" y="4784"/>
                    <a:pt x="2160" y="4630"/>
                    <a:pt x="2084" y="4394"/>
                  </a:cubicBezTo>
                  <a:lnTo>
                    <a:pt x="1358" y="2192"/>
                  </a:lnTo>
                  <a:lnTo>
                    <a:pt x="3251" y="1572"/>
                  </a:lnTo>
                  <a:cubicBezTo>
                    <a:pt x="3312" y="1550"/>
                    <a:pt x="3374" y="1540"/>
                    <a:pt x="3435" y="1540"/>
                  </a:cubicBezTo>
                  <a:close/>
                  <a:moveTo>
                    <a:pt x="1155" y="2287"/>
                  </a:moveTo>
                  <a:lnTo>
                    <a:pt x="1870" y="4489"/>
                  </a:lnTo>
                  <a:cubicBezTo>
                    <a:pt x="1929" y="4668"/>
                    <a:pt x="2048" y="4811"/>
                    <a:pt x="2191" y="4906"/>
                  </a:cubicBezTo>
                  <a:lnTo>
                    <a:pt x="1358" y="6013"/>
                  </a:lnTo>
                  <a:cubicBezTo>
                    <a:pt x="1274" y="5930"/>
                    <a:pt x="1191" y="5835"/>
                    <a:pt x="1167" y="5716"/>
                  </a:cubicBezTo>
                  <a:lnTo>
                    <a:pt x="322" y="3144"/>
                  </a:lnTo>
                  <a:cubicBezTo>
                    <a:pt x="274" y="3001"/>
                    <a:pt x="286" y="2846"/>
                    <a:pt x="346" y="2727"/>
                  </a:cubicBezTo>
                  <a:lnTo>
                    <a:pt x="453" y="2584"/>
                  </a:lnTo>
                  <a:cubicBezTo>
                    <a:pt x="512" y="2525"/>
                    <a:pt x="584" y="2454"/>
                    <a:pt x="679" y="2430"/>
                  </a:cubicBezTo>
                  <a:lnTo>
                    <a:pt x="1155" y="2287"/>
                  </a:lnTo>
                  <a:close/>
                  <a:moveTo>
                    <a:pt x="4763" y="4347"/>
                  </a:moveTo>
                  <a:lnTo>
                    <a:pt x="4822" y="4513"/>
                  </a:lnTo>
                  <a:cubicBezTo>
                    <a:pt x="4930" y="4811"/>
                    <a:pt x="4763" y="5121"/>
                    <a:pt x="4465" y="5228"/>
                  </a:cubicBezTo>
                  <a:lnTo>
                    <a:pt x="1870" y="6073"/>
                  </a:lnTo>
                  <a:cubicBezTo>
                    <a:pt x="1809" y="6096"/>
                    <a:pt x="1744" y="6104"/>
                    <a:pt x="1683" y="6104"/>
                  </a:cubicBezTo>
                  <a:cubicBezTo>
                    <a:pt x="1648" y="6104"/>
                    <a:pt x="1614" y="6101"/>
                    <a:pt x="1584" y="6097"/>
                  </a:cubicBezTo>
                  <a:lnTo>
                    <a:pt x="2417" y="4990"/>
                  </a:lnTo>
                  <a:cubicBezTo>
                    <a:pt x="2485" y="5012"/>
                    <a:pt x="2555" y="5024"/>
                    <a:pt x="2626" y="5024"/>
                  </a:cubicBezTo>
                  <a:cubicBezTo>
                    <a:pt x="2706" y="5024"/>
                    <a:pt x="2788" y="5009"/>
                    <a:pt x="2870" y="4978"/>
                  </a:cubicBezTo>
                  <a:lnTo>
                    <a:pt x="4763" y="4347"/>
                  </a:lnTo>
                  <a:close/>
                  <a:moveTo>
                    <a:pt x="4342" y="1"/>
                  </a:moveTo>
                  <a:cubicBezTo>
                    <a:pt x="4265" y="1"/>
                    <a:pt x="4186" y="12"/>
                    <a:pt x="4108" y="37"/>
                  </a:cubicBezTo>
                  <a:lnTo>
                    <a:pt x="1536" y="882"/>
                  </a:lnTo>
                  <a:cubicBezTo>
                    <a:pt x="1310" y="953"/>
                    <a:pt x="1155" y="1120"/>
                    <a:pt x="1060" y="1334"/>
                  </a:cubicBezTo>
                  <a:lnTo>
                    <a:pt x="286" y="2418"/>
                  </a:lnTo>
                  <a:cubicBezTo>
                    <a:pt x="96" y="2620"/>
                    <a:pt x="0" y="2918"/>
                    <a:pt x="108" y="3216"/>
                  </a:cubicBezTo>
                  <a:lnTo>
                    <a:pt x="953" y="5799"/>
                  </a:lnTo>
                  <a:cubicBezTo>
                    <a:pt x="1068" y="6133"/>
                    <a:pt x="1374" y="6338"/>
                    <a:pt x="1706" y="6338"/>
                  </a:cubicBezTo>
                  <a:cubicBezTo>
                    <a:pt x="1787" y="6338"/>
                    <a:pt x="1871" y="6325"/>
                    <a:pt x="1953" y="6299"/>
                  </a:cubicBezTo>
                  <a:lnTo>
                    <a:pt x="4525" y="5454"/>
                  </a:lnTo>
                  <a:cubicBezTo>
                    <a:pt x="4715" y="5394"/>
                    <a:pt x="4870" y="5263"/>
                    <a:pt x="4977" y="5097"/>
                  </a:cubicBezTo>
                  <a:lnTo>
                    <a:pt x="5692" y="4013"/>
                  </a:lnTo>
                  <a:cubicBezTo>
                    <a:pt x="5954" y="3811"/>
                    <a:pt x="6073" y="3454"/>
                    <a:pt x="5954" y="3132"/>
                  </a:cubicBezTo>
                  <a:lnTo>
                    <a:pt x="5108" y="560"/>
                  </a:lnTo>
                  <a:cubicBezTo>
                    <a:pt x="5002" y="221"/>
                    <a:pt x="4682" y="1"/>
                    <a:pt x="43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896;p63">
              <a:extLst>
                <a:ext uri="{FF2B5EF4-FFF2-40B4-BE49-F238E27FC236}">
                  <a16:creationId xmlns:a16="http://schemas.microsoft.com/office/drawing/2014/main" id="{BFC74EC9-C744-A62E-9E85-F7FFD252E94C}"/>
                </a:ext>
              </a:extLst>
            </p:cNvPr>
            <p:cNvSpPr/>
            <p:nvPr/>
          </p:nvSpPr>
          <p:spPr>
            <a:xfrm>
              <a:off x="4849700" y="2363200"/>
              <a:ext cx="142000" cy="135800"/>
            </a:xfrm>
            <a:custGeom>
              <a:avLst/>
              <a:gdLst/>
              <a:ahLst/>
              <a:cxnLst/>
              <a:rect l="l" t="t" r="r" b="b"/>
              <a:pathLst>
                <a:path w="5680" h="5432" extrusionOk="0">
                  <a:moveTo>
                    <a:pt x="4418" y="847"/>
                  </a:moveTo>
                  <a:lnTo>
                    <a:pt x="4775" y="1132"/>
                  </a:lnTo>
                  <a:lnTo>
                    <a:pt x="4775" y="1132"/>
                  </a:lnTo>
                  <a:lnTo>
                    <a:pt x="4418" y="1120"/>
                  </a:lnTo>
                  <a:lnTo>
                    <a:pt x="4418" y="942"/>
                  </a:lnTo>
                  <a:cubicBezTo>
                    <a:pt x="4430" y="906"/>
                    <a:pt x="4430" y="882"/>
                    <a:pt x="4418" y="847"/>
                  </a:cubicBezTo>
                  <a:close/>
                  <a:moveTo>
                    <a:pt x="953" y="216"/>
                  </a:moveTo>
                  <a:lnTo>
                    <a:pt x="3656" y="346"/>
                  </a:lnTo>
                  <a:cubicBezTo>
                    <a:pt x="3727" y="346"/>
                    <a:pt x="3811" y="358"/>
                    <a:pt x="3870" y="394"/>
                  </a:cubicBezTo>
                  <a:lnTo>
                    <a:pt x="4072" y="549"/>
                  </a:lnTo>
                  <a:cubicBezTo>
                    <a:pt x="4144" y="656"/>
                    <a:pt x="4192" y="775"/>
                    <a:pt x="4192" y="930"/>
                  </a:cubicBezTo>
                  <a:lnTo>
                    <a:pt x="4192" y="1108"/>
                  </a:lnTo>
                  <a:lnTo>
                    <a:pt x="2215" y="1013"/>
                  </a:lnTo>
                  <a:cubicBezTo>
                    <a:pt x="2199" y="1012"/>
                    <a:pt x="2183" y="1012"/>
                    <a:pt x="2167" y="1012"/>
                  </a:cubicBezTo>
                  <a:cubicBezTo>
                    <a:pt x="1997" y="1012"/>
                    <a:pt x="1845" y="1070"/>
                    <a:pt x="1703" y="1168"/>
                  </a:cubicBezTo>
                  <a:lnTo>
                    <a:pt x="655" y="287"/>
                  </a:lnTo>
                  <a:cubicBezTo>
                    <a:pt x="739" y="239"/>
                    <a:pt x="846" y="216"/>
                    <a:pt x="953" y="216"/>
                  </a:cubicBezTo>
                  <a:close/>
                  <a:moveTo>
                    <a:pt x="465" y="454"/>
                  </a:moveTo>
                  <a:lnTo>
                    <a:pt x="1548" y="1347"/>
                  </a:lnTo>
                  <a:cubicBezTo>
                    <a:pt x="1453" y="1466"/>
                    <a:pt x="1394" y="1620"/>
                    <a:pt x="1382" y="1787"/>
                  </a:cubicBezTo>
                  <a:lnTo>
                    <a:pt x="1275" y="4097"/>
                  </a:lnTo>
                  <a:lnTo>
                    <a:pt x="763" y="4085"/>
                  </a:lnTo>
                  <a:cubicBezTo>
                    <a:pt x="703" y="4085"/>
                    <a:pt x="667" y="4061"/>
                    <a:pt x="620" y="4049"/>
                  </a:cubicBezTo>
                  <a:lnTo>
                    <a:pt x="286" y="3764"/>
                  </a:lnTo>
                  <a:cubicBezTo>
                    <a:pt x="251" y="3680"/>
                    <a:pt x="227" y="3585"/>
                    <a:pt x="227" y="3490"/>
                  </a:cubicBezTo>
                  <a:lnTo>
                    <a:pt x="346" y="775"/>
                  </a:lnTo>
                  <a:cubicBezTo>
                    <a:pt x="370" y="656"/>
                    <a:pt x="417" y="537"/>
                    <a:pt x="465" y="454"/>
                  </a:cubicBezTo>
                  <a:close/>
                  <a:moveTo>
                    <a:pt x="2182" y="1251"/>
                  </a:moveTo>
                  <a:cubicBezTo>
                    <a:pt x="2189" y="1251"/>
                    <a:pt x="2196" y="1251"/>
                    <a:pt x="2203" y="1251"/>
                  </a:cubicBezTo>
                  <a:lnTo>
                    <a:pt x="4180" y="1347"/>
                  </a:lnTo>
                  <a:lnTo>
                    <a:pt x="4072" y="3645"/>
                  </a:lnTo>
                  <a:cubicBezTo>
                    <a:pt x="4072" y="3951"/>
                    <a:pt x="3834" y="4182"/>
                    <a:pt x="3533" y="4182"/>
                  </a:cubicBezTo>
                  <a:cubicBezTo>
                    <a:pt x="3519" y="4182"/>
                    <a:pt x="3504" y="4181"/>
                    <a:pt x="3489" y="4180"/>
                  </a:cubicBezTo>
                  <a:lnTo>
                    <a:pt x="1513" y="4097"/>
                  </a:lnTo>
                  <a:lnTo>
                    <a:pt x="1620" y="1787"/>
                  </a:lnTo>
                  <a:cubicBezTo>
                    <a:pt x="1631" y="1485"/>
                    <a:pt x="1893" y="1251"/>
                    <a:pt x="2182" y="1251"/>
                  </a:cubicBezTo>
                  <a:close/>
                  <a:moveTo>
                    <a:pt x="929" y="4299"/>
                  </a:moveTo>
                  <a:lnTo>
                    <a:pt x="1263" y="4323"/>
                  </a:lnTo>
                  <a:lnTo>
                    <a:pt x="1263" y="4502"/>
                  </a:lnTo>
                  <a:lnTo>
                    <a:pt x="1263" y="4585"/>
                  </a:lnTo>
                  <a:lnTo>
                    <a:pt x="929" y="4299"/>
                  </a:lnTo>
                  <a:close/>
                  <a:moveTo>
                    <a:pt x="4418" y="1347"/>
                  </a:moveTo>
                  <a:lnTo>
                    <a:pt x="4918" y="1359"/>
                  </a:lnTo>
                  <a:cubicBezTo>
                    <a:pt x="5013" y="1359"/>
                    <a:pt x="5096" y="1382"/>
                    <a:pt x="5180" y="1430"/>
                  </a:cubicBezTo>
                  <a:lnTo>
                    <a:pt x="5323" y="1549"/>
                  </a:lnTo>
                  <a:cubicBezTo>
                    <a:pt x="5418" y="1656"/>
                    <a:pt x="5477" y="1787"/>
                    <a:pt x="5454" y="1942"/>
                  </a:cubicBezTo>
                  <a:lnTo>
                    <a:pt x="5335" y="4645"/>
                  </a:lnTo>
                  <a:cubicBezTo>
                    <a:pt x="5323" y="4799"/>
                    <a:pt x="5275" y="4895"/>
                    <a:pt x="5204" y="4990"/>
                  </a:cubicBezTo>
                  <a:lnTo>
                    <a:pt x="4108" y="4145"/>
                  </a:lnTo>
                  <a:cubicBezTo>
                    <a:pt x="4227" y="4002"/>
                    <a:pt x="4299" y="3847"/>
                    <a:pt x="4311" y="3645"/>
                  </a:cubicBezTo>
                  <a:lnTo>
                    <a:pt x="4418" y="1347"/>
                  </a:lnTo>
                  <a:close/>
                  <a:moveTo>
                    <a:pt x="3930" y="4299"/>
                  </a:moveTo>
                  <a:lnTo>
                    <a:pt x="5025" y="5157"/>
                  </a:lnTo>
                  <a:cubicBezTo>
                    <a:pt x="4953" y="5188"/>
                    <a:pt x="4872" y="5218"/>
                    <a:pt x="4782" y="5218"/>
                  </a:cubicBezTo>
                  <a:cubicBezTo>
                    <a:pt x="4768" y="5218"/>
                    <a:pt x="4754" y="5218"/>
                    <a:pt x="4739" y="5216"/>
                  </a:cubicBezTo>
                  <a:lnTo>
                    <a:pt x="2037" y="5097"/>
                  </a:lnTo>
                  <a:cubicBezTo>
                    <a:pt x="1727" y="5073"/>
                    <a:pt x="1477" y="4811"/>
                    <a:pt x="1501" y="4514"/>
                  </a:cubicBezTo>
                  <a:lnTo>
                    <a:pt x="1501" y="4335"/>
                  </a:lnTo>
                  <a:lnTo>
                    <a:pt x="3477" y="4418"/>
                  </a:lnTo>
                  <a:cubicBezTo>
                    <a:pt x="3644" y="4418"/>
                    <a:pt x="3787" y="4395"/>
                    <a:pt x="3930" y="4299"/>
                  </a:cubicBezTo>
                  <a:close/>
                  <a:moveTo>
                    <a:pt x="942" y="1"/>
                  </a:moveTo>
                  <a:cubicBezTo>
                    <a:pt x="500" y="1"/>
                    <a:pt x="143" y="342"/>
                    <a:pt x="132" y="763"/>
                  </a:cubicBezTo>
                  <a:lnTo>
                    <a:pt x="12" y="3466"/>
                  </a:lnTo>
                  <a:cubicBezTo>
                    <a:pt x="1" y="3811"/>
                    <a:pt x="203" y="4121"/>
                    <a:pt x="513" y="4240"/>
                  </a:cubicBezTo>
                  <a:lnTo>
                    <a:pt x="1501" y="5085"/>
                  </a:lnTo>
                  <a:cubicBezTo>
                    <a:pt x="1632" y="5228"/>
                    <a:pt x="1810" y="5311"/>
                    <a:pt x="2025" y="5311"/>
                  </a:cubicBezTo>
                  <a:lnTo>
                    <a:pt x="4727" y="5430"/>
                  </a:lnTo>
                  <a:cubicBezTo>
                    <a:pt x="4741" y="5431"/>
                    <a:pt x="4755" y="5432"/>
                    <a:pt x="4769" y="5432"/>
                  </a:cubicBezTo>
                  <a:cubicBezTo>
                    <a:pt x="5180" y="5432"/>
                    <a:pt x="5537" y="5095"/>
                    <a:pt x="5549" y="4668"/>
                  </a:cubicBezTo>
                  <a:lnTo>
                    <a:pt x="5668" y="1966"/>
                  </a:lnTo>
                  <a:cubicBezTo>
                    <a:pt x="5680" y="1668"/>
                    <a:pt x="5513" y="1382"/>
                    <a:pt x="5275" y="1251"/>
                  </a:cubicBezTo>
                  <a:lnTo>
                    <a:pt x="4251" y="418"/>
                  </a:lnTo>
                  <a:cubicBezTo>
                    <a:pt x="4120" y="251"/>
                    <a:pt x="3906" y="132"/>
                    <a:pt x="3668" y="120"/>
                  </a:cubicBezTo>
                  <a:lnTo>
                    <a:pt x="965" y="1"/>
                  </a:lnTo>
                  <a:cubicBezTo>
                    <a:pt x="957" y="1"/>
                    <a:pt x="950" y="1"/>
                    <a:pt x="9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897;p63">
              <a:extLst>
                <a:ext uri="{FF2B5EF4-FFF2-40B4-BE49-F238E27FC236}">
                  <a16:creationId xmlns:a16="http://schemas.microsoft.com/office/drawing/2014/main" id="{F87A149A-760C-79A6-86F8-71BD2042BBA4}"/>
                </a:ext>
              </a:extLst>
            </p:cNvPr>
            <p:cNvSpPr/>
            <p:nvPr/>
          </p:nvSpPr>
          <p:spPr>
            <a:xfrm>
              <a:off x="4805350" y="2575725"/>
              <a:ext cx="142000" cy="135775"/>
            </a:xfrm>
            <a:custGeom>
              <a:avLst/>
              <a:gdLst/>
              <a:ahLst/>
              <a:cxnLst/>
              <a:rect l="l" t="t" r="r" b="b"/>
              <a:pathLst>
                <a:path w="5680" h="5431" extrusionOk="0">
                  <a:moveTo>
                    <a:pt x="4418" y="835"/>
                  </a:moveTo>
                  <a:lnTo>
                    <a:pt x="4775" y="1120"/>
                  </a:lnTo>
                  <a:lnTo>
                    <a:pt x="4775" y="1120"/>
                  </a:lnTo>
                  <a:lnTo>
                    <a:pt x="4418" y="1097"/>
                  </a:lnTo>
                  <a:lnTo>
                    <a:pt x="4418" y="918"/>
                  </a:lnTo>
                  <a:lnTo>
                    <a:pt x="4418" y="835"/>
                  </a:lnTo>
                  <a:close/>
                  <a:moveTo>
                    <a:pt x="953" y="204"/>
                  </a:moveTo>
                  <a:lnTo>
                    <a:pt x="3656" y="347"/>
                  </a:lnTo>
                  <a:cubicBezTo>
                    <a:pt x="3727" y="347"/>
                    <a:pt x="3811" y="358"/>
                    <a:pt x="3870" y="382"/>
                  </a:cubicBezTo>
                  <a:lnTo>
                    <a:pt x="4072" y="549"/>
                  </a:lnTo>
                  <a:cubicBezTo>
                    <a:pt x="4156" y="656"/>
                    <a:pt x="4192" y="775"/>
                    <a:pt x="4192" y="918"/>
                  </a:cubicBezTo>
                  <a:lnTo>
                    <a:pt x="4192" y="1097"/>
                  </a:lnTo>
                  <a:lnTo>
                    <a:pt x="2215" y="1013"/>
                  </a:lnTo>
                  <a:cubicBezTo>
                    <a:pt x="2199" y="1012"/>
                    <a:pt x="2183" y="1012"/>
                    <a:pt x="2167" y="1012"/>
                  </a:cubicBezTo>
                  <a:cubicBezTo>
                    <a:pt x="1996" y="1012"/>
                    <a:pt x="1846" y="1069"/>
                    <a:pt x="1715" y="1156"/>
                  </a:cubicBezTo>
                  <a:lnTo>
                    <a:pt x="655" y="287"/>
                  </a:lnTo>
                  <a:cubicBezTo>
                    <a:pt x="739" y="239"/>
                    <a:pt x="846" y="204"/>
                    <a:pt x="953" y="204"/>
                  </a:cubicBezTo>
                  <a:close/>
                  <a:moveTo>
                    <a:pt x="477" y="442"/>
                  </a:moveTo>
                  <a:lnTo>
                    <a:pt x="1548" y="1335"/>
                  </a:lnTo>
                  <a:cubicBezTo>
                    <a:pt x="1453" y="1454"/>
                    <a:pt x="1394" y="1621"/>
                    <a:pt x="1382" y="1787"/>
                  </a:cubicBezTo>
                  <a:lnTo>
                    <a:pt x="1274" y="4097"/>
                  </a:lnTo>
                  <a:lnTo>
                    <a:pt x="774" y="4073"/>
                  </a:lnTo>
                  <a:cubicBezTo>
                    <a:pt x="715" y="4073"/>
                    <a:pt x="667" y="4061"/>
                    <a:pt x="620" y="4049"/>
                  </a:cubicBezTo>
                  <a:lnTo>
                    <a:pt x="298" y="3764"/>
                  </a:lnTo>
                  <a:cubicBezTo>
                    <a:pt x="251" y="3680"/>
                    <a:pt x="239" y="3585"/>
                    <a:pt x="239" y="3478"/>
                  </a:cubicBezTo>
                  <a:lnTo>
                    <a:pt x="358" y="775"/>
                  </a:lnTo>
                  <a:cubicBezTo>
                    <a:pt x="358" y="644"/>
                    <a:pt x="405" y="537"/>
                    <a:pt x="477" y="442"/>
                  </a:cubicBezTo>
                  <a:close/>
                  <a:moveTo>
                    <a:pt x="2182" y="1251"/>
                  </a:moveTo>
                  <a:cubicBezTo>
                    <a:pt x="2189" y="1251"/>
                    <a:pt x="2196" y="1251"/>
                    <a:pt x="2203" y="1251"/>
                  </a:cubicBezTo>
                  <a:lnTo>
                    <a:pt x="4180" y="1335"/>
                  </a:lnTo>
                  <a:lnTo>
                    <a:pt x="4072" y="3645"/>
                  </a:lnTo>
                  <a:cubicBezTo>
                    <a:pt x="4061" y="3935"/>
                    <a:pt x="3822" y="4181"/>
                    <a:pt x="3522" y="4181"/>
                  </a:cubicBezTo>
                  <a:cubicBezTo>
                    <a:pt x="3515" y="4181"/>
                    <a:pt x="3508" y="4181"/>
                    <a:pt x="3501" y="4180"/>
                  </a:cubicBezTo>
                  <a:lnTo>
                    <a:pt x="1513" y="4097"/>
                  </a:lnTo>
                  <a:lnTo>
                    <a:pt x="1620" y="1787"/>
                  </a:lnTo>
                  <a:cubicBezTo>
                    <a:pt x="1631" y="1485"/>
                    <a:pt x="1893" y="1251"/>
                    <a:pt x="2182" y="1251"/>
                  </a:cubicBezTo>
                  <a:close/>
                  <a:moveTo>
                    <a:pt x="941" y="4299"/>
                  </a:moveTo>
                  <a:lnTo>
                    <a:pt x="1263" y="4311"/>
                  </a:lnTo>
                  <a:lnTo>
                    <a:pt x="1263" y="4490"/>
                  </a:lnTo>
                  <a:lnTo>
                    <a:pt x="1263" y="4585"/>
                  </a:lnTo>
                  <a:lnTo>
                    <a:pt x="941" y="4299"/>
                  </a:lnTo>
                  <a:close/>
                  <a:moveTo>
                    <a:pt x="4418" y="1335"/>
                  </a:moveTo>
                  <a:lnTo>
                    <a:pt x="4930" y="1359"/>
                  </a:lnTo>
                  <a:cubicBezTo>
                    <a:pt x="5013" y="1359"/>
                    <a:pt x="5108" y="1382"/>
                    <a:pt x="5180" y="1430"/>
                  </a:cubicBezTo>
                  <a:lnTo>
                    <a:pt x="5323" y="1549"/>
                  </a:lnTo>
                  <a:cubicBezTo>
                    <a:pt x="5418" y="1656"/>
                    <a:pt x="5477" y="1787"/>
                    <a:pt x="5465" y="1930"/>
                  </a:cubicBezTo>
                  <a:lnTo>
                    <a:pt x="5346" y="4645"/>
                  </a:lnTo>
                  <a:cubicBezTo>
                    <a:pt x="5323" y="4776"/>
                    <a:pt x="5287" y="4895"/>
                    <a:pt x="5204" y="4990"/>
                  </a:cubicBezTo>
                  <a:lnTo>
                    <a:pt x="4108" y="4133"/>
                  </a:lnTo>
                  <a:cubicBezTo>
                    <a:pt x="4227" y="4002"/>
                    <a:pt x="4299" y="3835"/>
                    <a:pt x="4311" y="3645"/>
                  </a:cubicBezTo>
                  <a:lnTo>
                    <a:pt x="4418" y="1335"/>
                  </a:lnTo>
                  <a:close/>
                  <a:moveTo>
                    <a:pt x="3930" y="4299"/>
                  </a:moveTo>
                  <a:lnTo>
                    <a:pt x="5025" y="5145"/>
                  </a:lnTo>
                  <a:cubicBezTo>
                    <a:pt x="4960" y="5182"/>
                    <a:pt x="4888" y="5212"/>
                    <a:pt x="4814" y="5212"/>
                  </a:cubicBezTo>
                  <a:cubicBezTo>
                    <a:pt x="4793" y="5212"/>
                    <a:pt x="4772" y="5210"/>
                    <a:pt x="4751" y="5204"/>
                  </a:cubicBezTo>
                  <a:lnTo>
                    <a:pt x="2036" y="5085"/>
                  </a:lnTo>
                  <a:cubicBezTo>
                    <a:pt x="1727" y="5073"/>
                    <a:pt x="1489" y="4811"/>
                    <a:pt x="1501" y="4514"/>
                  </a:cubicBezTo>
                  <a:lnTo>
                    <a:pt x="1501" y="4335"/>
                  </a:lnTo>
                  <a:lnTo>
                    <a:pt x="3477" y="4418"/>
                  </a:lnTo>
                  <a:cubicBezTo>
                    <a:pt x="3644" y="4418"/>
                    <a:pt x="3799" y="4395"/>
                    <a:pt x="3930" y="4299"/>
                  </a:cubicBezTo>
                  <a:close/>
                  <a:moveTo>
                    <a:pt x="941" y="1"/>
                  </a:moveTo>
                  <a:cubicBezTo>
                    <a:pt x="511" y="1"/>
                    <a:pt x="143" y="319"/>
                    <a:pt x="131" y="763"/>
                  </a:cubicBezTo>
                  <a:lnTo>
                    <a:pt x="12" y="3466"/>
                  </a:lnTo>
                  <a:cubicBezTo>
                    <a:pt x="1" y="3811"/>
                    <a:pt x="203" y="4121"/>
                    <a:pt x="524" y="4240"/>
                  </a:cubicBezTo>
                  <a:lnTo>
                    <a:pt x="1501" y="5085"/>
                  </a:lnTo>
                  <a:cubicBezTo>
                    <a:pt x="1632" y="5216"/>
                    <a:pt x="1810" y="5311"/>
                    <a:pt x="2025" y="5311"/>
                  </a:cubicBezTo>
                  <a:lnTo>
                    <a:pt x="4727" y="5431"/>
                  </a:lnTo>
                  <a:cubicBezTo>
                    <a:pt x="4735" y="5431"/>
                    <a:pt x="4743" y="5431"/>
                    <a:pt x="4750" y="5431"/>
                  </a:cubicBezTo>
                  <a:cubicBezTo>
                    <a:pt x="5181" y="5431"/>
                    <a:pt x="5537" y="5101"/>
                    <a:pt x="5549" y="4669"/>
                  </a:cubicBezTo>
                  <a:lnTo>
                    <a:pt x="5668" y="1966"/>
                  </a:lnTo>
                  <a:cubicBezTo>
                    <a:pt x="5680" y="1668"/>
                    <a:pt x="5525" y="1382"/>
                    <a:pt x="5287" y="1251"/>
                  </a:cubicBezTo>
                  <a:lnTo>
                    <a:pt x="4251" y="418"/>
                  </a:lnTo>
                  <a:cubicBezTo>
                    <a:pt x="4120" y="251"/>
                    <a:pt x="3918" y="132"/>
                    <a:pt x="3680" y="120"/>
                  </a:cubicBezTo>
                  <a:lnTo>
                    <a:pt x="965" y="1"/>
                  </a:lnTo>
                  <a:cubicBezTo>
                    <a:pt x="957" y="1"/>
                    <a:pt x="949" y="1"/>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898;p63">
              <a:extLst>
                <a:ext uri="{FF2B5EF4-FFF2-40B4-BE49-F238E27FC236}">
                  <a16:creationId xmlns:a16="http://schemas.microsoft.com/office/drawing/2014/main" id="{BEDBBB3E-D92A-244B-C8B7-6831AC16BB83}"/>
                </a:ext>
              </a:extLst>
            </p:cNvPr>
            <p:cNvSpPr/>
            <p:nvPr/>
          </p:nvSpPr>
          <p:spPr>
            <a:xfrm>
              <a:off x="4687775" y="2262900"/>
              <a:ext cx="16100" cy="78925"/>
            </a:xfrm>
            <a:custGeom>
              <a:avLst/>
              <a:gdLst/>
              <a:ahLst/>
              <a:cxnLst/>
              <a:rect l="l" t="t" r="r" b="b"/>
              <a:pathLst>
                <a:path w="644" h="3157" extrusionOk="0">
                  <a:moveTo>
                    <a:pt x="112" y="0"/>
                  </a:moveTo>
                  <a:cubicBezTo>
                    <a:pt x="111" y="0"/>
                    <a:pt x="109" y="0"/>
                    <a:pt x="108" y="1"/>
                  </a:cubicBezTo>
                  <a:cubicBezTo>
                    <a:pt x="1" y="13"/>
                    <a:pt x="1" y="727"/>
                    <a:pt x="120" y="1608"/>
                  </a:cubicBezTo>
                  <a:cubicBezTo>
                    <a:pt x="238" y="2458"/>
                    <a:pt x="414" y="3156"/>
                    <a:pt x="533" y="3156"/>
                  </a:cubicBezTo>
                  <a:cubicBezTo>
                    <a:pt x="534" y="3156"/>
                    <a:pt x="535" y="3156"/>
                    <a:pt x="536" y="3156"/>
                  </a:cubicBezTo>
                  <a:cubicBezTo>
                    <a:pt x="643" y="3132"/>
                    <a:pt x="643" y="2418"/>
                    <a:pt x="524" y="1549"/>
                  </a:cubicBezTo>
                  <a:cubicBezTo>
                    <a:pt x="407" y="694"/>
                    <a:pt x="210" y="0"/>
                    <a:pt x="11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899;p63">
              <a:extLst>
                <a:ext uri="{FF2B5EF4-FFF2-40B4-BE49-F238E27FC236}">
                  <a16:creationId xmlns:a16="http://schemas.microsoft.com/office/drawing/2014/main" id="{A3FC3147-F831-5664-70DD-C9F251194974}"/>
                </a:ext>
              </a:extLst>
            </p:cNvPr>
            <p:cNvSpPr/>
            <p:nvPr/>
          </p:nvSpPr>
          <p:spPr>
            <a:xfrm>
              <a:off x="4919950" y="2230750"/>
              <a:ext cx="16100" cy="78925"/>
            </a:xfrm>
            <a:custGeom>
              <a:avLst/>
              <a:gdLst/>
              <a:ahLst/>
              <a:cxnLst/>
              <a:rect l="l" t="t" r="r" b="b"/>
              <a:pathLst>
                <a:path w="644" h="3157" extrusionOk="0">
                  <a:moveTo>
                    <a:pt x="110" y="1"/>
                  </a:moveTo>
                  <a:cubicBezTo>
                    <a:pt x="109" y="1"/>
                    <a:pt x="108" y="1"/>
                    <a:pt x="108" y="1"/>
                  </a:cubicBezTo>
                  <a:cubicBezTo>
                    <a:pt x="0" y="13"/>
                    <a:pt x="0" y="727"/>
                    <a:pt x="119" y="1608"/>
                  </a:cubicBezTo>
                  <a:cubicBezTo>
                    <a:pt x="238" y="2470"/>
                    <a:pt x="426" y="3156"/>
                    <a:pt x="533" y="3156"/>
                  </a:cubicBezTo>
                  <a:cubicBezTo>
                    <a:pt x="534" y="3156"/>
                    <a:pt x="535" y="3156"/>
                    <a:pt x="536" y="3156"/>
                  </a:cubicBezTo>
                  <a:cubicBezTo>
                    <a:pt x="643" y="3144"/>
                    <a:pt x="643" y="2430"/>
                    <a:pt x="524" y="1549"/>
                  </a:cubicBezTo>
                  <a:cubicBezTo>
                    <a:pt x="406" y="699"/>
                    <a:pt x="206" y="1"/>
                    <a:pt x="110" y="1"/>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00;p63">
              <a:extLst>
                <a:ext uri="{FF2B5EF4-FFF2-40B4-BE49-F238E27FC236}">
                  <a16:creationId xmlns:a16="http://schemas.microsoft.com/office/drawing/2014/main" id="{416BD90E-78CA-F1B0-0374-6B257E636FF8}"/>
                </a:ext>
              </a:extLst>
            </p:cNvPr>
            <p:cNvSpPr/>
            <p:nvPr/>
          </p:nvSpPr>
          <p:spPr>
            <a:xfrm>
              <a:off x="4741650" y="2277800"/>
              <a:ext cx="142600" cy="85475"/>
            </a:xfrm>
            <a:custGeom>
              <a:avLst/>
              <a:gdLst/>
              <a:ahLst/>
              <a:cxnLst/>
              <a:rect l="l" t="t" r="r" b="b"/>
              <a:pathLst>
                <a:path w="5704" h="3419" extrusionOk="0">
                  <a:moveTo>
                    <a:pt x="5430" y="0"/>
                  </a:moveTo>
                  <a:lnTo>
                    <a:pt x="1" y="750"/>
                  </a:lnTo>
                  <a:cubicBezTo>
                    <a:pt x="1" y="845"/>
                    <a:pt x="12" y="953"/>
                    <a:pt x="36" y="1036"/>
                  </a:cubicBezTo>
                  <a:cubicBezTo>
                    <a:pt x="222" y="2413"/>
                    <a:pt x="1400" y="3418"/>
                    <a:pt x="2771" y="3418"/>
                  </a:cubicBezTo>
                  <a:cubicBezTo>
                    <a:pt x="2894" y="3418"/>
                    <a:pt x="3018" y="3410"/>
                    <a:pt x="3144" y="3393"/>
                  </a:cubicBezTo>
                  <a:cubicBezTo>
                    <a:pt x="4644" y="3179"/>
                    <a:pt x="5704" y="1798"/>
                    <a:pt x="5489" y="274"/>
                  </a:cubicBezTo>
                  <a:cubicBezTo>
                    <a:pt x="5477" y="179"/>
                    <a:pt x="5466" y="83"/>
                    <a:pt x="5430"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01;p63">
              <a:extLst>
                <a:ext uri="{FF2B5EF4-FFF2-40B4-BE49-F238E27FC236}">
                  <a16:creationId xmlns:a16="http://schemas.microsoft.com/office/drawing/2014/main" id="{D4A19580-7B10-D425-93DD-54D807C42EA4}"/>
                </a:ext>
              </a:extLst>
            </p:cNvPr>
            <p:cNvSpPr/>
            <p:nvPr/>
          </p:nvSpPr>
          <p:spPr>
            <a:xfrm>
              <a:off x="4768150" y="2309150"/>
              <a:ext cx="97350" cy="54050"/>
            </a:xfrm>
            <a:custGeom>
              <a:avLst/>
              <a:gdLst/>
              <a:ahLst/>
              <a:cxnLst/>
              <a:rect l="l" t="t" r="r" b="b"/>
              <a:pathLst>
                <a:path w="3894" h="2162" extrusionOk="0">
                  <a:moveTo>
                    <a:pt x="2063" y="0"/>
                  </a:moveTo>
                  <a:cubicBezTo>
                    <a:pt x="1968" y="0"/>
                    <a:pt x="1871" y="7"/>
                    <a:pt x="1774" y="20"/>
                  </a:cubicBezTo>
                  <a:cubicBezTo>
                    <a:pt x="893" y="139"/>
                    <a:pt x="226" y="782"/>
                    <a:pt x="0" y="1580"/>
                  </a:cubicBezTo>
                  <a:cubicBezTo>
                    <a:pt x="472" y="1951"/>
                    <a:pt x="1079" y="2162"/>
                    <a:pt x="1714" y="2162"/>
                  </a:cubicBezTo>
                  <a:cubicBezTo>
                    <a:pt x="1833" y="2162"/>
                    <a:pt x="1952" y="2154"/>
                    <a:pt x="2072" y="2139"/>
                  </a:cubicBezTo>
                  <a:cubicBezTo>
                    <a:pt x="2822" y="2032"/>
                    <a:pt x="3477" y="1616"/>
                    <a:pt x="3894" y="1044"/>
                  </a:cubicBezTo>
                  <a:cubicBezTo>
                    <a:pt x="3513" y="409"/>
                    <a:pt x="2822" y="0"/>
                    <a:pt x="2063" y="0"/>
                  </a:cubicBezTo>
                  <a:close/>
                </a:path>
              </a:pathLst>
            </a:custGeom>
            <a:solidFill>
              <a:srgbClr val="FF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02;p63">
              <a:extLst>
                <a:ext uri="{FF2B5EF4-FFF2-40B4-BE49-F238E27FC236}">
                  <a16:creationId xmlns:a16="http://schemas.microsoft.com/office/drawing/2014/main" id="{414DEC20-C7FD-FACC-156D-CB3794FBAF6E}"/>
                </a:ext>
              </a:extLst>
            </p:cNvPr>
            <p:cNvSpPr/>
            <p:nvPr/>
          </p:nvSpPr>
          <p:spPr>
            <a:xfrm>
              <a:off x="4518700" y="2095950"/>
              <a:ext cx="548600" cy="120175"/>
            </a:xfrm>
            <a:custGeom>
              <a:avLst/>
              <a:gdLst/>
              <a:ahLst/>
              <a:cxnLst/>
              <a:rect l="l" t="t" r="r" b="b"/>
              <a:pathLst>
                <a:path w="21944" h="4807" extrusionOk="0">
                  <a:moveTo>
                    <a:pt x="20832" y="0"/>
                  </a:moveTo>
                  <a:cubicBezTo>
                    <a:pt x="20782" y="0"/>
                    <a:pt x="20732" y="4"/>
                    <a:pt x="20682" y="11"/>
                  </a:cubicBezTo>
                  <a:lnTo>
                    <a:pt x="977" y="2726"/>
                  </a:lnTo>
                  <a:cubicBezTo>
                    <a:pt x="394" y="2809"/>
                    <a:pt x="1" y="3345"/>
                    <a:pt x="84" y="3905"/>
                  </a:cubicBezTo>
                  <a:cubicBezTo>
                    <a:pt x="150" y="4441"/>
                    <a:pt x="608" y="4806"/>
                    <a:pt x="1116" y="4806"/>
                  </a:cubicBezTo>
                  <a:cubicBezTo>
                    <a:pt x="1161" y="4806"/>
                    <a:pt x="1206" y="4803"/>
                    <a:pt x="1251" y="4798"/>
                  </a:cubicBezTo>
                  <a:lnTo>
                    <a:pt x="20980" y="2071"/>
                  </a:lnTo>
                  <a:cubicBezTo>
                    <a:pt x="21539" y="2000"/>
                    <a:pt x="21944" y="1464"/>
                    <a:pt x="21849" y="904"/>
                  </a:cubicBezTo>
                  <a:cubicBezTo>
                    <a:pt x="21784" y="373"/>
                    <a:pt x="21334" y="0"/>
                    <a:pt x="20832" y="0"/>
                  </a:cubicBezTo>
                  <a:close/>
                </a:path>
              </a:pathLst>
            </a:custGeom>
            <a:solidFill>
              <a:srgbClr val="5F1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6520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7"/>
                                        </p:tgtEl>
                                        <p:attrNameLst>
                                          <p:attrName>ppt_x</p:attrName>
                                        </p:attrNameLst>
                                      </p:cBhvr>
                                      <p:tavLst>
                                        <p:tav tm="0">
                                          <p:val>
                                            <p:strVal val="ppt_x"/>
                                          </p:val>
                                        </p:tav>
                                        <p:tav tm="100000">
                                          <p:val>
                                            <p:strVal val="ppt_x"/>
                                          </p:val>
                                        </p:tav>
                                      </p:tavLst>
                                    </p:anim>
                                    <p:anim calcmode="lin" valueType="num">
                                      <p:cBhvr additive="base">
                                        <p:cTn id="14" dur="500"/>
                                        <p:tgtEl>
                                          <p:spTgt spid="27"/>
                                        </p:tgtEl>
                                        <p:attrNameLst>
                                          <p:attrName>ppt_y</p:attrName>
                                        </p:attrNameLst>
                                      </p:cBhvr>
                                      <p:tavLst>
                                        <p:tav tm="0">
                                          <p:val>
                                            <p:strVal val="ppt_y"/>
                                          </p:val>
                                        </p:tav>
                                        <p:tav tm="100000">
                                          <p:val>
                                            <p:strVal val="1+ppt_h/2"/>
                                          </p:val>
                                        </p:tav>
                                      </p:tavLst>
                                    </p:anim>
                                    <p:set>
                                      <p:cBhvr>
                                        <p:cTn id="1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16" restart="whenNotActive" fill="hold" evtFilter="cancelBubble" nodeType="interactiveSeq">
                <p:stCondLst>
                  <p:cond evt="onClick" delay="0">
                    <p:tgtEl>
                      <p:spTgt spid="48"/>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48"/>
                                        </p:tgtEl>
                                        <p:attrNameLst>
                                          <p:attrName>ppt_x</p:attrName>
                                        </p:attrNameLst>
                                      </p:cBhvr>
                                      <p:tavLst>
                                        <p:tav tm="0">
                                          <p:val>
                                            <p:strVal val="ppt_x"/>
                                          </p:val>
                                        </p:tav>
                                        <p:tav tm="100000">
                                          <p:val>
                                            <p:strVal val="ppt_x"/>
                                          </p:val>
                                        </p:tav>
                                      </p:tavLst>
                                    </p:anim>
                                    <p:anim calcmode="lin" valueType="num">
                                      <p:cBhvr additive="base">
                                        <p:cTn id="21" dur="500"/>
                                        <p:tgtEl>
                                          <p:spTgt spid="48"/>
                                        </p:tgtEl>
                                        <p:attrNameLst>
                                          <p:attrName>ppt_y</p:attrName>
                                        </p:attrNameLst>
                                      </p:cBhvr>
                                      <p:tavLst>
                                        <p:tav tm="0">
                                          <p:val>
                                            <p:strVal val="ppt_y"/>
                                          </p:val>
                                        </p:tav>
                                        <p:tav tm="100000">
                                          <p:val>
                                            <p:strVal val="1+ppt_h/2"/>
                                          </p:val>
                                        </p:tav>
                                      </p:tavLst>
                                    </p:anim>
                                    <p:set>
                                      <p:cBhvr>
                                        <p:cTn id="2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8"/>
                  </p:tgtEl>
                </p:cond>
              </p:nextCondLst>
            </p:seq>
            <p:seq concurrent="1" nextAc="seek">
              <p:cTn id="23" restart="whenNotActive" fill="hold" evtFilter="cancelBubble" nodeType="interactiveSeq">
                <p:stCondLst>
                  <p:cond evt="onClick" delay="0">
                    <p:tgtEl>
                      <p:spTgt spid="8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86"/>
                                        </p:tgtEl>
                                        <p:attrNameLst>
                                          <p:attrName>ppt_x</p:attrName>
                                        </p:attrNameLst>
                                      </p:cBhvr>
                                      <p:tavLst>
                                        <p:tav tm="0">
                                          <p:val>
                                            <p:strVal val="ppt_x"/>
                                          </p:val>
                                        </p:tav>
                                        <p:tav tm="100000">
                                          <p:val>
                                            <p:strVal val="ppt_x"/>
                                          </p:val>
                                        </p:tav>
                                      </p:tavLst>
                                    </p:anim>
                                    <p:anim calcmode="lin" valueType="num">
                                      <p:cBhvr additive="base">
                                        <p:cTn id="28" dur="500"/>
                                        <p:tgtEl>
                                          <p:spTgt spid="86"/>
                                        </p:tgtEl>
                                        <p:attrNameLst>
                                          <p:attrName>ppt_y</p:attrName>
                                        </p:attrNameLst>
                                      </p:cBhvr>
                                      <p:tavLst>
                                        <p:tav tm="0">
                                          <p:val>
                                            <p:strVal val="ppt_y"/>
                                          </p:val>
                                        </p:tav>
                                        <p:tav tm="100000">
                                          <p:val>
                                            <p:strVal val="1+ppt_h/2"/>
                                          </p:val>
                                        </p:tav>
                                      </p:tavLst>
                                    </p:anim>
                                    <p:set>
                                      <p:cBhvr>
                                        <p:cTn id="29" dur="1" fill="hold">
                                          <p:stCondLst>
                                            <p:cond delay="499"/>
                                          </p:stCondLst>
                                        </p:cTn>
                                        <p:tgtEl>
                                          <p:spTgt spid="8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2597812" y="4269699"/>
            <a:ext cx="7309113"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Kể chuyện </a:t>
            </a:r>
            <a:r>
              <a:rPr lang="en-US" sz="4800" i="1">
                <a:solidFill>
                  <a:srgbClr val="0070C0"/>
                </a:solidFill>
                <a:latin typeface="+mj-lt"/>
              </a:rPr>
              <a:t>Chó đốm con và mặt trời </a:t>
            </a:r>
            <a:r>
              <a:rPr lang="en-US" sz="4800">
                <a:solidFill>
                  <a:srgbClr val="0070C0"/>
                </a:solidFill>
                <a:latin typeface="+mj-lt"/>
              </a:rPr>
              <a:t>cho người thân nghe. Hỏi thêm người thân về hiện tượng mặt trời mọc và lặn.</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336724" y="838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a:xfrm>
            <a:off x="2347061" y="2314747"/>
            <a:ext cx="7467716" cy="816800"/>
          </a:xfrm>
        </p:spPr>
        <p:txBody>
          <a:bodyPr/>
          <a:lstStyle/>
          <a:p>
            <a:r>
              <a:rPr lang="en-US" sz="16600"/>
              <a:t>KHỞI ĐỘNG</a:t>
            </a:r>
          </a:p>
        </p:txBody>
      </p:sp>
    </p:spTree>
    <p:extLst>
      <p:ext uri="{BB962C8B-B14F-4D97-AF65-F5344CB8AC3E}">
        <p14:creationId xmlns:p14="http://schemas.microsoft.com/office/powerpoint/2010/main" val="333655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ee Cartoon Clouds Cliparts, Download Free Cartoon Clouds Cliparts png  images, Free ClipArts on Clipart Library">
            <a:extLst>
              <a:ext uri="{FF2B5EF4-FFF2-40B4-BE49-F238E27FC236}">
                <a16:creationId xmlns:a16="http://schemas.microsoft.com/office/drawing/2014/main" id="{66E3903C-BFB2-47FF-B957-79BE1C8C7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2722" y="192409"/>
            <a:ext cx="1621523" cy="8526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4FB16F-0935-42A4-9AE3-376A752958BD}"/>
              </a:ext>
            </a:extLst>
          </p:cNvPr>
          <p:cNvPicPr>
            <a:picLocks noChangeAspect="1"/>
          </p:cNvPicPr>
          <p:nvPr/>
        </p:nvPicPr>
        <p:blipFill>
          <a:blip r:embed="rId5"/>
          <a:stretch>
            <a:fillRect/>
          </a:stretch>
        </p:blipFill>
        <p:spPr>
          <a:xfrm>
            <a:off x="0" y="4228733"/>
            <a:ext cx="12155596" cy="2629267"/>
          </a:xfrm>
          <a:prstGeom prst="rect">
            <a:avLst/>
          </a:prstGeom>
        </p:spPr>
      </p:pic>
      <p:pic>
        <p:nvPicPr>
          <p:cNvPr id="1028" name="Picture 4" descr="Cartoon Green Tree PNG Clipart - High-quality PNG Clipart Image in cattegory Trees PNG / Clipart from ClipartPNG.com">
            <a:extLst>
              <a:ext uri="{FF2B5EF4-FFF2-40B4-BE49-F238E27FC236}">
                <a16:creationId xmlns:a16="http://schemas.microsoft.com/office/drawing/2014/main" id="{A4073228-7DD0-46EC-AA35-220274B06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013" y="-152400"/>
            <a:ext cx="7824106" cy="70103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BDA6E4-6FF3-490A-AA86-C9966BE46BF2}"/>
              </a:ext>
            </a:extLst>
          </p:cNvPr>
          <p:cNvPicPr>
            <a:picLocks noChangeAspect="1"/>
          </p:cNvPicPr>
          <p:nvPr/>
        </p:nvPicPr>
        <p:blipFill>
          <a:blip r:embed="rId7"/>
          <a:stretch>
            <a:fillRect/>
          </a:stretch>
        </p:blipFill>
        <p:spPr>
          <a:xfrm>
            <a:off x="289719" y="4921365"/>
            <a:ext cx="3045239" cy="1466878"/>
          </a:xfrm>
          <a:prstGeom prst="rect">
            <a:avLst/>
          </a:prstGeom>
        </p:spPr>
      </p:pic>
      <p:pic>
        <p:nvPicPr>
          <p:cNvPr id="2" name="Picture 1">
            <a:extLst>
              <a:ext uri="{FF2B5EF4-FFF2-40B4-BE49-F238E27FC236}">
                <a16:creationId xmlns:a16="http://schemas.microsoft.com/office/drawing/2014/main" id="{3F5F95A5-DDC8-A8C2-501B-EEC5991B1FD6}"/>
              </a:ext>
            </a:extLst>
          </p:cNvPr>
          <p:cNvPicPr>
            <a:picLocks noChangeAspect="1"/>
          </p:cNvPicPr>
          <p:nvPr/>
        </p:nvPicPr>
        <p:blipFill>
          <a:blip r:embed="rId7"/>
          <a:stretch>
            <a:fillRect/>
          </a:stretch>
        </p:blipFill>
        <p:spPr>
          <a:xfrm>
            <a:off x="3479006" y="4856278"/>
            <a:ext cx="3045239" cy="1466878"/>
          </a:xfrm>
          <a:prstGeom prst="rect">
            <a:avLst/>
          </a:prstGeom>
        </p:spPr>
      </p:pic>
      <p:pic>
        <p:nvPicPr>
          <p:cNvPr id="3" name="Picture 4" descr="Cartoon Sun Clip Art at Clker.com - vector clip art online, royalty free &amp;amp;  public domain">
            <a:extLst>
              <a:ext uri="{FF2B5EF4-FFF2-40B4-BE49-F238E27FC236}">
                <a16:creationId xmlns:a16="http://schemas.microsoft.com/office/drawing/2014/main" id="{D494D0AF-2EE9-43A8-AA88-AB8115128C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8313" y="39193"/>
            <a:ext cx="974951" cy="828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Cartoon Clouds Cliparts, Download Free Cartoon Clouds Cliparts png  images, Free ClipArts on Clipart Library">
            <a:extLst>
              <a:ext uri="{FF2B5EF4-FFF2-40B4-BE49-F238E27FC236}">
                <a16:creationId xmlns:a16="http://schemas.microsoft.com/office/drawing/2014/main" id="{6C479089-82C3-4E99-BC6D-3534DAB79EE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620177" y="178249"/>
            <a:ext cx="1621523" cy="8526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Cartoon Clouds Cliparts, Download Free Cartoon Clouds Cliparts png  images, Free ClipArts on Clipart Library">
            <a:extLst>
              <a:ext uri="{FF2B5EF4-FFF2-40B4-BE49-F238E27FC236}">
                <a16:creationId xmlns:a16="http://schemas.microsoft.com/office/drawing/2014/main" id="{AF6501E8-B88E-4CD5-A1D9-73592E2CD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19" y="178249"/>
            <a:ext cx="1061041" cy="55790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393B41F-3F6B-4D3E-943C-09A289E05351}"/>
              </a:ext>
            </a:extLst>
          </p:cNvPr>
          <p:cNvGrpSpPr/>
          <p:nvPr/>
        </p:nvGrpSpPr>
        <p:grpSpPr>
          <a:xfrm>
            <a:off x="4394838" y="2054272"/>
            <a:ext cx="1000339" cy="986467"/>
            <a:chOff x="2153463" y="1524000"/>
            <a:chExt cx="1371600" cy="1352580"/>
          </a:xfrm>
        </p:grpSpPr>
        <p:pic>
          <p:nvPicPr>
            <p:cNvPr id="1030" name="Picture 6">
              <a:extLst>
                <a:ext uri="{FF2B5EF4-FFF2-40B4-BE49-F238E27FC236}">
                  <a16:creationId xmlns:a16="http://schemas.microsoft.com/office/drawing/2014/main" id="{A0AD6ACD-128B-4E7F-9F0D-34ED089FF38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rcRect/>
            <a:stretch/>
          </p:blipFill>
          <p:spPr bwMode="auto">
            <a:xfrm>
              <a:off x="2262121" y="1524000"/>
              <a:ext cx="1084396" cy="13525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5A7E10-2285-45B2-80D9-33E484DC4A13}"/>
                </a:ext>
              </a:extLst>
            </p:cNvPr>
            <p:cNvSpPr txBox="1"/>
            <p:nvPr/>
          </p:nvSpPr>
          <p:spPr>
            <a:xfrm>
              <a:off x="2153463" y="2087450"/>
              <a:ext cx="1371600" cy="461665"/>
            </a:xfrm>
            <a:prstGeom prst="rect">
              <a:avLst/>
            </a:prstGeom>
            <a:noFill/>
          </p:spPr>
          <p:txBody>
            <a:bodyPr wrap="square" rtlCol="0">
              <a:spAutoFit/>
            </a:bodyPr>
            <a:lstStyle/>
            <a:p>
              <a:pPr algn="ctr"/>
              <a:r>
                <a:rPr lang="en-US" sz="2400"/>
                <a:t>ĩa</a:t>
              </a:r>
            </a:p>
          </p:txBody>
        </p:sp>
      </p:grpSp>
      <p:grpSp>
        <p:nvGrpSpPr>
          <p:cNvPr id="19" name="Group 18">
            <a:extLst>
              <a:ext uri="{FF2B5EF4-FFF2-40B4-BE49-F238E27FC236}">
                <a16:creationId xmlns:a16="http://schemas.microsoft.com/office/drawing/2014/main" id="{37066F16-C4FF-4DC8-90EE-8E17AF86E29F}"/>
              </a:ext>
            </a:extLst>
          </p:cNvPr>
          <p:cNvGrpSpPr/>
          <p:nvPr/>
        </p:nvGrpSpPr>
        <p:grpSpPr>
          <a:xfrm>
            <a:off x="9119021" y="1253018"/>
            <a:ext cx="1000339" cy="986467"/>
            <a:chOff x="2171514" y="1524000"/>
            <a:chExt cx="1371600" cy="1352580"/>
          </a:xfrm>
        </p:grpSpPr>
        <p:pic>
          <p:nvPicPr>
            <p:cNvPr id="20" name="Picture 6">
              <a:extLst>
                <a:ext uri="{FF2B5EF4-FFF2-40B4-BE49-F238E27FC236}">
                  <a16:creationId xmlns:a16="http://schemas.microsoft.com/office/drawing/2014/main" id="{1D10981B-CCC8-4AE5-B62F-7B2F3BC3F3D4}"/>
                </a:ext>
              </a:extLst>
            </p:cNvPr>
            <p:cNvPicPr>
              <a:picLocks noChangeAspect="1" noChangeArrowheads="1"/>
            </p:cNvPicPr>
            <p:nvPr/>
          </p:nvPicPr>
          <p:blipFill>
            <a:blip r:embed="rId13"/>
            <a:srcRect/>
            <a:stretch/>
          </p:blipFill>
          <p:spPr bwMode="auto">
            <a:xfrm>
              <a:off x="2265178" y="1524000"/>
              <a:ext cx="1078281" cy="13525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BA5C11F-E411-4A2F-90C9-F37DE993A51A}"/>
                </a:ext>
              </a:extLst>
            </p:cNvPr>
            <p:cNvSpPr txBox="1"/>
            <p:nvPr/>
          </p:nvSpPr>
          <p:spPr>
            <a:xfrm>
              <a:off x="2171514" y="1991712"/>
              <a:ext cx="1371600" cy="523220"/>
            </a:xfrm>
            <a:prstGeom prst="rect">
              <a:avLst/>
            </a:prstGeom>
            <a:noFill/>
          </p:spPr>
          <p:txBody>
            <a:bodyPr wrap="square" rtlCol="0">
              <a:spAutoFit/>
            </a:bodyPr>
            <a:lstStyle/>
            <a:p>
              <a:pPr algn="ctr"/>
              <a:r>
                <a:rPr lang="en-US" sz="2800"/>
                <a:t>ẹn</a:t>
              </a:r>
            </a:p>
          </p:txBody>
        </p:sp>
      </p:grpSp>
      <p:grpSp>
        <p:nvGrpSpPr>
          <p:cNvPr id="22" name="Group 21">
            <a:extLst>
              <a:ext uri="{FF2B5EF4-FFF2-40B4-BE49-F238E27FC236}">
                <a16:creationId xmlns:a16="http://schemas.microsoft.com/office/drawing/2014/main" id="{E20BF3AA-9A81-43F4-885F-988207A9FDD4}"/>
              </a:ext>
            </a:extLst>
          </p:cNvPr>
          <p:cNvGrpSpPr/>
          <p:nvPr/>
        </p:nvGrpSpPr>
        <p:grpSpPr>
          <a:xfrm>
            <a:off x="6996429" y="3854373"/>
            <a:ext cx="1000339" cy="986467"/>
            <a:chOff x="2115619" y="1524000"/>
            <a:chExt cx="1371600" cy="1352580"/>
          </a:xfrm>
        </p:grpSpPr>
        <p:pic>
          <p:nvPicPr>
            <p:cNvPr id="23" name="Picture 6">
              <a:extLst>
                <a:ext uri="{FF2B5EF4-FFF2-40B4-BE49-F238E27FC236}">
                  <a16:creationId xmlns:a16="http://schemas.microsoft.com/office/drawing/2014/main" id="{462482F2-5C24-404C-B630-2710273F5FBB}"/>
                </a:ext>
              </a:extLst>
            </p:cNvPr>
            <p:cNvPicPr>
              <a:picLocks noChangeAspect="1" noChangeArrowheads="1"/>
            </p:cNvPicPr>
            <p:nvPr/>
          </p:nvPicPr>
          <p:blipFill>
            <a:blip r:embed="rId13"/>
            <a:srcRect/>
            <a:stretch/>
          </p:blipFill>
          <p:spPr bwMode="auto">
            <a:xfrm>
              <a:off x="2265178" y="1524000"/>
              <a:ext cx="1078281" cy="13525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B2FBC17-9CEF-4373-920C-9567302AFF57}"/>
                </a:ext>
              </a:extLst>
            </p:cNvPr>
            <p:cNvSpPr txBox="1"/>
            <p:nvPr/>
          </p:nvSpPr>
          <p:spPr>
            <a:xfrm>
              <a:off x="2115619" y="1953041"/>
              <a:ext cx="1371600" cy="523220"/>
            </a:xfrm>
            <a:prstGeom prst="rect">
              <a:avLst/>
            </a:prstGeom>
            <a:noFill/>
          </p:spPr>
          <p:txBody>
            <a:bodyPr wrap="square" rtlCol="0">
              <a:spAutoFit/>
            </a:bodyPr>
            <a:lstStyle/>
            <a:p>
              <a:pPr algn="ctr"/>
              <a:r>
                <a:rPr lang="en-US" sz="2800"/>
                <a:t>ừng</a:t>
              </a:r>
            </a:p>
          </p:txBody>
        </p:sp>
      </p:grpSp>
      <p:grpSp>
        <p:nvGrpSpPr>
          <p:cNvPr id="25" name="Group 24">
            <a:extLst>
              <a:ext uri="{FF2B5EF4-FFF2-40B4-BE49-F238E27FC236}">
                <a16:creationId xmlns:a16="http://schemas.microsoft.com/office/drawing/2014/main" id="{9101E82B-E297-4D10-8F03-6DDCF8CFA55A}"/>
              </a:ext>
            </a:extLst>
          </p:cNvPr>
          <p:cNvGrpSpPr/>
          <p:nvPr/>
        </p:nvGrpSpPr>
        <p:grpSpPr>
          <a:xfrm>
            <a:off x="9389702" y="3178083"/>
            <a:ext cx="1000339" cy="986467"/>
            <a:chOff x="2107073" y="1295231"/>
            <a:chExt cx="1371600" cy="1352580"/>
          </a:xfrm>
        </p:grpSpPr>
        <p:pic>
          <p:nvPicPr>
            <p:cNvPr id="26" name="Picture 6">
              <a:extLst>
                <a:ext uri="{FF2B5EF4-FFF2-40B4-BE49-F238E27FC236}">
                  <a16:creationId xmlns:a16="http://schemas.microsoft.com/office/drawing/2014/main" id="{03917418-C2AB-45E2-AE16-809C1AB991FB}"/>
                </a:ext>
              </a:extLst>
            </p:cNvPr>
            <p:cNvPicPr>
              <a:picLocks noChangeAspect="1" noChangeArrowheads="1"/>
            </p:cNvPicPr>
            <p:nvPr/>
          </p:nvPicPr>
          <p:blipFill>
            <a:blip r:embed="rId13"/>
            <a:srcRect/>
            <a:stretch/>
          </p:blipFill>
          <p:spPr bwMode="auto">
            <a:xfrm>
              <a:off x="2249638" y="1295231"/>
              <a:ext cx="1078281" cy="13525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F6F97E0-2B20-446F-AB5C-127267AF6607}"/>
                </a:ext>
              </a:extLst>
            </p:cNvPr>
            <p:cNvSpPr txBox="1"/>
            <p:nvPr/>
          </p:nvSpPr>
          <p:spPr>
            <a:xfrm>
              <a:off x="2107073" y="1757579"/>
              <a:ext cx="1371600" cy="584775"/>
            </a:xfrm>
            <a:prstGeom prst="rect">
              <a:avLst/>
            </a:prstGeom>
            <a:noFill/>
          </p:spPr>
          <p:txBody>
            <a:bodyPr wrap="square" rtlCol="0">
              <a:spAutoFit/>
            </a:bodyPr>
            <a:lstStyle/>
            <a:p>
              <a:pPr algn="ctr"/>
              <a:r>
                <a:rPr lang="en-US" sz="3200"/>
                <a:t>ọt</a:t>
              </a:r>
            </a:p>
          </p:txBody>
        </p:sp>
      </p:grpSp>
      <p:grpSp>
        <p:nvGrpSpPr>
          <p:cNvPr id="28" name="Group 27">
            <a:extLst>
              <a:ext uri="{FF2B5EF4-FFF2-40B4-BE49-F238E27FC236}">
                <a16:creationId xmlns:a16="http://schemas.microsoft.com/office/drawing/2014/main" id="{343A7301-0D40-4946-96F5-FA39C9F56830}"/>
              </a:ext>
            </a:extLst>
          </p:cNvPr>
          <p:cNvGrpSpPr/>
          <p:nvPr/>
        </p:nvGrpSpPr>
        <p:grpSpPr>
          <a:xfrm>
            <a:off x="7883305" y="2379415"/>
            <a:ext cx="1000339" cy="986467"/>
            <a:chOff x="2109605" y="1524000"/>
            <a:chExt cx="1371600" cy="1352580"/>
          </a:xfrm>
        </p:grpSpPr>
        <p:pic>
          <p:nvPicPr>
            <p:cNvPr id="29" name="Picture 6">
              <a:extLst>
                <a:ext uri="{FF2B5EF4-FFF2-40B4-BE49-F238E27FC236}">
                  <a16:creationId xmlns:a16="http://schemas.microsoft.com/office/drawing/2014/main" id="{32BBA327-22B9-4A39-B527-312154B63731}"/>
                </a:ext>
              </a:extLst>
            </p:cNvPr>
            <p:cNvPicPr>
              <a:picLocks noChangeAspect="1" noChangeArrowheads="1"/>
            </p:cNvPicPr>
            <p:nvPr/>
          </p:nvPicPr>
          <p:blipFill>
            <a:blip r:embed="rId13"/>
            <a:srcRect/>
            <a:stretch/>
          </p:blipFill>
          <p:spPr bwMode="auto">
            <a:xfrm>
              <a:off x="2265178" y="1524000"/>
              <a:ext cx="1078281" cy="135258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F087C1A-34D0-4509-962F-49C3CE4DAC63}"/>
                </a:ext>
              </a:extLst>
            </p:cNvPr>
            <p:cNvSpPr txBox="1"/>
            <p:nvPr/>
          </p:nvSpPr>
          <p:spPr>
            <a:xfrm>
              <a:off x="2109605" y="2089758"/>
              <a:ext cx="1371600" cy="461665"/>
            </a:xfrm>
            <a:prstGeom prst="rect">
              <a:avLst/>
            </a:prstGeom>
            <a:noFill/>
          </p:spPr>
          <p:txBody>
            <a:bodyPr wrap="square" rtlCol="0">
              <a:spAutoFit/>
            </a:bodyPr>
            <a:lstStyle/>
            <a:p>
              <a:pPr algn="ctr"/>
              <a:r>
                <a:rPr lang="en-US" sz="2400"/>
                <a:t>ệ</a:t>
              </a:r>
            </a:p>
          </p:txBody>
        </p:sp>
      </p:grpSp>
      <p:grpSp>
        <p:nvGrpSpPr>
          <p:cNvPr id="31" name="Group 30">
            <a:extLst>
              <a:ext uri="{FF2B5EF4-FFF2-40B4-BE49-F238E27FC236}">
                <a16:creationId xmlns:a16="http://schemas.microsoft.com/office/drawing/2014/main" id="{C4E29EF6-D44A-4391-886F-EB61D36161AF}"/>
              </a:ext>
            </a:extLst>
          </p:cNvPr>
          <p:cNvGrpSpPr/>
          <p:nvPr/>
        </p:nvGrpSpPr>
        <p:grpSpPr>
          <a:xfrm>
            <a:off x="5871215" y="2432806"/>
            <a:ext cx="1000339" cy="986467"/>
            <a:chOff x="2130044" y="1524000"/>
            <a:chExt cx="1371600" cy="1352580"/>
          </a:xfrm>
        </p:grpSpPr>
        <p:pic>
          <p:nvPicPr>
            <p:cNvPr id="32" name="Picture 6">
              <a:extLst>
                <a:ext uri="{FF2B5EF4-FFF2-40B4-BE49-F238E27FC236}">
                  <a16:creationId xmlns:a16="http://schemas.microsoft.com/office/drawing/2014/main" id="{31383362-8682-4102-9DFF-AA6B9DF1FFCB}"/>
                </a:ext>
              </a:extLst>
            </p:cNvPr>
            <p:cNvPicPr>
              <a:picLocks noChangeAspect="1" noChangeArrowheads="1"/>
            </p:cNvPicPr>
            <p:nvPr/>
          </p:nvPicPr>
          <p:blipFill>
            <a:blip r:embed="rId13"/>
            <a:srcRect/>
            <a:stretch/>
          </p:blipFill>
          <p:spPr bwMode="auto">
            <a:xfrm>
              <a:off x="2265178" y="1524000"/>
              <a:ext cx="1078281" cy="135258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20A93F6-2B42-4CC2-9040-E454602C9481}"/>
                </a:ext>
              </a:extLst>
            </p:cNvPr>
            <p:cNvSpPr txBox="1"/>
            <p:nvPr/>
          </p:nvSpPr>
          <p:spPr>
            <a:xfrm>
              <a:off x="2130044" y="2104258"/>
              <a:ext cx="1371600" cy="633005"/>
            </a:xfrm>
            <a:prstGeom prst="rect">
              <a:avLst/>
            </a:prstGeom>
            <a:noFill/>
          </p:spPr>
          <p:txBody>
            <a:bodyPr wrap="square" rtlCol="0">
              <a:spAutoFit/>
            </a:bodyPr>
            <a:lstStyle/>
            <a:p>
              <a:pPr algn="ctr"/>
              <a:r>
                <a:rPr lang="en-US" sz="2400"/>
                <a:t>õ</a:t>
              </a:r>
            </a:p>
          </p:txBody>
        </p:sp>
      </p:grpSp>
      <p:grpSp>
        <p:nvGrpSpPr>
          <p:cNvPr id="16" name="Group 15">
            <a:extLst>
              <a:ext uri="{FF2B5EF4-FFF2-40B4-BE49-F238E27FC236}">
                <a16:creationId xmlns:a16="http://schemas.microsoft.com/office/drawing/2014/main" id="{2F669763-F697-424D-980F-5115AACF20B7}"/>
              </a:ext>
            </a:extLst>
          </p:cNvPr>
          <p:cNvGrpSpPr/>
          <p:nvPr/>
        </p:nvGrpSpPr>
        <p:grpSpPr>
          <a:xfrm>
            <a:off x="6656004" y="912450"/>
            <a:ext cx="1000339" cy="986467"/>
            <a:chOff x="2131950" y="1524000"/>
            <a:chExt cx="1371600" cy="1352580"/>
          </a:xfrm>
        </p:grpSpPr>
        <p:pic>
          <p:nvPicPr>
            <p:cNvPr id="17" name="Picture 6">
              <a:extLst>
                <a:ext uri="{FF2B5EF4-FFF2-40B4-BE49-F238E27FC236}">
                  <a16:creationId xmlns:a16="http://schemas.microsoft.com/office/drawing/2014/main" id="{ED2E1978-4BB0-4A39-8BBD-BC31010D7E33}"/>
                </a:ext>
              </a:extLst>
            </p:cNvPr>
            <p:cNvPicPr>
              <a:picLocks noChangeAspect="1" noChangeArrowheads="1"/>
            </p:cNvPicPr>
            <p:nvPr/>
          </p:nvPicPr>
          <p:blipFill>
            <a:blip r:embed="rId13"/>
            <a:srcRect/>
            <a:stretch/>
          </p:blipFill>
          <p:spPr bwMode="auto">
            <a:xfrm>
              <a:off x="2265178" y="1524000"/>
              <a:ext cx="1078281" cy="13525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7E4D2BB-3127-4151-B61A-5CB295BB6E2D}"/>
                </a:ext>
              </a:extLst>
            </p:cNvPr>
            <p:cNvSpPr txBox="1"/>
            <p:nvPr/>
          </p:nvSpPr>
          <p:spPr>
            <a:xfrm>
              <a:off x="2131950" y="2040116"/>
              <a:ext cx="1371600" cy="461665"/>
            </a:xfrm>
            <a:prstGeom prst="rect">
              <a:avLst/>
            </a:prstGeom>
            <a:noFill/>
          </p:spPr>
          <p:txBody>
            <a:bodyPr wrap="square" rtlCol="0">
              <a:spAutoFit/>
            </a:bodyPr>
            <a:lstStyle/>
            <a:p>
              <a:pPr algn="ctr"/>
              <a:r>
                <a:rPr lang="en-US" sz="2400"/>
                <a:t>ẩng</a:t>
              </a:r>
            </a:p>
          </p:txBody>
        </p:sp>
      </p:grpSp>
      <p:sp>
        <p:nvSpPr>
          <p:cNvPr id="5" name="TextBox 4">
            <a:extLst>
              <a:ext uri="{FF2B5EF4-FFF2-40B4-BE49-F238E27FC236}">
                <a16:creationId xmlns:a16="http://schemas.microsoft.com/office/drawing/2014/main" id="{533E1E83-E496-25AD-12FF-A9A32FCFB488}"/>
              </a:ext>
            </a:extLst>
          </p:cNvPr>
          <p:cNvSpPr txBox="1"/>
          <p:nvPr/>
        </p:nvSpPr>
        <p:spPr>
          <a:xfrm>
            <a:off x="5661660" y="2948940"/>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A7A5126D-1BF9-3BCF-6CD4-BE2E744EB8C1}"/>
              </a:ext>
            </a:extLst>
          </p:cNvPr>
          <p:cNvSpPr txBox="1"/>
          <p:nvPr/>
        </p:nvSpPr>
        <p:spPr>
          <a:xfrm>
            <a:off x="1256077" y="6388243"/>
            <a:ext cx="1112520" cy="523220"/>
          </a:xfrm>
          <a:prstGeom prst="rect">
            <a:avLst/>
          </a:prstGeom>
          <a:solidFill>
            <a:schemeClr val="bg2"/>
          </a:solidFill>
          <a:ln>
            <a:noFill/>
          </a:ln>
          <a:effectLst>
            <a:softEdge rad="63500"/>
          </a:effectLst>
        </p:spPr>
        <p:txBody>
          <a:bodyPr wrap="square" rtlCol="0">
            <a:spAutoFit/>
          </a:bodyPr>
          <a:lstStyle/>
          <a:p>
            <a:pPr algn="ctr"/>
            <a:r>
              <a:rPr lang="en-US" sz="2800"/>
              <a:t>ng</a:t>
            </a:r>
          </a:p>
        </p:txBody>
      </p:sp>
      <p:sp>
        <p:nvSpPr>
          <p:cNvPr id="9" name="TextBox 8">
            <a:extLst>
              <a:ext uri="{FF2B5EF4-FFF2-40B4-BE49-F238E27FC236}">
                <a16:creationId xmlns:a16="http://schemas.microsoft.com/office/drawing/2014/main" id="{E88028D3-B840-BE77-3227-F929154E98CB}"/>
              </a:ext>
            </a:extLst>
          </p:cNvPr>
          <p:cNvSpPr txBox="1"/>
          <p:nvPr/>
        </p:nvSpPr>
        <p:spPr>
          <a:xfrm>
            <a:off x="4445365" y="6388243"/>
            <a:ext cx="1112520" cy="523220"/>
          </a:xfrm>
          <a:prstGeom prst="rect">
            <a:avLst/>
          </a:prstGeom>
          <a:solidFill>
            <a:schemeClr val="bg2"/>
          </a:solidFill>
          <a:ln>
            <a:noFill/>
          </a:ln>
          <a:effectLst>
            <a:softEdge rad="63500"/>
          </a:effectLst>
        </p:spPr>
        <p:txBody>
          <a:bodyPr wrap="square" rtlCol="0">
            <a:spAutoFit/>
          </a:bodyPr>
          <a:lstStyle/>
          <a:p>
            <a:pPr algn="ctr"/>
            <a:r>
              <a:rPr lang="en-US" sz="2800"/>
              <a:t>ngh</a:t>
            </a:r>
          </a:p>
        </p:txBody>
      </p:sp>
    </p:spTree>
    <p:extLst>
      <p:ext uri="{BB962C8B-B14F-4D97-AF65-F5344CB8AC3E}">
        <p14:creationId xmlns:p14="http://schemas.microsoft.com/office/powerpoint/2010/main" val="1786044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11852E-6 3.7037E-6 L -0.0201 0.41898 " pathEditMode="relative" rAng="0" ptsTypes="AA">
                                      <p:cBhvr>
                                        <p:cTn id="6" dur="2000" fill="hold"/>
                                        <p:tgtEl>
                                          <p:spTgt spid="12"/>
                                        </p:tgtEl>
                                        <p:attrNameLst>
                                          <p:attrName>ppt_x</p:attrName>
                                          <p:attrName>ppt_y</p:attrName>
                                        </p:attrNameLst>
                                      </p:cBhvr>
                                      <p:rCtr x="-1005" y="20949"/>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95536E-6 -3.7037E-7 L -0.42057 0.35648 " pathEditMode="relative" rAng="0" ptsTypes="AA">
                                      <p:cBhvr>
                                        <p:cTn id="11" dur="2000" fill="hold"/>
                                        <p:tgtEl>
                                          <p:spTgt spid="31"/>
                                        </p:tgtEl>
                                        <p:attrNameLst>
                                          <p:attrName>ppt_x</p:attrName>
                                          <p:attrName>ppt_y</p:attrName>
                                        </p:attrNameLst>
                                      </p:cBhvr>
                                      <p:rCtr x="-21029" y="17824"/>
                                    </p:animMotion>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36262E-7 4.81481E-6 L -0.66754 0.29189 " pathEditMode="relative" rAng="0" ptsTypes="AA">
                                      <p:cBhvr>
                                        <p:cTn id="16" dur="2000" fill="hold"/>
                                        <p:tgtEl>
                                          <p:spTgt spid="25"/>
                                        </p:tgtEl>
                                        <p:attrNameLst>
                                          <p:attrName>ppt_x</p:attrName>
                                          <p:attrName>ppt_y</p:attrName>
                                        </p:attrNameLst>
                                      </p:cBhvr>
                                      <p:rCtr x="-33377" y="14583"/>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0821E-6 3.7037E-7 L -0.37489 0.48866 " pathEditMode="relative" rAng="0" ptsTypes="AA">
                                      <p:cBhvr>
                                        <p:cTn id="21" dur="2000" fill="hold"/>
                                        <p:tgtEl>
                                          <p:spTgt spid="19"/>
                                        </p:tgtEl>
                                        <p:attrNameLst>
                                          <p:attrName>ppt_x</p:attrName>
                                          <p:attrName>ppt_y</p:attrName>
                                        </p:attrNameLst>
                                      </p:cBhvr>
                                      <p:rCtr x="-18744" y="24421"/>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37972E-6 3.7037E-6 L -0.42162 0.14629 " pathEditMode="relative" rAng="0" ptsTypes="AA">
                                      <p:cBhvr>
                                        <p:cTn id="26" dur="2000" fill="hold"/>
                                        <p:tgtEl>
                                          <p:spTgt spid="22"/>
                                        </p:tgtEl>
                                        <p:attrNameLst>
                                          <p:attrName>ppt_x</p:attrName>
                                          <p:attrName>ppt_y</p:attrName>
                                        </p:attrNameLst>
                                      </p:cBhvr>
                                      <p:rCtr x="-21081" y="7315"/>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4.40412E-6 0 L -0.24997 0.39329 " pathEditMode="relative" rAng="0" ptsTypes="AA">
                                      <p:cBhvr>
                                        <p:cTn id="31" dur="2000" fill="hold"/>
                                        <p:tgtEl>
                                          <p:spTgt spid="28"/>
                                        </p:tgtEl>
                                        <p:attrNameLst>
                                          <p:attrName>ppt_x</p:attrName>
                                          <p:attrName>ppt_y</p:attrName>
                                        </p:attrNameLst>
                                      </p:cBhvr>
                                      <p:rCtr x="-12505" y="19653"/>
                                    </p:animMotion>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93017E-6 -1.11111E-6 L -0.43375 0.51273 " pathEditMode="relative" rAng="0" ptsTypes="AA">
                                      <p:cBhvr>
                                        <p:cTn id="36" dur="2000" fill="hold"/>
                                        <p:tgtEl>
                                          <p:spTgt spid="16"/>
                                        </p:tgtEl>
                                        <p:attrNameLst>
                                          <p:attrName>ppt_x</p:attrName>
                                          <p:attrName>ppt_y</p:attrName>
                                        </p:attrNameLst>
                                      </p:cBhvr>
                                      <p:rCtr x="-21694" y="25625"/>
                                    </p:animMotion>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999786" y="2019749"/>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839" b="1">
                <a:latin typeface="+mj-lt"/>
              </a:rPr>
              <a:t>Nghe – viết:</a:t>
            </a:r>
            <a:br>
              <a:rPr lang="en-US" sz="7137" b="1">
                <a:latin typeface="+mj-lt"/>
              </a:rPr>
            </a:br>
            <a:r>
              <a:rPr lang="en-US" sz="7785" b="1">
                <a:solidFill>
                  <a:srgbClr val="0070C0"/>
                </a:solidFill>
                <a:latin typeface="+mj-lt"/>
              </a:rPr>
              <a:t>Mùa hè lấp lánh</a:t>
            </a:r>
          </a:p>
          <a:p>
            <a:pPr algn="ctr"/>
            <a:r>
              <a:rPr lang="en-US" sz="3600">
                <a:solidFill>
                  <a:srgbClr val="0070C0"/>
                </a:solidFill>
                <a:latin typeface="+mj-lt"/>
              </a:rPr>
              <a:t>(3 khổ thơ đầu)</a:t>
            </a:r>
            <a:endParaRPr lang="en-US" sz="3200">
              <a:solidFill>
                <a:srgbClr val="0070C0"/>
              </a:solidFill>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53603" y="312797"/>
            <a:ext cx="11654633" cy="6232475"/>
            <a:chOff x="239149" y="305068"/>
            <a:chExt cx="11683537" cy="624793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3826154" y="469567"/>
              <a:ext cx="4112576" cy="585005"/>
            </a:xfrm>
            <a:prstGeom prst="rect">
              <a:avLst/>
            </a:prstGeom>
            <a:grpFill/>
          </p:spPr>
          <p:txBody>
            <a:bodyPr wrap="square" rtlCol="0">
              <a:spAutoFit/>
            </a:bodyPr>
            <a:lstStyle/>
            <a:p>
              <a:pPr algn="ctr"/>
              <a:r>
                <a:rPr lang="en-US" sz="3192" b="1">
                  <a:solidFill>
                    <a:srgbClr val="0070C0"/>
                  </a:solidFill>
                  <a:latin typeface="+mn-lt"/>
                </a:rPr>
                <a:t>MÙA HÈ LẤP LÁNH</a:t>
              </a:r>
              <a:endParaRPr lang="vi-VN" sz="3192" b="1">
                <a:solidFill>
                  <a:srgbClr val="0070C0"/>
                </a:solidFill>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extLst>
              <p:ext uri="{D42A27DB-BD31-4B8C-83A1-F6EECF244321}">
                <p14:modId xmlns:p14="http://schemas.microsoft.com/office/powerpoint/2010/main" val="2658898238"/>
              </p:ext>
            </p:extLst>
          </p:nvPr>
        </p:nvGraphicFramePr>
        <p:xfrm>
          <a:off x="707087" y="1255009"/>
          <a:ext cx="11201148" cy="5302819"/>
        </p:xfrm>
        <a:graphic>
          <a:graphicData uri="http://schemas.openxmlformats.org/drawingml/2006/table">
            <a:tbl>
              <a:tblPr/>
              <a:tblGrid>
                <a:gridCol w="5600574">
                  <a:extLst>
                    <a:ext uri="{9D8B030D-6E8A-4147-A177-3AD203B41FA5}">
                      <a16:colId xmlns:a16="http://schemas.microsoft.com/office/drawing/2014/main" val="351146652"/>
                    </a:ext>
                  </a:extLst>
                </a:gridCol>
                <a:gridCol w="5600574">
                  <a:extLst>
                    <a:ext uri="{9D8B030D-6E8A-4147-A177-3AD203B41FA5}">
                      <a16:colId xmlns:a16="http://schemas.microsoft.com/office/drawing/2014/main" val="1415846670"/>
                    </a:ext>
                  </a:extLst>
                </a:gridCol>
              </a:tblGrid>
              <a:tr h="2323169">
                <a:tc>
                  <a:txBody>
                    <a:bodyPr/>
                    <a:lstStyle/>
                    <a:p>
                      <a:r>
                        <a:rPr lang="vi-VN" sz="3200">
                          <a:solidFill>
                            <a:srgbClr val="0070C0"/>
                          </a:solidFill>
                          <a:sym typeface="Arial"/>
                        </a:rPr>
                        <a:t>Sớm nay em thức dậy</a:t>
                      </a:r>
                    </a:p>
                    <a:p>
                      <a:r>
                        <a:rPr lang="vi-VN" sz="3200">
                          <a:solidFill>
                            <a:srgbClr val="0070C0"/>
                          </a:solidFill>
                          <a:sym typeface="Arial"/>
                        </a:rPr>
                        <a:t>Trời sáng tự bao giờ</a:t>
                      </a:r>
                    </a:p>
                    <a:p>
                      <a:r>
                        <a:rPr lang="vi-VN" sz="3200">
                          <a:solidFill>
                            <a:srgbClr val="0070C0"/>
                          </a:solidFill>
                          <a:sym typeface="Arial"/>
                        </a:rPr>
                        <a:t>Mùa hè kì lạ chưa</a:t>
                      </a:r>
                    </a:p>
                    <a:p>
                      <a:r>
                        <a:rPr lang="vi-VN" sz="3200">
                          <a:solidFill>
                            <a:srgbClr val="0070C0"/>
                          </a:solidFill>
                          <a:sym typeface="Arial"/>
                        </a:rPr>
                        <a:t>Mặt trời ưa dậy sớm.</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vi-VN" sz="3200">
                          <a:solidFill>
                            <a:srgbClr val="0070C0"/>
                          </a:solidFill>
                          <a:sym typeface="Arial"/>
                        </a:rPr>
                        <a:t>Buổi chiều trôi thật chậm</a:t>
                      </a:r>
                    </a:p>
                    <a:p>
                      <a:r>
                        <a:rPr lang="vi-VN" sz="3200">
                          <a:solidFill>
                            <a:srgbClr val="0070C0"/>
                          </a:solidFill>
                          <a:sym typeface="Arial"/>
                        </a:rPr>
                        <a:t>Mặt trời mải rong chơi</a:t>
                      </a:r>
                    </a:p>
                    <a:p>
                      <a:r>
                        <a:rPr lang="vi-VN" sz="3200">
                          <a:solidFill>
                            <a:srgbClr val="0070C0"/>
                          </a:solidFill>
                          <a:sym typeface="Arial"/>
                        </a:rPr>
                        <a:t>Đủng đỉnh mãi chân trời</a:t>
                      </a:r>
                    </a:p>
                    <a:p>
                      <a:r>
                        <a:rPr lang="vi-VN" sz="3200">
                          <a:solidFill>
                            <a:srgbClr val="0070C0"/>
                          </a:solidFill>
                          <a:sym typeface="Arial"/>
                        </a:rPr>
                        <a:t>Mà vẫn chưa lặn xuống.</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956619"/>
                  </a:ext>
                </a:extLst>
              </a:tr>
              <a:tr h="2979650">
                <a:tc>
                  <a:txBody>
                    <a:bodyPr/>
                    <a:lstStyle/>
                    <a:p>
                      <a:r>
                        <a:rPr lang="vi-VN" sz="3200">
                          <a:solidFill>
                            <a:srgbClr val="0070C0"/>
                          </a:solidFill>
                          <a:sym typeface="Arial"/>
                        </a:rPr>
                        <a:t>Nắng cho cây chóng lớn</a:t>
                      </a:r>
                    </a:p>
                    <a:p>
                      <a:r>
                        <a:rPr lang="vi-VN" sz="3200">
                          <a:solidFill>
                            <a:srgbClr val="0070C0"/>
                          </a:solidFill>
                          <a:sym typeface="Arial"/>
                        </a:rPr>
                        <a:t>Cho hoa lá thêm màu</a:t>
                      </a:r>
                    </a:p>
                    <a:p>
                      <a:r>
                        <a:rPr lang="vi-VN" sz="3200">
                          <a:solidFill>
                            <a:srgbClr val="0070C0"/>
                          </a:solidFill>
                          <a:sym typeface="Arial"/>
                        </a:rPr>
                        <a:t>Cho mình chơi thật lâu</a:t>
                      </a:r>
                    </a:p>
                    <a:p>
                      <a:r>
                        <a:rPr lang="vi-VN" sz="3200">
                          <a:solidFill>
                            <a:srgbClr val="0070C0"/>
                          </a:solidFill>
                          <a:sym typeface="Arial"/>
                        </a:rPr>
                        <a:t>Ngày hè dài bất tận.</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vi-VN" sz="3200">
                          <a:solidFill>
                            <a:srgbClr val="0070C0"/>
                          </a:solidFill>
                          <a:sym typeface="Arial"/>
                        </a:rPr>
                        <a:t>Mùa hè thật sung sướng</a:t>
                      </a:r>
                    </a:p>
                    <a:p>
                      <a:r>
                        <a:rPr lang="vi-VN" sz="3200">
                          <a:solidFill>
                            <a:srgbClr val="0070C0"/>
                          </a:solidFill>
                          <a:sym typeface="Arial"/>
                        </a:rPr>
                        <a:t>Có nắng lại có kem</a:t>
                      </a:r>
                    </a:p>
                    <a:p>
                      <a:r>
                        <a:rPr lang="vi-VN" sz="3200">
                          <a:solidFill>
                            <a:srgbClr val="0070C0"/>
                          </a:solidFill>
                          <a:sym typeface="Arial"/>
                        </a:rPr>
                        <a:t>Có những cơn gió êm</a:t>
                      </a:r>
                    </a:p>
                    <a:p>
                      <a:r>
                        <a:rPr lang="vi-VN" sz="3200">
                          <a:solidFill>
                            <a:srgbClr val="0070C0"/>
                          </a:solidFill>
                          <a:sym typeface="Arial"/>
                        </a:rPr>
                        <a:t>Và ngày dài lấp lánh.</a:t>
                      </a:r>
                    </a:p>
                    <a:p>
                      <a:r>
                        <a:rPr lang="vi-VN" sz="3200">
                          <a:solidFill>
                            <a:srgbClr val="0070C0"/>
                          </a:solidFill>
                        </a:rPr>
                        <a:t>               (</a:t>
                      </a:r>
                      <a:r>
                        <a:rPr lang="en-US" sz="3200">
                          <a:solidFill>
                            <a:srgbClr val="0070C0"/>
                          </a:solidFill>
                        </a:rPr>
                        <a:t>Nguyễn Quỳnh Mai</a:t>
                      </a:r>
                      <a:r>
                        <a:rPr lang="vi-VN" sz="3200">
                          <a:solidFill>
                            <a:srgbClr val="0070C0"/>
                          </a:solidFill>
                        </a:rPr>
                        <a:t>)</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000856"/>
                  </a:ext>
                </a:extLst>
              </a:tr>
            </a:tbl>
          </a:graphicData>
        </a:graphic>
      </p:graphicFrame>
    </p:spTree>
  </p:cSld>
  <p:clrMapOvr>
    <a:masterClrMapping/>
  </p:clrMapOvr>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793</TotalTime>
  <Words>1455</Words>
  <Application>Microsoft Office PowerPoint</Application>
  <PresentationFormat>Custom</PresentationFormat>
  <Paragraphs>256</Paragraphs>
  <Slides>23</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Nunito</vt:lpstr>
      <vt:lpstr>Bebas Neue</vt:lpstr>
      <vt:lpstr>HP001 4 hàng</vt:lpstr>
      <vt:lpstr>Amatic SC</vt:lpstr>
      <vt:lpstr>HP001 5 hàng</vt:lpstr>
      <vt:lpstr>Arial</vt:lpstr>
      <vt:lpstr>Chewy</vt:lpstr>
      <vt:lpstr>Children's Day by Slidesgo</vt:lpstr>
      <vt:lpstr>Khi thầy cô mở ppt này ra nhưng các font chữ bị lỗi thì có nghĩa là thầy cô chưa cài fonts chữ. Thầy cô vui lòng liên hệ Zalo em Linh 0916.604.268 để em hỗ trợ cài fonts nhé! (đọc xong thầy cô xoá slide này đi nhé!)</vt:lpstr>
      <vt:lpstr>PowerPoint Presentation</vt:lpstr>
      <vt:lpstr>PowerPoint Presentation</vt:lpstr>
      <vt:lpstr>TIẾNG VIỆT 3</vt:lpstr>
      <vt:lpstr>KHỞI ĐỘNG</vt:lpstr>
      <vt:lpstr>PowerPoint Presentation</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Linh Phan Thi  (FE FSC DN)</cp:lastModifiedBy>
  <cp:revision>66</cp:revision>
  <dcterms:modified xsi:type="dcterms:W3CDTF">2022-07-29T01:38:00Z</dcterms:modified>
</cp:coreProperties>
</file>