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2"/>
  </p:notesMasterIdLst>
  <p:sldIdLst>
    <p:sldId id="323" r:id="rId2"/>
    <p:sldId id="339" r:id="rId3"/>
    <p:sldId id="380" r:id="rId4"/>
    <p:sldId id="256" r:id="rId5"/>
    <p:sldId id="319" r:id="rId6"/>
    <p:sldId id="371" r:id="rId7"/>
    <p:sldId id="316" r:id="rId8"/>
    <p:sldId id="372" r:id="rId9"/>
    <p:sldId id="373" r:id="rId10"/>
    <p:sldId id="331" r:id="rId11"/>
    <p:sldId id="360" r:id="rId12"/>
    <p:sldId id="374" r:id="rId13"/>
    <p:sldId id="375" r:id="rId14"/>
    <p:sldId id="377" r:id="rId15"/>
    <p:sldId id="376" r:id="rId16"/>
    <p:sldId id="378" r:id="rId17"/>
    <p:sldId id="379" r:id="rId18"/>
    <p:sldId id="361" r:id="rId19"/>
    <p:sldId id="353" r:id="rId20"/>
    <p:sldId id="336" r:id="rId21"/>
  </p:sldIdLst>
  <p:sldSz cx="12161838" cy="6858000"/>
  <p:notesSz cx="6858000" cy="9144000"/>
  <p:embeddedFontLst>
    <p:embeddedFont>
      <p:font typeface="HP001 4 hàng" panose="020B0603050302020204" pitchFamily="34" charset="0"/>
      <p:regular r:id="rId23"/>
      <p:bold r:id="rId24"/>
    </p:embeddedFont>
    <p:embeddedFont>
      <p:font typeface="HP001 5 hàng" panose="020B0603050302020204" pitchFamily="34" charset="0"/>
      <p:regular r:id="rId25"/>
      <p:bold r:id="rId26"/>
    </p:embeddedFont>
    <p:embeddedFont>
      <p:font typeface="Itim" panose="020B0604020202020204" charset="-34"/>
      <p:regular r:id="rId27"/>
    </p:embeddedFont>
    <p:embeddedFont>
      <p:font typeface="SVN-Billo" panose="00000400000000000000" pitchFamily="2" charset="0"/>
      <p:regular r:id="rId28"/>
    </p:embeddedFont>
    <p:embeddedFont>
      <p:font typeface="Varela Round" panose="00000500000000000000" pitchFamily="2" charset="-79"/>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AF9F5"/>
    <a:srgbClr val="F8E8C4"/>
    <a:srgbClr val="E9DCBA"/>
    <a:srgbClr val="C3E9E9"/>
    <a:srgbClr val="F5DD9B"/>
    <a:srgbClr val="F8DACE"/>
    <a:srgbClr val="49CAD1"/>
    <a:srgbClr val="DE0000"/>
    <a:srgbClr val="C5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84530" autoAdjust="0"/>
  </p:normalViewPr>
  <p:slideViewPr>
    <p:cSldViewPr snapToGrid="0">
      <p:cViewPr varScale="1">
        <p:scale>
          <a:sx n="61" d="100"/>
          <a:sy n="61" d="100"/>
        </p:scale>
        <p:origin x="1098" y="78"/>
      </p:cViewPr>
      <p:guideLst/>
    </p:cSldViewPr>
  </p:slideViewPr>
  <p:notesTextViewPr>
    <p:cViewPr>
      <p:scale>
        <a:sx n="100" d="100"/>
        <a:sy n="100" d="100"/>
      </p:scale>
      <p:origin x="0" y="0"/>
    </p:cViewPr>
  </p:notesTextViewPr>
  <p:sorterViewPr>
    <p:cViewPr>
      <p:scale>
        <a:sx n="125" d="100"/>
        <a:sy n="125" d="100"/>
      </p:scale>
      <p:origin x="0" y="-35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 ý trình tự viết các số và dấu </a:t>
            </a:r>
          </a:p>
          <a:p>
            <a:r>
              <a:rPr lang="en-US"/>
              <a:t>HDHS viết dấu cộng sau để dấu đó cân đối và đẹp hơn trong trình bày</a:t>
            </a:r>
          </a:p>
        </p:txBody>
      </p:sp>
    </p:spTree>
    <p:extLst>
      <p:ext uri="{BB962C8B-B14F-4D97-AF65-F5344CB8AC3E}">
        <p14:creationId xmlns:p14="http://schemas.microsoft.com/office/powerpoint/2010/main" val="550448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 ý trình tự viết các số và dấu </a:t>
            </a:r>
          </a:p>
          <a:p>
            <a:r>
              <a:rPr lang="en-US"/>
              <a:t>HDHS viết dấu cộng sau để dấu đó cân đối và đẹp hơn trong trình bày</a:t>
            </a:r>
          </a:p>
        </p:txBody>
      </p:sp>
    </p:spTree>
    <p:extLst>
      <p:ext uri="{BB962C8B-B14F-4D97-AF65-F5344CB8AC3E}">
        <p14:creationId xmlns:p14="http://schemas.microsoft.com/office/powerpoint/2010/main" val="3987299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13614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Nếu yêu cầy HS làm vở thì thầy cô để Slide này lại ạ</a:t>
            </a:r>
          </a:p>
          <a:p>
            <a:r>
              <a:rPr lang="en-US"/>
              <a:t>GV nên HDHS linh động lùi ô sao cho cân đối, đẹp mắt ạ</a:t>
            </a:r>
          </a:p>
        </p:txBody>
      </p:sp>
    </p:spTree>
    <p:extLst>
      <p:ext uri="{BB962C8B-B14F-4D97-AF65-F5344CB8AC3E}">
        <p14:creationId xmlns:p14="http://schemas.microsoft.com/office/powerpoint/2010/main" val="55044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01949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6527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nhảy sôi động theo nhạc</a:t>
            </a:r>
          </a:p>
          <a:p>
            <a:r>
              <a:rPr lang="en-US"/>
              <a:t>HS dừng khi nhạc dừng</a:t>
            </a:r>
          </a:p>
          <a:p>
            <a:r>
              <a:rPr lang="en-US"/>
              <a:t>Ai động đậy là bị phạt</a:t>
            </a:r>
          </a:p>
          <a:p>
            <a:r>
              <a:rPr lang="en-US"/>
              <a:t>Bài này dài nên thầy cô đi nhanh k có cháy giờ ạ</a:t>
            </a:r>
          </a:p>
        </p:txBody>
      </p:sp>
    </p:spTree>
    <p:extLst>
      <p:ext uri="{BB962C8B-B14F-4D97-AF65-F5344CB8AC3E}">
        <p14:creationId xmlns:p14="http://schemas.microsoft.com/office/powerpoint/2010/main" val="172014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Bài này dài lắm các thầy cô ạ. huhu</a:t>
            </a:r>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ĐỐI VỚI BÀI MẪU, NGƯỜI SOẠN K ĐỂ SẴN KẾT QUẢ. GV NÊN CHO 1 HS LÀM BÀI MẪU RỒI HD HS CẢ LỚP CÁCH LÀM Ạ</a:t>
            </a:r>
          </a:p>
        </p:txBody>
      </p:sp>
    </p:spTree>
    <p:extLst>
      <p:ext uri="{BB962C8B-B14F-4D97-AF65-F5344CB8AC3E}">
        <p14:creationId xmlns:p14="http://schemas.microsoft.com/office/powerpoint/2010/main" val="2544767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ĐỐI VỚI BÀI MẪU, NGƯỜI SOẠN K ĐỂ SẴN KẾT QUẢ. GV NÊN CHO 1 HS LÀM BÀI MẪU RỒI HD HS CẢ LỚP CÁCH LÀM Ạ</a:t>
            </a:r>
          </a:p>
        </p:txBody>
      </p:sp>
    </p:spTree>
    <p:extLst>
      <p:ext uri="{BB962C8B-B14F-4D97-AF65-F5344CB8AC3E}">
        <p14:creationId xmlns:p14="http://schemas.microsoft.com/office/powerpoint/2010/main" val="398412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ĐỐI VỚI BÀI MẪU, NGƯỜI SOẠN K ĐỂ SẴN KẾT QUẢ. GV NÊN CHO 1 HS LÀM BÀI MẪU RỒI HD HS CẢ LỚP CÁCH LÀM Ạ</a:t>
            </a:r>
          </a:p>
          <a:p>
            <a:r>
              <a:rPr lang="en-US"/>
              <a:t>Nếu gv k cho hs làm vở thì xoá ô li đi là được nhé</a:t>
            </a:r>
          </a:p>
        </p:txBody>
      </p:sp>
    </p:spTree>
    <p:extLst>
      <p:ext uri="{BB962C8B-B14F-4D97-AF65-F5344CB8AC3E}">
        <p14:creationId xmlns:p14="http://schemas.microsoft.com/office/powerpoint/2010/main" val="98044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58"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1936253831"/>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38953" y="1814316"/>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4 hàng" panose="020B0603050302020204" pitchFamily="34" charset="0"/>
                <a:ea typeface="+mn-ea"/>
                <a:cs typeface="HP001 5H Normal" panose="020B0603050302020204" pitchFamily="34" charset="0"/>
              </a:rPr>
              <a:t>Thứ </a:t>
            </a:r>
            <a:r>
              <a:rPr lang="en-US" sz="4600" b="1" kern="1200">
                <a:solidFill>
                  <a:srgbClr val="7030A0"/>
                </a:solidFill>
                <a:latin typeface="HP001 4 hàng" panose="020B0603050302020204" pitchFamily="34" charset="0"/>
                <a:ea typeface="+mn-ea"/>
                <a:cs typeface="HP001 5H Normal" panose="020B0603050302020204" pitchFamily="34" charset="0"/>
              </a:rPr>
              <a:t>…</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w</a:t>
            </a:r>
            <a:r>
              <a:rPr lang="en-VN" sz="4600" b="1" kern="1200" dirty="0">
                <a:solidFill>
                  <a:srgbClr val="7030A0"/>
                </a:solidFill>
                <a:latin typeface="HP001 4 hàng" panose="020B0603050302020204" pitchFamily="34" charset="0"/>
                <a:ea typeface="+mn-ea"/>
                <a:cs typeface="HP001 5H Normal" panose="020B0603050302020204" pitchFamily="34" charset="0"/>
              </a:rPr>
              <a:t>gà</a:t>
            </a:r>
            <a:r>
              <a:rPr lang="en-US" sz="4600" b="1" kern="1200" err="1">
                <a:solidFill>
                  <a:srgbClr val="7030A0"/>
                </a:solidFill>
                <a:latin typeface="HP001 4 hàng" panose="020B0603050302020204" pitchFamily="34" charset="0"/>
                <a:ea typeface="+mn-ea"/>
                <a:cs typeface="HP001 5H Normal" panose="020B0603050302020204" pitchFamily="34" charset="0"/>
              </a:rPr>
              <a:t>ǀ</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a:solidFill>
                  <a:srgbClr val="7030A0"/>
                </a:solidFill>
                <a:latin typeface="HP001 4 hàng" panose="020B0603050302020204" pitchFamily="34" charset="0"/>
                <a:ea typeface="+mn-ea"/>
                <a:cs typeface="HP001 5H Normal" panose="020B0603050302020204" pitchFamily="34" charset="0"/>
              </a:rPr>
              <a:t>…</a:t>
            </a:r>
            <a:r>
              <a:rPr lang="en-US" sz="4600" b="1">
                <a:solidFill>
                  <a:srgbClr val="7030A0"/>
                </a:solidFill>
                <a:latin typeface="HP001 4 hàng" panose="020B0603050302020204" pitchFamily="34" charset="0"/>
                <a:cs typeface="HP001 5H Normal" panose="020B0603050302020204" pitchFamily="34" charset="0"/>
              </a:rPr>
              <a:t> </a:t>
            </a:r>
            <a:r>
              <a:rPr lang="el-GR" sz="4600" b="1" kern="1200" dirty="0">
                <a:solidFill>
                  <a:srgbClr val="7030A0"/>
                </a:solidFill>
                <a:latin typeface="HP001 4 hàng" panose="020B0603050302020204" pitchFamily="34" charset="0"/>
                <a:ea typeface="+mn-ea"/>
                <a:cs typeface="HP001 5H Normal" panose="020B0603050302020204" pitchFamily="34" charset="0"/>
              </a:rPr>
              <a:t>κ</a:t>
            </a:r>
            <a:r>
              <a:rPr lang="en-VN" sz="4600" b="1" kern="1200" dirty="0">
                <a:solidFill>
                  <a:srgbClr val="7030A0"/>
                </a:solidFill>
                <a:latin typeface="HP001 4 hàng" panose="020B0603050302020204" pitchFamily="34" charset="0"/>
                <a:ea typeface="+mn-ea"/>
                <a:cs typeface="HP001 5H Normal" panose="020B0603050302020204" pitchFamily="34" charset="0"/>
              </a:rPr>
              <a:t>án</a:t>
            </a:r>
            <a:r>
              <a:rPr lang="en-US" sz="4600" b="1" kern="1200" err="1">
                <a:solidFill>
                  <a:srgbClr val="7030A0"/>
                </a:solidFill>
                <a:latin typeface="HP001 4 hàng" panose="020B0603050302020204" pitchFamily="34" charset="0"/>
                <a:ea typeface="+mn-ea"/>
                <a:cs typeface="HP001 5H Normal" panose="020B0603050302020204" pitchFamily="34" charset="0"/>
              </a:rPr>
              <a:t>Ƒ</a:t>
            </a:r>
            <a:r>
              <a:rPr lang="en-US" sz="4600" b="1">
                <a:solidFill>
                  <a:srgbClr val="7030A0"/>
                </a:solidFill>
                <a:latin typeface="HP001 4 hàng" panose="020B0603050302020204" pitchFamily="34" charset="0"/>
                <a:cs typeface="HP001 5H Normal" panose="020B0603050302020204" pitchFamily="34" charset="0"/>
              </a:rPr>
              <a:t> …</a:t>
            </a:r>
            <a:r>
              <a:rPr lang="en-VN" sz="4600" b="1" kern="1200">
                <a:solidFill>
                  <a:srgbClr val="7030A0"/>
                </a:solidFill>
                <a:latin typeface="HP001 4 hàng" panose="020B0603050302020204" pitchFamily="34" charset="0"/>
                <a:ea typeface="+mn-ea"/>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w</a:t>
            </a:r>
            <a:r>
              <a:rPr lang="en-VN" sz="4600" b="1" kern="1200" dirty="0">
                <a:solidFill>
                  <a:srgbClr val="7030A0"/>
                </a:solidFill>
                <a:latin typeface="HP001 4 hàng" panose="020B0603050302020204" pitchFamily="34" charset="0"/>
                <a:ea typeface="+mn-ea"/>
                <a:cs typeface="HP001 5H Normal" panose="020B0603050302020204" pitchFamily="34" charset="0"/>
              </a:rPr>
              <a:t>ăm 202</a:t>
            </a:r>
            <a:r>
              <a:rPr lang="en-US" sz="4600" b="1" kern="1200" dirty="0">
                <a:solidFill>
                  <a:srgbClr val="7030A0"/>
                </a:solidFill>
                <a:latin typeface="HP001 4 hàng" panose="020B0603050302020204" pitchFamily="34" charset="0"/>
                <a:ea typeface="+mn-ea"/>
                <a:cs typeface="HP001 5H Normal" panose="020B0603050302020204" pitchFamily="34" charset="0"/>
              </a:rPr>
              <a:t>2</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115967"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3771316" y="2756266"/>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Lu</a:t>
            </a:r>
            <a:r>
              <a:rPr lang="el-GR" sz="4600" b="1" kern="1200">
                <a:solidFill>
                  <a:srgbClr val="7030A0"/>
                </a:solidFill>
                <a:latin typeface="HP001 4 hàng" panose="020B0603050302020204" pitchFamily="34" charset="0"/>
                <a:ea typeface="+mn-ea"/>
                <a:cs typeface="HP001 5H Normal" panose="020B0603050302020204" pitchFamily="34" charset="0"/>
              </a:rPr>
              <a:t>ΐ</a:t>
            </a:r>
            <a:r>
              <a:rPr lang="en-US" sz="4600" b="1" kern="1200">
                <a:solidFill>
                  <a:srgbClr val="7030A0"/>
                </a:solidFill>
                <a:latin typeface="HP001 4 hàng" panose="020B0603050302020204" pitchFamily="34" charset="0"/>
                <a:ea typeface="+mn-ea"/>
                <a:cs typeface="HP001 5H Normal" panose="020B0603050302020204" pitchFamily="34" charset="0"/>
              </a:rPr>
              <a:t>İn Ǉập </a:t>
            </a:r>
            <a:r>
              <a:rPr lang="el-GR" sz="4600" b="1" kern="1200">
                <a:solidFill>
                  <a:srgbClr val="7030A0"/>
                </a:solidFill>
                <a:latin typeface="HP001 4 hàng" panose="020B0603050302020204" pitchFamily="34" charset="0"/>
                <a:ea typeface="+mn-ea"/>
                <a:cs typeface="HP001 5H Normal" panose="020B0603050302020204" pitchFamily="34" charset="0"/>
              </a:rPr>
              <a:t>ε</a:t>
            </a:r>
            <a:r>
              <a:rPr lang="en-US" sz="4600" b="1" kern="1200">
                <a:solidFill>
                  <a:srgbClr val="7030A0"/>
                </a:solidFill>
                <a:latin typeface="HP001 4 hàng" panose="020B0603050302020204" pitchFamily="34" charset="0"/>
                <a:ea typeface="+mn-ea"/>
                <a:cs typeface="HP001 5H Normal" panose="020B0603050302020204" pitchFamily="34" charset="0"/>
              </a:rPr>
              <a:t>ung</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92" y="4676794"/>
            <a:ext cx="1536167" cy="21283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46" y="5038336"/>
            <a:ext cx="2365233" cy="1751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581269" y="6063667"/>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67396" y="4724907"/>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783572" y="4870918"/>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961181" y="4445903"/>
            <a:ext cx="2365233" cy="19783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90412" y="5386613"/>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2519" y="6411477"/>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27997" y="4982035"/>
            <a:ext cx="605495" cy="1892172"/>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738139" y="5376639"/>
            <a:ext cx="1886556" cy="1886556"/>
          </a:xfrm>
          <a:prstGeom prst="rect">
            <a:avLst/>
          </a:prstGeom>
        </p:spPr>
      </p:pic>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497892" y="405813"/>
            <a:ext cx="11938541" cy="923317"/>
            <a:chOff x="842010" y="518160"/>
            <a:chExt cx="11938541" cy="92331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68997" y="733591"/>
              <a:ext cx="11011554" cy="707886"/>
            </a:xfrm>
            <a:prstGeom prst="rect">
              <a:avLst/>
            </a:prstGeom>
            <a:noFill/>
          </p:spPr>
          <p:txBody>
            <a:bodyPr wrap="square" rtlCol="0">
              <a:spAutoFit/>
            </a:bodyPr>
            <a:lstStyle/>
            <a:p>
              <a:pPr algn="just"/>
              <a:r>
                <a:rPr lang="en-US" sz="4000"/>
                <a:t>Đặt tính rồi tính.</a:t>
              </a:r>
            </a:p>
          </p:txBody>
        </p:sp>
      </p:grpSp>
      <p:sp>
        <p:nvSpPr>
          <p:cNvPr id="33" name="TextBox 32">
            <a:extLst>
              <a:ext uri="{FF2B5EF4-FFF2-40B4-BE49-F238E27FC236}">
                <a16:creationId xmlns:a16="http://schemas.microsoft.com/office/drawing/2014/main" id="{9C083E32-A2CA-5CC5-75B6-4125BCDB588C}"/>
              </a:ext>
            </a:extLst>
          </p:cNvPr>
          <p:cNvSpPr txBox="1"/>
          <p:nvPr/>
        </p:nvSpPr>
        <p:spPr>
          <a:xfrm>
            <a:off x="1584045" y="1880986"/>
            <a:ext cx="2847576" cy="707886"/>
          </a:xfrm>
          <a:prstGeom prst="rect">
            <a:avLst/>
          </a:prstGeom>
          <a:solidFill>
            <a:srgbClr val="F8E8C4"/>
          </a:solidFill>
        </p:spPr>
        <p:txBody>
          <a:bodyPr wrap="square" rtlCol="0">
            <a:spAutoFit/>
          </a:bodyPr>
          <a:lstStyle/>
          <a:p>
            <a:pPr algn="ctr"/>
            <a:r>
              <a:rPr lang="en-US" sz="4000"/>
              <a:t>64 + 73</a:t>
            </a:r>
          </a:p>
        </p:txBody>
      </p:sp>
      <p:sp>
        <p:nvSpPr>
          <p:cNvPr id="2" name="TextBox 1">
            <a:extLst>
              <a:ext uri="{FF2B5EF4-FFF2-40B4-BE49-F238E27FC236}">
                <a16:creationId xmlns:a16="http://schemas.microsoft.com/office/drawing/2014/main" id="{8176602D-567F-5199-8A30-B5B525C87824}"/>
              </a:ext>
            </a:extLst>
          </p:cNvPr>
          <p:cNvSpPr txBox="1"/>
          <p:nvPr/>
        </p:nvSpPr>
        <p:spPr>
          <a:xfrm>
            <a:off x="1584045" y="3140728"/>
            <a:ext cx="2847576" cy="707886"/>
          </a:xfrm>
          <a:prstGeom prst="rect">
            <a:avLst/>
          </a:prstGeom>
          <a:solidFill>
            <a:srgbClr val="F8E8C4"/>
          </a:solidFill>
        </p:spPr>
        <p:txBody>
          <a:bodyPr wrap="square" rtlCol="0">
            <a:spAutoFit/>
          </a:bodyPr>
          <a:lstStyle/>
          <a:p>
            <a:pPr algn="ctr"/>
            <a:r>
              <a:rPr lang="en-US" sz="4000"/>
              <a:t>157 – 85</a:t>
            </a:r>
          </a:p>
        </p:txBody>
      </p:sp>
      <p:sp>
        <p:nvSpPr>
          <p:cNvPr id="8" name="TextBox 7">
            <a:extLst>
              <a:ext uri="{FF2B5EF4-FFF2-40B4-BE49-F238E27FC236}">
                <a16:creationId xmlns:a16="http://schemas.microsoft.com/office/drawing/2014/main" id="{2DE1D390-68E9-87D2-D26F-29612F871B29}"/>
              </a:ext>
            </a:extLst>
          </p:cNvPr>
          <p:cNvSpPr txBox="1"/>
          <p:nvPr/>
        </p:nvSpPr>
        <p:spPr>
          <a:xfrm>
            <a:off x="5099755" y="1880986"/>
            <a:ext cx="2847576" cy="707886"/>
          </a:xfrm>
          <a:prstGeom prst="rect">
            <a:avLst/>
          </a:prstGeom>
          <a:solidFill>
            <a:srgbClr val="F8E8C4"/>
          </a:solidFill>
        </p:spPr>
        <p:txBody>
          <a:bodyPr wrap="square" rtlCol="0">
            <a:spAutoFit/>
          </a:bodyPr>
          <a:lstStyle/>
          <a:p>
            <a:pPr algn="ctr"/>
            <a:r>
              <a:rPr lang="en-US" sz="4000"/>
              <a:t>326 + 58</a:t>
            </a:r>
          </a:p>
        </p:txBody>
      </p:sp>
      <p:sp>
        <p:nvSpPr>
          <p:cNvPr id="10" name="TextBox 9">
            <a:extLst>
              <a:ext uri="{FF2B5EF4-FFF2-40B4-BE49-F238E27FC236}">
                <a16:creationId xmlns:a16="http://schemas.microsoft.com/office/drawing/2014/main" id="{DA4C8E8B-A8F4-14F7-C0AE-8B504B1A4389}"/>
              </a:ext>
            </a:extLst>
          </p:cNvPr>
          <p:cNvSpPr txBox="1"/>
          <p:nvPr/>
        </p:nvSpPr>
        <p:spPr>
          <a:xfrm>
            <a:off x="5099755" y="3140728"/>
            <a:ext cx="2847576" cy="707886"/>
          </a:xfrm>
          <a:prstGeom prst="rect">
            <a:avLst/>
          </a:prstGeom>
          <a:solidFill>
            <a:srgbClr val="F8E8C4"/>
          </a:solidFill>
        </p:spPr>
        <p:txBody>
          <a:bodyPr wrap="square" rtlCol="0">
            <a:spAutoFit/>
          </a:bodyPr>
          <a:lstStyle/>
          <a:p>
            <a:pPr algn="ctr"/>
            <a:r>
              <a:rPr lang="en-US" sz="4000"/>
              <a:t>965 – 549</a:t>
            </a:r>
          </a:p>
        </p:txBody>
      </p:sp>
      <p:sp>
        <p:nvSpPr>
          <p:cNvPr id="11" name="TextBox 10">
            <a:extLst>
              <a:ext uri="{FF2B5EF4-FFF2-40B4-BE49-F238E27FC236}">
                <a16:creationId xmlns:a16="http://schemas.microsoft.com/office/drawing/2014/main" id="{247411E3-5528-90AD-1412-4C545CA4EA71}"/>
              </a:ext>
            </a:extLst>
          </p:cNvPr>
          <p:cNvSpPr txBox="1"/>
          <p:nvPr/>
        </p:nvSpPr>
        <p:spPr>
          <a:xfrm>
            <a:off x="8615465" y="1880986"/>
            <a:ext cx="2847576" cy="707886"/>
          </a:xfrm>
          <a:prstGeom prst="rect">
            <a:avLst/>
          </a:prstGeom>
          <a:solidFill>
            <a:srgbClr val="F8E8C4"/>
          </a:solidFill>
        </p:spPr>
        <p:txBody>
          <a:bodyPr wrap="square" rtlCol="0">
            <a:spAutoFit/>
          </a:bodyPr>
          <a:lstStyle/>
          <a:p>
            <a:pPr algn="ctr"/>
            <a:r>
              <a:rPr lang="en-US" sz="4000"/>
              <a:t>132 + 597</a:t>
            </a:r>
          </a:p>
        </p:txBody>
      </p:sp>
      <p:sp>
        <p:nvSpPr>
          <p:cNvPr id="12" name="TextBox 11">
            <a:extLst>
              <a:ext uri="{FF2B5EF4-FFF2-40B4-BE49-F238E27FC236}">
                <a16:creationId xmlns:a16="http://schemas.microsoft.com/office/drawing/2014/main" id="{9D456194-0DB1-41FC-89CE-CC2DD5B81DE6}"/>
              </a:ext>
            </a:extLst>
          </p:cNvPr>
          <p:cNvSpPr txBox="1"/>
          <p:nvPr/>
        </p:nvSpPr>
        <p:spPr>
          <a:xfrm>
            <a:off x="8615465" y="3140728"/>
            <a:ext cx="2847576" cy="707886"/>
          </a:xfrm>
          <a:prstGeom prst="rect">
            <a:avLst/>
          </a:prstGeom>
          <a:solidFill>
            <a:srgbClr val="F8E8C4"/>
          </a:solidFill>
        </p:spPr>
        <p:txBody>
          <a:bodyPr wrap="square" rtlCol="0">
            <a:spAutoFit/>
          </a:bodyPr>
          <a:lstStyle/>
          <a:p>
            <a:pPr algn="ctr"/>
            <a:r>
              <a:rPr lang="en-US" sz="4000"/>
              <a:t>828 – 786</a:t>
            </a:r>
          </a:p>
        </p:txBody>
      </p:sp>
    </p:spTree>
    <p:extLst>
      <p:ext uri="{BB962C8B-B14F-4D97-AF65-F5344CB8AC3E}">
        <p14:creationId xmlns:p14="http://schemas.microsoft.com/office/powerpoint/2010/main" val="2222772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99682156"/>
              </p:ext>
            </p:extLst>
          </p:nvPr>
        </p:nvGraphicFramePr>
        <p:xfrm>
          <a:off x="0" y="1308542"/>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5714">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1039139" y="1768241"/>
            <a:ext cx="1564869"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2.</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grpSp>
        <p:nvGrpSpPr>
          <p:cNvPr id="4" name="Group 3">
            <a:extLst>
              <a:ext uri="{FF2B5EF4-FFF2-40B4-BE49-F238E27FC236}">
                <a16:creationId xmlns:a16="http://schemas.microsoft.com/office/drawing/2014/main" id="{716E1244-E145-9D54-E799-447C59AB9D56}"/>
              </a:ext>
            </a:extLst>
          </p:cNvPr>
          <p:cNvGrpSpPr/>
          <p:nvPr/>
        </p:nvGrpSpPr>
        <p:grpSpPr>
          <a:xfrm>
            <a:off x="1763039" y="2707477"/>
            <a:ext cx="840970" cy="815608"/>
            <a:chOff x="1039139" y="2707477"/>
            <a:chExt cx="840970" cy="815608"/>
          </a:xfrm>
        </p:grpSpPr>
        <p:sp>
          <p:nvSpPr>
            <p:cNvPr id="18" name="TextBox 17">
              <a:extLst>
                <a:ext uri="{FF2B5EF4-FFF2-40B4-BE49-F238E27FC236}">
                  <a16:creationId xmlns:a16="http://schemas.microsoft.com/office/drawing/2014/main" id="{2FF5C26D-BBDC-C055-2A15-402FAF0162DF}"/>
                </a:ext>
              </a:extLst>
            </p:cNvPr>
            <p:cNvSpPr txBox="1"/>
            <p:nvPr/>
          </p:nvSpPr>
          <p:spPr>
            <a:xfrm>
              <a:off x="1039139"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6</a:t>
              </a:r>
            </a:p>
          </p:txBody>
        </p:sp>
        <p:sp>
          <p:nvSpPr>
            <p:cNvPr id="2" name="TextBox 1">
              <a:extLst>
                <a:ext uri="{FF2B5EF4-FFF2-40B4-BE49-F238E27FC236}">
                  <a16:creationId xmlns:a16="http://schemas.microsoft.com/office/drawing/2014/main" id="{D938AF98-2C58-683F-2D6E-C94CD2435516}"/>
                </a:ext>
              </a:extLst>
            </p:cNvPr>
            <p:cNvSpPr txBox="1"/>
            <p:nvPr/>
          </p:nvSpPr>
          <p:spPr>
            <a:xfrm>
              <a:off x="1421524"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4</a:t>
              </a:r>
            </a:p>
          </p:txBody>
        </p:sp>
      </p:grpSp>
      <p:grpSp>
        <p:nvGrpSpPr>
          <p:cNvPr id="16" name="Group 15">
            <a:extLst>
              <a:ext uri="{FF2B5EF4-FFF2-40B4-BE49-F238E27FC236}">
                <a16:creationId xmlns:a16="http://schemas.microsoft.com/office/drawing/2014/main" id="{429D5563-C81C-F738-CC9F-E08907D4EBD5}"/>
              </a:ext>
            </a:extLst>
          </p:cNvPr>
          <p:cNvGrpSpPr/>
          <p:nvPr/>
        </p:nvGrpSpPr>
        <p:grpSpPr>
          <a:xfrm>
            <a:off x="1763039" y="3650452"/>
            <a:ext cx="840970" cy="815608"/>
            <a:chOff x="1763039" y="3650452"/>
            <a:chExt cx="840970" cy="815608"/>
          </a:xfrm>
        </p:grpSpPr>
        <p:sp>
          <p:nvSpPr>
            <p:cNvPr id="6" name="TextBox 5">
              <a:extLst>
                <a:ext uri="{FF2B5EF4-FFF2-40B4-BE49-F238E27FC236}">
                  <a16:creationId xmlns:a16="http://schemas.microsoft.com/office/drawing/2014/main" id="{2E881D7C-77E9-C105-3FB1-DF2A341E9EFC}"/>
                </a:ext>
              </a:extLst>
            </p:cNvPr>
            <p:cNvSpPr txBox="1"/>
            <p:nvPr/>
          </p:nvSpPr>
          <p:spPr>
            <a:xfrm>
              <a:off x="1763039"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sp>
          <p:nvSpPr>
            <p:cNvPr id="7" name="TextBox 6">
              <a:extLst>
                <a:ext uri="{FF2B5EF4-FFF2-40B4-BE49-F238E27FC236}">
                  <a16:creationId xmlns:a16="http://schemas.microsoft.com/office/drawing/2014/main" id="{BC082F04-4E43-55E4-D1C5-8FA81732B2C5}"/>
                </a:ext>
              </a:extLst>
            </p:cNvPr>
            <p:cNvSpPr txBox="1"/>
            <p:nvPr/>
          </p:nvSpPr>
          <p:spPr>
            <a:xfrm>
              <a:off x="214542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3</a:t>
              </a:r>
            </a:p>
          </p:txBody>
        </p:sp>
      </p:grpSp>
      <p:sp>
        <p:nvSpPr>
          <p:cNvPr id="13" name="TextBox 12">
            <a:extLst>
              <a:ext uri="{FF2B5EF4-FFF2-40B4-BE49-F238E27FC236}">
                <a16:creationId xmlns:a16="http://schemas.microsoft.com/office/drawing/2014/main" id="{137AE6F8-2454-3EEB-6216-E7D4E8D065CB}"/>
              </a:ext>
            </a:extLst>
          </p:cNvPr>
          <p:cNvSpPr txBox="1"/>
          <p:nvPr/>
        </p:nvSpPr>
        <p:spPr>
          <a:xfrm>
            <a:off x="1467071" y="3170046"/>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a:t>
            </a:r>
          </a:p>
        </p:txBody>
      </p:sp>
      <p:cxnSp>
        <p:nvCxnSpPr>
          <p:cNvPr id="15" name="Straight Connector 14">
            <a:extLst>
              <a:ext uri="{FF2B5EF4-FFF2-40B4-BE49-F238E27FC236}">
                <a16:creationId xmlns:a16="http://schemas.microsoft.com/office/drawing/2014/main" id="{7105536D-6D25-2DC3-2968-9647361155CB}"/>
              </a:ext>
            </a:extLst>
          </p:cNvPr>
          <p:cNvCxnSpPr/>
          <p:nvPr/>
        </p:nvCxnSpPr>
        <p:spPr>
          <a:xfrm>
            <a:off x="1562100" y="4371680"/>
            <a:ext cx="1238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792F98-0E83-73F4-2651-525458D87C07}"/>
              </a:ext>
            </a:extLst>
          </p:cNvPr>
          <p:cNvSpPr txBox="1"/>
          <p:nvPr/>
        </p:nvSpPr>
        <p:spPr>
          <a:xfrm>
            <a:off x="2145423" y="4584310"/>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sp>
        <p:nvSpPr>
          <p:cNvPr id="23" name="TextBox 22">
            <a:extLst>
              <a:ext uri="{FF2B5EF4-FFF2-40B4-BE49-F238E27FC236}">
                <a16:creationId xmlns:a16="http://schemas.microsoft.com/office/drawing/2014/main" id="{4C038E76-D1E9-3122-4152-84256268D082}"/>
              </a:ext>
            </a:extLst>
          </p:cNvPr>
          <p:cNvSpPr txBox="1"/>
          <p:nvPr/>
        </p:nvSpPr>
        <p:spPr>
          <a:xfrm>
            <a:off x="1527684" y="4584310"/>
            <a:ext cx="929766"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13</a:t>
            </a:r>
          </a:p>
        </p:txBody>
      </p:sp>
      <p:grpSp>
        <p:nvGrpSpPr>
          <p:cNvPr id="25" name="Group 24">
            <a:extLst>
              <a:ext uri="{FF2B5EF4-FFF2-40B4-BE49-F238E27FC236}">
                <a16:creationId xmlns:a16="http://schemas.microsoft.com/office/drawing/2014/main" id="{3D25E514-B7DB-4A60-1FBB-3632444F4451}"/>
              </a:ext>
            </a:extLst>
          </p:cNvPr>
          <p:cNvGrpSpPr/>
          <p:nvPr/>
        </p:nvGrpSpPr>
        <p:grpSpPr>
          <a:xfrm>
            <a:off x="4609590" y="2702918"/>
            <a:ext cx="1226690" cy="815608"/>
            <a:chOff x="653419" y="2707477"/>
            <a:chExt cx="1226690" cy="815608"/>
          </a:xfrm>
        </p:grpSpPr>
        <p:sp>
          <p:nvSpPr>
            <p:cNvPr id="26" name="TextBox 25">
              <a:extLst>
                <a:ext uri="{FF2B5EF4-FFF2-40B4-BE49-F238E27FC236}">
                  <a16:creationId xmlns:a16="http://schemas.microsoft.com/office/drawing/2014/main" id="{56F128AF-8D6F-5C20-C537-9E28815FE4A1}"/>
                </a:ext>
              </a:extLst>
            </p:cNvPr>
            <p:cNvSpPr txBox="1"/>
            <p:nvPr/>
          </p:nvSpPr>
          <p:spPr>
            <a:xfrm>
              <a:off x="1003043"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2</a:t>
              </a:r>
            </a:p>
          </p:txBody>
        </p:sp>
        <p:sp>
          <p:nvSpPr>
            <p:cNvPr id="27" name="TextBox 26">
              <a:extLst>
                <a:ext uri="{FF2B5EF4-FFF2-40B4-BE49-F238E27FC236}">
                  <a16:creationId xmlns:a16="http://schemas.microsoft.com/office/drawing/2014/main" id="{50F082F2-80AF-C536-F522-F2CBE5824A79}"/>
                </a:ext>
              </a:extLst>
            </p:cNvPr>
            <p:cNvSpPr txBox="1"/>
            <p:nvPr/>
          </p:nvSpPr>
          <p:spPr>
            <a:xfrm>
              <a:off x="1421524"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6</a:t>
              </a:r>
            </a:p>
          </p:txBody>
        </p:sp>
        <p:sp>
          <p:nvSpPr>
            <p:cNvPr id="35" name="TextBox 34">
              <a:extLst>
                <a:ext uri="{FF2B5EF4-FFF2-40B4-BE49-F238E27FC236}">
                  <a16:creationId xmlns:a16="http://schemas.microsoft.com/office/drawing/2014/main" id="{97EFC9A0-E1DA-57CD-F7E1-141346E589A4}"/>
                </a:ext>
              </a:extLst>
            </p:cNvPr>
            <p:cNvSpPr txBox="1"/>
            <p:nvPr/>
          </p:nvSpPr>
          <p:spPr>
            <a:xfrm>
              <a:off x="653419"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3</a:t>
              </a:r>
            </a:p>
          </p:txBody>
        </p:sp>
      </p:grpSp>
      <p:grpSp>
        <p:nvGrpSpPr>
          <p:cNvPr id="28" name="Group 27">
            <a:extLst>
              <a:ext uri="{FF2B5EF4-FFF2-40B4-BE49-F238E27FC236}">
                <a16:creationId xmlns:a16="http://schemas.microsoft.com/office/drawing/2014/main" id="{38EC6703-8392-3A3B-917C-99DCFE20CBEF}"/>
              </a:ext>
            </a:extLst>
          </p:cNvPr>
          <p:cNvGrpSpPr/>
          <p:nvPr/>
        </p:nvGrpSpPr>
        <p:grpSpPr>
          <a:xfrm>
            <a:off x="5007342" y="3645893"/>
            <a:ext cx="840970" cy="815608"/>
            <a:chOff x="1763039" y="3650452"/>
            <a:chExt cx="840970" cy="815608"/>
          </a:xfrm>
        </p:grpSpPr>
        <p:sp>
          <p:nvSpPr>
            <p:cNvPr id="29" name="TextBox 28">
              <a:extLst>
                <a:ext uri="{FF2B5EF4-FFF2-40B4-BE49-F238E27FC236}">
                  <a16:creationId xmlns:a16="http://schemas.microsoft.com/office/drawing/2014/main" id="{7B9E9080-7211-3C2E-46FE-894600F9DB91}"/>
                </a:ext>
              </a:extLst>
            </p:cNvPr>
            <p:cNvSpPr txBox="1"/>
            <p:nvPr/>
          </p:nvSpPr>
          <p:spPr>
            <a:xfrm>
              <a:off x="1763039"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5</a:t>
              </a:r>
            </a:p>
          </p:txBody>
        </p:sp>
        <p:sp>
          <p:nvSpPr>
            <p:cNvPr id="30" name="TextBox 29">
              <a:extLst>
                <a:ext uri="{FF2B5EF4-FFF2-40B4-BE49-F238E27FC236}">
                  <a16:creationId xmlns:a16="http://schemas.microsoft.com/office/drawing/2014/main" id="{962CBB03-E009-EC6B-D2D4-3659E0D516FC}"/>
                </a:ext>
              </a:extLst>
            </p:cNvPr>
            <p:cNvSpPr txBox="1"/>
            <p:nvPr/>
          </p:nvSpPr>
          <p:spPr>
            <a:xfrm>
              <a:off x="214542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8</a:t>
              </a:r>
            </a:p>
          </p:txBody>
        </p:sp>
      </p:grpSp>
      <p:sp>
        <p:nvSpPr>
          <p:cNvPr id="31" name="TextBox 30">
            <a:extLst>
              <a:ext uri="{FF2B5EF4-FFF2-40B4-BE49-F238E27FC236}">
                <a16:creationId xmlns:a16="http://schemas.microsoft.com/office/drawing/2014/main" id="{3E608F20-59AF-E6A3-44B6-0AD821A10A2A}"/>
              </a:ext>
            </a:extLst>
          </p:cNvPr>
          <p:cNvSpPr txBox="1"/>
          <p:nvPr/>
        </p:nvSpPr>
        <p:spPr>
          <a:xfrm>
            <a:off x="4326358" y="316548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a:t>
            </a:r>
          </a:p>
        </p:txBody>
      </p:sp>
      <p:cxnSp>
        <p:nvCxnSpPr>
          <p:cNvPr id="32" name="Straight Connector 31">
            <a:extLst>
              <a:ext uri="{FF2B5EF4-FFF2-40B4-BE49-F238E27FC236}">
                <a16:creationId xmlns:a16="http://schemas.microsoft.com/office/drawing/2014/main" id="{D362FECA-E648-2313-69B9-D7236E1CC8E4}"/>
              </a:ext>
            </a:extLst>
          </p:cNvPr>
          <p:cNvCxnSpPr>
            <a:cxnSpLocks/>
          </p:cNvCxnSpPr>
          <p:nvPr/>
        </p:nvCxnSpPr>
        <p:spPr>
          <a:xfrm>
            <a:off x="4367461" y="4367121"/>
            <a:ext cx="1544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5BF87C0-13D9-EDC2-FB28-05A55A2A0E3D}"/>
              </a:ext>
            </a:extLst>
          </p:cNvPr>
          <p:cNvSpPr txBox="1"/>
          <p:nvPr/>
        </p:nvSpPr>
        <p:spPr>
          <a:xfrm>
            <a:off x="5365662"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4</a:t>
            </a:r>
          </a:p>
        </p:txBody>
      </p:sp>
      <p:sp>
        <p:nvSpPr>
          <p:cNvPr id="34" name="TextBox 33">
            <a:extLst>
              <a:ext uri="{FF2B5EF4-FFF2-40B4-BE49-F238E27FC236}">
                <a16:creationId xmlns:a16="http://schemas.microsoft.com/office/drawing/2014/main" id="{EFF1DB01-A214-B554-E691-0337E7043749}"/>
              </a:ext>
            </a:extLst>
          </p:cNvPr>
          <p:cNvSpPr txBox="1"/>
          <p:nvPr/>
        </p:nvSpPr>
        <p:spPr>
          <a:xfrm>
            <a:off x="5006881"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8</a:t>
            </a:r>
          </a:p>
        </p:txBody>
      </p:sp>
      <p:sp>
        <p:nvSpPr>
          <p:cNvPr id="36" name="TextBox 35">
            <a:extLst>
              <a:ext uri="{FF2B5EF4-FFF2-40B4-BE49-F238E27FC236}">
                <a16:creationId xmlns:a16="http://schemas.microsoft.com/office/drawing/2014/main" id="{A2B21B72-B88E-A876-3248-C486C8BE0E46}"/>
              </a:ext>
            </a:extLst>
          </p:cNvPr>
          <p:cNvSpPr txBox="1"/>
          <p:nvPr/>
        </p:nvSpPr>
        <p:spPr>
          <a:xfrm>
            <a:off x="4611795"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3</a:t>
            </a:r>
          </a:p>
        </p:txBody>
      </p:sp>
      <p:grpSp>
        <p:nvGrpSpPr>
          <p:cNvPr id="38" name="Group 37">
            <a:extLst>
              <a:ext uri="{FF2B5EF4-FFF2-40B4-BE49-F238E27FC236}">
                <a16:creationId xmlns:a16="http://schemas.microsoft.com/office/drawing/2014/main" id="{349B7B80-9E5C-1010-AD12-14AF6BFF55A5}"/>
              </a:ext>
            </a:extLst>
          </p:cNvPr>
          <p:cNvGrpSpPr/>
          <p:nvPr/>
        </p:nvGrpSpPr>
        <p:grpSpPr>
          <a:xfrm>
            <a:off x="7470138" y="2702918"/>
            <a:ext cx="1226690" cy="815608"/>
            <a:chOff x="653419" y="2707477"/>
            <a:chExt cx="1226690" cy="815608"/>
          </a:xfrm>
        </p:grpSpPr>
        <p:sp>
          <p:nvSpPr>
            <p:cNvPr id="39" name="TextBox 38">
              <a:extLst>
                <a:ext uri="{FF2B5EF4-FFF2-40B4-BE49-F238E27FC236}">
                  <a16:creationId xmlns:a16="http://schemas.microsoft.com/office/drawing/2014/main" id="{E3EFF418-FAD6-845E-ACF1-2214CACA803D}"/>
                </a:ext>
              </a:extLst>
            </p:cNvPr>
            <p:cNvSpPr txBox="1"/>
            <p:nvPr/>
          </p:nvSpPr>
          <p:spPr>
            <a:xfrm>
              <a:off x="1013676"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3</a:t>
              </a:r>
            </a:p>
          </p:txBody>
        </p:sp>
        <p:sp>
          <p:nvSpPr>
            <p:cNvPr id="40" name="TextBox 39">
              <a:extLst>
                <a:ext uri="{FF2B5EF4-FFF2-40B4-BE49-F238E27FC236}">
                  <a16:creationId xmlns:a16="http://schemas.microsoft.com/office/drawing/2014/main" id="{9F340B29-CA8E-BFDB-AD15-1B96B1BC77C9}"/>
                </a:ext>
              </a:extLst>
            </p:cNvPr>
            <p:cNvSpPr txBox="1"/>
            <p:nvPr/>
          </p:nvSpPr>
          <p:spPr>
            <a:xfrm>
              <a:off x="1421524"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2</a:t>
              </a:r>
            </a:p>
          </p:txBody>
        </p:sp>
        <p:sp>
          <p:nvSpPr>
            <p:cNvPr id="41" name="TextBox 40">
              <a:extLst>
                <a:ext uri="{FF2B5EF4-FFF2-40B4-BE49-F238E27FC236}">
                  <a16:creationId xmlns:a16="http://schemas.microsoft.com/office/drawing/2014/main" id="{58733898-18CF-DE28-32C3-203DC6E10235}"/>
                </a:ext>
              </a:extLst>
            </p:cNvPr>
            <p:cNvSpPr txBox="1"/>
            <p:nvPr/>
          </p:nvSpPr>
          <p:spPr>
            <a:xfrm>
              <a:off x="653419"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1</a:t>
              </a:r>
            </a:p>
          </p:txBody>
        </p:sp>
      </p:grpSp>
      <p:grpSp>
        <p:nvGrpSpPr>
          <p:cNvPr id="42" name="Group 41">
            <a:extLst>
              <a:ext uri="{FF2B5EF4-FFF2-40B4-BE49-F238E27FC236}">
                <a16:creationId xmlns:a16="http://schemas.microsoft.com/office/drawing/2014/main" id="{73908F70-AD17-1A35-A02E-C505127F92CD}"/>
              </a:ext>
            </a:extLst>
          </p:cNvPr>
          <p:cNvGrpSpPr/>
          <p:nvPr/>
        </p:nvGrpSpPr>
        <p:grpSpPr>
          <a:xfrm>
            <a:off x="7461495" y="3645893"/>
            <a:ext cx="1247365" cy="815608"/>
            <a:chOff x="1356644" y="3650452"/>
            <a:chExt cx="1247365" cy="815608"/>
          </a:xfrm>
        </p:grpSpPr>
        <p:sp>
          <p:nvSpPr>
            <p:cNvPr id="43" name="TextBox 42">
              <a:extLst>
                <a:ext uri="{FF2B5EF4-FFF2-40B4-BE49-F238E27FC236}">
                  <a16:creationId xmlns:a16="http://schemas.microsoft.com/office/drawing/2014/main" id="{C34F94B9-3B25-52E1-C6C7-C6FC2AFE3FB9}"/>
                </a:ext>
              </a:extLst>
            </p:cNvPr>
            <p:cNvSpPr txBox="1"/>
            <p:nvPr/>
          </p:nvSpPr>
          <p:spPr>
            <a:xfrm>
              <a:off x="1763039"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9</a:t>
              </a:r>
            </a:p>
          </p:txBody>
        </p:sp>
        <p:sp>
          <p:nvSpPr>
            <p:cNvPr id="44" name="TextBox 43">
              <a:extLst>
                <a:ext uri="{FF2B5EF4-FFF2-40B4-BE49-F238E27FC236}">
                  <a16:creationId xmlns:a16="http://schemas.microsoft.com/office/drawing/2014/main" id="{44561E2A-5C6D-F8F3-A82D-E38E9103CD37}"/>
                </a:ext>
              </a:extLst>
            </p:cNvPr>
            <p:cNvSpPr txBox="1"/>
            <p:nvPr/>
          </p:nvSpPr>
          <p:spPr>
            <a:xfrm>
              <a:off x="214542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sp>
          <p:nvSpPr>
            <p:cNvPr id="51" name="TextBox 50">
              <a:extLst>
                <a:ext uri="{FF2B5EF4-FFF2-40B4-BE49-F238E27FC236}">
                  <a16:creationId xmlns:a16="http://schemas.microsoft.com/office/drawing/2014/main" id="{7A356E1D-7BCF-4619-105E-AFE579D1A6AE}"/>
                </a:ext>
              </a:extLst>
            </p:cNvPr>
            <p:cNvSpPr txBox="1"/>
            <p:nvPr/>
          </p:nvSpPr>
          <p:spPr>
            <a:xfrm>
              <a:off x="135664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5</a:t>
              </a:r>
            </a:p>
          </p:txBody>
        </p:sp>
      </p:grpSp>
      <p:sp>
        <p:nvSpPr>
          <p:cNvPr id="45" name="TextBox 44">
            <a:extLst>
              <a:ext uri="{FF2B5EF4-FFF2-40B4-BE49-F238E27FC236}">
                <a16:creationId xmlns:a16="http://schemas.microsoft.com/office/drawing/2014/main" id="{630E4EEC-4BF5-CBD6-0BEF-63ADC943D79C}"/>
              </a:ext>
            </a:extLst>
          </p:cNvPr>
          <p:cNvSpPr txBox="1"/>
          <p:nvPr/>
        </p:nvSpPr>
        <p:spPr>
          <a:xfrm>
            <a:off x="7186906" y="316548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a:t>
            </a:r>
          </a:p>
        </p:txBody>
      </p:sp>
      <p:cxnSp>
        <p:nvCxnSpPr>
          <p:cNvPr id="46" name="Straight Connector 45">
            <a:extLst>
              <a:ext uri="{FF2B5EF4-FFF2-40B4-BE49-F238E27FC236}">
                <a16:creationId xmlns:a16="http://schemas.microsoft.com/office/drawing/2014/main" id="{B247F4CF-3727-D910-D986-BB2AE109570D}"/>
              </a:ext>
            </a:extLst>
          </p:cNvPr>
          <p:cNvCxnSpPr>
            <a:cxnSpLocks/>
          </p:cNvCxnSpPr>
          <p:nvPr/>
        </p:nvCxnSpPr>
        <p:spPr>
          <a:xfrm>
            <a:off x="7228009" y="4367121"/>
            <a:ext cx="1544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0F1905C-78BD-B679-A8C7-F589A885C226}"/>
              </a:ext>
            </a:extLst>
          </p:cNvPr>
          <p:cNvSpPr txBox="1"/>
          <p:nvPr/>
        </p:nvSpPr>
        <p:spPr>
          <a:xfrm>
            <a:off x="8226210"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9</a:t>
            </a:r>
          </a:p>
        </p:txBody>
      </p:sp>
      <p:sp>
        <p:nvSpPr>
          <p:cNvPr id="48" name="TextBox 47">
            <a:extLst>
              <a:ext uri="{FF2B5EF4-FFF2-40B4-BE49-F238E27FC236}">
                <a16:creationId xmlns:a16="http://schemas.microsoft.com/office/drawing/2014/main" id="{50FF4116-1D53-266F-8470-D6BC09B236E0}"/>
              </a:ext>
            </a:extLst>
          </p:cNvPr>
          <p:cNvSpPr txBox="1"/>
          <p:nvPr/>
        </p:nvSpPr>
        <p:spPr>
          <a:xfrm>
            <a:off x="7803631"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2</a:t>
            </a:r>
          </a:p>
        </p:txBody>
      </p:sp>
      <p:sp>
        <p:nvSpPr>
          <p:cNvPr id="49" name="TextBox 48">
            <a:extLst>
              <a:ext uri="{FF2B5EF4-FFF2-40B4-BE49-F238E27FC236}">
                <a16:creationId xmlns:a16="http://schemas.microsoft.com/office/drawing/2014/main" id="{C687F080-A34C-9BEC-FCF2-01BA5D29AF5E}"/>
              </a:ext>
            </a:extLst>
          </p:cNvPr>
          <p:cNvSpPr txBox="1"/>
          <p:nvPr/>
        </p:nvSpPr>
        <p:spPr>
          <a:xfrm>
            <a:off x="7472343"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sp>
        <p:nvSpPr>
          <p:cNvPr id="52" name="TextBox 51">
            <a:extLst>
              <a:ext uri="{FF2B5EF4-FFF2-40B4-BE49-F238E27FC236}">
                <a16:creationId xmlns:a16="http://schemas.microsoft.com/office/drawing/2014/main" id="{A02E3479-970A-2636-8773-518891D4157B}"/>
              </a:ext>
            </a:extLst>
          </p:cNvPr>
          <p:cNvSpPr txBox="1"/>
          <p:nvPr/>
        </p:nvSpPr>
        <p:spPr>
          <a:xfrm>
            <a:off x="961990" y="2721968"/>
            <a:ext cx="1564869"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a)</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3223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left)">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lef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left)">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wipe(left)">
                                      <p:cBhvr>
                                        <p:cTn id="10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3" grpId="0"/>
      <p:bldP spid="31" grpId="0"/>
      <p:bldP spid="33" grpId="0"/>
      <p:bldP spid="34" grpId="0"/>
      <p:bldP spid="36" grpId="0"/>
      <p:bldP spid="45" grpId="0"/>
      <p:bldP spid="47"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0" y="1308542"/>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5714">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1039139" y="1768241"/>
            <a:ext cx="1564869"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2.</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grpSp>
        <p:nvGrpSpPr>
          <p:cNvPr id="25" name="Group 24">
            <a:extLst>
              <a:ext uri="{FF2B5EF4-FFF2-40B4-BE49-F238E27FC236}">
                <a16:creationId xmlns:a16="http://schemas.microsoft.com/office/drawing/2014/main" id="{3D25E514-B7DB-4A60-1FBB-3632444F4451}"/>
              </a:ext>
            </a:extLst>
          </p:cNvPr>
          <p:cNvGrpSpPr/>
          <p:nvPr/>
        </p:nvGrpSpPr>
        <p:grpSpPr>
          <a:xfrm>
            <a:off x="1766569" y="2702918"/>
            <a:ext cx="1226690" cy="815608"/>
            <a:chOff x="653419" y="2707477"/>
            <a:chExt cx="1226690" cy="815608"/>
          </a:xfrm>
        </p:grpSpPr>
        <p:sp>
          <p:nvSpPr>
            <p:cNvPr id="26" name="TextBox 25">
              <a:extLst>
                <a:ext uri="{FF2B5EF4-FFF2-40B4-BE49-F238E27FC236}">
                  <a16:creationId xmlns:a16="http://schemas.microsoft.com/office/drawing/2014/main" id="{56F128AF-8D6F-5C20-C537-9E28815FE4A1}"/>
                </a:ext>
              </a:extLst>
            </p:cNvPr>
            <p:cNvSpPr txBox="1"/>
            <p:nvPr/>
          </p:nvSpPr>
          <p:spPr>
            <a:xfrm>
              <a:off x="1003043"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5</a:t>
              </a:r>
            </a:p>
          </p:txBody>
        </p:sp>
        <p:sp>
          <p:nvSpPr>
            <p:cNvPr id="27" name="TextBox 26">
              <a:extLst>
                <a:ext uri="{FF2B5EF4-FFF2-40B4-BE49-F238E27FC236}">
                  <a16:creationId xmlns:a16="http://schemas.microsoft.com/office/drawing/2014/main" id="{50F082F2-80AF-C536-F522-F2CBE5824A79}"/>
                </a:ext>
              </a:extLst>
            </p:cNvPr>
            <p:cNvSpPr txBox="1"/>
            <p:nvPr/>
          </p:nvSpPr>
          <p:spPr>
            <a:xfrm>
              <a:off x="1421524"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sp>
          <p:nvSpPr>
            <p:cNvPr id="35" name="TextBox 34">
              <a:extLst>
                <a:ext uri="{FF2B5EF4-FFF2-40B4-BE49-F238E27FC236}">
                  <a16:creationId xmlns:a16="http://schemas.microsoft.com/office/drawing/2014/main" id="{97EFC9A0-E1DA-57CD-F7E1-141346E589A4}"/>
                </a:ext>
              </a:extLst>
            </p:cNvPr>
            <p:cNvSpPr txBox="1"/>
            <p:nvPr/>
          </p:nvSpPr>
          <p:spPr>
            <a:xfrm>
              <a:off x="653419"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1</a:t>
              </a:r>
            </a:p>
          </p:txBody>
        </p:sp>
      </p:grpSp>
      <p:grpSp>
        <p:nvGrpSpPr>
          <p:cNvPr id="28" name="Group 27">
            <a:extLst>
              <a:ext uri="{FF2B5EF4-FFF2-40B4-BE49-F238E27FC236}">
                <a16:creationId xmlns:a16="http://schemas.microsoft.com/office/drawing/2014/main" id="{38EC6703-8392-3A3B-917C-99DCFE20CBEF}"/>
              </a:ext>
            </a:extLst>
          </p:cNvPr>
          <p:cNvGrpSpPr/>
          <p:nvPr/>
        </p:nvGrpSpPr>
        <p:grpSpPr>
          <a:xfrm>
            <a:off x="2164321" y="3645893"/>
            <a:ext cx="840970" cy="815608"/>
            <a:chOff x="1763039" y="3650452"/>
            <a:chExt cx="840970" cy="815608"/>
          </a:xfrm>
        </p:grpSpPr>
        <p:sp>
          <p:nvSpPr>
            <p:cNvPr id="29" name="TextBox 28">
              <a:extLst>
                <a:ext uri="{FF2B5EF4-FFF2-40B4-BE49-F238E27FC236}">
                  <a16:creationId xmlns:a16="http://schemas.microsoft.com/office/drawing/2014/main" id="{7B9E9080-7211-3C2E-46FE-894600F9DB91}"/>
                </a:ext>
              </a:extLst>
            </p:cNvPr>
            <p:cNvSpPr txBox="1"/>
            <p:nvPr/>
          </p:nvSpPr>
          <p:spPr>
            <a:xfrm>
              <a:off x="1763039"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8</a:t>
              </a:r>
            </a:p>
          </p:txBody>
        </p:sp>
        <p:sp>
          <p:nvSpPr>
            <p:cNvPr id="30" name="TextBox 29">
              <a:extLst>
                <a:ext uri="{FF2B5EF4-FFF2-40B4-BE49-F238E27FC236}">
                  <a16:creationId xmlns:a16="http://schemas.microsoft.com/office/drawing/2014/main" id="{962CBB03-E009-EC6B-D2D4-3659E0D516FC}"/>
                </a:ext>
              </a:extLst>
            </p:cNvPr>
            <p:cNvSpPr txBox="1"/>
            <p:nvPr/>
          </p:nvSpPr>
          <p:spPr>
            <a:xfrm>
              <a:off x="214542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5</a:t>
              </a:r>
            </a:p>
          </p:txBody>
        </p:sp>
      </p:grpSp>
      <p:sp>
        <p:nvSpPr>
          <p:cNvPr id="31" name="TextBox 30">
            <a:extLst>
              <a:ext uri="{FF2B5EF4-FFF2-40B4-BE49-F238E27FC236}">
                <a16:creationId xmlns:a16="http://schemas.microsoft.com/office/drawing/2014/main" id="{3E608F20-59AF-E6A3-44B6-0AD821A10A2A}"/>
              </a:ext>
            </a:extLst>
          </p:cNvPr>
          <p:cNvSpPr txBox="1"/>
          <p:nvPr/>
        </p:nvSpPr>
        <p:spPr>
          <a:xfrm>
            <a:off x="1580484" y="304633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a:t>
            </a:r>
          </a:p>
        </p:txBody>
      </p:sp>
      <p:cxnSp>
        <p:nvCxnSpPr>
          <p:cNvPr id="32" name="Straight Connector 31">
            <a:extLst>
              <a:ext uri="{FF2B5EF4-FFF2-40B4-BE49-F238E27FC236}">
                <a16:creationId xmlns:a16="http://schemas.microsoft.com/office/drawing/2014/main" id="{D362FECA-E648-2313-69B9-D7236E1CC8E4}"/>
              </a:ext>
            </a:extLst>
          </p:cNvPr>
          <p:cNvCxnSpPr>
            <a:cxnSpLocks/>
          </p:cNvCxnSpPr>
          <p:nvPr/>
        </p:nvCxnSpPr>
        <p:spPr>
          <a:xfrm>
            <a:off x="1524440" y="4367121"/>
            <a:ext cx="1544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5BF87C0-13D9-EDC2-FB28-05A55A2A0E3D}"/>
              </a:ext>
            </a:extLst>
          </p:cNvPr>
          <p:cNvSpPr txBox="1"/>
          <p:nvPr/>
        </p:nvSpPr>
        <p:spPr>
          <a:xfrm>
            <a:off x="2522641"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2</a:t>
            </a:r>
          </a:p>
        </p:txBody>
      </p:sp>
      <p:sp>
        <p:nvSpPr>
          <p:cNvPr id="34" name="TextBox 33">
            <a:extLst>
              <a:ext uri="{FF2B5EF4-FFF2-40B4-BE49-F238E27FC236}">
                <a16:creationId xmlns:a16="http://schemas.microsoft.com/office/drawing/2014/main" id="{EFF1DB01-A214-B554-E691-0337E7043749}"/>
              </a:ext>
            </a:extLst>
          </p:cNvPr>
          <p:cNvSpPr txBox="1"/>
          <p:nvPr/>
        </p:nvSpPr>
        <p:spPr>
          <a:xfrm>
            <a:off x="2163860"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grpSp>
        <p:nvGrpSpPr>
          <p:cNvPr id="38" name="Group 37">
            <a:extLst>
              <a:ext uri="{FF2B5EF4-FFF2-40B4-BE49-F238E27FC236}">
                <a16:creationId xmlns:a16="http://schemas.microsoft.com/office/drawing/2014/main" id="{349B7B80-9E5C-1010-AD12-14AF6BFF55A5}"/>
              </a:ext>
            </a:extLst>
          </p:cNvPr>
          <p:cNvGrpSpPr/>
          <p:nvPr/>
        </p:nvGrpSpPr>
        <p:grpSpPr>
          <a:xfrm>
            <a:off x="4620961" y="2702918"/>
            <a:ext cx="1226690" cy="815608"/>
            <a:chOff x="653419" y="2707477"/>
            <a:chExt cx="1226690" cy="815608"/>
          </a:xfrm>
        </p:grpSpPr>
        <p:sp>
          <p:nvSpPr>
            <p:cNvPr id="39" name="TextBox 38">
              <a:extLst>
                <a:ext uri="{FF2B5EF4-FFF2-40B4-BE49-F238E27FC236}">
                  <a16:creationId xmlns:a16="http://schemas.microsoft.com/office/drawing/2014/main" id="{E3EFF418-FAD6-845E-ACF1-2214CACA803D}"/>
                </a:ext>
              </a:extLst>
            </p:cNvPr>
            <p:cNvSpPr txBox="1"/>
            <p:nvPr/>
          </p:nvSpPr>
          <p:spPr>
            <a:xfrm>
              <a:off x="1013676"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6</a:t>
              </a:r>
            </a:p>
          </p:txBody>
        </p:sp>
        <p:sp>
          <p:nvSpPr>
            <p:cNvPr id="40" name="TextBox 39">
              <a:extLst>
                <a:ext uri="{FF2B5EF4-FFF2-40B4-BE49-F238E27FC236}">
                  <a16:creationId xmlns:a16="http://schemas.microsoft.com/office/drawing/2014/main" id="{9F340B29-CA8E-BFDB-AD15-1B96B1BC77C9}"/>
                </a:ext>
              </a:extLst>
            </p:cNvPr>
            <p:cNvSpPr txBox="1"/>
            <p:nvPr/>
          </p:nvSpPr>
          <p:spPr>
            <a:xfrm>
              <a:off x="1421524"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5</a:t>
              </a:r>
            </a:p>
          </p:txBody>
        </p:sp>
        <p:sp>
          <p:nvSpPr>
            <p:cNvPr id="41" name="TextBox 40">
              <a:extLst>
                <a:ext uri="{FF2B5EF4-FFF2-40B4-BE49-F238E27FC236}">
                  <a16:creationId xmlns:a16="http://schemas.microsoft.com/office/drawing/2014/main" id="{58733898-18CF-DE28-32C3-203DC6E10235}"/>
                </a:ext>
              </a:extLst>
            </p:cNvPr>
            <p:cNvSpPr txBox="1"/>
            <p:nvPr/>
          </p:nvSpPr>
          <p:spPr>
            <a:xfrm>
              <a:off x="653419"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9</a:t>
              </a:r>
            </a:p>
          </p:txBody>
        </p:sp>
      </p:grpSp>
      <p:grpSp>
        <p:nvGrpSpPr>
          <p:cNvPr id="42" name="Group 41">
            <a:extLst>
              <a:ext uri="{FF2B5EF4-FFF2-40B4-BE49-F238E27FC236}">
                <a16:creationId xmlns:a16="http://schemas.microsoft.com/office/drawing/2014/main" id="{73908F70-AD17-1A35-A02E-C505127F92CD}"/>
              </a:ext>
            </a:extLst>
          </p:cNvPr>
          <p:cNvGrpSpPr/>
          <p:nvPr/>
        </p:nvGrpSpPr>
        <p:grpSpPr>
          <a:xfrm>
            <a:off x="4612318" y="3645893"/>
            <a:ext cx="1247365" cy="815608"/>
            <a:chOff x="1356644" y="3650452"/>
            <a:chExt cx="1247365" cy="815608"/>
          </a:xfrm>
        </p:grpSpPr>
        <p:sp>
          <p:nvSpPr>
            <p:cNvPr id="43" name="TextBox 42">
              <a:extLst>
                <a:ext uri="{FF2B5EF4-FFF2-40B4-BE49-F238E27FC236}">
                  <a16:creationId xmlns:a16="http://schemas.microsoft.com/office/drawing/2014/main" id="{C34F94B9-3B25-52E1-C6C7-C6FC2AFE3FB9}"/>
                </a:ext>
              </a:extLst>
            </p:cNvPr>
            <p:cNvSpPr txBox="1"/>
            <p:nvPr/>
          </p:nvSpPr>
          <p:spPr>
            <a:xfrm>
              <a:off x="1763039"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4</a:t>
              </a:r>
            </a:p>
          </p:txBody>
        </p:sp>
        <p:sp>
          <p:nvSpPr>
            <p:cNvPr id="44" name="TextBox 43">
              <a:extLst>
                <a:ext uri="{FF2B5EF4-FFF2-40B4-BE49-F238E27FC236}">
                  <a16:creationId xmlns:a16="http://schemas.microsoft.com/office/drawing/2014/main" id="{44561E2A-5C6D-F8F3-A82D-E38E9103CD37}"/>
                </a:ext>
              </a:extLst>
            </p:cNvPr>
            <p:cNvSpPr txBox="1"/>
            <p:nvPr/>
          </p:nvSpPr>
          <p:spPr>
            <a:xfrm>
              <a:off x="214542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9</a:t>
              </a:r>
            </a:p>
          </p:txBody>
        </p:sp>
        <p:sp>
          <p:nvSpPr>
            <p:cNvPr id="51" name="TextBox 50">
              <a:extLst>
                <a:ext uri="{FF2B5EF4-FFF2-40B4-BE49-F238E27FC236}">
                  <a16:creationId xmlns:a16="http://schemas.microsoft.com/office/drawing/2014/main" id="{7A356E1D-7BCF-4619-105E-AFE579D1A6AE}"/>
                </a:ext>
              </a:extLst>
            </p:cNvPr>
            <p:cNvSpPr txBox="1"/>
            <p:nvPr/>
          </p:nvSpPr>
          <p:spPr>
            <a:xfrm>
              <a:off x="135664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5</a:t>
              </a:r>
            </a:p>
          </p:txBody>
        </p:sp>
      </p:grpSp>
      <p:sp>
        <p:nvSpPr>
          <p:cNvPr id="45" name="TextBox 44">
            <a:extLst>
              <a:ext uri="{FF2B5EF4-FFF2-40B4-BE49-F238E27FC236}">
                <a16:creationId xmlns:a16="http://schemas.microsoft.com/office/drawing/2014/main" id="{630E4EEC-4BF5-CBD6-0BEF-63ADC943D79C}"/>
              </a:ext>
            </a:extLst>
          </p:cNvPr>
          <p:cNvSpPr txBox="1"/>
          <p:nvPr/>
        </p:nvSpPr>
        <p:spPr>
          <a:xfrm>
            <a:off x="4419617" y="3056303"/>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a:t>
            </a:r>
          </a:p>
        </p:txBody>
      </p:sp>
      <p:cxnSp>
        <p:nvCxnSpPr>
          <p:cNvPr id="46" name="Straight Connector 45">
            <a:extLst>
              <a:ext uri="{FF2B5EF4-FFF2-40B4-BE49-F238E27FC236}">
                <a16:creationId xmlns:a16="http://schemas.microsoft.com/office/drawing/2014/main" id="{B247F4CF-3727-D910-D986-BB2AE109570D}"/>
              </a:ext>
            </a:extLst>
          </p:cNvPr>
          <p:cNvCxnSpPr>
            <a:cxnSpLocks/>
          </p:cNvCxnSpPr>
          <p:nvPr/>
        </p:nvCxnSpPr>
        <p:spPr>
          <a:xfrm>
            <a:off x="4378832" y="4367121"/>
            <a:ext cx="1544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0F1905C-78BD-B679-A8C7-F589A885C226}"/>
              </a:ext>
            </a:extLst>
          </p:cNvPr>
          <p:cNvSpPr txBox="1"/>
          <p:nvPr/>
        </p:nvSpPr>
        <p:spPr>
          <a:xfrm>
            <a:off x="5377033"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6</a:t>
            </a:r>
          </a:p>
        </p:txBody>
      </p:sp>
      <p:sp>
        <p:nvSpPr>
          <p:cNvPr id="48" name="TextBox 47">
            <a:extLst>
              <a:ext uri="{FF2B5EF4-FFF2-40B4-BE49-F238E27FC236}">
                <a16:creationId xmlns:a16="http://schemas.microsoft.com/office/drawing/2014/main" id="{50FF4116-1D53-266F-8470-D6BC09B236E0}"/>
              </a:ext>
            </a:extLst>
          </p:cNvPr>
          <p:cNvSpPr txBox="1"/>
          <p:nvPr/>
        </p:nvSpPr>
        <p:spPr>
          <a:xfrm>
            <a:off x="5063638"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1</a:t>
            </a:r>
          </a:p>
        </p:txBody>
      </p:sp>
      <p:sp>
        <p:nvSpPr>
          <p:cNvPr id="49" name="TextBox 48">
            <a:extLst>
              <a:ext uri="{FF2B5EF4-FFF2-40B4-BE49-F238E27FC236}">
                <a16:creationId xmlns:a16="http://schemas.microsoft.com/office/drawing/2014/main" id="{C687F080-A34C-9BEC-FCF2-01BA5D29AF5E}"/>
              </a:ext>
            </a:extLst>
          </p:cNvPr>
          <p:cNvSpPr txBox="1"/>
          <p:nvPr/>
        </p:nvSpPr>
        <p:spPr>
          <a:xfrm>
            <a:off x="4623166" y="4588868"/>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4</a:t>
            </a:r>
          </a:p>
        </p:txBody>
      </p:sp>
      <p:sp>
        <p:nvSpPr>
          <p:cNvPr id="52" name="TextBox 51">
            <a:extLst>
              <a:ext uri="{FF2B5EF4-FFF2-40B4-BE49-F238E27FC236}">
                <a16:creationId xmlns:a16="http://schemas.microsoft.com/office/drawing/2014/main" id="{A02E3479-970A-2636-8773-518891D4157B}"/>
              </a:ext>
            </a:extLst>
          </p:cNvPr>
          <p:cNvSpPr txBox="1"/>
          <p:nvPr/>
        </p:nvSpPr>
        <p:spPr>
          <a:xfrm>
            <a:off x="961990" y="2721968"/>
            <a:ext cx="749845"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b)</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grpSp>
        <p:nvGrpSpPr>
          <p:cNvPr id="3" name="Group 2">
            <a:extLst>
              <a:ext uri="{FF2B5EF4-FFF2-40B4-BE49-F238E27FC236}">
                <a16:creationId xmlns:a16="http://schemas.microsoft.com/office/drawing/2014/main" id="{DA96E610-5F1D-F0C2-E055-67A29B58B888}"/>
              </a:ext>
            </a:extLst>
          </p:cNvPr>
          <p:cNvGrpSpPr/>
          <p:nvPr/>
        </p:nvGrpSpPr>
        <p:grpSpPr>
          <a:xfrm>
            <a:off x="7488748" y="2700736"/>
            <a:ext cx="1226690" cy="815608"/>
            <a:chOff x="653419" y="2707477"/>
            <a:chExt cx="1226690" cy="815608"/>
          </a:xfrm>
        </p:grpSpPr>
        <p:sp>
          <p:nvSpPr>
            <p:cNvPr id="5" name="TextBox 4">
              <a:extLst>
                <a:ext uri="{FF2B5EF4-FFF2-40B4-BE49-F238E27FC236}">
                  <a16:creationId xmlns:a16="http://schemas.microsoft.com/office/drawing/2014/main" id="{7F5D3B23-4DFF-4C22-1C19-92C26307519C}"/>
                </a:ext>
              </a:extLst>
            </p:cNvPr>
            <p:cNvSpPr txBox="1"/>
            <p:nvPr/>
          </p:nvSpPr>
          <p:spPr>
            <a:xfrm>
              <a:off x="965550"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2</a:t>
              </a:r>
            </a:p>
          </p:txBody>
        </p:sp>
        <p:sp>
          <p:nvSpPr>
            <p:cNvPr id="8" name="TextBox 7">
              <a:extLst>
                <a:ext uri="{FF2B5EF4-FFF2-40B4-BE49-F238E27FC236}">
                  <a16:creationId xmlns:a16="http://schemas.microsoft.com/office/drawing/2014/main" id="{16B35396-87E2-EF1F-AA62-215A2DDEEBC8}"/>
                </a:ext>
              </a:extLst>
            </p:cNvPr>
            <p:cNvSpPr txBox="1"/>
            <p:nvPr/>
          </p:nvSpPr>
          <p:spPr>
            <a:xfrm>
              <a:off x="1421524"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8</a:t>
              </a:r>
            </a:p>
          </p:txBody>
        </p:sp>
        <p:sp>
          <p:nvSpPr>
            <p:cNvPr id="10" name="TextBox 9">
              <a:extLst>
                <a:ext uri="{FF2B5EF4-FFF2-40B4-BE49-F238E27FC236}">
                  <a16:creationId xmlns:a16="http://schemas.microsoft.com/office/drawing/2014/main" id="{02EB0784-FA17-2637-C558-396DBDB4D09D}"/>
                </a:ext>
              </a:extLst>
            </p:cNvPr>
            <p:cNvSpPr txBox="1"/>
            <p:nvPr/>
          </p:nvSpPr>
          <p:spPr>
            <a:xfrm>
              <a:off x="653419" y="2707477"/>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8</a:t>
              </a:r>
            </a:p>
          </p:txBody>
        </p:sp>
      </p:grpSp>
      <p:grpSp>
        <p:nvGrpSpPr>
          <p:cNvPr id="11" name="Group 10">
            <a:extLst>
              <a:ext uri="{FF2B5EF4-FFF2-40B4-BE49-F238E27FC236}">
                <a16:creationId xmlns:a16="http://schemas.microsoft.com/office/drawing/2014/main" id="{0AC26CA1-2AC7-AA1F-7711-8BFA228AEECA}"/>
              </a:ext>
            </a:extLst>
          </p:cNvPr>
          <p:cNvGrpSpPr/>
          <p:nvPr/>
        </p:nvGrpSpPr>
        <p:grpSpPr>
          <a:xfrm>
            <a:off x="7480105" y="3643711"/>
            <a:ext cx="1247365" cy="815608"/>
            <a:chOff x="1356644" y="3650452"/>
            <a:chExt cx="1247365" cy="815608"/>
          </a:xfrm>
        </p:grpSpPr>
        <p:sp>
          <p:nvSpPr>
            <p:cNvPr id="12" name="TextBox 11">
              <a:extLst>
                <a:ext uri="{FF2B5EF4-FFF2-40B4-BE49-F238E27FC236}">
                  <a16:creationId xmlns:a16="http://schemas.microsoft.com/office/drawing/2014/main" id="{B97C4888-CC1D-1AB3-AA98-7F3D85E6578C}"/>
                </a:ext>
              </a:extLst>
            </p:cNvPr>
            <p:cNvSpPr txBox="1"/>
            <p:nvPr/>
          </p:nvSpPr>
          <p:spPr>
            <a:xfrm>
              <a:off x="1763039"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8</a:t>
              </a:r>
            </a:p>
          </p:txBody>
        </p:sp>
        <p:sp>
          <p:nvSpPr>
            <p:cNvPr id="14" name="TextBox 13">
              <a:extLst>
                <a:ext uri="{FF2B5EF4-FFF2-40B4-BE49-F238E27FC236}">
                  <a16:creationId xmlns:a16="http://schemas.microsoft.com/office/drawing/2014/main" id="{EABDAC0F-0179-0CA6-514C-6B75F006E8A7}"/>
                </a:ext>
              </a:extLst>
            </p:cNvPr>
            <p:cNvSpPr txBox="1"/>
            <p:nvPr/>
          </p:nvSpPr>
          <p:spPr>
            <a:xfrm>
              <a:off x="214542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6</a:t>
              </a:r>
            </a:p>
          </p:txBody>
        </p:sp>
        <p:sp>
          <p:nvSpPr>
            <p:cNvPr id="17" name="TextBox 16">
              <a:extLst>
                <a:ext uri="{FF2B5EF4-FFF2-40B4-BE49-F238E27FC236}">
                  <a16:creationId xmlns:a16="http://schemas.microsoft.com/office/drawing/2014/main" id="{C88B156F-30EC-973B-FC65-E7BD4BA3B009}"/>
                </a:ext>
              </a:extLst>
            </p:cNvPr>
            <p:cNvSpPr txBox="1"/>
            <p:nvPr/>
          </p:nvSpPr>
          <p:spPr>
            <a:xfrm>
              <a:off x="1356644" y="3650452"/>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7</a:t>
              </a:r>
            </a:p>
          </p:txBody>
        </p:sp>
      </p:grpSp>
      <p:sp>
        <p:nvSpPr>
          <p:cNvPr id="19" name="TextBox 18">
            <a:extLst>
              <a:ext uri="{FF2B5EF4-FFF2-40B4-BE49-F238E27FC236}">
                <a16:creationId xmlns:a16="http://schemas.microsoft.com/office/drawing/2014/main" id="{5E86C8FD-CC90-0ADF-8E96-68E938A452E0}"/>
              </a:ext>
            </a:extLst>
          </p:cNvPr>
          <p:cNvSpPr txBox="1"/>
          <p:nvPr/>
        </p:nvSpPr>
        <p:spPr>
          <a:xfrm>
            <a:off x="7287404" y="3054121"/>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a:t>
            </a:r>
          </a:p>
        </p:txBody>
      </p:sp>
      <p:cxnSp>
        <p:nvCxnSpPr>
          <p:cNvPr id="20" name="Straight Connector 19">
            <a:extLst>
              <a:ext uri="{FF2B5EF4-FFF2-40B4-BE49-F238E27FC236}">
                <a16:creationId xmlns:a16="http://schemas.microsoft.com/office/drawing/2014/main" id="{F26CD216-AE81-856A-F52E-6A2355E0417C}"/>
              </a:ext>
            </a:extLst>
          </p:cNvPr>
          <p:cNvCxnSpPr>
            <a:cxnSpLocks/>
          </p:cNvCxnSpPr>
          <p:nvPr/>
        </p:nvCxnSpPr>
        <p:spPr>
          <a:xfrm>
            <a:off x="7246619" y="4364939"/>
            <a:ext cx="15448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F18D13E-8E85-FCEC-EB0A-7AE8747C5E8A}"/>
              </a:ext>
            </a:extLst>
          </p:cNvPr>
          <p:cNvSpPr txBox="1"/>
          <p:nvPr/>
        </p:nvSpPr>
        <p:spPr>
          <a:xfrm>
            <a:off x="8244820" y="4586686"/>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2</a:t>
            </a:r>
          </a:p>
        </p:txBody>
      </p:sp>
      <p:sp>
        <p:nvSpPr>
          <p:cNvPr id="37" name="TextBox 36">
            <a:extLst>
              <a:ext uri="{FF2B5EF4-FFF2-40B4-BE49-F238E27FC236}">
                <a16:creationId xmlns:a16="http://schemas.microsoft.com/office/drawing/2014/main" id="{FB4015BE-7FDA-3093-A28C-9E001075AF06}"/>
              </a:ext>
            </a:extLst>
          </p:cNvPr>
          <p:cNvSpPr txBox="1"/>
          <p:nvPr/>
        </p:nvSpPr>
        <p:spPr>
          <a:xfrm>
            <a:off x="7851215" y="4586686"/>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4</a:t>
            </a:r>
          </a:p>
        </p:txBody>
      </p:sp>
      <p:sp>
        <p:nvSpPr>
          <p:cNvPr id="50" name="TextBox 49">
            <a:extLst>
              <a:ext uri="{FF2B5EF4-FFF2-40B4-BE49-F238E27FC236}">
                <a16:creationId xmlns:a16="http://schemas.microsoft.com/office/drawing/2014/main" id="{38CE2B2E-2ADA-D80D-14CE-AF7E35A0D005}"/>
              </a:ext>
            </a:extLst>
          </p:cNvPr>
          <p:cNvSpPr txBox="1"/>
          <p:nvPr/>
        </p:nvSpPr>
        <p:spPr>
          <a:xfrm>
            <a:off x="7490953" y="4586686"/>
            <a:ext cx="458585" cy="815608"/>
          </a:xfrm>
          <a:prstGeom prst="rect">
            <a:avLst/>
          </a:prstGeom>
          <a:noFill/>
        </p:spPr>
        <p:txBody>
          <a:bodyPr wrap="square" rtlCol="0">
            <a:spAutoFit/>
          </a:bodyPr>
          <a:lstStyle/>
          <a:p>
            <a:pPr defTabSz="684068">
              <a:buClrTx/>
              <a:defRPr/>
            </a:pPr>
            <a:r>
              <a:rPr lang="en-US" sz="4700" b="1" kern="1200">
                <a:solidFill>
                  <a:srgbClr val="7030A0"/>
                </a:solidFill>
                <a:latin typeface="HP001 4 hàng" panose="020B0603050302020204" pitchFamily="34" charset="0"/>
                <a:cs typeface="HP001 5H Normal" panose="020B0603050302020204" pitchFamily="34" charset="0"/>
              </a:rPr>
              <a:t>0</a:t>
            </a:r>
          </a:p>
        </p:txBody>
      </p:sp>
    </p:spTree>
    <p:extLst>
      <p:ext uri="{BB962C8B-B14F-4D97-AF65-F5344CB8AC3E}">
        <p14:creationId xmlns:p14="http://schemas.microsoft.com/office/powerpoint/2010/main" val="38020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left)">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left)">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left)">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left)">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wipe(left)">
                                      <p:cBhvr>
                                        <p:cTn id="10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45" grpId="0"/>
      <p:bldP spid="47" grpId="0"/>
      <p:bldP spid="48" grpId="0"/>
      <p:bldP spid="49" grpId="0"/>
      <p:bldP spid="19" grpId="0"/>
      <p:bldP spid="21" grpId="0"/>
      <p:bldP spid="37"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872522" cy="2677644"/>
            <a:chOff x="842010" y="518160"/>
            <a:chExt cx="11872522" cy="2677644"/>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02978" y="641259"/>
              <a:ext cx="11011554" cy="2554545"/>
            </a:xfrm>
            <a:prstGeom prst="rect">
              <a:avLst/>
            </a:prstGeom>
            <a:noFill/>
          </p:spPr>
          <p:txBody>
            <a:bodyPr wrap="square" rtlCol="0">
              <a:spAutoFit/>
            </a:bodyPr>
            <a:lstStyle/>
            <a:p>
              <a:pPr algn="just"/>
              <a:r>
                <a:rPr lang="en-US" sz="4000"/>
                <a:t>Trường Tiểu học Quang Trung có 563 học sinh, Trường Tiểu học Lê Lợi có nhiều hơn Trường Tiểu học Quang Trung 29 học sinh. Hỏi Trường Tiểu học Lê Lợi có bao nhiêu học sinh?</a:t>
              </a:r>
            </a:p>
          </p:txBody>
        </p:sp>
      </p:grpSp>
      <p:cxnSp>
        <p:nvCxnSpPr>
          <p:cNvPr id="9" name="Straight Connector 8">
            <a:extLst>
              <a:ext uri="{FF2B5EF4-FFF2-40B4-BE49-F238E27FC236}">
                <a16:creationId xmlns:a16="http://schemas.microsoft.com/office/drawing/2014/main" id="{106A904D-D0CB-9208-9E72-4CFBFB6A77EE}"/>
              </a:ext>
            </a:extLst>
          </p:cNvPr>
          <p:cNvCxnSpPr>
            <a:cxnSpLocks/>
          </p:cNvCxnSpPr>
          <p:nvPr/>
        </p:nvCxnSpPr>
        <p:spPr>
          <a:xfrm>
            <a:off x="1190886" y="921541"/>
            <a:ext cx="10567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2CB5CCF-D9CA-FB57-96AE-30A9125BBC67}"/>
              </a:ext>
            </a:extLst>
          </p:cNvPr>
          <p:cNvCxnSpPr>
            <a:cxnSpLocks/>
          </p:cNvCxnSpPr>
          <p:nvPr/>
        </p:nvCxnSpPr>
        <p:spPr>
          <a:xfrm>
            <a:off x="1046507" y="2831208"/>
            <a:ext cx="886751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AEE33-8659-13CC-1170-FAC159FCFBFA}"/>
              </a:ext>
            </a:extLst>
          </p:cNvPr>
          <p:cNvCxnSpPr>
            <a:cxnSpLocks/>
          </p:cNvCxnSpPr>
          <p:nvPr/>
        </p:nvCxnSpPr>
        <p:spPr>
          <a:xfrm>
            <a:off x="9236518" y="2173481"/>
            <a:ext cx="275552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D0AF99-5D2D-55EA-8D0B-2D964204D843}"/>
              </a:ext>
            </a:extLst>
          </p:cNvPr>
          <p:cNvCxnSpPr>
            <a:cxnSpLocks/>
          </p:cNvCxnSpPr>
          <p:nvPr/>
        </p:nvCxnSpPr>
        <p:spPr>
          <a:xfrm>
            <a:off x="1186234" y="1537893"/>
            <a:ext cx="10567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B97C5-40BF-7C0B-2DC3-B44E21C9807D}"/>
              </a:ext>
            </a:extLst>
          </p:cNvPr>
          <p:cNvCxnSpPr>
            <a:cxnSpLocks/>
          </p:cNvCxnSpPr>
          <p:nvPr/>
        </p:nvCxnSpPr>
        <p:spPr>
          <a:xfrm>
            <a:off x="1190885" y="2125355"/>
            <a:ext cx="78247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090B6FD-C30A-1FBE-E053-03BE4FC2207F}"/>
              </a:ext>
            </a:extLst>
          </p:cNvPr>
          <p:cNvSpPr txBox="1"/>
          <p:nvPr/>
        </p:nvSpPr>
        <p:spPr>
          <a:xfrm>
            <a:off x="1211357" y="3403600"/>
            <a:ext cx="5029216" cy="630942"/>
          </a:xfrm>
          <a:prstGeom prst="rect">
            <a:avLst/>
          </a:prstGeom>
          <a:noFill/>
        </p:spPr>
        <p:txBody>
          <a:bodyPr wrap="square" rtlCol="0">
            <a:spAutoFit/>
          </a:bodyPr>
          <a:lstStyle/>
          <a:p>
            <a:pPr algn="just"/>
            <a:r>
              <a:rPr lang="en-US" sz="3500" u="sng">
                <a:solidFill>
                  <a:srgbClr val="002060"/>
                </a:solidFill>
              </a:rPr>
              <a:t>Tóm tắt</a:t>
            </a:r>
          </a:p>
        </p:txBody>
      </p:sp>
      <p:sp>
        <p:nvSpPr>
          <p:cNvPr id="15" name="TextBox 14">
            <a:extLst>
              <a:ext uri="{FF2B5EF4-FFF2-40B4-BE49-F238E27FC236}">
                <a16:creationId xmlns:a16="http://schemas.microsoft.com/office/drawing/2014/main" id="{E0E52400-2807-F7A6-8902-2E0B9CA61AB2}"/>
              </a:ext>
            </a:extLst>
          </p:cNvPr>
          <p:cNvSpPr txBox="1"/>
          <p:nvPr/>
        </p:nvSpPr>
        <p:spPr>
          <a:xfrm>
            <a:off x="1323766" y="4317868"/>
            <a:ext cx="2955670" cy="461665"/>
          </a:xfrm>
          <a:prstGeom prst="rect">
            <a:avLst/>
          </a:prstGeom>
          <a:noFill/>
        </p:spPr>
        <p:txBody>
          <a:bodyPr wrap="square" rtlCol="0">
            <a:spAutoFit/>
          </a:bodyPr>
          <a:lstStyle/>
          <a:p>
            <a:pPr algn="just"/>
            <a:r>
              <a:rPr lang="en-US" sz="2400">
                <a:solidFill>
                  <a:srgbClr val="0070C0"/>
                </a:solidFill>
              </a:rPr>
              <a:t>Quang Trung:</a:t>
            </a:r>
          </a:p>
        </p:txBody>
      </p:sp>
      <p:grpSp>
        <p:nvGrpSpPr>
          <p:cNvPr id="16" name="Group 15">
            <a:extLst>
              <a:ext uri="{FF2B5EF4-FFF2-40B4-BE49-F238E27FC236}">
                <a16:creationId xmlns:a16="http://schemas.microsoft.com/office/drawing/2014/main" id="{AD1BF44A-E3B4-35E9-47E3-0DCCA5FAD4EC}"/>
              </a:ext>
            </a:extLst>
          </p:cNvPr>
          <p:cNvGrpSpPr/>
          <p:nvPr/>
        </p:nvGrpSpPr>
        <p:grpSpPr>
          <a:xfrm>
            <a:off x="3654128" y="4445716"/>
            <a:ext cx="3948542" cy="250372"/>
            <a:chOff x="1051703" y="5135334"/>
            <a:chExt cx="3948542" cy="250372"/>
          </a:xfrm>
        </p:grpSpPr>
        <p:cxnSp>
          <p:nvCxnSpPr>
            <p:cNvPr id="17" name="Straight Connector 16">
              <a:extLst>
                <a:ext uri="{FF2B5EF4-FFF2-40B4-BE49-F238E27FC236}">
                  <a16:creationId xmlns:a16="http://schemas.microsoft.com/office/drawing/2014/main" id="{216E5956-570E-3D6A-9981-D9D723E699B2}"/>
                </a:ext>
              </a:extLst>
            </p:cNvPr>
            <p:cNvCxnSpPr>
              <a:cxnSpLocks/>
            </p:cNvCxnSpPr>
            <p:nvPr/>
          </p:nvCxnSpPr>
          <p:spPr>
            <a:xfrm>
              <a:off x="1051703" y="5260521"/>
              <a:ext cx="39485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F45798-33C6-2670-B31A-E094A6B7856A}"/>
                </a:ext>
              </a:extLst>
            </p:cNvPr>
            <p:cNvCxnSpPr>
              <a:cxnSpLocks/>
            </p:cNvCxnSpPr>
            <p:nvPr/>
          </p:nvCxnSpPr>
          <p:spPr>
            <a:xfrm flipV="1">
              <a:off x="4991174" y="5135335"/>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8936D1-A654-720A-E59D-3CE4D3ED179A}"/>
                </a:ext>
              </a:extLst>
            </p:cNvPr>
            <p:cNvCxnSpPr>
              <a:cxnSpLocks/>
            </p:cNvCxnSpPr>
            <p:nvPr/>
          </p:nvCxnSpPr>
          <p:spPr>
            <a:xfrm flipV="1">
              <a:off x="1053044" y="5135334"/>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2754DA2-A541-A887-04B1-495CC40DE44F}"/>
              </a:ext>
            </a:extLst>
          </p:cNvPr>
          <p:cNvGrpSpPr/>
          <p:nvPr/>
        </p:nvGrpSpPr>
        <p:grpSpPr>
          <a:xfrm>
            <a:off x="3654127" y="5155008"/>
            <a:ext cx="4679626" cy="250373"/>
            <a:chOff x="1051703" y="4430483"/>
            <a:chExt cx="4679626" cy="250373"/>
          </a:xfrm>
        </p:grpSpPr>
        <p:cxnSp>
          <p:nvCxnSpPr>
            <p:cNvPr id="21" name="Straight Connector 20">
              <a:extLst>
                <a:ext uri="{FF2B5EF4-FFF2-40B4-BE49-F238E27FC236}">
                  <a16:creationId xmlns:a16="http://schemas.microsoft.com/office/drawing/2014/main" id="{AEDACFB6-FD7F-21C8-A008-3562D016ACE9}"/>
                </a:ext>
              </a:extLst>
            </p:cNvPr>
            <p:cNvCxnSpPr>
              <a:cxnSpLocks/>
            </p:cNvCxnSpPr>
            <p:nvPr/>
          </p:nvCxnSpPr>
          <p:spPr>
            <a:xfrm>
              <a:off x="1051703" y="4555671"/>
              <a:ext cx="4679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AC063E-A9C3-D334-E56A-C95BB5E3DA50}"/>
                </a:ext>
              </a:extLst>
            </p:cNvPr>
            <p:cNvCxnSpPr>
              <a:cxnSpLocks/>
            </p:cNvCxnSpPr>
            <p:nvPr/>
          </p:nvCxnSpPr>
          <p:spPr>
            <a:xfrm flipV="1">
              <a:off x="1062495" y="4430485"/>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547E7E-6539-2DBD-1AD7-2E33102542DD}"/>
                </a:ext>
              </a:extLst>
            </p:cNvPr>
            <p:cNvCxnSpPr>
              <a:cxnSpLocks/>
            </p:cNvCxnSpPr>
            <p:nvPr/>
          </p:nvCxnSpPr>
          <p:spPr>
            <a:xfrm flipV="1">
              <a:off x="5731329" y="4430484"/>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A6870C-74A2-4DC7-4BA6-C38F2956F6D0}"/>
                </a:ext>
              </a:extLst>
            </p:cNvPr>
            <p:cNvCxnSpPr>
              <a:cxnSpLocks/>
            </p:cNvCxnSpPr>
            <p:nvPr/>
          </p:nvCxnSpPr>
          <p:spPr>
            <a:xfrm flipV="1">
              <a:off x="4991174" y="4430483"/>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DC80BC4-6324-6D36-4F34-63F501BCF520}"/>
              </a:ext>
            </a:extLst>
          </p:cNvPr>
          <p:cNvSpPr txBox="1"/>
          <p:nvPr/>
        </p:nvSpPr>
        <p:spPr>
          <a:xfrm>
            <a:off x="1323766" y="4993550"/>
            <a:ext cx="2955670" cy="461665"/>
          </a:xfrm>
          <a:prstGeom prst="rect">
            <a:avLst/>
          </a:prstGeom>
          <a:noFill/>
        </p:spPr>
        <p:txBody>
          <a:bodyPr wrap="square" rtlCol="0">
            <a:spAutoFit/>
          </a:bodyPr>
          <a:lstStyle/>
          <a:p>
            <a:pPr algn="just"/>
            <a:r>
              <a:rPr lang="en-US" sz="2400">
                <a:solidFill>
                  <a:srgbClr val="0070C0"/>
                </a:solidFill>
              </a:rPr>
              <a:t>Lê Lợi:</a:t>
            </a:r>
          </a:p>
        </p:txBody>
      </p:sp>
      <p:sp>
        <p:nvSpPr>
          <p:cNvPr id="28" name="TextBox 27">
            <a:extLst>
              <a:ext uri="{FF2B5EF4-FFF2-40B4-BE49-F238E27FC236}">
                <a16:creationId xmlns:a16="http://schemas.microsoft.com/office/drawing/2014/main" id="{66DCDD77-8908-8EE2-E135-E04C4D0E41F1}"/>
              </a:ext>
            </a:extLst>
          </p:cNvPr>
          <p:cNvSpPr txBox="1"/>
          <p:nvPr/>
        </p:nvSpPr>
        <p:spPr>
          <a:xfrm>
            <a:off x="5103274" y="5739104"/>
            <a:ext cx="2955670" cy="461665"/>
          </a:xfrm>
          <a:prstGeom prst="rect">
            <a:avLst/>
          </a:prstGeom>
          <a:noFill/>
        </p:spPr>
        <p:txBody>
          <a:bodyPr wrap="square" rtlCol="0">
            <a:spAutoFit/>
          </a:bodyPr>
          <a:lstStyle/>
          <a:p>
            <a:pPr algn="just"/>
            <a:r>
              <a:rPr lang="en-US" sz="2400">
                <a:solidFill>
                  <a:srgbClr val="0070C0"/>
                </a:solidFill>
              </a:rPr>
              <a:t>? học sinh</a:t>
            </a:r>
          </a:p>
        </p:txBody>
      </p:sp>
      <p:sp>
        <p:nvSpPr>
          <p:cNvPr id="29" name="Freeform: Shape 28">
            <a:extLst>
              <a:ext uri="{FF2B5EF4-FFF2-40B4-BE49-F238E27FC236}">
                <a16:creationId xmlns:a16="http://schemas.microsoft.com/office/drawing/2014/main" id="{2DBF9B33-373E-88F4-E85E-1E27580A895A}"/>
              </a:ext>
            </a:extLst>
          </p:cNvPr>
          <p:cNvSpPr/>
          <p:nvPr/>
        </p:nvSpPr>
        <p:spPr>
          <a:xfrm flipV="1">
            <a:off x="3677460" y="5280300"/>
            <a:ext cx="4659086" cy="386030"/>
          </a:xfrm>
          <a:custGeom>
            <a:avLst/>
            <a:gdLst>
              <a:gd name="connsiteX0" fmla="*/ 0 w 4659086"/>
              <a:gd name="connsiteY0" fmla="*/ 304800 h 333829"/>
              <a:gd name="connsiteX1" fmla="*/ 827315 w 4659086"/>
              <a:gd name="connsiteY1" fmla="*/ 101600 h 333829"/>
              <a:gd name="connsiteX2" fmla="*/ 2380343 w 4659086"/>
              <a:gd name="connsiteY2" fmla="*/ 0 h 333829"/>
              <a:gd name="connsiteX3" fmla="*/ 3918857 w 4659086"/>
              <a:gd name="connsiteY3" fmla="*/ 101600 h 333829"/>
              <a:gd name="connsiteX4" fmla="*/ 4659086 w 4659086"/>
              <a:gd name="connsiteY4" fmla="*/ 333829 h 33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086" h="333829">
                <a:moveTo>
                  <a:pt x="0" y="304800"/>
                </a:moveTo>
                <a:cubicBezTo>
                  <a:pt x="215295" y="228600"/>
                  <a:pt x="430591" y="152400"/>
                  <a:pt x="827315" y="101600"/>
                </a:cubicBezTo>
                <a:cubicBezTo>
                  <a:pt x="1224039" y="50800"/>
                  <a:pt x="1865086" y="0"/>
                  <a:pt x="2380343" y="0"/>
                </a:cubicBezTo>
                <a:cubicBezTo>
                  <a:pt x="2895600" y="0"/>
                  <a:pt x="3539066" y="45962"/>
                  <a:pt x="3918857" y="101600"/>
                </a:cubicBezTo>
                <a:cubicBezTo>
                  <a:pt x="4298648" y="157238"/>
                  <a:pt x="4478867" y="245533"/>
                  <a:pt x="4659086" y="333829"/>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F2B607C-C7C2-99CE-AACD-9B92881303E2}"/>
              </a:ext>
            </a:extLst>
          </p:cNvPr>
          <p:cNvSpPr/>
          <p:nvPr/>
        </p:nvSpPr>
        <p:spPr>
          <a:xfrm rot="10800000" flipV="1">
            <a:off x="3654128" y="4116884"/>
            <a:ext cx="3900715" cy="427280"/>
          </a:xfrm>
          <a:custGeom>
            <a:avLst/>
            <a:gdLst>
              <a:gd name="connsiteX0" fmla="*/ 0 w 4659086"/>
              <a:gd name="connsiteY0" fmla="*/ 304800 h 333829"/>
              <a:gd name="connsiteX1" fmla="*/ 827315 w 4659086"/>
              <a:gd name="connsiteY1" fmla="*/ 101600 h 333829"/>
              <a:gd name="connsiteX2" fmla="*/ 2380343 w 4659086"/>
              <a:gd name="connsiteY2" fmla="*/ 0 h 333829"/>
              <a:gd name="connsiteX3" fmla="*/ 3918857 w 4659086"/>
              <a:gd name="connsiteY3" fmla="*/ 101600 h 333829"/>
              <a:gd name="connsiteX4" fmla="*/ 4659086 w 4659086"/>
              <a:gd name="connsiteY4" fmla="*/ 333829 h 333829"/>
              <a:gd name="connsiteX0" fmla="*/ 0 w 4651514"/>
              <a:gd name="connsiteY0" fmla="*/ 336942 h 336942"/>
              <a:gd name="connsiteX1" fmla="*/ 819743 w 4651514"/>
              <a:gd name="connsiteY1" fmla="*/ 101600 h 336942"/>
              <a:gd name="connsiteX2" fmla="*/ 2372771 w 4651514"/>
              <a:gd name="connsiteY2" fmla="*/ 0 h 336942"/>
              <a:gd name="connsiteX3" fmla="*/ 3911285 w 4651514"/>
              <a:gd name="connsiteY3" fmla="*/ 101600 h 336942"/>
              <a:gd name="connsiteX4" fmla="*/ 4651514 w 4651514"/>
              <a:gd name="connsiteY4" fmla="*/ 333829 h 33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514" h="336942">
                <a:moveTo>
                  <a:pt x="0" y="336942"/>
                </a:moveTo>
                <a:cubicBezTo>
                  <a:pt x="215295" y="260742"/>
                  <a:pt x="424281" y="157757"/>
                  <a:pt x="819743" y="101600"/>
                </a:cubicBezTo>
                <a:cubicBezTo>
                  <a:pt x="1215205" y="45443"/>
                  <a:pt x="1857514" y="0"/>
                  <a:pt x="2372771" y="0"/>
                </a:cubicBezTo>
                <a:cubicBezTo>
                  <a:pt x="2888028" y="0"/>
                  <a:pt x="3531494" y="45962"/>
                  <a:pt x="3911285" y="101600"/>
                </a:cubicBezTo>
                <a:cubicBezTo>
                  <a:pt x="4291076" y="157238"/>
                  <a:pt x="4471295" y="245533"/>
                  <a:pt x="4651514" y="333829"/>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2682E14-3A0C-C674-06C3-EE9ADEE4B73C}"/>
              </a:ext>
            </a:extLst>
          </p:cNvPr>
          <p:cNvSpPr txBox="1"/>
          <p:nvPr/>
        </p:nvSpPr>
        <p:spPr>
          <a:xfrm>
            <a:off x="4647000" y="3566753"/>
            <a:ext cx="2955670" cy="461665"/>
          </a:xfrm>
          <a:prstGeom prst="rect">
            <a:avLst/>
          </a:prstGeom>
          <a:noFill/>
        </p:spPr>
        <p:txBody>
          <a:bodyPr wrap="square" rtlCol="0">
            <a:spAutoFit/>
          </a:bodyPr>
          <a:lstStyle/>
          <a:p>
            <a:pPr algn="just"/>
            <a:r>
              <a:rPr lang="en-US" sz="2400">
                <a:solidFill>
                  <a:srgbClr val="0070C0"/>
                </a:solidFill>
              </a:rPr>
              <a:t>563 học sinh</a:t>
            </a:r>
          </a:p>
        </p:txBody>
      </p:sp>
      <p:sp>
        <p:nvSpPr>
          <p:cNvPr id="36" name="Freeform: Shape 35">
            <a:extLst>
              <a:ext uri="{FF2B5EF4-FFF2-40B4-BE49-F238E27FC236}">
                <a16:creationId xmlns:a16="http://schemas.microsoft.com/office/drawing/2014/main" id="{F15E705B-F2B0-A96B-0806-68545F50816A}"/>
              </a:ext>
            </a:extLst>
          </p:cNvPr>
          <p:cNvSpPr/>
          <p:nvPr/>
        </p:nvSpPr>
        <p:spPr>
          <a:xfrm rot="10800000" flipV="1">
            <a:off x="7637250" y="4973644"/>
            <a:ext cx="652852" cy="228627"/>
          </a:xfrm>
          <a:custGeom>
            <a:avLst/>
            <a:gdLst>
              <a:gd name="connsiteX0" fmla="*/ 0 w 4659086"/>
              <a:gd name="connsiteY0" fmla="*/ 304800 h 333829"/>
              <a:gd name="connsiteX1" fmla="*/ 827315 w 4659086"/>
              <a:gd name="connsiteY1" fmla="*/ 101600 h 333829"/>
              <a:gd name="connsiteX2" fmla="*/ 2380343 w 4659086"/>
              <a:gd name="connsiteY2" fmla="*/ 0 h 333829"/>
              <a:gd name="connsiteX3" fmla="*/ 3918857 w 4659086"/>
              <a:gd name="connsiteY3" fmla="*/ 101600 h 333829"/>
              <a:gd name="connsiteX4" fmla="*/ 4659086 w 4659086"/>
              <a:gd name="connsiteY4" fmla="*/ 333829 h 333829"/>
              <a:gd name="connsiteX0" fmla="*/ 0 w 4651514"/>
              <a:gd name="connsiteY0" fmla="*/ 336942 h 336942"/>
              <a:gd name="connsiteX1" fmla="*/ 819743 w 4651514"/>
              <a:gd name="connsiteY1" fmla="*/ 101600 h 336942"/>
              <a:gd name="connsiteX2" fmla="*/ 2372771 w 4651514"/>
              <a:gd name="connsiteY2" fmla="*/ 0 h 336942"/>
              <a:gd name="connsiteX3" fmla="*/ 3911285 w 4651514"/>
              <a:gd name="connsiteY3" fmla="*/ 101600 h 336942"/>
              <a:gd name="connsiteX4" fmla="*/ 4651514 w 4651514"/>
              <a:gd name="connsiteY4" fmla="*/ 333829 h 33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514" h="336942">
                <a:moveTo>
                  <a:pt x="0" y="336942"/>
                </a:moveTo>
                <a:cubicBezTo>
                  <a:pt x="215295" y="260742"/>
                  <a:pt x="424281" y="157757"/>
                  <a:pt x="819743" y="101600"/>
                </a:cubicBezTo>
                <a:cubicBezTo>
                  <a:pt x="1215205" y="45443"/>
                  <a:pt x="1857514" y="0"/>
                  <a:pt x="2372771" y="0"/>
                </a:cubicBezTo>
                <a:cubicBezTo>
                  <a:pt x="2888028" y="0"/>
                  <a:pt x="3531494" y="45962"/>
                  <a:pt x="3911285" y="101600"/>
                </a:cubicBezTo>
                <a:cubicBezTo>
                  <a:pt x="4291076" y="157238"/>
                  <a:pt x="4471295" y="245533"/>
                  <a:pt x="4651514" y="333829"/>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C61FD86-72C7-AB56-43B0-2CA7F9B74F5C}"/>
              </a:ext>
            </a:extLst>
          </p:cNvPr>
          <p:cNvSpPr txBox="1"/>
          <p:nvPr/>
        </p:nvSpPr>
        <p:spPr>
          <a:xfrm>
            <a:off x="7731287" y="4525053"/>
            <a:ext cx="2955670" cy="461665"/>
          </a:xfrm>
          <a:prstGeom prst="rect">
            <a:avLst/>
          </a:prstGeom>
          <a:noFill/>
        </p:spPr>
        <p:txBody>
          <a:bodyPr wrap="square" rtlCol="0">
            <a:spAutoFit/>
          </a:bodyPr>
          <a:lstStyle/>
          <a:p>
            <a:pPr algn="just"/>
            <a:r>
              <a:rPr lang="en-US" sz="2400">
                <a:solidFill>
                  <a:srgbClr val="0070C0"/>
                </a:solidFill>
              </a:rPr>
              <a:t>29</a:t>
            </a:r>
            <a:r>
              <a:rPr lang="en-US" sz="1600">
                <a:solidFill>
                  <a:srgbClr val="0070C0"/>
                </a:solidFill>
              </a:rPr>
              <a:t> học sinh</a:t>
            </a:r>
          </a:p>
        </p:txBody>
      </p:sp>
    </p:spTree>
    <p:extLst>
      <p:ext uri="{BB962C8B-B14F-4D97-AF65-F5344CB8AC3E}">
        <p14:creationId xmlns:p14="http://schemas.microsoft.com/office/powerpoint/2010/main" val="304265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8" grpId="0"/>
      <p:bldP spid="29" grpId="0" animBg="1"/>
      <p:bldP spid="31" grpId="0" animBg="1"/>
      <p:bldP spid="35" grpId="0"/>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4EBEA8B-99A6-D283-CC2A-1A56ACFCB91D}"/>
              </a:ext>
            </a:extLst>
          </p:cNvPr>
          <p:cNvGrpSpPr/>
          <p:nvPr/>
        </p:nvGrpSpPr>
        <p:grpSpPr>
          <a:xfrm>
            <a:off x="119520" y="153564"/>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14" name="TextBox 13">
            <a:extLst>
              <a:ext uri="{FF2B5EF4-FFF2-40B4-BE49-F238E27FC236}">
                <a16:creationId xmlns:a16="http://schemas.microsoft.com/office/drawing/2014/main" id="{6090B6FD-C30A-1FBE-E053-03BE4FC2207F}"/>
              </a:ext>
            </a:extLst>
          </p:cNvPr>
          <p:cNvSpPr txBox="1"/>
          <p:nvPr/>
        </p:nvSpPr>
        <p:spPr>
          <a:xfrm>
            <a:off x="1387820" y="354680"/>
            <a:ext cx="5029216" cy="630942"/>
          </a:xfrm>
          <a:prstGeom prst="rect">
            <a:avLst/>
          </a:prstGeom>
          <a:noFill/>
        </p:spPr>
        <p:txBody>
          <a:bodyPr wrap="square" rtlCol="0">
            <a:spAutoFit/>
          </a:bodyPr>
          <a:lstStyle/>
          <a:p>
            <a:pPr algn="just"/>
            <a:r>
              <a:rPr lang="en-US" sz="3500" u="sng">
                <a:solidFill>
                  <a:srgbClr val="002060"/>
                </a:solidFill>
              </a:rPr>
              <a:t>Tóm tắt</a:t>
            </a:r>
          </a:p>
        </p:txBody>
      </p:sp>
      <p:sp>
        <p:nvSpPr>
          <p:cNvPr id="15" name="TextBox 14">
            <a:extLst>
              <a:ext uri="{FF2B5EF4-FFF2-40B4-BE49-F238E27FC236}">
                <a16:creationId xmlns:a16="http://schemas.microsoft.com/office/drawing/2014/main" id="{E0E52400-2807-F7A6-8902-2E0B9CA61AB2}"/>
              </a:ext>
            </a:extLst>
          </p:cNvPr>
          <p:cNvSpPr txBox="1"/>
          <p:nvPr/>
        </p:nvSpPr>
        <p:spPr>
          <a:xfrm>
            <a:off x="1500229" y="1268948"/>
            <a:ext cx="2955670" cy="461665"/>
          </a:xfrm>
          <a:prstGeom prst="rect">
            <a:avLst/>
          </a:prstGeom>
          <a:noFill/>
        </p:spPr>
        <p:txBody>
          <a:bodyPr wrap="square" rtlCol="0">
            <a:spAutoFit/>
          </a:bodyPr>
          <a:lstStyle/>
          <a:p>
            <a:pPr algn="just"/>
            <a:r>
              <a:rPr lang="en-US" sz="2400">
                <a:solidFill>
                  <a:srgbClr val="0070C0"/>
                </a:solidFill>
              </a:rPr>
              <a:t>Quang Trung:</a:t>
            </a:r>
          </a:p>
        </p:txBody>
      </p:sp>
      <p:grpSp>
        <p:nvGrpSpPr>
          <p:cNvPr id="16" name="Group 15">
            <a:extLst>
              <a:ext uri="{FF2B5EF4-FFF2-40B4-BE49-F238E27FC236}">
                <a16:creationId xmlns:a16="http://schemas.microsoft.com/office/drawing/2014/main" id="{AD1BF44A-E3B4-35E9-47E3-0DCCA5FAD4EC}"/>
              </a:ext>
            </a:extLst>
          </p:cNvPr>
          <p:cNvGrpSpPr/>
          <p:nvPr/>
        </p:nvGrpSpPr>
        <p:grpSpPr>
          <a:xfrm>
            <a:off x="3830591" y="1396796"/>
            <a:ext cx="3948542" cy="250372"/>
            <a:chOff x="1051703" y="5135334"/>
            <a:chExt cx="3948542" cy="250372"/>
          </a:xfrm>
        </p:grpSpPr>
        <p:cxnSp>
          <p:nvCxnSpPr>
            <p:cNvPr id="17" name="Straight Connector 16">
              <a:extLst>
                <a:ext uri="{FF2B5EF4-FFF2-40B4-BE49-F238E27FC236}">
                  <a16:creationId xmlns:a16="http://schemas.microsoft.com/office/drawing/2014/main" id="{216E5956-570E-3D6A-9981-D9D723E699B2}"/>
                </a:ext>
              </a:extLst>
            </p:cNvPr>
            <p:cNvCxnSpPr>
              <a:cxnSpLocks/>
            </p:cNvCxnSpPr>
            <p:nvPr/>
          </p:nvCxnSpPr>
          <p:spPr>
            <a:xfrm>
              <a:off x="1051703" y="5260521"/>
              <a:ext cx="39485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F45798-33C6-2670-B31A-E094A6B7856A}"/>
                </a:ext>
              </a:extLst>
            </p:cNvPr>
            <p:cNvCxnSpPr>
              <a:cxnSpLocks/>
            </p:cNvCxnSpPr>
            <p:nvPr/>
          </p:nvCxnSpPr>
          <p:spPr>
            <a:xfrm flipV="1">
              <a:off x="4991174" y="5135335"/>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8936D1-A654-720A-E59D-3CE4D3ED179A}"/>
                </a:ext>
              </a:extLst>
            </p:cNvPr>
            <p:cNvCxnSpPr>
              <a:cxnSpLocks/>
            </p:cNvCxnSpPr>
            <p:nvPr/>
          </p:nvCxnSpPr>
          <p:spPr>
            <a:xfrm flipV="1">
              <a:off x="1053044" y="5135334"/>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2754DA2-A541-A887-04B1-495CC40DE44F}"/>
              </a:ext>
            </a:extLst>
          </p:cNvPr>
          <p:cNvGrpSpPr/>
          <p:nvPr/>
        </p:nvGrpSpPr>
        <p:grpSpPr>
          <a:xfrm>
            <a:off x="3830590" y="2106088"/>
            <a:ext cx="4679626" cy="250373"/>
            <a:chOff x="1051703" y="4430483"/>
            <a:chExt cx="4679626" cy="250373"/>
          </a:xfrm>
        </p:grpSpPr>
        <p:cxnSp>
          <p:nvCxnSpPr>
            <p:cNvPr id="21" name="Straight Connector 20">
              <a:extLst>
                <a:ext uri="{FF2B5EF4-FFF2-40B4-BE49-F238E27FC236}">
                  <a16:creationId xmlns:a16="http://schemas.microsoft.com/office/drawing/2014/main" id="{AEDACFB6-FD7F-21C8-A008-3562D016ACE9}"/>
                </a:ext>
              </a:extLst>
            </p:cNvPr>
            <p:cNvCxnSpPr>
              <a:cxnSpLocks/>
            </p:cNvCxnSpPr>
            <p:nvPr/>
          </p:nvCxnSpPr>
          <p:spPr>
            <a:xfrm>
              <a:off x="1051703" y="4555671"/>
              <a:ext cx="4679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AC063E-A9C3-D334-E56A-C95BB5E3DA50}"/>
                </a:ext>
              </a:extLst>
            </p:cNvPr>
            <p:cNvCxnSpPr>
              <a:cxnSpLocks/>
            </p:cNvCxnSpPr>
            <p:nvPr/>
          </p:nvCxnSpPr>
          <p:spPr>
            <a:xfrm flipV="1">
              <a:off x="1062495" y="4430485"/>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547E7E-6539-2DBD-1AD7-2E33102542DD}"/>
                </a:ext>
              </a:extLst>
            </p:cNvPr>
            <p:cNvCxnSpPr>
              <a:cxnSpLocks/>
            </p:cNvCxnSpPr>
            <p:nvPr/>
          </p:nvCxnSpPr>
          <p:spPr>
            <a:xfrm flipV="1">
              <a:off x="5731329" y="4430484"/>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A6870C-74A2-4DC7-4BA6-C38F2956F6D0}"/>
                </a:ext>
              </a:extLst>
            </p:cNvPr>
            <p:cNvCxnSpPr>
              <a:cxnSpLocks/>
            </p:cNvCxnSpPr>
            <p:nvPr/>
          </p:nvCxnSpPr>
          <p:spPr>
            <a:xfrm flipV="1">
              <a:off x="4991174" y="4430483"/>
              <a:ext cx="0" cy="250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DC80BC4-6324-6D36-4F34-63F501BCF520}"/>
              </a:ext>
            </a:extLst>
          </p:cNvPr>
          <p:cNvSpPr txBox="1"/>
          <p:nvPr/>
        </p:nvSpPr>
        <p:spPr>
          <a:xfrm>
            <a:off x="1500229" y="1944630"/>
            <a:ext cx="2955670" cy="461665"/>
          </a:xfrm>
          <a:prstGeom prst="rect">
            <a:avLst/>
          </a:prstGeom>
          <a:noFill/>
        </p:spPr>
        <p:txBody>
          <a:bodyPr wrap="square" rtlCol="0">
            <a:spAutoFit/>
          </a:bodyPr>
          <a:lstStyle/>
          <a:p>
            <a:pPr algn="just"/>
            <a:r>
              <a:rPr lang="en-US" sz="2400">
                <a:solidFill>
                  <a:srgbClr val="0070C0"/>
                </a:solidFill>
              </a:rPr>
              <a:t>Lê Lợi:</a:t>
            </a:r>
          </a:p>
        </p:txBody>
      </p:sp>
      <p:sp>
        <p:nvSpPr>
          <p:cNvPr id="28" name="TextBox 27">
            <a:extLst>
              <a:ext uri="{FF2B5EF4-FFF2-40B4-BE49-F238E27FC236}">
                <a16:creationId xmlns:a16="http://schemas.microsoft.com/office/drawing/2014/main" id="{66DCDD77-8908-8EE2-E135-E04C4D0E41F1}"/>
              </a:ext>
            </a:extLst>
          </p:cNvPr>
          <p:cNvSpPr txBox="1"/>
          <p:nvPr/>
        </p:nvSpPr>
        <p:spPr>
          <a:xfrm>
            <a:off x="5279737" y="2690184"/>
            <a:ext cx="2955670" cy="461665"/>
          </a:xfrm>
          <a:prstGeom prst="rect">
            <a:avLst/>
          </a:prstGeom>
          <a:noFill/>
        </p:spPr>
        <p:txBody>
          <a:bodyPr wrap="square" rtlCol="0">
            <a:spAutoFit/>
          </a:bodyPr>
          <a:lstStyle/>
          <a:p>
            <a:pPr algn="just"/>
            <a:r>
              <a:rPr lang="en-US" sz="2400">
                <a:solidFill>
                  <a:srgbClr val="0070C0"/>
                </a:solidFill>
              </a:rPr>
              <a:t>? học sinh</a:t>
            </a:r>
          </a:p>
        </p:txBody>
      </p:sp>
      <p:sp>
        <p:nvSpPr>
          <p:cNvPr id="29" name="Freeform: Shape 28">
            <a:extLst>
              <a:ext uri="{FF2B5EF4-FFF2-40B4-BE49-F238E27FC236}">
                <a16:creationId xmlns:a16="http://schemas.microsoft.com/office/drawing/2014/main" id="{2DBF9B33-373E-88F4-E85E-1E27580A895A}"/>
              </a:ext>
            </a:extLst>
          </p:cNvPr>
          <p:cNvSpPr/>
          <p:nvPr/>
        </p:nvSpPr>
        <p:spPr>
          <a:xfrm flipV="1">
            <a:off x="3853923" y="2231380"/>
            <a:ext cx="4659086" cy="386030"/>
          </a:xfrm>
          <a:custGeom>
            <a:avLst/>
            <a:gdLst>
              <a:gd name="connsiteX0" fmla="*/ 0 w 4659086"/>
              <a:gd name="connsiteY0" fmla="*/ 304800 h 333829"/>
              <a:gd name="connsiteX1" fmla="*/ 827315 w 4659086"/>
              <a:gd name="connsiteY1" fmla="*/ 101600 h 333829"/>
              <a:gd name="connsiteX2" fmla="*/ 2380343 w 4659086"/>
              <a:gd name="connsiteY2" fmla="*/ 0 h 333829"/>
              <a:gd name="connsiteX3" fmla="*/ 3918857 w 4659086"/>
              <a:gd name="connsiteY3" fmla="*/ 101600 h 333829"/>
              <a:gd name="connsiteX4" fmla="*/ 4659086 w 4659086"/>
              <a:gd name="connsiteY4" fmla="*/ 333829 h 33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086" h="333829">
                <a:moveTo>
                  <a:pt x="0" y="304800"/>
                </a:moveTo>
                <a:cubicBezTo>
                  <a:pt x="215295" y="228600"/>
                  <a:pt x="430591" y="152400"/>
                  <a:pt x="827315" y="101600"/>
                </a:cubicBezTo>
                <a:cubicBezTo>
                  <a:pt x="1224039" y="50800"/>
                  <a:pt x="1865086" y="0"/>
                  <a:pt x="2380343" y="0"/>
                </a:cubicBezTo>
                <a:cubicBezTo>
                  <a:pt x="2895600" y="0"/>
                  <a:pt x="3539066" y="45962"/>
                  <a:pt x="3918857" y="101600"/>
                </a:cubicBezTo>
                <a:cubicBezTo>
                  <a:pt x="4298648" y="157238"/>
                  <a:pt x="4478867" y="245533"/>
                  <a:pt x="4659086" y="333829"/>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F2B607C-C7C2-99CE-AACD-9B92881303E2}"/>
              </a:ext>
            </a:extLst>
          </p:cNvPr>
          <p:cNvSpPr/>
          <p:nvPr/>
        </p:nvSpPr>
        <p:spPr>
          <a:xfrm rot="10800000" flipV="1">
            <a:off x="3830591" y="1067964"/>
            <a:ext cx="3900715" cy="427280"/>
          </a:xfrm>
          <a:custGeom>
            <a:avLst/>
            <a:gdLst>
              <a:gd name="connsiteX0" fmla="*/ 0 w 4659086"/>
              <a:gd name="connsiteY0" fmla="*/ 304800 h 333829"/>
              <a:gd name="connsiteX1" fmla="*/ 827315 w 4659086"/>
              <a:gd name="connsiteY1" fmla="*/ 101600 h 333829"/>
              <a:gd name="connsiteX2" fmla="*/ 2380343 w 4659086"/>
              <a:gd name="connsiteY2" fmla="*/ 0 h 333829"/>
              <a:gd name="connsiteX3" fmla="*/ 3918857 w 4659086"/>
              <a:gd name="connsiteY3" fmla="*/ 101600 h 333829"/>
              <a:gd name="connsiteX4" fmla="*/ 4659086 w 4659086"/>
              <a:gd name="connsiteY4" fmla="*/ 333829 h 333829"/>
              <a:gd name="connsiteX0" fmla="*/ 0 w 4651514"/>
              <a:gd name="connsiteY0" fmla="*/ 336942 h 336942"/>
              <a:gd name="connsiteX1" fmla="*/ 819743 w 4651514"/>
              <a:gd name="connsiteY1" fmla="*/ 101600 h 336942"/>
              <a:gd name="connsiteX2" fmla="*/ 2372771 w 4651514"/>
              <a:gd name="connsiteY2" fmla="*/ 0 h 336942"/>
              <a:gd name="connsiteX3" fmla="*/ 3911285 w 4651514"/>
              <a:gd name="connsiteY3" fmla="*/ 101600 h 336942"/>
              <a:gd name="connsiteX4" fmla="*/ 4651514 w 4651514"/>
              <a:gd name="connsiteY4" fmla="*/ 333829 h 33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514" h="336942">
                <a:moveTo>
                  <a:pt x="0" y="336942"/>
                </a:moveTo>
                <a:cubicBezTo>
                  <a:pt x="215295" y="260742"/>
                  <a:pt x="424281" y="157757"/>
                  <a:pt x="819743" y="101600"/>
                </a:cubicBezTo>
                <a:cubicBezTo>
                  <a:pt x="1215205" y="45443"/>
                  <a:pt x="1857514" y="0"/>
                  <a:pt x="2372771" y="0"/>
                </a:cubicBezTo>
                <a:cubicBezTo>
                  <a:pt x="2888028" y="0"/>
                  <a:pt x="3531494" y="45962"/>
                  <a:pt x="3911285" y="101600"/>
                </a:cubicBezTo>
                <a:cubicBezTo>
                  <a:pt x="4291076" y="157238"/>
                  <a:pt x="4471295" y="245533"/>
                  <a:pt x="4651514" y="333829"/>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2682E14-3A0C-C674-06C3-EE9ADEE4B73C}"/>
              </a:ext>
            </a:extLst>
          </p:cNvPr>
          <p:cNvSpPr txBox="1"/>
          <p:nvPr/>
        </p:nvSpPr>
        <p:spPr>
          <a:xfrm>
            <a:off x="4823463" y="517833"/>
            <a:ext cx="2955670" cy="461665"/>
          </a:xfrm>
          <a:prstGeom prst="rect">
            <a:avLst/>
          </a:prstGeom>
          <a:noFill/>
        </p:spPr>
        <p:txBody>
          <a:bodyPr wrap="square" rtlCol="0">
            <a:spAutoFit/>
          </a:bodyPr>
          <a:lstStyle/>
          <a:p>
            <a:pPr algn="just"/>
            <a:r>
              <a:rPr lang="en-US" sz="2400">
                <a:solidFill>
                  <a:srgbClr val="0070C0"/>
                </a:solidFill>
              </a:rPr>
              <a:t>563 học sinh</a:t>
            </a:r>
          </a:p>
        </p:txBody>
      </p:sp>
      <p:sp>
        <p:nvSpPr>
          <p:cNvPr id="36" name="Freeform: Shape 35">
            <a:extLst>
              <a:ext uri="{FF2B5EF4-FFF2-40B4-BE49-F238E27FC236}">
                <a16:creationId xmlns:a16="http://schemas.microsoft.com/office/drawing/2014/main" id="{F15E705B-F2B0-A96B-0806-68545F50816A}"/>
              </a:ext>
            </a:extLst>
          </p:cNvPr>
          <p:cNvSpPr/>
          <p:nvPr/>
        </p:nvSpPr>
        <p:spPr>
          <a:xfrm rot="10800000" flipV="1">
            <a:off x="7813713" y="1924724"/>
            <a:ext cx="652852" cy="228627"/>
          </a:xfrm>
          <a:custGeom>
            <a:avLst/>
            <a:gdLst>
              <a:gd name="connsiteX0" fmla="*/ 0 w 4659086"/>
              <a:gd name="connsiteY0" fmla="*/ 304800 h 333829"/>
              <a:gd name="connsiteX1" fmla="*/ 827315 w 4659086"/>
              <a:gd name="connsiteY1" fmla="*/ 101600 h 333829"/>
              <a:gd name="connsiteX2" fmla="*/ 2380343 w 4659086"/>
              <a:gd name="connsiteY2" fmla="*/ 0 h 333829"/>
              <a:gd name="connsiteX3" fmla="*/ 3918857 w 4659086"/>
              <a:gd name="connsiteY3" fmla="*/ 101600 h 333829"/>
              <a:gd name="connsiteX4" fmla="*/ 4659086 w 4659086"/>
              <a:gd name="connsiteY4" fmla="*/ 333829 h 333829"/>
              <a:gd name="connsiteX0" fmla="*/ 0 w 4651514"/>
              <a:gd name="connsiteY0" fmla="*/ 336942 h 336942"/>
              <a:gd name="connsiteX1" fmla="*/ 819743 w 4651514"/>
              <a:gd name="connsiteY1" fmla="*/ 101600 h 336942"/>
              <a:gd name="connsiteX2" fmla="*/ 2372771 w 4651514"/>
              <a:gd name="connsiteY2" fmla="*/ 0 h 336942"/>
              <a:gd name="connsiteX3" fmla="*/ 3911285 w 4651514"/>
              <a:gd name="connsiteY3" fmla="*/ 101600 h 336942"/>
              <a:gd name="connsiteX4" fmla="*/ 4651514 w 4651514"/>
              <a:gd name="connsiteY4" fmla="*/ 333829 h 33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514" h="336942">
                <a:moveTo>
                  <a:pt x="0" y="336942"/>
                </a:moveTo>
                <a:cubicBezTo>
                  <a:pt x="215295" y="260742"/>
                  <a:pt x="424281" y="157757"/>
                  <a:pt x="819743" y="101600"/>
                </a:cubicBezTo>
                <a:cubicBezTo>
                  <a:pt x="1215205" y="45443"/>
                  <a:pt x="1857514" y="0"/>
                  <a:pt x="2372771" y="0"/>
                </a:cubicBezTo>
                <a:cubicBezTo>
                  <a:pt x="2888028" y="0"/>
                  <a:pt x="3531494" y="45962"/>
                  <a:pt x="3911285" y="101600"/>
                </a:cubicBezTo>
                <a:cubicBezTo>
                  <a:pt x="4291076" y="157238"/>
                  <a:pt x="4471295" y="245533"/>
                  <a:pt x="4651514" y="333829"/>
                </a:cubicBez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C61FD86-72C7-AB56-43B0-2CA7F9B74F5C}"/>
              </a:ext>
            </a:extLst>
          </p:cNvPr>
          <p:cNvSpPr txBox="1"/>
          <p:nvPr/>
        </p:nvSpPr>
        <p:spPr>
          <a:xfrm>
            <a:off x="7907750" y="1476133"/>
            <a:ext cx="2955670" cy="461665"/>
          </a:xfrm>
          <a:prstGeom prst="rect">
            <a:avLst/>
          </a:prstGeom>
          <a:noFill/>
        </p:spPr>
        <p:txBody>
          <a:bodyPr wrap="square" rtlCol="0">
            <a:spAutoFit/>
          </a:bodyPr>
          <a:lstStyle/>
          <a:p>
            <a:pPr algn="just"/>
            <a:r>
              <a:rPr lang="en-US" sz="2400">
                <a:solidFill>
                  <a:srgbClr val="0070C0"/>
                </a:solidFill>
              </a:rPr>
              <a:t>29</a:t>
            </a:r>
            <a:r>
              <a:rPr lang="en-US" sz="1600">
                <a:solidFill>
                  <a:srgbClr val="0070C0"/>
                </a:solidFill>
              </a:rPr>
              <a:t> học sinh</a:t>
            </a:r>
          </a:p>
        </p:txBody>
      </p:sp>
      <p:sp>
        <p:nvSpPr>
          <p:cNvPr id="2" name="TextBox 1">
            <a:extLst>
              <a:ext uri="{FF2B5EF4-FFF2-40B4-BE49-F238E27FC236}">
                <a16:creationId xmlns:a16="http://schemas.microsoft.com/office/drawing/2014/main" id="{BA6F538D-7A39-8532-44CE-14E14DD62507}"/>
              </a:ext>
            </a:extLst>
          </p:cNvPr>
          <p:cNvSpPr txBox="1"/>
          <p:nvPr/>
        </p:nvSpPr>
        <p:spPr>
          <a:xfrm>
            <a:off x="2024536" y="4385764"/>
            <a:ext cx="9315523" cy="584775"/>
          </a:xfrm>
          <a:prstGeom prst="rect">
            <a:avLst/>
          </a:prstGeom>
          <a:noFill/>
        </p:spPr>
        <p:txBody>
          <a:bodyPr wrap="square" rtlCol="0">
            <a:spAutoFit/>
          </a:bodyPr>
          <a:lstStyle/>
          <a:p>
            <a:pPr algn="just"/>
            <a:r>
              <a:rPr lang="en-US" sz="3200"/>
              <a:t>Trường Tiểu học Lê Lợi có số học sinh là:</a:t>
            </a:r>
          </a:p>
        </p:txBody>
      </p:sp>
      <p:sp>
        <p:nvSpPr>
          <p:cNvPr id="8" name="TextBox 7">
            <a:extLst>
              <a:ext uri="{FF2B5EF4-FFF2-40B4-BE49-F238E27FC236}">
                <a16:creationId xmlns:a16="http://schemas.microsoft.com/office/drawing/2014/main" id="{5B63BDE8-9A1F-4E19-2163-964FD93EC16D}"/>
              </a:ext>
            </a:extLst>
          </p:cNvPr>
          <p:cNvSpPr txBox="1"/>
          <p:nvPr/>
        </p:nvSpPr>
        <p:spPr>
          <a:xfrm>
            <a:off x="4250544" y="5178047"/>
            <a:ext cx="9315523" cy="584775"/>
          </a:xfrm>
          <a:prstGeom prst="rect">
            <a:avLst/>
          </a:prstGeom>
          <a:noFill/>
        </p:spPr>
        <p:txBody>
          <a:bodyPr wrap="square" rtlCol="0">
            <a:spAutoFit/>
          </a:bodyPr>
          <a:lstStyle/>
          <a:p>
            <a:pPr algn="just"/>
            <a:r>
              <a:rPr lang="en-US" sz="3200"/>
              <a:t>563 + 29 = 592 (học sinh)</a:t>
            </a:r>
          </a:p>
        </p:txBody>
      </p:sp>
      <p:sp>
        <p:nvSpPr>
          <p:cNvPr id="10" name="TextBox 9">
            <a:extLst>
              <a:ext uri="{FF2B5EF4-FFF2-40B4-BE49-F238E27FC236}">
                <a16:creationId xmlns:a16="http://schemas.microsoft.com/office/drawing/2014/main" id="{2CEC90C2-A9BF-B6DE-8663-8AB681BDF1D7}"/>
              </a:ext>
            </a:extLst>
          </p:cNvPr>
          <p:cNvSpPr txBox="1"/>
          <p:nvPr/>
        </p:nvSpPr>
        <p:spPr>
          <a:xfrm>
            <a:off x="4955912" y="5949754"/>
            <a:ext cx="4990193" cy="584775"/>
          </a:xfrm>
          <a:prstGeom prst="rect">
            <a:avLst/>
          </a:prstGeom>
          <a:noFill/>
        </p:spPr>
        <p:txBody>
          <a:bodyPr wrap="square" rtlCol="0">
            <a:spAutoFit/>
          </a:bodyPr>
          <a:lstStyle/>
          <a:p>
            <a:pPr algn="just"/>
            <a:r>
              <a:rPr lang="en-US" sz="3200"/>
              <a:t>Đáp số:  592 học sinh.</a:t>
            </a:r>
          </a:p>
        </p:txBody>
      </p:sp>
      <p:sp>
        <p:nvSpPr>
          <p:cNvPr id="13" name="TextBox 12">
            <a:extLst>
              <a:ext uri="{FF2B5EF4-FFF2-40B4-BE49-F238E27FC236}">
                <a16:creationId xmlns:a16="http://schemas.microsoft.com/office/drawing/2014/main" id="{930F9793-C0FA-9CE6-23D9-DE20C6C3B3CC}"/>
              </a:ext>
            </a:extLst>
          </p:cNvPr>
          <p:cNvSpPr txBox="1"/>
          <p:nvPr/>
        </p:nvSpPr>
        <p:spPr>
          <a:xfrm>
            <a:off x="4955912" y="3706152"/>
            <a:ext cx="4034027" cy="584775"/>
          </a:xfrm>
          <a:prstGeom prst="rect">
            <a:avLst/>
          </a:prstGeom>
          <a:noFill/>
        </p:spPr>
        <p:txBody>
          <a:bodyPr wrap="square" rtlCol="0">
            <a:spAutoFit/>
          </a:bodyPr>
          <a:lstStyle/>
          <a:p>
            <a:pPr algn="just"/>
            <a:r>
              <a:rPr lang="en-US" sz="3200"/>
              <a:t>Bài giải</a:t>
            </a:r>
          </a:p>
        </p:txBody>
      </p:sp>
    </p:spTree>
    <p:extLst>
      <p:ext uri="{BB962C8B-B14F-4D97-AF65-F5344CB8AC3E}">
        <p14:creationId xmlns:p14="http://schemas.microsoft.com/office/powerpoint/2010/main" val="385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8" grpId="0"/>
      <p:bldP spid="29" grpId="0" animBg="1"/>
      <p:bldP spid="31" grpId="0" animBg="1"/>
      <p:bldP spid="35" grpId="0"/>
      <p:bldP spid="36" grpId="0" animBg="1"/>
      <p:bldP spid="38" grpId="0"/>
      <p:bldP spid="2" grpId="0"/>
      <p:bldP spid="8"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nvGraphicFramePr>
        <p:xfrm>
          <a:off x="0" y="0"/>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5714">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24" name="TextBox 23">
            <a:extLst>
              <a:ext uri="{FF2B5EF4-FFF2-40B4-BE49-F238E27FC236}">
                <a16:creationId xmlns:a16="http://schemas.microsoft.com/office/drawing/2014/main" id="{D50B3C3A-8B1C-DE0F-35AD-3132546B73B3}"/>
              </a:ext>
            </a:extLst>
          </p:cNvPr>
          <p:cNvSpPr txBox="1"/>
          <p:nvPr/>
        </p:nvSpPr>
        <p:spPr>
          <a:xfrm>
            <a:off x="958376" y="455585"/>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3.</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4" name="TextBox 3">
            <a:extLst>
              <a:ext uri="{FF2B5EF4-FFF2-40B4-BE49-F238E27FC236}">
                <a16:creationId xmlns:a16="http://schemas.microsoft.com/office/drawing/2014/main" id="{9B5C9348-AF72-2A42-9BE6-91EF01DB8E42}"/>
              </a:ext>
            </a:extLst>
          </p:cNvPr>
          <p:cNvSpPr txBox="1"/>
          <p:nvPr/>
        </p:nvSpPr>
        <p:spPr>
          <a:xfrm>
            <a:off x="3723729" y="424807"/>
            <a:ext cx="7383481" cy="830997"/>
          </a:xfrm>
          <a:prstGeom prst="rect">
            <a:avLst/>
          </a:prstGeom>
          <a:noFill/>
        </p:spPr>
        <p:txBody>
          <a:bodyPr wrap="square" rtlCol="0">
            <a:spAutoFit/>
          </a:bodyPr>
          <a:lstStyle/>
          <a:p>
            <a:pPr defTabSz="684068">
              <a:buClrTx/>
              <a:defRPr/>
            </a:pPr>
            <a:r>
              <a:rPr lang="en-US" sz="4700" b="1" kern="1200">
                <a:solidFill>
                  <a:srgbClr val="7030A0"/>
                </a:solidFill>
                <a:latin typeface="HP001 5 hàng" panose="020B0603050302020204" pitchFamily="34" charset="0"/>
                <a:ea typeface="+mn-ea"/>
                <a:cs typeface="HP001 5H Normal" panose="020B0603050302020204" pitchFamily="34" charset="0"/>
              </a:rPr>
              <a:t>Bài giải </a:t>
            </a:r>
            <a:endParaRPr lang="en-VN" sz="4700" b="1" kern="1200" dirty="0">
              <a:solidFill>
                <a:srgbClr val="7030A0"/>
              </a:solidFill>
              <a:latin typeface="HP001 5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23443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37193" y="405813"/>
            <a:ext cx="12299240" cy="1969757"/>
            <a:chOff x="481311" y="518160"/>
            <a:chExt cx="12299240" cy="196975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4</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68997" y="733591"/>
              <a:ext cx="11011554" cy="707886"/>
            </a:xfrm>
            <a:prstGeom prst="rect">
              <a:avLst/>
            </a:prstGeom>
            <a:noFill/>
          </p:spPr>
          <p:txBody>
            <a:bodyPr wrap="square" rtlCol="0">
              <a:spAutoFit/>
            </a:bodyPr>
            <a:lstStyle/>
            <a:p>
              <a:pPr algn="just"/>
              <a:r>
                <a:rPr lang="en-US" sz="4000"/>
                <a:t>Số?</a:t>
              </a:r>
            </a:p>
          </p:txBody>
        </p:sp>
        <p:sp>
          <p:nvSpPr>
            <p:cNvPr id="22" name="TextBox 21">
              <a:extLst>
                <a:ext uri="{FF2B5EF4-FFF2-40B4-BE49-F238E27FC236}">
                  <a16:creationId xmlns:a16="http://schemas.microsoft.com/office/drawing/2014/main" id="{6380BA30-A4CF-C642-9E70-CAB8FBCB7E97}"/>
                </a:ext>
              </a:extLst>
            </p:cNvPr>
            <p:cNvSpPr txBox="1"/>
            <p:nvPr/>
          </p:nvSpPr>
          <p:spPr>
            <a:xfrm>
              <a:off x="481311" y="1780031"/>
              <a:ext cx="1723792" cy="707886"/>
            </a:xfrm>
            <a:prstGeom prst="rect">
              <a:avLst/>
            </a:prstGeom>
            <a:noFill/>
          </p:spPr>
          <p:txBody>
            <a:bodyPr wrap="square" rtlCol="0">
              <a:spAutoFit/>
            </a:bodyPr>
            <a:lstStyle/>
            <a:p>
              <a:pPr algn="just"/>
              <a:r>
                <a:rPr lang="en-US" sz="4000"/>
                <a:t>a)</a:t>
              </a:r>
            </a:p>
          </p:txBody>
        </p:sp>
        <p:sp>
          <p:nvSpPr>
            <p:cNvPr id="23" name="TextBox 22">
              <a:extLst>
                <a:ext uri="{FF2B5EF4-FFF2-40B4-BE49-F238E27FC236}">
                  <a16:creationId xmlns:a16="http://schemas.microsoft.com/office/drawing/2014/main" id="{769B070F-1544-78A1-E400-5227DBF3D50E}"/>
                </a:ext>
              </a:extLst>
            </p:cNvPr>
            <p:cNvSpPr txBox="1"/>
            <p:nvPr/>
          </p:nvSpPr>
          <p:spPr>
            <a:xfrm>
              <a:off x="6713155" y="1780031"/>
              <a:ext cx="1723792" cy="707886"/>
            </a:xfrm>
            <a:prstGeom prst="rect">
              <a:avLst/>
            </a:prstGeom>
            <a:noFill/>
          </p:spPr>
          <p:txBody>
            <a:bodyPr wrap="square" rtlCol="0">
              <a:spAutoFit/>
            </a:bodyPr>
            <a:lstStyle/>
            <a:p>
              <a:pPr algn="just"/>
              <a:r>
                <a:rPr lang="en-US" sz="4000"/>
                <a:t>b)</a:t>
              </a:r>
            </a:p>
          </p:txBody>
        </p:sp>
      </p:grpSp>
      <p:graphicFrame>
        <p:nvGraphicFramePr>
          <p:cNvPr id="14" name="Table 14">
            <a:extLst>
              <a:ext uri="{FF2B5EF4-FFF2-40B4-BE49-F238E27FC236}">
                <a16:creationId xmlns:a16="http://schemas.microsoft.com/office/drawing/2014/main" id="{65DB22AC-0627-CE5C-17C5-0D7044DE77AE}"/>
              </a:ext>
            </a:extLst>
          </p:cNvPr>
          <p:cNvGraphicFramePr>
            <a:graphicFrameLocks noGrp="1"/>
          </p:cNvGraphicFramePr>
          <p:nvPr>
            <p:extLst>
              <p:ext uri="{D42A27DB-BD31-4B8C-83A1-F6EECF244321}">
                <p14:modId xmlns:p14="http://schemas.microsoft.com/office/powerpoint/2010/main" val="364825692"/>
              </p:ext>
            </p:extLst>
          </p:nvPr>
        </p:nvGraphicFramePr>
        <p:xfrm>
          <a:off x="233197" y="2467010"/>
          <a:ext cx="5332899" cy="2300475"/>
        </p:xfrm>
        <a:graphic>
          <a:graphicData uri="http://schemas.openxmlformats.org/drawingml/2006/table">
            <a:tbl>
              <a:tblPr firstRow="1" bandRow="1">
                <a:tableStyleId>{A44A9C77-A8A4-4D1C-BC68-1706C802DA68}</a:tableStyleId>
              </a:tblPr>
              <a:tblGrid>
                <a:gridCol w="1554480">
                  <a:extLst>
                    <a:ext uri="{9D8B030D-6E8A-4147-A177-3AD203B41FA5}">
                      <a16:colId xmlns:a16="http://schemas.microsoft.com/office/drawing/2014/main" val="4240596000"/>
                    </a:ext>
                  </a:extLst>
                </a:gridCol>
                <a:gridCol w="1259473">
                  <a:extLst>
                    <a:ext uri="{9D8B030D-6E8A-4147-A177-3AD203B41FA5}">
                      <a16:colId xmlns:a16="http://schemas.microsoft.com/office/drawing/2014/main" val="323829149"/>
                    </a:ext>
                  </a:extLst>
                </a:gridCol>
                <a:gridCol w="1259473">
                  <a:extLst>
                    <a:ext uri="{9D8B030D-6E8A-4147-A177-3AD203B41FA5}">
                      <a16:colId xmlns:a16="http://schemas.microsoft.com/office/drawing/2014/main" val="1721915318"/>
                    </a:ext>
                  </a:extLst>
                </a:gridCol>
                <a:gridCol w="1259473">
                  <a:extLst>
                    <a:ext uri="{9D8B030D-6E8A-4147-A177-3AD203B41FA5}">
                      <a16:colId xmlns:a16="http://schemas.microsoft.com/office/drawing/2014/main" val="1694496759"/>
                    </a:ext>
                  </a:extLst>
                </a:gridCol>
              </a:tblGrid>
              <a:tr h="766825">
                <a:tc>
                  <a:txBody>
                    <a:bodyPr/>
                    <a:lstStyle/>
                    <a:p>
                      <a:pPr algn="ctr"/>
                      <a:r>
                        <a:rPr lang="en-US" sz="2800"/>
                        <a:t>Số hạng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35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46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34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811566"/>
                  </a:ext>
                </a:extLst>
              </a:tr>
              <a:tr h="766825">
                <a:tc>
                  <a:txBody>
                    <a:bodyPr/>
                    <a:lstStyle/>
                    <a:p>
                      <a:pPr algn="ctr"/>
                      <a:r>
                        <a:rPr lang="en-US" sz="2800"/>
                        <a:t>Số hạng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27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29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18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1115074"/>
                  </a:ext>
                </a:extLst>
              </a:tr>
              <a:tr h="766825">
                <a:tc>
                  <a:txBody>
                    <a:bodyPr/>
                    <a:lstStyle/>
                    <a:p>
                      <a:pPr algn="ctr"/>
                      <a:r>
                        <a:rPr lang="en-US" sz="2800"/>
                        <a:t>Tổng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62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52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901862"/>
                  </a:ext>
                </a:extLst>
              </a:tr>
            </a:tbl>
          </a:graphicData>
        </a:graphic>
      </p:graphicFrame>
      <p:graphicFrame>
        <p:nvGraphicFramePr>
          <p:cNvPr id="15" name="Table 14">
            <a:extLst>
              <a:ext uri="{FF2B5EF4-FFF2-40B4-BE49-F238E27FC236}">
                <a16:creationId xmlns:a16="http://schemas.microsoft.com/office/drawing/2014/main" id="{7833F8A5-D004-F5DD-F0EB-85D7FE64ED61}"/>
              </a:ext>
            </a:extLst>
          </p:cNvPr>
          <p:cNvGraphicFramePr>
            <a:graphicFrameLocks noGrp="1"/>
          </p:cNvGraphicFramePr>
          <p:nvPr>
            <p:extLst>
              <p:ext uri="{D42A27DB-BD31-4B8C-83A1-F6EECF244321}">
                <p14:modId xmlns:p14="http://schemas.microsoft.com/office/powerpoint/2010/main" val="1411788921"/>
              </p:ext>
            </p:extLst>
          </p:nvPr>
        </p:nvGraphicFramePr>
        <p:xfrm>
          <a:off x="6417429" y="2467009"/>
          <a:ext cx="5332899" cy="2300475"/>
        </p:xfrm>
        <a:graphic>
          <a:graphicData uri="http://schemas.openxmlformats.org/drawingml/2006/table">
            <a:tbl>
              <a:tblPr firstRow="1" bandRow="1">
                <a:tableStyleId>{A44A9C77-A8A4-4D1C-BC68-1706C802DA68}</a:tableStyleId>
              </a:tblPr>
              <a:tblGrid>
                <a:gridCol w="1554480">
                  <a:extLst>
                    <a:ext uri="{9D8B030D-6E8A-4147-A177-3AD203B41FA5}">
                      <a16:colId xmlns:a16="http://schemas.microsoft.com/office/drawing/2014/main" val="4240596000"/>
                    </a:ext>
                  </a:extLst>
                </a:gridCol>
                <a:gridCol w="1259473">
                  <a:extLst>
                    <a:ext uri="{9D8B030D-6E8A-4147-A177-3AD203B41FA5}">
                      <a16:colId xmlns:a16="http://schemas.microsoft.com/office/drawing/2014/main" val="323829149"/>
                    </a:ext>
                  </a:extLst>
                </a:gridCol>
                <a:gridCol w="1259473">
                  <a:extLst>
                    <a:ext uri="{9D8B030D-6E8A-4147-A177-3AD203B41FA5}">
                      <a16:colId xmlns:a16="http://schemas.microsoft.com/office/drawing/2014/main" val="1721915318"/>
                    </a:ext>
                  </a:extLst>
                </a:gridCol>
                <a:gridCol w="1259473">
                  <a:extLst>
                    <a:ext uri="{9D8B030D-6E8A-4147-A177-3AD203B41FA5}">
                      <a16:colId xmlns:a16="http://schemas.microsoft.com/office/drawing/2014/main" val="1694496759"/>
                    </a:ext>
                  </a:extLst>
                </a:gridCol>
              </a:tblGrid>
              <a:tr h="766825">
                <a:tc>
                  <a:txBody>
                    <a:bodyPr/>
                    <a:lstStyle/>
                    <a:p>
                      <a:pPr algn="ctr"/>
                      <a:r>
                        <a:rPr lang="en-US" sz="2800"/>
                        <a:t>Số bị trừ</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93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81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72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811566"/>
                  </a:ext>
                </a:extLst>
              </a:tr>
              <a:tr h="766825">
                <a:tc>
                  <a:txBody>
                    <a:bodyPr/>
                    <a:lstStyle/>
                    <a:p>
                      <a:pPr algn="ctr"/>
                      <a:r>
                        <a:rPr lang="en-US" sz="2800"/>
                        <a:t>Số trừ</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64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47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23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1115074"/>
                  </a:ext>
                </a:extLst>
              </a:tr>
              <a:tr h="766825">
                <a:tc>
                  <a:txBody>
                    <a:bodyPr/>
                    <a:lstStyle/>
                    <a:p>
                      <a:pPr algn="ctr"/>
                      <a:r>
                        <a:rPr lang="en-US" sz="2800"/>
                        <a:t>Hiệu</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solidFill>
                            <a:srgbClr val="FF0000"/>
                          </a:solidFill>
                        </a:rPr>
                        <a:t>29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34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a:t>49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901862"/>
                  </a:ext>
                </a:extLst>
              </a:tr>
            </a:tbl>
          </a:graphicData>
        </a:graphic>
      </p:graphicFrame>
      <p:sp>
        <p:nvSpPr>
          <p:cNvPr id="16" name="TextBox 15">
            <a:extLst>
              <a:ext uri="{FF2B5EF4-FFF2-40B4-BE49-F238E27FC236}">
                <a16:creationId xmlns:a16="http://schemas.microsoft.com/office/drawing/2014/main" id="{7410FB01-6CCF-EAE5-BCC9-8B798BBCDA3C}"/>
              </a:ext>
            </a:extLst>
          </p:cNvPr>
          <p:cNvSpPr txBox="1"/>
          <p:nvPr/>
        </p:nvSpPr>
        <p:spPr>
          <a:xfrm>
            <a:off x="4397573" y="2508011"/>
            <a:ext cx="1038661"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17" name="TextBox 16">
            <a:extLst>
              <a:ext uri="{FF2B5EF4-FFF2-40B4-BE49-F238E27FC236}">
                <a16:creationId xmlns:a16="http://schemas.microsoft.com/office/drawing/2014/main" id="{283483C1-360B-B0F2-B27C-BD286587ADCD}"/>
              </a:ext>
            </a:extLst>
          </p:cNvPr>
          <p:cNvSpPr txBox="1"/>
          <p:nvPr/>
        </p:nvSpPr>
        <p:spPr>
          <a:xfrm>
            <a:off x="3146288" y="3263303"/>
            <a:ext cx="1038661"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18" name="TextBox 17">
            <a:extLst>
              <a:ext uri="{FF2B5EF4-FFF2-40B4-BE49-F238E27FC236}">
                <a16:creationId xmlns:a16="http://schemas.microsoft.com/office/drawing/2014/main" id="{CD640899-0D12-3870-6C39-ADA55C6A835B}"/>
              </a:ext>
            </a:extLst>
          </p:cNvPr>
          <p:cNvSpPr txBox="1"/>
          <p:nvPr/>
        </p:nvSpPr>
        <p:spPr>
          <a:xfrm>
            <a:off x="1860985" y="4039545"/>
            <a:ext cx="1038661"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19" name="TextBox 18">
            <a:extLst>
              <a:ext uri="{FF2B5EF4-FFF2-40B4-BE49-F238E27FC236}">
                <a16:creationId xmlns:a16="http://schemas.microsoft.com/office/drawing/2014/main" id="{F6DAB086-46B9-097B-C060-0F409D5A648F}"/>
              </a:ext>
            </a:extLst>
          </p:cNvPr>
          <p:cNvSpPr txBox="1"/>
          <p:nvPr/>
        </p:nvSpPr>
        <p:spPr>
          <a:xfrm>
            <a:off x="10629417" y="2508011"/>
            <a:ext cx="1038661"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20" name="TextBox 19">
            <a:extLst>
              <a:ext uri="{FF2B5EF4-FFF2-40B4-BE49-F238E27FC236}">
                <a16:creationId xmlns:a16="http://schemas.microsoft.com/office/drawing/2014/main" id="{9D18EA77-F99D-582A-D027-5219560ED68C}"/>
              </a:ext>
            </a:extLst>
          </p:cNvPr>
          <p:cNvSpPr txBox="1"/>
          <p:nvPr/>
        </p:nvSpPr>
        <p:spPr>
          <a:xfrm>
            <a:off x="9378132" y="3263303"/>
            <a:ext cx="1038661"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21" name="TextBox 20">
            <a:extLst>
              <a:ext uri="{FF2B5EF4-FFF2-40B4-BE49-F238E27FC236}">
                <a16:creationId xmlns:a16="http://schemas.microsoft.com/office/drawing/2014/main" id="{328844AF-D7D8-28CC-D4B2-B9CCF7374111}"/>
              </a:ext>
            </a:extLst>
          </p:cNvPr>
          <p:cNvSpPr txBox="1"/>
          <p:nvPr/>
        </p:nvSpPr>
        <p:spPr>
          <a:xfrm>
            <a:off x="8092829" y="4039545"/>
            <a:ext cx="1038661"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Tree>
    <p:extLst>
      <p:ext uri="{BB962C8B-B14F-4D97-AF65-F5344CB8AC3E}">
        <p14:creationId xmlns:p14="http://schemas.microsoft.com/office/powerpoint/2010/main" val="3468666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497892" y="405813"/>
            <a:ext cx="11938541" cy="923317"/>
            <a:chOff x="842010" y="518160"/>
            <a:chExt cx="11938541" cy="92331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5</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68997" y="733591"/>
              <a:ext cx="11011554" cy="707886"/>
            </a:xfrm>
            <a:prstGeom prst="rect">
              <a:avLst/>
            </a:prstGeom>
            <a:noFill/>
          </p:spPr>
          <p:txBody>
            <a:bodyPr wrap="square" rtlCol="0">
              <a:spAutoFit/>
            </a:bodyPr>
            <a:lstStyle/>
            <a:p>
              <a:pPr algn="just"/>
              <a:r>
                <a:rPr lang="en-US" sz="4000"/>
                <a:t>Số?</a:t>
              </a:r>
            </a:p>
          </p:txBody>
        </p:sp>
      </p:grpSp>
      <p:graphicFrame>
        <p:nvGraphicFramePr>
          <p:cNvPr id="2" name="Table 7">
            <a:extLst>
              <a:ext uri="{FF2B5EF4-FFF2-40B4-BE49-F238E27FC236}">
                <a16:creationId xmlns:a16="http://schemas.microsoft.com/office/drawing/2014/main" id="{CE6A0611-5A82-384B-0268-311F8F8D1F8F}"/>
              </a:ext>
            </a:extLst>
          </p:cNvPr>
          <p:cNvGraphicFramePr>
            <a:graphicFrameLocks noGrp="1"/>
          </p:cNvGraphicFramePr>
          <p:nvPr>
            <p:extLst>
              <p:ext uri="{D42A27DB-BD31-4B8C-83A1-F6EECF244321}">
                <p14:modId xmlns:p14="http://schemas.microsoft.com/office/powerpoint/2010/main" val="995193089"/>
              </p:ext>
            </p:extLst>
          </p:nvPr>
        </p:nvGraphicFramePr>
        <p:xfrm>
          <a:off x="2145417" y="5102242"/>
          <a:ext cx="7871004" cy="707885"/>
        </p:xfrm>
        <a:graphic>
          <a:graphicData uri="http://schemas.openxmlformats.org/drawingml/2006/table">
            <a:tbl>
              <a:tblPr firstRow="1" bandRow="1">
                <a:tableStyleId>{A44A9C77-A8A4-4D1C-BC68-1706C802DA68}</a:tableStyleId>
              </a:tblPr>
              <a:tblGrid>
                <a:gridCol w="1311834">
                  <a:extLst>
                    <a:ext uri="{9D8B030D-6E8A-4147-A177-3AD203B41FA5}">
                      <a16:colId xmlns:a16="http://schemas.microsoft.com/office/drawing/2014/main" val="2036869111"/>
                    </a:ext>
                  </a:extLst>
                </a:gridCol>
                <a:gridCol w="1311834">
                  <a:extLst>
                    <a:ext uri="{9D8B030D-6E8A-4147-A177-3AD203B41FA5}">
                      <a16:colId xmlns:a16="http://schemas.microsoft.com/office/drawing/2014/main" val="2197381760"/>
                    </a:ext>
                  </a:extLst>
                </a:gridCol>
                <a:gridCol w="1311834">
                  <a:extLst>
                    <a:ext uri="{9D8B030D-6E8A-4147-A177-3AD203B41FA5}">
                      <a16:colId xmlns:a16="http://schemas.microsoft.com/office/drawing/2014/main" val="719948147"/>
                    </a:ext>
                  </a:extLst>
                </a:gridCol>
                <a:gridCol w="1311834">
                  <a:extLst>
                    <a:ext uri="{9D8B030D-6E8A-4147-A177-3AD203B41FA5}">
                      <a16:colId xmlns:a16="http://schemas.microsoft.com/office/drawing/2014/main" val="4098068794"/>
                    </a:ext>
                  </a:extLst>
                </a:gridCol>
                <a:gridCol w="1311834">
                  <a:extLst>
                    <a:ext uri="{9D8B030D-6E8A-4147-A177-3AD203B41FA5}">
                      <a16:colId xmlns:a16="http://schemas.microsoft.com/office/drawing/2014/main" val="4013486336"/>
                    </a:ext>
                  </a:extLst>
                </a:gridCol>
                <a:gridCol w="1311834">
                  <a:extLst>
                    <a:ext uri="{9D8B030D-6E8A-4147-A177-3AD203B41FA5}">
                      <a16:colId xmlns:a16="http://schemas.microsoft.com/office/drawing/2014/main" val="3905022469"/>
                    </a:ext>
                  </a:extLst>
                </a:gridCol>
              </a:tblGrid>
              <a:tr h="707885">
                <a:tc>
                  <a:txBody>
                    <a:bodyPr/>
                    <a:lstStyle/>
                    <a:p>
                      <a:pPr algn="ctr"/>
                      <a:r>
                        <a:rPr lang="en-US" sz="4000" b="1">
                          <a:ln w="19050">
                            <a:solidFill>
                              <a:schemeClr val="bg1"/>
                            </a:solidFill>
                          </a:ln>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3323520296"/>
                  </a:ext>
                </a:extLst>
              </a:tr>
            </a:tbl>
          </a:graphicData>
        </a:graphic>
      </p:graphicFrame>
      <p:graphicFrame>
        <p:nvGraphicFramePr>
          <p:cNvPr id="8" name="Table 7">
            <a:extLst>
              <a:ext uri="{FF2B5EF4-FFF2-40B4-BE49-F238E27FC236}">
                <a16:creationId xmlns:a16="http://schemas.microsoft.com/office/drawing/2014/main" id="{B5C172E5-4C69-733C-4BE9-011F1CFDA153}"/>
              </a:ext>
            </a:extLst>
          </p:cNvPr>
          <p:cNvGraphicFramePr>
            <a:graphicFrameLocks noGrp="1"/>
          </p:cNvGraphicFramePr>
          <p:nvPr>
            <p:extLst>
              <p:ext uri="{D42A27DB-BD31-4B8C-83A1-F6EECF244321}">
                <p14:modId xmlns:p14="http://schemas.microsoft.com/office/powerpoint/2010/main" val="3339457766"/>
              </p:ext>
            </p:extLst>
          </p:nvPr>
        </p:nvGraphicFramePr>
        <p:xfrm>
          <a:off x="2801334" y="4395209"/>
          <a:ext cx="6559170" cy="707885"/>
        </p:xfrm>
        <a:graphic>
          <a:graphicData uri="http://schemas.openxmlformats.org/drawingml/2006/table">
            <a:tbl>
              <a:tblPr firstRow="1" bandRow="1">
                <a:tableStyleId>{A44A9C77-A8A4-4D1C-BC68-1706C802DA68}</a:tableStyleId>
              </a:tblPr>
              <a:tblGrid>
                <a:gridCol w="1311834">
                  <a:extLst>
                    <a:ext uri="{9D8B030D-6E8A-4147-A177-3AD203B41FA5}">
                      <a16:colId xmlns:a16="http://schemas.microsoft.com/office/drawing/2014/main" val="2036869111"/>
                    </a:ext>
                  </a:extLst>
                </a:gridCol>
                <a:gridCol w="1311834">
                  <a:extLst>
                    <a:ext uri="{9D8B030D-6E8A-4147-A177-3AD203B41FA5}">
                      <a16:colId xmlns:a16="http://schemas.microsoft.com/office/drawing/2014/main" val="2197381760"/>
                    </a:ext>
                  </a:extLst>
                </a:gridCol>
                <a:gridCol w="1311834">
                  <a:extLst>
                    <a:ext uri="{9D8B030D-6E8A-4147-A177-3AD203B41FA5}">
                      <a16:colId xmlns:a16="http://schemas.microsoft.com/office/drawing/2014/main" val="719948147"/>
                    </a:ext>
                  </a:extLst>
                </a:gridCol>
                <a:gridCol w="1311834">
                  <a:extLst>
                    <a:ext uri="{9D8B030D-6E8A-4147-A177-3AD203B41FA5}">
                      <a16:colId xmlns:a16="http://schemas.microsoft.com/office/drawing/2014/main" val="4098068794"/>
                    </a:ext>
                  </a:extLst>
                </a:gridCol>
                <a:gridCol w="1311834">
                  <a:extLst>
                    <a:ext uri="{9D8B030D-6E8A-4147-A177-3AD203B41FA5}">
                      <a16:colId xmlns:a16="http://schemas.microsoft.com/office/drawing/2014/main" val="4013486336"/>
                    </a:ext>
                  </a:extLst>
                </a:gridCol>
              </a:tblGrid>
              <a:tr h="707885">
                <a:tc>
                  <a:txBody>
                    <a:bodyPr/>
                    <a:lstStyle/>
                    <a:p>
                      <a:pPr algn="ctr"/>
                      <a:r>
                        <a:rPr lang="en-US" sz="4000" b="1">
                          <a:ln w="19050">
                            <a:solidFill>
                              <a:schemeClr val="bg1"/>
                            </a:solidFill>
                          </a:ln>
                        </a:rPr>
                        <a:t>18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17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16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14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3323520296"/>
                  </a:ext>
                </a:extLst>
              </a:tr>
            </a:tbl>
          </a:graphicData>
        </a:graphic>
      </p:graphicFrame>
      <p:graphicFrame>
        <p:nvGraphicFramePr>
          <p:cNvPr id="9" name="Table 8">
            <a:extLst>
              <a:ext uri="{FF2B5EF4-FFF2-40B4-BE49-F238E27FC236}">
                <a16:creationId xmlns:a16="http://schemas.microsoft.com/office/drawing/2014/main" id="{24541817-3244-5B16-8FD3-40DC00E3A683}"/>
              </a:ext>
            </a:extLst>
          </p:cNvPr>
          <p:cNvGraphicFramePr>
            <a:graphicFrameLocks noGrp="1"/>
          </p:cNvGraphicFramePr>
          <p:nvPr>
            <p:extLst>
              <p:ext uri="{D42A27DB-BD31-4B8C-83A1-F6EECF244321}">
                <p14:modId xmlns:p14="http://schemas.microsoft.com/office/powerpoint/2010/main" val="3929646977"/>
              </p:ext>
            </p:extLst>
          </p:nvPr>
        </p:nvGraphicFramePr>
        <p:xfrm>
          <a:off x="3457251" y="3686569"/>
          <a:ext cx="5247336" cy="707885"/>
        </p:xfrm>
        <a:graphic>
          <a:graphicData uri="http://schemas.openxmlformats.org/drawingml/2006/table">
            <a:tbl>
              <a:tblPr firstRow="1" bandRow="1">
                <a:tableStyleId>{A44A9C77-A8A4-4D1C-BC68-1706C802DA68}</a:tableStyleId>
              </a:tblPr>
              <a:tblGrid>
                <a:gridCol w="1311834">
                  <a:extLst>
                    <a:ext uri="{9D8B030D-6E8A-4147-A177-3AD203B41FA5}">
                      <a16:colId xmlns:a16="http://schemas.microsoft.com/office/drawing/2014/main" val="2036869111"/>
                    </a:ext>
                  </a:extLst>
                </a:gridCol>
                <a:gridCol w="1311834">
                  <a:extLst>
                    <a:ext uri="{9D8B030D-6E8A-4147-A177-3AD203B41FA5}">
                      <a16:colId xmlns:a16="http://schemas.microsoft.com/office/drawing/2014/main" val="2197381760"/>
                    </a:ext>
                  </a:extLst>
                </a:gridCol>
                <a:gridCol w="1311834">
                  <a:extLst>
                    <a:ext uri="{9D8B030D-6E8A-4147-A177-3AD203B41FA5}">
                      <a16:colId xmlns:a16="http://schemas.microsoft.com/office/drawing/2014/main" val="719948147"/>
                    </a:ext>
                  </a:extLst>
                </a:gridCol>
                <a:gridCol w="1311834">
                  <a:extLst>
                    <a:ext uri="{9D8B030D-6E8A-4147-A177-3AD203B41FA5}">
                      <a16:colId xmlns:a16="http://schemas.microsoft.com/office/drawing/2014/main" val="4098068794"/>
                    </a:ext>
                  </a:extLst>
                </a:gridCol>
              </a:tblGrid>
              <a:tr h="707885">
                <a:tc>
                  <a:txBody>
                    <a:bodyPr/>
                    <a:lstStyle/>
                    <a:p>
                      <a:pPr algn="ctr"/>
                      <a:r>
                        <a:rPr lang="en-US" sz="4000" b="1">
                          <a:ln w="19050">
                            <a:solidFill>
                              <a:schemeClr val="bg1"/>
                            </a:solidFill>
                          </a:ln>
                        </a:rPr>
                        <a:t>35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33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31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29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3323520296"/>
                  </a:ext>
                </a:extLst>
              </a:tr>
            </a:tbl>
          </a:graphicData>
        </a:graphic>
      </p:graphicFrame>
      <p:graphicFrame>
        <p:nvGraphicFramePr>
          <p:cNvPr id="10" name="Table 9">
            <a:extLst>
              <a:ext uri="{FF2B5EF4-FFF2-40B4-BE49-F238E27FC236}">
                <a16:creationId xmlns:a16="http://schemas.microsoft.com/office/drawing/2014/main" id="{1E33E432-2C11-6A93-2575-18E19133037A}"/>
              </a:ext>
            </a:extLst>
          </p:cNvPr>
          <p:cNvGraphicFramePr>
            <a:graphicFrameLocks noGrp="1"/>
          </p:cNvGraphicFramePr>
          <p:nvPr>
            <p:extLst>
              <p:ext uri="{D42A27DB-BD31-4B8C-83A1-F6EECF244321}">
                <p14:modId xmlns:p14="http://schemas.microsoft.com/office/powerpoint/2010/main" val="3118563705"/>
              </p:ext>
            </p:extLst>
          </p:nvPr>
        </p:nvGraphicFramePr>
        <p:xfrm>
          <a:off x="4113168" y="2987313"/>
          <a:ext cx="3935502" cy="707885"/>
        </p:xfrm>
        <a:graphic>
          <a:graphicData uri="http://schemas.openxmlformats.org/drawingml/2006/table">
            <a:tbl>
              <a:tblPr firstRow="1" bandRow="1">
                <a:tableStyleId>{A44A9C77-A8A4-4D1C-BC68-1706C802DA68}</a:tableStyleId>
              </a:tblPr>
              <a:tblGrid>
                <a:gridCol w="1311834">
                  <a:extLst>
                    <a:ext uri="{9D8B030D-6E8A-4147-A177-3AD203B41FA5}">
                      <a16:colId xmlns:a16="http://schemas.microsoft.com/office/drawing/2014/main" val="2036869111"/>
                    </a:ext>
                  </a:extLst>
                </a:gridCol>
                <a:gridCol w="1311834">
                  <a:extLst>
                    <a:ext uri="{9D8B030D-6E8A-4147-A177-3AD203B41FA5}">
                      <a16:colId xmlns:a16="http://schemas.microsoft.com/office/drawing/2014/main" val="2197381760"/>
                    </a:ext>
                  </a:extLst>
                </a:gridCol>
                <a:gridCol w="1311834">
                  <a:extLst>
                    <a:ext uri="{9D8B030D-6E8A-4147-A177-3AD203B41FA5}">
                      <a16:colId xmlns:a16="http://schemas.microsoft.com/office/drawing/2014/main" val="719948147"/>
                    </a:ext>
                  </a:extLst>
                </a:gridCol>
              </a:tblGrid>
              <a:tr h="707885">
                <a:tc>
                  <a:txBody>
                    <a:bodyPr/>
                    <a:lstStyle/>
                    <a:p>
                      <a:pPr algn="ctr"/>
                      <a:r>
                        <a:rPr lang="en-US" sz="4000" b="1">
                          <a:ln w="19050">
                            <a:solidFill>
                              <a:schemeClr val="bg1"/>
                            </a:solidFill>
                          </a:ln>
                        </a:rPr>
                        <a:t>68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64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3323520296"/>
                  </a:ext>
                </a:extLst>
              </a:tr>
            </a:tbl>
          </a:graphicData>
        </a:graphic>
      </p:graphicFrame>
      <p:graphicFrame>
        <p:nvGraphicFramePr>
          <p:cNvPr id="11" name="Table 10">
            <a:extLst>
              <a:ext uri="{FF2B5EF4-FFF2-40B4-BE49-F238E27FC236}">
                <a16:creationId xmlns:a16="http://schemas.microsoft.com/office/drawing/2014/main" id="{B6CB267E-3B28-B267-FFCF-01E66ADBD710}"/>
              </a:ext>
            </a:extLst>
          </p:cNvPr>
          <p:cNvGraphicFramePr>
            <a:graphicFrameLocks noGrp="1"/>
          </p:cNvGraphicFramePr>
          <p:nvPr>
            <p:extLst>
              <p:ext uri="{D42A27DB-BD31-4B8C-83A1-F6EECF244321}">
                <p14:modId xmlns:p14="http://schemas.microsoft.com/office/powerpoint/2010/main" val="4218477904"/>
              </p:ext>
            </p:extLst>
          </p:nvPr>
        </p:nvGraphicFramePr>
        <p:xfrm>
          <a:off x="4769085" y="2278673"/>
          <a:ext cx="2623668" cy="707885"/>
        </p:xfrm>
        <a:graphic>
          <a:graphicData uri="http://schemas.openxmlformats.org/drawingml/2006/table">
            <a:tbl>
              <a:tblPr firstRow="1" bandRow="1">
                <a:tableStyleId>{A44A9C77-A8A4-4D1C-BC68-1706C802DA68}</a:tableStyleId>
              </a:tblPr>
              <a:tblGrid>
                <a:gridCol w="1311834">
                  <a:extLst>
                    <a:ext uri="{9D8B030D-6E8A-4147-A177-3AD203B41FA5}">
                      <a16:colId xmlns:a16="http://schemas.microsoft.com/office/drawing/2014/main" val="2036869111"/>
                    </a:ext>
                  </a:extLst>
                </a:gridCol>
                <a:gridCol w="1311834">
                  <a:extLst>
                    <a:ext uri="{9D8B030D-6E8A-4147-A177-3AD203B41FA5}">
                      <a16:colId xmlns:a16="http://schemas.microsoft.com/office/drawing/2014/main" val="2197381760"/>
                    </a:ext>
                  </a:extLst>
                </a:gridCol>
              </a:tblGrid>
              <a:tr h="707885">
                <a:tc>
                  <a:txBody>
                    <a:bodyPr/>
                    <a:lstStyle/>
                    <a:p>
                      <a:pPr algn="ctr"/>
                      <a:r>
                        <a:rPr lang="en-US" sz="4000" b="1">
                          <a:ln w="19050">
                            <a:solidFill>
                              <a:schemeClr val="bg1"/>
                            </a:solidFill>
                          </a:ln>
                        </a:rPr>
                        <a:t>132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tc>
                  <a:txBody>
                    <a:bodyPr/>
                    <a:lstStyle/>
                    <a:p>
                      <a:pPr algn="ctr"/>
                      <a:r>
                        <a:rPr lang="en-US" sz="4000" b="1">
                          <a:ln>
                            <a:solidFill>
                              <a:schemeClr val="bg1"/>
                            </a:solidFill>
                          </a:ln>
                        </a:rPr>
                        <a:t>124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3323520296"/>
                  </a:ext>
                </a:extLst>
              </a:tr>
            </a:tbl>
          </a:graphicData>
        </a:graphic>
      </p:graphicFrame>
      <p:graphicFrame>
        <p:nvGraphicFramePr>
          <p:cNvPr id="12" name="Table 11">
            <a:extLst>
              <a:ext uri="{FF2B5EF4-FFF2-40B4-BE49-F238E27FC236}">
                <a16:creationId xmlns:a16="http://schemas.microsoft.com/office/drawing/2014/main" id="{7248BF9C-264B-27E7-65F2-0254241434B6}"/>
              </a:ext>
            </a:extLst>
          </p:cNvPr>
          <p:cNvGraphicFramePr>
            <a:graphicFrameLocks noGrp="1"/>
          </p:cNvGraphicFramePr>
          <p:nvPr>
            <p:extLst>
              <p:ext uri="{D42A27DB-BD31-4B8C-83A1-F6EECF244321}">
                <p14:modId xmlns:p14="http://schemas.microsoft.com/office/powerpoint/2010/main" val="363500642"/>
              </p:ext>
            </p:extLst>
          </p:nvPr>
        </p:nvGraphicFramePr>
        <p:xfrm>
          <a:off x="5425002" y="1563375"/>
          <a:ext cx="1311834" cy="707885"/>
        </p:xfrm>
        <a:graphic>
          <a:graphicData uri="http://schemas.openxmlformats.org/drawingml/2006/table">
            <a:tbl>
              <a:tblPr firstRow="1" bandRow="1">
                <a:tableStyleId>{A44A9C77-A8A4-4D1C-BC68-1706C802DA68}</a:tableStyleId>
              </a:tblPr>
              <a:tblGrid>
                <a:gridCol w="1311834">
                  <a:extLst>
                    <a:ext uri="{9D8B030D-6E8A-4147-A177-3AD203B41FA5}">
                      <a16:colId xmlns:a16="http://schemas.microsoft.com/office/drawing/2014/main" val="2036869111"/>
                    </a:ext>
                  </a:extLst>
                </a:gridCol>
              </a:tblGrid>
              <a:tr h="707885">
                <a:tc>
                  <a:txBody>
                    <a:bodyPr/>
                    <a:lstStyle/>
                    <a:p>
                      <a:pPr algn="ctr"/>
                      <a:r>
                        <a:rPr lang="en-US" sz="4000" b="1">
                          <a:ln w="19050">
                            <a:solidFill>
                              <a:schemeClr val="bg1"/>
                            </a:solidFill>
                          </a:ln>
                        </a:rPr>
                        <a:t>256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3323520296"/>
                  </a:ext>
                </a:extLst>
              </a:tr>
            </a:tbl>
          </a:graphicData>
        </a:graphic>
      </p:graphicFrame>
      <p:sp>
        <p:nvSpPr>
          <p:cNvPr id="13" name="TextBox 12">
            <a:extLst>
              <a:ext uri="{FF2B5EF4-FFF2-40B4-BE49-F238E27FC236}">
                <a16:creationId xmlns:a16="http://schemas.microsoft.com/office/drawing/2014/main" id="{11A92C70-C78C-4AB6-7B7C-3E370273CB52}"/>
              </a:ext>
            </a:extLst>
          </p:cNvPr>
          <p:cNvSpPr txBox="1"/>
          <p:nvPr/>
        </p:nvSpPr>
        <p:spPr>
          <a:xfrm>
            <a:off x="4875959" y="3658071"/>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24" name="TextBox 23">
            <a:extLst>
              <a:ext uri="{FF2B5EF4-FFF2-40B4-BE49-F238E27FC236}">
                <a16:creationId xmlns:a16="http://schemas.microsoft.com/office/drawing/2014/main" id="{C6D123F3-8127-7BB8-AEE7-CF08AAEA8C32}"/>
              </a:ext>
            </a:extLst>
          </p:cNvPr>
          <p:cNvSpPr txBox="1"/>
          <p:nvPr/>
        </p:nvSpPr>
        <p:spPr>
          <a:xfrm>
            <a:off x="6065118" y="3675100"/>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25" name="TextBox 24">
            <a:extLst>
              <a:ext uri="{FF2B5EF4-FFF2-40B4-BE49-F238E27FC236}">
                <a16:creationId xmlns:a16="http://schemas.microsoft.com/office/drawing/2014/main" id="{99DC9A70-DCCF-8582-F1E1-9E458FC58354}"/>
              </a:ext>
            </a:extLst>
          </p:cNvPr>
          <p:cNvSpPr txBox="1"/>
          <p:nvPr/>
        </p:nvSpPr>
        <p:spPr>
          <a:xfrm>
            <a:off x="7445213" y="3658071"/>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26" name="TextBox 25">
            <a:extLst>
              <a:ext uri="{FF2B5EF4-FFF2-40B4-BE49-F238E27FC236}">
                <a16:creationId xmlns:a16="http://schemas.microsoft.com/office/drawing/2014/main" id="{876F1BCC-A437-BEAF-621F-E1B6FBF32AF8}"/>
              </a:ext>
            </a:extLst>
          </p:cNvPr>
          <p:cNvSpPr txBox="1"/>
          <p:nvPr/>
        </p:nvSpPr>
        <p:spPr>
          <a:xfrm>
            <a:off x="6827668" y="2966326"/>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27" name="TextBox 26">
            <a:extLst>
              <a:ext uri="{FF2B5EF4-FFF2-40B4-BE49-F238E27FC236}">
                <a16:creationId xmlns:a16="http://schemas.microsoft.com/office/drawing/2014/main" id="{E4AAA5B9-20B8-A572-F41A-FA36B924D241}"/>
              </a:ext>
            </a:extLst>
          </p:cNvPr>
          <p:cNvSpPr txBox="1"/>
          <p:nvPr/>
        </p:nvSpPr>
        <p:spPr>
          <a:xfrm>
            <a:off x="8155544" y="4357975"/>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28" name="TextBox 27">
            <a:extLst>
              <a:ext uri="{FF2B5EF4-FFF2-40B4-BE49-F238E27FC236}">
                <a16:creationId xmlns:a16="http://schemas.microsoft.com/office/drawing/2014/main" id="{556DE10C-4C9A-F9DE-7E0E-5A730CFAD021}"/>
              </a:ext>
            </a:extLst>
          </p:cNvPr>
          <p:cNvSpPr txBox="1"/>
          <p:nvPr/>
        </p:nvSpPr>
        <p:spPr>
          <a:xfrm>
            <a:off x="4207486" y="2969026"/>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29" name="TextBox 28">
            <a:extLst>
              <a:ext uri="{FF2B5EF4-FFF2-40B4-BE49-F238E27FC236}">
                <a16:creationId xmlns:a16="http://schemas.microsoft.com/office/drawing/2014/main" id="{5C79D143-E9FB-20A1-FA82-A6BF7EE1339A}"/>
              </a:ext>
            </a:extLst>
          </p:cNvPr>
          <p:cNvSpPr txBox="1"/>
          <p:nvPr/>
        </p:nvSpPr>
        <p:spPr>
          <a:xfrm>
            <a:off x="5523413" y="2951997"/>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30" name="TextBox 29">
            <a:extLst>
              <a:ext uri="{FF2B5EF4-FFF2-40B4-BE49-F238E27FC236}">
                <a16:creationId xmlns:a16="http://schemas.microsoft.com/office/drawing/2014/main" id="{36397B03-3D7F-C08D-7CD2-C9514348BA95}"/>
              </a:ext>
            </a:extLst>
          </p:cNvPr>
          <p:cNvSpPr txBox="1"/>
          <p:nvPr/>
        </p:nvSpPr>
        <p:spPr>
          <a:xfrm>
            <a:off x="4868824" y="2261993"/>
            <a:ext cx="1130171"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31" name="TextBox 30">
            <a:extLst>
              <a:ext uri="{FF2B5EF4-FFF2-40B4-BE49-F238E27FC236}">
                <a16:creationId xmlns:a16="http://schemas.microsoft.com/office/drawing/2014/main" id="{CBB097C2-8E7B-650F-4F8B-9E8BA99550A7}"/>
              </a:ext>
            </a:extLst>
          </p:cNvPr>
          <p:cNvSpPr txBox="1"/>
          <p:nvPr/>
        </p:nvSpPr>
        <p:spPr>
          <a:xfrm>
            <a:off x="6128242" y="2277048"/>
            <a:ext cx="1243188"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
        <p:nvSpPr>
          <p:cNvPr id="32" name="TextBox 31">
            <a:extLst>
              <a:ext uri="{FF2B5EF4-FFF2-40B4-BE49-F238E27FC236}">
                <a16:creationId xmlns:a16="http://schemas.microsoft.com/office/drawing/2014/main" id="{AB9BE89D-8053-BC87-87C9-B2DA921701A7}"/>
              </a:ext>
            </a:extLst>
          </p:cNvPr>
          <p:cNvSpPr txBox="1"/>
          <p:nvPr/>
        </p:nvSpPr>
        <p:spPr>
          <a:xfrm>
            <a:off x="5454366" y="1540928"/>
            <a:ext cx="1243188" cy="778675"/>
          </a:xfrm>
          <a:prstGeom prst="rect">
            <a:avLst/>
          </a:prstGeom>
          <a:solidFill>
            <a:srgbClr val="FF9900"/>
          </a:solidFill>
          <a:ln>
            <a:noFill/>
          </a:ln>
          <a:effectLst>
            <a:softEdge rad="127000"/>
          </a:effectLst>
        </p:spPr>
        <p:txBody>
          <a:bodyPr wrap="square" rtlCol="0">
            <a:spAutoFit/>
          </a:bodyPr>
          <a:lstStyle/>
          <a:p>
            <a:pPr algn="ctr"/>
            <a:r>
              <a:rPr lang="en-US" sz="4000">
                <a:solidFill>
                  <a:schemeClr val="bg1"/>
                </a:solidFill>
              </a:rPr>
              <a:t>?</a:t>
            </a:r>
          </a:p>
        </p:txBody>
      </p:sp>
    </p:spTree>
    <p:extLst>
      <p:ext uri="{BB962C8B-B14F-4D97-AF65-F5344CB8AC3E}">
        <p14:creationId xmlns:p14="http://schemas.microsoft.com/office/powerpoint/2010/main" val="3347742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9A134-F85F-31C5-26D0-2C100EBB073A}"/>
              </a:ext>
            </a:extLst>
          </p:cNvPr>
          <p:cNvSpPr txBox="1"/>
          <p:nvPr/>
        </p:nvSpPr>
        <p:spPr>
          <a:xfrm>
            <a:off x="78325" y="6136106"/>
            <a:ext cx="12005187" cy="4508927"/>
          </a:xfrm>
          <a:prstGeom prst="rect">
            <a:avLst/>
          </a:prstGeom>
          <a:noFill/>
        </p:spPr>
        <p:txBody>
          <a:bodyPr wrap="square" rtlCol="0">
            <a:spAutoFit/>
          </a:bodyPr>
          <a:lstStyle/>
          <a:p>
            <a:pPr algn="ctr"/>
            <a:r>
              <a:rPr lang="en-US" sz="28700">
                <a:ln w="76200">
                  <a:solidFill>
                    <a:srgbClr val="9470A4"/>
                  </a:solidFill>
                </a:ln>
                <a:solidFill>
                  <a:schemeClr val="bg1"/>
                </a:solidFill>
                <a:effectLst>
                  <a:glow rad="101600">
                    <a:srgbClr val="7030A0">
                      <a:alpha val="60000"/>
                    </a:srgbClr>
                  </a:glow>
                </a:effectLst>
                <a:latin typeface="SVN-Billo" panose="00000400000000000000" pitchFamily="2" charset="0"/>
              </a:rPr>
              <a:t>M</a:t>
            </a: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Ở RỘNG</a:t>
            </a:r>
          </a:p>
        </p:txBody>
      </p:sp>
      <p:pic>
        <p:nvPicPr>
          <p:cNvPr id="10" name="Picture 9">
            <a:extLst>
              <a:ext uri="{FF2B5EF4-FFF2-40B4-BE49-F238E27FC236}">
                <a16:creationId xmlns:a16="http://schemas.microsoft.com/office/drawing/2014/main" id="{5A8CC4FE-24E5-1FCD-85C7-2C39097B3C24}"/>
              </a:ext>
            </a:extLst>
          </p:cNvPr>
          <p:cNvPicPr>
            <a:picLocks noChangeAspect="1"/>
          </p:cNvPicPr>
          <p:nvPr/>
        </p:nvPicPr>
        <p:blipFill>
          <a:blip r:embed="rId3"/>
          <a:stretch>
            <a:fillRect/>
          </a:stretch>
        </p:blipFill>
        <p:spPr>
          <a:xfrm>
            <a:off x="79448" y="847469"/>
            <a:ext cx="12004064" cy="4505334"/>
          </a:xfrm>
          <a:prstGeom prst="rect">
            <a:avLst/>
          </a:prstGeom>
        </p:spPr>
      </p:pic>
    </p:spTree>
    <p:extLst>
      <p:ext uri="{BB962C8B-B14F-4D97-AF65-F5344CB8AC3E}">
        <p14:creationId xmlns:p14="http://schemas.microsoft.com/office/powerpoint/2010/main" val="396081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5"/>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4"/>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42528" y="3429000"/>
            <a:ext cx="4286848" cy="301984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954D-1113-53E4-5276-5D67D9FE2EC3}"/>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BE4E5AF6-DA2F-BEAB-28C7-2C441BBE69D4}"/>
              </a:ext>
            </a:extLst>
          </p:cNvPr>
          <p:cNvSpPr>
            <a:spLocks noGrp="1"/>
          </p:cNvSpPr>
          <p:nvPr>
            <p:ph type="subTitle" idx="1"/>
          </p:nvPr>
        </p:nvSpPr>
        <p:spPr/>
        <p:txBody>
          <a:bodyPr/>
          <a:lstStyle/>
          <a:p>
            <a:endParaRPr lang="en-US"/>
          </a:p>
        </p:txBody>
      </p:sp>
      <p:pic>
        <p:nvPicPr>
          <p:cNvPr id="4" name="Freeze Dance - Freeze Song - Freeze Dance for Kids - Music for Kids - The Kiboomers">
            <a:hlinkClick r:id="" action="ppaction://media"/>
            <a:extLst>
              <a:ext uri="{FF2B5EF4-FFF2-40B4-BE49-F238E27FC236}">
                <a16:creationId xmlns:a16="http://schemas.microsoft.com/office/drawing/2014/main" id="{14B1D7A4-FD96-4195-336B-F09C4AC9DA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14094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1"/>
          </p:nvPr>
        </p:nvSpPr>
        <p:spPr>
          <a:xfrm>
            <a:off x="897683" y="0"/>
            <a:ext cx="10366472" cy="2330000"/>
          </a:xfrm>
        </p:spPr>
        <p:txBody>
          <a:bodyPr/>
          <a:lstStyle/>
          <a:p>
            <a:r>
              <a:rPr lang="en-US" sz="4800" b="1">
                <a:solidFill>
                  <a:srgbClr val="FF0000"/>
                </a:solidFill>
                <a:latin typeface="+mj-lt"/>
              </a:rPr>
              <a:t>CHỦ ĐỀ 1:</a:t>
            </a:r>
          </a:p>
          <a:p>
            <a:r>
              <a:rPr lang="en-US" sz="4800" b="1">
                <a:solidFill>
                  <a:srgbClr val="FF0000"/>
                </a:solidFill>
                <a:latin typeface="+mj-lt"/>
              </a:rPr>
              <a:t>ÔN TẬP VÀ BỔ SUNG</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60" y="2898058"/>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8:</a:t>
            </a:r>
          </a:p>
          <a:p>
            <a:r>
              <a:rPr lang="en-US" sz="5400" b="1">
                <a:solidFill>
                  <a:srgbClr val="0070C0"/>
                </a:solidFill>
                <a:latin typeface="+mj-lt"/>
              </a:rPr>
              <a:t>LUYỆN TẬP CHUNG</a:t>
            </a:r>
          </a:p>
          <a:p>
            <a:r>
              <a:rPr lang="en-US" sz="4400" b="1">
                <a:solidFill>
                  <a:srgbClr val="002060"/>
                </a:solidFill>
                <a:latin typeface="+mj-lt"/>
              </a:rPr>
              <a:t>(tiết 1)</a:t>
            </a:r>
          </a:p>
        </p:txBody>
      </p:sp>
    </p:spTree>
    <p:extLst>
      <p:ext uri="{BB962C8B-B14F-4D97-AF65-F5344CB8AC3E}">
        <p14:creationId xmlns:p14="http://schemas.microsoft.com/office/powerpoint/2010/main" val="302361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962171" y="810264"/>
            <a:ext cx="2162629" cy="2825615"/>
          </a:xfrm>
          <a:prstGeom prst="rect">
            <a:avLst/>
          </a:prstGeom>
        </p:spPr>
      </p:pic>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5"/>
          <a:stretch>
            <a:fillRect/>
          </a:stretch>
        </p:blipFill>
        <p:spPr>
          <a:xfrm>
            <a:off x="526743" y="1926672"/>
            <a:ext cx="12004064" cy="2274005"/>
          </a:xfrm>
          <a:prstGeom prst="rect">
            <a:avLst/>
          </a:prstGeom>
        </p:spPr>
      </p:pic>
      <p:sp>
        <p:nvSpPr>
          <p:cNvPr id="2" name="Title 1">
            <a:extLst>
              <a:ext uri="{FF2B5EF4-FFF2-40B4-BE49-F238E27FC236}">
                <a16:creationId xmlns:a16="http://schemas.microsoft.com/office/drawing/2014/main" id="{C779226E-6795-40C3-64CB-949A4FE2F14A}"/>
              </a:ext>
            </a:extLst>
          </p:cNvPr>
          <p:cNvSpPr>
            <a:spLocks noGrp="1"/>
          </p:cNvSpPr>
          <p:nvPr>
            <p:ph type="title"/>
          </p:nvPr>
        </p:nvSpPr>
        <p:spPr>
          <a:xfrm>
            <a:off x="7392298" y="5300610"/>
            <a:ext cx="2571510" cy="763600"/>
          </a:xfrm>
        </p:spPr>
        <p:txBody>
          <a:bodyPr/>
          <a:lstStyle/>
          <a:p>
            <a:r>
              <a:rPr lang="en-US" sz="4400">
                <a:solidFill>
                  <a:srgbClr val="0070C0"/>
                </a:solidFill>
              </a:rPr>
              <a:t>Trang 24</a:t>
            </a:r>
          </a:p>
        </p:txBody>
      </p:sp>
    </p:spTree>
    <p:extLst>
      <p:ext uri="{BB962C8B-B14F-4D97-AF65-F5344CB8AC3E}">
        <p14:creationId xmlns:p14="http://schemas.microsoft.com/office/powerpoint/2010/main" val="1895914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90783" y="238298"/>
            <a:ext cx="11780272" cy="1253847"/>
            <a:chOff x="842010" y="518160"/>
            <a:chExt cx="11780272" cy="125384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56410" y="694789"/>
              <a:ext cx="10865872" cy="1077218"/>
            </a:xfrm>
            <a:prstGeom prst="rect">
              <a:avLst/>
            </a:prstGeom>
            <a:noFill/>
          </p:spPr>
          <p:txBody>
            <a:bodyPr wrap="square" rtlCol="0">
              <a:spAutoFit/>
            </a:bodyPr>
            <a:lstStyle/>
            <a:p>
              <a:pPr algn="just"/>
              <a:r>
                <a:rPr lang="en-US" sz="3200"/>
                <a:t>a) Cân nặng của mỗi con vật được cho dưới đây. Viết tên các con vật theo thứ tự cân nặng từ bé đến lớn.</a:t>
              </a:r>
            </a:p>
          </p:txBody>
        </p:sp>
      </p:grpSp>
      <p:sp>
        <p:nvSpPr>
          <p:cNvPr id="8" name="TextBox 7">
            <a:extLst>
              <a:ext uri="{FF2B5EF4-FFF2-40B4-BE49-F238E27FC236}">
                <a16:creationId xmlns:a16="http://schemas.microsoft.com/office/drawing/2014/main" id="{2E50DA6B-A8D5-B83B-47FB-B5F24E2C5443}"/>
              </a:ext>
            </a:extLst>
          </p:cNvPr>
          <p:cNvSpPr txBox="1"/>
          <p:nvPr/>
        </p:nvSpPr>
        <p:spPr>
          <a:xfrm>
            <a:off x="1097320" y="2030754"/>
            <a:ext cx="1740473" cy="707886"/>
          </a:xfrm>
          <a:prstGeom prst="rect">
            <a:avLst/>
          </a:prstGeom>
          <a:noFill/>
        </p:spPr>
        <p:txBody>
          <a:bodyPr wrap="square" rtlCol="0">
            <a:spAutoFit/>
          </a:bodyPr>
          <a:lstStyle/>
          <a:p>
            <a:pPr algn="just"/>
            <a:r>
              <a:rPr lang="en-US" sz="4000"/>
              <a:t>báo</a:t>
            </a:r>
          </a:p>
        </p:txBody>
      </p:sp>
      <p:sp>
        <p:nvSpPr>
          <p:cNvPr id="10" name="TextBox 9">
            <a:extLst>
              <a:ext uri="{FF2B5EF4-FFF2-40B4-BE49-F238E27FC236}">
                <a16:creationId xmlns:a16="http://schemas.microsoft.com/office/drawing/2014/main" id="{CFD1090A-2686-9635-FC57-6FDA2F4E9F54}"/>
              </a:ext>
            </a:extLst>
          </p:cNvPr>
          <p:cNvSpPr txBox="1"/>
          <p:nvPr/>
        </p:nvSpPr>
        <p:spPr>
          <a:xfrm>
            <a:off x="1097320" y="2908810"/>
            <a:ext cx="1740473" cy="707886"/>
          </a:xfrm>
          <a:prstGeom prst="rect">
            <a:avLst/>
          </a:prstGeom>
          <a:noFill/>
        </p:spPr>
        <p:txBody>
          <a:bodyPr wrap="square" rtlCol="0">
            <a:spAutoFit/>
          </a:bodyPr>
          <a:lstStyle/>
          <a:p>
            <a:pPr algn="just"/>
            <a:r>
              <a:rPr lang="en-US" sz="4000"/>
              <a:t>sư tử</a:t>
            </a:r>
          </a:p>
        </p:txBody>
      </p:sp>
      <p:sp>
        <p:nvSpPr>
          <p:cNvPr id="11" name="TextBox 10">
            <a:extLst>
              <a:ext uri="{FF2B5EF4-FFF2-40B4-BE49-F238E27FC236}">
                <a16:creationId xmlns:a16="http://schemas.microsoft.com/office/drawing/2014/main" id="{E8B75126-5E0C-8D97-2BEF-9B5BE02B41A2}"/>
              </a:ext>
            </a:extLst>
          </p:cNvPr>
          <p:cNvSpPr txBox="1"/>
          <p:nvPr/>
        </p:nvSpPr>
        <p:spPr>
          <a:xfrm>
            <a:off x="1105183" y="3654620"/>
            <a:ext cx="1740473" cy="707886"/>
          </a:xfrm>
          <a:prstGeom prst="rect">
            <a:avLst/>
          </a:prstGeom>
          <a:noFill/>
        </p:spPr>
        <p:txBody>
          <a:bodyPr wrap="square" rtlCol="0">
            <a:spAutoFit/>
          </a:bodyPr>
          <a:lstStyle/>
          <a:p>
            <a:pPr algn="just"/>
            <a:r>
              <a:rPr lang="en-US" sz="4000"/>
              <a:t>hổ</a:t>
            </a:r>
          </a:p>
        </p:txBody>
      </p:sp>
      <p:sp>
        <p:nvSpPr>
          <p:cNvPr id="12" name="TextBox 11">
            <a:extLst>
              <a:ext uri="{FF2B5EF4-FFF2-40B4-BE49-F238E27FC236}">
                <a16:creationId xmlns:a16="http://schemas.microsoft.com/office/drawing/2014/main" id="{B99689E8-6655-F1D1-D0E0-188C2A2F1824}"/>
              </a:ext>
            </a:extLst>
          </p:cNvPr>
          <p:cNvSpPr txBox="1"/>
          <p:nvPr/>
        </p:nvSpPr>
        <p:spPr>
          <a:xfrm>
            <a:off x="1105183" y="4532676"/>
            <a:ext cx="2505120" cy="1323439"/>
          </a:xfrm>
          <a:prstGeom prst="rect">
            <a:avLst/>
          </a:prstGeom>
          <a:noFill/>
        </p:spPr>
        <p:txBody>
          <a:bodyPr wrap="square" rtlCol="0">
            <a:spAutoFit/>
          </a:bodyPr>
          <a:lstStyle/>
          <a:p>
            <a:pPr algn="just"/>
            <a:r>
              <a:rPr lang="en-US" sz="4000"/>
              <a:t>Gấu trắng Bắc Cực</a:t>
            </a:r>
          </a:p>
        </p:txBody>
      </p:sp>
      <p:pic>
        <p:nvPicPr>
          <p:cNvPr id="13" name="Picture 12">
            <a:extLst>
              <a:ext uri="{FF2B5EF4-FFF2-40B4-BE49-F238E27FC236}">
                <a16:creationId xmlns:a16="http://schemas.microsoft.com/office/drawing/2014/main" id="{6B3CB2D7-F580-B0E8-E669-66CC40EE8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03667" y="1492145"/>
            <a:ext cx="7390476" cy="5257143"/>
          </a:xfrm>
          <a:prstGeom prst="rect">
            <a:avLst/>
          </a:prstGeom>
          <a:ln>
            <a:noFill/>
          </a:ln>
          <a:effectLst>
            <a:softEdge rad="112500"/>
          </a:effectLst>
        </p:spPr>
      </p:pic>
    </p:spTree>
    <p:extLst>
      <p:ext uri="{BB962C8B-B14F-4D97-AF65-F5344CB8AC3E}">
        <p14:creationId xmlns:p14="http://schemas.microsoft.com/office/powerpoint/2010/main" val="17105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90783" y="2354"/>
            <a:ext cx="11780272" cy="1253847"/>
            <a:chOff x="842010" y="518160"/>
            <a:chExt cx="11780272" cy="125384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56410" y="694789"/>
              <a:ext cx="10865872" cy="1077218"/>
            </a:xfrm>
            <a:prstGeom prst="rect">
              <a:avLst/>
            </a:prstGeom>
            <a:noFill/>
          </p:spPr>
          <p:txBody>
            <a:bodyPr wrap="square" rtlCol="0">
              <a:spAutoFit/>
            </a:bodyPr>
            <a:lstStyle/>
            <a:p>
              <a:pPr algn="just"/>
              <a:r>
                <a:rPr lang="en-US" sz="3200"/>
                <a:t>a) Cân nặng của mỗi con vật được cho dưới đây. Viết tên các con vật theo thứ tự cân nặng từ bé đến lớn.</a:t>
              </a:r>
            </a:p>
          </p:txBody>
        </p:sp>
      </p:grpSp>
      <p:sp>
        <p:nvSpPr>
          <p:cNvPr id="2" name="TextBox 1">
            <a:extLst>
              <a:ext uri="{FF2B5EF4-FFF2-40B4-BE49-F238E27FC236}">
                <a16:creationId xmlns:a16="http://schemas.microsoft.com/office/drawing/2014/main" id="{EC59F2F9-2C6F-87EF-44D6-B50F92827779}"/>
              </a:ext>
            </a:extLst>
          </p:cNvPr>
          <p:cNvSpPr txBox="1"/>
          <p:nvPr/>
        </p:nvSpPr>
        <p:spPr>
          <a:xfrm>
            <a:off x="1105183" y="5183859"/>
            <a:ext cx="10718955" cy="1323439"/>
          </a:xfrm>
          <a:prstGeom prst="rect">
            <a:avLst/>
          </a:prstGeom>
          <a:noFill/>
        </p:spPr>
        <p:txBody>
          <a:bodyPr wrap="square" rtlCol="0">
            <a:spAutoFit/>
          </a:bodyPr>
          <a:lstStyle/>
          <a:p>
            <a:pPr algn="just"/>
            <a:r>
              <a:rPr lang="en-US" sz="4000"/>
              <a:t>Các con vật theo thứ tự cân nặng từ bé đến lớn là: </a:t>
            </a:r>
            <a:r>
              <a:rPr lang="en-US" sz="4000">
                <a:solidFill>
                  <a:srgbClr val="FF0000"/>
                </a:solidFill>
              </a:rPr>
              <a:t>báo, sư tử, hổ, gấu trắng Bắc Cực</a:t>
            </a:r>
            <a:r>
              <a:rPr lang="en-US" sz="4000"/>
              <a:t>.</a:t>
            </a:r>
          </a:p>
        </p:txBody>
      </p:sp>
      <p:pic>
        <p:nvPicPr>
          <p:cNvPr id="10" name="Picture 9">
            <a:extLst>
              <a:ext uri="{FF2B5EF4-FFF2-40B4-BE49-F238E27FC236}">
                <a16:creationId xmlns:a16="http://schemas.microsoft.com/office/drawing/2014/main" id="{E66D1E54-33A7-3079-C6C7-0CB0C65BC7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271725" y="1344515"/>
            <a:ext cx="5273185" cy="3751029"/>
          </a:xfrm>
          <a:prstGeom prst="rect">
            <a:avLst/>
          </a:prstGeom>
          <a:ln>
            <a:noFill/>
          </a:ln>
          <a:effectLst>
            <a:softEdge rad="112500"/>
          </a:effectLst>
        </p:spPr>
      </p:pic>
    </p:spTree>
    <p:extLst>
      <p:ext uri="{BB962C8B-B14F-4D97-AF65-F5344CB8AC3E}">
        <p14:creationId xmlns:p14="http://schemas.microsoft.com/office/powerpoint/2010/main" val="417931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90783" y="2354"/>
            <a:ext cx="11780272" cy="1253847"/>
            <a:chOff x="842010" y="518160"/>
            <a:chExt cx="11780272" cy="125384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56410" y="694789"/>
              <a:ext cx="10865872" cy="1077218"/>
            </a:xfrm>
            <a:prstGeom prst="rect">
              <a:avLst/>
            </a:prstGeom>
            <a:noFill/>
          </p:spPr>
          <p:txBody>
            <a:bodyPr wrap="square" rtlCol="0">
              <a:spAutoFit/>
            </a:bodyPr>
            <a:lstStyle/>
            <a:p>
              <a:pPr algn="just"/>
              <a:r>
                <a:rPr lang="en-US" sz="3200"/>
                <a:t>b) Viết các số 356, 432, 728, 669 thành tổng các trăm, chục và đơn vị (theo mẫu).</a:t>
              </a:r>
            </a:p>
          </p:txBody>
        </p:sp>
      </p:grpSp>
      <p:sp>
        <p:nvSpPr>
          <p:cNvPr id="2" name="TextBox 1">
            <a:extLst>
              <a:ext uri="{FF2B5EF4-FFF2-40B4-BE49-F238E27FC236}">
                <a16:creationId xmlns:a16="http://schemas.microsoft.com/office/drawing/2014/main" id="{EC59F2F9-2C6F-87EF-44D6-B50F92827779}"/>
              </a:ext>
            </a:extLst>
          </p:cNvPr>
          <p:cNvSpPr txBox="1"/>
          <p:nvPr/>
        </p:nvSpPr>
        <p:spPr>
          <a:xfrm>
            <a:off x="3653827" y="1432830"/>
            <a:ext cx="4854183" cy="584775"/>
          </a:xfrm>
          <a:prstGeom prst="rect">
            <a:avLst/>
          </a:prstGeom>
          <a:solidFill>
            <a:srgbClr val="C3E9E9"/>
          </a:solidFill>
        </p:spPr>
        <p:txBody>
          <a:bodyPr wrap="square" rtlCol="0">
            <a:spAutoFit/>
          </a:bodyPr>
          <a:lstStyle/>
          <a:p>
            <a:pPr algn="ctr"/>
            <a:r>
              <a:rPr lang="en-US" sz="3200"/>
              <a:t>Mẫu: 356 = 300 + 50 + 6</a:t>
            </a:r>
          </a:p>
        </p:txBody>
      </p:sp>
      <p:graphicFrame>
        <p:nvGraphicFramePr>
          <p:cNvPr id="10" name="Table 10">
            <a:extLst>
              <a:ext uri="{FF2B5EF4-FFF2-40B4-BE49-F238E27FC236}">
                <a16:creationId xmlns:a16="http://schemas.microsoft.com/office/drawing/2014/main" id="{B0DAD2B8-C6FC-7DD8-E4F5-4553D17AF4C1}"/>
              </a:ext>
            </a:extLst>
          </p:cNvPr>
          <p:cNvGraphicFramePr>
            <a:graphicFrameLocks noGrp="1"/>
          </p:cNvGraphicFramePr>
          <p:nvPr>
            <p:extLst>
              <p:ext uri="{D42A27DB-BD31-4B8C-83A1-F6EECF244321}">
                <p14:modId xmlns:p14="http://schemas.microsoft.com/office/powerpoint/2010/main" val="3056097347"/>
              </p:ext>
            </p:extLst>
          </p:nvPr>
        </p:nvGraphicFramePr>
        <p:xfrm>
          <a:off x="0" y="2194234"/>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1" name="TextBox 10">
            <a:extLst>
              <a:ext uri="{FF2B5EF4-FFF2-40B4-BE49-F238E27FC236}">
                <a16:creationId xmlns:a16="http://schemas.microsoft.com/office/drawing/2014/main" id="{0B0A8C06-251A-3A10-CCFD-64004E256548}"/>
              </a:ext>
            </a:extLst>
          </p:cNvPr>
          <p:cNvSpPr txBox="1"/>
          <p:nvPr/>
        </p:nvSpPr>
        <p:spPr>
          <a:xfrm>
            <a:off x="997977" y="2458056"/>
            <a:ext cx="10687424" cy="861774"/>
          </a:xfrm>
          <a:prstGeom prst="rect">
            <a:avLst/>
          </a:prstGeom>
          <a:noFill/>
        </p:spPr>
        <p:txBody>
          <a:bodyPr wrap="square" rtlCol="0">
            <a:spAutoFit/>
          </a:bodyPr>
          <a:lstStyle/>
          <a:p>
            <a:pPr algn="just"/>
            <a:r>
              <a:rPr lang="en-US" sz="5000"/>
              <a:t>1. b)</a:t>
            </a:r>
          </a:p>
        </p:txBody>
      </p:sp>
      <p:sp>
        <p:nvSpPr>
          <p:cNvPr id="12" name="TextBox 11">
            <a:extLst>
              <a:ext uri="{FF2B5EF4-FFF2-40B4-BE49-F238E27FC236}">
                <a16:creationId xmlns:a16="http://schemas.microsoft.com/office/drawing/2014/main" id="{EDA5D2A7-96EC-FC46-0249-E64656D7D736}"/>
              </a:ext>
            </a:extLst>
          </p:cNvPr>
          <p:cNvSpPr txBox="1"/>
          <p:nvPr/>
        </p:nvSpPr>
        <p:spPr>
          <a:xfrm>
            <a:off x="1013743" y="3411855"/>
            <a:ext cx="10687424" cy="861774"/>
          </a:xfrm>
          <a:prstGeom prst="rect">
            <a:avLst/>
          </a:prstGeom>
          <a:noFill/>
        </p:spPr>
        <p:txBody>
          <a:bodyPr wrap="square" rtlCol="0">
            <a:spAutoFit/>
          </a:bodyPr>
          <a:lstStyle/>
          <a:p>
            <a:pPr algn="just"/>
            <a:r>
              <a:rPr lang="en-US" sz="5000"/>
              <a:t>432 = 400 + 30 + 2</a:t>
            </a:r>
          </a:p>
        </p:txBody>
      </p:sp>
      <p:sp>
        <p:nvSpPr>
          <p:cNvPr id="13" name="TextBox 12">
            <a:extLst>
              <a:ext uri="{FF2B5EF4-FFF2-40B4-BE49-F238E27FC236}">
                <a16:creationId xmlns:a16="http://schemas.microsoft.com/office/drawing/2014/main" id="{7C2CC4BD-5534-BEC7-4432-DAE94DED5B0A}"/>
              </a:ext>
            </a:extLst>
          </p:cNvPr>
          <p:cNvSpPr txBox="1"/>
          <p:nvPr/>
        </p:nvSpPr>
        <p:spPr>
          <a:xfrm>
            <a:off x="1013743" y="4351062"/>
            <a:ext cx="10687424" cy="861774"/>
          </a:xfrm>
          <a:prstGeom prst="rect">
            <a:avLst/>
          </a:prstGeom>
          <a:noFill/>
        </p:spPr>
        <p:txBody>
          <a:bodyPr wrap="square" rtlCol="0">
            <a:spAutoFit/>
          </a:bodyPr>
          <a:lstStyle/>
          <a:p>
            <a:pPr algn="just"/>
            <a:r>
              <a:rPr lang="en-US" sz="5000"/>
              <a:t>728 = 700 + 20 + 8</a:t>
            </a:r>
          </a:p>
        </p:txBody>
      </p:sp>
      <p:sp>
        <p:nvSpPr>
          <p:cNvPr id="14" name="TextBox 13">
            <a:extLst>
              <a:ext uri="{FF2B5EF4-FFF2-40B4-BE49-F238E27FC236}">
                <a16:creationId xmlns:a16="http://schemas.microsoft.com/office/drawing/2014/main" id="{16508226-9727-5ACD-E8CE-C2F54C6BEA83}"/>
              </a:ext>
            </a:extLst>
          </p:cNvPr>
          <p:cNvSpPr txBox="1"/>
          <p:nvPr/>
        </p:nvSpPr>
        <p:spPr>
          <a:xfrm>
            <a:off x="997977" y="5284719"/>
            <a:ext cx="10687424" cy="861774"/>
          </a:xfrm>
          <a:prstGeom prst="rect">
            <a:avLst/>
          </a:prstGeom>
          <a:noFill/>
        </p:spPr>
        <p:txBody>
          <a:bodyPr wrap="square" rtlCol="0">
            <a:spAutoFit/>
          </a:bodyPr>
          <a:lstStyle/>
          <a:p>
            <a:pPr algn="just"/>
            <a:r>
              <a:rPr lang="en-US" sz="5000"/>
              <a:t>669 = 600 + 60 + 9</a:t>
            </a:r>
          </a:p>
        </p:txBody>
      </p:sp>
      <p:sp>
        <p:nvSpPr>
          <p:cNvPr id="15" name="TextBox 14">
            <a:extLst>
              <a:ext uri="{FF2B5EF4-FFF2-40B4-BE49-F238E27FC236}">
                <a16:creationId xmlns:a16="http://schemas.microsoft.com/office/drawing/2014/main" id="{4C79FD9A-7810-CD55-5DB4-42A793B0A3DF}"/>
              </a:ext>
            </a:extLst>
          </p:cNvPr>
          <p:cNvSpPr txBox="1"/>
          <p:nvPr/>
        </p:nvSpPr>
        <p:spPr>
          <a:xfrm>
            <a:off x="2844531" y="3592330"/>
            <a:ext cx="3934642" cy="584775"/>
          </a:xfrm>
          <a:prstGeom prst="rect">
            <a:avLst/>
          </a:prstGeom>
          <a:solidFill>
            <a:srgbClr val="C3E9E9"/>
          </a:solidFill>
        </p:spPr>
        <p:txBody>
          <a:bodyPr wrap="square" rtlCol="0">
            <a:spAutoFit/>
          </a:bodyPr>
          <a:lstStyle/>
          <a:p>
            <a:pPr algn="ctr"/>
            <a:endParaRPr lang="en-US" sz="3200"/>
          </a:p>
        </p:txBody>
      </p:sp>
      <p:sp>
        <p:nvSpPr>
          <p:cNvPr id="16" name="TextBox 15">
            <a:extLst>
              <a:ext uri="{FF2B5EF4-FFF2-40B4-BE49-F238E27FC236}">
                <a16:creationId xmlns:a16="http://schemas.microsoft.com/office/drawing/2014/main" id="{AA5BEB71-C38C-302C-4E86-C56EDEB82216}"/>
              </a:ext>
            </a:extLst>
          </p:cNvPr>
          <p:cNvSpPr txBox="1"/>
          <p:nvPr/>
        </p:nvSpPr>
        <p:spPr>
          <a:xfrm>
            <a:off x="2844531" y="4450258"/>
            <a:ext cx="3934642" cy="584775"/>
          </a:xfrm>
          <a:prstGeom prst="rect">
            <a:avLst/>
          </a:prstGeom>
          <a:solidFill>
            <a:srgbClr val="C3E9E9"/>
          </a:solidFill>
        </p:spPr>
        <p:txBody>
          <a:bodyPr wrap="square" rtlCol="0">
            <a:spAutoFit/>
          </a:bodyPr>
          <a:lstStyle/>
          <a:p>
            <a:pPr algn="ctr"/>
            <a:endParaRPr lang="en-US" sz="3200"/>
          </a:p>
        </p:txBody>
      </p:sp>
      <p:sp>
        <p:nvSpPr>
          <p:cNvPr id="17" name="TextBox 16">
            <a:extLst>
              <a:ext uri="{FF2B5EF4-FFF2-40B4-BE49-F238E27FC236}">
                <a16:creationId xmlns:a16="http://schemas.microsoft.com/office/drawing/2014/main" id="{71DA38AC-5FF7-A901-E92A-3D90E37CD8A8}"/>
              </a:ext>
            </a:extLst>
          </p:cNvPr>
          <p:cNvSpPr txBox="1"/>
          <p:nvPr/>
        </p:nvSpPr>
        <p:spPr>
          <a:xfrm>
            <a:off x="2844531" y="5425170"/>
            <a:ext cx="3934642" cy="584775"/>
          </a:xfrm>
          <a:prstGeom prst="rect">
            <a:avLst/>
          </a:prstGeom>
          <a:solidFill>
            <a:srgbClr val="C3E9E9"/>
          </a:solidFill>
        </p:spPr>
        <p:txBody>
          <a:bodyPr wrap="square" rtlCol="0">
            <a:spAutoFit/>
          </a:bodyPr>
          <a:lstStyle/>
          <a:p>
            <a:pPr algn="ctr"/>
            <a:endParaRPr lang="en-US" sz="3200"/>
          </a:p>
        </p:txBody>
      </p:sp>
      <p:sp>
        <p:nvSpPr>
          <p:cNvPr id="18" name="TextBox 17">
            <a:extLst>
              <a:ext uri="{FF2B5EF4-FFF2-40B4-BE49-F238E27FC236}">
                <a16:creationId xmlns:a16="http://schemas.microsoft.com/office/drawing/2014/main" id="{2B974581-B76C-536B-B7E3-8527F31D66DA}"/>
              </a:ext>
            </a:extLst>
          </p:cNvPr>
          <p:cNvSpPr txBox="1"/>
          <p:nvPr/>
        </p:nvSpPr>
        <p:spPr>
          <a:xfrm>
            <a:off x="5950338" y="1418313"/>
            <a:ext cx="3099069" cy="584775"/>
          </a:xfrm>
          <a:prstGeom prst="rect">
            <a:avLst/>
          </a:prstGeom>
          <a:solidFill>
            <a:srgbClr val="C3E9E9"/>
          </a:solidFill>
        </p:spPr>
        <p:txBody>
          <a:bodyPr wrap="square" rtlCol="0">
            <a:spAutoFit/>
          </a:bodyPr>
          <a:lstStyle/>
          <a:p>
            <a:pPr algn="ctr"/>
            <a:endParaRPr lang="en-US" sz="3200"/>
          </a:p>
        </p:txBody>
      </p:sp>
    </p:spTree>
    <p:extLst>
      <p:ext uri="{BB962C8B-B14F-4D97-AF65-F5344CB8AC3E}">
        <p14:creationId xmlns:p14="http://schemas.microsoft.com/office/powerpoint/2010/main" val="7740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1721</TotalTime>
  <Words>1707</Words>
  <Application>Microsoft Office PowerPoint</Application>
  <PresentationFormat>Custom</PresentationFormat>
  <Paragraphs>268</Paragraphs>
  <Slides>20</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Varela Round</vt:lpstr>
      <vt:lpstr>Itim</vt:lpstr>
      <vt:lpstr>HP001 5 hàng</vt:lpstr>
      <vt:lpstr>SVN-Billo</vt:lpstr>
      <vt:lpstr>HP001 4 hàng</vt:lpstr>
      <vt:lpstr>Learning the Alphabet by Slidesgo</vt:lpstr>
      <vt:lpstr>Chuẩn bị</vt:lpstr>
      <vt:lpstr>PowerPoint Presentation</vt:lpstr>
      <vt:lpstr>PowerPoint Presentation</vt:lpstr>
      <vt:lpstr>TOÁN 3</vt:lpstr>
      <vt:lpstr>PowerPoint Presentation</vt:lpstr>
      <vt:lpstr>Trang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Linh Phan Thi  (FE FSC DN)</cp:lastModifiedBy>
  <cp:revision>200</cp:revision>
  <dcterms:modified xsi:type="dcterms:W3CDTF">2022-08-09T20:57:49Z</dcterms:modified>
</cp:coreProperties>
</file>