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3" r:id="rId3"/>
  </p:sldMasterIdLst>
  <p:notesMasterIdLst>
    <p:notesMasterId r:id="rId29"/>
  </p:notesMasterIdLst>
  <p:sldIdLst>
    <p:sldId id="267" r:id="rId4"/>
    <p:sldId id="265" r:id="rId5"/>
    <p:sldId id="269" r:id="rId6"/>
    <p:sldId id="276" r:id="rId7"/>
    <p:sldId id="308" r:id="rId8"/>
    <p:sldId id="292" r:id="rId9"/>
    <p:sldId id="293" r:id="rId10"/>
    <p:sldId id="278" r:id="rId11"/>
    <p:sldId id="270" r:id="rId12"/>
    <p:sldId id="305" r:id="rId13"/>
    <p:sldId id="280" r:id="rId14"/>
    <p:sldId id="271" r:id="rId15"/>
    <p:sldId id="281" r:id="rId16"/>
    <p:sldId id="272" r:id="rId17"/>
    <p:sldId id="282" r:id="rId18"/>
    <p:sldId id="285" r:id="rId19"/>
    <p:sldId id="273" r:id="rId20"/>
    <p:sldId id="286" r:id="rId21"/>
    <p:sldId id="300" r:id="rId22"/>
    <p:sldId id="306" r:id="rId23"/>
    <p:sldId id="307" r:id="rId24"/>
    <p:sldId id="289" r:id="rId25"/>
    <p:sldId id="304" r:id="rId26"/>
    <p:sldId id="288" r:id="rId27"/>
    <p:sldId id="263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Great Vibes" pitchFamily="2" charset="0"/>
      <p:regular r:id="rId36"/>
    </p:embeddedFont>
    <p:embeddedFont>
      <p:font typeface="Microsoft YaHei" panose="020B0503020204020204" pitchFamily="34" charset="-122"/>
      <p:regular r:id="rId37"/>
      <p:bold r:id="rId38"/>
    </p:embeddedFont>
    <p:embeddedFont>
      <p:font typeface="Nunito Black" panose="00000A00000000000000" pitchFamily="2" charset="0"/>
      <p:bold r:id="rId39"/>
      <p:boldItalic r:id="rId40"/>
    </p:embeddedFont>
    <p:embeddedFont>
      <p:font typeface="Sigmar One" panose="00000500000000000000" pitchFamily="2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A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3" autoAdjust="0"/>
    <p:restoredTop sz="94660"/>
  </p:normalViewPr>
  <p:slideViewPr>
    <p:cSldViewPr snapToGrid="0">
      <p:cViewPr varScale="1">
        <p:scale>
          <a:sx n="65" d="100"/>
          <a:sy n="65" d="100"/>
        </p:scale>
        <p:origin x="598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0.fntdata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0" Type="http://schemas.openxmlformats.org/officeDocument/2006/relationships/slide" Target="slides/slide17.xml"/><Relationship Id="rId41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49A0F-3E5B-48FE-8283-8DEB1830674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2918E-EDA4-48C4-86BF-BB21716B2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2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6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63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7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014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31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66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10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2745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9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06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475AF3-A322-416E-99D7-29F5A7799EC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B49C96-558A-49EC-AD52-79C3D5970B3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53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723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91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46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4860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1954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27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5821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656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803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741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0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23/7/2022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420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23/7/2022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3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9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microsoft.com/office/2007/relationships/hdphoto" Target="../media/hdphoto1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microsoft.com/office/2007/relationships/hdphoto" Target="../media/hdphoto1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726943" y="152839"/>
            <a:ext cx="10470940" cy="19151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err="1">
                <a:solidFill>
                  <a:srgbClr val="0DA33B"/>
                </a:solidFill>
                <a:latin typeface="Great Vibes" pitchFamily="2" charset="0"/>
              </a:rPr>
              <a:t>Thứ</a:t>
            </a:r>
            <a:r>
              <a:rPr lang="en-US" sz="6600" b="1" dirty="0">
                <a:solidFill>
                  <a:srgbClr val="0DA33B"/>
                </a:solidFill>
                <a:latin typeface="Great Vibes" pitchFamily="2" charset="0"/>
              </a:rPr>
              <a:t>…</a:t>
            </a:r>
            <a:r>
              <a:rPr lang="en-US" sz="6600" b="1" dirty="0" err="1">
                <a:solidFill>
                  <a:srgbClr val="0DA33B"/>
                </a:solidFill>
                <a:latin typeface="Great Vibes" pitchFamily="2" charset="0"/>
              </a:rPr>
              <a:t>ngày</a:t>
            </a:r>
            <a:r>
              <a:rPr lang="en-US" sz="6600" b="1" dirty="0">
                <a:solidFill>
                  <a:srgbClr val="0DA33B"/>
                </a:solidFill>
                <a:latin typeface="Great Vibes" pitchFamily="2" charset="0"/>
              </a:rPr>
              <a:t>…</a:t>
            </a:r>
            <a:r>
              <a:rPr lang="en-US" sz="6600" b="1" dirty="0" err="1">
                <a:solidFill>
                  <a:srgbClr val="0DA33B"/>
                </a:solidFill>
                <a:latin typeface="Great Vibes" pitchFamily="2" charset="0"/>
              </a:rPr>
              <a:t>tháng</a:t>
            </a:r>
            <a:r>
              <a:rPr lang="en-US" sz="6600" b="1" dirty="0">
                <a:solidFill>
                  <a:srgbClr val="0DA33B"/>
                </a:solidFill>
                <a:latin typeface="Great Vibes" pitchFamily="2" charset="0"/>
              </a:rPr>
              <a:t>…</a:t>
            </a:r>
            <a:r>
              <a:rPr lang="en-US" sz="6600" b="1" dirty="0" err="1">
                <a:solidFill>
                  <a:srgbClr val="0DA33B"/>
                </a:solidFill>
                <a:latin typeface="Great Vibes" pitchFamily="2" charset="0"/>
              </a:rPr>
              <a:t>năm</a:t>
            </a:r>
            <a:r>
              <a:rPr lang="en-US" sz="6600" b="1" dirty="0">
                <a:solidFill>
                  <a:srgbClr val="0DA33B"/>
                </a:solidFill>
                <a:latin typeface="Great Vibes" pitchFamily="2" charset="0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620142" y="1727611"/>
            <a:ext cx="4684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70C0"/>
                </a:solidFill>
                <a:latin typeface="Nunito Black" pitchFamily="2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Nunito Black" pitchFamily="2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Nunito Black" pitchFamily="2" charset="0"/>
              </a:rPr>
              <a:t>trải</a:t>
            </a:r>
            <a:r>
              <a:rPr lang="en-US" sz="32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Nunito Black" pitchFamily="2" charset="0"/>
              </a:rPr>
              <a:t>nghiệm</a:t>
            </a:r>
            <a:endParaRPr lang="en-US" sz="3200" dirty="0">
              <a:solidFill>
                <a:srgbClr val="0070C0"/>
              </a:solidFill>
              <a:latin typeface="Nunito Black" pitchFamily="2" charset="0"/>
            </a:endParaRPr>
          </a:p>
        </p:txBody>
      </p:sp>
      <p:pic>
        <p:nvPicPr>
          <p:cNvPr id="6" name="Picture 8" descr="1️⃣ Top 1.450+ Mẫu Tranh tô Màu Máy Bay Trực Thăng Đẹp cho Bé ™️ XemWeb.inf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9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9" y="191684"/>
            <a:ext cx="1681432" cy="94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8" y="1205316"/>
            <a:ext cx="1655511" cy="901479"/>
          </a:xfrm>
          <a:prstGeom prst="rect">
            <a:avLst/>
          </a:prstGeom>
        </p:spPr>
      </p:pic>
      <p:sp>
        <p:nvSpPr>
          <p:cNvPr id="9" name="TextBox 19"/>
          <p:cNvSpPr txBox="1"/>
          <p:nvPr/>
        </p:nvSpPr>
        <p:spPr>
          <a:xfrm>
            <a:off x="1681325" y="3527754"/>
            <a:ext cx="8636352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Sở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noProof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60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Tài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năng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19"/>
          <p:cNvSpPr txBox="1"/>
          <p:nvPr/>
        </p:nvSpPr>
        <p:spPr>
          <a:xfrm>
            <a:off x="2664998" y="2512091"/>
            <a:ext cx="6370332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 err="1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2</a:t>
            </a:r>
            <a:endParaRPr kumimoji="0" lang="en-US" sz="6600" b="1" i="1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 descr="61 ngày tết thiếu nhi phim hoạt hình nền đồ chơi xe lửa | Nền PSD Tải xuống  miễn phí - Pikbest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638" b="100000" l="29429" r="891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46" t="46635" r="10789" b="156"/>
          <a:stretch/>
        </p:blipFill>
        <p:spPr bwMode="auto">
          <a:xfrm>
            <a:off x="7902197" y="5296732"/>
            <a:ext cx="3585594" cy="1150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64541" y="708243"/>
            <a:ext cx="6371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2060"/>
                </a:solidFill>
                <a:latin typeface="Nunito Black" pitchFamily="2" charset="0"/>
              </a:rPr>
              <a:t>Trưng bày sản phẩm của em theo tổ.</a:t>
            </a:r>
            <a:endParaRPr lang="en-US" sz="2400" dirty="0">
              <a:solidFill>
                <a:srgbClr val="002060"/>
              </a:solidFill>
              <a:latin typeface="Nunito Black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87174" y="1231463"/>
            <a:ext cx="4326963" cy="3863961"/>
            <a:chOff x="450166" y="1181001"/>
            <a:chExt cx="4326963" cy="386396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166" y="1181001"/>
              <a:ext cx="4326963" cy="386396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2351938">
              <a:off x="2652970" y="4174192"/>
              <a:ext cx="13148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Nunito Black" pitchFamily="2" charset="0"/>
                </a:rPr>
                <a:t>Học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bài</a:t>
              </a:r>
              <a:endParaRPr lang="en-US" sz="2400" dirty="0">
                <a:latin typeface="Nunito Black" pitchFamily="2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19423580">
              <a:off x="3045074" y="2882148"/>
              <a:ext cx="1575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Nunito Black" pitchFamily="2" charset="0"/>
                </a:rPr>
                <a:t>Vẽ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tranh</a:t>
              </a:r>
              <a:endParaRPr lang="en-US" sz="2400" dirty="0">
                <a:latin typeface="Nunito Black" pitchFamily="2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1969535">
              <a:off x="754537" y="2931533"/>
              <a:ext cx="1575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Nunito Black" pitchFamily="2" charset="0"/>
                </a:rPr>
                <a:t>Nhảy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dây</a:t>
              </a:r>
              <a:endParaRPr lang="en-US" sz="2400" dirty="0">
                <a:latin typeface="Nunito Black" pitchFamily="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9349031">
              <a:off x="1312896" y="3959948"/>
              <a:ext cx="17744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Nunito Black" pitchFamily="2" charset="0"/>
                </a:rPr>
                <a:t>Đá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bóng</a:t>
              </a:r>
              <a:endParaRPr lang="en-US" sz="2400" dirty="0">
                <a:latin typeface="Nunito Black" pitchFamily="2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94135" y="2027233"/>
              <a:ext cx="6849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latin typeface="Nunito Black" pitchFamily="2" charset="0"/>
                </a:rPr>
                <a:t>Bơi</a:t>
              </a:r>
              <a:endParaRPr lang="en-US" sz="2400" dirty="0">
                <a:latin typeface="Nunito Black" pitchFamily="2" charset="0"/>
              </a:endParaRPr>
            </a:p>
          </p:txBody>
        </p:sp>
      </p:grpSp>
      <p:sp>
        <p:nvSpPr>
          <p:cNvPr id="25" name="Heart 24"/>
          <p:cNvSpPr/>
          <p:nvPr/>
        </p:nvSpPr>
        <p:spPr>
          <a:xfrm>
            <a:off x="5556021" y="1414519"/>
            <a:ext cx="2378622" cy="1916966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Nunito Black" pitchFamily="2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Nunito Black" pitchFamily="2" charset="0"/>
              </a:rPr>
              <a:t>truyện</a:t>
            </a:r>
            <a:endParaRPr lang="en-US" sz="2400" dirty="0">
              <a:solidFill>
                <a:schemeClr val="tx1"/>
              </a:solidFill>
              <a:latin typeface="Nunito Black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081441" y="1080407"/>
            <a:ext cx="1731414" cy="2226819"/>
            <a:chOff x="8697769" y="1099097"/>
            <a:chExt cx="1731414" cy="222681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1435620">
              <a:off x="8697769" y="1099097"/>
              <a:ext cx="1731414" cy="22268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987837" y="2054616"/>
              <a:ext cx="1151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Nunito Black" pitchFamily="2" charset="0"/>
                </a:rPr>
                <a:t>Ca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hát</a:t>
              </a:r>
              <a:endParaRPr lang="en-US" sz="2400" dirty="0">
                <a:latin typeface="Nunito Black" pitchFamily="2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7975" y="3654832"/>
            <a:ext cx="3373250" cy="288118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964541" y="195504"/>
            <a:ext cx="513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Nunito Black" pitchFamily="2" charset="0"/>
              </a:rPr>
              <a:t>2. Chia </a:t>
            </a:r>
            <a:r>
              <a:rPr lang="en-US" sz="2800" b="1" dirty="0" err="1">
                <a:solidFill>
                  <a:schemeClr val="accent2"/>
                </a:solidFill>
                <a:latin typeface="Nunito Black" pitchFamily="2" charset="0"/>
              </a:rPr>
              <a:t>sẻ</a:t>
            </a:r>
            <a:r>
              <a:rPr lang="en-US" sz="2800" b="1" dirty="0">
                <a:solidFill>
                  <a:schemeClr val="accent2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Nunito Black" pitchFamily="2" charset="0"/>
              </a:rPr>
              <a:t>sở</a:t>
            </a:r>
            <a:r>
              <a:rPr lang="en-US" sz="2800" b="1" dirty="0">
                <a:solidFill>
                  <a:schemeClr val="accent2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Nunito Black" pitchFamily="2" charset="0"/>
              </a:rPr>
              <a:t>thích</a:t>
            </a:r>
            <a:r>
              <a:rPr lang="en-US" sz="2800" b="1" dirty="0">
                <a:solidFill>
                  <a:schemeClr val="accent2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chemeClr val="accent2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Nunito Black" pitchFamily="2" charset="0"/>
              </a:rPr>
              <a:t>em</a:t>
            </a:r>
            <a:endParaRPr lang="en-US" sz="2800" b="1" dirty="0">
              <a:solidFill>
                <a:schemeClr val="accent2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67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24085" y="1982170"/>
            <a:ext cx="77940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Mở rộng</a:t>
            </a:r>
          </a:p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tổng kết theo chủ đề</a:t>
            </a:r>
          </a:p>
        </p:txBody>
      </p:sp>
    </p:spTree>
    <p:extLst>
      <p:ext uri="{BB962C8B-B14F-4D97-AF65-F5344CB8AC3E}">
        <p14:creationId xmlns:p14="http://schemas.microsoft.com/office/powerpoint/2010/main" val="2239171206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B999EE7-91C1-F457-2E91-EE8F23F685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F9B870-FF79-DA31-3147-A64A2240494C}"/>
              </a:ext>
            </a:extLst>
          </p:cNvPr>
          <p:cNvSpPr txBox="1"/>
          <p:nvPr/>
        </p:nvSpPr>
        <p:spPr>
          <a:xfrm>
            <a:off x="900332" y="346726"/>
            <a:ext cx="8761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bản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hiện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1258551" y="1402410"/>
            <a:ext cx="404874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thiệu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kĩ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hơn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mình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thông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qua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cắt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vẽ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,...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D4BDBC-5F98-88E1-0874-00EDDDDC24BC}"/>
              </a:ext>
            </a:extLst>
          </p:cNvPr>
          <p:cNvSpPr txBox="1"/>
          <p:nvPr/>
        </p:nvSpPr>
        <p:spPr>
          <a:xfrm>
            <a:off x="4022664" y="5006701"/>
            <a:ext cx="58785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Sở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mỗi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cũng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nét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riêng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khác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nhớ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Nunito Black" pitchFamily="2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609878" y="3164282"/>
            <a:ext cx="534608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chia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sẻ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nhau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bằng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trưng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bày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488650" y="790143"/>
            <a:ext cx="3909115" cy="3625192"/>
            <a:chOff x="6768446" y="739418"/>
            <a:chExt cx="4377133" cy="437713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79" b="97633" l="4438" r="93491">
                          <a14:foregroundMark x1="47041" y1="79882" x2="47041" y2="79882"/>
                          <a14:foregroundMark x1="50592" y1="82544" x2="50592" y2="82544"/>
                          <a14:foregroundMark x1="47929" y1="81953" x2="48817" y2="819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68446" y="739418"/>
              <a:ext cx="4377133" cy="437713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907831" y="2759808"/>
              <a:ext cx="2288361" cy="1003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Nunito Black" pitchFamily="2" charset="0"/>
                </a:rPr>
                <a:t>Sở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thích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của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em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là</a:t>
              </a:r>
              <a:r>
                <a:rPr lang="en-US" sz="2400" dirty="0">
                  <a:latin typeface="Nunito Black" pitchFamily="2" charset="0"/>
                </a:rPr>
                <a:t> ......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434" y="4751584"/>
            <a:ext cx="7160668" cy="231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0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5845" y="2598003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70C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721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4" y="404619"/>
            <a:ext cx="934722" cy="80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1021170" y="455062"/>
            <a:ext cx="9642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Luyện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tiết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mục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hoặc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phẩm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thể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một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sở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thích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400" b="1" dirty="0">
                <a:solidFill>
                  <a:srgbClr val="002060"/>
                </a:solidFill>
                <a:latin typeface="Nunito Black" pitchFamily="2" charset="0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00" b="99833" l="2917" r="96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9380" y="936427"/>
            <a:ext cx="3333049" cy="33330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50" b="94250" l="1167" r="100000">
                        <a14:foregroundMark x1="33167" y1="61000" x2="33167" y2="61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527" y="1061250"/>
            <a:ext cx="3994989" cy="32082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0667" y1="20116" x2="20667" y2="20116"/>
                        <a14:foregroundMark x1="12111" y1="18256" x2="12111" y2="18256"/>
                        <a14:foregroundMark x1="30222" y1="16395" x2="30222" y2="16395"/>
                        <a14:foregroundMark x1="35222" y1="38023" x2="35222" y2="38023"/>
                        <a14:foregroundMark x1="28222" y1="32558" x2="28222" y2="32558"/>
                        <a14:foregroundMark x1="28222" y1="32558" x2="28222" y2="32558"/>
                        <a14:foregroundMark x1="31111" y1="64186" x2="31111" y2="64186"/>
                        <a14:foregroundMark x1="40778" y1="65581" x2="40778" y2="65581"/>
                        <a14:foregroundMark x1="29333" y1="47093" x2="29333" y2="47093"/>
                        <a14:foregroundMark x1="86222" y1="29302" x2="86222" y2="29302"/>
                        <a14:foregroundMark x1="82000" y1="11047" x2="82000" y2="11047"/>
                        <a14:foregroundMark x1="75000" y1="8721" x2="75000" y2="8721"/>
                        <a14:foregroundMark x1="75000" y1="8721" x2="75000" y2="8721"/>
                        <a14:foregroundMark x1="68111" y1="9419" x2="68111" y2="9419"/>
                        <a14:foregroundMark x1="68111" y1="9419" x2="68111" y2="9419"/>
                        <a14:foregroundMark x1="68111" y1="9419" x2="68111" y2="9419"/>
                        <a14:foregroundMark x1="68778" y1="9186" x2="93444" y2="10116"/>
                        <a14:foregroundMark x1="85778" y1="29535" x2="57778" y2="31395"/>
                        <a14:foregroundMark x1="69667" y1="15233" x2="81333" y2="41512"/>
                        <a14:foregroundMark x1="81556" y1="18721" x2="96111" y2="17093"/>
                        <a14:foregroundMark x1="60222" y1="15233" x2="60222" y2="15233"/>
                        <a14:foregroundMark x1="63000" y1="15930" x2="63000" y2="15930"/>
                        <a14:foregroundMark x1="77333" y1="18721" x2="77333" y2="18721"/>
                        <a14:foregroundMark x1="84667" y1="24884" x2="84667" y2="24884"/>
                        <a14:foregroundMark x1="70778" y1="15930" x2="70778" y2="15930"/>
                        <a14:foregroundMark x1="71222" y1="15930" x2="86222" y2="28605"/>
                        <a14:foregroundMark x1="91111" y1="25814" x2="91111" y2="25814"/>
                        <a14:foregroundMark x1="77333" y1="26047" x2="77333" y2="26047"/>
                        <a14:foregroundMark x1="78000" y1="24651" x2="78000" y2="24651"/>
                        <a14:foregroundMark x1="65222" y1="21860" x2="65222" y2="21860"/>
                        <a14:foregroundMark x1="64556" y1="23023" x2="64556" y2="23023"/>
                        <a14:foregroundMark x1="65667" y1="24651" x2="65667" y2="24651"/>
                        <a14:foregroundMark x1="63889" y1="27907" x2="63889" y2="27907"/>
                        <a14:foregroundMark x1="76333" y1="26047" x2="76333" y2="26047"/>
                        <a14:foregroundMark x1="78444" y1="29302" x2="78444" y2="29302"/>
                        <a14:foregroundMark x1="76333" y1="26047" x2="78222" y2="30000"/>
                        <a14:foregroundMark x1="74556" y1="53953" x2="74556" y2="53953"/>
                        <a14:foregroundMark x1="73444" y1="55349" x2="73444" y2="55349"/>
                        <a14:foregroundMark x1="73000" y1="55581" x2="73000" y2="55581"/>
                        <a14:foregroundMark x1="77556" y1="65581" x2="77556" y2="65581"/>
                        <a14:foregroundMark x1="85556" y1="89302" x2="85556" y2="89302"/>
                        <a14:foregroundMark x1="71444" y1="56279" x2="71444" y2="56279"/>
                        <a14:foregroundMark x1="67889" y1="50349" x2="67889" y2="50349"/>
                        <a14:foregroundMark x1="85333" y1="95814" x2="85333" y2="95814"/>
                        <a14:foregroundMark x1="84000" y1="92791" x2="84000" y2="92791"/>
                        <a14:foregroundMark x1="84000" y1="92791" x2="84000" y2="92791"/>
                        <a14:foregroundMark x1="84000" y1="92791" x2="84000" y2="92791"/>
                        <a14:foregroundMark x1="63444" y1="90465" x2="77333" y2="88605"/>
                        <a14:foregroundMark x1="70111" y1="47791" x2="88000" y2="96047"/>
                        <a14:foregroundMark x1="45222" y1="43140" x2="72778" y2="51628"/>
                        <a14:foregroundMark x1="65444" y1="58605" x2="70333" y2="76395"/>
                        <a14:foregroundMark x1="82889" y1="52326" x2="85556" y2="64419"/>
                        <a14:foregroundMark x1="75667" y1="92791" x2="75667" y2="92791"/>
                        <a14:foregroundMark x1="63889" y1="92326" x2="77111" y2="91860"/>
                        <a14:foregroundMark x1="79111" y1="97093" x2="89556" y2="95349"/>
                        <a14:foregroundMark x1="24667" y1="41279" x2="24667" y2="41279"/>
                        <a14:foregroundMark x1="27778" y1="34186" x2="42556" y2="56977"/>
                        <a14:foregroundMark x1="25778" y1="48256" x2="25778" y2="482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8767" y="2171707"/>
            <a:ext cx="4390680" cy="41955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82" b="97147" l="2500" r="98125">
                        <a14:foregroundMark x1="82031" y1="27853" x2="82031" y2="27853"/>
                        <a14:foregroundMark x1="77344" y1="30299" x2="77344" y2="30299"/>
                        <a14:foregroundMark x1="74219" y1="27038" x2="74219" y2="27038"/>
                        <a14:foregroundMark x1="70469" y1="28397" x2="70469" y2="28397"/>
                        <a14:foregroundMark x1="68594" y1="34647" x2="68594" y2="34647"/>
                        <a14:foregroundMark x1="70469" y1="38451" x2="70469" y2="38451"/>
                        <a14:foregroundMark x1="73281" y1="44429" x2="73281" y2="44429"/>
                        <a14:foregroundMark x1="73281" y1="43071" x2="73281" y2="43071"/>
                        <a14:foregroundMark x1="82031" y1="36821" x2="82031" y2="36821"/>
                        <a14:foregroundMark x1="85938" y1="36005" x2="85938" y2="36005"/>
                        <a14:foregroundMark x1="92188" y1="36277" x2="92188" y2="36277"/>
                        <a14:foregroundMark x1="74219" y1="27310" x2="81094" y2="27582"/>
                        <a14:foregroundMark x1="84375" y1="27310" x2="84375" y2="27310"/>
                        <a14:foregroundMark x1="88125" y1="31929" x2="88125" y2="31929"/>
                        <a14:foregroundMark x1="90313" y1="35462" x2="90313" y2="35462"/>
                        <a14:foregroundMark x1="88750" y1="39810" x2="88750" y2="39810"/>
                        <a14:foregroundMark x1="80156" y1="34918" x2="80156" y2="34918"/>
                        <a14:foregroundMark x1="79219" y1="43071" x2="79219" y2="43071"/>
                        <a14:foregroundMark x1="67656" y1="36277" x2="67656" y2="36277"/>
                        <a14:foregroundMark x1="69219" y1="33288" x2="69219" y2="33288"/>
                        <a14:foregroundMark x1="72656" y1="41984" x2="72656" y2="41984"/>
                        <a14:foregroundMark x1="73594" y1="26223" x2="73594" y2="26223"/>
                        <a14:foregroundMark x1="76719" y1="25408" x2="76719" y2="25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6573" y="3602490"/>
            <a:ext cx="2748365" cy="31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588462" y="674671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  <a:latin typeface="Sigmar One" panose="00000500000000000000" pitchFamily="2" charset="0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73073" y="2485670"/>
            <a:ext cx="8409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LỚP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688366" y="3298871"/>
            <a:ext cx="8409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Sigmar One" panose="00000500000000000000" pitchFamily="2" charset="0"/>
              </a:rPr>
              <a:t>TÀI NĂNG HỌC TRÒ</a:t>
            </a:r>
          </a:p>
        </p:txBody>
      </p:sp>
    </p:spTree>
    <p:extLst>
      <p:ext uri="{BB962C8B-B14F-4D97-AF65-F5344CB8AC3E}">
        <p14:creationId xmlns:p14="http://schemas.microsoft.com/office/powerpoint/2010/main" val="417950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792897" y="1470704"/>
            <a:ext cx="6435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Sigmar One" panose="00000500000000000000" pitchFamily="2" charset="0"/>
              </a:rPr>
              <a:t>TỔNG KẾT TUẦN</a:t>
            </a:r>
            <a:endParaRPr lang="en-US" sz="48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764137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248769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TÀI NĂNG HỌC TRÒ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000291" y="779491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1. HOẠT ĐỘNG TỔNG KẾT TUẦN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1000291" y="1847153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Tổng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1000291" y="2810255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Đề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hướng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tới</a:t>
            </a:r>
            <a:endParaRPr lang="en-US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2" y="1302711"/>
            <a:ext cx="5105972" cy="4607256"/>
          </a:xfrm>
          <a:prstGeom prst="rect">
            <a:avLst/>
          </a:prstGeom>
        </p:spPr>
      </p:pic>
      <p:sp>
        <p:nvSpPr>
          <p:cNvPr id="10" name="TextBox 19"/>
          <p:cNvSpPr txBox="1"/>
          <p:nvPr/>
        </p:nvSpPr>
        <p:spPr>
          <a:xfrm>
            <a:off x="7643191" y="1809981"/>
            <a:ext cx="207727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4800" b="1" i="1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kumimoji="0" lang="en-US" sz="4800" b="1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708483" y="2739032"/>
            <a:ext cx="8768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CHIA SẺ THU HOẠCH SAU TRẢI NGHIỆM VÀ 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31684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003556" y="729570"/>
            <a:ext cx="842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2. Chia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sẻ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thu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hoạch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trải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nghiệm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1313" y="2159523"/>
            <a:ext cx="8340946" cy="46984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003556" y="1313569"/>
            <a:ext cx="1007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bản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174377" y="222053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TÀI NĂNG HỌC TRÒ</a:t>
            </a:r>
          </a:p>
        </p:txBody>
      </p:sp>
    </p:spTree>
    <p:extLst>
      <p:ext uri="{BB962C8B-B14F-4D97-AF65-F5344CB8AC3E}">
        <p14:creationId xmlns:p14="http://schemas.microsoft.com/office/powerpoint/2010/main" val="3392674771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059577" y="1097331"/>
            <a:ext cx="4072845" cy="1405533"/>
          </a:xfrm>
          <a:prstGeom prst="cloud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996418" y="2912013"/>
            <a:ext cx="6521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5141" y="0"/>
            <a:ext cx="906859" cy="94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055822" y="780663"/>
            <a:ext cx="8429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566382" y="1365695"/>
            <a:ext cx="106148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Bầu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lớp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tham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gia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buổi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biểu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diễn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giao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lưu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Tài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năng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trò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”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trường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30" y="2813466"/>
            <a:ext cx="5405917" cy="27884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9848" y="2157232"/>
            <a:ext cx="3803634" cy="38036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0" b="96833" l="7417" r="95833">
                        <a14:foregroundMark x1="43750" y1="50167" x2="43750" y2="501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9426" y="2566634"/>
            <a:ext cx="3282074" cy="32820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38221" y="272221"/>
            <a:ext cx="472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TÀI NĂNG HỌC TRÒ</a:t>
            </a:r>
          </a:p>
        </p:txBody>
      </p:sp>
    </p:spTree>
    <p:extLst>
      <p:ext uri="{BB962C8B-B14F-4D97-AF65-F5344CB8AC3E}">
        <p14:creationId xmlns:p14="http://schemas.microsoft.com/office/powerpoint/2010/main" val="3752871182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04863" y="272221"/>
            <a:ext cx="5570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TÀI NĂNG HỌC TRÒ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902020" y="761056"/>
            <a:ext cx="3769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3.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Nunito Black" pitchFamily="2" charset="0"/>
              </a:rPr>
              <a:t>nhóm</a:t>
            </a:r>
            <a:endParaRPr lang="en-US" sz="2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4090058" y="3493977"/>
            <a:ext cx="481540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“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Mỗi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người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một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việc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giỏi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,</a:t>
            </a:r>
          </a:p>
          <a:p>
            <a:pPr algn="just"/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Mỗi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người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một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điều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hay,</a:t>
            </a:r>
          </a:p>
          <a:p>
            <a:pPr algn="just"/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Thành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muôn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ngàn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báu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,</a:t>
            </a:r>
          </a:p>
          <a:p>
            <a:pPr algn="just"/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Tô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điểm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thế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giới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này</a:t>
            </a:r>
            <a:r>
              <a:rPr lang="en-US" sz="2800" dirty="0">
                <a:solidFill>
                  <a:srgbClr val="ED7D31">
                    <a:lumMod val="75000"/>
                  </a:srgbClr>
                </a:solidFill>
                <a:latin typeface="Nunito Black" pitchFamily="2" charset="0"/>
              </a:rPr>
              <a:t>!”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83916" y="2705410"/>
            <a:ext cx="40460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6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056413" y="1983777"/>
            <a:ext cx="3738900" cy="1088692"/>
            <a:chOff x="5585324" y="3326790"/>
            <a:chExt cx="3592458" cy="1233909"/>
          </a:xfrm>
        </p:grpSpPr>
        <p:sp>
          <p:nvSpPr>
            <p:cNvPr id="17" name="Cloud 16"/>
            <p:cNvSpPr/>
            <p:nvPr/>
          </p:nvSpPr>
          <p:spPr>
            <a:xfrm>
              <a:off x="5585324" y="3326790"/>
              <a:ext cx="3592458" cy="1233909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00" b="1" dirty="0">
                <a:solidFill>
                  <a:srgbClr val="FFC000"/>
                </a:solidFill>
                <a:latin typeface="Nunito Black" pitchFamily="2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66014" y="3644417"/>
              <a:ext cx="351176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b="1" dirty="0">
                  <a:solidFill>
                    <a:srgbClr val="C00000"/>
                  </a:solidFill>
                  <a:latin typeface="Nunito Black" pitchFamily="2" charset="0"/>
                </a:rPr>
                <a:t>ĐỌC ĐỒNG THANH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766" y="890264"/>
            <a:ext cx="7926425" cy="58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7239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209388" y="1696640"/>
            <a:ext cx="9133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FF0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7917" l="2119" r="95763">
                        <a14:foregroundMark x1="48729" y1="53125" x2="48729" y2="53125"/>
                        <a14:foregroundMark x1="39407" y1="56597" x2="39407" y2="56597"/>
                        <a14:foregroundMark x1="39407" y1="56597" x2="39407" y2="56597"/>
                        <a14:foregroundMark x1="20763" y1="59375" x2="20763" y2="59375"/>
                        <a14:foregroundMark x1="20763" y1="59375" x2="20763" y2="59375"/>
                        <a14:foregroundMark x1="19068" y1="65972" x2="19068" y2="65972"/>
                        <a14:foregroundMark x1="26695" y1="56597" x2="26695" y2="56597"/>
                        <a14:foregroundMark x1="71610" y1="29167" x2="71610" y2="29167"/>
                        <a14:foregroundMark x1="63983" y1="42361" x2="63983" y2="42361"/>
                        <a14:foregroundMark x1="30508" y1="58333" x2="61441" y2="45833"/>
                        <a14:foregroundMark x1="37712" y1="59028" x2="41525" y2="84722"/>
                        <a14:foregroundMark x1="57627" y1="56597" x2="88136" y2="68056"/>
                        <a14:foregroundMark x1="39831" y1="87153" x2="39831" y2="87153"/>
                        <a14:foregroundMark x1="48729" y1="82986" x2="48729" y2="82986"/>
                        <a14:foregroundMark x1="37288" y1="87847" x2="46610" y2="82986"/>
                        <a14:foregroundMark x1="23305" y1="53819" x2="23305" y2="538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04" y="0"/>
            <a:ext cx="22479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036" y="-367507"/>
            <a:ext cx="2247900" cy="224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100000" l="1220" r="100000">
                        <a14:foregroundMark x1="7724" y1="34185" x2="7724" y2="34185"/>
                        <a14:foregroundMark x1="18293" y1="35942" x2="18293" y2="35942"/>
                        <a14:foregroundMark x1="22358" y1="34505" x2="22358" y2="34505"/>
                        <a14:foregroundMark x1="86789" y1="34824" x2="86789" y2="34824"/>
                        <a14:foregroundMark x1="77846" y1="19010" x2="77846" y2="19010"/>
                        <a14:foregroundMark x1="89024" y1="76358" x2="89024" y2="76358"/>
                        <a14:foregroundMark x1="83943" y1="75240" x2="83943" y2="75240"/>
                        <a14:foregroundMark x1="82927" y1="73962" x2="82927" y2="73962"/>
                        <a14:foregroundMark x1="82927" y1="71406" x2="82927" y2="71406"/>
                        <a14:foregroundMark x1="91870" y1="72364" x2="91870" y2="72364"/>
                        <a14:foregroundMark x1="21748" y1="68371" x2="21748" y2="68371"/>
                        <a14:foregroundMark x1="20122" y1="23962" x2="20122" y2="23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4690" y="2436216"/>
            <a:ext cx="4046069" cy="419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183030" y="2351612"/>
            <a:ext cx="4790486" cy="479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06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8" y="483908"/>
            <a:ext cx="10903226" cy="24878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4210" y="3203299"/>
            <a:ext cx="5879327" cy="324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45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189630" y="2574920"/>
            <a:ext cx="932142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>
                <a:solidFill>
                  <a:srgbClr val="FF0000"/>
                </a:solidFill>
                <a:latin typeface="Sigmar One" panose="00000500000000000000" pitchFamily="2" charset="0"/>
              </a:rPr>
              <a:t>CỦNG CỐ - DẶN DÒ</a:t>
            </a:r>
            <a:endParaRPr lang="en-US" sz="44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68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45463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781504" y="200320"/>
            <a:ext cx="6001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CÂU LẠC BỘ THEO SỞ THÍCH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323557" y="805033"/>
            <a:ext cx="11097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Black" pitchFamily="2" charset="0"/>
              </a:rPr>
              <a:t>- </a:t>
            </a:r>
            <a:r>
              <a:rPr lang="en-US" sz="2800" b="1" dirty="0" err="1">
                <a:latin typeface="Nunito Black" pitchFamily="2" charset="0"/>
              </a:rPr>
              <a:t>Nghe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giới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thiệu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về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hoạt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động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của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các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câu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lạc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bộ</a:t>
            </a:r>
            <a:r>
              <a:rPr lang="en-US" sz="2800" b="1" dirty="0">
                <a:latin typeface="Nunito Black" pitchFamily="2" charset="0"/>
              </a:rPr>
              <a:t> ở </a:t>
            </a:r>
            <a:r>
              <a:rPr lang="en-US" sz="2800" b="1" dirty="0" err="1">
                <a:latin typeface="Nunito Black" pitchFamily="2" charset="0"/>
              </a:rPr>
              <a:t>trường</a:t>
            </a:r>
            <a:r>
              <a:rPr lang="en-US" sz="2800" b="1" dirty="0">
                <a:latin typeface="Nunito Black" pitchFamily="2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543F8F-E82D-C6FD-AC0C-C81CFBE8397B}"/>
              </a:ext>
            </a:extLst>
          </p:cNvPr>
          <p:cNvSpPr txBox="1"/>
          <p:nvPr/>
        </p:nvSpPr>
        <p:spPr>
          <a:xfrm>
            <a:off x="323557" y="1295229"/>
            <a:ext cx="1000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Black" pitchFamily="2" charset="0"/>
              </a:rPr>
              <a:t>- </a:t>
            </a:r>
            <a:r>
              <a:rPr lang="en-US" sz="2800" b="1" dirty="0" err="1">
                <a:latin typeface="Nunito Black" pitchFamily="2" charset="0"/>
              </a:rPr>
              <a:t>Lựa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chọn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câu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lạc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bộ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phù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hợp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với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sở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thích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của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em</a:t>
            </a:r>
            <a:r>
              <a:rPr lang="en-US" sz="2800" b="1" dirty="0">
                <a:latin typeface="Nunito Black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884" y="1885918"/>
            <a:ext cx="8684048" cy="45134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3" l="1064" r="98404">
                        <a14:foregroundMark x1="54965" y1="94619" x2="54965" y2="94619"/>
                        <a14:foregroundMark x1="47518" y1="89108" x2="47518" y2="89108"/>
                        <a14:foregroundMark x1="46809" y1="84252" x2="45745" y2="93176"/>
                        <a14:foregroundMark x1="54965" y1="84777" x2="58511" y2="92651"/>
                        <a14:foregroundMark x1="55674" y1="83727" x2="55674" y2="83727"/>
                        <a14:foregroundMark x1="48759" y1="88058" x2="57092" y2="87533"/>
                        <a14:foregroundMark x1="48227" y1="87533" x2="56028" y2="83727"/>
                        <a14:foregroundMark x1="48227" y1="88320" x2="58156" y2="92651"/>
                        <a14:foregroundMark x1="51596" y1="96457" x2="51596" y2="96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959" y="2768831"/>
            <a:ext cx="1922041" cy="259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4029095" y="180288"/>
            <a:ext cx="4072845" cy="1405533"/>
          </a:xfrm>
          <a:prstGeom prst="cloud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23998" y="1815124"/>
            <a:ext cx="934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607858" y="2690758"/>
            <a:ext cx="71732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latin typeface="Sigmar One" panose="00000500000000000000" pitchFamily="2" charset="0"/>
              </a:rPr>
              <a:t>SỞ THÍCH CỦA EM</a:t>
            </a: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003267" y="1635204"/>
            <a:ext cx="91334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FF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7917" l="2119" r="95763">
                        <a14:foregroundMark x1="48729" y1="53125" x2="48729" y2="53125"/>
                        <a14:foregroundMark x1="39407" y1="56597" x2="39407" y2="56597"/>
                        <a14:foregroundMark x1="39407" y1="56597" x2="39407" y2="56597"/>
                        <a14:foregroundMark x1="20763" y1="59375" x2="20763" y2="59375"/>
                        <a14:foregroundMark x1="20763" y1="59375" x2="20763" y2="59375"/>
                        <a14:foregroundMark x1="19068" y1="65972" x2="19068" y2="65972"/>
                        <a14:foregroundMark x1="26695" y1="56597" x2="26695" y2="56597"/>
                        <a14:foregroundMark x1="71610" y1="29167" x2="71610" y2="29167"/>
                        <a14:foregroundMark x1="63983" y1="42361" x2="63983" y2="42361"/>
                        <a14:foregroundMark x1="30508" y1="58333" x2="61441" y2="45833"/>
                        <a14:foregroundMark x1="37712" y1="59028" x2="41525" y2="84722"/>
                        <a14:foregroundMark x1="57627" y1="56597" x2="88136" y2="68056"/>
                        <a14:foregroundMark x1="39831" y1="87153" x2="39831" y2="87153"/>
                        <a14:foregroundMark x1="48729" y1="82986" x2="48729" y2="82986"/>
                        <a14:foregroundMark x1="37288" y1="87847" x2="46610" y2="82986"/>
                        <a14:foregroundMark x1="23305" y1="53819" x2="23305" y2="538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04" y="0"/>
            <a:ext cx="22479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036" y="-367507"/>
            <a:ext cx="2247900" cy="224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100000" l="1220" r="100000">
                        <a14:foregroundMark x1="7724" y1="34185" x2="7724" y2="34185"/>
                        <a14:foregroundMark x1="18293" y1="35942" x2="18293" y2="35942"/>
                        <a14:foregroundMark x1="22358" y1="34505" x2="22358" y2="34505"/>
                        <a14:foregroundMark x1="86789" y1="34824" x2="86789" y2="34824"/>
                        <a14:foregroundMark x1="77846" y1="19010" x2="77846" y2="19010"/>
                        <a14:foregroundMark x1="89024" y1="76358" x2="89024" y2="76358"/>
                        <a14:foregroundMark x1="83943" y1="75240" x2="83943" y2="75240"/>
                        <a14:foregroundMark x1="82927" y1="73962" x2="82927" y2="73962"/>
                        <a14:foregroundMark x1="82927" y1="71406" x2="82927" y2="71406"/>
                        <a14:foregroundMark x1="91870" y1="72364" x2="91870" y2="72364"/>
                        <a14:foregroundMark x1="21748" y1="68371" x2="21748" y2="68371"/>
                        <a14:foregroundMark x1="20122" y1="23962" x2="20122" y2="23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4690" y="2436216"/>
            <a:ext cx="4046069" cy="419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183030" y="2351612"/>
            <a:ext cx="4790486" cy="479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01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252" y="1222046"/>
            <a:ext cx="5500812" cy="33687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217714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Đoán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xem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tôi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thích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làm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gì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679721" y="873254"/>
            <a:ext cx="5193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Nunito Black" pitchFamily="2" charset="0"/>
              </a:rPr>
              <a:t>Thể hiện bằng động tác cơ thể một số việc em thích làm để các bạn trong nhóm đoán.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95" y="0"/>
            <a:ext cx="703591" cy="7630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82066" y="2524007"/>
            <a:ext cx="5674936" cy="2546425"/>
            <a:chOff x="382066" y="2524007"/>
            <a:chExt cx="5674936" cy="2546425"/>
          </a:xfrm>
        </p:grpSpPr>
        <p:sp>
          <p:nvSpPr>
            <p:cNvPr id="3" name="Rounded Rectangle 2"/>
            <p:cNvSpPr/>
            <p:nvPr/>
          </p:nvSpPr>
          <p:spPr>
            <a:xfrm>
              <a:off x="382066" y="2524007"/>
              <a:ext cx="5674936" cy="254642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09047" y="2546122"/>
              <a:ext cx="5547955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 i="1" dirty="0">
                  <a:solidFill>
                    <a:srgbClr val="FF0000"/>
                  </a:solidFill>
                  <a:latin typeface="Nunito Black" pitchFamily="2" charset="0"/>
                </a:rPr>
                <a:t>Gợi ý</a:t>
              </a:r>
              <a:endParaRPr lang="vi-VN" sz="2400" dirty="0">
                <a:solidFill>
                  <a:srgbClr val="FF0000"/>
                </a:solidFill>
                <a:latin typeface="Nunito Black" pitchFamily="2" charset="0"/>
              </a:endParaRPr>
            </a:p>
            <a:p>
              <a:r>
                <a:rPr lang="vi-VN" sz="2400" dirty="0">
                  <a:solidFill>
                    <a:srgbClr val="00B050"/>
                  </a:solidFill>
                  <a:latin typeface="Nunito Black" pitchFamily="2" charset="0"/>
                </a:rPr>
                <a:t>+ Thích đá bóng: làm động tác chân sút bóng</a:t>
              </a:r>
            </a:p>
            <a:p>
              <a:r>
                <a:rPr lang="vi-VN" sz="2400" dirty="0">
                  <a:solidFill>
                    <a:srgbClr val="00B050"/>
                  </a:solidFill>
                  <a:latin typeface="Nunito Black" pitchFamily="2" charset="0"/>
                </a:rPr>
                <a:t>+ Thích đọc sách: động tác mở sách</a:t>
              </a:r>
            </a:p>
            <a:p>
              <a:r>
                <a:rPr lang="vi-VN" sz="2400" dirty="0">
                  <a:solidFill>
                    <a:srgbClr val="00B050"/>
                  </a:solidFill>
                  <a:latin typeface="Nunito Black" pitchFamily="2" charset="0"/>
                </a:rPr>
                <a:t>+ Thích ca hát: dùng tay làm micro và đưa lên miệng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66" b="95816" l="1124" r="100000">
                        <a14:foregroundMark x1="14045" y1="13808" x2="31461" y2="22594"/>
                        <a14:foregroundMark x1="33708" y1="12971" x2="33708" y2="12971"/>
                        <a14:foregroundMark x1="19663" y1="23849" x2="36517" y2="6276"/>
                        <a14:foregroundMark x1="73596" y1="10879" x2="92697" y2="16736"/>
                        <a14:foregroundMark x1="37079" y1="88703" x2="67416" y2="91632"/>
                        <a14:foregroundMark x1="42697" y1="91213" x2="42697" y2="91213"/>
                        <a14:foregroundMark x1="71910" y1="67364" x2="93820" y2="83264"/>
                        <a14:foregroundMark x1="11236" y1="56485" x2="75281" y2="56067"/>
                        <a14:foregroundMark x1="29213" y1="51046" x2="75281" y2="51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691" y="4400306"/>
            <a:ext cx="1669104" cy="224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909" y="2558227"/>
            <a:ext cx="4310798" cy="2879523"/>
          </a:xfrm>
          <a:prstGeom prst="rect">
            <a:avLst/>
          </a:prstGeom>
        </p:spPr>
      </p:pic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7BAAB50E-1425-F429-67EF-8F7936DBD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77883" y="3553543"/>
            <a:ext cx="3495606" cy="290436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83456C-C951-CDE7-BAE3-6278941DCDEE}"/>
              </a:ext>
            </a:extLst>
          </p:cNvPr>
          <p:cNvSpPr txBox="1"/>
          <p:nvPr/>
        </p:nvSpPr>
        <p:spPr>
          <a:xfrm>
            <a:off x="6331226" y="1852721"/>
            <a:ext cx="3994460" cy="2145268"/>
          </a:xfrm>
          <a:prstGeom prst="wedgeRoundRectCallout">
            <a:avLst>
              <a:gd name="adj1" fmla="val 48287"/>
              <a:gd name="adj2" fmla="val 74251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đều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hoặc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số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việc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Điều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ấy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tạo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nên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sở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thích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–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sự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khác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biệt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con </a:t>
            </a:r>
            <a:r>
              <a:rPr lang="en-US" sz="2400" b="1" dirty="0" err="1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người</a:t>
            </a:r>
            <a:r>
              <a:rPr lang="en-US" sz="2400" b="1" dirty="0"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US" sz="2000" dirty="0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217714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trò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Đoán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xem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tôi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thích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làm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gì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49" y="0"/>
            <a:ext cx="773137" cy="7620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9782" y="840134"/>
            <a:ext cx="7599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Nunito Black" pitchFamily="2" charset="0"/>
              </a:rPr>
              <a:t> </a:t>
            </a:r>
            <a:r>
              <a:rPr lang="vi-VN" sz="2400" dirty="0">
                <a:solidFill>
                  <a:srgbClr val="0070C0"/>
                </a:solidFill>
                <a:latin typeface="Nunito Black" pitchFamily="2" charset="0"/>
              </a:rPr>
              <a:t>Chia sẻ cảm xúc của em sau khi chơi.</a:t>
            </a:r>
            <a:endParaRPr lang="en-US" sz="2400" dirty="0">
              <a:solidFill>
                <a:srgbClr val="0070C0"/>
              </a:solidFill>
              <a:latin typeface="Nunito Black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886" y="1970123"/>
            <a:ext cx="5138775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Nunito Black" pitchFamily="2" charset="0"/>
              </a:rPr>
              <a:t>Cảm thấy vui vẻ, hào hứng, hiểu thêm về sở thích của các bạn hơn.</a:t>
            </a:r>
            <a:endParaRPr lang="en-US" sz="2400" dirty="0"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105527" y="1876109"/>
            <a:ext cx="8049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70C0"/>
                </a:solidFill>
                <a:latin typeface="Sigmar One" panose="00000500000000000000" pitchFamily="2" charset="0"/>
              </a:rPr>
              <a:t>Khám</a:t>
            </a:r>
            <a:r>
              <a:rPr lang="en-US" sz="6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Sigmar One" panose="00000500000000000000" pitchFamily="2" charset="0"/>
              </a:rPr>
              <a:t>phá</a:t>
            </a:r>
            <a:r>
              <a:rPr lang="en-US" sz="6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60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60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6F83456C-C951-CDE7-BAE3-6278941DCDEE}"/>
              </a:ext>
            </a:extLst>
          </p:cNvPr>
          <p:cNvSpPr txBox="1"/>
          <p:nvPr/>
        </p:nvSpPr>
        <p:spPr>
          <a:xfrm>
            <a:off x="7360466" y="2178308"/>
            <a:ext cx="4454305" cy="1580217"/>
          </a:xfrm>
          <a:prstGeom prst="wedgeRoundRectCallout">
            <a:avLst>
              <a:gd name="adj1" fmla="val 42284"/>
              <a:gd name="adj2" fmla="val 68832"/>
              <a:gd name="adj3" fmla="val 16667"/>
            </a:avLst>
          </a:prstGeom>
          <a:solidFill>
            <a:srgbClr val="FFFFCC"/>
          </a:solidFill>
          <a:ln w="28575">
            <a:solidFill>
              <a:srgbClr val="FF0000"/>
            </a:solidFill>
            <a:prstDash val="lgDashDot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en-US" sz="2000" dirty="0"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923FB-D37D-82C7-6285-61831525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5CA341-448B-4B19-BE21-80BCB9E14F50}"/>
              </a:ext>
            </a:extLst>
          </p:cNvPr>
          <p:cNvSpPr txBox="1"/>
          <p:nvPr/>
        </p:nvSpPr>
        <p:spPr>
          <a:xfrm>
            <a:off x="1055076" y="195505"/>
            <a:ext cx="513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  <a:latin typeface="Nunito Black" pitchFamily="2" charset="0"/>
              </a:rPr>
              <a:t>2. Chia </a:t>
            </a:r>
            <a:r>
              <a:rPr lang="en-US" sz="2800" b="1" dirty="0" err="1">
                <a:solidFill>
                  <a:schemeClr val="accent2"/>
                </a:solidFill>
                <a:latin typeface="Nunito Black" pitchFamily="2" charset="0"/>
              </a:rPr>
              <a:t>sẻ</a:t>
            </a:r>
            <a:r>
              <a:rPr lang="en-US" sz="2800" b="1" dirty="0">
                <a:solidFill>
                  <a:schemeClr val="accent2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Nunito Black" pitchFamily="2" charset="0"/>
              </a:rPr>
              <a:t>sở</a:t>
            </a:r>
            <a:r>
              <a:rPr lang="en-US" sz="2800" b="1" dirty="0">
                <a:solidFill>
                  <a:schemeClr val="accent2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Nunito Black" pitchFamily="2" charset="0"/>
              </a:rPr>
              <a:t>thích</a:t>
            </a:r>
            <a:r>
              <a:rPr lang="en-US" sz="2800" b="1" dirty="0">
                <a:solidFill>
                  <a:schemeClr val="accent2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chemeClr val="accent2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Nunito Black" pitchFamily="2" charset="0"/>
              </a:rPr>
              <a:t>em</a:t>
            </a:r>
            <a:endParaRPr lang="en-US" sz="2800" b="1" dirty="0">
              <a:solidFill>
                <a:schemeClr val="accent2"/>
              </a:solidFill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900332" y="759580"/>
            <a:ext cx="9339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Trình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bày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sở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yêu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thích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(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bông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hoa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ngôi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sao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 con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</a:rPr>
              <a:t>,....)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25" y="1781432"/>
            <a:ext cx="3179238" cy="2712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5694" y="4088313"/>
            <a:ext cx="3514678" cy="276968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514377" y="2188865"/>
            <a:ext cx="41776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Người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có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nhiều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sở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thích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có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thể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dùng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các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cánh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của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bông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hoa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,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ngôi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sao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để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viết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sở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thích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của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mình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lên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đó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</a:endParaRPr>
          </a:p>
        </p:txBody>
      </p:sp>
      <p:sp>
        <p:nvSpPr>
          <p:cNvPr id="8" name="5-Point Star 7"/>
          <p:cNvSpPr/>
          <p:nvPr/>
        </p:nvSpPr>
        <p:spPr>
          <a:xfrm>
            <a:off x="3838675" y="1512477"/>
            <a:ext cx="3250190" cy="279889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3813948" y="4494093"/>
            <a:ext cx="2378622" cy="1916966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/>
          <p:cNvSpPr/>
          <p:nvPr/>
        </p:nvSpPr>
        <p:spPr>
          <a:xfrm rot="19166307">
            <a:off x="6892973" y="4581940"/>
            <a:ext cx="1711310" cy="1741272"/>
          </a:xfrm>
          <a:prstGeom prst="teardrop">
            <a:avLst>
              <a:gd name="adj" fmla="val 109605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514377" y="2178307"/>
            <a:ext cx="4203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Người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chỉ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có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một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sở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thích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có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thể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vẽ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,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cắt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một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hình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mình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yêu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thích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 </a:t>
            </a:r>
            <a:r>
              <a:rPr kumimoji="0" lang="en-US" sz="2400" b="1" i="0" u="none" strike="noStrike" kern="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Nunito Black" pitchFamily="2" charset="0"/>
              </a:rPr>
              <a:t>rồi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viết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sở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thích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của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mình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lên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Nunito Black" pitchFamily="2" charset="0"/>
              </a:rPr>
              <a:t>đó</a:t>
            </a:r>
            <a:r>
              <a:rPr lang="en-US" sz="2400" b="1" kern="0" dirty="0">
                <a:solidFill>
                  <a:srgbClr val="C00000"/>
                </a:solidFill>
                <a:latin typeface="Nunito Black" pitchFamily="2" charset="0"/>
              </a:rPr>
              <a:t>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8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/>
      <p:bldP spid="24" grpId="0"/>
      <p:bldP spid="24" grpId="1"/>
      <p:bldP spid="8" grpId="0" animBg="1"/>
      <p:bldP spid="10" grpId="0" animBg="1"/>
      <p:bldP spid="11" grpId="0" animBg="1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2208</TotalTime>
  <Words>598</Words>
  <Application>Microsoft Office PowerPoint</Application>
  <PresentationFormat>Widescreen</PresentationFormat>
  <Paragraphs>73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Nunito Black</vt:lpstr>
      <vt:lpstr>Calibri</vt:lpstr>
      <vt:lpstr>Sigmar One</vt:lpstr>
      <vt:lpstr>Arial</vt:lpstr>
      <vt:lpstr>Microsoft YaHei</vt:lpstr>
      <vt:lpstr>Calibri Light</vt:lpstr>
      <vt:lpstr>Great Vibes</vt:lpstr>
      <vt:lpstr>Office Theme</vt:lpstr>
      <vt:lpstr>https://www.freeppt7.com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</cp:lastModifiedBy>
  <cp:revision>65</cp:revision>
  <dcterms:created xsi:type="dcterms:W3CDTF">2022-03-29T00:44:11Z</dcterms:created>
  <dcterms:modified xsi:type="dcterms:W3CDTF">2022-07-23T12:52:18Z</dcterms:modified>
</cp:coreProperties>
</file>