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  <p:sldMasterId id="2147483746" r:id="rId7"/>
    <p:sldMasterId id="2147483805" r:id="rId8"/>
  </p:sldMasterIdLst>
  <p:notesMasterIdLst>
    <p:notesMasterId r:id="rId29"/>
  </p:notesMasterIdLst>
  <p:sldIdLst>
    <p:sldId id="552" r:id="rId9"/>
    <p:sldId id="264" r:id="rId10"/>
    <p:sldId id="257" r:id="rId11"/>
    <p:sldId id="535" r:id="rId12"/>
    <p:sldId id="258" r:id="rId13"/>
    <p:sldId id="259" r:id="rId14"/>
    <p:sldId id="260" r:id="rId15"/>
    <p:sldId id="261" r:id="rId16"/>
    <p:sldId id="359" r:id="rId17"/>
    <p:sldId id="551" r:id="rId18"/>
    <p:sldId id="429" r:id="rId19"/>
    <p:sldId id="367" r:id="rId20"/>
    <p:sldId id="547" r:id="rId21"/>
    <p:sldId id="300" r:id="rId22"/>
    <p:sldId id="548" r:id="rId23"/>
    <p:sldId id="536" r:id="rId24"/>
    <p:sldId id="545" r:id="rId25"/>
    <p:sldId id="549" r:id="rId26"/>
    <p:sldId id="550" r:id="rId27"/>
    <p:sldId id="32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11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3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5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7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6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2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9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97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1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86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5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84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51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9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68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0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0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50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00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38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54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82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97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31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57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82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2022/8/10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0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4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4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9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1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0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7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0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7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4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6.xml"/><Relationship Id="rId9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ags" Target="../tags/tag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12.xml"/><Relationship Id="rId47" Type="http://schemas.openxmlformats.org/officeDocument/2006/relationships/slideLayout" Target="../slideLayouts/slideLayout117.xml"/><Relationship Id="rId50" Type="http://schemas.openxmlformats.org/officeDocument/2006/relationships/slideLayout" Target="../slideLayouts/slideLayout120.xml"/><Relationship Id="rId5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slideLayout" Target="../slideLayouts/slideLayout102.xml"/><Relationship Id="rId37" Type="http://schemas.openxmlformats.org/officeDocument/2006/relationships/slideLayout" Target="../slideLayouts/slideLayout107.xml"/><Relationship Id="rId40" Type="http://schemas.openxmlformats.org/officeDocument/2006/relationships/slideLayout" Target="../slideLayouts/slideLayout110.xml"/><Relationship Id="rId45" Type="http://schemas.openxmlformats.org/officeDocument/2006/relationships/slideLayout" Target="../slideLayouts/slideLayout115.xml"/><Relationship Id="rId53" Type="http://schemas.openxmlformats.org/officeDocument/2006/relationships/slideLayout" Target="../slideLayouts/slideLayout123.xml"/><Relationship Id="rId5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35" Type="http://schemas.openxmlformats.org/officeDocument/2006/relationships/slideLayout" Target="../slideLayouts/slideLayout105.xml"/><Relationship Id="rId43" Type="http://schemas.openxmlformats.org/officeDocument/2006/relationships/slideLayout" Target="../slideLayouts/slideLayout113.xml"/><Relationship Id="rId48" Type="http://schemas.openxmlformats.org/officeDocument/2006/relationships/slideLayout" Target="../slideLayouts/slideLayout118.xml"/><Relationship Id="rId5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78.xml"/><Relationship Id="rId5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8.xml"/><Relationship Id="rId46" Type="http://schemas.openxmlformats.org/officeDocument/2006/relationships/slideLayout" Target="../slideLayouts/slideLayout116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11.xml"/><Relationship Id="rId54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36" Type="http://schemas.openxmlformats.org/officeDocument/2006/relationships/slideLayout" Target="../slideLayouts/slideLayout106.xml"/><Relationship Id="rId49" Type="http://schemas.openxmlformats.org/officeDocument/2006/relationships/slideLayout" Target="../slideLayouts/slideLayout119.xml"/><Relationship Id="rId5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101.xml"/><Relationship Id="rId44" Type="http://schemas.openxmlformats.org/officeDocument/2006/relationships/slideLayout" Target="../slideLayouts/slideLayout114.xml"/><Relationship Id="rId52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45" r:id="rId2"/>
    <p:sldLayoutId id="2147483688" r:id="rId3"/>
    <p:sldLayoutId id="2147483820" r:id="rId4"/>
    <p:sldLayoutId id="2147483733" r:id="rId5"/>
    <p:sldLayoutId id="2147483732" r:id="rId6"/>
    <p:sldLayoutId id="2147483731" r:id="rId7"/>
    <p:sldLayoutId id="2147483730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828" r:id="rId5"/>
    <p:sldLayoutId id="2147483826" r:id="rId6"/>
    <p:sldLayoutId id="2147483824" r:id="rId7"/>
    <p:sldLayoutId id="2147483823" r:id="rId8"/>
    <p:sldLayoutId id="2147483821" r:id="rId9"/>
    <p:sldLayoutId id="2147483741" r:id="rId10"/>
    <p:sldLayoutId id="2147483739" r:id="rId11"/>
    <p:sldLayoutId id="2147483737" r:id="rId12"/>
    <p:sldLayoutId id="2147483736" r:id="rId13"/>
    <p:sldLayoutId id="2147483734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822" r:id="rId3"/>
    <p:sldLayoutId id="214748373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31" r:id="rId2"/>
    <p:sldLayoutId id="2147483744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830" r:id="rId10"/>
    <p:sldLayoutId id="2147483829" r:id="rId11"/>
    <p:sldLayoutId id="2147483827" r:id="rId12"/>
    <p:sldLayoutId id="2147483825" r:id="rId13"/>
    <p:sldLayoutId id="2147483743" r:id="rId14"/>
    <p:sldLayoutId id="2147483742" r:id="rId15"/>
    <p:sldLayoutId id="2147483740" r:id="rId16"/>
    <p:sldLayoutId id="2147483738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62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  <p:sldLayoutId id="2147483794" r:id="rId48"/>
    <p:sldLayoutId id="2147483795" r:id="rId49"/>
    <p:sldLayoutId id="2147483796" r:id="rId50"/>
    <p:sldLayoutId id="2147483797" r:id="rId51"/>
    <p:sldLayoutId id="2147483798" r:id="rId52"/>
    <p:sldLayoutId id="2147483799" r:id="rId53"/>
    <p:sldLayoutId id="2147483800" r:id="rId54"/>
    <p:sldLayoutId id="2147483801" r:id="rId55"/>
    <p:sldLayoutId id="2147483802" r:id="rId56"/>
    <p:sldLayoutId id="2147483803" r:id="rId57"/>
    <p:sldLayoutId id="2147483804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2.jpeg"/><Relationship Id="rId18" Type="http://schemas.openxmlformats.org/officeDocument/2006/relationships/image" Target="../media/image25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7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17.sv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TNXH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7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89690" y="768498"/>
            <a:ext cx="617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Làm báo cáo, trình bày được kết quả khảo sát và đưa ra ý tưởng khuyến nghị đối với nhà trường nhằm khắc phục những rủi ro có thể xảy ra.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99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- </a:t>
            </a:r>
            <a:r>
              <a:rPr lang="nl-NL" sz="2400" dirty="0" smtClean="0"/>
              <a:t>Giữ gìn </a:t>
            </a:r>
            <a:r>
              <a:rPr lang="nl-NL" sz="2400" dirty="0"/>
              <a:t>và làm được một số việc phù hợp để giữ vệ sinh trường học và khu vực xung quanh.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Yêu quý</a:t>
            </a:r>
            <a:r>
              <a:rPr kumimoji="0" 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ngôi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4193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333</Words>
  <Application>Microsoft Office PowerPoint</Application>
  <PresentationFormat>Widescreen</PresentationFormat>
  <Paragraphs>44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等线</vt:lpstr>
      <vt:lpstr>等线</vt:lpstr>
      <vt:lpstr>HP001 4 hàng</vt:lpstr>
      <vt:lpstr>HP001 5 hàng</vt:lpstr>
      <vt:lpstr>黑体</vt:lpstr>
      <vt:lpstr>Times New Roman</vt:lpstr>
      <vt:lpstr>思源黑体 CN Regular</vt:lpstr>
      <vt:lpstr>方正少儿简体</vt:lpstr>
      <vt:lpstr>杨任东竹石体-Semibold</vt:lpstr>
      <vt:lpstr>1_Office 主题</vt:lpstr>
      <vt:lpstr>2_Office Theme</vt:lpstr>
      <vt:lpstr>Office 主题</vt:lpstr>
      <vt:lpstr>3_Office Theme</vt:lpstr>
      <vt:lpstr>2_Office 主题</vt:lpstr>
      <vt:lpstr>2_jeppt.com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18</cp:revision>
  <dcterms:created xsi:type="dcterms:W3CDTF">2022-07-18T23:11:43Z</dcterms:created>
  <dcterms:modified xsi:type="dcterms:W3CDTF">2022-08-10T02:27:24Z</dcterms:modified>
</cp:coreProperties>
</file>