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2"/>
  </p:notesMasterIdLst>
  <p:sldIdLst>
    <p:sldId id="260" r:id="rId4"/>
    <p:sldId id="261" r:id="rId5"/>
    <p:sldId id="262" r:id="rId6"/>
    <p:sldId id="263" r:id="rId7"/>
    <p:sldId id="322" r:id="rId8"/>
    <p:sldId id="327" r:id="rId9"/>
    <p:sldId id="328" r:id="rId10"/>
    <p:sldId id="319" r:id="rId11"/>
    <p:sldId id="329" r:id="rId12"/>
    <p:sldId id="320" r:id="rId13"/>
    <p:sldId id="323" r:id="rId14"/>
    <p:sldId id="330" r:id="rId15"/>
    <p:sldId id="321" r:id="rId16"/>
    <p:sldId id="331" r:id="rId17"/>
    <p:sldId id="325" r:id="rId18"/>
    <p:sldId id="332" r:id="rId19"/>
    <p:sldId id="326" r:id="rId20"/>
    <p:sldId id="31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BC41"/>
    <a:srgbClr val="D8573B"/>
    <a:srgbClr val="FDF4F1"/>
    <a:srgbClr val="E87B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73" d="100"/>
          <a:sy n="73" d="100"/>
        </p:scale>
        <p:origin x="509" y="2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9DF920-E162-473B-BE10-66954F89B8BB}" type="datetimeFigureOut">
              <a:rPr lang="en-US" smtClean="0"/>
              <a:t>9/2/2022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53F583-8ED2-4AAB-86C5-5B4496A21C21}" type="slidenum">
              <a:rPr lang="en-US" smtClean="0"/>
              <a:t>‹#›</a:t>
            </a:fld>
            <a:endParaRPr lang="en-US"/>
          </a:p>
        </p:txBody>
      </p:sp>
    </p:spTree>
    <p:extLst>
      <p:ext uri="{BB962C8B-B14F-4D97-AF65-F5344CB8AC3E}">
        <p14:creationId xmlns:p14="http://schemas.microsoft.com/office/powerpoint/2010/main" val="2783379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01865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28935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25274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791FF-55A9-4CA0-0033-F842EF3FDA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C9FBFA-C86F-DED9-A09A-6FC28A2127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98A3FF-2CCF-DD43-0228-70AC63720DB6}"/>
              </a:ext>
            </a:extLst>
          </p:cNvPr>
          <p:cNvSpPr>
            <a:spLocks noGrp="1"/>
          </p:cNvSpPr>
          <p:nvPr>
            <p:ph type="dt" sz="half" idx="10"/>
          </p:nvPr>
        </p:nvSpPr>
        <p:spPr/>
        <p:txBody>
          <a:bodyPr/>
          <a:lstStyle/>
          <a:p>
            <a:fld id="{4DDDF8C7-7AD5-447C-8749-6101B7826FA2}" type="datetimeFigureOut">
              <a:rPr lang="en-US" smtClean="0"/>
              <a:t>9/2/2022</a:t>
            </a:fld>
            <a:endParaRPr lang="en-US"/>
          </a:p>
        </p:txBody>
      </p:sp>
      <p:sp>
        <p:nvSpPr>
          <p:cNvPr id="5" name="Footer Placeholder 4">
            <a:extLst>
              <a:ext uri="{FF2B5EF4-FFF2-40B4-BE49-F238E27FC236}">
                <a16:creationId xmlns:a16="http://schemas.microsoft.com/office/drawing/2014/main" id="{E5910238-C3B9-48D9-8F58-D0A157ADEA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66837A-1909-B263-716D-E8801A516118}"/>
              </a:ext>
            </a:extLst>
          </p:cNvPr>
          <p:cNvSpPr>
            <a:spLocks noGrp="1"/>
          </p:cNvSpPr>
          <p:nvPr>
            <p:ph type="sldNum" sz="quarter" idx="12"/>
          </p:nvPr>
        </p:nvSpPr>
        <p:spPr/>
        <p:txBody>
          <a:bodyPr/>
          <a:lstStyle/>
          <a:p>
            <a:fld id="{B387F862-6692-4048-8551-45E1BEB7CF89}" type="slidenum">
              <a:rPr lang="en-US" smtClean="0"/>
              <a:t>‹#›</a:t>
            </a:fld>
            <a:endParaRPr lang="en-US"/>
          </a:p>
        </p:txBody>
      </p:sp>
    </p:spTree>
    <p:extLst>
      <p:ext uri="{BB962C8B-B14F-4D97-AF65-F5344CB8AC3E}">
        <p14:creationId xmlns:p14="http://schemas.microsoft.com/office/powerpoint/2010/main" val="1198800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39FE1-E960-4AAA-FF30-22B009FB97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F0D4B3-B6EB-7973-7C9A-FAC4195804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E89EC2-FD06-725F-6B00-476FCB869F33}"/>
              </a:ext>
            </a:extLst>
          </p:cNvPr>
          <p:cNvSpPr>
            <a:spLocks noGrp="1"/>
          </p:cNvSpPr>
          <p:nvPr>
            <p:ph type="dt" sz="half" idx="10"/>
          </p:nvPr>
        </p:nvSpPr>
        <p:spPr/>
        <p:txBody>
          <a:bodyPr/>
          <a:lstStyle/>
          <a:p>
            <a:fld id="{4DDDF8C7-7AD5-447C-8749-6101B7826FA2}" type="datetimeFigureOut">
              <a:rPr lang="en-US" smtClean="0"/>
              <a:t>9/2/2022</a:t>
            </a:fld>
            <a:endParaRPr lang="en-US"/>
          </a:p>
        </p:txBody>
      </p:sp>
      <p:sp>
        <p:nvSpPr>
          <p:cNvPr id="5" name="Footer Placeholder 4">
            <a:extLst>
              <a:ext uri="{FF2B5EF4-FFF2-40B4-BE49-F238E27FC236}">
                <a16:creationId xmlns:a16="http://schemas.microsoft.com/office/drawing/2014/main" id="{C8D466E2-151A-7890-A35C-C9C64AFAE7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5885B3-00D1-AA14-ED47-BB10A09D8BE2}"/>
              </a:ext>
            </a:extLst>
          </p:cNvPr>
          <p:cNvSpPr>
            <a:spLocks noGrp="1"/>
          </p:cNvSpPr>
          <p:nvPr>
            <p:ph type="sldNum" sz="quarter" idx="12"/>
          </p:nvPr>
        </p:nvSpPr>
        <p:spPr/>
        <p:txBody>
          <a:bodyPr/>
          <a:lstStyle/>
          <a:p>
            <a:fld id="{B387F862-6692-4048-8551-45E1BEB7CF89}" type="slidenum">
              <a:rPr lang="en-US" smtClean="0"/>
              <a:t>‹#›</a:t>
            </a:fld>
            <a:endParaRPr lang="en-US"/>
          </a:p>
        </p:txBody>
      </p:sp>
    </p:spTree>
    <p:extLst>
      <p:ext uri="{BB962C8B-B14F-4D97-AF65-F5344CB8AC3E}">
        <p14:creationId xmlns:p14="http://schemas.microsoft.com/office/powerpoint/2010/main" val="1071609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67E108-6557-CB58-CAFD-84AD92C9B9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1DF0E9-656B-32AA-517A-4B8D5A17EA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7C304E-8E33-6C1C-1087-55B0ECC775A2}"/>
              </a:ext>
            </a:extLst>
          </p:cNvPr>
          <p:cNvSpPr>
            <a:spLocks noGrp="1"/>
          </p:cNvSpPr>
          <p:nvPr>
            <p:ph type="dt" sz="half" idx="10"/>
          </p:nvPr>
        </p:nvSpPr>
        <p:spPr/>
        <p:txBody>
          <a:bodyPr/>
          <a:lstStyle/>
          <a:p>
            <a:fld id="{4DDDF8C7-7AD5-447C-8749-6101B7826FA2}" type="datetimeFigureOut">
              <a:rPr lang="en-US" smtClean="0"/>
              <a:t>9/2/2022</a:t>
            </a:fld>
            <a:endParaRPr lang="en-US"/>
          </a:p>
        </p:txBody>
      </p:sp>
      <p:sp>
        <p:nvSpPr>
          <p:cNvPr id="5" name="Footer Placeholder 4">
            <a:extLst>
              <a:ext uri="{FF2B5EF4-FFF2-40B4-BE49-F238E27FC236}">
                <a16:creationId xmlns:a16="http://schemas.microsoft.com/office/drawing/2014/main" id="{45A66DFF-7A4B-2B1F-33D4-1916B331E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A97FF3-0384-D898-2E2F-D31164781249}"/>
              </a:ext>
            </a:extLst>
          </p:cNvPr>
          <p:cNvSpPr>
            <a:spLocks noGrp="1"/>
          </p:cNvSpPr>
          <p:nvPr>
            <p:ph type="sldNum" sz="quarter" idx="12"/>
          </p:nvPr>
        </p:nvSpPr>
        <p:spPr/>
        <p:txBody>
          <a:bodyPr/>
          <a:lstStyle/>
          <a:p>
            <a:fld id="{B387F862-6692-4048-8551-45E1BEB7CF89}" type="slidenum">
              <a:rPr lang="en-US" smtClean="0"/>
              <a:t>‹#›</a:t>
            </a:fld>
            <a:endParaRPr lang="en-US"/>
          </a:p>
        </p:txBody>
      </p:sp>
    </p:spTree>
    <p:extLst>
      <p:ext uri="{BB962C8B-B14F-4D97-AF65-F5344CB8AC3E}">
        <p14:creationId xmlns:p14="http://schemas.microsoft.com/office/powerpoint/2010/main" val="1849660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5750217"/>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079589"/>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953824"/>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9084968"/>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dpi="0" rotWithShape="1">
          <a:blip r:embed="rId2">
            <a:lum/>
          </a:blip>
          <a:srcRect/>
          <a:stretch>
            <a:fillRect l="-6000" r="-6000"/>
          </a:stretch>
        </a:blipFill>
        <a:effectLst/>
      </p:bgPr>
    </p:bg>
    <p:spTree>
      <p:nvGrpSpPr>
        <p:cNvPr id="1" name="Shape 876"/>
        <p:cNvGrpSpPr/>
        <p:nvPr/>
      </p:nvGrpSpPr>
      <p:grpSpPr>
        <a:xfrm>
          <a:off x="0" y="0"/>
          <a:ext cx="0" cy="0"/>
          <a:chOff x="0" y="0"/>
          <a:chExt cx="0" cy="0"/>
        </a:xfrm>
      </p:grpSpPr>
    </p:spTree>
    <p:extLst>
      <p:ext uri="{BB962C8B-B14F-4D97-AF65-F5344CB8AC3E}">
        <p14:creationId xmlns:p14="http://schemas.microsoft.com/office/powerpoint/2010/main" val="2772328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userDrawn="1">
  <p:cSld name="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8502319"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586919" y="6035235"/>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719202"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11432702" y="6035235"/>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08474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58915-AD9F-7BD3-AFEF-5A46FFB504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38D0E7-9872-EFE4-7F26-356FE8E5B4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2DCDDE-6DE4-645C-BAA6-C867D2B0D02E}"/>
              </a:ext>
            </a:extLst>
          </p:cNvPr>
          <p:cNvSpPr>
            <a:spLocks noGrp="1"/>
          </p:cNvSpPr>
          <p:nvPr>
            <p:ph type="dt" sz="half" idx="10"/>
          </p:nvPr>
        </p:nvSpPr>
        <p:spPr/>
        <p:txBody>
          <a:bodyPr/>
          <a:lstStyle/>
          <a:p>
            <a:fld id="{4DDDF8C7-7AD5-447C-8749-6101B7826FA2}" type="datetimeFigureOut">
              <a:rPr lang="en-US" smtClean="0"/>
              <a:t>9/2/2022</a:t>
            </a:fld>
            <a:endParaRPr lang="en-US"/>
          </a:p>
        </p:txBody>
      </p:sp>
      <p:sp>
        <p:nvSpPr>
          <p:cNvPr id="5" name="Footer Placeholder 4">
            <a:extLst>
              <a:ext uri="{FF2B5EF4-FFF2-40B4-BE49-F238E27FC236}">
                <a16:creationId xmlns:a16="http://schemas.microsoft.com/office/drawing/2014/main" id="{C2BF52AA-9912-BBC3-90BE-0B9CAE9CF7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3311B7-4C54-3515-289C-4A25A2B02318}"/>
              </a:ext>
            </a:extLst>
          </p:cNvPr>
          <p:cNvSpPr>
            <a:spLocks noGrp="1"/>
          </p:cNvSpPr>
          <p:nvPr>
            <p:ph type="sldNum" sz="quarter" idx="12"/>
          </p:nvPr>
        </p:nvSpPr>
        <p:spPr/>
        <p:txBody>
          <a:bodyPr/>
          <a:lstStyle/>
          <a:p>
            <a:fld id="{B387F862-6692-4048-8551-45E1BEB7CF89}" type="slidenum">
              <a:rPr lang="en-US" smtClean="0"/>
              <a:t>‹#›</a:t>
            </a:fld>
            <a:endParaRPr lang="en-US"/>
          </a:p>
        </p:txBody>
      </p:sp>
    </p:spTree>
    <p:extLst>
      <p:ext uri="{BB962C8B-B14F-4D97-AF65-F5344CB8AC3E}">
        <p14:creationId xmlns:p14="http://schemas.microsoft.com/office/powerpoint/2010/main" val="3009259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E7D37-F27E-5A9E-3C42-B94F3918F1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35FB31-A45D-5B99-DD85-5A3F0566FD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2FA32F-EDD5-D623-CF2F-7CEACE15E402}"/>
              </a:ext>
            </a:extLst>
          </p:cNvPr>
          <p:cNvSpPr>
            <a:spLocks noGrp="1"/>
          </p:cNvSpPr>
          <p:nvPr>
            <p:ph type="dt" sz="half" idx="10"/>
          </p:nvPr>
        </p:nvSpPr>
        <p:spPr/>
        <p:txBody>
          <a:bodyPr/>
          <a:lstStyle/>
          <a:p>
            <a:fld id="{4DDDF8C7-7AD5-447C-8749-6101B7826FA2}" type="datetimeFigureOut">
              <a:rPr lang="en-US" smtClean="0"/>
              <a:t>9/2/2022</a:t>
            </a:fld>
            <a:endParaRPr lang="en-US"/>
          </a:p>
        </p:txBody>
      </p:sp>
      <p:sp>
        <p:nvSpPr>
          <p:cNvPr id="5" name="Footer Placeholder 4">
            <a:extLst>
              <a:ext uri="{FF2B5EF4-FFF2-40B4-BE49-F238E27FC236}">
                <a16:creationId xmlns:a16="http://schemas.microsoft.com/office/drawing/2014/main" id="{CE3D7F03-F0F7-6890-D836-78C30121AE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BEF330-D7E1-D9E6-1FA8-C9C0D9A0401A}"/>
              </a:ext>
            </a:extLst>
          </p:cNvPr>
          <p:cNvSpPr>
            <a:spLocks noGrp="1"/>
          </p:cNvSpPr>
          <p:nvPr>
            <p:ph type="sldNum" sz="quarter" idx="12"/>
          </p:nvPr>
        </p:nvSpPr>
        <p:spPr/>
        <p:txBody>
          <a:bodyPr/>
          <a:lstStyle/>
          <a:p>
            <a:fld id="{B387F862-6692-4048-8551-45E1BEB7CF89}" type="slidenum">
              <a:rPr lang="en-US" smtClean="0"/>
              <a:t>‹#›</a:t>
            </a:fld>
            <a:endParaRPr lang="en-US"/>
          </a:p>
        </p:txBody>
      </p:sp>
    </p:spTree>
    <p:extLst>
      <p:ext uri="{BB962C8B-B14F-4D97-AF65-F5344CB8AC3E}">
        <p14:creationId xmlns:p14="http://schemas.microsoft.com/office/powerpoint/2010/main" val="2242775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077FB-0223-0795-347F-AB14B36ECF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5E0386-2216-2261-F988-9372A9DF14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D1AC3E-59EF-C86B-108F-60B1D06634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E728CA-D8EA-2FA1-1DCF-3D79339CDE66}"/>
              </a:ext>
            </a:extLst>
          </p:cNvPr>
          <p:cNvSpPr>
            <a:spLocks noGrp="1"/>
          </p:cNvSpPr>
          <p:nvPr>
            <p:ph type="dt" sz="half" idx="10"/>
          </p:nvPr>
        </p:nvSpPr>
        <p:spPr/>
        <p:txBody>
          <a:bodyPr/>
          <a:lstStyle/>
          <a:p>
            <a:fld id="{4DDDF8C7-7AD5-447C-8749-6101B7826FA2}" type="datetimeFigureOut">
              <a:rPr lang="en-US" smtClean="0"/>
              <a:t>9/2/2022</a:t>
            </a:fld>
            <a:endParaRPr lang="en-US"/>
          </a:p>
        </p:txBody>
      </p:sp>
      <p:sp>
        <p:nvSpPr>
          <p:cNvPr id="6" name="Footer Placeholder 5">
            <a:extLst>
              <a:ext uri="{FF2B5EF4-FFF2-40B4-BE49-F238E27FC236}">
                <a16:creationId xmlns:a16="http://schemas.microsoft.com/office/drawing/2014/main" id="{A4AE05F2-8CB8-3055-BED6-35EB5CDB8C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D0DEE6-38F7-C68E-AE83-74CC1F44404D}"/>
              </a:ext>
            </a:extLst>
          </p:cNvPr>
          <p:cNvSpPr>
            <a:spLocks noGrp="1"/>
          </p:cNvSpPr>
          <p:nvPr>
            <p:ph type="sldNum" sz="quarter" idx="12"/>
          </p:nvPr>
        </p:nvSpPr>
        <p:spPr/>
        <p:txBody>
          <a:bodyPr/>
          <a:lstStyle/>
          <a:p>
            <a:fld id="{B387F862-6692-4048-8551-45E1BEB7CF89}" type="slidenum">
              <a:rPr lang="en-US" smtClean="0"/>
              <a:t>‹#›</a:t>
            </a:fld>
            <a:endParaRPr lang="en-US"/>
          </a:p>
        </p:txBody>
      </p:sp>
    </p:spTree>
    <p:extLst>
      <p:ext uri="{BB962C8B-B14F-4D97-AF65-F5344CB8AC3E}">
        <p14:creationId xmlns:p14="http://schemas.microsoft.com/office/powerpoint/2010/main" val="3754046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F8848-ED71-262B-3B08-47E27903DF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1541E1-4E62-FECA-CF84-D2F90C10C3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25582-4FF4-938C-ACC3-AC929618AC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02F01C-EF3D-9F18-746A-16C84905D1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A4064D-B2D9-5AA1-0687-0565D81070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BAD527-9AF1-324C-75D9-033CE1438574}"/>
              </a:ext>
            </a:extLst>
          </p:cNvPr>
          <p:cNvSpPr>
            <a:spLocks noGrp="1"/>
          </p:cNvSpPr>
          <p:nvPr>
            <p:ph type="dt" sz="half" idx="10"/>
          </p:nvPr>
        </p:nvSpPr>
        <p:spPr/>
        <p:txBody>
          <a:bodyPr/>
          <a:lstStyle/>
          <a:p>
            <a:fld id="{4DDDF8C7-7AD5-447C-8749-6101B7826FA2}" type="datetimeFigureOut">
              <a:rPr lang="en-US" smtClean="0"/>
              <a:t>9/2/2022</a:t>
            </a:fld>
            <a:endParaRPr lang="en-US"/>
          </a:p>
        </p:txBody>
      </p:sp>
      <p:sp>
        <p:nvSpPr>
          <p:cNvPr id="8" name="Footer Placeholder 7">
            <a:extLst>
              <a:ext uri="{FF2B5EF4-FFF2-40B4-BE49-F238E27FC236}">
                <a16:creationId xmlns:a16="http://schemas.microsoft.com/office/drawing/2014/main" id="{96D26B9B-6A9A-3270-64ED-AECA0C13FA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511C20-1781-8DB1-EA9A-1873D186D0A6}"/>
              </a:ext>
            </a:extLst>
          </p:cNvPr>
          <p:cNvSpPr>
            <a:spLocks noGrp="1"/>
          </p:cNvSpPr>
          <p:nvPr>
            <p:ph type="sldNum" sz="quarter" idx="12"/>
          </p:nvPr>
        </p:nvSpPr>
        <p:spPr/>
        <p:txBody>
          <a:bodyPr/>
          <a:lstStyle/>
          <a:p>
            <a:fld id="{B387F862-6692-4048-8551-45E1BEB7CF89}" type="slidenum">
              <a:rPr lang="en-US" smtClean="0"/>
              <a:t>‹#›</a:t>
            </a:fld>
            <a:endParaRPr lang="en-US"/>
          </a:p>
        </p:txBody>
      </p:sp>
    </p:spTree>
    <p:extLst>
      <p:ext uri="{BB962C8B-B14F-4D97-AF65-F5344CB8AC3E}">
        <p14:creationId xmlns:p14="http://schemas.microsoft.com/office/powerpoint/2010/main" val="3423885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33534-2663-6777-AD84-DC79FA2AD1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932C9C-3726-9FAB-2A0E-AFAFDDBE0960}"/>
              </a:ext>
            </a:extLst>
          </p:cNvPr>
          <p:cNvSpPr>
            <a:spLocks noGrp="1"/>
          </p:cNvSpPr>
          <p:nvPr>
            <p:ph type="dt" sz="half" idx="10"/>
          </p:nvPr>
        </p:nvSpPr>
        <p:spPr/>
        <p:txBody>
          <a:bodyPr/>
          <a:lstStyle/>
          <a:p>
            <a:fld id="{4DDDF8C7-7AD5-447C-8749-6101B7826FA2}" type="datetimeFigureOut">
              <a:rPr lang="en-US" smtClean="0"/>
              <a:t>9/2/2022</a:t>
            </a:fld>
            <a:endParaRPr lang="en-US"/>
          </a:p>
        </p:txBody>
      </p:sp>
      <p:sp>
        <p:nvSpPr>
          <p:cNvPr id="4" name="Footer Placeholder 3">
            <a:extLst>
              <a:ext uri="{FF2B5EF4-FFF2-40B4-BE49-F238E27FC236}">
                <a16:creationId xmlns:a16="http://schemas.microsoft.com/office/drawing/2014/main" id="{1158F745-6ED3-836A-A4C1-B24331AA19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2C575D-5FE2-17B8-B5EF-3622854B2544}"/>
              </a:ext>
            </a:extLst>
          </p:cNvPr>
          <p:cNvSpPr>
            <a:spLocks noGrp="1"/>
          </p:cNvSpPr>
          <p:nvPr>
            <p:ph type="sldNum" sz="quarter" idx="12"/>
          </p:nvPr>
        </p:nvSpPr>
        <p:spPr/>
        <p:txBody>
          <a:bodyPr/>
          <a:lstStyle/>
          <a:p>
            <a:fld id="{B387F862-6692-4048-8551-45E1BEB7CF89}" type="slidenum">
              <a:rPr lang="en-US" smtClean="0"/>
              <a:t>‹#›</a:t>
            </a:fld>
            <a:endParaRPr lang="en-US"/>
          </a:p>
        </p:txBody>
      </p:sp>
    </p:spTree>
    <p:extLst>
      <p:ext uri="{BB962C8B-B14F-4D97-AF65-F5344CB8AC3E}">
        <p14:creationId xmlns:p14="http://schemas.microsoft.com/office/powerpoint/2010/main" val="4020907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7D06B3-AEAA-9D98-09C0-7465FFD082E0}"/>
              </a:ext>
            </a:extLst>
          </p:cNvPr>
          <p:cNvSpPr>
            <a:spLocks noGrp="1"/>
          </p:cNvSpPr>
          <p:nvPr>
            <p:ph type="dt" sz="half" idx="10"/>
          </p:nvPr>
        </p:nvSpPr>
        <p:spPr/>
        <p:txBody>
          <a:bodyPr/>
          <a:lstStyle/>
          <a:p>
            <a:fld id="{4DDDF8C7-7AD5-447C-8749-6101B7826FA2}" type="datetimeFigureOut">
              <a:rPr lang="en-US" smtClean="0"/>
              <a:t>9/2/2022</a:t>
            </a:fld>
            <a:endParaRPr lang="en-US"/>
          </a:p>
        </p:txBody>
      </p:sp>
      <p:sp>
        <p:nvSpPr>
          <p:cNvPr id="3" name="Footer Placeholder 2">
            <a:extLst>
              <a:ext uri="{FF2B5EF4-FFF2-40B4-BE49-F238E27FC236}">
                <a16:creationId xmlns:a16="http://schemas.microsoft.com/office/drawing/2014/main" id="{D3BCF31C-5EFC-80EC-5A16-A8E2E0F279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443D2A-44D0-E782-C04D-6EC2CE41873A}"/>
              </a:ext>
            </a:extLst>
          </p:cNvPr>
          <p:cNvSpPr>
            <a:spLocks noGrp="1"/>
          </p:cNvSpPr>
          <p:nvPr>
            <p:ph type="sldNum" sz="quarter" idx="12"/>
          </p:nvPr>
        </p:nvSpPr>
        <p:spPr/>
        <p:txBody>
          <a:bodyPr/>
          <a:lstStyle/>
          <a:p>
            <a:fld id="{B387F862-6692-4048-8551-45E1BEB7CF89}" type="slidenum">
              <a:rPr lang="en-US" smtClean="0"/>
              <a:t>‹#›</a:t>
            </a:fld>
            <a:endParaRPr lang="en-US"/>
          </a:p>
        </p:txBody>
      </p:sp>
    </p:spTree>
    <p:extLst>
      <p:ext uri="{BB962C8B-B14F-4D97-AF65-F5344CB8AC3E}">
        <p14:creationId xmlns:p14="http://schemas.microsoft.com/office/powerpoint/2010/main" val="3332452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B9C23-36E2-9831-5F04-847FF0D5F7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44B976-557E-400F-E75A-DBF1A37D2A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0D2112-4815-9E67-7F86-ABE29E44B8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538CEE-1A2C-B7AF-ADBD-A1E3FB4DA61B}"/>
              </a:ext>
            </a:extLst>
          </p:cNvPr>
          <p:cNvSpPr>
            <a:spLocks noGrp="1"/>
          </p:cNvSpPr>
          <p:nvPr>
            <p:ph type="dt" sz="half" idx="10"/>
          </p:nvPr>
        </p:nvSpPr>
        <p:spPr/>
        <p:txBody>
          <a:bodyPr/>
          <a:lstStyle/>
          <a:p>
            <a:fld id="{4DDDF8C7-7AD5-447C-8749-6101B7826FA2}" type="datetimeFigureOut">
              <a:rPr lang="en-US" smtClean="0"/>
              <a:t>9/2/2022</a:t>
            </a:fld>
            <a:endParaRPr lang="en-US"/>
          </a:p>
        </p:txBody>
      </p:sp>
      <p:sp>
        <p:nvSpPr>
          <p:cNvPr id="6" name="Footer Placeholder 5">
            <a:extLst>
              <a:ext uri="{FF2B5EF4-FFF2-40B4-BE49-F238E27FC236}">
                <a16:creationId xmlns:a16="http://schemas.microsoft.com/office/drawing/2014/main" id="{22429B7A-46B9-2D0E-5037-DD7A8DA1BD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258543-4747-C1CD-3BF8-697C7AFBAA3F}"/>
              </a:ext>
            </a:extLst>
          </p:cNvPr>
          <p:cNvSpPr>
            <a:spLocks noGrp="1"/>
          </p:cNvSpPr>
          <p:nvPr>
            <p:ph type="sldNum" sz="quarter" idx="12"/>
          </p:nvPr>
        </p:nvSpPr>
        <p:spPr/>
        <p:txBody>
          <a:bodyPr/>
          <a:lstStyle/>
          <a:p>
            <a:fld id="{B387F862-6692-4048-8551-45E1BEB7CF89}" type="slidenum">
              <a:rPr lang="en-US" smtClean="0"/>
              <a:t>‹#›</a:t>
            </a:fld>
            <a:endParaRPr lang="en-US"/>
          </a:p>
        </p:txBody>
      </p:sp>
    </p:spTree>
    <p:extLst>
      <p:ext uri="{BB962C8B-B14F-4D97-AF65-F5344CB8AC3E}">
        <p14:creationId xmlns:p14="http://schemas.microsoft.com/office/powerpoint/2010/main" val="3123852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1675D-39E4-72F7-26A9-46D1BBDD39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9B8B04-1700-8A1C-9032-6720C17610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A84B4D-807B-9B29-A32E-50800DBA83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5CD8FE-5BF0-5975-818E-CC914213DDAB}"/>
              </a:ext>
            </a:extLst>
          </p:cNvPr>
          <p:cNvSpPr>
            <a:spLocks noGrp="1"/>
          </p:cNvSpPr>
          <p:nvPr>
            <p:ph type="dt" sz="half" idx="10"/>
          </p:nvPr>
        </p:nvSpPr>
        <p:spPr/>
        <p:txBody>
          <a:bodyPr/>
          <a:lstStyle/>
          <a:p>
            <a:fld id="{4DDDF8C7-7AD5-447C-8749-6101B7826FA2}" type="datetimeFigureOut">
              <a:rPr lang="en-US" smtClean="0"/>
              <a:t>9/2/2022</a:t>
            </a:fld>
            <a:endParaRPr lang="en-US"/>
          </a:p>
        </p:txBody>
      </p:sp>
      <p:sp>
        <p:nvSpPr>
          <p:cNvPr id="6" name="Footer Placeholder 5">
            <a:extLst>
              <a:ext uri="{FF2B5EF4-FFF2-40B4-BE49-F238E27FC236}">
                <a16:creationId xmlns:a16="http://schemas.microsoft.com/office/drawing/2014/main" id="{D2B5B0F3-BF63-66BE-EE88-1C4A730F34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704924-30AF-F16E-0F61-B16E0452CB43}"/>
              </a:ext>
            </a:extLst>
          </p:cNvPr>
          <p:cNvSpPr>
            <a:spLocks noGrp="1"/>
          </p:cNvSpPr>
          <p:nvPr>
            <p:ph type="sldNum" sz="quarter" idx="12"/>
          </p:nvPr>
        </p:nvSpPr>
        <p:spPr/>
        <p:txBody>
          <a:bodyPr/>
          <a:lstStyle/>
          <a:p>
            <a:fld id="{B387F862-6692-4048-8551-45E1BEB7CF89}" type="slidenum">
              <a:rPr lang="en-US" smtClean="0"/>
              <a:t>‹#›</a:t>
            </a:fld>
            <a:endParaRPr lang="en-US"/>
          </a:p>
        </p:txBody>
      </p:sp>
    </p:spTree>
    <p:extLst>
      <p:ext uri="{BB962C8B-B14F-4D97-AF65-F5344CB8AC3E}">
        <p14:creationId xmlns:p14="http://schemas.microsoft.com/office/powerpoint/2010/main" val="2711360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1.wdp"/><Relationship Id="rId3" Type="http://schemas.openxmlformats.org/officeDocument/2006/relationships/slideLayout" Target="../slideLayouts/slideLayout14.xml"/><Relationship Id="rId7" Type="http://schemas.openxmlformats.org/officeDocument/2006/relationships/image" Target="../media/image5.png"/><Relationship Id="rId12"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4.jpeg"/><Relationship Id="rId11" Type="http://schemas.openxmlformats.org/officeDocument/2006/relationships/image" Target="../media/image2.png"/><Relationship Id="rId5" Type="http://schemas.openxmlformats.org/officeDocument/2006/relationships/theme" Target="../theme/theme2.xml"/><Relationship Id="rId10"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hyperlink" Target="https://www.facebook.com/groups/629898828017053"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9.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hyperlink" Target="https://www.facebook.com/groups/629898828017053" TargetMode="External"/><Relationship Id="rId5" Type="http://schemas.openxmlformats.org/officeDocument/2006/relationships/image" Target="../media/image8.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FCEADE-EC31-172B-C0DF-53164B40DD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C245E2-73AF-E714-ED91-765401066B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0FE6B5-D990-B2CE-E317-8F1EE50BA6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DDF8C7-7AD5-447C-8749-6101B7826FA2}" type="datetimeFigureOut">
              <a:rPr lang="en-US" smtClean="0"/>
              <a:t>9/2/2022</a:t>
            </a:fld>
            <a:endParaRPr lang="en-US"/>
          </a:p>
        </p:txBody>
      </p:sp>
      <p:sp>
        <p:nvSpPr>
          <p:cNvPr id="5" name="Footer Placeholder 4">
            <a:extLst>
              <a:ext uri="{FF2B5EF4-FFF2-40B4-BE49-F238E27FC236}">
                <a16:creationId xmlns:a16="http://schemas.microsoft.com/office/drawing/2014/main" id="{690BAC4E-0D77-B6EA-38E5-92715BBDD0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C00912-1106-4305-73A7-AA92FD5DDE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87F862-6692-4048-8551-45E1BEB7CF89}" type="slidenum">
              <a:rPr lang="en-US" smtClean="0"/>
              <a:t>‹#›</a:t>
            </a:fld>
            <a:endParaRPr lang="en-US"/>
          </a:p>
        </p:txBody>
      </p:sp>
      <p:sp>
        <p:nvSpPr>
          <p:cNvPr id="8" name="TextBox 3">
            <a:extLst>
              <a:ext uri="{FF2B5EF4-FFF2-40B4-BE49-F238E27FC236}">
                <a16:creationId xmlns:a16="http://schemas.microsoft.com/office/drawing/2014/main" id="{3C0B3147-CA02-EA17-1695-9679C1922C52}"/>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1A3E6227-C989-2E8E-B3A9-4815E738FC8C}"/>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2" name="Picture 11">
            <a:extLst>
              <a:ext uri="{FF2B5EF4-FFF2-40B4-BE49-F238E27FC236}">
                <a16:creationId xmlns:a16="http://schemas.microsoft.com/office/drawing/2014/main" id="{1855993C-8B57-8EFC-83EB-39544547CFFD}"/>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4" name="Picture 13">
            <a:extLst>
              <a:ext uri="{FF2B5EF4-FFF2-40B4-BE49-F238E27FC236}">
                <a16:creationId xmlns:a16="http://schemas.microsoft.com/office/drawing/2014/main" id="{278A0CC4-D87D-064C-F076-398F798FF05E}"/>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6" name="Picture 15">
            <a:extLst>
              <a:ext uri="{FF2B5EF4-FFF2-40B4-BE49-F238E27FC236}">
                <a16:creationId xmlns:a16="http://schemas.microsoft.com/office/drawing/2014/main" id="{F96B4D50-2FA0-6314-76F7-B10A2C33C23B}"/>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8" name="Title 1">
            <a:extLst>
              <a:ext uri="{FF2B5EF4-FFF2-40B4-BE49-F238E27FC236}">
                <a16:creationId xmlns:a16="http://schemas.microsoft.com/office/drawing/2014/main" id="{A2E1B8F4-18BC-1D68-7E19-550A64BDCF2C}"/>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20" name="Picture 19">
            <a:extLst>
              <a:ext uri="{FF2B5EF4-FFF2-40B4-BE49-F238E27FC236}">
                <a16:creationId xmlns:a16="http://schemas.microsoft.com/office/drawing/2014/main" id="{C8481E4C-8B1E-C9AD-D7AE-B127D5CD180A}"/>
              </a:ext>
            </a:extLst>
          </p:cNvPr>
          <p:cNvPicPr>
            <a:picLocks noChangeAspect="1"/>
          </p:cNvPicPr>
          <p:nvPr userDrawn="1"/>
        </p:nvPicPr>
        <p:blipFill>
          <a:blip r:embed="rId15"/>
          <a:stretch>
            <a:fillRect/>
          </a:stretch>
        </p:blipFill>
        <p:spPr>
          <a:xfrm>
            <a:off x="523006" y="7903349"/>
            <a:ext cx="2188654" cy="2658086"/>
          </a:xfrm>
          <a:prstGeom prst="rect">
            <a:avLst/>
          </a:prstGeom>
        </p:spPr>
      </p:pic>
      <p:pic>
        <p:nvPicPr>
          <p:cNvPr id="22" name="Picture 21">
            <a:extLst>
              <a:ext uri="{FF2B5EF4-FFF2-40B4-BE49-F238E27FC236}">
                <a16:creationId xmlns:a16="http://schemas.microsoft.com/office/drawing/2014/main" id="{143657C9-BAC3-827C-1426-96723D223F9B}"/>
              </a:ext>
            </a:extLst>
          </p:cNvPr>
          <p:cNvPicPr>
            <a:picLocks noChangeAspect="1"/>
          </p:cNvPicPr>
          <p:nvPr userDrawn="1"/>
        </p:nvPicPr>
        <p:blipFill>
          <a:blip r:embed="rId15"/>
          <a:stretch>
            <a:fillRect/>
          </a:stretch>
        </p:blipFill>
        <p:spPr>
          <a:xfrm>
            <a:off x="-8487112" y="-76200"/>
            <a:ext cx="2188654" cy="2658086"/>
          </a:xfrm>
          <a:prstGeom prst="rect">
            <a:avLst/>
          </a:prstGeom>
        </p:spPr>
      </p:pic>
      <p:pic>
        <p:nvPicPr>
          <p:cNvPr id="24" name="Picture 23">
            <a:extLst>
              <a:ext uri="{FF2B5EF4-FFF2-40B4-BE49-F238E27FC236}">
                <a16:creationId xmlns:a16="http://schemas.microsoft.com/office/drawing/2014/main" id="{EE83D07B-417B-64ED-F3D7-0FB1BBAD567B}"/>
              </a:ext>
            </a:extLst>
          </p:cNvPr>
          <p:cNvPicPr>
            <a:picLocks noChangeAspect="1"/>
          </p:cNvPicPr>
          <p:nvPr userDrawn="1"/>
        </p:nvPicPr>
        <p:blipFill>
          <a:blip r:embed="rId16"/>
          <a:stretch>
            <a:fillRect/>
          </a:stretch>
        </p:blipFill>
        <p:spPr>
          <a:xfrm>
            <a:off x="-663042" y="6150063"/>
            <a:ext cx="2188654" cy="890093"/>
          </a:xfrm>
          <a:prstGeom prst="rect">
            <a:avLst/>
          </a:prstGeom>
        </p:spPr>
      </p:pic>
    </p:spTree>
    <p:extLst>
      <p:ext uri="{BB962C8B-B14F-4D97-AF65-F5344CB8AC3E}">
        <p14:creationId xmlns:p14="http://schemas.microsoft.com/office/powerpoint/2010/main" val="2702090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组合 9"/>
          <p:cNvGrpSpPr/>
          <p:nvPr userDrawn="1"/>
        </p:nvGrpSpPr>
        <p:grpSpPr>
          <a:xfrm>
            <a:off x="0" y="-28721"/>
            <a:ext cx="12192000" cy="6886721"/>
            <a:chOff x="0" y="-28721"/>
            <a:chExt cx="12192000" cy="6886721"/>
          </a:xfrm>
        </p:grpSpPr>
        <p:pic>
          <p:nvPicPr>
            <p:cNvPr id="2" name="图片 1"/>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0" y="-28721"/>
              <a:ext cx="12192000" cy="6810521"/>
            </a:xfrm>
            <a:prstGeom prst="rect">
              <a:avLst/>
            </a:prstGeom>
          </p:spPr>
        </p:pic>
        <p:pic>
          <p:nvPicPr>
            <p:cNvPr id="3" name="图片 2"/>
            <p:cNvPicPr>
              <a:picLocks noChangeAspect="1"/>
            </p:cNvPicPr>
            <p:nvPr userDrawn="1"/>
          </p:nvPicPr>
          <p:blipFill rotWithShape="1">
            <a:blip r:embed="rId7" cstate="print">
              <a:extLst>
                <a:ext uri="{28A0092B-C50C-407E-A947-70E740481C1C}">
                  <a14:useLocalDpi xmlns:a14="http://schemas.microsoft.com/office/drawing/2010/main" val="0"/>
                </a:ext>
              </a:extLst>
            </a:blip>
            <a:srcRect/>
            <a:stretch/>
          </p:blipFill>
          <p:spPr>
            <a:xfrm>
              <a:off x="0" y="4445000"/>
              <a:ext cx="12192000" cy="2413000"/>
            </a:xfrm>
            <a:prstGeom prst="rect">
              <a:avLst/>
            </a:prstGeom>
          </p:spPr>
        </p:pic>
      </p:grpSp>
      <p:grpSp>
        <p:nvGrpSpPr>
          <p:cNvPr id="12" name="组合 11"/>
          <p:cNvGrpSpPr/>
          <p:nvPr/>
        </p:nvGrpSpPr>
        <p:grpSpPr>
          <a:xfrm>
            <a:off x="339458" y="769256"/>
            <a:ext cx="11513083" cy="5791201"/>
            <a:chOff x="375986" y="819150"/>
            <a:chExt cx="9865870" cy="5334000"/>
          </a:xfrm>
        </p:grpSpPr>
        <p:sp>
          <p:nvSpPr>
            <p:cNvPr id="15" name="圆角矩形 14"/>
            <p:cNvSpPr/>
            <p:nvPr/>
          </p:nvSpPr>
          <p:spPr>
            <a:xfrm>
              <a:off x="375986" y="819150"/>
              <a:ext cx="9865870" cy="5334000"/>
            </a:xfrm>
            <a:prstGeom prst="roundRect">
              <a:avLst>
                <a:gd name="adj" fmla="val 3606"/>
              </a:avLst>
            </a:prstGeom>
            <a:solidFill>
              <a:srgbClr val="F3AA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endParaRPr lang="zh-CN" altLang="en-US" sz="2400">
                <a:solidFill>
                  <a:prstClr val="white"/>
                </a:solidFill>
                <a:latin typeface="Calibri"/>
                <a:ea typeface="思源黑体 CN"/>
              </a:endParaRPr>
            </a:p>
          </p:txBody>
        </p:sp>
        <p:sp>
          <p:nvSpPr>
            <p:cNvPr id="16" name="圆角矩形 15"/>
            <p:cNvSpPr/>
            <p:nvPr/>
          </p:nvSpPr>
          <p:spPr>
            <a:xfrm>
              <a:off x="518921" y="943428"/>
              <a:ext cx="9586120" cy="5049357"/>
            </a:xfrm>
            <a:prstGeom prst="roundRect">
              <a:avLst>
                <a:gd name="adj" fmla="val 36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endParaRPr lang="zh-CN" altLang="en-US" sz="2400">
                <a:solidFill>
                  <a:prstClr val="white"/>
                </a:solidFill>
                <a:latin typeface="Calibri"/>
                <a:ea typeface="思源黑体 CN"/>
              </a:endParaRPr>
            </a:p>
          </p:txBody>
        </p:sp>
      </p:grpSp>
      <p:pic>
        <p:nvPicPr>
          <p:cNvPr id="17" name="图片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930545" y="4190"/>
            <a:ext cx="1298050" cy="1099239"/>
          </a:xfrm>
          <a:prstGeom prst="rect">
            <a:avLst/>
          </a:prstGeom>
        </p:spPr>
      </p:pic>
      <p:pic>
        <p:nvPicPr>
          <p:cNvPr id="18" name="图片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470066" y="4190"/>
            <a:ext cx="1298050" cy="1099239"/>
          </a:xfrm>
          <a:prstGeom prst="rect">
            <a:avLst/>
          </a:prstGeom>
        </p:spPr>
      </p:pic>
      <p:sp>
        <p:nvSpPr>
          <p:cNvPr id="5" name="TextBox 3">
            <a:extLst>
              <a:ext uri="{FF2B5EF4-FFF2-40B4-BE49-F238E27FC236}">
                <a16:creationId xmlns:a16="http://schemas.microsoft.com/office/drawing/2014/main" id="{724E9A76-632D-1A68-865B-F42F12E69001}"/>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E72FFA52-3B9C-0EFF-6F07-9199A197D8AE}"/>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9" name="Picture 8">
            <a:extLst>
              <a:ext uri="{FF2B5EF4-FFF2-40B4-BE49-F238E27FC236}">
                <a16:creationId xmlns:a16="http://schemas.microsoft.com/office/drawing/2014/main" id="{F33B5083-AC8F-8A95-89DF-4A6F29E7EC9F}"/>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3" name="Picture 12">
            <a:extLst>
              <a:ext uri="{FF2B5EF4-FFF2-40B4-BE49-F238E27FC236}">
                <a16:creationId xmlns:a16="http://schemas.microsoft.com/office/drawing/2014/main" id="{285F8665-F1CC-74D4-B462-B131C9B830D1}"/>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9" name="Picture 18">
            <a:extLst>
              <a:ext uri="{FF2B5EF4-FFF2-40B4-BE49-F238E27FC236}">
                <a16:creationId xmlns:a16="http://schemas.microsoft.com/office/drawing/2014/main" id="{C7F19ECB-9EF4-079C-066D-8E5B0A9CF7FB}"/>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21" name="Title 1">
            <a:extLst>
              <a:ext uri="{FF2B5EF4-FFF2-40B4-BE49-F238E27FC236}">
                <a16:creationId xmlns:a16="http://schemas.microsoft.com/office/drawing/2014/main" id="{F8C8C19A-43AC-C0B6-B46A-3D0384FB1536}"/>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23" name="Picture 22">
            <a:extLst>
              <a:ext uri="{FF2B5EF4-FFF2-40B4-BE49-F238E27FC236}">
                <a16:creationId xmlns:a16="http://schemas.microsoft.com/office/drawing/2014/main" id="{6A7101C8-603C-BBBA-EE6A-D709B5F281F9}"/>
              </a:ext>
            </a:extLst>
          </p:cNvPr>
          <p:cNvPicPr>
            <a:picLocks noChangeAspect="1"/>
          </p:cNvPicPr>
          <p:nvPr userDrawn="1"/>
        </p:nvPicPr>
        <p:blipFill>
          <a:blip r:embed="rId11"/>
          <a:stretch>
            <a:fillRect/>
          </a:stretch>
        </p:blipFill>
        <p:spPr>
          <a:xfrm>
            <a:off x="523006" y="7903349"/>
            <a:ext cx="2188654" cy="2658086"/>
          </a:xfrm>
          <a:prstGeom prst="rect">
            <a:avLst/>
          </a:prstGeom>
        </p:spPr>
      </p:pic>
      <p:pic>
        <p:nvPicPr>
          <p:cNvPr id="25" name="Picture 24">
            <a:extLst>
              <a:ext uri="{FF2B5EF4-FFF2-40B4-BE49-F238E27FC236}">
                <a16:creationId xmlns:a16="http://schemas.microsoft.com/office/drawing/2014/main" id="{E19C74A4-4EC0-B669-96E0-2585D34B2455}"/>
              </a:ext>
            </a:extLst>
          </p:cNvPr>
          <p:cNvPicPr>
            <a:picLocks noChangeAspect="1"/>
          </p:cNvPicPr>
          <p:nvPr userDrawn="1"/>
        </p:nvPicPr>
        <p:blipFill>
          <a:blip r:embed="rId11"/>
          <a:stretch>
            <a:fillRect/>
          </a:stretch>
        </p:blipFill>
        <p:spPr>
          <a:xfrm>
            <a:off x="-8487112" y="-76200"/>
            <a:ext cx="2188654" cy="2658086"/>
          </a:xfrm>
          <a:prstGeom prst="rect">
            <a:avLst/>
          </a:prstGeom>
        </p:spPr>
      </p:pic>
      <p:pic>
        <p:nvPicPr>
          <p:cNvPr id="27" name="Picture 26">
            <a:extLst>
              <a:ext uri="{FF2B5EF4-FFF2-40B4-BE49-F238E27FC236}">
                <a16:creationId xmlns:a16="http://schemas.microsoft.com/office/drawing/2014/main" id="{CCC133BF-2241-0CC7-5ED0-3CCA0BF39678}"/>
              </a:ext>
            </a:extLst>
          </p:cNvPr>
          <p:cNvPicPr>
            <a:picLocks noChangeAspect="1"/>
          </p:cNvPicPr>
          <p:nvPr userDrawn="1"/>
        </p:nvPicPr>
        <p:blipFill>
          <a:blip r:embed="rId12">
            <a:biLevel thresh="75000"/>
            <a:extLst>
              <a:ext uri="{BEBA8EAE-BF5A-486C-A8C5-ECC9F3942E4B}">
                <a14:imgProps xmlns:a14="http://schemas.microsoft.com/office/drawing/2010/main">
                  <a14:imgLayer r:embed="rId13">
                    <a14:imgEffect>
                      <a14:brightnessContrast bright="-40000" contrast="40000"/>
                    </a14:imgEffect>
                  </a14:imgLayer>
                </a14:imgProps>
              </a:ext>
            </a:extLst>
          </a:blip>
          <a:stretch>
            <a:fillRect/>
          </a:stretch>
        </p:blipFill>
        <p:spPr>
          <a:xfrm>
            <a:off x="-663042" y="6150063"/>
            <a:ext cx="2188654" cy="890093"/>
          </a:xfrm>
          <a:prstGeom prst="rect">
            <a:avLst/>
          </a:prstGeom>
        </p:spPr>
      </p:pic>
    </p:spTree>
    <p:extLst>
      <p:ext uri="{BB962C8B-B14F-4D97-AF65-F5344CB8AC3E}">
        <p14:creationId xmlns:p14="http://schemas.microsoft.com/office/powerpoint/2010/main" val="144246977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1pPr>
            <a:lvl2pPr lvl="1">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2pPr>
            <a:lvl3pPr lvl="2">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3pPr>
            <a:lvl4pPr lvl="3">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4pPr>
            <a:lvl5pPr lvl="4">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5pPr>
            <a:lvl6pPr lvl="5">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6pPr>
            <a:lvl7pPr lvl="6">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7pPr>
            <a:lvl8pPr lvl="7">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8pPr>
            <a:lvl9pPr lvl="8">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1pPr>
            <a:lvl2pPr marL="914400" lvl="1"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2pPr>
            <a:lvl3pPr marL="1371600" lvl="2"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3pPr>
            <a:lvl4pPr marL="1828800" lvl="3"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4pPr>
            <a:lvl5pPr marL="2286000" lvl="4"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5pPr>
            <a:lvl6pPr marL="2743200" lvl="5"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6pPr>
            <a:lvl7pPr marL="3200400" lvl="6"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7pPr>
            <a:lvl8pPr marL="3657600" lvl="7"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8pPr>
            <a:lvl9pPr marL="4114800" lvl="8" indent="-317500">
              <a:lnSpc>
                <a:spcPct val="115000"/>
              </a:lnSpc>
              <a:spcBef>
                <a:spcPts val="1600"/>
              </a:spcBef>
              <a:spcAft>
                <a:spcPts val="160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pic>
        <p:nvPicPr>
          <p:cNvPr id="5" name="Picture 4">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736274" y="-294765"/>
            <a:ext cx="2914996" cy="3089873"/>
          </a:xfrm>
          <a:prstGeom prst="rect">
            <a:avLst/>
          </a:prstGeom>
        </p:spPr>
      </p:pic>
      <p:pic>
        <p:nvPicPr>
          <p:cNvPr id="9" name="Picture 8">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415602" y="6858002"/>
            <a:ext cx="2432012" cy="2669980"/>
          </a:xfrm>
          <a:prstGeom prst="rect">
            <a:avLst/>
          </a:prstGeom>
        </p:spPr>
      </p:pic>
      <p:sp>
        <p:nvSpPr>
          <p:cNvPr id="10" name="TextBox 3">
            <a:extLst>
              <a:ext uri="{FF2B5EF4-FFF2-40B4-BE49-F238E27FC236}">
                <a16:creationId xmlns:a16="http://schemas.microsoft.com/office/drawing/2014/main" id="{29EA2F57-C96A-966D-50AE-CA599802F3D7}"/>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609570" rtl="0" eaLnBrk="1" fontAlgn="auto" latinLnBrk="0" hangingPunct="1">
              <a:lnSpc>
                <a:spcPct val="100000"/>
              </a:lnSpc>
              <a:spcBef>
                <a:spcPts val="0"/>
              </a:spcBef>
              <a:spcAft>
                <a:spcPts val="0"/>
              </a:spcAft>
              <a:buClrTx/>
              <a:buSzTx/>
              <a:buFontTx/>
              <a:buNone/>
              <a:tabLst/>
              <a:defRPr/>
            </a:pPr>
            <a:r>
              <a:rPr lang="en-US" sz="2400" b="1">
                <a:latin typeface="Times New Roman" panose="02020603050405020304" pitchFamily="18" charset="0"/>
                <a:cs typeface="Times New Roman" panose="02020603050405020304" pitchFamily="18" charset="0"/>
              </a:rPr>
              <a:t>Mời </a:t>
            </a:r>
            <a:r>
              <a:rPr lang="en-US" sz="2400" b="1" dirty="0" err="1">
                <a:latin typeface="Times New Roman" panose="02020603050405020304" pitchFamily="18" charset="0"/>
                <a:cs typeface="Times New Roman" panose="02020603050405020304" pitchFamily="18" charset="0"/>
              </a:rPr>
              <a:t>truy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cập</a:t>
            </a:r>
            <a:r>
              <a:rPr lang="en-US" sz="2400" b="1" dirty="0">
                <a:latin typeface="Times New Roman" panose="02020603050405020304" pitchFamily="18" charset="0"/>
                <a:cs typeface="Times New Roman" panose="02020603050405020304" pitchFamily="18" charset="0"/>
              </a:rPr>
              <a:t>: </a:t>
            </a:r>
            <a:r>
              <a:rPr lang="en-US" sz="2400"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2400" dirty="0">
              <a:solidFill>
                <a:srgbClr val="FF0066"/>
              </a:solidFill>
              <a:latin typeface="SVN-Newton" panose="02040603050506020204" pitchFamily="18" charset="0"/>
              <a:cs typeface="Times New Roman" panose="02020603050405020304" pitchFamily="18" charset="0"/>
            </a:endParaRPr>
          </a:p>
          <a:p>
            <a:pPr algn="ctr"/>
            <a:r>
              <a:rPr lang="en-US" sz="2400" b="1" dirty="0">
                <a:solidFill>
                  <a:srgbClr val="0D4370"/>
                </a:solidFill>
                <a:latin typeface="SVN-Newton" panose="02040603050506020204" pitchFamily="18" charset="0"/>
                <a:cs typeface="Times New Roman" panose="02020603050405020304" pitchFamily="18" charset="0"/>
              </a:rPr>
              <a:t>SĐT ZALO : </a:t>
            </a:r>
            <a:r>
              <a:rPr lang="en-US" sz="2400" b="1" u="sng" dirty="0">
                <a:solidFill>
                  <a:srgbClr val="0D4370"/>
                </a:solidFill>
                <a:latin typeface="SVN-Newton" panose="02040603050506020204" pitchFamily="18" charset="0"/>
              </a:rPr>
              <a:t>0382348780</a:t>
            </a:r>
            <a:r>
              <a:rPr lang="en-US" sz="2400" b="1" dirty="0">
                <a:solidFill>
                  <a:srgbClr val="0D4370"/>
                </a:solidFill>
                <a:latin typeface="SVN-Newton" panose="02040603050506020204" pitchFamily="18" charset="0"/>
              </a:rPr>
              <a:t> - </a:t>
            </a:r>
            <a:r>
              <a:rPr lang="en-US" sz="2400" b="1" u="sng" dirty="0">
                <a:solidFill>
                  <a:srgbClr val="0D4370"/>
                </a:solidFill>
                <a:latin typeface="SVN-Newton" panose="02040603050506020204" pitchFamily="18" charset="0"/>
              </a:rPr>
              <a:t>0984848929</a:t>
            </a:r>
            <a:endParaRPr lang="en-US" sz="2400" b="1" dirty="0">
              <a:solidFill>
                <a:srgbClr val="0D4370"/>
              </a:solidFill>
              <a:latin typeface="SVN-Newton" panose="020406030505060202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chemeClr val="tx2">
                    <a:lumMod val="20000"/>
                    <a:lumOff val="80000"/>
                  </a:schemeClr>
                </a:solidFill>
                <a:latin typeface="#9Slide07 HoneyCream" pitchFamily="2" charset="0"/>
              </a:rPr>
              <a:t>Măng Non</a:t>
            </a:r>
            <a:endParaRPr lang="en-US" sz="3200" b="0" dirty="0">
              <a:solidFill>
                <a:schemeClr val="tx2">
                  <a:lumMod val="20000"/>
                  <a:lumOff val="80000"/>
                </a:schemeClr>
              </a:solidFill>
              <a:latin typeface="#9Slide07 HoneyCream" pitchFamily="2" charset="0"/>
            </a:endParaRPr>
          </a:p>
        </p:txBody>
      </p:sp>
      <p:sp>
        <p:nvSpPr>
          <p:cNvPr id="12" name="Title 1">
            <a:extLst>
              <a:ext uri="{FF2B5EF4-FFF2-40B4-BE49-F238E27FC236}">
                <a16:creationId xmlns:a16="http://schemas.microsoft.com/office/drawing/2014/main" id="{C2819393-8A5D-E722-6425-C1F457F21F4D}"/>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67" b="0">
                <a:solidFill>
                  <a:srgbClr val="2C9430"/>
                </a:solidFill>
                <a:latin typeface="#9Slide07 HoneyCream" pitchFamily="2" charset="0"/>
              </a:rPr>
              <a:t>Măng Non</a:t>
            </a:r>
            <a:endParaRPr lang="en-US" sz="4267" b="0" dirty="0">
              <a:solidFill>
                <a:srgbClr val="2C9430"/>
              </a:solidFill>
              <a:latin typeface="#9Slide07 HoneyCream" pitchFamily="2" charset="0"/>
            </a:endParaRPr>
          </a:p>
        </p:txBody>
      </p:sp>
      <p:sp>
        <p:nvSpPr>
          <p:cNvPr id="1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0">
                <a:solidFill>
                  <a:schemeClr val="tx2">
                    <a:lumMod val="20000"/>
                    <a:lumOff val="80000"/>
                  </a:schemeClr>
                </a:solidFill>
                <a:latin typeface="#9Slide07 HoneyCream" pitchFamily="2" charset="0"/>
              </a:rPr>
              <a:t>Măng Non</a:t>
            </a:r>
            <a:endParaRPr lang="en-US" sz="2400" b="0" dirty="0">
              <a:solidFill>
                <a:schemeClr val="tx2">
                  <a:lumMod val="20000"/>
                  <a:lumOff val="80000"/>
                </a:schemeClr>
              </a:solidFill>
              <a:latin typeface="#9Slide07 HoneyCream" pitchFamily="2" charset="0"/>
            </a:endParaRPr>
          </a:p>
        </p:txBody>
      </p:sp>
      <p:pic>
        <p:nvPicPr>
          <p:cNvPr id="15" name="Picture 14">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16" name="Picture 15">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30568" r="10051"/>
          <a:stretch/>
        </p:blipFill>
        <p:spPr>
          <a:xfrm>
            <a:off x="-59348133" y="31562423"/>
            <a:ext cx="4836708" cy="6348893"/>
          </a:xfrm>
          <a:prstGeom prst="rect">
            <a:avLst/>
          </a:prstGeom>
        </p:spPr>
      </p:pic>
      <p:pic>
        <p:nvPicPr>
          <p:cNvPr id="17" name="Picture 16">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8" name="Picture 17">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30568" r="10051"/>
          <a:stretch/>
        </p:blipFill>
        <p:spPr>
          <a:xfrm>
            <a:off x="70318579" y="31562423"/>
            <a:ext cx="4836708" cy="6348893"/>
          </a:xfrm>
          <a:prstGeom prst="rect">
            <a:avLst/>
          </a:prstGeom>
        </p:spPr>
      </p:pic>
      <p:sp>
        <p:nvSpPr>
          <p:cNvPr id="19" name="TextBox 18">
            <a:extLst>
              <a:ext uri="{FF2B5EF4-FFF2-40B4-BE49-F238E27FC236}">
                <a16:creationId xmlns:a16="http://schemas.microsoft.com/office/drawing/2014/main" id="{A9185F81-9F4C-9E1A-DA28-FF4DF54F9336}"/>
              </a:ext>
            </a:extLst>
          </p:cNvPr>
          <p:cNvSpPr txBox="1"/>
          <p:nvPr userDrawn="1"/>
        </p:nvSpPr>
        <p:spPr>
          <a:xfrm>
            <a:off x="-3496166" y="2549368"/>
            <a:ext cx="4434780" cy="707886"/>
          </a:xfrm>
          <a:prstGeom prst="rect">
            <a:avLst/>
          </a:prstGeom>
          <a:noFill/>
        </p:spPr>
        <p:txBody>
          <a:bodyPr wrap="square" rtlCol="0">
            <a:spAutoFit/>
          </a:bodyPr>
          <a:lstStyle/>
          <a:p>
            <a:pPr algn="ctr"/>
            <a:r>
              <a:rPr lang="en-US" sz="4000" b="0" cap="none" spc="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9Slide07 HoneyCream" pitchFamily="2" charset="0"/>
                <a:cs typeface="#9Slide05 Bodega Script" pitchFamily="2" charset="0"/>
              </a:rPr>
              <a:t>Măng</a:t>
            </a:r>
            <a:r>
              <a:rPr lang="en-US" sz="40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9Slide07 HoneyCream" pitchFamily="2" charset="0"/>
                <a:cs typeface="#9Slide05 Bodega Script" pitchFamily="2" charset="0"/>
              </a:rPr>
              <a:t> Non</a:t>
            </a:r>
            <a:endParaRPr lang="id-ID" sz="40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21" name="TextBox 20">
            <a:extLst>
              <a:ext uri="{FF2B5EF4-FFF2-40B4-BE49-F238E27FC236}">
                <a16:creationId xmlns:a16="http://schemas.microsoft.com/office/drawing/2014/main" id="{6BE93520-6E9F-4C6B-1BDC-F5F4B404C88B}"/>
              </a:ext>
            </a:extLst>
          </p:cNvPr>
          <p:cNvSpPr txBox="1"/>
          <p:nvPr userDrawn="1"/>
        </p:nvSpPr>
        <p:spPr>
          <a:xfrm>
            <a:off x="605095" y="9963312"/>
            <a:ext cx="1172545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1">
                <a:solidFill>
                  <a:srgbClr val="C00000"/>
                </a:solidFill>
                <a:latin typeface="UTM Avo" panose="02040603050506020204" pitchFamily="18" charset="0"/>
              </a:rPr>
              <a:t>Sản phẩm của Măng Non – Tài liệu Tiểu học.</a:t>
            </a: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1">
                <a:solidFill>
                  <a:srgbClr val="C00000"/>
                </a:solidFill>
                <a:latin typeface="UTM Avo" panose="02040603050506020204" pitchFamily="18" charset="0"/>
              </a:rPr>
              <a:t> Nghiêm cấm buôn bán, sao chép và chỉnh sửa để thu lợi nhuận.</a:t>
            </a:r>
          </a:p>
        </p:txBody>
      </p:sp>
    </p:spTree>
    <p:extLst>
      <p:ext uri="{BB962C8B-B14F-4D97-AF65-F5344CB8AC3E}">
        <p14:creationId xmlns:p14="http://schemas.microsoft.com/office/powerpoint/2010/main" val="1011603889"/>
      </p:ext>
    </p:extLst>
  </p:cSld>
  <p:clrMap bg1="lt1" tx1="dk1" bg2="dk2" tx2="lt2" accent1="accent1" accent2="accent2" accent3="accent3" accent4="accent4" accent5="accent5" accent6="accent6" hlink="hlink" folHlink="folHlink"/>
  <p:sldLayoutIdLst>
    <p:sldLayoutId id="2147483673" r:id="rId1"/>
    <p:sldLayoutId id="2147483674" r:id="rId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750" fill="hold"/>
                                        <p:tgtEl>
                                          <p:spTgt spid="19"/>
                                        </p:tgtEl>
                                        <p:attrNameLst>
                                          <p:attrName>ppt_w</p:attrName>
                                        </p:attrNameLst>
                                      </p:cBhvr>
                                      <p:tavLst>
                                        <p:tav tm="0">
                                          <p:val>
                                            <p:fltVal val="0"/>
                                          </p:val>
                                        </p:tav>
                                        <p:tav tm="100000">
                                          <p:val>
                                            <p:strVal val="#ppt_w"/>
                                          </p:val>
                                        </p:tav>
                                      </p:tavLst>
                                    </p:anim>
                                    <p:anim calcmode="lin" valueType="num">
                                      <p:cBhvr>
                                        <p:cTn id="8" dur="1750" fill="hold"/>
                                        <p:tgtEl>
                                          <p:spTgt spid="19"/>
                                        </p:tgtEl>
                                        <p:attrNameLst>
                                          <p:attrName>ppt_h</p:attrName>
                                        </p:attrNameLst>
                                      </p:cBhvr>
                                      <p:tavLst>
                                        <p:tav tm="0">
                                          <p:val>
                                            <p:fltVal val="0"/>
                                          </p:val>
                                        </p:tav>
                                        <p:tav tm="100000">
                                          <p:val>
                                            <p:strVal val="#ppt_h"/>
                                          </p:val>
                                        </p:tav>
                                      </p:tavLst>
                                    </p:anim>
                                    <p:animEffect transition="in" filter="fade">
                                      <p:cBhvr>
                                        <p:cTn id="9" dur="1750"/>
                                        <p:tgtEl>
                                          <p:spTgt spid="19"/>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5.png"/><Relationship Id="rId9" Type="http://schemas.openxmlformats.org/officeDocument/2006/relationships/image" Target="../media/image16.png"/><Relationship Id="rId1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5.png"/><Relationship Id="rId7" Type="http://schemas.openxmlformats.org/officeDocument/2006/relationships/image" Target="../media/image11.png"/><Relationship Id="rId12"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image" Target="../media/image15.png"/><Relationship Id="rId11" Type="http://schemas.openxmlformats.org/officeDocument/2006/relationships/image" Target="../media/image7.png"/><Relationship Id="rId5" Type="http://schemas.openxmlformats.org/officeDocument/2006/relationships/image" Target="../media/image23.png"/><Relationship Id="rId10" Type="http://schemas.openxmlformats.org/officeDocument/2006/relationships/image" Target="../media/image33.png"/><Relationship Id="rId4" Type="http://schemas.openxmlformats.org/officeDocument/2006/relationships/image" Target="../media/image12.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13"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11.png"/><Relationship Id="rId12"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image" Target="../media/image15.png"/><Relationship Id="rId11" Type="http://schemas.openxmlformats.org/officeDocument/2006/relationships/image" Target="../media/image37.png"/><Relationship Id="rId5" Type="http://schemas.openxmlformats.org/officeDocument/2006/relationships/image" Target="../media/image23.png"/><Relationship Id="rId10" Type="http://schemas.openxmlformats.org/officeDocument/2006/relationships/image" Target="../media/image36.png"/><Relationship Id="rId4" Type="http://schemas.openxmlformats.org/officeDocument/2006/relationships/image" Target="../media/image12.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20.png"/><Relationship Id="rId9" Type="http://schemas.openxmlformats.org/officeDocument/2006/relationships/image" Target="../media/image40.png"/></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12"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7.png"/><Relationship Id="rId5" Type="http://schemas.openxmlformats.org/officeDocument/2006/relationships/image" Target="../media/image12.png"/><Relationship Id="rId10" Type="http://schemas.openxmlformats.org/officeDocument/2006/relationships/image" Target="../media/image41.png"/><Relationship Id="rId4" Type="http://schemas.openxmlformats.org/officeDocument/2006/relationships/image" Target="../media/image5.png"/><Relationship Id="rId9"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9.png"/><Relationship Id="rId1" Type="http://schemas.openxmlformats.org/officeDocument/2006/relationships/slideLayout" Target="../slideLayouts/slideLayout17.xml"/><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11.png"/><Relationship Id="rId11" Type="http://schemas.microsoft.com/office/2007/relationships/hdphoto" Target="../media/hdphoto1.wdp"/><Relationship Id="rId5" Type="http://schemas.microsoft.com/office/2007/relationships/hdphoto" Target="../media/hdphoto2.wdp"/><Relationship Id="rId10" Type="http://schemas.openxmlformats.org/officeDocument/2006/relationships/image" Target="../media/image7.png"/><Relationship Id="rId4" Type="http://schemas.openxmlformats.org/officeDocument/2006/relationships/image" Target="../media/image20.png"/><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5.png"/><Relationship Id="rId7" Type="http://schemas.openxmlformats.org/officeDocument/2006/relationships/image" Target="../media/image24.png"/><Relationship Id="rId12"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image" Target="../media/image11.png"/><Relationship Id="rId11" Type="http://schemas.openxmlformats.org/officeDocument/2006/relationships/image" Target="../media/image7.png"/><Relationship Id="rId5" Type="http://schemas.openxmlformats.org/officeDocument/2006/relationships/image" Target="../media/image23.png"/><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5.png"/><Relationship Id="rId7" Type="http://schemas.openxmlformats.org/officeDocument/2006/relationships/image" Target="../media/image11.png"/><Relationship Id="rId12"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image" Target="../media/image15.png"/><Relationship Id="rId11" Type="http://schemas.openxmlformats.org/officeDocument/2006/relationships/image" Target="../media/image7.png"/><Relationship Id="rId5" Type="http://schemas.openxmlformats.org/officeDocument/2006/relationships/image" Target="../media/image23.png"/><Relationship Id="rId10" Type="http://schemas.openxmlformats.org/officeDocument/2006/relationships/image" Target="../media/image32.png"/><Relationship Id="rId4" Type="http://schemas.openxmlformats.org/officeDocument/2006/relationships/image" Target="../media/image12.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8721"/>
            <a:ext cx="12192000" cy="6810521"/>
          </a:xfrm>
          <a:prstGeom prst="rect">
            <a:avLst/>
          </a:prstGeom>
        </p:spPr>
      </p:pic>
      <p:pic>
        <p:nvPicPr>
          <p:cNvPr id="32" name="图片 3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21155772">
            <a:off x="134807" y="375298"/>
            <a:ext cx="2725087" cy="2119513"/>
          </a:xfrm>
          <a:prstGeom prst="rect">
            <a:avLst/>
          </a:prstGeom>
        </p:spPr>
      </p:pic>
      <p:pic>
        <p:nvPicPr>
          <p:cNvPr id="31" name="图片 30"/>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0" y="4445000"/>
            <a:ext cx="12192000" cy="2413000"/>
          </a:xfrm>
          <a:prstGeom prst="rect">
            <a:avLst/>
          </a:prstGeom>
        </p:spPr>
      </p:pic>
      <p:grpSp>
        <p:nvGrpSpPr>
          <p:cNvPr id="29" name="组合 28"/>
          <p:cNvGrpSpPr/>
          <p:nvPr/>
        </p:nvGrpSpPr>
        <p:grpSpPr>
          <a:xfrm>
            <a:off x="1928508" y="27243"/>
            <a:ext cx="8999540" cy="6100496"/>
            <a:chOff x="1295400" y="132653"/>
            <a:chExt cx="6898608" cy="4429761"/>
          </a:xfrm>
        </p:grpSpPr>
        <p:grpSp>
          <p:nvGrpSpPr>
            <p:cNvPr id="12" name="组合 11"/>
            <p:cNvGrpSpPr/>
            <p:nvPr/>
          </p:nvGrpSpPr>
          <p:grpSpPr>
            <a:xfrm>
              <a:off x="1295400" y="912554"/>
              <a:ext cx="6898608" cy="3649860"/>
              <a:chOff x="375986" y="819150"/>
              <a:chExt cx="9525000" cy="5334000"/>
            </a:xfrm>
          </p:grpSpPr>
          <p:sp>
            <p:nvSpPr>
              <p:cNvPr id="11" name="圆角矩形 10"/>
              <p:cNvSpPr/>
              <p:nvPr/>
            </p:nvSpPr>
            <p:spPr>
              <a:xfrm>
                <a:off x="375986" y="819150"/>
                <a:ext cx="9525000" cy="5334000"/>
              </a:xfrm>
              <a:prstGeom prst="roundRect">
                <a:avLst>
                  <a:gd name="adj" fmla="val 3606"/>
                </a:avLst>
              </a:prstGeom>
              <a:solidFill>
                <a:srgbClr val="F3AA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思源黑体 CN"/>
                  <a:cs typeface="+mn-cs"/>
                </a:endParaRPr>
              </a:p>
            </p:txBody>
          </p:sp>
          <p:sp>
            <p:nvSpPr>
              <p:cNvPr id="10" name="圆角矩形 9"/>
              <p:cNvSpPr/>
              <p:nvPr/>
            </p:nvSpPr>
            <p:spPr>
              <a:xfrm>
                <a:off x="518921" y="943429"/>
                <a:ext cx="9234680" cy="4807950"/>
              </a:xfrm>
              <a:prstGeom prst="roundRect">
                <a:avLst>
                  <a:gd name="adj" fmla="val 36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思源黑体 CN"/>
                  <a:cs typeface="+mn-cs"/>
                </a:endParaRPr>
              </a:p>
            </p:txBody>
          </p:sp>
        </p:grpSp>
        <p:pic>
          <p:nvPicPr>
            <p:cNvPr id="27" name="图片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7770" y="132653"/>
              <a:ext cx="987470" cy="1121571"/>
            </a:xfrm>
            <a:prstGeom prst="rect">
              <a:avLst/>
            </a:prstGeom>
          </p:spPr>
        </p:pic>
        <p:pic>
          <p:nvPicPr>
            <p:cNvPr id="28" name="图片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6463" y="132653"/>
              <a:ext cx="987470" cy="1121571"/>
            </a:xfrm>
            <a:prstGeom prst="rect">
              <a:avLst/>
            </a:prstGeom>
          </p:spPr>
        </p:pic>
      </p:grpSp>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8341" y="2459158"/>
            <a:ext cx="3385312" cy="4470519"/>
          </a:xfrm>
          <a:prstGeom prst="rect">
            <a:avLst/>
          </a:prstGeom>
        </p:spPr>
      </p:pic>
      <p:pic>
        <p:nvPicPr>
          <p:cNvPr id="34" name="图片 33"/>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9448800" y="4409129"/>
            <a:ext cx="2489200" cy="2429921"/>
          </a:xfrm>
          <a:prstGeom prst="rect">
            <a:avLst/>
          </a:prstGeom>
        </p:spPr>
      </p:pic>
      <p:pic>
        <p:nvPicPr>
          <p:cNvPr id="41" name="图片 40"/>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2985096" y="4983286"/>
            <a:ext cx="2235200" cy="2006600"/>
          </a:xfrm>
          <a:prstGeom prst="rect">
            <a:avLst/>
          </a:prstGeom>
        </p:spPr>
      </p:pic>
      <p:pic>
        <p:nvPicPr>
          <p:cNvPr id="42" name="图片 41"/>
          <p:cNvPicPr>
            <a:picLocks noChangeAspect="1"/>
          </p:cNvPicPr>
          <p:nvPr/>
        </p:nvPicPr>
        <p:blipFill rotWithShape="1">
          <a:blip r:embed="rId9" cstate="print">
            <a:extLst>
              <a:ext uri="{28A0092B-C50C-407E-A947-70E740481C1C}">
                <a14:useLocalDpi xmlns:a14="http://schemas.microsoft.com/office/drawing/2010/main" val="0"/>
              </a:ext>
            </a:extLst>
          </a:blip>
          <a:srcRect r="-18453"/>
          <a:stretch/>
        </p:blipFill>
        <p:spPr>
          <a:xfrm rot="924036">
            <a:off x="9998883" y="826326"/>
            <a:ext cx="2305227" cy="2069465"/>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1BCCDCB2-5A13-B1DF-E445-FE08AB27F0CF}"/>
              </a:ext>
            </a:extLst>
          </p:cNvPr>
          <p:cNvPicPr>
            <a:picLocks noChangeAspect="1"/>
          </p:cNvPicPr>
          <p:nvPr/>
        </p:nvPicPr>
        <p:blipFill>
          <a:blip r:embed="rId10"/>
          <a:stretch>
            <a:fillRect/>
          </a:stretch>
        </p:blipFill>
        <p:spPr>
          <a:xfrm>
            <a:off x="2209053" y="1498667"/>
            <a:ext cx="8628082" cy="713294"/>
          </a:xfrm>
          <a:prstGeom prst="rect">
            <a:avLst/>
          </a:prstGeom>
        </p:spPr>
      </p:pic>
      <p:pic>
        <p:nvPicPr>
          <p:cNvPr id="7" name="Picture 6">
            <a:extLst>
              <a:ext uri="{FF2B5EF4-FFF2-40B4-BE49-F238E27FC236}">
                <a16:creationId xmlns:a16="http://schemas.microsoft.com/office/drawing/2014/main" id="{3B964C04-62F9-6699-F809-BA9D3B01F350}"/>
              </a:ext>
            </a:extLst>
          </p:cNvPr>
          <p:cNvPicPr>
            <a:picLocks noChangeAspect="1"/>
          </p:cNvPicPr>
          <p:nvPr/>
        </p:nvPicPr>
        <p:blipFill>
          <a:blip r:embed="rId11"/>
          <a:stretch>
            <a:fillRect/>
          </a:stretch>
        </p:blipFill>
        <p:spPr>
          <a:xfrm>
            <a:off x="2320164" y="2038259"/>
            <a:ext cx="8212024" cy="3121423"/>
          </a:xfrm>
          <a:prstGeom prst="rect">
            <a:avLst/>
          </a:prstGeom>
        </p:spPr>
      </p:pic>
      <p:pic>
        <p:nvPicPr>
          <p:cNvPr id="9" name="Picture 8">
            <a:extLst>
              <a:ext uri="{FF2B5EF4-FFF2-40B4-BE49-F238E27FC236}">
                <a16:creationId xmlns:a16="http://schemas.microsoft.com/office/drawing/2014/main" id="{3B8E89FA-816C-FF2C-0AED-34064BFE670A}"/>
              </a:ext>
            </a:extLst>
          </p:cNvPr>
          <p:cNvPicPr>
            <a:picLocks noChangeAspect="1"/>
          </p:cNvPicPr>
          <p:nvPr/>
        </p:nvPicPr>
        <p:blipFill>
          <a:blip r:embed="rId12"/>
          <a:stretch>
            <a:fillRect/>
          </a:stretch>
        </p:blipFill>
        <p:spPr>
          <a:xfrm>
            <a:off x="5842031" y="4926157"/>
            <a:ext cx="4029805" cy="524301"/>
          </a:xfrm>
          <a:prstGeom prst="rect">
            <a:avLst/>
          </a:prstGeom>
        </p:spPr>
      </p:pic>
      <p:pic>
        <p:nvPicPr>
          <p:cNvPr id="14" name="Picture 13">
            <a:extLst>
              <a:ext uri="{FF2B5EF4-FFF2-40B4-BE49-F238E27FC236}">
                <a16:creationId xmlns:a16="http://schemas.microsoft.com/office/drawing/2014/main" id="{1BD0094C-4C59-30EB-0646-4D576D3F4523}"/>
              </a:ext>
            </a:extLst>
          </p:cNvPr>
          <p:cNvPicPr>
            <a:picLocks noChangeAspect="1"/>
          </p:cNvPicPr>
          <p:nvPr/>
        </p:nvPicPr>
        <p:blipFill>
          <a:blip r:embed="rId13">
            <a:biLevel thresh="75000"/>
            <a:extLst>
              <a:ext uri="{BEBA8EAE-BF5A-486C-A8C5-ECC9F3942E4B}">
                <a14:imgProps xmlns:a14="http://schemas.microsoft.com/office/drawing/2010/main">
                  <a14:imgLayer r:embed="rId14">
                    <a14:imgEffect>
                      <a14:brightnessContrast bright="-40000" contrast="40000"/>
                    </a14:imgEffect>
                  </a14:imgLayer>
                </a14:imgProps>
              </a:ext>
            </a:extLst>
          </a:blip>
          <a:stretch>
            <a:fillRect/>
          </a:stretch>
        </p:blipFill>
        <p:spPr>
          <a:xfrm>
            <a:off x="-663042" y="6150063"/>
            <a:ext cx="2188654" cy="890093"/>
          </a:xfrm>
          <a:prstGeom prst="rect">
            <a:avLst/>
          </a:prstGeom>
        </p:spPr>
      </p:pic>
    </p:spTree>
    <p:extLst>
      <p:ext uri="{BB962C8B-B14F-4D97-AF65-F5344CB8AC3E}">
        <p14:creationId xmlns:p14="http://schemas.microsoft.com/office/powerpoint/2010/main" val="12430947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 calcmode="lin" valueType="num">
                                      <p:cBhvr>
                                        <p:cTn id="13" dur="500" fill="hold"/>
                                        <p:tgtEl>
                                          <p:spTgt spid="7"/>
                                        </p:tgtEl>
                                        <p:attrNameLst>
                                          <p:attrName>ppt_x</p:attrName>
                                        </p:attrNameLst>
                                      </p:cBhvr>
                                      <p:tavLst>
                                        <p:tav tm="0">
                                          <p:val>
                                            <p:fltVal val="0.5"/>
                                          </p:val>
                                        </p:tav>
                                        <p:tav tm="100000">
                                          <p:val>
                                            <p:strVal val="#ppt_x"/>
                                          </p:val>
                                        </p:tav>
                                      </p:tavLst>
                                    </p:anim>
                                    <p:anim calcmode="lin" valueType="num">
                                      <p:cBhvr>
                                        <p:cTn id="14" dur="500" fill="hold"/>
                                        <p:tgtEl>
                                          <p:spTgt spid="7"/>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8721"/>
            <a:ext cx="12192000" cy="6810521"/>
          </a:xfrm>
          <a:prstGeom prst="rect">
            <a:avLst/>
          </a:prstGeom>
        </p:spPr>
      </p:pic>
      <p:pic>
        <p:nvPicPr>
          <p:cNvPr id="31" name="图片 3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4445000"/>
            <a:ext cx="12192000" cy="2413000"/>
          </a:xfrm>
          <a:prstGeom prst="rect">
            <a:avLst/>
          </a:prstGeom>
        </p:spPr>
      </p:pic>
      <p:grpSp>
        <p:nvGrpSpPr>
          <p:cNvPr id="29" name="组合 28"/>
          <p:cNvGrpSpPr/>
          <p:nvPr/>
        </p:nvGrpSpPr>
        <p:grpSpPr>
          <a:xfrm>
            <a:off x="1179325" y="922235"/>
            <a:ext cx="7456676" cy="4908608"/>
            <a:chOff x="1295400" y="132653"/>
            <a:chExt cx="7031276" cy="4429761"/>
          </a:xfrm>
        </p:grpSpPr>
        <p:grpSp>
          <p:nvGrpSpPr>
            <p:cNvPr id="12" name="组合 11"/>
            <p:cNvGrpSpPr/>
            <p:nvPr/>
          </p:nvGrpSpPr>
          <p:grpSpPr>
            <a:xfrm>
              <a:off x="1295400" y="912554"/>
              <a:ext cx="7031276" cy="3649860"/>
              <a:chOff x="375986" y="819150"/>
              <a:chExt cx="9708177" cy="5334000"/>
            </a:xfrm>
          </p:grpSpPr>
          <p:sp>
            <p:nvSpPr>
              <p:cNvPr id="11" name="圆角矩形 10"/>
              <p:cNvSpPr/>
              <p:nvPr/>
            </p:nvSpPr>
            <p:spPr>
              <a:xfrm>
                <a:off x="375986" y="819150"/>
                <a:ext cx="9708177" cy="5334000"/>
              </a:xfrm>
              <a:prstGeom prst="roundRect">
                <a:avLst>
                  <a:gd name="adj" fmla="val 3606"/>
                </a:avLst>
              </a:prstGeom>
              <a:solidFill>
                <a:srgbClr val="F3AA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思源黑体 CN"/>
                  <a:cs typeface="+mn-cs"/>
                </a:endParaRPr>
              </a:p>
            </p:txBody>
          </p:sp>
          <p:sp>
            <p:nvSpPr>
              <p:cNvPr id="10" name="圆角矩形 9"/>
              <p:cNvSpPr/>
              <p:nvPr/>
            </p:nvSpPr>
            <p:spPr>
              <a:xfrm>
                <a:off x="692457" y="1008767"/>
                <a:ext cx="8994873" cy="4972129"/>
              </a:xfrm>
              <a:prstGeom prst="roundRect">
                <a:avLst>
                  <a:gd name="adj" fmla="val 36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思源黑体 CN"/>
                  <a:cs typeface="+mn-cs"/>
                </a:endParaRPr>
              </a:p>
            </p:txBody>
          </p:sp>
        </p:grpSp>
        <p:pic>
          <p:nvPicPr>
            <p:cNvPr id="28" name="图片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4529" y="132653"/>
              <a:ext cx="987469" cy="1121571"/>
            </a:xfrm>
            <a:prstGeom prst="rect">
              <a:avLst/>
            </a:prstGeom>
          </p:spPr>
        </p:pic>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8227" y="132653"/>
              <a:ext cx="987469" cy="1121571"/>
            </a:xfrm>
            <a:prstGeom prst="rect">
              <a:avLst/>
            </a:prstGeom>
          </p:spPr>
        </p:pic>
      </p:grpSp>
      <p:pic>
        <p:nvPicPr>
          <p:cNvPr id="34" name="图片 3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127803" y="4559512"/>
            <a:ext cx="2133600" cy="2082789"/>
          </a:xfrm>
          <a:prstGeom prst="rect">
            <a:avLst/>
          </a:prstGeom>
        </p:spPr>
      </p:pic>
      <p:pic>
        <p:nvPicPr>
          <p:cNvPr id="41" name="图片 40"/>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976764" y="4923487"/>
            <a:ext cx="2064497" cy="1853356"/>
          </a:xfrm>
          <a:prstGeom prst="rect">
            <a:avLst/>
          </a:prstGeom>
        </p:spPr>
      </p:pic>
      <p:pic>
        <p:nvPicPr>
          <p:cNvPr id="26" name="图片 25"/>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rot="21155772">
            <a:off x="27997" y="146392"/>
            <a:ext cx="2725087" cy="2119513"/>
          </a:xfrm>
          <a:prstGeom prst="rect">
            <a:avLst/>
          </a:prstGeom>
        </p:spPr>
      </p:pic>
      <p:grpSp>
        <p:nvGrpSpPr>
          <p:cNvPr id="9" name="组合 8"/>
          <p:cNvGrpSpPr/>
          <p:nvPr/>
        </p:nvGrpSpPr>
        <p:grpSpPr>
          <a:xfrm>
            <a:off x="8201566" y="1786441"/>
            <a:ext cx="3816457" cy="5041072"/>
            <a:chOff x="5680682" y="694672"/>
            <a:chExt cx="3588441" cy="4739890"/>
          </a:xfrm>
        </p:grpSpPr>
        <p:pic>
          <p:nvPicPr>
            <p:cNvPr id="7" name="图片 6"/>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680682" y="2558010"/>
              <a:ext cx="3588441" cy="2876552"/>
            </a:xfrm>
            <a:prstGeom prst="rect">
              <a:avLst/>
            </a:prstGeom>
          </p:spPr>
        </p:pic>
        <p:pic>
          <p:nvPicPr>
            <p:cNvPr id="8" name="图片 7"/>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6238156" y="694672"/>
              <a:ext cx="2286001" cy="4038599"/>
            </a:xfrm>
            <a:prstGeom prst="rect">
              <a:avLst/>
            </a:prstGeom>
          </p:spPr>
        </p:pic>
      </p:grpSp>
      <p:pic>
        <p:nvPicPr>
          <p:cNvPr id="3" name="Picture 2">
            <a:extLst>
              <a:ext uri="{FF2B5EF4-FFF2-40B4-BE49-F238E27FC236}">
                <a16:creationId xmlns:a16="http://schemas.microsoft.com/office/drawing/2014/main" id="{AB73F790-38DA-C22D-F5B8-33DC6927A3B6}"/>
              </a:ext>
            </a:extLst>
          </p:cNvPr>
          <p:cNvPicPr>
            <a:picLocks noChangeAspect="1"/>
          </p:cNvPicPr>
          <p:nvPr/>
        </p:nvPicPr>
        <p:blipFill>
          <a:blip r:embed="rId10"/>
          <a:stretch>
            <a:fillRect/>
          </a:stretch>
        </p:blipFill>
        <p:spPr>
          <a:xfrm>
            <a:off x="1163809" y="2368174"/>
            <a:ext cx="7456677" cy="2800009"/>
          </a:xfrm>
          <a:prstGeom prst="rect">
            <a:avLst/>
          </a:prstGeom>
        </p:spPr>
      </p:pic>
      <p:pic>
        <p:nvPicPr>
          <p:cNvPr id="14" name="Picture 13">
            <a:extLst>
              <a:ext uri="{FF2B5EF4-FFF2-40B4-BE49-F238E27FC236}">
                <a16:creationId xmlns:a16="http://schemas.microsoft.com/office/drawing/2014/main" id="{EAB63559-17AD-F150-4E66-E50E69FC2CDF}"/>
              </a:ext>
            </a:extLst>
          </p:cNvPr>
          <p:cNvPicPr>
            <a:picLocks noChangeAspect="1"/>
          </p:cNvPicPr>
          <p:nvPr/>
        </p:nvPicPr>
        <p:blipFill>
          <a:blip r:embed="rId11">
            <a:biLevel thresh="75000"/>
            <a:extLst>
              <a:ext uri="{BEBA8EAE-BF5A-486C-A8C5-ECC9F3942E4B}">
                <a14:imgProps xmlns:a14="http://schemas.microsoft.com/office/drawing/2010/main">
                  <a14:imgLayer r:embed="rId12">
                    <a14:imgEffect>
                      <a14:brightnessContrast bright="-40000" contrast="40000"/>
                    </a14:imgEffect>
                  </a14:imgLayer>
                </a14:imgProps>
              </a:ext>
            </a:extLst>
          </a:blip>
          <a:stretch>
            <a:fillRect/>
          </a:stretch>
        </p:blipFill>
        <p:spPr>
          <a:xfrm>
            <a:off x="-663042" y="6150063"/>
            <a:ext cx="2188654" cy="890093"/>
          </a:xfrm>
          <a:prstGeom prst="rect">
            <a:avLst/>
          </a:prstGeom>
        </p:spPr>
      </p:pic>
    </p:spTree>
    <p:extLst>
      <p:ext uri="{BB962C8B-B14F-4D97-AF65-F5344CB8AC3E}">
        <p14:creationId xmlns:p14="http://schemas.microsoft.com/office/powerpoint/2010/main" val="31196839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0EDE78F-0327-D7E0-B75B-25E843CB6D6F}"/>
              </a:ext>
            </a:extLst>
          </p:cNvPr>
          <p:cNvGrpSpPr/>
          <p:nvPr/>
        </p:nvGrpSpPr>
        <p:grpSpPr>
          <a:xfrm>
            <a:off x="2129883" y="1519355"/>
            <a:ext cx="8296507" cy="4792236"/>
            <a:chOff x="2252546" y="1541657"/>
            <a:chExt cx="8296507" cy="4792236"/>
          </a:xfrm>
        </p:grpSpPr>
        <p:pic>
          <p:nvPicPr>
            <p:cNvPr id="1026" name="Picture 2" descr="Tư thế ngồi học đúng cách - YouTube">
              <a:extLst>
                <a:ext uri="{FF2B5EF4-FFF2-40B4-BE49-F238E27FC236}">
                  <a16:creationId xmlns:a16="http://schemas.microsoft.com/office/drawing/2014/main" id="{B3B94219-B49B-5E73-134A-4CBAE19614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78" r="1546"/>
            <a:stretch/>
          </p:blipFill>
          <p:spPr bwMode="auto">
            <a:xfrm>
              <a:off x="2252546" y="1541657"/>
              <a:ext cx="8296507" cy="47922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20A38C4-1932-EDD1-4DB0-C6905E650108}"/>
                </a:ext>
              </a:extLst>
            </p:cNvPr>
            <p:cNvSpPr/>
            <p:nvPr/>
          </p:nvSpPr>
          <p:spPr>
            <a:xfrm>
              <a:off x="7950818" y="1639229"/>
              <a:ext cx="2598235" cy="892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0D6D7546-9340-4301-E66C-EEA36F719AB1}"/>
              </a:ext>
            </a:extLst>
          </p:cNvPr>
          <p:cNvPicPr>
            <a:picLocks noChangeAspect="1"/>
          </p:cNvPicPr>
          <p:nvPr/>
        </p:nvPicPr>
        <p:blipFill>
          <a:blip r:embed="rId3"/>
          <a:stretch>
            <a:fillRect/>
          </a:stretch>
        </p:blipFill>
        <p:spPr>
          <a:xfrm>
            <a:off x="1950360" y="888392"/>
            <a:ext cx="8291279" cy="1457070"/>
          </a:xfrm>
          <a:prstGeom prst="rect">
            <a:avLst/>
          </a:prstGeom>
        </p:spPr>
      </p:pic>
    </p:spTree>
    <p:extLst>
      <p:ext uri="{BB962C8B-B14F-4D97-AF65-F5344CB8AC3E}">
        <p14:creationId xmlns:p14="http://schemas.microsoft.com/office/powerpoint/2010/main" val="17783020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1D783384-FDF3-CEE5-2E13-ED168BB5EF3F}"/>
              </a:ext>
            </a:extLst>
          </p:cNvPr>
          <p:cNvPicPr>
            <a:picLocks noChangeAspect="1"/>
          </p:cNvPicPr>
          <p:nvPr/>
        </p:nvPicPr>
        <p:blipFill rotWithShape="1">
          <a:blip r:embed="rId3"/>
          <a:srcRect l="74167" t="18149" r="7864" b="44444"/>
          <a:stretch/>
        </p:blipFill>
        <p:spPr>
          <a:xfrm>
            <a:off x="7213600" y="1043336"/>
            <a:ext cx="4451701" cy="5168900"/>
          </a:xfrm>
          <a:prstGeom prst="rect">
            <a:avLst/>
          </a:prstGeom>
          <a:ln>
            <a:noFill/>
          </a:ln>
          <a:effectLst>
            <a:softEdge rad="112500"/>
          </a:effectLst>
        </p:spPr>
      </p:pic>
      <p:sp>
        <p:nvSpPr>
          <p:cNvPr id="13" name="TextBox 12">
            <a:extLst>
              <a:ext uri="{FF2B5EF4-FFF2-40B4-BE49-F238E27FC236}">
                <a16:creationId xmlns:a16="http://schemas.microsoft.com/office/drawing/2014/main" id="{D3523943-283C-5626-53E4-88A08966B6BF}"/>
              </a:ext>
            </a:extLst>
          </p:cNvPr>
          <p:cNvSpPr txBox="1"/>
          <p:nvPr/>
        </p:nvSpPr>
        <p:spPr>
          <a:xfrm>
            <a:off x="397108" y="1930047"/>
            <a:ext cx="7062796" cy="424731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思源黑体 CN"/>
                <a:cs typeface="+mn-cs"/>
              </a:rPr>
              <a:t>Em nghe thầy đọc bao ngày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思源黑体 CN"/>
                <a:cs typeface="+mn-cs"/>
              </a:rPr>
              <a:t>Tiếng thơ đỏ nắng, xanh cây quanh nhà</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思源黑体 CN"/>
                <a:cs typeface="+mn-cs"/>
              </a:rPr>
              <a:t>Mới chèo nghiêng mặt sông xa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思源黑体 CN"/>
                <a:cs typeface="+mn-cs"/>
              </a:rPr>
              <a:t>Bâng khuâng nghe vọng tiếng bà năm xưa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思源黑体 CN"/>
                <a:cs typeface="+mn-cs"/>
              </a:rPr>
              <a:t>Nghe trăng thở động tàu dừa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思源黑体 CN"/>
                <a:cs typeface="+mn-cs"/>
              </a:rPr>
              <a:t>Rào rào nghe chuyển cơn mưa giữa trời…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思源黑体 CN"/>
                <a:cs typeface="+mn-cs"/>
              </a:rPr>
              <a:t>Thêm yêu tiếng hát nụ cười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思源黑体 CN"/>
                <a:cs typeface="+mn-cs"/>
              </a:rPr>
              <a:t>Nghe thơ em thấy đất trời đẹp ra.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222222"/>
                </a:solidFill>
                <a:effectLst/>
                <a:uLnTx/>
                <a:uFillTx/>
                <a:latin typeface="Cambria" panose="02040503050406030204" pitchFamily="18" charset="0"/>
                <a:ea typeface="思源黑体 CN"/>
                <a:cs typeface="+mn-cs"/>
              </a:rPr>
              <a:t>(Trần Đăng Khoa)</a:t>
            </a:r>
          </a:p>
        </p:txBody>
      </p:sp>
      <p:pic>
        <p:nvPicPr>
          <p:cNvPr id="3" name="Picture 2">
            <a:extLst>
              <a:ext uri="{FF2B5EF4-FFF2-40B4-BE49-F238E27FC236}">
                <a16:creationId xmlns:a16="http://schemas.microsoft.com/office/drawing/2014/main" id="{6D88BB52-2F70-BB8D-F655-B26957C8C920}"/>
              </a:ext>
            </a:extLst>
          </p:cNvPr>
          <p:cNvPicPr>
            <a:picLocks noChangeAspect="1"/>
          </p:cNvPicPr>
          <p:nvPr/>
        </p:nvPicPr>
        <p:blipFill>
          <a:blip r:embed="rId4"/>
          <a:stretch>
            <a:fillRect/>
          </a:stretch>
        </p:blipFill>
        <p:spPr>
          <a:xfrm>
            <a:off x="889386" y="903196"/>
            <a:ext cx="6078239" cy="1457070"/>
          </a:xfrm>
          <a:prstGeom prst="rect">
            <a:avLst/>
          </a:prstGeom>
        </p:spPr>
      </p:pic>
    </p:spTree>
    <p:extLst>
      <p:ext uri="{BB962C8B-B14F-4D97-AF65-F5344CB8AC3E}">
        <p14:creationId xmlns:p14="http://schemas.microsoft.com/office/powerpoint/2010/main" val="108281097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8721"/>
            <a:ext cx="12192000" cy="6810521"/>
          </a:xfrm>
          <a:prstGeom prst="rect">
            <a:avLst/>
          </a:prstGeom>
        </p:spPr>
      </p:pic>
      <p:pic>
        <p:nvPicPr>
          <p:cNvPr id="31" name="图片 3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4445000"/>
            <a:ext cx="12192000" cy="2413000"/>
          </a:xfrm>
          <a:prstGeom prst="rect">
            <a:avLst/>
          </a:prstGeom>
        </p:spPr>
      </p:pic>
      <p:grpSp>
        <p:nvGrpSpPr>
          <p:cNvPr id="29" name="组合 28"/>
          <p:cNvGrpSpPr/>
          <p:nvPr/>
        </p:nvGrpSpPr>
        <p:grpSpPr>
          <a:xfrm>
            <a:off x="1179325" y="922235"/>
            <a:ext cx="7456676" cy="4908608"/>
            <a:chOff x="1295400" y="132653"/>
            <a:chExt cx="7031276" cy="4429761"/>
          </a:xfrm>
        </p:grpSpPr>
        <p:grpSp>
          <p:nvGrpSpPr>
            <p:cNvPr id="12" name="组合 11"/>
            <p:cNvGrpSpPr/>
            <p:nvPr/>
          </p:nvGrpSpPr>
          <p:grpSpPr>
            <a:xfrm>
              <a:off x="1295400" y="912554"/>
              <a:ext cx="7031276" cy="3649860"/>
              <a:chOff x="375986" y="819150"/>
              <a:chExt cx="9708177" cy="5334000"/>
            </a:xfrm>
          </p:grpSpPr>
          <p:sp>
            <p:nvSpPr>
              <p:cNvPr id="11" name="圆角矩形 10"/>
              <p:cNvSpPr/>
              <p:nvPr/>
            </p:nvSpPr>
            <p:spPr>
              <a:xfrm>
                <a:off x="375986" y="819150"/>
                <a:ext cx="9708177" cy="5334000"/>
              </a:xfrm>
              <a:prstGeom prst="roundRect">
                <a:avLst>
                  <a:gd name="adj" fmla="val 3606"/>
                </a:avLst>
              </a:prstGeom>
              <a:solidFill>
                <a:srgbClr val="F3AA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思源黑体 CN"/>
                  <a:cs typeface="+mn-cs"/>
                </a:endParaRPr>
              </a:p>
            </p:txBody>
          </p:sp>
          <p:sp>
            <p:nvSpPr>
              <p:cNvPr id="10" name="圆角矩形 9"/>
              <p:cNvSpPr/>
              <p:nvPr/>
            </p:nvSpPr>
            <p:spPr>
              <a:xfrm>
                <a:off x="692457" y="1008767"/>
                <a:ext cx="8994873" cy="4972129"/>
              </a:xfrm>
              <a:prstGeom prst="roundRect">
                <a:avLst>
                  <a:gd name="adj" fmla="val 36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思源黑体 CN"/>
                  <a:cs typeface="+mn-cs"/>
                </a:endParaRPr>
              </a:p>
            </p:txBody>
          </p:sp>
        </p:grpSp>
        <p:pic>
          <p:nvPicPr>
            <p:cNvPr id="28" name="图片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4529" y="132653"/>
              <a:ext cx="987469" cy="1121571"/>
            </a:xfrm>
            <a:prstGeom prst="rect">
              <a:avLst/>
            </a:prstGeom>
          </p:spPr>
        </p:pic>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8227" y="132653"/>
              <a:ext cx="987469" cy="1121571"/>
            </a:xfrm>
            <a:prstGeom prst="rect">
              <a:avLst/>
            </a:prstGeom>
          </p:spPr>
        </p:pic>
      </p:grpSp>
      <p:pic>
        <p:nvPicPr>
          <p:cNvPr id="34" name="图片 3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127803" y="4559512"/>
            <a:ext cx="2133600" cy="2082789"/>
          </a:xfrm>
          <a:prstGeom prst="rect">
            <a:avLst/>
          </a:prstGeom>
        </p:spPr>
      </p:pic>
      <p:pic>
        <p:nvPicPr>
          <p:cNvPr id="41" name="图片 40"/>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014422" y="1175896"/>
            <a:ext cx="2064497" cy="1853356"/>
          </a:xfrm>
          <a:prstGeom prst="rect">
            <a:avLst/>
          </a:prstGeom>
        </p:spPr>
      </p:pic>
      <p:pic>
        <p:nvPicPr>
          <p:cNvPr id="26" name="图片 25"/>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rot="21155772">
            <a:off x="4184" y="710657"/>
            <a:ext cx="2725087" cy="2119513"/>
          </a:xfrm>
          <a:prstGeom prst="rect">
            <a:avLst/>
          </a:prstGeom>
        </p:spPr>
      </p:pic>
      <p:grpSp>
        <p:nvGrpSpPr>
          <p:cNvPr id="9" name="组合 8"/>
          <p:cNvGrpSpPr/>
          <p:nvPr/>
        </p:nvGrpSpPr>
        <p:grpSpPr>
          <a:xfrm>
            <a:off x="8201566" y="1786441"/>
            <a:ext cx="3816457" cy="5041072"/>
            <a:chOff x="5680682" y="694672"/>
            <a:chExt cx="3588441" cy="4739890"/>
          </a:xfrm>
        </p:grpSpPr>
        <p:pic>
          <p:nvPicPr>
            <p:cNvPr id="7" name="图片 6"/>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680682" y="2558010"/>
              <a:ext cx="3588441" cy="2876552"/>
            </a:xfrm>
            <a:prstGeom prst="rect">
              <a:avLst/>
            </a:prstGeom>
          </p:spPr>
        </p:pic>
        <p:pic>
          <p:nvPicPr>
            <p:cNvPr id="8" name="图片 7"/>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6238156" y="694672"/>
              <a:ext cx="2286001" cy="4038599"/>
            </a:xfrm>
            <a:prstGeom prst="rect">
              <a:avLst/>
            </a:prstGeom>
          </p:spPr>
        </p:pic>
      </p:grpSp>
      <p:pic>
        <p:nvPicPr>
          <p:cNvPr id="15" name="Picture 14">
            <a:extLst>
              <a:ext uri="{FF2B5EF4-FFF2-40B4-BE49-F238E27FC236}">
                <a16:creationId xmlns:a16="http://schemas.microsoft.com/office/drawing/2014/main" id="{2FA7B9CF-F1E6-BA97-E6AF-D0F53B9D7566}"/>
              </a:ext>
            </a:extLst>
          </p:cNvPr>
          <p:cNvPicPr>
            <a:picLocks noChangeAspect="1"/>
          </p:cNvPicPr>
          <p:nvPr/>
        </p:nvPicPr>
        <p:blipFill>
          <a:blip r:embed="rId10"/>
          <a:stretch>
            <a:fillRect/>
          </a:stretch>
        </p:blipFill>
        <p:spPr>
          <a:xfrm>
            <a:off x="2012533" y="2039235"/>
            <a:ext cx="5710174" cy="2707308"/>
          </a:xfrm>
          <a:prstGeom prst="rect">
            <a:avLst/>
          </a:prstGeom>
        </p:spPr>
      </p:pic>
      <p:pic>
        <p:nvPicPr>
          <p:cNvPr id="17" name="Picture 16">
            <a:extLst>
              <a:ext uri="{FF2B5EF4-FFF2-40B4-BE49-F238E27FC236}">
                <a16:creationId xmlns:a16="http://schemas.microsoft.com/office/drawing/2014/main" id="{FD95C834-54F4-8215-209C-70BB8616B9D9}"/>
              </a:ext>
            </a:extLst>
          </p:cNvPr>
          <p:cNvPicPr>
            <a:picLocks noChangeAspect="1"/>
          </p:cNvPicPr>
          <p:nvPr/>
        </p:nvPicPr>
        <p:blipFill>
          <a:blip r:embed="rId11"/>
          <a:stretch>
            <a:fillRect/>
          </a:stretch>
        </p:blipFill>
        <p:spPr>
          <a:xfrm>
            <a:off x="1264028" y="4401486"/>
            <a:ext cx="7456054" cy="1347333"/>
          </a:xfrm>
          <a:prstGeom prst="rect">
            <a:avLst/>
          </a:prstGeom>
        </p:spPr>
      </p:pic>
      <p:pic>
        <p:nvPicPr>
          <p:cNvPr id="19" name="Picture 18">
            <a:extLst>
              <a:ext uri="{FF2B5EF4-FFF2-40B4-BE49-F238E27FC236}">
                <a16:creationId xmlns:a16="http://schemas.microsoft.com/office/drawing/2014/main" id="{C4A3D864-0EF4-9134-9F5B-636B93DBF046}"/>
              </a:ext>
            </a:extLst>
          </p:cNvPr>
          <p:cNvPicPr>
            <a:picLocks noChangeAspect="1"/>
          </p:cNvPicPr>
          <p:nvPr/>
        </p:nvPicPr>
        <p:blipFill>
          <a:blip r:embed="rId12">
            <a:biLevel thresh="75000"/>
            <a:extLst>
              <a:ext uri="{BEBA8EAE-BF5A-486C-A8C5-ECC9F3942E4B}">
                <a14:imgProps xmlns:a14="http://schemas.microsoft.com/office/drawing/2010/main">
                  <a14:imgLayer r:embed="rId13">
                    <a14:imgEffect>
                      <a14:brightnessContrast bright="-40000" contrast="40000"/>
                    </a14:imgEffect>
                  </a14:imgLayer>
                </a14:imgProps>
              </a:ext>
            </a:extLst>
          </a:blip>
          <a:stretch>
            <a:fillRect/>
          </a:stretch>
        </p:blipFill>
        <p:spPr>
          <a:xfrm>
            <a:off x="-663042" y="6150063"/>
            <a:ext cx="2188654" cy="890093"/>
          </a:xfrm>
          <a:prstGeom prst="rect">
            <a:avLst/>
          </a:prstGeom>
        </p:spPr>
      </p:pic>
    </p:spTree>
    <p:extLst>
      <p:ext uri="{BB962C8B-B14F-4D97-AF65-F5344CB8AC3E}">
        <p14:creationId xmlns:p14="http://schemas.microsoft.com/office/powerpoint/2010/main" val="31738761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6"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9E2D281-D890-D4EC-121F-DA404630D1D8}"/>
              </a:ext>
            </a:extLst>
          </p:cNvPr>
          <p:cNvSpPr txBox="1"/>
          <p:nvPr/>
        </p:nvSpPr>
        <p:spPr>
          <a:xfrm>
            <a:off x="1012371" y="2142329"/>
            <a:ext cx="4176201" cy="3970318"/>
          </a:xfrm>
          <a:prstGeom prst="rect">
            <a:avLst/>
          </a:prstGeom>
          <a:noFill/>
        </p:spPr>
        <p:txBody>
          <a:bodyPr wrap="square">
            <a:spAutoFit/>
          </a:bodyPr>
          <a:lstStyle/>
          <a:p>
            <a:r>
              <a:rPr lang="vi-VN" sz="2800" dirty="0">
                <a:effectLst/>
                <a:latin typeface="Cambria" panose="02040503050406030204" pitchFamily="18" charset="0"/>
              </a:rPr>
              <a:t>Tớ là chiếc xe lu</a:t>
            </a:r>
            <a:br>
              <a:rPr lang="vi-VN" sz="2800" dirty="0">
                <a:effectLst/>
                <a:latin typeface="Cambria" panose="02040503050406030204" pitchFamily="18" charset="0"/>
              </a:rPr>
            </a:br>
            <a:r>
              <a:rPr lang="vi-VN" sz="2800" dirty="0">
                <a:effectLst/>
                <a:latin typeface="Cambria" panose="02040503050406030204" pitchFamily="18" charset="0"/>
              </a:rPr>
              <a:t>Người tớ to </a:t>
            </a:r>
            <a:r>
              <a:rPr lang="en-US" sz="2800" dirty="0">
                <a:effectLst/>
                <a:latin typeface="Cambria" panose="02040503050406030204" pitchFamily="18" charset="0"/>
              </a:rPr>
              <a:t>    </a:t>
            </a:r>
            <a:r>
              <a:rPr lang="vi-VN" sz="2800" dirty="0">
                <a:effectLst/>
                <a:latin typeface="Cambria" panose="02040503050406030204" pitchFamily="18" charset="0"/>
              </a:rPr>
              <a:t>ù </a:t>
            </a:r>
            <a:r>
              <a:rPr lang="en-US" sz="2800" dirty="0">
                <a:effectLst/>
                <a:latin typeface="Cambria" panose="02040503050406030204" pitchFamily="18" charset="0"/>
              </a:rPr>
              <a:t>     </a:t>
            </a:r>
            <a:r>
              <a:rPr lang="vi-VN" sz="2800" dirty="0">
                <a:effectLst/>
                <a:latin typeface="Cambria" panose="02040503050406030204" pitchFamily="18" charset="0"/>
              </a:rPr>
              <a:t>ù</a:t>
            </a:r>
            <a:r>
              <a:rPr lang="en-US" sz="2800" dirty="0">
                <a:effectLst/>
                <a:latin typeface="Cambria" panose="02040503050406030204" pitchFamily="18" charset="0"/>
              </a:rPr>
              <a:t>.</a:t>
            </a:r>
          </a:p>
          <a:p>
            <a:endParaRPr lang="vi-VN" sz="2800" dirty="0">
              <a:effectLst/>
              <a:latin typeface="Cambria" panose="02040503050406030204" pitchFamily="18" charset="0"/>
            </a:endParaRPr>
          </a:p>
          <a:p>
            <a:r>
              <a:rPr lang="vi-VN" sz="2800" dirty="0">
                <a:effectLst/>
                <a:latin typeface="Cambria" panose="02040503050406030204" pitchFamily="18" charset="0"/>
              </a:rPr>
              <a:t>Con đường </a:t>
            </a:r>
            <a:r>
              <a:rPr lang="en-US" sz="2800" dirty="0">
                <a:effectLst/>
                <a:latin typeface="Cambria" panose="02040503050406030204" pitchFamily="18" charset="0"/>
              </a:rPr>
              <a:t>     </a:t>
            </a:r>
            <a:r>
              <a:rPr lang="vi-VN" sz="2800" dirty="0">
                <a:effectLst/>
                <a:latin typeface="Cambria" panose="02040503050406030204" pitchFamily="18" charset="0"/>
              </a:rPr>
              <a:t>ào mới đắp</a:t>
            </a:r>
            <a:br>
              <a:rPr lang="vi-VN" sz="2800" dirty="0">
                <a:effectLst/>
                <a:latin typeface="Cambria" panose="02040503050406030204" pitchFamily="18" charset="0"/>
              </a:rPr>
            </a:br>
            <a:r>
              <a:rPr lang="vi-VN" sz="2800" dirty="0">
                <a:effectLst/>
                <a:latin typeface="Cambria" panose="02040503050406030204" pitchFamily="18" charset="0"/>
              </a:rPr>
              <a:t>Tớ san bằng tăm tắp</a:t>
            </a:r>
            <a:r>
              <a:rPr lang="en-US" sz="2800" dirty="0">
                <a:effectLst/>
                <a:latin typeface="Cambria" panose="02040503050406030204" pitchFamily="18" charset="0"/>
              </a:rPr>
              <a:t>.</a:t>
            </a:r>
          </a:p>
          <a:p>
            <a:endParaRPr lang="vi-VN" sz="2800" dirty="0">
              <a:effectLst/>
              <a:latin typeface="Cambria" panose="02040503050406030204" pitchFamily="18" charset="0"/>
            </a:endParaRPr>
          </a:p>
          <a:p>
            <a:r>
              <a:rPr lang="vi-VN" sz="2800" dirty="0">
                <a:effectLst/>
                <a:latin typeface="Cambria" panose="02040503050406030204" pitchFamily="18" charset="0"/>
              </a:rPr>
              <a:t>Con đường</a:t>
            </a:r>
            <a:r>
              <a:rPr lang="en-US" sz="2800" dirty="0">
                <a:effectLst/>
                <a:latin typeface="Cambria" panose="02040503050406030204" pitchFamily="18" charset="0"/>
              </a:rPr>
              <a:t> </a:t>
            </a:r>
            <a:r>
              <a:rPr lang="vi-VN" sz="2800" dirty="0">
                <a:effectLst/>
                <a:latin typeface="Cambria" panose="02040503050406030204" pitchFamily="18" charset="0"/>
              </a:rPr>
              <a:t> </a:t>
            </a:r>
            <a:r>
              <a:rPr lang="en-US" sz="2800" dirty="0">
                <a:effectLst/>
                <a:latin typeface="Cambria" panose="02040503050406030204" pitchFamily="18" charset="0"/>
              </a:rPr>
              <a:t>    </a:t>
            </a:r>
            <a:r>
              <a:rPr lang="vi-VN" sz="2800" dirty="0">
                <a:effectLst/>
                <a:latin typeface="Cambria" panose="02040503050406030204" pitchFamily="18" charset="0"/>
              </a:rPr>
              <a:t>ào rải nhựa</a:t>
            </a:r>
            <a:br>
              <a:rPr lang="vi-VN" sz="2800" dirty="0">
                <a:effectLst/>
                <a:latin typeface="Cambria" panose="02040503050406030204" pitchFamily="18" charset="0"/>
              </a:rPr>
            </a:br>
            <a:r>
              <a:rPr lang="vi-VN" sz="2800" dirty="0">
                <a:effectLst/>
                <a:latin typeface="Cambria" panose="02040503050406030204" pitchFamily="18" charset="0"/>
              </a:rPr>
              <a:t>Tớ là phẳng như lụa</a:t>
            </a:r>
            <a:r>
              <a:rPr lang="en-US" sz="2800" dirty="0">
                <a:effectLst/>
                <a:latin typeface="Cambria" panose="02040503050406030204" pitchFamily="18" charset="0"/>
              </a:rPr>
              <a:t>.</a:t>
            </a:r>
            <a:endParaRPr lang="vi-VN" sz="2800" dirty="0">
              <a:effectLst/>
              <a:latin typeface="Cambria" panose="02040503050406030204" pitchFamily="18" charset="0"/>
            </a:endParaRPr>
          </a:p>
          <a:p>
            <a:endParaRPr lang="vi-VN" sz="2800" dirty="0">
              <a:effectLst/>
              <a:latin typeface="Cambria" panose="02040503050406030204" pitchFamily="18" charset="0"/>
            </a:endParaRPr>
          </a:p>
        </p:txBody>
      </p:sp>
      <p:sp>
        <p:nvSpPr>
          <p:cNvPr id="11" name="TextBox 10">
            <a:extLst>
              <a:ext uri="{FF2B5EF4-FFF2-40B4-BE49-F238E27FC236}">
                <a16:creationId xmlns:a16="http://schemas.microsoft.com/office/drawing/2014/main" id="{7A7C7300-A07F-DDD7-0CE7-8BE9078BC478}"/>
              </a:ext>
            </a:extLst>
          </p:cNvPr>
          <p:cNvSpPr txBox="1"/>
          <p:nvPr/>
        </p:nvSpPr>
        <p:spPr>
          <a:xfrm>
            <a:off x="5980171" y="2142329"/>
            <a:ext cx="5199457" cy="3046988"/>
          </a:xfrm>
          <a:prstGeom prst="rect">
            <a:avLst/>
          </a:prstGeom>
          <a:noFill/>
        </p:spPr>
        <p:txBody>
          <a:bodyPr wrap="square">
            <a:spAutoFit/>
          </a:bodyPr>
          <a:lstStyle/>
          <a:p>
            <a:r>
              <a:rPr lang="vi-VN" sz="2800" dirty="0">
                <a:effectLst/>
                <a:latin typeface="Cambria" panose="02040503050406030204" pitchFamily="18" charset="0"/>
              </a:rPr>
              <a:t>Trời </a:t>
            </a:r>
            <a:r>
              <a:rPr lang="en-US" sz="2800" dirty="0">
                <a:effectLst/>
                <a:latin typeface="Cambria" panose="02040503050406030204" pitchFamily="18" charset="0"/>
              </a:rPr>
              <a:t>     </a:t>
            </a:r>
            <a:r>
              <a:rPr lang="vi-VN" sz="2800" dirty="0">
                <a:effectLst/>
                <a:latin typeface="Cambria" panose="02040503050406030204" pitchFamily="18" charset="0"/>
              </a:rPr>
              <a:t>óng như </a:t>
            </a:r>
            <a:r>
              <a:rPr lang="en-US" sz="2800" dirty="0">
                <a:effectLst/>
                <a:latin typeface="Cambria" panose="02040503050406030204" pitchFamily="18" charset="0"/>
              </a:rPr>
              <a:t>     </a:t>
            </a:r>
            <a:r>
              <a:rPr lang="vi-VN" sz="2800" dirty="0">
                <a:effectLst/>
                <a:latin typeface="Cambria" panose="02040503050406030204" pitchFamily="18" charset="0"/>
              </a:rPr>
              <a:t>ửa thiêu</a:t>
            </a:r>
            <a:br>
              <a:rPr lang="vi-VN" sz="2800" dirty="0">
                <a:effectLst/>
                <a:latin typeface="Cambria" panose="02040503050406030204" pitchFamily="18" charset="0"/>
              </a:rPr>
            </a:br>
            <a:r>
              <a:rPr lang="vi-VN" sz="2800" dirty="0">
                <a:effectLst/>
                <a:latin typeface="Cambria" panose="02040503050406030204" pitchFamily="18" charset="0"/>
              </a:rPr>
              <a:t>Tớ vẫn</a:t>
            </a:r>
            <a:r>
              <a:rPr lang="en-US" sz="2800" dirty="0">
                <a:effectLst/>
                <a:latin typeface="Cambria" panose="02040503050406030204" pitchFamily="18" charset="0"/>
              </a:rPr>
              <a:t> </a:t>
            </a:r>
            <a:r>
              <a:rPr lang="vi-VN" sz="2800" dirty="0">
                <a:effectLst/>
                <a:latin typeface="Cambria" panose="02040503050406030204" pitchFamily="18" charset="0"/>
              </a:rPr>
              <a:t> </a:t>
            </a:r>
            <a:r>
              <a:rPr lang="en-US" sz="2800" dirty="0">
                <a:latin typeface="Cambria" panose="02040503050406030204" pitchFamily="18" charset="0"/>
              </a:rPr>
              <a:t>    </a:t>
            </a:r>
            <a:r>
              <a:rPr lang="vi-VN" sz="2800" dirty="0">
                <a:effectLst/>
                <a:latin typeface="Cambria" panose="02040503050406030204" pitchFamily="18" charset="0"/>
              </a:rPr>
              <a:t>ăn đều đều</a:t>
            </a:r>
            <a:r>
              <a:rPr lang="en-US" sz="2800" dirty="0">
                <a:effectLst/>
                <a:latin typeface="Cambria" panose="02040503050406030204" pitchFamily="18" charset="0"/>
              </a:rPr>
              <a:t>.</a:t>
            </a:r>
          </a:p>
          <a:p>
            <a:endParaRPr lang="vi-VN" sz="2800" dirty="0">
              <a:effectLst/>
              <a:latin typeface="Cambria" panose="02040503050406030204" pitchFamily="18" charset="0"/>
            </a:endParaRPr>
          </a:p>
          <a:p>
            <a:r>
              <a:rPr lang="vi-VN" sz="2800" dirty="0">
                <a:effectLst/>
                <a:latin typeface="Cambria" panose="02040503050406030204" pitchFamily="18" charset="0"/>
              </a:rPr>
              <a:t>Trời </a:t>
            </a:r>
            <a:r>
              <a:rPr lang="en-US" sz="2800" dirty="0">
                <a:effectLst/>
                <a:latin typeface="Cambria" panose="02040503050406030204" pitchFamily="18" charset="0"/>
              </a:rPr>
              <a:t>      </a:t>
            </a:r>
            <a:r>
              <a:rPr lang="vi-VN" sz="2800" dirty="0">
                <a:effectLst/>
                <a:latin typeface="Cambria" panose="02040503050406030204" pitchFamily="18" charset="0"/>
              </a:rPr>
              <a:t>ạnh như ướp đá</a:t>
            </a:r>
            <a:br>
              <a:rPr lang="vi-VN" sz="2800" dirty="0">
                <a:effectLst/>
                <a:latin typeface="Cambria" panose="02040503050406030204" pitchFamily="18" charset="0"/>
              </a:rPr>
            </a:br>
            <a:r>
              <a:rPr lang="vi-VN" sz="2800" dirty="0">
                <a:effectLst/>
                <a:latin typeface="Cambria" panose="02040503050406030204" pitchFamily="18" charset="0"/>
              </a:rPr>
              <a:t>Tớ càng </a:t>
            </a:r>
            <a:r>
              <a:rPr lang="en-US" sz="2800" dirty="0">
                <a:effectLst/>
                <a:latin typeface="Cambria" panose="02040503050406030204" pitchFamily="18" charset="0"/>
              </a:rPr>
              <a:t>     </a:t>
            </a:r>
            <a:r>
              <a:rPr lang="vi-VN" sz="2800" dirty="0">
                <a:effectLst/>
                <a:latin typeface="Cambria" panose="02040503050406030204" pitchFamily="18" charset="0"/>
              </a:rPr>
              <a:t>ăn vội vã</a:t>
            </a:r>
            <a:r>
              <a:rPr lang="en-US" sz="2800" dirty="0">
                <a:effectLst/>
                <a:latin typeface="Cambria" panose="02040503050406030204" pitchFamily="18" charset="0"/>
              </a:rPr>
              <a:t>.</a:t>
            </a:r>
          </a:p>
          <a:p>
            <a:endParaRPr lang="vi-VN" sz="2800" dirty="0">
              <a:effectLst/>
              <a:latin typeface="Cambria" panose="02040503050406030204" pitchFamily="18" charset="0"/>
            </a:endParaRPr>
          </a:p>
          <a:p>
            <a:pPr algn="r"/>
            <a:r>
              <a:rPr lang="en-US" sz="2400" b="1" dirty="0">
                <a:effectLst/>
                <a:latin typeface="Cambria" panose="02040503050406030204" pitchFamily="18" charset="0"/>
              </a:rPr>
              <a:t>(</a:t>
            </a:r>
            <a:r>
              <a:rPr lang="en-US" sz="2400" b="1" i="1" dirty="0">
                <a:effectLst/>
                <a:latin typeface="Cambria" panose="02040503050406030204" pitchFamily="18" charset="0"/>
              </a:rPr>
              <a:t>Theo </a:t>
            </a:r>
            <a:r>
              <a:rPr lang="vi-VN" sz="2400" b="1" dirty="0">
                <a:effectLst/>
                <a:latin typeface="Cambria" panose="02040503050406030204" pitchFamily="18" charset="0"/>
              </a:rPr>
              <a:t>Trần Nguyên Đào</a:t>
            </a:r>
            <a:r>
              <a:rPr lang="en-US" sz="2400" b="1" dirty="0">
                <a:effectLst/>
                <a:latin typeface="Cambria" panose="02040503050406030204" pitchFamily="18" charset="0"/>
              </a:rPr>
              <a:t>)</a:t>
            </a:r>
            <a:endParaRPr lang="vi-VN" sz="2400" b="1" dirty="0">
              <a:effectLst/>
              <a:latin typeface="Cambria" panose="02040503050406030204" pitchFamily="18" charset="0"/>
            </a:endParaRPr>
          </a:p>
        </p:txBody>
      </p:sp>
      <p:sp>
        <p:nvSpPr>
          <p:cNvPr id="12" name="Rectangle 11">
            <a:extLst>
              <a:ext uri="{FF2B5EF4-FFF2-40B4-BE49-F238E27FC236}">
                <a16:creationId xmlns:a16="http://schemas.microsoft.com/office/drawing/2014/main" id="{742CFAB8-3BE7-8B89-7111-1773FD72E3F8}"/>
              </a:ext>
            </a:extLst>
          </p:cNvPr>
          <p:cNvSpPr/>
          <p:nvPr/>
        </p:nvSpPr>
        <p:spPr>
          <a:xfrm>
            <a:off x="2906485" y="2634345"/>
            <a:ext cx="326571" cy="391885"/>
          </a:xfrm>
          <a:prstGeom prst="rect">
            <a:avLst/>
          </a:prstGeom>
          <a:solidFill>
            <a:schemeClr val="accent1">
              <a:lumMod val="20000"/>
              <a:lumOff val="80000"/>
            </a:schemeClr>
          </a:solidFill>
          <a:ln w="19050">
            <a:solidFill>
              <a:srgbClr val="D857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solidFill>
                  <a:srgbClr val="D8573B"/>
                </a:solidFill>
                <a:latin typeface="Cambria" panose="02040503050406030204" pitchFamily="18" charset="0"/>
              </a:rPr>
              <a:t>l</a:t>
            </a:r>
          </a:p>
        </p:txBody>
      </p:sp>
      <p:sp>
        <p:nvSpPr>
          <p:cNvPr id="16" name="Rectangle 15">
            <a:extLst>
              <a:ext uri="{FF2B5EF4-FFF2-40B4-BE49-F238E27FC236}">
                <a16:creationId xmlns:a16="http://schemas.microsoft.com/office/drawing/2014/main" id="{2AAAB81F-8D25-472A-283C-65C534FAD92D}"/>
              </a:ext>
            </a:extLst>
          </p:cNvPr>
          <p:cNvSpPr/>
          <p:nvPr/>
        </p:nvSpPr>
        <p:spPr>
          <a:xfrm>
            <a:off x="3509112" y="2634345"/>
            <a:ext cx="326571" cy="391885"/>
          </a:xfrm>
          <a:prstGeom prst="rect">
            <a:avLst/>
          </a:prstGeom>
          <a:solidFill>
            <a:schemeClr val="accent1">
              <a:lumMod val="20000"/>
              <a:lumOff val="80000"/>
            </a:schemeClr>
          </a:solidFill>
          <a:ln w="19050">
            <a:solidFill>
              <a:srgbClr val="D857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solidFill>
                  <a:srgbClr val="D8573B"/>
                </a:solidFill>
                <a:latin typeface="Cambria" panose="02040503050406030204" pitchFamily="18" charset="0"/>
              </a:rPr>
              <a:t>l</a:t>
            </a:r>
          </a:p>
        </p:txBody>
      </p:sp>
      <p:sp>
        <p:nvSpPr>
          <p:cNvPr id="18" name="Rectangle 17">
            <a:extLst>
              <a:ext uri="{FF2B5EF4-FFF2-40B4-BE49-F238E27FC236}">
                <a16:creationId xmlns:a16="http://schemas.microsoft.com/office/drawing/2014/main" id="{0146827A-6744-9DC8-2F0A-E4CC94A724CD}"/>
              </a:ext>
            </a:extLst>
          </p:cNvPr>
          <p:cNvSpPr/>
          <p:nvPr/>
        </p:nvSpPr>
        <p:spPr>
          <a:xfrm>
            <a:off x="8579899" y="2151972"/>
            <a:ext cx="326571" cy="391885"/>
          </a:xfrm>
          <a:prstGeom prst="rect">
            <a:avLst/>
          </a:prstGeom>
          <a:solidFill>
            <a:schemeClr val="accent1">
              <a:lumMod val="20000"/>
              <a:lumOff val="80000"/>
            </a:schemeClr>
          </a:solidFill>
          <a:ln w="19050">
            <a:solidFill>
              <a:srgbClr val="D857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solidFill>
                  <a:srgbClr val="D8573B"/>
                </a:solidFill>
                <a:latin typeface="Cambria" panose="02040503050406030204" pitchFamily="18" charset="0"/>
              </a:rPr>
              <a:t>l</a:t>
            </a:r>
          </a:p>
        </p:txBody>
      </p:sp>
      <p:sp>
        <p:nvSpPr>
          <p:cNvPr id="20" name="Rectangle 19">
            <a:extLst>
              <a:ext uri="{FF2B5EF4-FFF2-40B4-BE49-F238E27FC236}">
                <a16:creationId xmlns:a16="http://schemas.microsoft.com/office/drawing/2014/main" id="{466C91AC-D6B8-E98C-B2D3-D510B677D512}"/>
              </a:ext>
            </a:extLst>
          </p:cNvPr>
          <p:cNvSpPr/>
          <p:nvPr/>
        </p:nvSpPr>
        <p:spPr>
          <a:xfrm>
            <a:off x="7186527" y="2634345"/>
            <a:ext cx="326571" cy="391885"/>
          </a:xfrm>
          <a:prstGeom prst="rect">
            <a:avLst/>
          </a:prstGeom>
          <a:solidFill>
            <a:schemeClr val="accent1">
              <a:lumMod val="20000"/>
              <a:lumOff val="80000"/>
            </a:schemeClr>
          </a:solidFill>
          <a:ln w="19050">
            <a:solidFill>
              <a:srgbClr val="D857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solidFill>
                  <a:srgbClr val="D8573B"/>
                </a:solidFill>
                <a:latin typeface="Cambria" panose="02040503050406030204" pitchFamily="18" charset="0"/>
              </a:rPr>
              <a:t>l</a:t>
            </a:r>
          </a:p>
        </p:txBody>
      </p:sp>
      <p:sp>
        <p:nvSpPr>
          <p:cNvPr id="22" name="Rectangle 21">
            <a:extLst>
              <a:ext uri="{FF2B5EF4-FFF2-40B4-BE49-F238E27FC236}">
                <a16:creationId xmlns:a16="http://schemas.microsoft.com/office/drawing/2014/main" id="{73E15E2D-32C2-59D0-D65D-B03302FB50F7}"/>
              </a:ext>
            </a:extLst>
          </p:cNvPr>
          <p:cNvSpPr/>
          <p:nvPr/>
        </p:nvSpPr>
        <p:spPr>
          <a:xfrm>
            <a:off x="6914386" y="3474702"/>
            <a:ext cx="326571" cy="391885"/>
          </a:xfrm>
          <a:prstGeom prst="rect">
            <a:avLst/>
          </a:prstGeom>
          <a:solidFill>
            <a:schemeClr val="accent1">
              <a:lumMod val="20000"/>
              <a:lumOff val="80000"/>
            </a:schemeClr>
          </a:solidFill>
          <a:ln w="19050">
            <a:solidFill>
              <a:srgbClr val="D857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solidFill>
                  <a:srgbClr val="D8573B"/>
                </a:solidFill>
                <a:latin typeface="Cambria" panose="02040503050406030204" pitchFamily="18" charset="0"/>
              </a:rPr>
              <a:t>l</a:t>
            </a:r>
          </a:p>
        </p:txBody>
      </p:sp>
      <p:sp>
        <p:nvSpPr>
          <p:cNvPr id="24" name="Rectangle 23">
            <a:extLst>
              <a:ext uri="{FF2B5EF4-FFF2-40B4-BE49-F238E27FC236}">
                <a16:creationId xmlns:a16="http://schemas.microsoft.com/office/drawing/2014/main" id="{62157B5D-8939-173E-26F8-D8B3CA7EC8A2}"/>
              </a:ext>
            </a:extLst>
          </p:cNvPr>
          <p:cNvSpPr/>
          <p:nvPr/>
        </p:nvSpPr>
        <p:spPr>
          <a:xfrm>
            <a:off x="7349812" y="3931545"/>
            <a:ext cx="326571" cy="391885"/>
          </a:xfrm>
          <a:prstGeom prst="rect">
            <a:avLst/>
          </a:prstGeom>
          <a:solidFill>
            <a:schemeClr val="accent1">
              <a:lumMod val="20000"/>
              <a:lumOff val="80000"/>
            </a:schemeClr>
          </a:solidFill>
          <a:ln w="19050">
            <a:solidFill>
              <a:srgbClr val="D857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solidFill>
                  <a:srgbClr val="D8573B"/>
                </a:solidFill>
                <a:latin typeface="Cambria" panose="02040503050406030204" pitchFamily="18" charset="0"/>
              </a:rPr>
              <a:t>l</a:t>
            </a:r>
          </a:p>
        </p:txBody>
      </p:sp>
      <p:sp>
        <p:nvSpPr>
          <p:cNvPr id="26" name="Rectangle 25">
            <a:extLst>
              <a:ext uri="{FF2B5EF4-FFF2-40B4-BE49-F238E27FC236}">
                <a16:creationId xmlns:a16="http://schemas.microsoft.com/office/drawing/2014/main" id="{8A3B6B83-3DFD-4403-6C16-94DC2F095712}"/>
              </a:ext>
            </a:extLst>
          </p:cNvPr>
          <p:cNvSpPr/>
          <p:nvPr/>
        </p:nvSpPr>
        <p:spPr>
          <a:xfrm>
            <a:off x="2873826" y="3469880"/>
            <a:ext cx="326571" cy="391885"/>
          </a:xfrm>
          <a:prstGeom prst="rect">
            <a:avLst/>
          </a:prstGeom>
          <a:solidFill>
            <a:schemeClr val="accent1">
              <a:lumMod val="20000"/>
              <a:lumOff val="80000"/>
            </a:schemeClr>
          </a:solidFill>
          <a:ln w="19050">
            <a:solidFill>
              <a:srgbClr val="D857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solidFill>
                  <a:srgbClr val="D8573B"/>
                </a:solidFill>
                <a:latin typeface="Cambria" panose="02040503050406030204" pitchFamily="18" charset="0"/>
              </a:rPr>
              <a:t>n</a:t>
            </a:r>
          </a:p>
        </p:txBody>
      </p:sp>
      <p:sp>
        <p:nvSpPr>
          <p:cNvPr id="28" name="Rectangle 27">
            <a:extLst>
              <a:ext uri="{FF2B5EF4-FFF2-40B4-BE49-F238E27FC236}">
                <a16:creationId xmlns:a16="http://schemas.microsoft.com/office/drawing/2014/main" id="{31C6DD93-CDFD-0BC9-F643-4E13FA565E91}"/>
              </a:ext>
            </a:extLst>
          </p:cNvPr>
          <p:cNvSpPr/>
          <p:nvPr/>
        </p:nvSpPr>
        <p:spPr>
          <a:xfrm>
            <a:off x="2873825" y="4753889"/>
            <a:ext cx="326571" cy="391885"/>
          </a:xfrm>
          <a:prstGeom prst="rect">
            <a:avLst/>
          </a:prstGeom>
          <a:solidFill>
            <a:schemeClr val="accent1">
              <a:lumMod val="20000"/>
              <a:lumOff val="80000"/>
            </a:schemeClr>
          </a:solidFill>
          <a:ln w="19050">
            <a:solidFill>
              <a:srgbClr val="D857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solidFill>
                  <a:srgbClr val="D8573B"/>
                </a:solidFill>
                <a:latin typeface="Cambria" panose="02040503050406030204" pitchFamily="18" charset="0"/>
              </a:rPr>
              <a:t>n</a:t>
            </a:r>
          </a:p>
        </p:txBody>
      </p:sp>
      <p:sp>
        <p:nvSpPr>
          <p:cNvPr id="30" name="Rectangle 29">
            <a:extLst>
              <a:ext uri="{FF2B5EF4-FFF2-40B4-BE49-F238E27FC236}">
                <a16:creationId xmlns:a16="http://schemas.microsoft.com/office/drawing/2014/main" id="{3482001E-86AA-59E0-6480-520229B0EB7D}"/>
              </a:ext>
            </a:extLst>
          </p:cNvPr>
          <p:cNvSpPr/>
          <p:nvPr/>
        </p:nvSpPr>
        <p:spPr>
          <a:xfrm>
            <a:off x="6838183" y="2151972"/>
            <a:ext cx="326571" cy="391885"/>
          </a:xfrm>
          <a:prstGeom prst="rect">
            <a:avLst/>
          </a:prstGeom>
          <a:solidFill>
            <a:schemeClr val="accent1">
              <a:lumMod val="20000"/>
              <a:lumOff val="80000"/>
            </a:schemeClr>
          </a:solidFill>
          <a:ln w="19050">
            <a:solidFill>
              <a:srgbClr val="D857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solidFill>
                  <a:srgbClr val="D8573B"/>
                </a:solidFill>
                <a:latin typeface="Cambria" panose="02040503050406030204" pitchFamily="18" charset="0"/>
              </a:rPr>
              <a:t>n</a:t>
            </a:r>
          </a:p>
        </p:txBody>
      </p:sp>
      <p:sp>
        <p:nvSpPr>
          <p:cNvPr id="32" name="Rectangle 31">
            <a:extLst>
              <a:ext uri="{FF2B5EF4-FFF2-40B4-BE49-F238E27FC236}">
                <a16:creationId xmlns:a16="http://schemas.microsoft.com/office/drawing/2014/main" id="{866CC889-A7EE-B1C0-EBC3-07CAFD5CA516}"/>
              </a:ext>
            </a:extLst>
          </p:cNvPr>
          <p:cNvSpPr/>
          <p:nvPr/>
        </p:nvSpPr>
        <p:spPr>
          <a:xfrm>
            <a:off x="2913507" y="2632186"/>
            <a:ext cx="326571" cy="391885"/>
          </a:xfrm>
          <a:prstGeom prst="rect">
            <a:avLst/>
          </a:prstGeom>
          <a:solidFill>
            <a:schemeClr val="accent1">
              <a:lumMod val="20000"/>
              <a:lumOff val="80000"/>
            </a:schemeClr>
          </a:solidFill>
          <a:ln w="19050">
            <a:solidFill>
              <a:srgbClr val="D857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981296A-1E3D-0EA5-B450-2E389BBA0FAD}"/>
              </a:ext>
            </a:extLst>
          </p:cNvPr>
          <p:cNvSpPr/>
          <p:nvPr/>
        </p:nvSpPr>
        <p:spPr>
          <a:xfrm>
            <a:off x="3512991" y="2632186"/>
            <a:ext cx="326571" cy="391885"/>
          </a:xfrm>
          <a:prstGeom prst="rect">
            <a:avLst/>
          </a:prstGeom>
          <a:solidFill>
            <a:schemeClr val="accent1">
              <a:lumMod val="20000"/>
              <a:lumOff val="80000"/>
            </a:schemeClr>
          </a:solidFill>
          <a:ln w="19050">
            <a:solidFill>
              <a:srgbClr val="D857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7FC0F7D-67B3-BD49-5BD0-8FFD7AE7949A}"/>
              </a:ext>
            </a:extLst>
          </p:cNvPr>
          <p:cNvSpPr/>
          <p:nvPr/>
        </p:nvSpPr>
        <p:spPr>
          <a:xfrm>
            <a:off x="2873825" y="3467721"/>
            <a:ext cx="326571" cy="391885"/>
          </a:xfrm>
          <a:prstGeom prst="rect">
            <a:avLst/>
          </a:prstGeom>
          <a:solidFill>
            <a:schemeClr val="accent1">
              <a:lumMod val="20000"/>
              <a:lumOff val="80000"/>
            </a:schemeClr>
          </a:solidFill>
          <a:ln w="19050">
            <a:solidFill>
              <a:srgbClr val="D857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2ED7475-BBD2-14F9-46C9-C622B889AE79}"/>
              </a:ext>
            </a:extLst>
          </p:cNvPr>
          <p:cNvSpPr/>
          <p:nvPr/>
        </p:nvSpPr>
        <p:spPr>
          <a:xfrm>
            <a:off x="2873825" y="4760416"/>
            <a:ext cx="326571" cy="391885"/>
          </a:xfrm>
          <a:prstGeom prst="rect">
            <a:avLst/>
          </a:prstGeom>
          <a:solidFill>
            <a:schemeClr val="accent1">
              <a:lumMod val="20000"/>
              <a:lumOff val="80000"/>
            </a:schemeClr>
          </a:solidFill>
          <a:ln w="19050">
            <a:solidFill>
              <a:srgbClr val="D857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2EC28E8-C253-4028-083D-1B890C5343D0}"/>
              </a:ext>
            </a:extLst>
          </p:cNvPr>
          <p:cNvSpPr/>
          <p:nvPr/>
        </p:nvSpPr>
        <p:spPr>
          <a:xfrm>
            <a:off x="6838182" y="2153150"/>
            <a:ext cx="326571" cy="391885"/>
          </a:xfrm>
          <a:prstGeom prst="rect">
            <a:avLst/>
          </a:prstGeom>
          <a:solidFill>
            <a:schemeClr val="accent1">
              <a:lumMod val="20000"/>
              <a:lumOff val="80000"/>
            </a:schemeClr>
          </a:solidFill>
          <a:ln w="19050">
            <a:solidFill>
              <a:srgbClr val="D857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94F5B8F-4F10-2578-5E41-273DE69711A2}"/>
              </a:ext>
            </a:extLst>
          </p:cNvPr>
          <p:cNvSpPr/>
          <p:nvPr/>
        </p:nvSpPr>
        <p:spPr>
          <a:xfrm>
            <a:off x="8579898" y="2161615"/>
            <a:ext cx="326571" cy="391885"/>
          </a:xfrm>
          <a:prstGeom prst="rect">
            <a:avLst/>
          </a:prstGeom>
          <a:solidFill>
            <a:schemeClr val="accent1">
              <a:lumMod val="20000"/>
              <a:lumOff val="80000"/>
            </a:schemeClr>
          </a:solidFill>
          <a:ln w="19050">
            <a:solidFill>
              <a:srgbClr val="D857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176B669-9CC8-C559-5E62-51386012D3EB}"/>
              </a:ext>
            </a:extLst>
          </p:cNvPr>
          <p:cNvSpPr/>
          <p:nvPr/>
        </p:nvSpPr>
        <p:spPr>
          <a:xfrm>
            <a:off x="7185653" y="2645052"/>
            <a:ext cx="326571" cy="391885"/>
          </a:xfrm>
          <a:prstGeom prst="rect">
            <a:avLst/>
          </a:prstGeom>
          <a:solidFill>
            <a:schemeClr val="accent1">
              <a:lumMod val="20000"/>
              <a:lumOff val="80000"/>
            </a:schemeClr>
          </a:solidFill>
          <a:ln w="19050">
            <a:solidFill>
              <a:srgbClr val="D857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E85C729E-F897-0AB5-CE7A-773563FA37FF}"/>
              </a:ext>
            </a:extLst>
          </p:cNvPr>
          <p:cNvSpPr/>
          <p:nvPr/>
        </p:nvSpPr>
        <p:spPr>
          <a:xfrm>
            <a:off x="6914386" y="3469220"/>
            <a:ext cx="326571" cy="391885"/>
          </a:xfrm>
          <a:prstGeom prst="rect">
            <a:avLst/>
          </a:prstGeom>
          <a:solidFill>
            <a:schemeClr val="accent1">
              <a:lumMod val="20000"/>
              <a:lumOff val="80000"/>
            </a:schemeClr>
          </a:solidFill>
          <a:ln w="19050">
            <a:solidFill>
              <a:srgbClr val="D857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581F33C-7312-573C-C6E8-B583EB7EE989}"/>
              </a:ext>
            </a:extLst>
          </p:cNvPr>
          <p:cNvSpPr/>
          <p:nvPr/>
        </p:nvSpPr>
        <p:spPr>
          <a:xfrm>
            <a:off x="7348938" y="3931544"/>
            <a:ext cx="326571" cy="391885"/>
          </a:xfrm>
          <a:prstGeom prst="rect">
            <a:avLst/>
          </a:prstGeom>
          <a:solidFill>
            <a:schemeClr val="accent1">
              <a:lumMod val="20000"/>
              <a:lumOff val="80000"/>
            </a:schemeClr>
          </a:solidFill>
          <a:ln w="19050">
            <a:solidFill>
              <a:srgbClr val="D857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1927E8A7-C674-6353-69EB-05E9B09151D2}"/>
              </a:ext>
            </a:extLst>
          </p:cNvPr>
          <p:cNvPicPr>
            <a:picLocks noChangeAspect="1"/>
          </p:cNvPicPr>
          <p:nvPr/>
        </p:nvPicPr>
        <p:blipFill>
          <a:blip r:embed="rId2"/>
          <a:stretch>
            <a:fillRect/>
          </a:stretch>
        </p:blipFill>
        <p:spPr>
          <a:xfrm>
            <a:off x="152365" y="540792"/>
            <a:ext cx="10864014" cy="1816765"/>
          </a:xfrm>
          <a:prstGeom prst="rect">
            <a:avLst/>
          </a:prstGeom>
        </p:spPr>
      </p:pic>
    </p:spTree>
    <p:extLst>
      <p:ext uri="{BB962C8B-B14F-4D97-AF65-F5344CB8AC3E}">
        <p14:creationId xmlns:p14="http://schemas.microsoft.com/office/powerpoint/2010/main" val="23582604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ppt_x"/>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ppt_x"/>
                                          </p:val>
                                        </p:tav>
                                        <p:tav tm="100000">
                                          <p:val>
                                            <p:strVal val="#ppt_x"/>
                                          </p:val>
                                        </p:tav>
                                      </p:tavLst>
                                    </p:anim>
                                    <p:anim calcmode="lin" valueType="num">
                                      <p:cBhvr additive="base">
                                        <p:cTn id="33" dur="500" fill="hold"/>
                                        <p:tgtEl>
                                          <p:spTgt spid="20"/>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ppt_x"/>
                                          </p:val>
                                        </p:tav>
                                        <p:tav tm="100000">
                                          <p:val>
                                            <p:strVal val="#ppt_x"/>
                                          </p:val>
                                        </p:tav>
                                      </p:tavLst>
                                    </p:anim>
                                    <p:anim calcmode="lin" valueType="num">
                                      <p:cBhvr additive="base">
                                        <p:cTn id="37" dur="500" fill="hold"/>
                                        <p:tgtEl>
                                          <p:spTgt spid="2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fill="hold"/>
                                        <p:tgtEl>
                                          <p:spTgt spid="24"/>
                                        </p:tgtEl>
                                        <p:attrNameLst>
                                          <p:attrName>ppt_x</p:attrName>
                                        </p:attrNameLst>
                                      </p:cBhvr>
                                      <p:tavLst>
                                        <p:tav tm="0">
                                          <p:val>
                                            <p:strVal val="#ppt_x"/>
                                          </p:val>
                                        </p:tav>
                                        <p:tav tm="100000">
                                          <p:val>
                                            <p:strVal val="#ppt_x"/>
                                          </p:val>
                                        </p:tav>
                                      </p:tavLst>
                                    </p:anim>
                                    <p:anim calcmode="lin" valueType="num">
                                      <p:cBhvr additive="base">
                                        <p:cTn id="41" dur="500" fill="hold"/>
                                        <p:tgtEl>
                                          <p:spTgt spid="24"/>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fill="hold"/>
                                        <p:tgtEl>
                                          <p:spTgt spid="26"/>
                                        </p:tgtEl>
                                        <p:attrNameLst>
                                          <p:attrName>ppt_x</p:attrName>
                                        </p:attrNameLst>
                                      </p:cBhvr>
                                      <p:tavLst>
                                        <p:tav tm="0">
                                          <p:val>
                                            <p:strVal val="#ppt_x"/>
                                          </p:val>
                                        </p:tav>
                                        <p:tav tm="100000">
                                          <p:val>
                                            <p:strVal val="#ppt_x"/>
                                          </p:val>
                                        </p:tav>
                                      </p:tavLst>
                                    </p:anim>
                                    <p:anim calcmode="lin" valueType="num">
                                      <p:cBhvr additive="base">
                                        <p:cTn id="45" dur="500" fill="hold"/>
                                        <p:tgtEl>
                                          <p:spTgt spid="26"/>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ppt_x"/>
                                          </p:val>
                                        </p:tav>
                                        <p:tav tm="100000">
                                          <p:val>
                                            <p:strVal val="#ppt_x"/>
                                          </p:val>
                                        </p:tav>
                                      </p:tavLst>
                                    </p:anim>
                                    <p:anim calcmode="lin" valueType="num">
                                      <p:cBhvr additive="base">
                                        <p:cTn id="49" dur="500" fill="hold"/>
                                        <p:tgtEl>
                                          <p:spTgt spid="28"/>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ppt_x"/>
                                          </p:val>
                                        </p:tav>
                                        <p:tav tm="100000">
                                          <p:val>
                                            <p:strVal val="#ppt_x"/>
                                          </p:val>
                                        </p:tav>
                                      </p:tavLst>
                                    </p:anim>
                                    <p:anim calcmode="lin" valueType="num">
                                      <p:cBhvr additive="base">
                                        <p:cTn id="53" dur="500" fill="hold"/>
                                        <p:tgtEl>
                                          <p:spTgt spid="30"/>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500" fill="hold"/>
                                        <p:tgtEl>
                                          <p:spTgt spid="32"/>
                                        </p:tgtEl>
                                        <p:attrNameLst>
                                          <p:attrName>ppt_x</p:attrName>
                                        </p:attrNameLst>
                                      </p:cBhvr>
                                      <p:tavLst>
                                        <p:tav tm="0">
                                          <p:val>
                                            <p:strVal val="#ppt_x"/>
                                          </p:val>
                                        </p:tav>
                                        <p:tav tm="100000">
                                          <p:val>
                                            <p:strVal val="#ppt_x"/>
                                          </p:val>
                                        </p:tav>
                                      </p:tavLst>
                                    </p:anim>
                                    <p:anim calcmode="lin" valueType="num">
                                      <p:cBhvr additive="base">
                                        <p:cTn id="57" dur="500" fill="hold"/>
                                        <p:tgtEl>
                                          <p:spTgt spid="32"/>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500" fill="hold"/>
                                        <p:tgtEl>
                                          <p:spTgt spid="14"/>
                                        </p:tgtEl>
                                        <p:attrNameLst>
                                          <p:attrName>ppt_x</p:attrName>
                                        </p:attrNameLst>
                                      </p:cBhvr>
                                      <p:tavLst>
                                        <p:tav tm="0">
                                          <p:val>
                                            <p:strVal val="#ppt_x"/>
                                          </p:val>
                                        </p:tav>
                                        <p:tav tm="100000">
                                          <p:val>
                                            <p:strVal val="#ppt_x"/>
                                          </p:val>
                                        </p:tav>
                                      </p:tavLst>
                                    </p:anim>
                                    <p:anim calcmode="lin" valueType="num">
                                      <p:cBhvr additive="base">
                                        <p:cTn id="61" dur="500" fill="hold"/>
                                        <p:tgtEl>
                                          <p:spTgt spid="14"/>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additive="base">
                                        <p:cTn id="64" dur="500" fill="hold"/>
                                        <p:tgtEl>
                                          <p:spTgt spid="34"/>
                                        </p:tgtEl>
                                        <p:attrNameLst>
                                          <p:attrName>ppt_x</p:attrName>
                                        </p:attrNameLst>
                                      </p:cBhvr>
                                      <p:tavLst>
                                        <p:tav tm="0">
                                          <p:val>
                                            <p:strVal val="#ppt_x"/>
                                          </p:val>
                                        </p:tav>
                                        <p:tav tm="100000">
                                          <p:val>
                                            <p:strVal val="#ppt_x"/>
                                          </p:val>
                                        </p:tav>
                                      </p:tavLst>
                                    </p:anim>
                                    <p:anim calcmode="lin" valueType="num">
                                      <p:cBhvr additive="base">
                                        <p:cTn id="65" dur="500" fill="hold"/>
                                        <p:tgtEl>
                                          <p:spTgt spid="34"/>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500" fill="hold"/>
                                        <p:tgtEl>
                                          <p:spTgt spid="36"/>
                                        </p:tgtEl>
                                        <p:attrNameLst>
                                          <p:attrName>ppt_x</p:attrName>
                                        </p:attrNameLst>
                                      </p:cBhvr>
                                      <p:tavLst>
                                        <p:tav tm="0">
                                          <p:val>
                                            <p:strVal val="#ppt_x"/>
                                          </p:val>
                                        </p:tav>
                                        <p:tav tm="100000">
                                          <p:val>
                                            <p:strVal val="#ppt_x"/>
                                          </p:val>
                                        </p:tav>
                                      </p:tavLst>
                                    </p:anim>
                                    <p:anim calcmode="lin" valueType="num">
                                      <p:cBhvr additive="base">
                                        <p:cTn id="69" dur="500" fill="hold"/>
                                        <p:tgtEl>
                                          <p:spTgt spid="36"/>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37"/>
                                        </p:tgtEl>
                                        <p:attrNameLst>
                                          <p:attrName>style.visibility</p:attrName>
                                        </p:attrNameLst>
                                      </p:cBhvr>
                                      <p:to>
                                        <p:strVal val="visible"/>
                                      </p:to>
                                    </p:set>
                                    <p:anim calcmode="lin" valueType="num">
                                      <p:cBhvr additive="base">
                                        <p:cTn id="72" dur="500" fill="hold"/>
                                        <p:tgtEl>
                                          <p:spTgt spid="37"/>
                                        </p:tgtEl>
                                        <p:attrNameLst>
                                          <p:attrName>ppt_x</p:attrName>
                                        </p:attrNameLst>
                                      </p:cBhvr>
                                      <p:tavLst>
                                        <p:tav tm="0">
                                          <p:val>
                                            <p:strVal val="#ppt_x"/>
                                          </p:val>
                                        </p:tav>
                                        <p:tav tm="100000">
                                          <p:val>
                                            <p:strVal val="#ppt_x"/>
                                          </p:val>
                                        </p:tav>
                                      </p:tavLst>
                                    </p:anim>
                                    <p:anim calcmode="lin" valueType="num">
                                      <p:cBhvr additive="base">
                                        <p:cTn id="73" dur="500" fill="hold"/>
                                        <p:tgtEl>
                                          <p:spTgt spid="37"/>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39"/>
                                        </p:tgtEl>
                                        <p:attrNameLst>
                                          <p:attrName>style.visibility</p:attrName>
                                        </p:attrNameLst>
                                      </p:cBhvr>
                                      <p:to>
                                        <p:strVal val="visible"/>
                                      </p:to>
                                    </p:set>
                                    <p:anim calcmode="lin" valueType="num">
                                      <p:cBhvr additive="base">
                                        <p:cTn id="76" dur="500" fill="hold"/>
                                        <p:tgtEl>
                                          <p:spTgt spid="39"/>
                                        </p:tgtEl>
                                        <p:attrNameLst>
                                          <p:attrName>ppt_x</p:attrName>
                                        </p:attrNameLst>
                                      </p:cBhvr>
                                      <p:tavLst>
                                        <p:tav tm="0">
                                          <p:val>
                                            <p:strVal val="#ppt_x"/>
                                          </p:val>
                                        </p:tav>
                                        <p:tav tm="100000">
                                          <p:val>
                                            <p:strVal val="#ppt_x"/>
                                          </p:val>
                                        </p:tav>
                                      </p:tavLst>
                                    </p:anim>
                                    <p:anim calcmode="lin" valueType="num">
                                      <p:cBhvr additive="base">
                                        <p:cTn id="77" dur="500" fill="hold"/>
                                        <p:tgtEl>
                                          <p:spTgt spid="39"/>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40"/>
                                        </p:tgtEl>
                                        <p:attrNameLst>
                                          <p:attrName>style.visibility</p:attrName>
                                        </p:attrNameLst>
                                      </p:cBhvr>
                                      <p:to>
                                        <p:strVal val="visible"/>
                                      </p:to>
                                    </p:set>
                                    <p:anim calcmode="lin" valueType="num">
                                      <p:cBhvr additive="base">
                                        <p:cTn id="80" dur="500" fill="hold"/>
                                        <p:tgtEl>
                                          <p:spTgt spid="40"/>
                                        </p:tgtEl>
                                        <p:attrNameLst>
                                          <p:attrName>ppt_x</p:attrName>
                                        </p:attrNameLst>
                                      </p:cBhvr>
                                      <p:tavLst>
                                        <p:tav tm="0">
                                          <p:val>
                                            <p:strVal val="#ppt_x"/>
                                          </p:val>
                                        </p:tav>
                                        <p:tav tm="100000">
                                          <p:val>
                                            <p:strVal val="#ppt_x"/>
                                          </p:val>
                                        </p:tav>
                                      </p:tavLst>
                                    </p:anim>
                                    <p:anim calcmode="lin" valueType="num">
                                      <p:cBhvr additive="base">
                                        <p:cTn id="81" dur="500" fill="hold"/>
                                        <p:tgtEl>
                                          <p:spTgt spid="40"/>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41"/>
                                        </p:tgtEl>
                                        <p:attrNameLst>
                                          <p:attrName>style.visibility</p:attrName>
                                        </p:attrNameLst>
                                      </p:cBhvr>
                                      <p:to>
                                        <p:strVal val="visible"/>
                                      </p:to>
                                    </p:set>
                                    <p:anim calcmode="lin" valueType="num">
                                      <p:cBhvr additive="base">
                                        <p:cTn id="84" dur="500" fill="hold"/>
                                        <p:tgtEl>
                                          <p:spTgt spid="41"/>
                                        </p:tgtEl>
                                        <p:attrNameLst>
                                          <p:attrName>ppt_x</p:attrName>
                                        </p:attrNameLst>
                                      </p:cBhvr>
                                      <p:tavLst>
                                        <p:tav tm="0">
                                          <p:val>
                                            <p:strVal val="#ppt_x"/>
                                          </p:val>
                                        </p:tav>
                                        <p:tav tm="100000">
                                          <p:val>
                                            <p:strVal val="#ppt_x"/>
                                          </p:val>
                                        </p:tav>
                                      </p:tavLst>
                                    </p:anim>
                                    <p:anim calcmode="lin" valueType="num">
                                      <p:cBhvr additive="base">
                                        <p:cTn id="85" dur="500" fill="hold"/>
                                        <p:tgtEl>
                                          <p:spTgt spid="41"/>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 calcmode="lin" valueType="num">
                                      <p:cBhvr additive="base">
                                        <p:cTn id="88" dur="500" fill="hold"/>
                                        <p:tgtEl>
                                          <p:spTgt spid="42"/>
                                        </p:tgtEl>
                                        <p:attrNameLst>
                                          <p:attrName>ppt_x</p:attrName>
                                        </p:attrNameLst>
                                      </p:cBhvr>
                                      <p:tavLst>
                                        <p:tav tm="0">
                                          <p:val>
                                            <p:strVal val="#ppt_x"/>
                                          </p:val>
                                        </p:tav>
                                        <p:tav tm="100000">
                                          <p:val>
                                            <p:strVal val="#ppt_x"/>
                                          </p:val>
                                        </p:tav>
                                      </p:tavLst>
                                    </p:anim>
                                    <p:anim calcmode="lin" valueType="num">
                                      <p:cBhvr additive="base">
                                        <p:cTn id="89"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16" presetClass="exit" presetSubtype="21" fill="hold" grpId="1" nodeType="clickEffect">
                                  <p:stCondLst>
                                    <p:cond delay="0"/>
                                  </p:stCondLst>
                                  <p:childTnLst>
                                    <p:animEffect transition="out" filter="barn(inVertical)">
                                      <p:cBhvr>
                                        <p:cTn id="93" dur="500"/>
                                        <p:tgtEl>
                                          <p:spTgt spid="32"/>
                                        </p:tgtEl>
                                      </p:cBhvr>
                                    </p:animEffect>
                                    <p:set>
                                      <p:cBhvr>
                                        <p:cTn id="94" dur="1" fill="hold">
                                          <p:stCondLst>
                                            <p:cond delay="499"/>
                                          </p:stCondLst>
                                        </p:cTn>
                                        <p:tgtEl>
                                          <p:spTgt spid="32"/>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6" presetClass="exit" presetSubtype="21" fill="hold" grpId="1" nodeType="clickEffect">
                                  <p:stCondLst>
                                    <p:cond delay="0"/>
                                  </p:stCondLst>
                                  <p:childTnLst>
                                    <p:animEffect transition="out" filter="barn(inVertical)">
                                      <p:cBhvr>
                                        <p:cTn id="98" dur="500"/>
                                        <p:tgtEl>
                                          <p:spTgt spid="14"/>
                                        </p:tgtEl>
                                      </p:cBhvr>
                                    </p:animEffect>
                                    <p:set>
                                      <p:cBhvr>
                                        <p:cTn id="99" dur="1" fill="hold">
                                          <p:stCondLst>
                                            <p:cond delay="499"/>
                                          </p:stCondLst>
                                        </p:cTn>
                                        <p:tgtEl>
                                          <p:spTgt spid="14"/>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6" presetClass="exit" presetSubtype="21" fill="hold" grpId="1" nodeType="clickEffect">
                                  <p:stCondLst>
                                    <p:cond delay="0"/>
                                  </p:stCondLst>
                                  <p:childTnLst>
                                    <p:animEffect transition="out" filter="barn(inVertical)">
                                      <p:cBhvr>
                                        <p:cTn id="103" dur="500"/>
                                        <p:tgtEl>
                                          <p:spTgt spid="34"/>
                                        </p:tgtEl>
                                      </p:cBhvr>
                                    </p:animEffect>
                                    <p:set>
                                      <p:cBhvr>
                                        <p:cTn id="104" dur="1" fill="hold">
                                          <p:stCondLst>
                                            <p:cond delay="499"/>
                                          </p:stCondLst>
                                        </p:cTn>
                                        <p:tgtEl>
                                          <p:spTgt spid="34"/>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6" presetClass="exit" presetSubtype="21" fill="hold" grpId="1" nodeType="clickEffect">
                                  <p:stCondLst>
                                    <p:cond delay="0"/>
                                  </p:stCondLst>
                                  <p:childTnLst>
                                    <p:animEffect transition="out" filter="barn(inVertical)">
                                      <p:cBhvr>
                                        <p:cTn id="108" dur="500"/>
                                        <p:tgtEl>
                                          <p:spTgt spid="36"/>
                                        </p:tgtEl>
                                      </p:cBhvr>
                                    </p:animEffect>
                                    <p:set>
                                      <p:cBhvr>
                                        <p:cTn id="109" dur="1" fill="hold">
                                          <p:stCondLst>
                                            <p:cond delay="499"/>
                                          </p:stCondLst>
                                        </p:cTn>
                                        <p:tgtEl>
                                          <p:spTgt spid="36"/>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16" presetClass="exit" presetSubtype="21" fill="hold" grpId="1" nodeType="clickEffect">
                                  <p:stCondLst>
                                    <p:cond delay="0"/>
                                  </p:stCondLst>
                                  <p:childTnLst>
                                    <p:animEffect transition="out" filter="barn(inVertical)">
                                      <p:cBhvr>
                                        <p:cTn id="113" dur="500"/>
                                        <p:tgtEl>
                                          <p:spTgt spid="37"/>
                                        </p:tgtEl>
                                      </p:cBhvr>
                                    </p:animEffect>
                                    <p:set>
                                      <p:cBhvr>
                                        <p:cTn id="114" dur="1" fill="hold">
                                          <p:stCondLst>
                                            <p:cond delay="499"/>
                                          </p:stCondLst>
                                        </p:cTn>
                                        <p:tgtEl>
                                          <p:spTgt spid="37"/>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6" presetClass="exit" presetSubtype="21" fill="hold" grpId="1" nodeType="clickEffect">
                                  <p:stCondLst>
                                    <p:cond delay="0"/>
                                  </p:stCondLst>
                                  <p:childTnLst>
                                    <p:animEffect transition="out" filter="barn(inVertical)">
                                      <p:cBhvr>
                                        <p:cTn id="118" dur="500"/>
                                        <p:tgtEl>
                                          <p:spTgt spid="39"/>
                                        </p:tgtEl>
                                      </p:cBhvr>
                                    </p:animEffect>
                                    <p:set>
                                      <p:cBhvr>
                                        <p:cTn id="119" dur="1" fill="hold">
                                          <p:stCondLst>
                                            <p:cond delay="499"/>
                                          </p:stCondLst>
                                        </p:cTn>
                                        <p:tgtEl>
                                          <p:spTgt spid="39"/>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16" presetClass="exit" presetSubtype="21" fill="hold" grpId="1" nodeType="clickEffect">
                                  <p:stCondLst>
                                    <p:cond delay="0"/>
                                  </p:stCondLst>
                                  <p:childTnLst>
                                    <p:animEffect transition="out" filter="barn(inVertical)">
                                      <p:cBhvr>
                                        <p:cTn id="123" dur="500"/>
                                        <p:tgtEl>
                                          <p:spTgt spid="40"/>
                                        </p:tgtEl>
                                      </p:cBhvr>
                                    </p:animEffect>
                                    <p:set>
                                      <p:cBhvr>
                                        <p:cTn id="124" dur="1" fill="hold">
                                          <p:stCondLst>
                                            <p:cond delay="499"/>
                                          </p:stCondLst>
                                        </p:cTn>
                                        <p:tgtEl>
                                          <p:spTgt spid="40"/>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16" presetClass="exit" presetSubtype="21" fill="hold" grpId="1" nodeType="clickEffect">
                                  <p:stCondLst>
                                    <p:cond delay="0"/>
                                  </p:stCondLst>
                                  <p:childTnLst>
                                    <p:animEffect transition="out" filter="barn(inVertical)">
                                      <p:cBhvr>
                                        <p:cTn id="128" dur="500"/>
                                        <p:tgtEl>
                                          <p:spTgt spid="41"/>
                                        </p:tgtEl>
                                      </p:cBhvr>
                                    </p:animEffect>
                                    <p:set>
                                      <p:cBhvr>
                                        <p:cTn id="129" dur="1" fill="hold">
                                          <p:stCondLst>
                                            <p:cond delay="499"/>
                                          </p:stCondLst>
                                        </p:cTn>
                                        <p:tgtEl>
                                          <p:spTgt spid="41"/>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16" presetClass="exit" presetSubtype="21" fill="hold" grpId="1" nodeType="clickEffect">
                                  <p:stCondLst>
                                    <p:cond delay="0"/>
                                  </p:stCondLst>
                                  <p:childTnLst>
                                    <p:animEffect transition="out" filter="barn(inVertical)">
                                      <p:cBhvr>
                                        <p:cTn id="133" dur="500"/>
                                        <p:tgtEl>
                                          <p:spTgt spid="42"/>
                                        </p:tgtEl>
                                      </p:cBhvr>
                                    </p:animEffect>
                                    <p:set>
                                      <p:cBhvr>
                                        <p:cTn id="134" dur="1" fill="hold">
                                          <p:stCondLst>
                                            <p:cond delay="4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animBg="1"/>
      <p:bldP spid="16" grpId="0" animBg="1"/>
      <p:bldP spid="18" grpId="0" animBg="1"/>
      <p:bldP spid="20" grpId="0" animBg="1"/>
      <p:bldP spid="22" grpId="0" animBg="1"/>
      <p:bldP spid="24" grpId="0" animBg="1"/>
      <p:bldP spid="26" grpId="0" animBg="1"/>
      <p:bldP spid="28" grpId="0" animBg="1"/>
      <p:bldP spid="30" grpId="0" animBg="1"/>
      <p:bldP spid="32" grpId="0" animBg="1"/>
      <p:bldP spid="32" grpId="1" animBg="1"/>
      <p:bldP spid="14" grpId="0" animBg="1"/>
      <p:bldP spid="14" grpId="1" animBg="1"/>
      <p:bldP spid="34" grpId="0" animBg="1"/>
      <p:bldP spid="34" grpId="1" animBg="1"/>
      <p:bldP spid="36" grpId="0" animBg="1"/>
      <p:bldP spid="36" grpId="1" animBg="1"/>
      <p:bldP spid="37" grpId="0" animBg="1"/>
      <p:bldP spid="37" grpId="1" animBg="1"/>
      <p:bldP spid="39" grpId="0" animBg="1"/>
      <p:bldP spid="39" grpId="1" animBg="1"/>
      <p:bldP spid="40" grpId="0" animBg="1"/>
      <p:bldP spid="40" grpId="1" animBg="1"/>
      <p:bldP spid="41" grpId="0" animBg="1"/>
      <p:bldP spid="41" grpId="1" animBg="1"/>
      <p:bldP spid="42" grpId="0" animBg="1"/>
      <p:bldP spid="4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CA20FCF-2A5C-FA17-F87F-7EB67BE15ED6}"/>
              </a:ext>
            </a:extLst>
          </p:cNvPr>
          <p:cNvSpPr txBox="1"/>
          <p:nvPr/>
        </p:nvSpPr>
        <p:spPr>
          <a:xfrm>
            <a:off x="1188455" y="2653147"/>
            <a:ext cx="9571031" cy="2862322"/>
          </a:xfrm>
          <a:prstGeom prst="rect">
            <a:avLst/>
          </a:prstGeom>
          <a:noFill/>
        </p:spPr>
        <p:txBody>
          <a:bodyPr wrap="square">
            <a:spAutoFit/>
          </a:bodyPr>
          <a:lstStyle/>
          <a:p>
            <a:pPr algn="just"/>
            <a:r>
              <a:rPr lang="en-US" sz="3600" b="0" i="0" dirty="0">
                <a:solidFill>
                  <a:srgbClr val="333333"/>
                </a:solidFill>
                <a:effectLst/>
                <a:latin typeface="Cambria" panose="02040503050406030204" pitchFamily="18" charset="0"/>
              </a:rPr>
              <a:t>       </a:t>
            </a:r>
            <a:r>
              <a:rPr lang="vi-VN" sz="3600" b="0" i="0" dirty="0">
                <a:solidFill>
                  <a:srgbClr val="333333"/>
                </a:solidFill>
                <a:effectLst/>
                <a:latin typeface="Cambria" panose="02040503050406030204" pitchFamily="18" charset="0"/>
              </a:rPr>
              <a:t>Đêm đã về khuya, cảnh vật</a:t>
            </a:r>
            <a:r>
              <a:rPr lang="en-US" sz="3600" b="0" i="0" dirty="0">
                <a:solidFill>
                  <a:srgbClr val="333333"/>
                </a:solidFill>
                <a:effectLst/>
                <a:latin typeface="Cambria" panose="02040503050406030204" pitchFamily="18" charset="0"/>
              </a:rPr>
              <a:t> </a:t>
            </a:r>
            <a:r>
              <a:rPr lang="vi-VN" sz="3600" b="0" i="0" dirty="0">
                <a:solidFill>
                  <a:srgbClr val="333333"/>
                </a:solidFill>
                <a:effectLst/>
                <a:latin typeface="Cambria" panose="02040503050406030204" pitchFamily="18" charset="0"/>
              </a:rPr>
              <a:t> </a:t>
            </a:r>
            <a:r>
              <a:rPr lang="vi-VN" sz="3600" b="1" i="1" dirty="0">
                <a:solidFill>
                  <a:srgbClr val="D8573B"/>
                </a:solidFill>
                <a:effectLst/>
                <a:latin typeface="Cambria" panose="02040503050406030204" pitchFamily="18" charset="0"/>
              </a:rPr>
              <a:t>vắng</a:t>
            </a:r>
            <a:r>
              <a:rPr lang="vi-VN" sz="3600" b="0" i="0" dirty="0">
                <a:solidFill>
                  <a:srgbClr val="333333"/>
                </a:solidFill>
                <a:effectLst/>
                <a:latin typeface="Cambria" panose="02040503050406030204" pitchFamily="18" charset="0"/>
              </a:rPr>
              <a:t> </a:t>
            </a:r>
            <a:r>
              <a:rPr lang="en-US" sz="3600" b="0" i="0" dirty="0">
                <a:solidFill>
                  <a:srgbClr val="333333"/>
                </a:solidFill>
                <a:effectLst/>
                <a:latin typeface="Cambria" panose="02040503050406030204" pitchFamily="18" charset="0"/>
              </a:rPr>
              <a:t> </a:t>
            </a:r>
            <a:r>
              <a:rPr lang="vi-VN" sz="3600" b="0" i="0" dirty="0">
                <a:solidFill>
                  <a:srgbClr val="333333"/>
                </a:solidFill>
                <a:effectLst/>
                <a:latin typeface="Cambria" panose="02040503050406030204" pitchFamily="18" charset="0"/>
              </a:rPr>
              <a:t>vẻ, yên tĩnh.</a:t>
            </a:r>
            <a:r>
              <a:rPr lang="en-US" sz="3600" b="0" i="0" dirty="0">
                <a:solidFill>
                  <a:srgbClr val="333333"/>
                </a:solidFill>
                <a:effectLst/>
                <a:latin typeface="Cambria" panose="02040503050406030204" pitchFamily="18" charset="0"/>
              </a:rPr>
              <a:t> </a:t>
            </a:r>
            <a:r>
              <a:rPr lang="vi-VN" sz="3600" b="0" i="0" dirty="0">
                <a:solidFill>
                  <a:srgbClr val="333333"/>
                </a:solidFill>
                <a:effectLst/>
                <a:latin typeface="Cambria" panose="02040503050406030204" pitchFamily="18" charset="0"/>
              </a:rPr>
              <a:t>Mặt </a:t>
            </a:r>
            <a:r>
              <a:rPr lang="vi-VN" sz="3600" b="1" i="1" dirty="0">
                <a:solidFill>
                  <a:srgbClr val="D8573B"/>
                </a:solidFill>
                <a:effectLst/>
                <a:latin typeface="Cambria" panose="02040503050406030204" pitchFamily="18" charset="0"/>
              </a:rPr>
              <a:t>trăng</a:t>
            </a:r>
            <a:r>
              <a:rPr lang="vi-VN" sz="3600" b="0" i="0" dirty="0">
                <a:solidFill>
                  <a:srgbClr val="333333"/>
                </a:solidFill>
                <a:effectLst/>
                <a:latin typeface="Cambria" panose="02040503050406030204" pitchFamily="18" charset="0"/>
              </a:rPr>
              <a:t> đã lên cao, tròn vành vạnh</a:t>
            </a:r>
            <a:r>
              <a:rPr lang="en-US" sz="3600" dirty="0">
                <a:solidFill>
                  <a:srgbClr val="333333"/>
                </a:solidFill>
                <a:latin typeface="Cambria" panose="02040503050406030204" pitchFamily="18" charset="0"/>
              </a:rPr>
              <a:t>. </a:t>
            </a:r>
            <a:r>
              <a:rPr lang="vi-VN" sz="3600" b="0" i="0" dirty="0">
                <a:solidFill>
                  <a:srgbClr val="333333"/>
                </a:solidFill>
                <a:effectLst/>
                <a:latin typeface="Cambria" panose="02040503050406030204" pitchFamily="18" charset="0"/>
              </a:rPr>
              <a:t>Ánh </a:t>
            </a:r>
            <a:r>
              <a:rPr lang="vi-VN" sz="3600" b="1" i="1" dirty="0">
                <a:solidFill>
                  <a:srgbClr val="D8573B"/>
                </a:solidFill>
                <a:effectLst/>
                <a:latin typeface="Cambria" panose="02040503050406030204" pitchFamily="18" charset="0"/>
              </a:rPr>
              <a:t>trăng</a:t>
            </a:r>
            <a:r>
              <a:rPr lang="vi-VN" sz="3600" b="0" i="0" dirty="0">
                <a:solidFill>
                  <a:srgbClr val="333333"/>
                </a:solidFill>
                <a:effectLst/>
                <a:latin typeface="Cambria" panose="02040503050406030204" pitchFamily="18" charset="0"/>
              </a:rPr>
              <a:t> sáng</a:t>
            </a:r>
            <a:r>
              <a:rPr lang="vi-VN" sz="3600" b="1" i="1" dirty="0">
                <a:solidFill>
                  <a:srgbClr val="FF0000"/>
                </a:solidFill>
                <a:effectLst/>
                <a:latin typeface="Cambria" panose="02040503050406030204" pitchFamily="18" charset="0"/>
              </a:rPr>
              <a:t> </a:t>
            </a:r>
            <a:r>
              <a:rPr lang="vi-VN" sz="3600" b="1" i="1" dirty="0">
                <a:solidFill>
                  <a:srgbClr val="D8573B"/>
                </a:solidFill>
                <a:effectLst/>
                <a:latin typeface="Cambria" panose="02040503050406030204" pitchFamily="18" charset="0"/>
              </a:rPr>
              <a:t>vằng</a:t>
            </a:r>
            <a:r>
              <a:rPr lang="vi-VN" sz="3600" b="0" i="0" dirty="0">
                <a:solidFill>
                  <a:srgbClr val="333333"/>
                </a:solidFill>
                <a:effectLst/>
                <a:latin typeface="Cambria" panose="02040503050406030204" pitchFamily="18" charset="0"/>
              </a:rPr>
              <a:t> vặc, chiếu xuống mặt hồ. Những gợn sóng lăn </a:t>
            </a:r>
            <a:r>
              <a:rPr lang="vi-VN" sz="3600" b="1" i="1" dirty="0">
                <a:solidFill>
                  <a:srgbClr val="D8573B"/>
                </a:solidFill>
                <a:effectLst/>
                <a:latin typeface="Cambria" panose="02040503050406030204" pitchFamily="18" charset="0"/>
              </a:rPr>
              <a:t>tăn</a:t>
            </a:r>
            <a:r>
              <a:rPr lang="vi-VN" sz="3600" b="0" i="0" dirty="0">
                <a:solidFill>
                  <a:srgbClr val="333333"/>
                </a:solidFill>
                <a:effectLst/>
                <a:latin typeface="Cambria" panose="02040503050406030204" pitchFamily="18" charset="0"/>
              </a:rPr>
              <a:t> phản chiếu ánh sáng lóng lánh như ánh bạc.</a:t>
            </a:r>
          </a:p>
        </p:txBody>
      </p:sp>
      <p:sp>
        <p:nvSpPr>
          <p:cNvPr id="8" name="Rectangle 7">
            <a:extLst>
              <a:ext uri="{FF2B5EF4-FFF2-40B4-BE49-F238E27FC236}">
                <a16:creationId xmlns:a16="http://schemas.microsoft.com/office/drawing/2014/main" id="{D2B65339-58BB-3916-1D89-0573468DA158}"/>
              </a:ext>
            </a:extLst>
          </p:cNvPr>
          <p:cNvSpPr/>
          <p:nvPr/>
        </p:nvSpPr>
        <p:spPr>
          <a:xfrm>
            <a:off x="7816742" y="2733786"/>
            <a:ext cx="1188712" cy="554360"/>
          </a:xfrm>
          <a:prstGeom prst="rect">
            <a:avLst/>
          </a:prstGeom>
          <a:solidFill>
            <a:schemeClr val="accent1">
              <a:lumMod val="20000"/>
              <a:lumOff val="80000"/>
            </a:schemeClr>
          </a:solidFill>
          <a:ln w="19050">
            <a:solidFill>
              <a:srgbClr val="D857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CC09015-5E30-175D-51E2-82FB61A9C96E}"/>
              </a:ext>
            </a:extLst>
          </p:cNvPr>
          <p:cNvSpPr/>
          <p:nvPr/>
        </p:nvSpPr>
        <p:spPr>
          <a:xfrm>
            <a:off x="3397142" y="3288146"/>
            <a:ext cx="1188712" cy="510398"/>
          </a:xfrm>
          <a:prstGeom prst="rect">
            <a:avLst/>
          </a:prstGeom>
          <a:solidFill>
            <a:schemeClr val="accent1">
              <a:lumMod val="20000"/>
              <a:lumOff val="80000"/>
            </a:schemeClr>
          </a:solidFill>
          <a:ln w="19050">
            <a:solidFill>
              <a:srgbClr val="D857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ABEC465-B2A4-4663-E7F0-FACCE34D6E4C}"/>
              </a:ext>
            </a:extLst>
          </p:cNvPr>
          <p:cNvSpPr/>
          <p:nvPr/>
        </p:nvSpPr>
        <p:spPr>
          <a:xfrm>
            <a:off x="2208430" y="3829109"/>
            <a:ext cx="1188712" cy="510398"/>
          </a:xfrm>
          <a:prstGeom prst="rect">
            <a:avLst/>
          </a:prstGeom>
          <a:solidFill>
            <a:schemeClr val="accent1">
              <a:lumMod val="20000"/>
              <a:lumOff val="80000"/>
            </a:schemeClr>
          </a:solidFill>
          <a:ln w="19050">
            <a:solidFill>
              <a:srgbClr val="D857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CD6E784-43A5-414C-02E8-DDFA5C220C94}"/>
              </a:ext>
            </a:extLst>
          </p:cNvPr>
          <p:cNvSpPr/>
          <p:nvPr/>
        </p:nvSpPr>
        <p:spPr>
          <a:xfrm>
            <a:off x="4512903" y="3829109"/>
            <a:ext cx="1075096" cy="510398"/>
          </a:xfrm>
          <a:prstGeom prst="rect">
            <a:avLst/>
          </a:prstGeom>
          <a:solidFill>
            <a:schemeClr val="accent1">
              <a:lumMod val="20000"/>
              <a:lumOff val="80000"/>
            </a:schemeClr>
          </a:solidFill>
          <a:ln w="19050">
            <a:solidFill>
              <a:srgbClr val="D857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874EA07-F156-3887-37FF-D95DAF47D67A}"/>
              </a:ext>
            </a:extLst>
          </p:cNvPr>
          <p:cNvSpPr/>
          <p:nvPr/>
        </p:nvSpPr>
        <p:spPr>
          <a:xfrm>
            <a:off x="5585123" y="4417090"/>
            <a:ext cx="777694" cy="510398"/>
          </a:xfrm>
          <a:prstGeom prst="rect">
            <a:avLst/>
          </a:prstGeom>
          <a:solidFill>
            <a:schemeClr val="accent1">
              <a:lumMod val="20000"/>
              <a:lumOff val="80000"/>
            </a:schemeClr>
          </a:solidFill>
          <a:ln w="19050">
            <a:solidFill>
              <a:srgbClr val="D857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30B3AB7C-F205-51A2-590A-B68928664BA7}"/>
              </a:ext>
            </a:extLst>
          </p:cNvPr>
          <p:cNvSpPr/>
          <p:nvPr/>
        </p:nvSpPr>
        <p:spPr>
          <a:xfrm>
            <a:off x="877454" y="2653147"/>
            <a:ext cx="10035004" cy="2862322"/>
          </a:xfrm>
          <a:prstGeom prst="roundRect">
            <a:avLst/>
          </a:prstGeom>
          <a:noFill/>
          <a:ln w="38100">
            <a:solidFill>
              <a:srgbClr val="D857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3AF1F1C0-B408-AED3-B7AF-D124683C59BA}"/>
              </a:ext>
            </a:extLst>
          </p:cNvPr>
          <p:cNvPicPr>
            <a:picLocks noChangeAspect="1"/>
          </p:cNvPicPr>
          <p:nvPr/>
        </p:nvPicPr>
        <p:blipFill>
          <a:blip r:embed="rId2"/>
          <a:stretch>
            <a:fillRect/>
          </a:stretch>
        </p:blipFill>
        <p:spPr>
          <a:xfrm>
            <a:off x="840693" y="944243"/>
            <a:ext cx="10266554" cy="2066723"/>
          </a:xfrm>
          <a:prstGeom prst="rect">
            <a:avLst/>
          </a:prstGeom>
        </p:spPr>
      </p:pic>
    </p:spTree>
    <p:extLst>
      <p:ext uri="{BB962C8B-B14F-4D97-AF65-F5344CB8AC3E}">
        <p14:creationId xmlns:p14="http://schemas.microsoft.com/office/powerpoint/2010/main" val="14208262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grpId="1" nodeType="clickEffect">
                                  <p:stCondLst>
                                    <p:cond delay="0"/>
                                  </p:stCondLst>
                                  <p:childTnLst>
                                    <p:animEffect transition="out" filter="fade">
                                      <p:cBhvr>
                                        <p:cTn id="34" dur="1000"/>
                                        <p:tgtEl>
                                          <p:spTgt spid="8"/>
                                        </p:tgtEl>
                                      </p:cBhvr>
                                    </p:animEffect>
                                    <p:anim calcmode="lin" valueType="num">
                                      <p:cBhvr>
                                        <p:cTn id="35" dur="1000"/>
                                        <p:tgtEl>
                                          <p:spTgt spid="8"/>
                                        </p:tgtEl>
                                        <p:attrNameLst>
                                          <p:attrName>ppt_x</p:attrName>
                                        </p:attrNameLst>
                                      </p:cBhvr>
                                      <p:tavLst>
                                        <p:tav tm="0">
                                          <p:val>
                                            <p:strVal val="ppt_x"/>
                                          </p:val>
                                        </p:tav>
                                        <p:tav tm="100000">
                                          <p:val>
                                            <p:strVal val="ppt_x"/>
                                          </p:val>
                                        </p:tav>
                                      </p:tavLst>
                                    </p:anim>
                                    <p:anim calcmode="lin" valueType="num">
                                      <p:cBhvr>
                                        <p:cTn id="36" dur="1000"/>
                                        <p:tgtEl>
                                          <p:spTgt spid="8"/>
                                        </p:tgtEl>
                                        <p:attrNameLst>
                                          <p:attrName>ppt_y</p:attrName>
                                        </p:attrNameLst>
                                      </p:cBhvr>
                                      <p:tavLst>
                                        <p:tav tm="0">
                                          <p:val>
                                            <p:strVal val="ppt_y"/>
                                          </p:val>
                                        </p:tav>
                                        <p:tav tm="100000">
                                          <p:val>
                                            <p:strVal val="ppt_y+.1"/>
                                          </p:val>
                                        </p:tav>
                                      </p:tavLst>
                                    </p:anim>
                                    <p:set>
                                      <p:cBhvr>
                                        <p:cTn id="37" dur="1" fill="hold">
                                          <p:stCondLst>
                                            <p:cond delay="999"/>
                                          </p:stCondLst>
                                        </p:cTn>
                                        <p:tgtEl>
                                          <p:spTgt spid="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grpId="1" nodeType="clickEffect">
                                  <p:stCondLst>
                                    <p:cond delay="0"/>
                                  </p:stCondLst>
                                  <p:childTnLst>
                                    <p:animEffect transition="out" filter="fade">
                                      <p:cBhvr>
                                        <p:cTn id="41" dur="1000"/>
                                        <p:tgtEl>
                                          <p:spTgt spid="10"/>
                                        </p:tgtEl>
                                      </p:cBhvr>
                                    </p:animEffect>
                                    <p:anim calcmode="lin" valueType="num">
                                      <p:cBhvr>
                                        <p:cTn id="42" dur="1000"/>
                                        <p:tgtEl>
                                          <p:spTgt spid="10"/>
                                        </p:tgtEl>
                                        <p:attrNameLst>
                                          <p:attrName>ppt_x</p:attrName>
                                        </p:attrNameLst>
                                      </p:cBhvr>
                                      <p:tavLst>
                                        <p:tav tm="0">
                                          <p:val>
                                            <p:strVal val="ppt_x"/>
                                          </p:val>
                                        </p:tav>
                                        <p:tav tm="100000">
                                          <p:val>
                                            <p:strVal val="ppt_x"/>
                                          </p:val>
                                        </p:tav>
                                      </p:tavLst>
                                    </p:anim>
                                    <p:anim calcmode="lin" valueType="num">
                                      <p:cBhvr>
                                        <p:cTn id="43" dur="1000"/>
                                        <p:tgtEl>
                                          <p:spTgt spid="10"/>
                                        </p:tgtEl>
                                        <p:attrNameLst>
                                          <p:attrName>ppt_y</p:attrName>
                                        </p:attrNameLst>
                                      </p:cBhvr>
                                      <p:tavLst>
                                        <p:tav tm="0">
                                          <p:val>
                                            <p:strVal val="ppt_y"/>
                                          </p:val>
                                        </p:tav>
                                        <p:tav tm="100000">
                                          <p:val>
                                            <p:strVal val="ppt_y+.1"/>
                                          </p:val>
                                        </p:tav>
                                      </p:tavLst>
                                    </p:anim>
                                    <p:set>
                                      <p:cBhvr>
                                        <p:cTn id="44" dur="1" fill="hold">
                                          <p:stCondLst>
                                            <p:cond delay="999"/>
                                          </p:stCondLst>
                                        </p:cTn>
                                        <p:tgtEl>
                                          <p:spTgt spid="1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2" presetClass="exit" presetSubtype="0" fill="hold" grpId="1" nodeType="clickEffect">
                                  <p:stCondLst>
                                    <p:cond delay="0"/>
                                  </p:stCondLst>
                                  <p:childTnLst>
                                    <p:animEffect transition="out" filter="fade">
                                      <p:cBhvr>
                                        <p:cTn id="48" dur="1000"/>
                                        <p:tgtEl>
                                          <p:spTgt spid="12"/>
                                        </p:tgtEl>
                                      </p:cBhvr>
                                    </p:animEffect>
                                    <p:anim calcmode="lin" valueType="num">
                                      <p:cBhvr>
                                        <p:cTn id="49" dur="1000"/>
                                        <p:tgtEl>
                                          <p:spTgt spid="12"/>
                                        </p:tgtEl>
                                        <p:attrNameLst>
                                          <p:attrName>ppt_x</p:attrName>
                                        </p:attrNameLst>
                                      </p:cBhvr>
                                      <p:tavLst>
                                        <p:tav tm="0">
                                          <p:val>
                                            <p:strVal val="ppt_x"/>
                                          </p:val>
                                        </p:tav>
                                        <p:tav tm="100000">
                                          <p:val>
                                            <p:strVal val="ppt_x"/>
                                          </p:val>
                                        </p:tav>
                                      </p:tavLst>
                                    </p:anim>
                                    <p:anim calcmode="lin" valueType="num">
                                      <p:cBhvr>
                                        <p:cTn id="50" dur="1000"/>
                                        <p:tgtEl>
                                          <p:spTgt spid="12"/>
                                        </p:tgtEl>
                                        <p:attrNameLst>
                                          <p:attrName>ppt_y</p:attrName>
                                        </p:attrNameLst>
                                      </p:cBhvr>
                                      <p:tavLst>
                                        <p:tav tm="0">
                                          <p:val>
                                            <p:strVal val="ppt_y"/>
                                          </p:val>
                                        </p:tav>
                                        <p:tav tm="100000">
                                          <p:val>
                                            <p:strVal val="ppt_y+.1"/>
                                          </p:val>
                                        </p:tav>
                                      </p:tavLst>
                                    </p:anim>
                                    <p:set>
                                      <p:cBhvr>
                                        <p:cTn id="51" dur="1" fill="hold">
                                          <p:stCondLst>
                                            <p:cond delay="999"/>
                                          </p:stCondLst>
                                        </p:cTn>
                                        <p:tgtEl>
                                          <p:spTgt spid="1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42" presetClass="exit" presetSubtype="0" fill="hold" grpId="1" nodeType="clickEffect">
                                  <p:stCondLst>
                                    <p:cond delay="0"/>
                                  </p:stCondLst>
                                  <p:childTnLst>
                                    <p:animEffect transition="out" filter="fade">
                                      <p:cBhvr>
                                        <p:cTn id="55" dur="1000"/>
                                        <p:tgtEl>
                                          <p:spTgt spid="14"/>
                                        </p:tgtEl>
                                      </p:cBhvr>
                                    </p:animEffect>
                                    <p:anim calcmode="lin" valueType="num">
                                      <p:cBhvr>
                                        <p:cTn id="56" dur="1000"/>
                                        <p:tgtEl>
                                          <p:spTgt spid="14"/>
                                        </p:tgtEl>
                                        <p:attrNameLst>
                                          <p:attrName>ppt_x</p:attrName>
                                        </p:attrNameLst>
                                      </p:cBhvr>
                                      <p:tavLst>
                                        <p:tav tm="0">
                                          <p:val>
                                            <p:strVal val="ppt_x"/>
                                          </p:val>
                                        </p:tav>
                                        <p:tav tm="100000">
                                          <p:val>
                                            <p:strVal val="ppt_x"/>
                                          </p:val>
                                        </p:tav>
                                      </p:tavLst>
                                    </p:anim>
                                    <p:anim calcmode="lin" valueType="num">
                                      <p:cBhvr>
                                        <p:cTn id="57" dur="1000"/>
                                        <p:tgtEl>
                                          <p:spTgt spid="14"/>
                                        </p:tgtEl>
                                        <p:attrNameLst>
                                          <p:attrName>ppt_y</p:attrName>
                                        </p:attrNameLst>
                                      </p:cBhvr>
                                      <p:tavLst>
                                        <p:tav tm="0">
                                          <p:val>
                                            <p:strVal val="ppt_y"/>
                                          </p:val>
                                        </p:tav>
                                        <p:tav tm="100000">
                                          <p:val>
                                            <p:strVal val="ppt_y+.1"/>
                                          </p:val>
                                        </p:tav>
                                      </p:tavLst>
                                    </p:anim>
                                    <p:set>
                                      <p:cBhvr>
                                        <p:cTn id="58" dur="1" fill="hold">
                                          <p:stCondLst>
                                            <p:cond delay="999"/>
                                          </p:stCondLst>
                                        </p:cTn>
                                        <p:tgtEl>
                                          <p:spTgt spid="14"/>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42" presetClass="exit" presetSubtype="0" fill="hold" grpId="1" nodeType="clickEffect">
                                  <p:stCondLst>
                                    <p:cond delay="0"/>
                                  </p:stCondLst>
                                  <p:childTnLst>
                                    <p:animEffect transition="out" filter="fade">
                                      <p:cBhvr>
                                        <p:cTn id="62" dur="1000"/>
                                        <p:tgtEl>
                                          <p:spTgt spid="16"/>
                                        </p:tgtEl>
                                      </p:cBhvr>
                                    </p:animEffect>
                                    <p:anim calcmode="lin" valueType="num">
                                      <p:cBhvr>
                                        <p:cTn id="63" dur="1000"/>
                                        <p:tgtEl>
                                          <p:spTgt spid="16"/>
                                        </p:tgtEl>
                                        <p:attrNameLst>
                                          <p:attrName>ppt_x</p:attrName>
                                        </p:attrNameLst>
                                      </p:cBhvr>
                                      <p:tavLst>
                                        <p:tav tm="0">
                                          <p:val>
                                            <p:strVal val="ppt_x"/>
                                          </p:val>
                                        </p:tav>
                                        <p:tav tm="100000">
                                          <p:val>
                                            <p:strVal val="ppt_x"/>
                                          </p:val>
                                        </p:tav>
                                      </p:tavLst>
                                    </p:anim>
                                    <p:anim calcmode="lin" valueType="num">
                                      <p:cBhvr>
                                        <p:cTn id="64" dur="1000"/>
                                        <p:tgtEl>
                                          <p:spTgt spid="16"/>
                                        </p:tgtEl>
                                        <p:attrNameLst>
                                          <p:attrName>ppt_y</p:attrName>
                                        </p:attrNameLst>
                                      </p:cBhvr>
                                      <p:tavLst>
                                        <p:tav tm="0">
                                          <p:val>
                                            <p:strVal val="ppt_y"/>
                                          </p:val>
                                        </p:tav>
                                        <p:tav tm="100000">
                                          <p:val>
                                            <p:strVal val="ppt_y+.1"/>
                                          </p:val>
                                        </p:tav>
                                      </p:tavLst>
                                    </p:anim>
                                    <p:set>
                                      <p:cBhvr>
                                        <p:cTn id="65" dur="1" fill="hold">
                                          <p:stCondLst>
                                            <p:cond delay="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8" grpId="1" animBg="1"/>
      <p:bldP spid="10" grpId="0" animBg="1"/>
      <p:bldP spid="10" grpId="1" animBg="1"/>
      <p:bldP spid="12" grpId="0" animBg="1"/>
      <p:bldP spid="12" grpId="1" animBg="1"/>
      <p:bldP spid="14" grpId="0" animBg="1"/>
      <p:bldP spid="14" grpId="1" animBg="1"/>
      <p:bldP spid="16" grpId="0" animBg="1"/>
      <p:bldP spid="16" grpId="1"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8721"/>
            <a:ext cx="12192000" cy="6810521"/>
          </a:xfrm>
          <a:prstGeom prst="rect">
            <a:avLst/>
          </a:prstGeom>
        </p:spPr>
      </p:pic>
      <p:pic>
        <p:nvPicPr>
          <p:cNvPr id="31" name="图片 3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4445000"/>
            <a:ext cx="12192000" cy="2413000"/>
          </a:xfrm>
          <a:prstGeom prst="rect">
            <a:avLst/>
          </a:prstGeom>
        </p:spPr>
      </p:pic>
      <p:pic>
        <p:nvPicPr>
          <p:cNvPr id="53" name="图片 52"/>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r="-18453"/>
          <a:stretch/>
        </p:blipFill>
        <p:spPr>
          <a:xfrm rot="924036">
            <a:off x="867509" y="4945416"/>
            <a:ext cx="1789340" cy="1606339"/>
          </a:xfrm>
          <a:prstGeom prst="rect">
            <a:avLst/>
          </a:prstGeom>
          <a:effectLst>
            <a:outerShdw blurRad="63500" sx="102000" sy="102000" algn="ctr" rotWithShape="0">
              <a:prstClr val="black">
                <a:alpha val="40000"/>
              </a:prstClr>
            </a:outerShdw>
          </a:effectLst>
        </p:spPr>
      </p:pic>
      <p:sp>
        <p:nvSpPr>
          <p:cNvPr id="2" name="Rectangle 1">
            <a:extLst>
              <a:ext uri="{FF2B5EF4-FFF2-40B4-BE49-F238E27FC236}">
                <a16:creationId xmlns:a16="http://schemas.microsoft.com/office/drawing/2014/main" id="{EFBADBEA-6842-5ABD-89CE-6B59B7BF7638}"/>
              </a:ext>
            </a:extLst>
          </p:cNvPr>
          <p:cNvSpPr/>
          <p:nvPr/>
        </p:nvSpPr>
        <p:spPr>
          <a:xfrm>
            <a:off x="2451474" y="728344"/>
            <a:ext cx="7302126" cy="4008317"/>
          </a:xfrm>
          <a:prstGeom prst="rect">
            <a:avLst/>
          </a:prstGeom>
          <a:solidFill>
            <a:schemeClr val="bg1"/>
          </a:solidFill>
          <a:ln w="76200">
            <a:solidFill>
              <a:srgbClr val="E87B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ea typeface="思源黑体 CN"/>
              <a:cs typeface="+mn-cs"/>
            </a:endParaRPr>
          </a:p>
        </p:txBody>
      </p:sp>
      <p:pic>
        <p:nvPicPr>
          <p:cNvPr id="51" name="图片 50"/>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rot="21155772">
            <a:off x="1410326" y="95640"/>
            <a:ext cx="3656624" cy="2844042"/>
          </a:xfrm>
          <a:prstGeom prst="rect">
            <a:avLst/>
          </a:prstGeom>
        </p:spPr>
      </p:pic>
      <p:pic>
        <p:nvPicPr>
          <p:cNvPr id="34" name="图片 33"/>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8346826" y="3232342"/>
            <a:ext cx="1899661" cy="1854421"/>
          </a:xfrm>
          <a:prstGeom prst="rect">
            <a:avLst/>
          </a:prstGeom>
        </p:spPr>
      </p:pic>
      <p:pic>
        <p:nvPicPr>
          <p:cNvPr id="4" name="图片 32">
            <a:extLst>
              <a:ext uri="{FF2B5EF4-FFF2-40B4-BE49-F238E27FC236}">
                <a16:creationId xmlns:a16="http://schemas.microsoft.com/office/drawing/2014/main" id="{D79E6EB5-6F53-411F-BEB8-0AD3E2C13AE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8341" y="2459158"/>
            <a:ext cx="3385312" cy="4470519"/>
          </a:xfrm>
          <a:prstGeom prst="rect">
            <a:avLst/>
          </a:prstGeom>
        </p:spPr>
      </p:pic>
      <p:sp>
        <p:nvSpPr>
          <p:cNvPr id="6" name="TextBox 5">
            <a:extLst>
              <a:ext uri="{FF2B5EF4-FFF2-40B4-BE49-F238E27FC236}">
                <a16:creationId xmlns:a16="http://schemas.microsoft.com/office/drawing/2014/main" id="{BF8EF80A-344F-D50D-711A-D78DD76AA981}"/>
              </a:ext>
            </a:extLst>
          </p:cNvPr>
          <p:cNvSpPr txBox="1"/>
          <p:nvPr/>
        </p:nvSpPr>
        <p:spPr>
          <a:xfrm>
            <a:off x="3228427" y="1908530"/>
            <a:ext cx="6220346" cy="1998047"/>
          </a:xfrm>
          <a:prstGeom prst="rect">
            <a:avLst/>
          </a:prstGeom>
          <a:noFill/>
        </p:spPr>
        <p:txBody>
          <a:bodyPr wrap="square">
            <a:spAutoFit/>
          </a:bodyPr>
          <a:lstStyle/>
          <a:p>
            <a:pPr marL="571500" indent="-571500">
              <a:lnSpc>
                <a:spcPct val="150000"/>
              </a:lnSpc>
              <a:buFontTx/>
              <a:buChar char="-"/>
            </a:pPr>
            <a:r>
              <a:rPr lang="en-US" sz="4400" b="1" i="0" dirty="0" err="1">
                <a:solidFill>
                  <a:srgbClr val="333333"/>
                </a:solidFill>
                <a:effectLst/>
                <a:latin typeface="Cambria" panose="02040503050406030204" pitchFamily="18" charset="0"/>
              </a:rPr>
              <a:t>Hoàn</a:t>
            </a:r>
            <a:r>
              <a:rPr lang="en-US" sz="4400" b="1" i="0" dirty="0">
                <a:solidFill>
                  <a:srgbClr val="333333"/>
                </a:solidFill>
                <a:effectLst/>
                <a:latin typeface="Cambria" panose="02040503050406030204" pitchFamily="18" charset="0"/>
              </a:rPr>
              <a:t> </a:t>
            </a:r>
            <a:r>
              <a:rPr lang="en-US" sz="4400" b="1" i="0" dirty="0" err="1">
                <a:solidFill>
                  <a:srgbClr val="333333"/>
                </a:solidFill>
                <a:effectLst/>
                <a:latin typeface="Cambria" panose="02040503050406030204" pitchFamily="18" charset="0"/>
              </a:rPr>
              <a:t>thành</a:t>
            </a:r>
            <a:r>
              <a:rPr lang="en-US" sz="4400" b="1" i="0" dirty="0">
                <a:solidFill>
                  <a:srgbClr val="333333"/>
                </a:solidFill>
                <a:effectLst/>
                <a:latin typeface="Cambria" panose="02040503050406030204" pitchFamily="18" charset="0"/>
              </a:rPr>
              <a:t> </a:t>
            </a:r>
            <a:r>
              <a:rPr lang="en-US" sz="4400" b="1" i="0" dirty="0" err="1">
                <a:solidFill>
                  <a:srgbClr val="333333"/>
                </a:solidFill>
                <a:effectLst/>
                <a:latin typeface="Cambria" panose="02040503050406030204" pitchFamily="18" charset="0"/>
              </a:rPr>
              <a:t>bài</a:t>
            </a:r>
            <a:r>
              <a:rPr lang="en-US" sz="4400" b="1" i="0" dirty="0">
                <a:solidFill>
                  <a:srgbClr val="333333"/>
                </a:solidFill>
                <a:effectLst/>
                <a:latin typeface="Cambria" panose="02040503050406030204" pitchFamily="18" charset="0"/>
              </a:rPr>
              <a:t> </a:t>
            </a:r>
            <a:r>
              <a:rPr lang="en-US" sz="4400" b="1" i="0" dirty="0" err="1">
                <a:solidFill>
                  <a:srgbClr val="333333"/>
                </a:solidFill>
                <a:effectLst/>
                <a:latin typeface="Cambria" panose="02040503050406030204" pitchFamily="18" charset="0"/>
              </a:rPr>
              <a:t>tập</a:t>
            </a:r>
            <a:r>
              <a:rPr lang="en-US" sz="4400" b="1" i="0" dirty="0">
                <a:solidFill>
                  <a:srgbClr val="333333"/>
                </a:solidFill>
                <a:effectLst/>
                <a:latin typeface="Cambria" panose="02040503050406030204" pitchFamily="18" charset="0"/>
              </a:rPr>
              <a:t>.</a:t>
            </a:r>
          </a:p>
          <a:p>
            <a:pPr marL="571500" indent="-571500">
              <a:lnSpc>
                <a:spcPct val="150000"/>
              </a:lnSpc>
              <a:buFontTx/>
              <a:buChar char="-"/>
            </a:pPr>
            <a:r>
              <a:rPr lang="en-US" sz="4400" b="1" i="0" dirty="0" err="1">
                <a:solidFill>
                  <a:srgbClr val="333333"/>
                </a:solidFill>
                <a:effectLst/>
                <a:latin typeface="Cambria" panose="02040503050406030204" pitchFamily="18" charset="0"/>
              </a:rPr>
              <a:t>Chuẩn</a:t>
            </a:r>
            <a:r>
              <a:rPr lang="en-US" sz="4400" b="1" i="0" dirty="0">
                <a:solidFill>
                  <a:srgbClr val="333333"/>
                </a:solidFill>
                <a:effectLst/>
                <a:latin typeface="Cambria" panose="02040503050406030204" pitchFamily="18" charset="0"/>
              </a:rPr>
              <a:t> </a:t>
            </a:r>
            <a:r>
              <a:rPr lang="en-US" sz="4400" b="1" i="0" dirty="0" err="1">
                <a:solidFill>
                  <a:srgbClr val="333333"/>
                </a:solidFill>
                <a:effectLst/>
                <a:latin typeface="Cambria" panose="02040503050406030204" pitchFamily="18" charset="0"/>
              </a:rPr>
              <a:t>b</a:t>
            </a:r>
            <a:r>
              <a:rPr lang="en-US" sz="4400" b="1" dirty="0" err="1">
                <a:solidFill>
                  <a:srgbClr val="333333"/>
                </a:solidFill>
                <a:latin typeface="Cambria" panose="02040503050406030204" pitchFamily="18" charset="0"/>
              </a:rPr>
              <a:t>ị</a:t>
            </a:r>
            <a:r>
              <a:rPr lang="en-US" sz="4400" b="1" dirty="0">
                <a:solidFill>
                  <a:srgbClr val="333333"/>
                </a:solidFill>
                <a:latin typeface="Cambria" panose="02040503050406030204" pitchFamily="18" charset="0"/>
              </a:rPr>
              <a:t> </a:t>
            </a:r>
            <a:r>
              <a:rPr lang="en-US" sz="4400" b="1" dirty="0" err="1">
                <a:solidFill>
                  <a:srgbClr val="333333"/>
                </a:solidFill>
                <a:latin typeface="Cambria" panose="02040503050406030204" pitchFamily="18" charset="0"/>
              </a:rPr>
              <a:t>bài</a:t>
            </a:r>
            <a:r>
              <a:rPr lang="en-US" sz="4400" b="1" dirty="0">
                <a:solidFill>
                  <a:srgbClr val="333333"/>
                </a:solidFill>
                <a:latin typeface="Cambria" panose="02040503050406030204" pitchFamily="18" charset="0"/>
              </a:rPr>
              <a:t> </a:t>
            </a:r>
            <a:r>
              <a:rPr lang="en-US" sz="4400" b="1" dirty="0" err="1">
                <a:solidFill>
                  <a:srgbClr val="333333"/>
                </a:solidFill>
                <a:latin typeface="Cambria" panose="02040503050406030204" pitchFamily="18" charset="0"/>
              </a:rPr>
              <a:t>mới</a:t>
            </a:r>
            <a:r>
              <a:rPr lang="en-US" sz="4400" b="1" dirty="0">
                <a:solidFill>
                  <a:srgbClr val="333333"/>
                </a:solidFill>
                <a:latin typeface="Cambria" panose="02040503050406030204" pitchFamily="18" charset="0"/>
              </a:rPr>
              <a:t>.</a:t>
            </a:r>
            <a:endParaRPr lang="vi-VN" sz="4400" b="1" i="0" dirty="0">
              <a:solidFill>
                <a:srgbClr val="333333"/>
              </a:solidFill>
              <a:effectLst/>
              <a:latin typeface="Cambria" panose="02040503050406030204" pitchFamily="18" charset="0"/>
            </a:endParaRPr>
          </a:p>
        </p:txBody>
      </p:sp>
      <p:pic>
        <p:nvPicPr>
          <p:cNvPr id="8" name="Picture 7">
            <a:extLst>
              <a:ext uri="{FF2B5EF4-FFF2-40B4-BE49-F238E27FC236}">
                <a16:creationId xmlns:a16="http://schemas.microsoft.com/office/drawing/2014/main" id="{8EE8392D-677C-F80B-A091-9C7E351D0276}"/>
              </a:ext>
            </a:extLst>
          </p:cNvPr>
          <p:cNvPicPr>
            <a:picLocks noChangeAspect="1"/>
          </p:cNvPicPr>
          <p:nvPr/>
        </p:nvPicPr>
        <p:blipFill>
          <a:blip r:embed="rId9"/>
          <a:stretch>
            <a:fillRect/>
          </a:stretch>
        </p:blipFill>
        <p:spPr>
          <a:xfrm>
            <a:off x="3983993" y="685734"/>
            <a:ext cx="4237087" cy="2066723"/>
          </a:xfrm>
          <a:prstGeom prst="rect">
            <a:avLst/>
          </a:prstGeom>
        </p:spPr>
      </p:pic>
    </p:spTree>
    <p:extLst>
      <p:ext uri="{BB962C8B-B14F-4D97-AF65-F5344CB8AC3E}">
        <p14:creationId xmlns:p14="http://schemas.microsoft.com/office/powerpoint/2010/main" val="25857697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8721"/>
            <a:ext cx="12192000" cy="6810521"/>
          </a:xfrm>
          <a:prstGeom prst="rect">
            <a:avLst/>
          </a:prstGeom>
        </p:spPr>
      </p:pic>
      <p:pic>
        <p:nvPicPr>
          <p:cNvPr id="32" name="图片 3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21155772">
            <a:off x="134807" y="375298"/>
            <a:ext cx="2725087" cy="2119513"/>
          </a:xfrm>
          <a:prstGeom prst="rect">
            <a:avLst/>
          </a:prstGeom>
        </p:spPr>
      </p:pic>
      <p:pic>
        <p:nvPicPr>
          <p:cNvPr id="31" name="图片 30"/>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0" y="4445000"/>
            <a:ext cx="12192000" cy="2413000"/>
          </a:xfrm>
          <a:prstGeom prst="rect">
            <a:avLst/>
          </a:prstGeom>
        </p:spPr>
      </p:pic>
      <p:grpSp>
        <p:nvGrpSpPr>
          <p:cNvPr id="29" name="组合 28"/>
          <p:cNvGrpSpPr/>
          <p:nvPr/>
        </p:nvGrpSpPr>
        <p:grpSpPr>
          <a:xfrm>
            <a:off x="1893116" y="1402"/>
            <a:ext cx="8999540" cy="6100496"/>
            <a:chOff x="1295400" y="132653"/>
            <a:chExt cx="6898608" cy="4429761"/>
          </a:xfrm>
        </p:grpSpPr>
        <p:grpSp>
          <p:nvGrpSpPr>
            <p:cNvPr id="12" name="组合 11"/>
            <p:cNvGrpSpPr/>
            <p:nvPr/>
          </p:nvGrpSpPr>
          <p:grpSpPr>
            <a:xfrm>
              <a:off x="1295400" y="912554"/>
              <a:ext cx="6898608" cy="3649860"/>
              <a:chOff x="375986" y="819150"/>
              <a:chExt cx="9525000" cy="5334000"/>
            </a:xfrm>
          </p:grpSpPr>
          <p:sp>
            <p:nvSpPr>
              <p:cNvPr id="11" name="圆角矩形 10"/>
              <p:cNvSpPr/>
              <p:nvPr/>
            </p:nvSpPr>
            <p:spPr>
              <a:xfrm>
                <a:off x="375986" y="819150"/>
                <a:ext cx="9525000" cy="5334000"/>
              </a:xfrm>
              <a:prstGeom prst="roundRect">
                <a:avLst>
                  <a:gd name="adj" fmla="val 3606"/>
                </a:avLst>
              </a:prstGeom>
              <a:solidFill>
                <a:srgbClr val="F3AA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思源黑体 CN"/>
                  <a:cs typeface="+mn-cs"/>
                </a:endParaRPr>
              </a:p>
            </p:txBody>
          </p:sp>
          <p:sp>
            <p:nvSpPr>
              <p:cNvPr id="10" name="圆角矩形 9"/>
              <p:cNvSpPr/>
              <p:nvPr/>
            </p:nvSpPr>
            <p:spPr>
              <a:xfrm>
                <a:off x="518921" y="943429"/>
                <a:ext cx="9234680" cy="4807950"/>
              </a:xfrm>
              <a:prstGeom prst="roundRect">
                <a:avLst>
                  <a:gd name="adj" fmla="val 36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思源黑体 CN"/>
                  <a:cs typeface="+mn-cs"/>
                </a:endParaRPr>
              </a:p>
            </p:txBody>
          </p:sp>
        </p:grpSp>
        <p:pic>
          <p:nvPicPr>
            <p:cNvPr id="27" name="图片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7770" y="132653"/>
              <a:ext cx="987470" cy="1121571"/>
            </a:xfrm>
            <a:prstGeom prst="rect">
              <a:avLst/>
            </a:prstGeom>
          </p:spPr>
        </p:pic>
        <p:pic>
          <p:nvPicPr>
            <p:cNvPr id="28" name="图片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6463" y="132653"/>
              <a:ext cx="987470" cy="1121571"/>
            </a:xfrm>
            <a:prstGeom prst="rect">
              <a:avLst/>
            </a:prstGeom>
          </p:spPr>
        </p:pic>
      </p:grpSp>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8341" y="2459158"/>
            <a:ext cx="3385312" cy="4470519"/>
          </a:xfrm>
          <a:prstGeom prst="rect">
            <a:avLst/>
          </a:prstGeom>
        </p:spPr>
      </p:pic>
      <p:pic>
        <p:nvPicPr>
          <p:cNvPr id="34" name="图片 33"/>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9448800" y="4409129"/>
            <a:ext cx="2489200" cy="2429921"/>
          </a:xfrm>
          <a:prstGeom prst="rect">
            <a:avLst/>
          </a:prstGeom>
        </p:spPr>
      </p:pic>
      <p:pic>
        <p:nvPicPr>
          <p:cNvPr id="41" name="图片 40"/>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2985096" y="4983286"/>
            <a:ext cx="2235200" cy="2006600"/>
          </a:xfrm>
          <a:prstGeom prst="rect">
            <a:avLst/>
          </a:prstGeom>
        </p:spPr>
      </p:pic>
      <p:pic>
        <p:nvPicPr>
          <p:cNvPr id="42" name="图片 41"/>
          <p:cNvPicPr>
            <a:picLocks noChangeAspect="1"/>
          </p:cNvPicPr>
          <p:nvPr/>
        </p:nvPicPr>
        <p:blipFill rotWithShape="1">
          <a:blip r:embed="rId9" cstate="print">
            <a:extLst>
              <a:ext uri="{28A0092B-C50C-407E-A947-70E740481C1C}">
                <a14:useLocalDpi xmlns:a14="http://schemas.microsoft.com/office/drawing/2010/main" val="0"/>
              </a:ext>
            </a:extLst>
          </a:blip>
          <a:srcRect r="-18453"/>
          <a:stretch/>
        </p:blipFill>
        <p:spPr>
          <a:xfrm rot="924036">
            <a:off x="9998883" y="826326"/>
            <a:ext cx="2305227" cy="2069465"/>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691F9E52-15F1-DFBA-E999-C1492B0DF89C}"/>
              </a:ext>
            </a:extLst>
          </p:cNvPr>
          <p:cNvPicPr>
            <a:picLocks noChangeAspect="1"/>
          </p:cNvPicPr>
          <p:nvPr/>
        </p:nvPicPr>
        <p:blipFill>
          <a:blip r:embed="rId10"/>
          <a:stretch>
            <a:fillRect/>
          </a:stretch>
        </p:blipFill>
        <p:spPr>
          <a:xfrm>
            <a:off x="2286874" y="2084272"/>
            <a:ext cx="8212024" cy="2969009"/>
          </a:xfrm>
          <a:prstGeom prst="rect">
            <a:avLst/>
          </a:prstGeom>
        </p:spPr>
      </p:pic>
      <p:pic>
        <p:nvPicPr>
          <p:cNvPr id="6" name="Picture 5">
            <a:extLst>
              <a:ext uri="{FF2B5EF4-FFF2-40B4-BE49-F238E27FC236}">
                <a16:creationId xmlns:a16="http://schemas.microsoft.com/office/drawing/2014/main" id="{DEC54D08-BA3E-35C0-A50A-956C7C024789}"/>
              </a:ext>
            </a:extLst>
          </p:cNvPr>
          <p:cNvPicPr>
            <a:picLocks noChangeAspect="1"/>
          </p:cNvPicPr>
          <p:nvPr/>
        </p:nvPicPr>
        <p:blipFill>
          <a:blip r:embed="rId11">
            <a:biLevel thresh="75000"/>
            <a:extLst>
              <a:ext uri="{BEBA8EAE-BF5A-486C-A8C5-ECC9F3942E4B}">
                <a14:imgProps xmlns:a14="http://schemas.microsoft.com/office/drawing/2010/main">
                  <a14:imgLayer r:embed="rId12">
                    <a14:imgEffect>
                      <a14:brightnessContrast bright="-40000" contrast="40000"/>
                    </a14:imgEffect>
                  </a14:imgLayer>
                </a14:imgProps>
              </a:ext>
            </a:extLst>
          </a:blip>
          <a:stretch>
            <a:fillRect/>
          </a:stretch>
        </p:blipFill>
        <p:spPr>
          <a:xfrm>
            <a:off x="-663042" y="6150063"/>
            <a:ext cx="2188654" cy="890093"/>
          </a:xfrm>
          <a:prstGeom prst="rect">
            <a:avLst/>
          </a:prstGeom>
        </p:spPr>
      </p:pic>
    </p:spTree>
    <p:extLst>
      <p:ext uri="{BB962C8B-B14F-4D97-AF65-F5344CB8AC3E}">
        <p14:creationId xmlns:p14="http://schemas.microsoft.com/office/powerpoint/2010/main" val="3271504714"/>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935C837E-3055-8E50-4C0C-71381A4835EE}"/>
              </a:ext>
            </a:extLst>
          </p:cNvPr>
          <p:cNvSpPr/>
          <p:nvPr/>
        </p:nvSpPr>
        <p:spPr>
          <a:xfrm>
            <a:off x="-419739" y="3010320"/>
            <a:ext cx="13680376" cy="6904499"/>
          </a:xfrm>
          <a:custGeom>
            <a:avLst/>
            <a:gdLst>
              <a:gd name="connsiteX0" fmla="*/ 9376863 w 12192000"/>
              <a:gd name="connsiteY0" fmla="*/ 1462271 h 5753100"/>
              <a:gd name="connsiteX1" fmla="*/ 9373093 w 12192000"/>
              <a:gd name="connsiteY1" fmla="*/ 1499671 h 5753100"/>
              <a:gd name="connsiteX2" fmla="*/ 9385406 w 12192000"/>
              <a:gd name="connsiteY2" fmla="*/ 1493740 h 5753100"/>
              <a:gd name="connsiteX3" fmla="*/ 9428009 w 12192000"/>
              <a:gd name="connsiteY3" fmla="*/ 1478147 h 5753100"/>
              <a:gd name="connsiteX4" fmla="*/ 414342 w 12192000"/>
              <a:gd name="connsiteY4" fmla="*/ 0 h 5753100"/>
              <a:gd name="connsiteX5" fmla="*/ 1052516 w 12192000"/>
              <a:gd name="connsiteY5" fmla="*/ 638175 h 5753100"/>
              <a:gd name="connsiteX6" fmla="*/ 1049618 w 12192000"/>
              <a:gd name="connsiteY6" fmla="*/ 666928 h 5753100"/>
              <a:gd name="connsiteX7" fmla="*/ 1116687 w 12192000"/>
              <a:gd name="connsiteY7" fmla="*/ 646109 h 5753100"/>
              <a:gd name="connsiteX8" fmla="*/ 1195392 w 12192000"/>
              <a:gd name="connsiteY8" fmla="*/ 638175 h 5753100"/>
              <a:gd name="connsiteX9" fmla="*/ 1471535 w 12192000"/>
              <a:gd name="connsiteY9" fmla="*/ 752557 h 5753100"/>
              <a:gd name="connsiteX10" fmla="*/ 1516993 w 12192000"/>
              <a:gd name="connsiteY10" fmla="*/ 807654 h 5753100"/>
              <a:gd name="connsiteX11" fmla="*/ 1546368 w 12192000"/>
              <a:gd name="connsiteY11" fmla="*/ 753535 h 5753100"/>
              <a:gd name="connsiteX12" fmla="*/ 2533654 w 12192000"/>
              <a:gd name="connsiteY12" fmla="*/ 228600 h 5753100"/>
              <a:gd name="connsiteX13" fmla="*/ 3700090 w 12192000"/>
              <a:gd name="connsiteY13" fmla="*/ 1179272 h 5753100"/>
              <a:gd name="connsiteX14" fmla="*/ 3721203 w 12192000"/>
              <a:gd name="connsiteY14" fmla="*/ 1388700 h 5753100"/>
              <a:gd name="connsiteX15" fmla="*/ 3770421 w 12192000"/>
              <a:gd name="connsiteY15" fmla="*/ 1395271 h 5753100"/>
              <a:gd name="connsiteX16" fmla="*/ 3785548 w 12192000"/>
              <a:gd name="connsiteY16" fmla="*/ 1377801 h 5753100"/>
              <a:gd name="connsiteX17" fmla="*/ 4048127 w 12192000"/>
              <a:gd name="connsiteY17" fmla="*/ 1276350 h 5753100"/>
              <a:gd name="connsiteX18" fmla="*/ 4266474 w 12192000"/>
              <a:gd name="connsiteY18" fmla="*/ 1343045 h 5753100"/>
              <a:gd name="connsiteX19" fmla="*/ 4301481 w 12192000"/>
              <a:gd name="connsiteY19" fmla="*/ 1371928 h 5753100"/>
              <a:gd name="connsiteX20" fmla="*/ 4326469 w 12192000"/>
              <a:gd name="connsiteY20" fmla="*/ 1248165 h 5753100"/>
              <a:gd name="connsiteX21" fmla="*/ 4686303 w 12192000"/>
              <a:gd name="connsiteY21" fmla="*/ 1009650 h 5753100"/>
              <a:gd name="connsiteX22" fmla="*/ 4904651 w 12192000"/>
              <a:gd name="connsiteY22" fmla="*/ 1076345 h 5753100"/>
              <a:gd name="connsiteX23" fmla="*/ 4943944 w 12192000"/>
              <a:gd name="connsiteY23" fmla="*/ 1108767 h 5753100"/>
              <a:gd name="connsiteX24" fmla="*/ 4933952 w 12192000"/>
              <a:gd name="connsiteY24" fmla="*/ 1009650 h 5753100"/>
              <a:gd name="connsiteX25" fmla="*/ 5572127 w 12192000"/>
              <a:gd name="connsiteY25" fmla="*/ 371475 h 5753100"/>
              <a:gd name="connsiteX26" fmla="*/ 6160150 w 12192000"/>
              <a:gd name="connsiteY26" fmla="*/ 761243 h 5753100"/>
              <a:gd name="connsiteX27" fmla="*/ 6170212 w 12192000"/>
              <a:gd name="connsiteY27" fmla="*/ 793663 h 5753100"/>
              <a:gd name="connsiteX28" fmla="*/ 6284838 w 12192000"/>
              <a:gd name="connsiteY28" fmla="*/ 699089 h 5753100"/>
              <a:gd name="connsiteX29" fmla="*/ 6796088 w 12192000"/>
              <a:gd name="connsiteY29" fmla="*/ 542924 h 5753100"/>
              <a:gd name="connsiteX30" fmla="*/ 7691912 w 12192000"/>
              <a:gd name="connsiteY30" fmla="*/ 1273041 h 5753100"/>
              <a:gd name="connsiteX31" fmla="*/ 7696549 w 12192000"/>
              <a:gd name="connsiteY31" fmla="*/ 1319031 h 5753100"/>
              <a:gd name="connsiteX32" fmla="*/ 7753739 w 12192000"/>
              <a:gd name="connsiteY32" fmla="*/ 1287989 h 5753100"/>
              <a:gd name="connsiteX33" fmla="*/ 7905749 w 12192000"/>
              <a:gd name="connsiteY33" fmla="*/ 1257300 h 5753100"/>
              <a:gd name="connsiteX34" fmla="*/ 8057760 w 12192000"/>
              <a:gd name="connsiteY34" fmla="*/ 1287989 h 5753100"/>
              <a:gd name="connsiteX35" fmla="*/ 8116690 w 12192000"/>
              <a:gd name="connsiteY35" fmla="*/ 1319975 h 5753100"/>
              <a:gd name="connsiteX36" fmla="*/ 8151164 w 12192000"/>
              <a:gd name="connsiteY36" fmla="*/ 1208917 h 5753100"/>
              <a:gd name="connsiteX37" fmla="*/ 8739187 w 12192000"/>
              <a:gd name="connsiteY37" fmla="*/ 819149 h 5753100"/>
              <a:gd name="connsiteX38" fmla="*/ 8867802 w 12192000"/>
              <a:gd name="connsiteY38" fmla="*/ 832114 h 5753100"/>
              <a:gd name="connsiteX39" fmla="*/ 8963522 w 12192000"/>
              <a:gd name="connsiteY39" fmla="*/ 861828 h 5753100"/>
              <a:gd name="connsiteX40" fmla="*/ 8975988 w 12192000"/>
              <a:gd name="connsiteY40" fmla="*/ 738160 h 5753100"/>
              <a:gd name="connsiteX41" fmla="*/ 9601198 w 12192000"/>
              <a:gd name="connsiteY41" fmla="*/ 228600 h 5753100"/>
              <a:gd name="connsiteX42" fmla="*/ 10030293 w 12192000"/>
              <a:gd name="connsiteY42" fmla="*/ 394387 h 5753100"/>
              <a:gd name="connsiteX43" fmla="*/ 10091844 w 12192000"/>
              <a:gd name="connsiteY43" fmla="*/ 458948 h 5753100"/>
              <a:gd name="connsiteX44" fmla="*/ 10113318 w 12192000"/>
              <a:gd name="connsiteY44" fmla="*/ 389769 h 5753100"/>
              <a:gd name="connsiteX45" fmla="*/ 10701342 w 12192000"/>
              <a:gd name="connsiteY45" fmla="*/ 0 h 5753100"/>
              <a:gd name="connsiteX46" fmla="*/ 11339516 w 12192000"/>
              <a:gd name="connsiteY46" fmla="*/ 638175 h 5753100"/>
              <a:gd name="connsiteX47" fmla="*/ 11336618 w 12192000"/>
              <a:gd name="connsiteY47" fmla="*/ 666928 h 5753100"/>
              <a:gd name="connsiteX48" fmla="*/ 11403687 w 12192000"/>
              <a:gd name="connsiteY48" fmla="*/ 646109 h 5753100"/>
              <a:gd name="connsiteX49" fmla="*/ 11482391 w 12192000"/>
              <a:gd name="connsiteY49" fmla="*/ 638175 h 5753100"/>
              <a:gd name="connsiteX50" fmla="*/ 11758534 w 12192000"/>
              <a:gd name="connsiteY50" fmla="*/ 752557 h 5753100"/>
              <a:gd name="connsiteX51" fmla="*/ 11803993 w 12192000"/>
              <a:gd name="connsiteY51" fmla="*/ 807654 h 5753100"/>
              <a:gd name="connsiteX52" fmla="*/ 11833368 w 12192000"/>
              <a:gd name="connsiteY52" fmla="*/ 753535 h 5753100"/>
              <a:gd name="connsiteX53" fmla="*/ 12131415 w 12192000"/>
              <a:gd name="connsiteY53" fmla="*/ 448264 h 5753100"/>
              <a:gd name="connsiteX54" fmla="*/ 12192000 w 12192000"/>
              <a:gd name="connsiteY54" fmla="*/ 410454 h 5753100"/>
              <a:gd name="connsiteX55" fmla="*/ 12192000 w 12192000"/>
              <a:gd name="connsiteY55" fmla="*/ 5753100 h 5753100"/>
              <a:gd name="connsiteX56" fmla="*/ 0 w 12192000"/>
              <a:gd name="connsiteY56" fmla="*/ 5753100 h 5753100"/>
              <a:gd name="connsiteX57" fmla="*/ 0 w 12192000"/>
              <a:gd name="connsiteY57" fmla="*/ 156459 h 5753100"/>
              <a:gd name="connsiteX58" fmla="*/ 57533 w 12192000"/>
              <a:gd name="connsiteY58" fmla="*/ 108990 h 5753100"/>
              <a:gd name="connsiteX59" fmla="*/ 414342 w 12192000"/>
              <a:gd name="connsiteY59" fmla="*/ 0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192000" h="5753100">
                <a:moveTo>
                  <a:pt x="9376863" y="1462271"/>
                </a:moveTo>
                <a:lnTo>
                  <a:pt x="9373093" y="1499671"/>
                </a:lnTo>
                <a:lnTo>
                  <a:pt x="9385406" y="1493740"/>
                </a:lnTo>
                <a:lnTo>
                  <a:pt x="9428009" y="1478147"/>
                </a:lnTo>
                <a:close/>
                <a:moveTo>
                  <a:pt x="414342" y="0"/>
                </a:moveTo>
                <a:cubicBezTo>
                  <a:pt x="766795" y="0"/>
                  <a:pt x="1052516" y="285721"/>
                  <a:pt x="1052516" y="638175"/>
                </a:cubicBezTo>
                <a:lnTo>
                  <a:pt x="1049618" y="666928"/>
                </a:lnTo>
                <a:lnTo>
                  <a:pt x="1116687" y="646109"/>
                </a:lnTo>
                <a:cubicBezTo>
                  <a:pt x="1142109" y="640907"/>
                  <a:pt x="1168431" y="638175"/>
                  <a:pt x="1195392" y="638175"/>
                </a:cubicBezTo>
                <a:cubicBezTo>
                  <a:pt x="1303232" y="638175"/>
                  <a:pt x="1400863" y="681886"/>
                  <a:pt x="1471535" y="752557"/>
                </a:cubicBezTo>
                <a:lnTo>
                  <a:pt x="1516993" y="807654"/>
                </a:lnTo>
                <a:lnTo>
                  <a:pt x="1546368" y="753535"/>
                </a:lnTo>
                <a:cubicBezTo>
                  <a:pt x="1760333" y="436827"/>
                  <a:pt x="2122677" y="228600"/>
                  <a:pt x="2533654" y="228600"/>
                </a:cubicBezTo>
                <a:cubicBezTo>
                  <a:pt x="3109023" y="228600"/>
                  <a:pt x="3589069" y="636725"/>
                  <a:pt x="3700090" y="1179272"/>
                </a:cubicBezTo>
                <a:lnTo>
                  <a:pt x="3721203" y="1388700"/>
                </a:lnTo>
                <a:lnTo>
                  <a:pt x="3770421" y="1395271"/>
                </a:lnTo>
                <a:lnTo>
                  <a:pt x="3785548" y="1377801"/>
                </a:lnTo>
                <a:cubicBezTo>
                  <a:pt x="3854899" y="1314768"/>
                  <a:pt x="3947026" y="1276350"/>
                  <a:pt x="4048127" y="1276350"/>
                </a:cubicBezTo>
                <a:cubicBezTo>
                  <a:pt x="4129006" y="1276350"/>
                  <a:pt x="4204147" y="1300937"/>
                  <a:pt x="4266474" y="1343045"/>
                </a:cubicBezTo>
                <a:lnTo>
                  <a:pt x="4301481" y="1371928"/>
                </a:lnTo>
                <a:lnTo>
                  <a:pt x="4326469" y="1248165"/>
                </a:lnTo>
                <a:cubicBezTo>
                  <a:pt x="4385752" y="1108000"/>
                  <a:pt x="4524544" y="1009650"/>
                  <a:pt x="4686303" y="1009650"/>
                </a:cubicBezTo>
                <a:cubicBezTo>
                  <a:pt x="4767183" y="1009650"/>
                  <a:pt x="4842321" y="1034237"/>
                  <a:pt x="4904651" y="1076345"/>
                </a:cubicBezTo>
                <a:lnTo>
                  <a:pt x="4943944" y="1108767"/>
                </a:lnTo>
                <a:lnTo>
                  <a:pt x="4933952" y="1009650"/>
                </a:lnTo>
                <a:cubicBezTo>
                  <a:pt x="4933952" y="657196"/>
                  <a:pt x="5219673" y="371475"/>
                  <a:pt x="5572127" y="371475"/>
                </a:cubicBezTo>
                <a:cubicBezTo>
                  <a:pt x="5836466" y="371475"/>
                  <a:pt x="6063269" y="532193"/>
                  <a:pt x="6160150" y="761243"/>
                </a:cubicBezTo>
                <a:lnTo>
                  <a:pt x="6170212" y="793663"/>
                </a:lnTo>
                <a:lnTo>
                  <a:pt x="6284838" y="699089"/>
                </a:lnTo>
                <a:cubicBezTo>
                  <a:pt x="6430777" y="600494"/>
                  <a:pt x="6606710" y="542924"/>
                  <a:pt x="6796088" y="542924"/>
                </a:cubicBezTo>
                <a:cubicBezTo>
                  <a:pt x="7237973" y="542924"/>
                  <a:pt x="7606648" y="856364"/>
                  <a:pt x="7691912" y="1273041"/>
                </a:cubicBezTo>
                <a:lnTo>
                  <a:pt x="7696549" y="1319031"/>
                </a:lnTo>
                <a:lnTo>
                  <a:pt x="7753739" y="1287989"/>
                </a:lnTo>
                <a:cubicBezTo>
                  <a:pt x="7800461" y="1268228"/>
                  <a:pt x="7851828" y="1257300"/>
                  <a:pt x="7905749" y="1257300"/>
                </a:cubicBezTo>
                <a:cubicBezTo>
                  <a:pt x="7959670" y="1257300"/>
                  <a:pt x="8011037" y="1268228"/>
                  <a:pt x="8057760" y="1287989"/>
                </a:cubicBezTo>
                <a:lnTo>
                  <a:pt x="8116690" y="1319975"/>
                </a:lnTo>
                <a:lnTo>
                  <a:pt x="8151164" y="1208917"/>
                </a:lnTo>
                <a:cubicBezTo>
                  <a:pt x="8248043" y="979867"/>
                  <a:pt x="8474846" y="819149"/>
                  <a:pt x="8739187" y="819149"/>
                </a:cubicBezTo>
                <a:cubicBezTo>
                  <a:pt x="8783244" y="819149"/>
                  <a:pt x="8826259" y="823613"/>
                  <a:pt x="8867802" y="832114"/>
                </a:cubicBezTo>
                <a:lnTo>
                  <a:pt x="8963522" y="861828"/>
                </a:lnTo>
                <a:lnTo>
                  <a:pt x="8975988" y="738160"/>
                </a:lnTo>
                <a:cubicBezTo>
                  <a:pt x="9035496" y="447355"/>
                  <a:pt x="9292802" y="228600"/>
                  <a:pt x="9601198" y="228600"/>
                </a:cubicBezTo>
                <a:cubicBezTo>
                  <a:pt x="9766412" y="228600"/>
                  <a:pt x="9916961" y="291381"/>
                  <a:pt x="10030293" y="394387"/>
                </a:cubicBezTo>
                <a:lnTo>
                  <a:pt x="10091844" y="458948"/>
                </a:lnTo>
                <a:lnTo>
                  <a:pt x="10113318" y="389769"/>
                </a:lnTo>
                <a:cubicBezTo>
                  <a:pt x="10210199" y="160718"/>
                  <a:pt x="10437002" y="0"/>
                  <a:pt x="10701342" y="0"/>
                </a:cubicBezTo>
                <a:cubicBezTo>
                  <a:pt x="11053795" y="0"/>
                  <a:pt x="11339516" y="285721"/>
                  <a:pt x="11339516" y="638175"/>
                </a:cubicBezTo>
                <a:lnTo>
                  <a:pt x="11336618" y="666928"/>
                </a:lnTo>
                <a:lnTo>
                  <a:pt x="11403687" y="646109"/>
                </a:lnTo>
                <a:cubicBezTo>
                  <a:pt x="11429109" y="640907"/>
                  <a:pt x="11455431" y="638175"/>
                  <a:pt x="11482391" y="638175"/>
                </a:cubicBezTo>
                <a:cubicBezTo>
                  <a:pt x="11590232" y="638175"/>
                  <a:pt x="11687863" y="681886"/>
                  <a:pt x="11758534" y="752557"/>
                </a:cubicBezTo>
                <a:lnTo>
                  <a:pt x="11803993" y="807654"/>
                </a:lnTo>
                <a:lnTo>
                  <a:pt x="11833368" y="753535"/>
                </a:lnTo>
                <a:cubicBezTo>
                  <a:pt x="11913605" y="634770"/>
                  <a:pt x="12014707" y="531259"/>
                  <a:pt x="12131415" y="448264"/>
                </a:cubicBezTo>
                <a:lnTo>
                  <a:pt x="12192000" y="410454"/>
                </a:lnTo>
                <a:lnTo>
                  <a:pt x="12192000" y="5753100"/>
                </a:lnTo>
                <a:lnTo>
                  <a:pt x="0" y="5753100"/>
                </a:lnTo>
                <a:lnTo>
                  <a:pt x="0" y="156459"/>
                </a:lnTo>
                <a:lnTo>
                  <a:pt x="57533" y="108990"/>
                </a:lnTo>
                <a:cubicBezTo>
                  <a:pt x="159386" y="40180"/>
                  <a:pt x="282172" y="0"/>
                  <a:pt x="414342" y="0"/>
                </a:cubicBez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id-ID" sz="1867" b="0" i="0" u="none" strike="noStrike" kern="0" cap="none" spc="0" normalizeH="0" baseline="0" noProof="0">
              <a:ln>
                <a:noFill/>
              </a:ln>
              <a:solidFill>
                <a:srgbClr val="FFB64C"/>
              </a:solidFill>
              <a:effectLst/>
              <a:uLnTx/>
              <a:uFillTx/>
              <a:latin typeface="Arial"/>
              <a:ea typeface="+mn-ea"/>
              <a:cs typeface="+mn-cs"/>
              <a:sym typeface="Arial"/>
            </a:endParaRPr>
          </a:p>
        </p:txBody>
      </p:sp>
      <p:sp>
        <p:nvSpPr>
          <p:cNvPr id="2" name="Freeform: Shape 1">
            <a:extLst>
              <a:ext uri="{FF2B5EF4-FFF2-40B4-BE49-F238E27FC236}">
                <a16:creationId xmlns:a16="http://schemas.microsoft.com/office/drawing/2014/main" id="{7FA83EA8-EFE2-6A5A-76DB-8CC29E9F8F6C}"/>
              </a:ext>
            </a:extLst>
          </p:cNvPr>
          <p:cNvSpPr/>
          <p:nvPr/>
        </p:nvSpPr>
        <p:spPr>
          <a:xfrm>
            <a:off x="-587079" y="2253587"/>
            <a:ext cx="12802985" cy="4604412"/>
          </a:xfrm>
          <a:custGeom>
            <a:avLst/>
            <a:gdLst>
              <a:gd name="connsiteX0" fmla="*/ 9376863 w 12192000"/>
              <a:gd name="connsiteY0" fmla="*/ 1462271 h 5753100"/>
              <a:gd name="connsiteX1" fmla="*/ 9373093 w 12192000"/>
              <a:gd name="connsiteY1" fmla="*/ 1499671 h 5753100"/>
              <a:gd name="connsiteX2" fmla="*/ 9385406 w 12192000"/>
              <a:gd name="connsiteY2" fmla="*/ 1493740 h 5753100"/>
              <a:gd name="connsiteX3" fmla="*/ 9428009 w 12192000"/>
              <a:gd name="connsiteY3" fmla="*/ 1478147 h 5753100"/>
              <a:gd name="connsiteX4" fmla="*/ 414342 w 12192000"/>
              <a:gd name="connsiteY4" fmla="*/ 0 h 5753100"/>
              <a:gd name="connsiteX5" fmla="*/ 1052516 w 12192000"/>
              <a:gd name="connsiteY5" fmla="*/ 638175 h 5753100"/>
              <a:gd name="connsiteX6" fmla="*/ 1049618 w 12192000"/>
              <a:gd name="connsiteY6" fmla="*/ 666928 h 5753100"/>
              <a:gd name="connsiteX7" fmla="*/ 1116687 w 12192000"/>
              <a:gd name="connsiteY7" fmla="*/ 646109 h 5753100"/>
              <a:gd name="connsiteX8" fmla="*/ 1195392 w 12192000"/>
              <a:gd name="connsiteY8" fmla="*/ 638175 h 5753100"/>
              <a:gd name="connsiteX9" fmla="*/ 1471535 w 12192000"/>
              <a:gd name="connsiteY9" fmla="*/ 752557 h 5753100"/>
              <a:gd name="connsiteX10" fmla="*/ 1516993 w 12192000"/>
              <a:gd name="connsiteY10" fmla="*/ 807654 h 5753100"/>
              <a:gd name="connsiteX11" fmla="*/ 1546368 w 12192000"/>
              <a:gd name="connsiteY11" fmla="*/ 753535 h 5753100"/>
              <a:gd name="connsiteX12" fmla="*/ 2533654 w 12192000"/>
              <a:gd name="connsiteY12" fmla="*/ 228600 h 5753100"/>
              <a:gd name="connsiteX13" fmla="*/ 3700090 w 12192000"/>
              <a:gd name="connsiteY13" fmla="*/ 1179272 h 5753100"/>
              <a:gd name="connsiteX14" fmla="*/ 3721203 w 12192000"/>
              <a:gd name="connsiteY14" fmla="*/ 1388700 h 5753100"/>
              <a:gd name="connsiteX15" fmla="*/ 3770421 w 12192000"/>
              <a:gd name="connsiteY15" fmla="*/ 1395271 h 5753100"/>
              <a:gd name="connsiteX16" fmla="*/ 3785548 w 12192000"/>
              <a:gd name="connsiteY16" fmla="*/ 1377801 h 5753100"/>
              <a:gd name="connsiteX17" fmla="*/ 4048127 w 12192000"/>
              <a:gd name="connsiteY17" fmla="*/ 1276350 h 5753100"/>
              <a:gd name="connsiteX18" fmla="*/ 4266474 w 12192000"/>
              <a:gd name="connsiteY18" fmla="*/ 1343045 h 5753100"/>
              <a:gd name="connsiteX19" fmla="*/ 4301481 w 12192000"/>
              <a:gd name="connsiteY19" fmla="*/ 1371928 h 5753100"/>
              <a:gd name="connsiteX20" fmla="*/ 4326469 w 12192000"/>
              <a:gd name="connsiteY20" fmla="*/ 1248165 h 5753100"/>
              <a:gd name="connsiteX21" fmla="*/ 4686303 w 12192000"/>
              <a:gd name="connsiteY21" fmla="*/ 1009650 h 5753100"/>
              <a:gd name="connsiteX22" fmla="*/ 4904651 w 12192000"/>
              <a:gd name="connsiteY22" fmla="*/ 1076345 h 5753100"/>
              <a:gd name="connsiteX23" fmla="*/ 4943944 w 12192000"/>
              <a:gd name="connsiteY23" fmla="*/ 1108767 h 5753100"/>
              <a:gd name="connsiteX24" fmla="*/ 4933952 w 12192000"/>
              <a:gd name="connsiteY24" fmla="*/ 1009650 h 5753100"/>
              <a:gd name="connsiteX25" fmla="*/ 5572127 w 12192000"/>
              <a:gd name="connsiteY25" fmla="*/ 371475 h 5753100"/>
              <a:gd name="connsiteX26" fmla="*/ 6160150 w 12192000"/>
              <a:gd name="connsiteY26" fmla="*/ 761243 h 5753100"/>
              <a:gd name="connsiteX27" fmla="*/ 6170212 w 12192000"/>
              <a:gd name="connsiteY27" fmla="*/ 793663 h 5753100"/>
              <a:gd name="connsiteX28" fmla="*/ 6284838 w 12192000"/>
              <a:gd name="connsiteY28" fmla="*/ 699089 h 5753100"/>
              <a:gd name="connsiteX29" fmla="*/ 6796088 w 12192000"/>
              <a:gd name="connsiteY29" fmla="*/ 542924 h 5753100"/>
              <a:gd name="connsiteX30" fmla="*/ 7691912 w 12192000"/>
              <a:gd name="connsiteY30" fmla="*/ 1273041 h 5753100"/>
              <a:gd name="connsiteX31" fmla="*/ 7696549 w 12192000"/>
              <a:gd name="connsiteY31" fmla="*/ 1319031 h 5753100"/>
              <a:gd name="connsiteX32" fmla="*/ 7753739 w 12192000"/>
              <a:gd name="connsiteY32" fmla="*/ 1287989 h 5753100"/>
              <a:gd name="connsiteX33" fmla="*/ 7905749 w 12192000"/>
              <a:gd name="connsiteY33" fmla="*/ 1257300 h 5753100"/>
              <a:gd name="connsiteX34" fmla="*/ 8057760 w 12192000"/>
              <a:gd name="connsiteY34" fmla="*/ 1287989 h 5753100"/>
              <a:gd name="connsiteX35" fmla="*/ 8116690 w 12192000"/>
              <a:gd name="connsiteY35" fmla="*/ 1319975 h 5753100"/>
              <a:gd name="connsiteX36" fmla="*/ 8151164 w 12192000"/>
              <a:gd name="connsiteY36" fmla="*/ 1208917 h 5753100"/>
              <a:gd name="connsiteX37" fmla="*/ 8739187 w 12192000"/>
              <a:gd name="connsiteY37" fmla="*/ 819149 h 5753100"/>
              <a:gd name="connsiteX38" fmla="*/ 8867802 w 12192000"/>
              <a:gd name="connsiteY38" fmla="*/ 832114 h 5753100"/>
              <a:gd name="connsiteX39" fmla="*/ 8963522 w 12192000"/>
              <a:gd name="connsiteY39" fmla="*/ 861828 h 5753100"/>
              <a:gd name="connsiteX40" fmla="*/ 8975988 w 12192000"/>
              <a:gd name="connsiteY40" fmla="*/ 738160 h 5753100"/>
              <a:gd name="connsiteX41" fmla="*/ 9601198 w 12192000"/>
              <a:gd name="connsiteY41" fmla="*/ 228600 h 5753100"/>
              <a:gd name="connsiteX42" fmla="*/ 10030293 w 12192000"/>
              <a:gd name="connsiteY42" fmla="*/ 394387 h 5753100"/>
              <a:gd name="connsiteX43" fmla="*/ 10091844 w 12192000"/>
              <a:gd name="connsiteY43" fmla="*/ 458948 h 5753100"/>
              <a:gd name="connsiteX44" fmla="*/ 10113318 w 12192000"/>
              <a:gd name="connsiteY44" fmla="*/ 389769 h 5753100"/>
              <a:gd name="connsiteX45" fmla="*/ 10701342 w 12192000"/>
              <a:gd name="connsiteY45" fmla="*/ 0 h 5753100"/>
              <a:gd name="connsiteX46" fmla="*/ 11339516 w 12192000"/>
              <a:gd name="connsiteY46" fmla="*/ 638175 h 5753100"/>
              <a:gd name="connsiteX47" fmla="*/ 11336618 w 12192000"/>
              <a:gd name="connsiteY47" fmla="*/ 666928 h 5753100"/>
              <a:gd name="connsiteX48" fmla="*/ 11403687 w 12192000"/>
              <a:gd name="connsiteY48" fmla="*/ 646109 h 5753100"/>
              <a:gd name="connsiteX49" fmla="*/ 11482391 w 12192000"/>
              <a:gd name="connsiteY49" fmla="*/ 638175 h 5753100"/>
              <a:gd name="connsiteX50" fmla="*/ 11758534 w 12192000"/>
              <a:gd name="connsiteY50" fmla="*/ 752557 h 5753100"/>
              <a:gd name="connsiteX51" fmla="*/ 11803993 w 12192000"/>
              <a:gd name="connsiteY51" fmla="*/ 807654 h 5753100"/>
              <a:gd name="connsiteX52" fmla="*/ 11833368 w 12192000"/>
              <a:gd name="connsiteY52" fmla="*/ 753535 h 5753100"/>
              <a:gd name="connsiteX53" fmla="*/ 12131415 w 12192000"/>
              <a:gd name="connsiteY53" fmla="*/ 448264 h 5753100"/>
              <a:gd name="connsiteX54" fmla="*/ 12192000 w 12192000"/>
              <a:gd name="connsiteY54" fmla="*/ 410454 h 5753100"/>
              <a:gd name="connsiteX55" fmla="*/ 12192000 w 12192000"/>
              <a:gd name="connsiteY55" fmla="*/ 5753100 h 5753100"/>
              <a:gd name="connsiteX56" fmla="*/ 0 w 12192000"/>
              <a:gd name="connsiteY56" fmla="*/ 5753100 h 5753100"/>
              <a:gd name="connsiteX57" fmla="*/ 0 w 12192000"/>
              <a:gd name="connsiteY57" fmla="*/ 156459 h 5753100"/>
              <a:gd name="connsiteX58" fmla="*/ 57533 w 12192000"/>
              <a:gd name="connsiteY58" fmla="*/ 108990 h 5753100"/>
              <a:gd name="connsiteX59" fmla="*/ 414342 w 12192000"/>
              <a:gd name="connsiteY59" fmla="*/ 0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192000" h="5753100">
                <a:moveTo>
                  <a:pt x="9376863" y="1462271"/>
                </a:moveTo>
                <a:lnTo>
                  <a:pt x="9373093" y="1499671"/>
                </a:lnTo>
                <a:lnTo>
                  <a:pt x="9385406" y="1493740"/>
                </a:lnTo>
                <a:lnTo>
                  <a:pt x="9428009" y="1478147"/>
                </a:lnTo>
                <a:close/>
                <a:moveTo>
                  <a:pt x="414342" y="0"/>
                </a:moveTo>
                <a:cubicBezTo>
                  <a:pt x="766795" y="0"/>
                  <a:pt x="1052516" y="285721"/>
                  <a:pt x="1052516" y="638175"/>
                </a:cubicBezTo>
                <a:lnTo>
                  <a:pt x="1049618" y="666928"/>
                </a:lnTo>
                <a:lnTo>
                  <a:pt x="1116687" y="646109"/>
                </a:lnTo>
                <a:cubicBezTo>
                  <a:pt x="1142109" y="640907"/>
                  <a:pt x="1168431" y="638175"/>
                  <a:pt x="1195392" y="638175"/>
                </a:cubicBezTo>
                <a:cubicBezTo>
                  <a:pt x="1303232" y="638175"/>
                  <a:pt x="1400863" y="681886"/>
                  <a:pt x="1471535" y="752557"/>
                </a:cubicBezTo>
                <a:lnTo>
                  <a:pt x="1516993" y="807654"/>
                </a:lnTo>
                <a:lnTo>
                  <a:pt x="1546368" y="753535"/>
                </a:lnTo>
                <a:cubicBezTo>
                  <a:pt x="1760333" y="436827"/>
                  <a:pt x="2122677" y="228600"/>
                  <a:pt x="2533654" y="228600"/>
                </a:cubicBezTo>
                <a:cubicBezTo>
                  <a:pt x="3109023" y="228600"/>
                  <a:pt x="3589069" y="636725"/>
                  <a:pt x="3700090" y="1179272"/>
                </a:cubicBezTo>
                <a:lnTo>
                  <a:pt x="3721203" y="1388700"/>
                </a:lnTo>
                <a:lnTo>
                  <a:pt x="3770421" y="1395271"/>
                </a:lnTo>
                <a:lnTo>
                  <a:pt x="3785548" y="1377801"/>
                </a:lnTo>
                <a:cubicBezTo>
                  <a:pt x="3854899" y="1314768"/>
                  <a:pt x="3947026" y="1276350"/>
                  <a:pt x="4048127" y="1276350"/>
                </a:cubicBezTo>
                <a:cubicBezTo>
                  <a:pt x="4129006" y="1276350"/>
                  <a:pt x="4204147" y="1300937"/>
                  <a:pt x="4266474" y="1343045"/>
                </a:cubicBezTo>
                <a:lnTo>
                  <a:pt x="4301481" y="1371928"/>
                </a:lnTo>
                <a:lnTo>
                  <a:pt x="4326469" y="1248165"/>
                </a:lnTo>
                <a:cubicBezTo>
                  <a:pt x="4385752" y="1108000"/>
                  <a:pt x="4524544" y="1009650"/>
                  <a:pt x="4686303" y="1009650"/>
                </a:cubicBezTo>
                <a:cubicBezTo>
                  <a:pt x="4767183" y="1009650"/>
                  <a:pt x="4842321" y="1034237"/>
                  <a:pt x="4904651" y="1076345"/>
                </a:cubicBezTo>
                <a:lnTo>
                  <a:pt x="4943944" y="1108767"/>
                </a:lnTo>
                <a:lnTo>
                  <a:pt x="4933952" y="1009650"/>
                </a:lnTo>
                <a:cubicBezTo>
                  <a:pt x="4933952" y="657196"/>
                  <a:pt x="5219673" y="371475"/>
                  <a:pt x="5572127" y="371475"/>
                </a:cubicBezTo>
                <a:cubicBezTo>
                  <a:pt x="5836466" y="371475"/>
                  <a:pt x="6063269" y="532193"/>
                  <a:pt x="6160150" y="761243"/>
                </a:cubicBezTo>
                <a:lnTo>
                  <a:pt x="6170212" y="793663"/>
                </a:lnTo>
                <a:lnTo>
                  <a:pt x="6284838" y="699089"/>
                </a:lnTo>
                <a:cubicBezTo>
                  <a:pt x="6430777" y="600494"/>
                  <a:pt x="6606710" y="542924"/>
                  <a:pt x="6796088" y="542924"/>
                </a:cubicBezTo>
                <a:cubicBezTo>
                  <a:pt x="7237973" y="542924"/>
                  <a:pt x="7606648" y="856364"/>
                  <a:pt x="7691912" y="1273041"/>
                </a:cubicBezTo>
                <a:lnTo>
                  <a:pt x="7696549" y="1319031"/>
                </a:lnTo>
                <a:lnTo>
                  <a:pt x="7753739" y="1287989"/>
                </a:lnTo>
                <a:cubicBezTo>
                  <a:pt x="7800461" y="1268228"/>
                  <a:pt x="7851828" y="1257300"/>
                  <a:pt x="7905749" y="1257300"/>
                </a:cubicBezTo>
                <a:cubicBezTo>
                  <a:pt x="7959670" y="1257300"/>
                  <a:pt x="8011037" y="1268228"/>
                  <a:pt x="8057760" y="1287989"/>
                </a:cubicBezTo>
                <a:lnTo>
                  <a:pt x="8116690" y="1319975"/>
                </a:lnTo>
                <a:lnTo>
                  <a:pt x="8151164" y="1208917"/>
                </a:lnTo>
                <a:cubicBezTo>
                  <a:pt x="8248043" y="979867"/>
                  <a:pt x="8474846" y="819149"/>
                  <a:pt x="8739187" y="819149"/>
                </a:cubicBezTo>
                <a:cubicBezTo>
                  <a:pt x="8783244" y="819149"/>
                  <a:pt x="8826259" y="823613"/>
                  <a:pt x="8867802" y="832114"/>
                </a:cubicBezTo>
                <a:lnTo>
                  <a:pt x="8963522" y="861828"/>
                </a:lnTo>
                <a:lnTo>
                  <a:pt x="8975988" y="738160"/>
                </a:lnTo>
                <a:cubicBezTo>
                  <a:pt x="9035496" y="447355"/>
                  <a:pt x="9292802" y="228600"/>
                  <a:pt x="9601198" y="228600"/>
                </a:cubicBezTo>
                <a:cubicBezTo>
                  <a:pt x="9766412" y="228600"/>
                  <a:pt x="9916961" y="291381"/>
                  <a:pt x="10030293" y="394387"/>
                </a:cubicBezTo>
                <a:lnTo>
                  <a:pt x="10091844" y="458948"/>
                </a:lnTo>
                <a:lnTo>
                  <a:pt x="10113318" y="389769"/>
                </a:lnTo>
                <a:cubicBezTo>
                  <a:pt x="10210199" y="160718"/>
                  <a:pt x="10437002" y="0"/>
                  <a:pt x="10701342" y="0"/>
                </a:cubicBezTo>
                <a:cubicBezTo>
                  <a:pt x="11053795" y="0"/>
                  <a:pt x="11339516" y="285721"/>
                  <a:pt x="11339516" y="638175"/>
                </a:cubicBezTo>
                <a:lnTo>
                  <a:pt x="11336618" y="666928"/>
                </a:lnTo>
                <a:lnTo>
                  <a:pt x="11403687" y="646109"/>
                </a:lnTo>
                <a:cubicBezTo>
                  <a:pt x="11429109" y="640907"/>
                  <a:pt x="11455431" y="638175"/>
                  <a:pt x="11482391" y="638175"/>
                </a:cubicBezTo>
                <a:cubicBezTo>
                  <a:pt x="11590232" y="638175"/>
                  <a:pt x="11687863" y="681886"/>
                  <a:pt x="11758534" y="752557"/>
                </a:cubicBezTo>
                <a:lnTo>
                  <a:pt x="11803993" y="807654"/>
                </a:lnTo>
                <a:lnTo>
                  <a:pt x="11833368" y="753535"/>
                </a:lnTo>
                <a:cubicBezTo>
                  <a:pt x="11913605" y="634770"/>
                  <a:pt x="12014707" y="531259"/>
                  <a:pt x="12131415" y="448264"/>
                </a:cubicBezTo>
                <a:lnTo>
                  <a:pt x="12192000" y="410454"/>
                </a:lnTo>
                <a:lnTo>
                  <a:pt x="12192000" y="5753100"/>
                </a:lnTo>
                <a:lnTo>
                  <a:pt x="0" y="5753100"/>
                </a:lnTo>
                <a:lnTo>
                  <a:pt x="0" y="156459"/>
                </a:lnTo>
                <a:lnTo>
                  <a:pt x="57533" y="108990"/>
                </a:lnTo>
                <a:cubicBezTo>
                  <a:pt x="159386" y="40180"/>
                  <a:pt x="282172" y="0"/>
                  <a:pt x="414342" y="0"/>
                </a:cubicBezTo>
                <a:close/>
              </a:path>
            </a:pathLst>
          </a:custGeom>
          <a:solidFill>
            <a:schemeClr val="bg2">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id-ID" sz="1867" b="0" i="0" u="none" strike="noStrike" kern="0" cap="none" spc="0" normalizeH="0" baseline="0" noProof="0">
              <a:ln>
                <a:noFill/>
              </a:ln>
              <a:solidFill>
                <a:srgbClr val="FFB64C"/>
              </a:solidFill>
              <a:effectLst/>
              <a:uLnTx/>
              <a:uFillTx/>
              <a:latin typeface="Arial"/>
              <a:ea typeface="+mn-ea"/>
              <a:cs typeface="+mn-cs"/>
              <a:sym typeface="Arial"/>
            </a:endParaRPr>
          </a:p>
        </p:txBody>
      </p:sp>
      <p:pic>
        <p:nvPicPr>
          <p:cNvPr id="5" name="Picture 4">
            <a:extLst>
              <a:ext uri="{FF2B5EF4-FFF2-40B4-BE49-F238E27FC236}">
                <a16:creationId xmlns:a16="http://schemas.microsoft.com/office/drawing/2014/main" id="{A3A31073-3FCE-7DDC-738D-6478D01D6DF6}"/>
              </a:ext>
            </a:extLst>
          </p:cNvPr>
          <p:cNvPicPr>
            <a:picLocks noChangeAspect="1"/>
          </p:cNvPicPr>
          <p:nvPr/>
        </p:nvPicPr>
        <p:blipFill rotWithShape="1">
          <a:blip r:embed="rId2">
            <a:extLst>
              <a:ext uri="{28A0092B-C50C-407E-A947-70E740481C1C}">
                <a14:useLocalDpi xmlns:a14="http://schemas.microsoft.com/office/drawing/2010/main" val="0"/>
              </a:ext>
            </a:extLst>
          </a:blip>
          <a:srcRect t="39325"/>
          <a:stretch/>
        </p:blipFill>
        <p:spPr>
          <a:xfrm>
            <a:off x="9497229" y="3741571"/>
            <a:ext cx="3138417" cy="3238192"/>
          </a:xfrm>
          <a:prstGeom prst="rect">
            <a:avLst/>
          </a:prstGeom>
        </p:spPr>
      </p:pic>
      <p:sp>
        <p:nvSpPr>
          <p:cNvPr id="10" name="Title 1">
            <a:extLst>
              <a:ext uri="{FF2B5EF4-FFF2-40B4-BE49-F238E27FC236}">
                <a16:creationId xmlns:a16="http://schemas.microsoft.com/office/drawing/2014/main" id="{A49B2F85-1F36-8233-A1FC-540CBAA07DFC}"/>
              </a:ext>
            </a:extLst>
          </p:cNvPr>
          <p:cNvSpPr txBox="1">
            <a:spLocks/>
          </p:cNvSpPr>
          <p:nvPr/>
        </p:nvSpPr>
        <p:spPr>
          <a:xfrm>
            <a:off x="-868593" y="3389762"/>
            <a:ext cx="12969380" cy="1600439"/>
          </a:xfrm>
          <a:prstGeom prst="rect">
            <a:avLst/>
          </a:prstGeom>
        </p:spPr>
        <p:txBody>
          <a:bodyPr vert="horz" lIns="121920" tIns="60960" rIns="121920" bIns="60960" rtlCol="0" anchor="b">
            <a:noAutofit/>
            <a:scene3d>
              <a:camera prst="orthographicFront"/>
              <a:lightRig rig="threePt" dir="t"/>
            </a:scene3d>
            <a:sp3d extrusionH="57150">
              <a:bevelT w="82550" h="38100" prst="coolSlant"/>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100000"/>
              </a:lnSpc>
              <a:spcBef>
                <a:spcPct val="0"/>
              </a:spcBef>
              <a:spcAft>
                <a:spcPts val="0"/>
              </a:spcAft>
              <a:buClrTx/>
              <a:buSzTx/>
              <a:buFontTx/>
              <a:buNone/>
              <a:tabLst/>
              <a:defRPr/>
            </a:pPr>
            <a:r>
              <a:rPr kumimoji="0" lang="en-US" sz="4667" b="1" i="0" u="none" strike="noStrike" kern="1200" cap="none" spc="0" normalizeH="0" baseline="0" noProof="0">
                <a:ln>
                  <a:noFill/>
                </a:ln>
                <a:solidFill>
                  <a:srgbClr val="D63E3D">
                    <a:lumMod val="50000"/>
                  </a:srgbClr>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err="1">
                <a:ln>
                  <a:noFill/>
                </a:ln>
                <a:solidFill>
                  <a:srgbClr val="00B0F0"/>
                </a:solidFill>
                <a:effectLst/>
                <a:uLnTx/>
                <a:uFillTx/>
                <a:latin typeface="SVN-Dancing Script" panose="02040603050506020204" pitchFamily="18" charset="0"/>
                <a:ea typeface="+mj-ea"/>
                <a:cs typeface="#9Slide05 Bodega Script" pitchFamily="2" charset="0"/>
                <a:sym typeface="Arial"/>
              </a:rPr>
              <a:t>Soạn</a:t>
            </a:r>
            <a:r>
              <a:rPr kumimoji="0" lang="en-US" sz="4667" b="1" i="0" u="none" strike="noStrike" kern="1200" cap="none" spc="0" normalizeH="0" baseline="0" noProof="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err="1">
                <a:ln>
                  <a:noFill/>
                </a:ln>
                <a:solidFill>
                  <a:srgbClr val="00B0F0"/>
                </a:solidFill>
                <a:effectLst/>
                <a:uLnTx/>
                <a:uFillTx/>
                <a:latin typeface="SVN-Dancing Script" panose="02040603050506020204" pitchFamily="18" charset="0"/>
                <a:ea typeface="+mj-ea"/>
                <a:cs typeface="#9Slide05 Bodega Script" pitchFamily="2" charset="0"/>
                <a:sym typeface="Arial"/>
              </a:rPr>
              <a:t>bài</a:t>
            </a:r>
            <a:r>
              <a:rPr kumimoji="0" lang="en-US" sz="4667" b="1" i="0" u="none" strike="noStrike" kern="1200" cap="none" spc="0" normalizeH="0" baseline="0" noProof="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err="1">
                <a:ln>
                  <a:noFill/>
                </a:ln>
                <a:solidFill>
                  <a:srgbClr val="00B0F0"/>
                </a:solidFill>
                <a:effectLst/>
                <a:uLnTx/>
                <a:uFillTx/>
                <a:latin typeface="SVN-Dancing Script" panose="02040603050506020204" pitchFamily="18" charset="0"/>
                <a:ea typeface="+mj-ea"/>
                <a:cs typeface="#9Slide05 Bodega Script" pitchFamily="2" charset="0"/>
                <a:sym typeface="Arial"/>
              </a:rPr>
              <a:t>giảng</a:t>
            </a:r>
            <a:r>
              <a:rPr kumimoji="0" lang="en-US" sz="4667" b="1" i="0" u="none" strike="noStrike" kern="1200" cap="none" spc="0" normalizeH="0" baseline="0" noProof="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err="1">
                <a:ln>
                  <a:noFill/>
                </a:ln>
                <a:solidFill>
                  <a:srgbClr val="00B0F0"/>
                </a:solidFill>
                <a:effectLst/>
                <a:uLnTx/>
                <a:uFillTx/>
                <a:latin typeface="SVN-Dancing Script" panose="02040603050506020204" pitchFamily="18" charset="0"/>
                <a:ea typeface="+mj-ea"/>
                <a:cs typeface="#9Slide05 Bodega Script" pitchFamily="2" charset="0"/>
                <a:sym typeface="Arial"/>
              </a:rPr>
              <a:t>yêu</a:t>
            </a:r>
            <a:r>
              <a:rPr kumimoji="0" lang="en-US" sz="4667" b="1" i="0" u="none" strike="noStrike" kern="1200" cap="none" spc="0" normalizeH="0" baseline="0" noProof="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err="1">
                <a:ln>
                  <a:noFill/>
                </a:ln>
                <a:solidFill>
                  <a:srgbClr val="00B0F0"/>
                </a:solidFill>
                <a:effectLst/>
                <a:uLnTx/>
                <a:uFillTx/>
                <a:latin typeface="SVN-Dancing Script" panose="02040603050506020204" pitchFamily="18" charset="0"/>
                <a:ea typeface="+mj-ea"/>
                <a:cs typeface="#9Slide05 Bodega Script" pitchFamily="2" charset="0"/>
                <a:sym typeface="Arial"/>
              </a:rPr>
              <a:t>cầu</a:t>
            </a:r>
            <a:r>
              <a:rPr kumimoji="0" lang="en-US" sz="4667" b="1" i="0" u="none" strike="noStrike" kern="1200" cap="none" spc="0" normalizeH="0" baseline="0" noProof="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err="1">
                <a:ln>
                  <a:noFill/>
                </a:ln>
                <a:solidFill>
                  <a:srgbClr val="00B0F0"/>
                </a:solidFill>
                <a:effectLst/>
                <a:uLnTx/>
                <a:uFillTx/>
                <a:latin typeface="SVN-Dancing Script" panose="02040603050506020204" pitchFamily="18" charset="0"/>
                <a:ea typeface="+mj-ea"/>
                <a:cs typeface="#9Slide05 Bodega Script" pitchFamily="2" charset="0"/>
                <a:sym typeface="Arial"/>
              </a:rPr>
              <a:t>các</a:t>
            </a:r>
            <a:r>
              <a:rPr kumimoji="0" lang="en-US" sz="4667" b="1" i="0" u="none" strike="noStrike" kern="1200" cap="none" spc="0" normalizeH="0" baseline="0" noProof="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err="1">
                <a:ln>
                  <a:noFill/>
                </a:ln>
                <a:solidFill>
                  <a:srgbClr val="00B0F0"/>
                </a:solidFill>
                <a:effectLst/>
                <a:uLnTx/>
                <a:uFillTx/>
                <a:latin typeface="SVN-Dancing Script" panose="02040603050506020204" pitchFamily="18" charset="0"/>
                <a:ea typeface="+mj-ea"/>
                <a:cs typeface="#9Slide05 Bodega Script" pitchFamily="2" charset="0"/>
                <a:sym typeface="Arial"/>
              </a:rPr>
              <a:t>khối</a:t>
            </a:r>
            <a:r>
              <a:rPr kumimoji="0" lang="en-US" sz="4667" b="1" i="0" u="none" strike="noStrike" kern="1200" cap="none" spc="0" normalizeH="0" baseline="0" noProof="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err="1">
                <a:ln>
                  <a:noFill/>
                </a:ln>
                <a:solidFill>
                  <a:srgbClr val="00B0F0"/>
                </a:solidFill>
                <a:effectLst/>
                <a:uLnTx/>
                <a:uFillTx/>
                <a:latin typeface="SVN-Dancing Script" panose="02040603050506020204" pitchFamily="18" charset="0"/>
                <a:ea typeface="+mj-ea"/>
                <a:cs typeface="#9Slide05 Bodega Script" pitchFamily="2" charset="0"/>
                <a:sym typeface="Arial"/>
              </a:rPr>
              <a:t>lớp</a:t>
            </a:r>
            <a:endParaRPr kumimoji="0" lang="en-US" sz="4667" b="1" i="0" u="none" strike="noStrike" kern="1200" cap="none" spc="0" normalizeH="0" baseline="0" noProof="0">
              <a:ln>
                <a:noFill/>
              </a:ln>
              <a:solidFill>
                <a:srgbClr val="00B0F0"/>
              </a:solidFill>
              <a:effectLst/>
              <a:uLnTx/>
              <a:uFillTx/>
              <a:latin typeface="SVN-Dancing Script" panose="02040603050506020204" pitchFamily="18" charset="0"/>
              <a:ea typeface="+mj-ea"/>
              <a:cs typeface="#9Slide05 Bodega Script" pitchFamily="2" charset="0"/>
              <a:sym typeface="Arial"/>
            </a:endParaRPr>
          </a:p>
          <a:p>
            <a:pPr marL="0" marR="0" lvl="0" indent="0" algn="ctr" defTabSz="1219140" rtl="0" eaLnBrk="1" fontAlgn="auto" latinLnBrk="0" hangingPunct="1">
              <a:lnSpc>
                <a:spcPct val="100000"/>
              </a:lnSpc>
              <a:spcBef>
                <a:spcPct val="0"/>
              </a:spcBef>
              <a:spcAft>
                <a:spcPts val="0"/>
              </a:spcAft>
              <a:buClrTx/>
              <a:buSzTx/>
              <a:buFontTx/>
              <a:buNone/>
              <a:tabLst/>
              <a:defRPr/>
            </a:pPr>
            <a:r>
              <a:rPr kumimoji="0" lang="en-US" sz="4667" b="1" i="0" u="none" strike="noStrike" kern="1200" cap="none" spc="0" normalizeH="0" baseline="0" noProof="0" err="1">
                <a:ln>
                  <a:noFill/>
                </a:ln>
                <a:solidFill>
                  <a:srgbClr val="BC3259"/>
                </a:solidFill>
                <a:effectLst/>
                <a:uLnTx/>
                <a:uFillTx/>
                <a:latin typeface="SVN-Dancing Script" panose="02040603050506020204" pitchFamily="18" charset="0"/>
                <a:ea typeface="+mj-ea"/>
                <a:cs typeface="+mj-cs"/>
                <a:sym typeface="Arial"/>
              </a:rPr>
              <a:t>Thiết</a:t>
            </a:r>
            <a:r>
              <a:rPr kumimoji="0" lang="en-US" sz="4667" b="1" i="0" u="none" strike="noStrike" kern="1200" cap="none" spc="0" normalizeH="0" baseline="0" noProof="0">
                <a:ln>
                  <a:noFill/>
                </a:ln>
                <a:solidFill>
                  <a:srgbClr val="BC3259"/>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err="1">
                <a:ln>
                  <a:noFill/>
                </a:ln>
                <a:solidFill>
                  <a:srgbClr val="BC3259"/>
                </a:solidFill>
                <a:effectLst/>
                <a:uLnTx/>
                <a:uFillTx/>
                <a:latin typeface="SVN-Dancing Script" panose="02040603050506020204" pitchFamily="18" charset="0"/>
                <a:ea typeface="+mj-ea"/>
                <a:cs typeface="+mj-cs"/>
                <a:sym typeface="Arial"/>
              </a:rPr>
              <a:t>kế</a:t>
            </a:r>
            <a:r>
              <a:rPr kumimoji="0" lang="en-US" sz="4667" b="1" i="0" u="none" strike="noStrike" kern="1200" cap="none" spc="0" normalizeH="0" baseline="0" noProof="0">
                <a:ln>
                  <a:noFill/>
                </a:ln>
                <a:solidFill>
                  <a:srgbClr val="BC3259"/>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err="1">
                <a:ln>
                  <a:noFill/>
                </a:ln>
                <a:solidFill>
                  <a:srgbClr val="BC3259"/>
                </a:solidFill>
                <a:effectLst/>
                <a:uLnTx/>
                <a:uFillTx/>
                <a:latin typeface="SVN-Dancing Script" panose="02040603050506020204" pitchFamily="18" charset="0"/>
                <a:ea typeface="+mj-ea"/>
                <a:cs typeface="+mj-cs"/>
                <a:sym typeface="Arial"/>
              </a:rPr>
              <a:t>bài</a:t>
            </a:r>
            <a:r>
              <a:rPr kumimoji="0" lang="en-US" sz="4667" b="1" i="0" u="none" strike="noStrike" kern="1200" cap="none" spc="0" normalizeH="0" baseline="0" noProof="0">
                <a:ln>
                  <a:noFill/>
                </a:ln>
                <a:solidFill>
                  <a:srgbClr val="BC3259"/>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err="1">
                <a:ln>
                  <a:noFill/>
                </a:ln>
                <a:solidFill>
                  <a:srgbClr val="BC3259"/>
                </a:solidFill>
                <a:effectLst/>
                <a:uLnTx/>
                <a:uFillTx/>
                <a:latin typeface="SVN-Dancing Script" panose="02040603050506020204" pitchFamily="18" charset="0"/>
                <a:ea typeface="+mj-ea"/>
                <a:cs typeface="+mj-cs"/>
                <a:sym typeface="Arial"/>
              </a:rPr>
              <a:t>giảng</a:t>
            </a:r>
            <a:r>
              <a:rPr kumimoji="0" lang="en-US" sz="4667" b="1" i="0" u="none" strike="noStrike" kern="1200" cap="none" spc="0" normalizeH="0" baseline="0" noProof="0">
                <a:ln>
                  <a:noFill/>
                </a:ln>
                <a:solidFill>
                  <a:srgbClr val="BC3259"/>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a:ln>
                  <a:noFill/>
                </a:ln>
                <a:solidFill>
                  <a:srgbClr val="2E9733"/>
                </a:solidFill>
                <a:effectLst/>
                <a:uLnTx/>
                <a:uFillTx/>
                <a:latin typeface="SVN-Dancing Script" panose="02040603050506020204" pitchFamily="18" charset="0"/>
                <a:ea typeface="+mj-ea"/>
                <a:cs typeface="+mj-cs"/>
                <a:sym typeface="Arial"/>
              </a:rPr>
              <a:t>E – Learning</a:t>
            </a:r>
          </a:p>
        </p:txBody>
      </p:sp>
      <p:sp>
        <p:nvSpPr>
          <p:cNvPr id="14" name="TextBox 13">
            <a:extLst>
              <a:ext uri="{FF2B5EF4-FFF2-40B4-BE49-F238E27FC236}">
                <a16:creationId xmlns:a16="http://schemas.microsoft.com/office/drawing/2014/main" id="{7AC1BF12-2D57-A04F-768A-0BB37B02C051}"/>
              </a:ext>
            </a:extLst>
          </p:cNvPr>
          <p:cNvSpPr txBox="1"/>
          <p:nvPr/>
        </p:nvSpPr>
        <p:spPr>
          <a:xfrm>
            <a:off x="1" y="5108352"/>
            <a:ext cx="10346724" cy="1323632"/>
          </a:xfrm>
          <a:prstGeom prst="rect">
            <a:avLst/>
          </a:prstGeom>
          <a:noFill/>
        </p:spPr>
        <p:txBody>
          <a:bodyPr wrap="square">
            <a:spAutoFit/>
            <a:scene3d>
              <a:camera prst="orthographicFront"/>
              <a:lightRig rig="threePt" dir="t"/>
            </a:scene3d>
            <a:sp3d extrusionH="57150">
              <a:bevelT w="82550" h="38100" prst="coolSlant"/>
            </a:sp3d>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43671B"/>
                </a:solidFill>
                <a:effectLst>
                  <a:glow rad="63500">
                    <a:srgbClr val="FCF2BA">
                      <a:satMod val="175000"/>
                      <a:alpha val="40000"/>
                    </a:srgbClr>
                  </a:glow>
                </a:effectLst>
                <a:uLnTx/>
                <a:uFillTx/>
                <a:latin typeface="Cambria" panose="02040503050406030204" pitchFamily="18" charset="0"/>
                <a:ea typeface="+mn-ea"/>
                <a:cs typeface="Times New Roman" panose="02020603050405020304" pitchFamily="18" charset="0"/>
                <a:sym typeface="Arial"/>
              </a:rPr>
              <a:t>MĂNG NON – TÀI LIỆU TIỂU HỌC </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err="1">
                <a:ln>
                  <a:noFill/>
                </a:ln>
                <a:solidFill>
                  <a:srgbClr val="002060"/>
                </a:solidFill>
                <a:effectLst>
                  <a:glow rad="63500">
                    <a:srgbClr val="FCF2BA">
                      <a:satMod val="175000"/>
                      <a:alpha val="40000"/>
                    </a:srgbClr>
                  </a:glow>
                </a:effectLst>
                <a:uLnTx/>
                <a:uFillTx/>
                <a:latin typeface="Cambria" panose="02040503050406030204" pitchFamily="18" charset="0"/>
                <a:ea typeface="+mn-ea"/>
                <a:cs typeface="Times New Roman" panose="02020603050405020304" pitchFamily="18" charset="0"/>
                <a:sym typeface="Arial"/>
              </a:rPr>
              <a:t>Mời</a:t>
            </a:r>
            <a:r>
              <a:rPr kumimoji="0" lang="en-US" sz="2667" b="1"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mn-ea"/>
                <a:cs typeface="Times New Roman" panose="02020603050405020304" pitchFamily="18" charset="0"/>
                <a:sym typeface="Arial"/>
              </a:rPr>
              <a:t> </a:t>
            </a:r>
            <a:r>
              <a:rPr kumimoji="0" lang="en-US" sz="2667" b="1" i="0" u="none" strike="noStrike" kern="1200" cap="none" spc="0" normalizeH="0" baseline="0" noProof="0" dirty="0" err="1">
                <a:ln>
                  <a:noFill/>
                </a:ln>
                <a:solidFill>
                  <a:srgbClr val="002060"/>
                </a:solidFill>
                <a:effectLst>
                  <a:glow rad="63500">
                    <a:srgbClr val="FCF2BA">
                      <a:satMod val="175000"/>
                      <a:alpha val="40000"/>
                    </a:srgbClr>
                  </a:glow>
                </a:effectLst>
                <a:uLnTx/>
                <a:uFillTx/>
                <a:latin typeface="Cambria" panose="02040503050406030204" pitchFamily="18" charset="0"/>
                <a:ea typeface="+mn-ea"/>
                <a:cs typeface="Times New Roman" panose="02020603050405020304" pitchFamily="18" charset="0"/>
                <a:sym typeface="Arial"/>
              </a:rPr>
              <a:t>truy</a:t>
            </a:r>
            <a:r>
              <a:rPr kumimoji="0" lang="en-US" sz="2667" b="1"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mn-ea"/>
                <a:cs typeface="Times New Roman" panose="02020603050405020304" pitchFamily="18" charset="0"/>
                <a:sym typeface="Arial"/>
              </a:rPr>
              <a:t> </a:t>
            </a:r>
            <a:r>
              <a:rPr kumimoji="0" lang="en-US" sz="2667" b="1" i="0" u="none" strike="noStrike" kern="1200" cap="none" spc="0" normalizeH="0" baseline="0" noProof="0" dirty="0" err="1">
                <a:ln>
                  <a:noFill/>
                </a:ln>
                <a:solidFill>
                  <a:srgbClr val="002060"/>
                </a:solidFill>
                <a:effectLst>
                  <a:glow rad="63500">
                    <a:srgbClr val="FCF2BA">
                      <a:satMod val="175000"/>
                      <a:alpha val="40000"/>
                    </a:srgbClr>
                  </a:glow>
                </a:effectLst>
                <a:uLnTx/>
                <a:uFillTx/>
                <a:latin typeface="Cambria" panose="02040503050406030204" pitchFamily="18" charset="0"/>
                <a:ea typeface="+mn-ea"/>
                <a:cs typeface="Times New Roman" panose="02020603050405020304" pitchFamily="18" charset="0"/>
                <a:sym typeface="Arial"/>
              </a:rPr>
              <a:t>cập</a:t>
            </a:r>
            <a:r>
              <a:rPr kumimoji="0" lang="en-US" sz="2667" b="1"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mn-ea"/>
                <a:cs typeface="Times New Roman" panose="02020603050405020304" pitchFamily="18" charset="0"/>
                <a:sym typeface="Arial"/>
              </a:rPr>
              <a:t>: </a:t>
            </a:r>
            <a:r>
              <a:rPr kumimoji="0" lang="en-US" sz="2667" b="0"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mn-ea"/>
                <a:cs typeface="Times New Roman" panose="02020603050405020304" pitchFamily="18" charset="0"/>
                <a:sym typeface="Arial"/>
                <a:hlinkClick r:id="rId3">
                  <a:extLst>
                    <a:ext uri="{A12FA001-AC4F-418D-AE19-62706E023703}">
                      <ahyp:hlinkClr xmlns:ahyp="http://schemas.microsoft.com/office/drawing/2018/hyperlinkcolor" val="tx"/>
                    </a:ext>
                  </a:extLst>
                </a:hlinkClick>
              </a:rPr>
              <a:t>MĂNG NON- TÀI LIỆU TIỂU HỌC | Facebook</a:t>
            </a:r>
            <a:endParaRPr kumimoji="0" lang="en-US" sz="2667" b="0"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mn-ea"/>
              <a:cs typeface="Times New Roman" panose="02020603050405020304" pitchFamily="18" charset="0"/>
              <a:sym typeface="Arial"/>
            </a:endParaRP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mn-ea"/>
                <a:cs typeface="Times New Roman" panose="02020603050405020304" pitchFamily="18" charset="0"/>
                <a:sym typeface="Arial"/>
              </a:rPr>
              <a:t>ZALO : </a:t>
            </a:r>
            <a:r>
              <a:rPr kumimoji="0" lang="en-US" sz="2667" b="1" i="0" u="sng" strike="noStrike" kern="1200" cap="none" spc="0" normalizeH="0" baseline="0" noProof="0" dirty="0">
                <a:ln>
                  <a:noFill/>
                </a:ln>
                <a:solidFill>
                  <a:srgbClr val="D63E3D">
                    <a:lumMod val="75000"/>
                  </a:srgbClr>
                </a:solidFill>
                <a:effectLst>
                  <a:glow rad="63500">
                    <a:srgbClr val="FCF2BA">
                      <a:satMod val="175000"/>
                      <a:alpha val="40000"/>
                    </a:srgbClr>
                  </a:glow>
                </a:effectLst>
                <a:uLnTx/>
                <a:uFillTx/>
                <a:latin typeface="Cambria" panose="02040503050406030204" pitchFamily="18" charset="0"/>
                <a:ea typeface="+mn-ea"/>
                <a:cs typeface="Arial"/>
                <a:sym typeface="Arial"/>
              </a:rPr>
              <a:t>0382348780</a:t>
            </a:r>
            <a:r>
              <a:rPr kumimoji="0" lang="en-US" sz="2667" b="1" i="0" u="none" strike="noStrike" kern="1200" cap="none" spc="0" normalizeH="0" baseline="0" noProof="0" dirty="0">
                <a:ln>
                  <a:noFill/>
                </a:ln>
                <a:solidFill>
                  <a:srgbClr val="D63E3D">
                    <a:lumMod val="75000"/>
                  </a:srgbClr>
                </a:solidFill>
                <a:effectLst>
                  <a:glow rad="63500">
                    <a:srgbClr val="FCF2BA">
                      <a:satMod val="175000"/>
                      <a:alpha val="40000"/>
                    </a:srgbClr>
                  </a:glow>
                </a:effectLst>
                <a:uLnTx/>
                <a:uFillTx/>
                <a:latin typeface="Cambria" panose="02040503050406030204" pitchFamily="18" charset="0"/>
                <a:ea typeface="+mn-ea"/>
                <a:cs typeface="Arial"/>
                <a:sym typeface="Arial"/>
              </a:rPr>
              <a:t> - </a:t>
            </a:r>
            <a:r>
              <a:rPr kumimoji="0" lang="en-US" sz="2667" b="1" i="0" u="sng" strike="noStrike" kern="1200" cap="none" spc="0" normalizeH="0" baseline="0" noProof="0" dirty="0">
                <a:ln>
                  <a:noFill/>
                </a:ln>
                <a:solidFill>
                  <a:srgbClr val="D63E3D">
                    <a:lumMod val="75000"/>
                  </a:srgbClr>
                </a:solidFill>
                <a:effectLst>
                  <a:glow rad="63500">
                    <a:srgbClr val="FCF2BA">
                      <a:satMod val="175000"/>
                      <a:alpha val="40000"/>
                    </a:srgbClr>
                  </a:glow>
                </a:effectLst>
                <a:uLnTx/>
                <a:uFillTx/>
                <a:latin typeface="Cambria" panose="02040503050406030204" pitchFamily="18" charset="0"/>
                <a:ea typeface="+mn-ea"/>
                <a:cs typeface="Arial"/>
                <a:sym typeface="Arial"/>
              </a:rPr>
              <a:t>0984848929</a:t>
            </a:r>
            <a:endParaRPr kumimoji="0" lang="en-US" sz="2667" b="1" i="0" u="none" strike="noStrike" kern="1200" cap="none" spc="0" normalizeH="0" baseline="0" noProof="0" dirty="0">
              <a:ln>
                <a:noFill/>
              </a:ln>
              <a:solidFill>
                <a:srgbClr val="D63E3D">
                  <a:lumMod val="75000"/>
                </a:srgbClr>
              </a:solidFill>
              <a:effectLst>
                <a:glow rad="63500">
                  <a:srgbClr val="FCF2BA">
                    <a:satMod val="175000"/>
                    <a:alpha val="40000"/>
                  </a:srgbClr>
                </a:glow>
              </a:effectLst>
              <a:uLnTx/>
              <a:uFillTx/>
              <a:latin typeface="Cambria" panose="02040503050406030204" pitchFamily="18" charset="0"/>
              <a:ea typeface="+mn-ea"/>
              <a:cs typeface="Times New Roman" panose="02020603050405020304" pitchFamily="18" charset="0"/>
              <a:sym typeface="Arial"/>
            </a:endParaRPr>
          </a:p>
        </p:txBody>
      </p:sp>
      <p:pic>
        <p:nvPicPr>
          <p:cNvPr id="4" name="Picture 3">
            <a:extLst>
              <a:ext uri="{FF2B5EF4-FFF2-40B4-BE49-F238E27FC236}">
                <a16:creationId xmlns:a16="http://schemas.microsoft.com/office/drawing/2014/main" id="{94E71926-8BF3-F518-3047-A9C5F7475B81}"/>
              </a:ext>
            </a:extLst>
          </p:cNvPr>
          <p:cNvPicPr>
            <a:picLocks noChangeAspect="1"/>
          </p:cNvPicPr>
          <p:nvPr/>
        </p:nvPicPr>
        <p:blipFill>
          <a:blip r:embed="rId4"/>
          <a:stretch>
            <a:fillRect/>
          </a:stretch>
        </p:blipFill>
        <p:spPr>
          <a:xfrm>
            <a:off x="401843" y="1626439"/>
            <a:ext cx="11388315" cy="1926503"/>
          </a:xfrm>
          <a:prstGeom prst="rect">
            <a:avLst/>
          </a:prstGeom>
        </p:spPr>
      </p:pic>
      <p:pic>
        <p:nvPicPr>
          <p:cNvPr id="11" name="Picture 10">
            <a:extLst>
              <a:ext uri="{FF2B5EF4-FFF2-40B4-BE49-F238E27FC236}">
                <a16:creationId xmlns:a16="http://schemas.microsoft.com/office/drawing/2014/main" id="{CBC623E4-8592-CDC4-D892-473045F2495A}"/>
              </a:ext>
            </a:extLst>
          </p:cNvPr>
          <p:cNvPicPr>
            <a:picLocks noChangeAspect="1"/>
          </p:cNvPicPr>
          <p:nvPr/>
        </p:nvPicPr>
        <p:blipFill>
          <a:blip r:embed="rId5"/>
          <a:stretch>
            <a:fillRect/>
          </a:stretch>
        </p:blipFill>
        <p:spPr>
          <a:xfrm>
            <a:off x="-2592631" y="629695"/>
            <a:ext cx="17195357" cy="996744"/>
          </a:xfrm>
          <a:prstGeom prst="rect">
            <a:avLst/>
          </a:prstGeom>
        </p:spPr>
      </p:pic>
    </p:spTree>
    <p:extLst>
      <p:ext uri="{BB962C8B-B14F-4D97-AF65-F5344CB8AC3E}">
        <p14:creationId xmlns:p14="http://schemas.microsoft.com/office/powerpoint/2010/main" val="281945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1+#ppt_h/2"/>
                                          </p:val>
                                        </p:tav>
                                        <p:tav tm="100000">
                                          <p:val>
                                            <p:strVal val="#ppt_y"/>
                                          </p:val>
                                        </p:tav>
                                      </p:tavLst>
                                    </p:anim>
                                  </p:childTnLst>
                                </p:cTn>
                              </p:par>
                              <p:par>
                                <p:cTn id="9" presetID="50" presetClass="entr" presetSubtype="0" decel="100000" fill="hold" grpId="0" nodeType="with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3000" fill="hold"/>
                                        <p:tgtEl>
                                          <p:spTgt spid="10"/>
                                        </p:tgtEl>
                                        <p:attrNameLst>
                                          <p:attrName>ppt_w</p:attrName>
                                        </p:attrNameLst>
                                      </p:cBhvr>
                                      <p:tavLst>
                                        <p:tav tm="0">
                                          <p:val>
                                            <p:strVal val="#ppt_w+.3"/>
                                          </p:val>
                                        </p:tav>
                                        <p:tav tm="100000">
                                          <p:val>
                                            <p:strVal val="#ppt_w"/>
                                          </p:val>
                                        </p:tav>
                                      </p:tavLst>
                                    </p:anim>
                                    <p:anim calcmode="lin" valueType="num">
                                      <p:cBhvr>
                                        <p:cTn id="12" dur="3000" fill="hold"/>
                                        <p:tgtEl>
                                          <p:spTgt spid="10"/>
                                        </p:tgtEl>
                                        <p:attrNameLst>
                                          <p:attrName>ppt_h</p:attrName>
                                        </p:attrNameLst>
                                      </p:cBhvr>
                                      <p:tavLst>
                                        <p:tav tm="0">
                                          <p:val>
                                            <p:strVal val="#ppt_h"/>
                                          </p:val>
                                        </p:tav>
                                        <p:tav tm="100000">
                                          <p:val>
                                            <p:strVal val="#ppt_h"/>
                                          </p:val>
                                        </p:tav>
                                      </p:tavLst>
                                    </p:anim>
                                    <p:animEffect transition="in" filter="fade">
                                      <p:cBhvr>
                                        <p:cTn id="13" dur="3000"/>
                                        <p:tgtEl>
                                          <p:spTgt spid="10"/>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1500" fill="hold"/>
                                        <p:tgtEl>
                                          <p:spTgt spid="15"/>
                                        </p:tgtEl>
                                        <p:attrNameLst>
                                          <p:attrName>ppt_x</p:attrName>
                                        </p:attrNameLst>
                                      </p:cBhvr>
                                      <p:tavLst>
                                        <p:tav tm="0">
                                          <p:val>
                                            <p:strVal val="#ppt_x"/>
                                          </p:val>
                                        </p:tav>
                                        <p:tav tm="100000">
                                          <p:val>
                                            <p:strVal val="#ppt_x"/>
                                          </p:val>
                                        </p:tav>
                                      </p:tavLst>
                                    </p:anim>
                                    <p:anim calcmode="lin" valueType="num">
                                      <p:cBhvr additive="base">
                                        <p:cTn id="17" dur="1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8721"/>
            <a:ext cx="12192000" cy="6810521"/>
          </a:xfrm>
          <a:prstGeom prst="rect">
            <a:avLst/>
          </a:prstGeom>
        </p:spPr>
      </p:pic>
      <p:pic>
        <p:nvPicPr>
          <p:cNvPr id="31" name="图片 3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4445000"/>
            <a:ext cx="12192000" cy="2413000"/>
          </a:xfrm>
          <a:prstGeom prst="rect">
            <a:avLst/>
          </a:prstGeom>
        </p:spPr>
      </p:pic>
      <p:pic>
        <p:nvPicPr>
          <p:cNvPr id="53" name="图片 52"/>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r="-18453"/>
          <a:stretch/>
        </p:blipFill>
        <p:spPr>
          <a:xfrm rot="924036">
            <a:off x="867509" y="4945416"/>
            <a:ext cx="1789340" cy="1606339"/>
          </a:xfrm>
          <a:prstGeom prst="rect">
            <a:avLst/>
          </a:prstGeom>
          <a:effectLst>
            <a:outerShdw blurRad="63500" sx="102000" sy="102000" algn="ctr" rotWithShape="0">
              <a:prstClr val="black">
                <a:alpha val="40000"/>
              </a:prstClr>
            </a:outerShdw>
          </a:effectLst>
        </p:spPr>
      </p:pic>
      <p:pic>
        <p:nvPicPr>
          <p:cNvPr id="51" name="图片 50"/>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rot="21155772">
            <a:off x="130809" y="211073"/>
            <a:ext cx="2725087" cy="2119513"/>
          </a:xfrm>
          <a:prstGeom prst="rect">
            <a:avLst/>
          </a:prstGeom>
        </p:spPr>
      </p:pic>
      <p:pic>
        <p:nvPicPr>
          <p:cNvPr id="34" name="图片 33"/>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0384520" y="4787900"/>
            <a:ext cx="1899661" cy="1854421"/>
          </a:xfrm>
          <a:prstGeom prst="rect">
            <a:avLst/>
          </a:prstGeom>
        </p:spPr>
      </p:pic>
      <p:pic>
        <p:nvPicPr>
          <p:cNvPr id="52" name="图片 51"/>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28220" y="4787900"/>
            <a:ext cx="2235200" cy="2006600"/>
          </a:xfrm>
          <a:prstGeom prst="rect">
            <a:avLst/>
          </a:prstGeom>
        </p:spPr>
      </p:pic>
      <p:grpSp>
        <p:nvGrpSpPr>
          <p:cNvPr id="9" name="Group 8">
            <a:extLst>
              <a:ext uri="{FF2B5EF4-FFF2-40B4-BE49-F238E27FC236}">
                <a16:creationId xmlns:a16="http://schemas.microsoft.com/office/drawing/2014/main" id="{EB4880B8-8112-6C20-0F40-2993DE0E5E76}"/>
              </a:ext>
            </a:extLst>
          </p:cNvPr>
          <p:cNvGrpSpPr/>
          <p:nvPr/>
        </p:nvGrpSpPr>
        <p:grpSpPr>
          <a:xfrm>
            <a:off x="1105710" y="1383535"/>
            <a:ext cx="10026670" cy="4712885"/>
            <a:chOff x="1105710" y="1383535"/>
            <a:chExt cx="10026670" cy="4712885"/>
          </a:xfrm>
        </p:grpSpPr>
        <p:sp>
          <p:nvSpPr>
            <p:cNvPr id="2" name="Rectangle 1">
              <a:extLst>
                <a:ext uri="{FF2B5EF4-FFF2-40B4-BE49-F238E27FC236}">
                  <a16:creationId xmlns:a16="http://schemas.microsoft.com/office/drawing/2014/main" id="{EFBADBEA-6842-5ABD-89CE-6B59B7BF7638}"/>
                </a:ext>
              </a:extLst>
            </p:cNvPr>
            <p:cNvSpPr/>
            <p:nvPr/>
          </p:nvSpPr>
          <p:spPr>
            <a:xfrm>
              <a:off x="1105710" y="1383535"/>
              <a:ext cx="9980579" cy="4712885"/>
            </a:xfrm>
            <a:prstGeom prst="rect">
              <a:avLst/>
            </a:prstGeom>
            <a:solidFill>
              <a:schemeClr val="bg1"/>
            </a:solidFill>
            <a:ln w="76200">
              <a:solidFill>
                <a:srgbClr val="E87B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A803240-7C9C-6870-D481-3CC79BE05AA8}"/>
                </a:ext>
              </a:extLst>
            </p:cNvPr>
            <p:cNvSpPr txBox="1"/>
            <p:nvPr/>
          </p:nvSpPr>
          <p:spPr>
            <a:xfrm>
              <a:off x="1559600" y="1569469"/>
              <a:ext cx="9572780" cy="4040273"/>
            </a:xfrm>
            <a:prstGeom prst="rect">
              <a:avLst/>
            </a:prstGeom>
            <a:noFill/>
          </p:spPr>
          <p:txBody>
            <a:bodyPr wrap="square">
              <a:spAutoFit/>
            </a:bodyPr>
            <a:lstStyle/>
            <a:p>
              <a:pPr marL="0" marR="0" indent="228600">
                <a:lnSpc>
                  <a:spcPct val="120000"/>
                </a:lnSpc>
                <a:spcBef>
                  <a:spcPts val="0"/>
                </a:spcBef>
                <a:spcAft>
                  <a:spcPts val="0"/>
                </a:spcAft>
              </a:pPr>
              <a:r>
                <a:rPr lang="nl-NL" sz="2400" b="1" dirty="0">
                  <a:effectLst/>
                  <a:latin typeface="Cambria" panose="02040503050406030204" pitchFamily="18" charset="0"/>
                  <a:ea typeface="Times New Roman" panose="02020603050405020304" pitchFamily="18" charset="0"/>
                </a:rPr>
                <a:t>1. Năng lực đặc thù:</a:t>
              </a:r>
              <a:endParaRPr lang="en-US" sz="2400" dirty="0">
                <a:effectLst/>
                <a:latin typeface="Cambria" panose="02040503050406030204" pitchFamily="18" charset="0"/>
                <a:ea typeface="Times New Roman" panose="02020603050405020304" pitchFamily="18" charset="0"/>
              </a:endParaRPr>
            </a:p>
            <a:p>
              <a:pPr marL="342900" marR="0" indent="-342900">
                <a:lnSpc>
                  <a:spcPct val="120000"/>
                </a:lnSpc>
                <a:spcBef>
                  <a:spcPts val="0"/>
                </a:spcBef>
                <a:spcAft>
                  <a:spcPts val="0"/>
                </a:spcAft>
                <a:buFontTx/>
                <a:buChar char="-"/>
              </a:pPr>
              <a:r>
                <a:rPr lang="nl-NL" sz="2400" dirty="0">
                  <a:effectLst/>
                  <a:latin typeface="Cambria" panose="02040503050406030204" pitchFamily="18" charset="0"/>
                  <a:ea typeface="Times New Roman" panose="02020603050405020304" pitchFamily="18" charset="0"/>
                </a:rPr>
                <a:t>Viết đúng chính tả bài thơ “Nghe thầy đọc thơ” </a:t>
              </a:r>
            </a:p>
            <a:p>
              <a:pPr marL="342900" marR="0" indent="-342900">
                <a:lnSpc>
                  <a:spcPct val="120000"/>
                </a:lnSpc>
                <a:spcBef>
                  <a:spcPts val="0"/>
                </a:spcBef>
                <a:spcAft>
                  <a:spcPts val="0"/>
                </a:spcAft>
                <a:buFontTx/>
                <a:buChar char="-"/>
              </a:pPr>
              <a:r>
                <a:rPr lang="nl-NL" sz="2400" dirty="0">
                  <a:effectLst/>
                  <a:latin typeface="Cambria" panose="02040503050406030204" pitchFamily="18" charset="0"/>
                  <a:ea typeface="Times New Roman" panose="02020603050405020304" pitchFamily="18" charset="0"/>
                </a:rPr>
                <a:t> Viết đúng từ ngữ chứa l/n, vần ăn/ăng</a:t>
              </a:r>
              <a:endParaRPr lang="en-US" sz="2400" dirty="0">
                <a:latin typeface="Cambria" panose="02040503050406030204" pitchFamily="18" charset="0"/>
                <a:ea typeface="Times New Roman" panose="02020603050405020304" pitchFamily="18" charset="0"/>
              </a:endParaRPr>
            </a:p>
            <a:p>
              <a:pPr marL="342900" marR="0" indent="-342900">
                <a:lnSpc>
                  <a:spcPct val="120000"/>
                </a:lnSpc>
                <a:spcBef>
                  <a:spcPts val="0"/>
                </a:spcBef>
                <a:spcAft>
                  <a:spcPts val="0"/>
                </a:spcAft>
                <a:buFontTx/>
                <a:buChar char="-"/>
              </a:pPr>
              <a:r>
                <a:rPr lang="nl-NL" sz="2400" dirty="0">
                  <a:effectLst/>
                  <a:latin typeface="Cambria" panose="02040503050406030204" pitchFamily="18" charset="0"/>
                  <a:ea typeface="Times New Roman" panose="02020603050405020304" pitchFamily="18" charset="0"/>
                </a:rPr>
                <a:t> Phát triển năng lực ngôn ngữ.</a:t>
              </a:r>
              <a:endParaRPr lang="en-US" sz="2400" dirty="0">
                <a:effectLst/>
                <a:latin typeface="Cambria" panose="02040503050406030204" pitchFamily="18" charset="0"/>
                <a:ea typeface="Times New Roman" panose="02020603050405020304" pitchFamily="18" charset="0"/>
              </a:endParaRPr>
            </a:p>
            <a:p>
              <a:pPr marR="0">
                <a:lnSpc>
                  <a:spcPct val="120000"/>
                </a:lnSpc>
                <a:spcBef>
                  <a:spcPts val="0"/>
                </a:spcBef>
                <a:spcAft>
                  <a:spcPts val="0"/>
                </a:spcAft>
              </a:pPr>
              <a:r>
                <a:rPr lang="en-US" sz="2400" b="1" dirty="0">
                  <a:effectLst/>
                  <a:latin typeface="Cambria" panose="02040503050406030204" pitchFamily="18" charset="0"/>
                  <a:ea typeface="Times New Roman" panose="02020603050405020304" pitchFamily="18" charset="0"/>
                </a:rPr>
                <a:t>   2. </a:t>
              </a:r>
              <a:r>
                <a:rPr lang="en-US" sz="2400" b="1" dirty="0" err="1">
                  <a:effectLst/>
                  <a:latin typeface="Cambria" panose="02040503050406030204" pitchFamily="18" charset="0"/>
                  <a:ea typeface="Times New Roman" panose="02020603050405020304" pitchFamily="18" charset="0"/>
                </a:rPr>
                <a:t>Năng</a:t>
              </a:r>
              <a:r>
                <a:rPr lang="en-US" sz="2400" b="1" dirty="0">
                  <a:effectLst/>
                  <a:latin typeface="Cambria" panose="02040503050406030204" pitchFamily="18" charset="0"/>
                  <a:ea typeface="Times New Roman" panose="02020603050405020304" pitchFamily="18" charset="0"/>
                </a:rPr>
                <a:t> </a:t>
              </a:r>
              <a:r>
                <a:rPr lang="en-US" sz="2400" b="1" dirty="0" err="1">
                  <a:effectLst/>
                  <a:latin typeface="Cambria" panose="02040503050406030204" pitchFamily="18" charset="0"/>
                  <a:ea typeface="Times New Roman" panose="02020603050405020304" pitchFamily="18" charset="0"/>
                </a:rPr>
                <a:t>lực</a:t>
              </a:r>
              <a:r>
                <a:rPr lang="en-US" sz="2400" b="1" dirty="0">
                  <a:effectLst/>
                  <a:latin typeface="Cambria" panose="02040503050406030204" pitchFamily="18" charset="0"/>
                  <a:ea typeface="Times New Roman" panose="02020603050405020304" pitchFamily="18" charset="0"/>
                </a:rPr>
                <a:t> </a:t>
              </a:r>
              <a:r>
                <a:rPr lang="en-US" sz="2400" b="1" dirty="0" err="1">
                  <a:effectLst/>
                  <a:latin typeface="Cambria" panose="02040503050406030204" pitchFamily="18" charset="0"/>
                  <a:ea typeface="Times New Roman" panose="02020603050405020304" pitchFamily="18" charset="0"/>
                </a:rPr>
                <a:t>chung</a:t>
              </a:r>
              <a:r>
                <a:rPr lang="en-US" sz="2400" b="1" dirty="0">
                  <a:effectLst/>
                  <a:latin typeface="Cambria" panose="02040503050406030204" pitchFamily="18" charset="0"/>
                  <a:ea typeface="Times New Roman" panose="02020603050405020304" pitchFamily="18" charset="0"/>
                </a:rPr>
                <a:t>.</a:t>
              </a:r>
              <a:endParaRPr lang="en-US" sz="2400" b="1" dirty="0">
                <a:latin typeface="Cambria" panose="02040503050406030204" pitchFamily="18" charset="0"/>
                <a:ea typeface="Times New Roman" panose="02020603050405020304" pitchFamily="18" charset="0"/>
              </a:endParaRPr>
            </a:p>
            <a:p>
              <a:pPr marR="0">
                <a:lnSpc>
                  <a:spcPct val="120000"/>
                </a:lnSpc>
                <a:spcBef>
                  <a:spcPts val="0"/>
                </a:spcBef>
                <a:spcAft>
                  <a:spcPts val="0"/>
                </a:spcAft>
              </a:pPr>
              <a:r>
                <a:rPr lang="en-US" sz="2400" dirty="0">
                  <a:effectLst/>
                  <a:latin typeface="Cambria" panose="02040503050406030204" pitchFamily="18" charset="0"/>
                  <a:ea typeface="Times New Roman" panose="02020603050405020304" pitchFamily="18" charset="0"/>
                </a:rPr>
                <a:t>- </a:t>
              </a:r>
              <a:r>
                <a:rPr lang="en-US" sz="2400" dirty="0" err="1">
                  <a:effectLst/>
                  <a:latin typeface="Cambria" panose="02040503050406030204" pitchFamily="18" charset="0"/>
                  <a:ea typeface="Times New Roman" panose="02020603050405020304" pitchFamily="18" charset="0"/>
                </a:rPr>
                <a:t>Năng</a:t>
              </a:r>
              <a:r>
                <a:rPr lang="en-US" sz="2400" dirty="0">
                  <a:effectLst/>
                  <a:latin typeface="Cambria" panose="02040503050406030204" pitchFamily="18" charset="0"/>
                  <a:ea typeface="Times New Roman" panose="02020603050405020304" pitchFamily="18" charset="0"/>
                </a:rPr>
                <a:t> </a:t>
              </a:r>
              <a:r>
                <a:rPr lang="en-US" sz="2400" dirty="0" err="1">
                  <a:effectLst/>
                  <a:latin typeface="Cambria" panose="02040503050406030204" pitchFamily="18" charset="0"/>
                  <a:ea typeface="Times New Roman" panose="02020603050405020304" pitchFamily="18" charset="0"/>
                </a:rPr>
                <a:t>lực</a:t>
              </a:r>
              <a:r>
                <a:rPr lang="en-US" sz="2400" dirty="0">
                  <a:effectLst/>
                  <a:latin typeface="Cambria" panose="02040503050406030204" pitchFamily="18" charset="0"/>
                  <a:ea typeface="Times New Roman" panose="02020603050405020304" pitchFamily="18" charset="0"/>
                </a:rPr>
                <a:t> </a:t>
              </a:r>
              <a:r>
                <a:rPr lang="en-US" sz="2400" dirty="0" err="1">
                  <a:effectLst/>
                  <a:latin typeface="Cambria" panose="02040503050406030204" pitchFamily="18" charset="0"/>
                  <a:ea typeface="Times New Roman" panose="02020603050405020304" pitchFamily="18" charset="0"/>
                </a:rPr>
                <a:t>tự</a:t>
              </a:r>
              <a:r>
                <a:rPr lang="en-US" sz="2400" dirty="0">
                  <a:effectLst/>
                  <a:latin typeface="Cambria" panose="02040503050406030204" pitchFamily="18" charset="0"/>
                  <a:ea typeface="Times New Roman" panose="02020603050405020304" pitchFamily="18" charset="0"/>
                </a:rPr>
                <a:t> </a:t>
              </a:r>
              <a:r>
                <a:rPr lang="en-US" sz="2400" dirty="0" err="1">
                  <a:effectLst/>
                  <a:latin typeface="Cambria" panose="02040503050406030204" pitchFamily="18" charset="0"/>
                  <a:ea typeface="Times New Roman" panose="02020603050405020304" pitchFamily="18" charset="0"/>
                </a:rPr>
                <a:t>chủ</a:t>
              </a:r>
              <a:r>
                <a:rPr lang="en-US" sz="2400" dirty="0">
                  <a:effectLst/>
                  <a:latin typeface="Cambria" panose="02040503050406030204" pitchFamily="18" charset="0"/>
                  <a:ea typeface="Times New Roman" panose="02020603050405020304" pitchFamily="18" charset="0"/>
                </a:rPr>
                <a:t>, </a:t>
              </a:r>
              <a:r>
                <a:rPr lang="en-US" sz="2400" dirty="0" err="1">
                  <a:effectLst/>
                  <a:latin typeface="Cambria" panose="02040503050406030204" pitchFamily="18" charset="0"/>
                  <a:ea typeface="Times New Roman" panose="02020603050405020304" pitchFamily="18" charset="0"/>
                </a:rPr>
                <a:t>tự</a:t>
              </a:r>
              <a:r>
                <a:rPr lang="en-US" sz="2400" dirty="0">
                  <a:effectLst/>
                  <a:latin typeface="Cambria" panose="02040503050406030204" pitchFamily="18" charset="0"/>
                  <a:ea typeface="Times New Roman" panose="02020603050405020304" pitchFamily="18" charset="0"/>
                </a:rPr>
                <a:t> </a:t>
              </a:r>
              <a:r>
                <a:rPr lang="en-US" sz="2400" dirty="0" err="1">
                  <a:effectLst/>
                  <a:latin typeface="Cambria" panose="02040503050406030204" pitchFamily="18" charset="0"/>
                  <a:ea typeface="Times New Roman" panose="02020603050405020304" pitchFamily="18" charset="0"/>
                </a:rPr>
                <a:t>học</a:t>
              </a:r>
              <a:r>
                <a:rPr lang="en-US" sz="2400" dirty="0">
                  <a:latin typeface="Cambria" panose="02040503050406030204" pitchFamily="18" charset="0"/>
                  <a:ea typeface="Times New Roman" panose="02020603050405020304" pitchFamily="18" charset="0"/>
                </a:rPr>
                <a:t>, </a:t>
              </a:r>
              <a:r>
                <a:rPr lang="en-US" sz="2400" dirty="0" err="1">
                  <a:latin typeface="Cambria" panose="02040503050406030204" pitchFamily="18" charset="0"/>
                  <a:ea typeface="Times New Roman" panose="02020603050405020304" pitchFamily="18" charset="0"/>
                </a:rPr>
                <a:t>n</a:t>
              </a:r>
              <a:r>
                <a:rPr lang="en-US" sz="2400" dirty="0" err="1">
                  <a:effectLst/>
                  <a:latin typeface="Cambria" panose="02040503050406030204" pitchFamily="18" charset="0"/>
                  <a:ea typeface="Times New Roman" panose="02020603050405020304" pitchFamily="18" charset="0"/>
                </a:rPr>
                <a:t>ăng</a:t>
              </a:r>
              <a:r>
                <a:rPr lang="en-US" sz="2400" dirty="0">
                  <a:effectLst/>
                  <a:latin typeface="Cambria" panose="02040503050406030204" pitchFamily="18" charset="0"/>
                  <a:ea typeface="Times New Roman" panose="02020603050405020304" pitchFamily="18" charset="0"/>
                </a:rPr>
                <a:t> </a:t>
              </a:r>
              <a:r>
                <a:rPr lang="en-US" sz="2400" dirty="0" err="1">
                  <a:effectLst/>
                  <a:latin typeface="Cambria" panose="02040503050406030204" pitchFamily="18" charset="0"/>
                  <a:ea typeface="Times New Roman" panose="02020603050405020304" pitchFamily="18" charset="0"/>
                </a:rPr>
                <a:t>lực</a:t>
              </a:r>
              <a:r>
                <a:rPr lang="en-US" sz="2400" dirty="0">
                  <a:effectLst/>
                  <a:latin typeface="Cambria" panose="02040503050406030204" pitchFamily="18" charset="0"/>
                  <a:ea typeface="Times New Roman" panose="02020603050405020304" pitchFamily="18" charset="0"/>
                </a:rPr>
                <a:t> </a:t>
              </a:r>
              <a:r>
                <a:rPr lang="en-US" sz="2400" dirty="0" err="1">
                  <a:effectLst/>
                  <a:latin typeface="Cambria" panose="02040503050406030204" pitchFamily="18" charset="0"/>
                  <a:ea typeface="Times New Roman" panose="02020603050405020304" pitchFamily="18" charset="0"/>
                </a:rPr>
                <a:t>giải</a:t>
              </a:r>
              <a:r>
                <a:rPr lang="en-US" sz="2400" dirty="0">
                  <a:effectLst/>
                  <a:latin typeface="Cambria" panose="02040503050406030204" pitchFamily="18" charset="0"/>
                  <a:ea typeface="Times New Roman" panose="02020603050405020304" pitchFamily="18" charset="0"/>
                </a:rPr>
                <a:t> </a:t>
              </a:r>
              <a:r>
                <a:rPr lang="en-US" sz="2400" dirty="0" err="1">
                  <a:effectLst/>
                  <a:latin typeface="Cambria" panose="02040503050406030204" pitchFamily="18" charset="0"/>
                  <a:ea typeface="Times New Roman" panose="02020603050405020304" pitchFamily="18" charset="0"/>
                </a:rPr>
                <a:t>quyết</a:t>
              </a:r>
              <a:r>
                <a:rPr lang="en-US" sz="2400" dirty="0">
                  <a:effectLst/>
                  <a:latin typeface="Cambria" panose="02040503050406030204" pitchFamily="18" charset="0"/>
                  <a:ea typeface="Times New Roman" panose="02020603050405020304" pitchFamily="18" charset="0"/>
                </a:rPr>
                <a:t> </a:t>
              </a:r>
              <a:r>
                <a:rPr lang="en-US" sz="2400" dirty="0" err="1">
                  <a:effectLst/>
                  <a:latin typeface="Cambria" panose="02040503050406030204" pitchFamily="18" charset="0"/>
                  <a:ea typeface="Times New Roman" panose="02020603050405020304" pitchFamily="18" charset="0"/>
                </a:rPr>
                <a:t>vấn</a:t>
              </a:r>
              <a:r>
                <a:rPr lang="en-US" sz="2400" dirty="0">
                  <a:effectLst/>
                  <a:latin typeface="Cambria" panose="02040503050406030204" pitchFamily="18" charset="0"/>
                  <a:ea typeface="Times New Roman" panose="02020603050405020304" pitchFamily="18" charset="0"/>
                </a:rPr>
                <a:t> </a:t>
              </a:r>
              <a:r>
                <a:rPr lang="en-US" sz="2400" dirty="0" err="1">
                  <a:effectLst/>
                  <a:latin typeface="Cambria" panose="02040503050406030204" pitchFamily="18" charset="0"/>
                  <a:ea typeface="Times New Roman" panose="02020603050405020304" pitchFamily="18" charset="0"/>
                </a:rPr>
                <a:t>đề</a:t>
              </a:r>
              <a:r>
                <a:rPr lang="en-US" sz="2400" dirty="0">
                  <a:effectLst/>
                  <a:latin typeface="Cambria" panose="02040503050406030204" pitchFamily="18" charset="0"/>
                  <a:ea typeface="Times New Roman" panose="02020603050405020304" pitchFamily="18" charset="0"/>
                </a:rPr>
                <a:t> </a:t>
              </a:r>
              <a:r>
                <a:rPr lang="en-US" sz="2400" dirty="0" err="1">
                  <a:effectLst/>
                  <a:latin typeface="Cambria" panose="02040503050406030204" pitchFamily="18" charset="0"/>
                  <a:ea typeface="Times New Roman" panose="02020603050405020304" pitchFamily="18" charset="0"/>
                </a:rPr>
                <a:t>và</a:t>
              </a:r>
              <a:r>
                <a:rPr lang="en-US" sz="2400" dirty="0">
                  <a:effectLst/>
                  <a:latin typeface="Cambria" panose="02040503050406030204" pitchFamily="18" charset="0"/>
                  <a:ea typeface="Times New Roman" panose="02020603050405020304" pitchFamily="18" charset="0"/>
                </a:rPr>
                <a:t> </a:t>
              </a:r>
              <a:r>
                <a:rPr lang="en-US" sz="2400" dirty="0" err="1">
                  <a:effectLst/>
                  <a:latin typeface="Cambria" panose="02040503050406030204" pitchFamily="18" charset="0"/>
                  <a:ea typeface="Times New Roman" panose="02020603050405020304" pitchFamily="18" charset="0"/>
                </a:rPr>
                <a:t>sáng</a:t>
              </a:r>
              <a:r>
                <a:rPr lang="en-US" sz="2400" dirty="0">
                  <a:effectLst/>
                  <a:latin typeface="Cambria" panose="02040503050406030204" pitchFamily="18" charset="0"/>
                  <a:ea typeface="Times New Roman" panose="02020603050405020304" pitchFamily="18" charset="0"/>
                </a:rPr>
                <a:t> </a:t>
              </a:r>
              <a:r>
                <a:rPr lang="en-US" sz="2400" dirty="0" err="1">
                  <a:effectLst/>
                  <a:latin typeface="Cambria" panose="02040503050406030204" pitchFamily="18" charset="0"/>
                  <a:ea typeface="Times New Roman" panose="02020603050405020304" pitchFamily="18" charset="0"/>
                </a:rPr>
                <a:t>tạo</a:t>
              </a:r>
              <a:r>
                <a:rPr lang="en-US" sz="2400" dirty="0">
                  <a:effectLst/>
                  <a:latin typeface="Cambria" panose="02040503050406030204" pitchFamily="18" charset="0"/>
                  <a:ea typeface="Times New Roman" panose="02020603050405020304" pitchFamily="18" charset="0"/>
                </a:rPr>
                <a:t>, </a:t>
              </a:r>
              <a:r>
                <a:rPr lang="en-US" sz="2400" dirty="0" err="1">
                  <a:latin typeface="Cambria" panose="02040503050406030204" pitchFamily="18" charset="0"/>
                  <a:ea typeface="Times New Roman" panose="02020603050405020304" pitchFamily="18" charset="0"/>
                </a:rPr>
                <a:t>n</a:t>
              </a:r>
              <a:r>
                <a:rPr lang="en-US" sz="2400" dirty="0" err="1">
                  <a:effectLst/>
                  <a:latin typeface="Cambria" panose="02040503050406030204" pitchFamily="18" charset="0"/>
                  <a:ea typeface="Times New Roman" panose="02020603050405020304" pitchFamily="18" charset="0"/>
                </a:rPr>
                <a:t>ăng</a:t>
              </a:r>
              <a:r>
                <a:rPr lang="en-US" sz="2400" dirty="0">
                  <a:effectLst/>
                  <a:latin typeface="Cambria" panose="02040503050406030204" pitchFamily="18" charset="0"/>
                  <a:ea typeface="Times New Roman" panose="02020603050405020304" pitchFamily="18" charset="0"/>
                </a:rPr>
                <a:t> </a:t>
              </a:r>
              <a:r>
                <a:rPr lang="en-US" sz="2400" dirty="0" err="1">
                  <a:effectLst/>
                  <a:latin typeface="Cambria" panose="02040503050406030204" pitchFamily="18" charset="0"/>
                  <a:ea typeface="Times New Roman" panose="02020603050405020304" pitchFamily="18" charset="0"/>
                </a:rPr>
                <a:t>lực</a:t>
              </a:r>
              <a:r>
                <a:rPr lang="en-US" sz="2400" dirty="0">
                  <a:effectLst/>
                  <a:latin typeface="Cambria" panose="02040503050406030204" pitchFamily="18" charset="0"/>
                  <a:ea typeface="Times New Roman" panose="02020603050405020304" pitchFamily="18" charset="0"/>
                </a:rPr>
                <a:t> </a:t>
              </a:r>
              <a:r>
                <a:rPr lang="en-US" sz="2400" dirty="0" err="1">
                  <a:effectLst/>
                  <a:latin typeface="Cambria" panose="02040503050406030204" pitchFamily="18" charset="0"/>
                  <a:ea typeface="Times New Roman" panose="02020603050405020304" pitchFamily="18" charset="0"/>
                </a:rPr>
                <a:t>giao</a:t>
              </a:r>
              <a:r>
                <a:rPr lang="en-US" sz="2400" dirty="0">
                  <a:effectLst/>
                  <a:latin typeface="Cambria" panose="02040503050406030204" pitchFamily="18" charset="0"/>
                  <a:ea typeface="Times New Roman" panose="02020603050405020304" pitchFamily="18" charset="0"/>
                </a:rPr>
                <a:t> </a:t>
              </a:r>
              <a:r>
                <a:rPr lang="en-US" sz="2400" dirty="0" err="1">
                  <a:effectLst/>
                  <a:latin typeface="Cambria" panose="02040503050406030204" pitchFamily="18" charset="0"/>
                  <a:ea typeface="Times New Roman" panose="02020603050405020304" pitchFamily="18" charset="0"/>
                </a:rPr>
                <a:t>tiếp</a:t>
              </a:r>
              <a:r>
                <a:rPr lang="en-US" sz="2400" dirty="0">
                  <a:effectLst/>
                  <a:latin typeface="Cambria" panose="02040503050406030204" pitchFamily="18" charset="0"/>
                  <a:ea typeface="Times New Roman" panose="02020603050405020304" pitchFamily="18" charset="0"/>
                </a:rPr>
                <a:t> </a:t>
              </a:r>
              <a:r>
                <a:rPr lang="en-US" sz="2400" dirty="0" err="1">
                  <a:effectLst/>
                  <a:latin typeface="Cambria" panose="02040503050406030204" pitchFamily="18" charset="0"/>
                  <a:ea typeface="Times New Roman" panose="02020603050405020304" pitchFamily="18" charset="0"/>
                </a:rPr>
                <a:t>và</a:t>
              </a:r>
              <a:r>
                <a:rPr lang="en-US" sz="2400" dirty="0">
                  <a:effectLst/>
                  <a:latin typeface="Cambria" panose="02040503050406030204" pitchFamily="18" charset="0"/>
                  <a:ea typeface="Times New Roman" panose="02020603050405020304" pitchFamily="18" charset="0"/>
                </a:rPr>
                <a:t> </a:t>
              </a:r>
              <a:r>
                <a:rPr lang="en-US" sz="2400" dirty="0" err="1">
                  <a:effectLst/>
                  <a:latin typeface="Cambria" panose="02040503050406030204" pitchFamily="18" charset="0"/>
                  <a:ea typeface="Times New Roman" panose="02020603050405020304" pitchFamily="18" charset="0"/>
                </a:rPr>
                <a:t>hợp</a:t>
              </a:r>
              <a:r>
                <a:rPr lang="en-US" sz="2400" dirty="0">
                  <a:effectLst/>
                  <a:latin typeface="Cambria" panose="02040503050406030204" pitchFamily="18" charset="0"/>
                  <a:ea typeface="Times New Roman" panose="02020603050405020304" pitchFamily="18" charset="0"/>
                </a:rPr>
                <a:t> </a:t>
              </a:r>
              <a:r>
                <a:rPr lang="en-US" sz="2400" dirty="0" err="1">
                  <a:effectLst/>
                  <a:latin typeface="Cambria" panose="02040503050406030204" pitchFamily="18" charset="0"/>
                  <a:ea typeface="Times New Roman" panose="02020603050405020304" pitchFamily="18" charset="0"/>
                </a:rPr>
                <a:t>tác</a:t>
              </a:r>
              <a:endParaRPr lang="en-US" sz="2400" dirty="0">
                <a:effectLst/>
                <a:latin typeface="Cambria" panose="02040503050406030204" pitchFamily="18" charset="0"/>
                <a:ea typeface="Times New Roman" panose="02020603050405020304" pitchFamily="18" charset="0"/>
              </a:endParaRPr>
            </a:p>
            <a:p>
              <a:pPr marR="0">
                <a:lnSpc>
                  <a:spcPct val="120000"/>
                </a:lnSpc>
                <a:spcBef>
                  <a:spcPts val="0"/>
                </a:spcBef>
                <a:spcAft>
                  <a:spcPts val="0"/>
                </a:spcAft>
              </a:pPr>
              <a:r>
                <a:rPr lang="en-US" sz="2400" b="1" dirty="0">
                  <a:effectLst/>
                  <a:latin typeface="Cambria" panose="02040503050406030204" pitchFamily="18" charset="0"/>
                  <a:ea typeface="Times New Roman" panose="02020603050405020304" pitchFamily="18" charset="0"/>
                </a:rPr>
                <a:t>   3. </a:t>
              </a:r>
              <a:r>
                <a:rPr lang="en-US" sz="2400" b="1" dirty="0" err="1">
                  <a:effectLst/>
                  <a:latin typeface="Cambria" panose="02040503050406030204" pitchFamily="18" charset="0"/>
                  <a:ea typeface="Times New Roman" panose="02020603050405020304" pitchFamily="18" charset="0"/>
                </a:rPr>
                <a:t>Phẩm</a:t>
              </a:r>
              <a:r>
                <a:rPr lang="en-US" sz="2400" b="1" dirty="0">
                  <a:effectLst/>
                  <a:latin typeface="Cambria" panose="02040503050406030204" pitchFamily="18" charset="0"/>
                  <a:ea typeface="Times New Roman" panose="02020603050405020304" pitchFamily="18" charset="0"/>
                </a:rPr>
                <a:t> </a:t>
              </a:r>
              <a:r>
                <a:rPr lang="en-US" sz="2400" b="1" dirty="0" err="1">
                  <a:effectLst/>
                  <a:latin typeface="Cambria" panose="02040503050406030204" pitchFamily="18" charset="0"/>
                  <a:ea typeface="Times New Roman" panose="02020603050405020304" pitchFamily="18" charset="0"/>
                </a:rPr>
                <a:t>chất</a:t>
              </a:r>
              <a:r>
                <a:rPr lang="en-US" sz="2400" b="1" dirty="0">
                  <a:effectLst/>
                  <a:latin typeface="Cambria" panose="02040503050406030204" pitchFamily="18" charset="0"/>
                  <a:ea typeface="Times New Roman" panose="02020603050405020304" pitchFamily="18" charset="0"/>
                </a:rPr>
                <a:t>.</a:t>
              </a:r>
              <a:endParaRPr lang="en-US" sz="2400" b="1" dirty="0">
                <a:latin typeface="Cambria" panose="02040503050406030204" pitchFamily="18" charset="0"/>
                <a:ea typeface="Times New Roman" panose="02020603050405020304" pitchFamily="18" charset="0"/>
              </a:endParaRPr>
            </a:p>
            <a:p>
              <a:pPr marR="0">
                <a:lnSpc>
                  <a:spcPct val="120000"/>
                </a:lnSpc>
                <a:spcBef>
                  <a:spcPts val="0"/>
                </a:spcBef>
                <a:spcAft>
                  <a:spcPts val="0"/>
                </a:spcAft>
              </a:pPr>
              <a:r>
                <a:rPr lang="en-US" sz="2400" dirty="0">
                  <a:effectLst/>
                  <a:latin typeface="Cambria" panose="02040503050406030204" pitchFamily="18" charset="0"/>
                  <a:ea typeface="Times New Roman" panose="02020603050405020304" pitchFamily="18" charset="0"/>
                </a:rPr>
                <a:t>- </a:t>
              </a:r>
              <a:r>
                <a:rPr lang="en-US" sz="2400" dirty="0" err="1">
                  <a:effectLst/>
                  <a:latin typeface="Cambria" panose="02040503050406030204" pitchFamily="18" charset="0"/>
                  <a:ea typeface="Times New Roman" panose="02020603050405020304" pitchFamily="18" charset="0"/>
                </a:rPr>
                <a:t>Phẩm</a:t>
              </a:r>
              <a:r>
                <a:rPr lang="en-US" sz="2400" dirty="0">
                  <a:effectLst/>
                  <a:latin typeface="Cambria" panose="02040503050406030204" pitchFamily="18" charset="0"/>
                  <a:ea typeface="Times New Roman" panose="02020603050405020304" pitchFamily="18" charset="0"/>
                </a:rPr>
                <a:t> </a:t>
              </a:r>
              <a:r>
                <a:rPr lang="en-US" sz="2400" dirty="0" err="1">
                  <a:effectLst/>
                  <a:latin typeface="Cambria" panose="02040503050406030204" pitchFamily="18" charset="0"/>
                  <a:ea typeface="Times New Roman" panose="02020603050405020304" pitchFamily="18" charset="0"/>
                </a:rPr>
                <a:t>chất</a:t>
              </a:r>
              <a:r>
                <a:rPr lang="en-US" sz="2400" dirty="0">
                  <a:effectLst/>
                  <a:latin typeface="Cambria" panose="02040503050406030204" pitchFamily="18" charset="0"/>
                  <a:ea typeface="Times New Roman" panose="02020603050405020304" pitchFamily="18" charset="0"/>
                </a:rPr>
                <a:t> </a:t>
              </a:r>
              <a:r>
                <a:rPr lang="en-US" sz="2400" dirty="0" err="1">
                  <a:effectLst/>
                  <a:latin typeface="Cambria" panose="02040503050406030204" pitchFamily="18" charset="0"/>
                  <a:ea typeface="Times New Roman" panose="02020603050405020304" pitchFamily="18" charset="0"/>
                </a:rPr>
                <a:t>yêu</a:t>
              </a:r>
              <a:r>
                <a:rPr lang="en-US" sz="2400" dirty="0">
                  <a:effectLst/>
                  <a:latin typeface="Cambria" panose="02040503050406030204" pitchFamily="18" charset="0"/>
                  <a:ea typeface="Times New Roman" panose="02020603050405020304" pitchFamily="18" charset="0"/>
                </a:rPr>
                <a:t> </a:t>
              </a:r>
              <a:r>
                <a:rPr lang="en-US" sz="2400" dirty="0" err="1">
                  <a:effectLst/>
                  <a:latin typeface="Cambria" panose="02040503050406030204" pitchFamily="18" charset="0"/>
                  <a:ea typeface="Times New Roman" panose="02020603050405020304" pitchFamily="18" charset="0"/>
                </a:rPr>
                <a:t>nước</a:t>
              </a:r>
              <a:r>
                <a:rPr lang="en-US" sz="2400" dirty="0">
                  <a:latin typeface="Cambria" panose="02040503050406030204" pitchFamily="18" charset="0"/>
                  <a:ea typeface="Times New Roman" panose="02020603050405020304" pitchFamily="18" charset="0"/>
                </a:rPr>
                <a:t>, </a:t>
              </a:r>
              <a:r>
                <a:rPr lang="en-US" sz="2400" dirty="0" err="1">
                  <a:latin typeface="Cambria" panose="02040503050406030204" pitchFamily="18" charset="0"/>
                  <a:ea typeface="Times New Roman" panose="02020603050405020304" pitchFamily="18" charset="0"/>
                </a:rPr>
                <a:t>p</a:t>
              </a:r>
              <a:r>
                <a:rPr lang="en-US" sz="2400" dirty="0" err="1">
                  <a:effectLst/>
                  <a:latin typeface="Cambria" panose="02040503050406030204" pitchFamily="18" charset="0"/>
                  <a:ea typeface="Times New Roman" panose="02020603050405020304" pitchFamily="18" charset="0"/>
                </a:rPr>
                <a:t>hẩm</a:t>
              </a:r>
              <a:r>
                <a:rPr lang="en-US" sz="2400" dirty="0">
                  <a:effectLst/>
                  <a:latin typeface="Cambria" panose="02040503050406030204" pitchFamily="18" charset="0"/>
                  <a:ea typeface="Times New Roman" panose="02020603050405020304" pitchFamily="18" charset="0"/>
                </a:rPr>
                <a:t> </a:t>
              </a:r>
              <a:r>
                <a:rPr lang="en-US" sz="2400" dirty="0" err="1">
                  <a:effectLst/>
                  <a:latin typeface="Cambria" panose="02040503050406030204" pitchFamily="18" charset="0"/>
                  <a:ea typeface="Times New Roman" panose="02020603050405020304" pitchFamily="18" charset="0"/>
                </a:rPr>
                <a:t>chất</a:t>
              </a:r>
              <a:r>
                <a:rPr lang="en-US" sz="2400" dirty="0">
                  <a:effectLst/>
                  <a:latin typeface="Cambria" panose="02040503050406030204" pitchFamily="18" charset="0"/>
                  <a:ea typeface="Times New Roman" panose="02020603050405020304" pitchFamily="18" charset="0"/>
                </a:rPr>
                <a:t> </a:t>
              </a:r>
              <a:r>
                <a:rPr lang="en-US" sz="2400" dirty="0" err="1">
                  <a:effectLst/>
                  <a:latin typeface="Cambria" panose="02040503050406030204" pitchFamily="18" charset="0"/>
                  <a:ea typeface="Times New Roman" panose="02020603050405020304" pitchFamily="18" charset="0"/>
                </a:rPr>
                <a:t>chăm</a:t>
              </a:r>
              <a:r>
                <a:rPr lang="en-US" sz="2400" dirty="0">
                  <a:effectLst/>
                  <a:latin typeface="Cambria" panose="02040503050406030204" pitchFamily="18" charset="0"/>
                  <a:ea typeface="Times New Roman" panose="02020603050405020304" pitchFamily="18" charset="0"/>
                </a:rPr>
                <a:t> </a:t>
              </a:r>
              <a:r>
                <a:rPr lang="en-US" sz="2400" dirty="0" err="1">
                  <a:effectLst/>
                  <a:latin typeface="Cambria" panose="02040503050406030204" pitchFamily="18" charset="0"/>
                  <a:ea typeface="Times New Roman" panose="02020603050405020304" pitchFamily="18" charset="0"/>
                </a:rPr>
                <a:t>chỉ</a:t>
              </a:r>
              <a:r>
                <a:rPr lang="en-US" sz="2400" dirty="0">
                  <a:effectLst/>
                  <a:latin typeface="Cambria" panose="02040503050406030204" pitchFamily="18" charset="0"/>
                  <a:ea typeface="Times New Roman" panose="02020603050405020304" pitchFamily="18" charset="0"/>
                </a:rPr>
                <a:t>, </a:t>
              </a:r>
              <a:r>
                <a:rPr lang="en-US" sz="2400" dirty="0" err="1">
                  <a:effectLst/>
                  <a:latin typeface="Cambria" panose="02040503050406030204" pitchFamily="18" charset="0"/>
                  <a:ea typeface="Times New Roman" panose="02020603050405020304" pitchFamily="18" charset="0"/>
                </a:rPr>
                <a:t>phẩm</a:t>
              </a:r>
              <a:r>
                <a:rPr lang="en-US" sz="2400" dirty="0">
                  <a:effectLst/>
                  <a:latin typeface="Cambria" panose="02040503050406030204" pitchFamily="18" charset="0"/>
                  <a:ea typeface="Times New Roman" panose="02020603050405020304" pitchFamily="18" charset="0"/>
                </a:rPr>
                <a:t> </a:t>
              </a:r>
              <a:r>
                <a:rPr lang="en-US" sz="2400" dirty="0" err="1">
                  <a:effectLst/>
                  <a:latin typeface="Cambria" panose="02040503050406030204" pitchFamily="18" charset="0"/>
                  <a:ea typeface="Times New Roman" panose="02020603050405020304" pitchFamily="18" charset="0"/>
                </a:rPr>
                <a:t>chất</a:t>
              </a:r>
              <a:r>
                <a:rPr lang="en-US" sz="2400" dirty="0">
                  <a:effectLst/>
                  <a:latin typeface="Cambria" panose="02040503050406030204" pitchFamily="18" charset="0"/>
                  <a:ea typeface="Times New Roman" panose="02020603050405020304" pitchFamily="18" charset="0"/>
                </a:rPr>
                <a:t> </a:t>
              </a:r>
              <a:r>
                <a:rPr lang="en-US" sz="2400" dirty="0" err="1">
                  <a:effectLst/>
                  <a:latin typeface="Cambria" panose="02040503050406030204" pitchFamily="18" charset="0"/>
                  <a:ea typeface="Times New Roman" panose="02020603050405020304" pitchFamily="18" charset="0"/>
                </a:rPr>
                <a:t>trách</a:t>
              </a:r>
              <a:r>
                <a:rPr lang="en-US" sz="2400" dirty="0">
                  <a:effectLst/>
                  <a:latin typeface="Cambria" panose="02040503050406030204" pitchFamily="18" charset="0"/>
                  <a:ea typeface="Times New Roman" panose="02020603050405020304" pitchFamily="18" charset="0"/>
                </a:rPr>
                <a:t> </a:t>
              </a:r>
              <a:r>
                <a:rPr lang="en-US" sz="2400" dirty="0" err="1">
                  <a:effectLst/>
                  <a:latin typeface="Cambria" panose="02040503050406030204" pitchFamily="18" charset="0"/>
                  <a:ea typeface="Times New Roman" panose="02020603050405020304" pitchFamily="18" charset="0"/>
                </a:rPr>
                <a:t>nhiệm</a:t>
              </a:r>
              <a:r>
                <a:rPr lang="en-US" sz="2400" dirty="0">
                  <a:effectLst/>
                  <a:latin typeface="Cambria" panose="02040503050406030204" pitchFamily="18" charset="0"/>
                  <a:ea typeface="Times New Roman" panose="02020603050405020304" pitchFamily="18" charset="0"/>
                </a:rPr>
                <a:t>   </a:t>
              </a:r>
            </a:p>
          </p:txBody>
        </p:sp>
      </p:grpSp>
      <p:pic>
        <p:nvPicPr>
          <p:cNvPr id="6" name="Picture 5">
            <a:extLst>
              <a:ext uri="{FF2B5EF4-FFF2-40B4-BE49-F238E27FC236}">
                <a16:creationId xmlns:a16="http://schemas.microsoft.com/office/drawing/2014/main" id="{82111C71-42A3-74BE-12ED-B776193210C2}"/>
              </a:ext>
            </a:extLst>
          </p:cNvPr>
          <p:cNvPicPr>
            <a:picLocks noChangeAspect="1"/>
          </p:cNvPicPr>
          <p:nvPr/>
        </p:nvPicPr>
        <p:blipFill>
          <a:blip r:embed="rId9"/>
          <a:stretch>
            <a:fillRect/>
          </a:stretch>
        </p:blipFill>
        <p:spPr>
          <a:xfrm>
            <a:off x="2386262" y="97490"/>
            <a:ext cx="7419475" cy="1889924"/>
          </a:xfrm>
          <a:prstGeom prst="rect">
            <a:avLst/>
          </a:prstGeom>
        </p:spPr>
      </p:pic>
      <p:pic>
        <p:nvPicPr>
          <p:cNvPr id="8" name="Picture 7">
            <a:extLst>
              <a:ext uri="{FF2B5EF4-FFF2-40B4-BE49-F238E27FC236}">
                <a16:creationId xmlns:a16="http://schemas.microsoft.com/office/drawing/2014/main" id="{AF09EE00-2297-521F-2CF0-E2BE35733A61}"/>
              </a:ext>
            </a:extLst>
          </p:cNvPr>
          <p:cNvPicPr>
            <a:picLocks noChangeAspect="1"/>
          </p:cNvPicPr>
          <p:nvPr/>
        </p:nvPicPr>
        <p:blipFill>
          <a:blip r:embed="rId10">
            <a:biLevel thresh="75000"/>
            <a:extLst>
              <a:ext uri="{BEBA8EAE-BF5A-486C-A8C5-ECC9F3942E4B}">
                <a14:imgProps xmlns:a14="http://schemas.microsoft.com/office/drawing/2010/main">
                  <a14:imgLayer r:embed="rId11">
                    <a14:imgEffect>
                      <a14:brightnessContrast bright="-40000" contrast="40000"/>
                    </a14:imgEffect>
                  </a14:imgLayer>
                </a14:imgProps>
              </a:ext>
            </a:extLst>
          </a:blip>
          <a:stretch>
            <a:fillRect/>
          </a:stretch>
        </p:blipFill>
        <p:spPr>
          <a:xfrm>
            <a:off x="-663042" y="6150063"/>
            <a:ext cx="2188654" cy="890093"/>
          </a:xfrm>
          <a:prstGeom prst="rect">
            <a:avLst/>
          </a:prstGeom>
        </p:spPr>
      </p:pic>
    </p:spTree>
    <p:extLst>
      <p:ext uri="{BB962C8B-B14F-4D97-AF65-F5344CB8AC3E}">
        <p14:creationId xmlns:p14="http://schemas.microsoft.com/office/powerpoint/2010/main" val="10848680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8721"/>
            <a:ext cx="12192000" cy="6810521"/>
          </a:xfrm>
          <a:prstGeom prst="rect">
            <a:avLst/>
          </a:prstGeom>
        </p:spPr>
      </p:pic>
      <p:pic>
        <p:nvPicPr>
          <p:cNvPr id="31" name="图片 3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4445000"/>
            <a:ext cx="12192000" cy="2413000"/>
          </a:xfrm>
          <a:prstGeom prst="rect">
            <a:avLst/>
          </a:prstGeom>
        </p:spPr>
      </p:pic>
      <p:grpSp>
        <p:nvGrpSpPr>
          <p:cNvPr id="29" name="组合 28"/>
          <p:cNvGrpSpPr/>
          <p:nvPr/>
        </p:nvGrpSpPr>
        <p:grpSpPr>
          <a:xfrm>
            <a:off x="1179325" y="922235"/>
            <a:ext cx="7456676" cy="4908608"/>
            <a:chOff x="1295400" y="132653"/>
            <a:chExt cx="7031276" cy="4429761"/>
          </a:xfrm>
        </p:grpSpPr>
        <p:grpSp>
          <p:nvGrpSpPr>
            <p:cNvPr id="12" name="组合 11"/>
            <p:cNvGrpSpPr/>
            <p:nvPr/>
          </p:nvGrpSpPr>
          <p:grpSpPr>
            <a:xfrm>
              <a:off x="1295400" y="912554"/>
              <a:ext cx="7031276" cy="3649860"/>
              <a:chOff x="375986" y="819150"/>
              <a:chExt cx="9708177" cy="5334000"/>
            </a:xfrm>
          </p:grpSpPr>
          <p:sp>
            <p:nvSpPr>
              <p:cNvPr id="11" name="圆角矩形 10"/>
              <p:cNvSpPr/>
              <p:nvPr/>
            </p:nvSpPr>
            <p:spPr>
              <a:xfrm>
                <a:off x="375986" y="819150"/>
                <a:ext cx="9708177" cy="5334000"/>
              </a:xfrm>
              <a:prstGeom prst="roundRect">
                <a:avLst>
                  <a:gd name="adj" fmla="val 3606"/>
                </a:avLst>
              </a:prstGeom>
              <a:solidFill>
                <a:srgbClr val="F3AA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思源黑体 CN"/>
                  <a:cs typeface="+mn-cs"/>
                </a:endParaRPr>
              </a:p>
            </p:txBody>
          </p:sp>
          <p:sp>
            <p:nvSpPr>
              <p:cNvPr id="10" name="圆角矩形 9"/>
              <p:cNvSpPr/>
              <p:nvPr/>
            </p:nvSpPr>
            <p:spPr>
              <a:xfrm>
                <a:off x="692457" y="1008767"/>
                <a:ext cx="8994873" cy="4972129"/>
              </a:xfrm>
              <a:prstGeom prst="roundRect">
                <a:avLst>
                  <a:gd name="adj" fmla="val 36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思源黑体 CN"/>
                  <a:cs typeface="+mn-cs"/>
                </a:endParaRPr>
              </a:p>
            </p:txBody>
          </p:sp>
        </p:grpSp>
        <p:pic>
          <p:nvPicPr>
            <p:cNvPr id="28" name="图片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4529" y="132653"/>
              <a:ext cx="987469" cy="1121571"/>
            </a:xfrm>
            <a:prstGeom prst="rect">
              <a:avLst/>
            </a:prstGeom>
          </p:spPr>
        </p:pic>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8227" y="132653"/>
              <a:ext cx="987469" cy="1121571"/>
            </a:xfrm>
            <a:prstGeom prst="rect">
              <a:avLst/>
            </a:prstGeom>
          </p:spPr>
        </p:pic>
      </p:grpSp>
      <p:pic>
        <p:nvPicPr>
          <p:cNvPr id="34" name="图片 3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127803" y="4559512"/>
            <a:ext cx="2133600" cy="2082789"/>
          </a:xfrm>
          <a:prstGeom prst="rect">
            <a:avLst/>
          </a:prstGeom>
        </p:spPr>
      </p:pic>
      <p:pic>
        <p:nvPicPr>
          <p:cNvPr id="26" name="图片 25"/>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rot="21155772">
            <a:off x="27997" y="146392"/>
            <a:ext cx="2725087" cy="2119513"/>
          </a:xfrm>
          <a:prstGeom prst="rect">
            <a:avLst/>
          </a:prstGeom>
        </p:spPr>
      </p:pic>
      <p:grpSp>
        <p:nvGrpSpPr>
          <p:cNvPr id="9" name="组合 8"/>
          <p:cNvGrpSpPr/>
          <p:nvPr/>
        </p:nvGrpSpPr>
        <p:grpSpPr>
          <a:xfrm>
            <a:off x="8201566" y="1786441"/>
            <a:ext cx="3816457" cy="5041072"/>
            <a:chOff x="5680682" y="694672"/>
            <a:chExt cx="3588441" cy="4739890"/>
          </a:xfrm>
        </p:grpSpPr>
        <p:pic>
          <p:nvPicPr>
            <p:cNvPr id="7" name="图片 6"/>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680682" y="2558010"/>
              <a:ext cx="3588441" cy="2876552"/>
            </a:xfrm>
            <a:prstGeom prst="rect">
              <a:avLst/>
            </a:prstGeom>
          </p:spPr>
        </p:pic>
        <p:pic>
          <p:nvPicPr>
            <p:cNvPr id="8" name="图片 7"/>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238156" y="694672"/>
              <a:ext cx="2286001" cy="4038599"/>
            </a:xfrm>
            <a:prstGeom prst="rect">
              <a:avLst/>
            </a:prstGeom>
          </p:spPr>
        </p:pic>
      </p:grpSp>
      <p:pic>
        <p:nvPicPr>
          <p:cNvPr id="3" name="Picture 2">
            <a:extLst>
              <a:ext uri="{FF2B5EF4-FFF2-40B4-BE49-F238E27FC236}">
                <a16:creationId xmlns:a16="http://schemas.microsoft.com/office/drawing/2014/main" id="{694FCB29-67A1-5D40-D2D5-0D06109D625E}"/>
              </a:ext>
            </a:extLst>
          </p:cNvPr>
          <p:cNvPicPr>
            <a:picLocks noChangeAspect="1"/>
          </p:cNvPicPr>
          <p:nvPr/>
        </p:nvPicPr>
        <p:blipFill>
          <a:blip r:embed="rId9"/>
          <a:stretch>
            <a:fillRect/>
          </a:stretch>
        </p:blipFill>
        <p:spPr>
          <a:xfrm>
            <a:off x="1584675" y="2218311"/>
            <a:ext cx="6584251" cy="3523793"/>
          </a:xfrm>
          <a:prstGeom prst="rect">
            <a:avLst/>
          </a:prstGeom>
        </p:spPr>
      </p:pic>
      <p:pic>
        <p:nvPicPr>
          <p:cNvPr id="41" name="图片 40"/>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6363909" y="4771818"/>
            <a:ext cx="2064497" cy="1853356"/>
          </a:xfrm>
          <a:prstGeom prst="rect">
            <a:avLst/>
          </a:prstGeom>
        </p:spPr>
      </p:pic>
      <p:pic>
        <p:nvPicPr>
          <p:cNvPr id="14" name="Picture 13">
            <a:extLst>
              <a:ext uri="{FF2B5EF4-FFF2-40B4-BE49-F238E27FC236}">
                <a16:creationId xmlns:a16="http://schemas.microsoft.com/office/drawing/2014/main" id="{3B03CD82-7293-7379-E5E0-304D3AE50454}"/>
              </a:ext>
            </a:extLst>
          </p:cNvPr>
          <p:cNvPicPr>
            <a:picLocks noChangeAspect="1"/>
          </p:cNvPicPr>
          <p:nvPr/>
        </p:nvPicPr>
        <p:blipFill>
          <a:blip r:embed="rId11">
            <a:biLevel thresh="75000"/>
            <a:extLst>
              <a:ext uri="{BEBA8EAE-BF5A-486C-A8C5-ECC9F3942E4B}">
                <a14:imgProps xmlns:a14="http://schemas.microsoft.com/office/drawing/2010/main">
                  <a14:imgLayer r:embed="rId12">
                    <a14:imgEffect>
                      <a14:brightnessContrast bright="-40000" contrast="40000"/>
                    </a14:imgEffect>
                  </a14:imgLayer>
                </a14:imgProps>
              </a:ext>
            </a:extLst>
          </a:blip>
          <a:stretch>
            <a:fillRect/>
          </a:stretch>
        </p:blipFill>
        <p:spPr>
          <a:xfrm>
            <a:off x="-663042" y="6150063"/>
            <a:ext cx="2188654" cy="890093"/>
          </a:xfrm>
          <a:prstGeom prst="rect">
            <a:avLst/>
          </a:prstGeom>
        </p:spPr>
      </p:pic>
    </p:spTree>
    <p:extLst>
      <p:ext uri="{BB962C8B-B14F-4D97-AF65-F5344CB8AC3E}">
        <p14:creationId xmlns:p14="http://schemas.microsoft.com/office/powerpoint/2010/main" val="14292030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1D783384-FDF3-CEE5-2E13-ED168BB5EF3F}"/>
              </a:ext>
            </a:extLst>
          </p:cNvPr>
          <p:cNvPicPr>
            <a:picLocks noChangeAspect="1"/>
          </p:cNvPicPr>
          <p:nvPr/>
        </p:nvPicPr>
        <p:blipFill rotWithShape="1">
          <a:blip r:embed="rId3"/>
          <a:srcRect l="74167" t="18149" r="7864" b="44444"/>
          <a:stretch/>
        </p:blipFill>
        <p:spPr>
          <a:xfrm>
            <a:off x="7213600" y="1043336"/>
            <a:ext cx="4451701" cy="5168900"/>
          </a:xfrm>
          <a:prstGeom prst="rect">
            <a:avLst/>
          </a:prstGeom>
          <a:ln>
            <a:noFill/>
          </a:ln>
          <a:effectLst>
            <a:softEdge rad="112500"/>
          </a:effectLst>
        </p:spPr>
      </p:pic>
      <p:sp>
        <p:nvSpPr>
          <p:cNvPr id="13" name="TextBox 12">
            <a:extLst>
              <a:ext uri="{FF2B5EF4-FFF2-40B4-BE49-F238E27FC236}">
                <a16:creationId xmlns:a16="http://schemas.microsoft.com/office/drawing/2014/main" id="{D3523943-283C-5626-53E4-88A08966B6BF}"/>
              </a:ext>
            </a:extLst>
          </p:cNvPr>
          <p:cNvSpPr txBox="1"/>
          <p:nvPr/>
        </p:nvSpPr>
        <p:spPr>
          <a:xfrm>
            <a:off x="397108" y="1930047"/>
            <a:ext cx="7062796" cy="4247317"/>
          </a:xfrm>
          <a:prstGeom prst="rect">
            <a:avLst/>
          </a:prstGeom>
          <a:noFill/>
        </p:spPr>
        <p:txBody>
          <a:bodyPr wrap="square">
            <a:spAutoFit/>
          </a:bodyPr>
          <a:lstStyle/>
          <a:p>
            <a:pPr algn="ctr"/>
            <a:r>
              <a:rPr lang="vi-VN" sz="3000" i="0" dirty="0">
                <a:solidFill>
                  <a:srgbClr val="222222"/>
                </a:solidFill>
                <a:effectLst/>
                <a:latin typeface="Cambria" panose="02040503050406030204" pitchFamily="18" charset="0"/>
              </a:rPr>
              <a:t>Em nghe thầy đọc bao ngày</a:t>
            </a:r>
          </a:p>
          <a:p>
            <a:pPr algn="ctr"/>
            <a:r>
              <a:rPr lang="vi-VN" sz="3000" i="0" dirty="0">
                <a:solidFill>
                  <a:srgbClr val="222222"/>
                </a:solidFill>
                <a:effectLst/>
                <a:latin typeface="Cambria" panose="02040503050406030204" pitchFamily="18" charset="0"/>
              </a:rPr>
              <a:t>Tiếng thơ đỏ nắng, xanh cây quanh nhà</a:t>
            </a:r>
          </a:p>
          <a:p>
            <a:pPr algn="ctr"/>
            <a:r>
              <a:rPr lang="vi-VN" sz="3000" i="0" dirty="0">
                <a:solidFill>
                  <a:srgbClr val="222222"/>
                </a:solidFill>
                <a:effectLst/>
                <a:latin typeface="Cambria" panose="02040503050406030204" pitchFamily="18" charset="0"/>
              </a:rPr>
              <a:t>Mới chèo nghiêng mặt sông xa</a:t>
            </a:r>
          </a:p>
          <a:p>
            <a:pPr algn="ctr"/>
            <a:r>
              <a:rPr lang="vi-VN" sz="3000" i="0" dirty="0">
                <a:solidFill>
                  <a:srgbClr val="222222"/>
                </a:solidFill>
                <a:effectLst/>
                <a:latin typeface="Cambria" panose="02040503050406030204" pitchFamily="18" charset="0"/>
              </a:rPr>
              <a:t>Bâng khuâng nghe vọng tiếng bà năm xưa</a:t>
            </a:r>
          </a:p>
          <a:p>
            <a:pPr algn="ctr"/>
            <a:r>
              <a:rPr lang="vi-VN" sz="3000" i="0" dirty="0">
                <a:solidFill>
                  <a:srgbClr val="222222"/>
                </a:solidFill>
                <a:effectLst/>
                <a:latin typeface="Cambria" panose="02040503050406030204" pitchFamily="18" charset="0"/>
              </a:rPr>
              <a:t>Nghe trăng thở động tàu dừa</a:t>
            </a:r>
          </a:p>
          <a:p>
            <a:pPr algn="ctr"/>
            <a:r>
              <a:rPr lang="vi-VN" sz="3000" i="0" dirty="0">
                <a:solidFill>
                  <a:srgbClr val="222222"/>
                </a:solidFill>
                <a:effectLst/>
                <a:latin typeface="Cambria" panose="02040503050406030204" pitchFamily="18" charset="0"/>
              </a:rPr>
              <a:t>Rào rào nghe chuyển cơn mưa giữa trời…</a:t>
            </a:r>
          </a:p>
          <a:p>
            <a:pPr algn="ctr"/>
            <a:r>
              <a:rPr lang="vi-VN" sz="3000" i="0" dirty="0">
                <a:solidFill>
                  <a:srgbClr val="222222"/>
                </a:solidFill>
                <a:effectLst/>
                <a:latin typeface="Cambria" panose="02040503050406030204" pitchFamily="18" charset="0"/>
              </a:rPr>
              <a:t>Thêm yêu tiếng hát nụ cười</a:t>
            </a:r>
          </a:p>
          <a:p>
            <a:pPr algn="ctr"/>
            <a:r>
              <a:rPr lang="vi-VN" sz="3000" i="0" dirty="0">
                <a:solidFill>
                  <a:srgbClr val="222222"/>
                </a:solidFill>
                <a:effectLst/>
                <a:latin typeface="Cambria" panose="02040503050406030204" pitchFamily="18" charset="0"/>
              </a:rPr>
              <a:t>Nghe thơ em thấy đất trời đẹp ra.</a:t>
            </a:r>
          </a:p>
          <a:p>
            <a:pPr algn="r"/>
            <a:r>
              <a:rPr lang="vi-VN" sz="3000" b="1" i="0" dirty="0">
                <a:solidFill>
                  <a:srgbClr val="222222"/>
                </a:solidFill>
                <a:effectLst/>
                <a:latin typeface="Cambria" panose="02040503050406030204" pitchFamily="18" charset="0"/>
              </a:rPr>
              <a:t>(Trần Đăng Khoa)</a:t>
            </a:r>
          </a:p>
        </p:txBody>
      </p:sp>
      <p:pic>
        <p:nvPicPr>
          <p:cNvPr id="3" name="Picture 2">
            <a:extLst>
              <a:ext uri="{FF2B5EF4-FFF2-40B4-BE49-F238E27FC236}">
                <a16:creationId xmlns:a16="http://schemas.microsoft.com/office/drawing/2014/main" id="{F31FEB3D-068D-44A7-4CEE-BFADB5D8E394}"/>
              </a:ext>
            </a:extLst>
          </p:cNvPr>
          <p:cNvPicPr>
            <a:picLocks noChangeAspect="1"/>
          </p:cNvPicPr>
          <p:nvPr/>
        </p:nvPicPr>
        <p:blipFill>
          <a:blip r:embed="rId4"/>
          <a:stretch>
            <a:fillRect/>
          </a:stretch>
        </p:blipFill>
        <p:spPr>
          <a:xfrm>
            <a:off x="889386" y="955748"/>
            <a:ext cx="6078239" cy="1457070"/>
          </a:xfrm>
          <a:prstGeom prst="rect">
            <a:avLst/>
          </a:prstGeom>
        </p:spPr>
      </p:pic>
    </p:spTree>
    <p:extLst>
      <p:ext uri="{BB962C8B-B14F-4D97-AF65-F5344CB8AC3E}">
        <p14:creationId xmlns:p14="http://schemas.microsoft.com/office/powerpoint/2010/main" val="700764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16" presetClass="entr" presetSubtype="21"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6C49EDE-AE3B-DBDE-E8D0-36FDD200182B}"/>
              </a:ext>
            </a:extLst>
          </p:cNvPr>
          <p:cNvGrpSpPr/>
          <p:nvPr/>
        </p:nvGrpSpPr>
        <p:grpSpPr>
          <a:xfrm>
            <a:off x="2205755" y="2310545"/>
            <a:ext cx="8696131" cy="3362770"/>
            <a:chOff x="1673260" y="2182852"/>
            <a:chExt cx="8602936" cy="3362770"/>
          </a:xfrm>
        </p:grpSpPr>
        <p:sp>
          <p:nvSpPr>
            <p:cNvPr id="4" name="Rectangle: Rounded Corners 3">
              <a:extLst>
                <a:ext uri="{FF2B5EF4-FFF2-40B4-BE49-F238E27FC236}">
                  <a16:creationId xmlns:a16="http://schemas.microsoft.com/office/drawing/2014/main" id="{A39C9106-2644-6EC4-3598-F3DCE1F10456}"/>
                </a:ext>
              </a:extLst>
            </p:cNvPr>
            <p:cNvSpPr/>
            <p:nvPr/>
          </p:nvSpPr>
          <p:spPr>
            <a:xfrm>
              <a:off x="1673260" y="2182852"/>
              <a:ext cx="8602936" cy="3362770"/>
            </a:xfrm>
            <a:prstGeom prst="roundRect">
              <a:avLst>
                <a:gd name="adj" fmla="val 42794"/>
              </a:avLst>
            </a:prstGeom>
            <a:solidFill>
              <a:schemeClr val="accent2">
                <a:lumMod val="20000"/>
                <a:lumOff val="80000"/>
              </a:schemeClr>
            </a:solidFill>
            <a:ln w="38100">
              <a:solidFill>
                <a:srgbClr val="E87B4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2B0BF86-A528-7753-D1CF-204F9D3D157C}"/>
                </a:ext>
              </a:extLst>
            </p:cNvPr>
            <p:cNvSpPr txBox="1"/>
            <p:nvPr/>
          </p:nvSpPr>
          <p:spPr>
            <a:xfrm>
              <a:off x="2163091" y="2345232"/>
              <a:ext cx="7623277" cy="3038011"/>
            </a:xfrm>
            <a:prstGeom prst="rect">
              <a:avLst/>
            </a:prstGeom>
            <a:noFill/>
          </p:spPr>
          <p:txBody>
            <a:bodyPr wrap="square">
              <a:spAutoFit/>
            </a:bodyPr>
            <a:lstStyle/>
            <a:p>
              <a:pPr marL="0" marR="0" algn="just">
                <a:lnSpc>
                  <a:spcPct val="120000"/>
                </a:lnSpc>
                <a:spcBef>
                  <a:spcPts val="0"/>
                </a:spcBef>
                <a:spcAft>
                  <a:spcPts val="0"/>
                </a:spcAft>
              </a:pPr>
              <a:r>
                <a:rPr lang="nl-NL" sz="2700" dirty="0">
                  <a:effectLst/>
                  <a:latin typeface="Cambria" panose="02040503050406030204" pitchFamily="18" charset="0"/>
                  <a:ea typeface="Times New Roman" panose="02020603050405020304" pitchFamily="18" charset="0"/>
                </a:rPr>
                <a:t>      </a:t>
              </a:r>
              <a:r>
                <a:rPr lang="nl-NL" sz="2700" b="1" dirty="0">
                  <a:effectLst/>
                  <a:latin typeface="Cambria" panose="02040503050406030204" pitchFamily="18" charset="0"/>
                  <a:ea typeface="Times New Roman" panose="02020603050405020304" pitchFamily="18" charset="0"/>
                </a:rPr>
                <a:t>Bài thơ nói về cảm xúc của bạn nhỏ khi nghe thầy đọc thơ. Qua lời đọc của thầy bạn nhỏ thấy mọi thứ xung quanh đều như đẹphơn, đáng yêu hơn. Bài thơ ca ngợi thầy giáo đọc thơ hay, vừa thể hiện tình cảm tôn trọng, yêu thương mà bạn nhỏ dành cho thầy giáo của mình.</a:t>
              </a:r>
              <a:endParaRPr lang="en-US" sz="2700" b="1" dirty="0">
                <a:effectLst/>
                <a:latin typeface="Cambria" panose="02040503050406030204" pitchFamily="18" charset="0"/>
                <a:ea typeface="Times New Roman" panose="02020603050405020304" pitchFamily="18" charset="0"/>
              </a:endParaRPr>
            </a:p>
          </p:txBody>
        </p:sp>
      </p:grpSp>
      <p:pic>
        <p:nvPicPr>
          <p:cNvPr id="10" name="图片 32">
            <a:extLst>
              <a:ext uri="{FF2B5EF4-FFF2-40B4-BE49-F238E27FC236}">
                <a16:creationId xmlns:a16="http://schemas.microsoft.com/office/drawing/2014/main" id="{0E61F6D4-45EB-6E9D-D23E-D713C0951A3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67950" y="3055949"/>
            <a:ext cx="2693159" cy="3556487"/>
          </a:xfrm>
          <a:prstGeom prst="rect">
            <a:avLst/>
          </a:prstGeom>
        </p:spPr>
      </p:pic>
      <p:pic>
        <p:nvPicPr>
          <p:cNvPr id="9" name="Picture 8">
            <a:extLst>
              <a:ext uri="{FF2B5EF4-FFF2-40B4-BE49-F238E27FC236}">
                <a16:creationId xmlns:a16="http://schemas.microsoft.com/office/drawing/2014/main" id="{AF89FC1D-15A0-02DE-4337-A47AF8F440EF}"/>
              </a:ext>
            </a:extLst>
          </p:cNvPr>
          <p:cNvPicPr>
            <a:picLocks noChangeAspect="1"/>
          </p:cNvPicPr>
          <p:nvPr/>
        </p:nvPicPr>
        <p:blipFill>
          <a:blip r:embed="rId3"/>
          <a:stretch>
            <a:fillRect/>
          </a:stretch>
        </p:blipFill>
        <p:spPr>
          <a:xfrm>
            <a:off x="4127401" y="1048564"/>
            <a:ext cx="4852837" cy="1261981"/>
          </a:xfrm>
          <a:prstGeom prst="rect">
            <a:avLst/>
          </a:prstGeom>
        </p:spPr>
      </p:pic>
    </p:spTree>
    <p:extLst>
      <p:ext uri="{BB962C8B-B14F-4D97-AF65-F5344CB8AC3E}">
        <p14:creationId xmlns:p14="http://schemas.microsoft.com/office/powerpoint/2010/main" val="268674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DB93D1-1572-7227-EEAB-085C1FCE05EB}"/>
              </a:ext>
            </a:extLst>
          </p:cNvPr>
          <p:cNvPicPr>
            <a:picLocks noChangeAspect="1"/>
          </p:cNvPicPr>
          <p:nvPr/>
        </p:nvPicPr>
        <p:blipFill>
          <a:blip r:embed="rId2"/>
          <a:stretch>
            <a:fillRect/>
          </a:stretch>
        </p:blipFill>
        <p:spPr>
          <a:xfrm>
            <a:off x="5327446" y="1575738"/>
            <a:ext cx="5891749" cy="4357131"/>
          </a:xfrm>
          <a:prstGeom prst="rect">
            <a:avLst/>
          </a:prstGeom>
        </p:spPr>
      </p:pic>
      <p:cxnSp>
        <p:nvCxnSpPr>
          <p:cNvPr id="10" name="Straight Arrow Connector 9">
            <a:extLst>
              <a:ext uri="{FF2B5EF4-FFF2-40B4-BE49-F238E27FC236}">
                <a16:creationId xmlns:a16="http://schemas.microsoft.com/office/drawing/2014/main" id="{0954F684-CEC1-B2AA-0C97-AA8CD6DEDF17}"/>
              </a:ext>
            </a:extLst>
          </p:cNvPr>
          <p:cNvCxnSpPr>
            <a:cxnSpLocks/>
          </p:cNvCxnSpPr>
          <p:nvPr/>
        </p:nvCxnSpPr>
        <p:spPr>
          <a:xfrm flipH="1" flipV="1">
            <a:off x="5263502" y="2613505"/>
            <a:ext cx="1157330" cy="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2653018-61E0-A780-714B-4B8387C16C17}"/>
              </a:ext>
            </a:extLst>
          </p:cNvPr>
          <p:cNvCxnSpPr>
            <a:cxnSpLocks/>
          </p:cNvCxnSpPr>
          <p:nvPr/>
        </p:nvCxnSpPr>
        <p:spPr>
          <a:xfrm flipH="1">
            <a:off x="4760686" y="3025092"/>
            <a:ext cx="1005632"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305B7B1-F446-B2D5-CE09-22F2EC5811E6}"/>
              </a:ext>
            </a:extLst>
          </p:cNvPr>
          <p:cNvSpPr txBox="1"/>
          <p:nvPr/>
        </p:nvSpPr>
        <p:spPr>
          <a:xfrm>
            <a:off x="3684451" y="2324617"/>
            <a:ext cx="1699322" cy="461665"/>
          </a:xfrm>
          <a:prstGeom prst="rect">
            <a:avLst/>
          </a:prstGeom>
          <a:noFill/>
        </p:spPr>
        <p:txBody>
          <a:bodyPr wrap="square">
            <a:spAutoFit/>
          </a:bodyPr>
          <a:lstStyle/>
          <a:p>
            <a:r>
              <a:rPr lang="en-US" sz="2400" b="1" i="0" dirty="0" err="1">
                <a:solidFill>
                  <a:srgbClr val="C00000"/>
                </a:solidFill>
                <a:effectLst/>
                <a:latin typeface="Cambria" panose="02040503050406030204" pitchFamily="18" charset="0"/>
              </a:rPr>
              <a:t>Câu</a:t>
            </a:r>
            <a:r>
              <a:rPr lang="en-US" sz="2400" b="1" i="0" dirty="0">
                <a:solidFill>
                  <a:srgbClr val="C00000"/>
                </a:solidFill>
                <a:effectLst/>
                <a:latin typeface="Cambria" panose="02040503050406030204" pitchFamily="18" charset="0"/>
              </a:rPr>
              <a:t> 6 </a:t>
            </a:r>
            <a:r>
              <a:rPr lang="en-US" sz="2400" b="1" i="0" dirty="0" err="1">
                <a:solidFill>
                  <a:srgbClr val="C00000"/>
                </a:solidFill>
                <a:effectLst/>
                <a:latin typeface="Cambria" panose="02040503050406030204" pitchFamily="18" charset="0"/>
              </a:rPr>
              <a:t>chữ</a:t>
            </a:r>
            <a:endParaRPr lang="en-US" sz="2400" dirty="0">
              <a:solidFill>
                <a:srgbClr val="C00000"/>
              </a:solidFill>
            </a:endParaRPr>
          </a:p>
        </p:txBody>
      </p:sp>
      <p:sp>
        <p:nvSpPr>
          <p:cNvPr id="15" name="TextBox 14">
            <a:extLst>
              <a:ext uri="{FF2B5EF4-FFF2-40B4-BE49-F238E27FC236}">
                <a16:creationId xmlns:a16="http://schemas.microsoft.com/office/drawing/2014/main" id="{DC42EB78-72BD-449F-46BB-318D3C37C65F}"/>
              </a:ext>
            </a:extLst>
          </p:cNvPr>
          <p:cNvSpPr txBox="1"/>
          <p:nvPr/>
        </p:nvSpPr>
        <p:spPr>
          <a:xfrm>
            <a:off x="3118033" y="2794259"/>
            <a:ext cx="1699322" cy="461665"/>
          </a:xfrm>
          <a:prstGeom prst="rect">
            <a:avLst/>
          </a:prstGeom>
          <a:noFill/>
        </p:spPr>
        <p:txBody>
          <a:bodyPr wrap="square">
            <a:spAutoFit/>
          </a:bodyPr>
          <a:lstStyle/>
          <a:p>
            <a:r>
              <a:rPr lang="en-US" sz="2400" b="1" i="0" dirty="0" err="1">
                <a:solidFill>
                  <a:srgbClr val="C00000"/>
                </a:solidFill>
                <a:effectLst/>
                <a:latin typeface="Cambria" panose="02040503050406030204" pitchFamily="18" charset="0"/>
              </a:rPr>
              <a:t>Câu</a:t>
            </a:r>
            <a:r>
              <a:rPr lang="en-US" sz="2400" b="1" i="0" dirty="0">
                <a:solidFill>
                  <a:srgbClr val="C00000"/>
                </a:solidFill>
                <a:effectLst/>
                <a:latin typeface="Cambria" panose="02040503050406030204" pitchFamily="18" charset="0"/>
              </a:rPr>
              <a:t> 8 </a:t>
            </a:r>
            <a:r>
              <a:rPr lang="en-US" sz="2400" b="1" i="0" dirty="0" err="1">
                <a:solidFill>
                  <a:srgbClr val="C00000"/>
                </a:solidFill>
                <a:effectLst/>
                <a:latin typeface="Cambria" panose="02040503050406030204" pitchFamily="18" charset="0"/>
              </a:rPr>
              <a:t>chữ</a:t>
            </a:r>
            <a:endParaRPr lang="en-US" sz="2400" dirty="0">
              <a:solidFill>
                <a:srgbClr val="C00000"/>
              </a:solidFill>
            </a:endParaRPr>
          </a:p>
        </p:txBody>
      </p:sp>
      <p:grpSp>
        <p:nvGrpSpPr>
          <p:cNvPr id="21" name="Group 20">
            <a:extLst>
              <a:ext uri="{FF2B5EF4-FFF2-40B4-BE49-F238E27FC236}">
                <a16:creationId xmlns:a16="http://schemas.microsoft.com/office/drawing/2014/main" id="{CF7FDF30-F110-E656-FFF6-05FAECEB2368}"/>
              </a:ext>
            </a:extLst>
          </p:cNvPr>
          <p:cNvGrpSpPr/>
          <p:nvPr/>
        </p:nvGrpSpPr>
        <p:grpSpPr>
          <a:xfrm>
            <a:off x="896739" y="3967322"/>
            <a:ext cx="4175662" cy="1896940"/>
            <a:chOff x="972833" y="3758496"/>
            <a:chExt cx="4175662" cy="1896940"/>
          </a:xfrm>
        </p:grpSpPr>
        <p:sp>
          <p:nvSpPr>
            <p:cNvPr id="18" name="Speech Bubble: Rectangle with Corners Rounded 17">
              <a:extLst>
                <a:ext uri="{FF2B5EF4-FFF2-40B4-BE49-F238E27FC236}">
                  <a16:creationId xmlns:a16="http://schemas.microsoft.com/office/drawing/2014/main" id="{CEE9628E-57AE-D7DD-56F7-86CF62023E08}"/>
                </a:ext>
              </a:extLst>
            </p:cNvPr>
            <p:cNvSpPr/>
            <p:nvPr/>
          </p:nvSpPr>
          <p:spPr>
            <a:xfrm>
              <a:off x="972833" y="3758496"/>
              <a:ext cx="4175662" cy="1896940"/>
            </a:xfrm>
            <a:prstGeom prst="wedgeRoundRectCallout">
              <a:avLst>
                <a:gd name="adj1" fmla="val -38425"/>
                <a:gd name="adj2" fmla="val 74712"/>
                <a:gd name="adj3" fmla="val 16667"/>
              </a:avLst>
            </a:prstGeom>
            <a:solidFill>
              <a:srgbClr val="FDF4F1"/>
            </a:solidFill>
            <a:ln w="28575">
              <a:solidFill>
                <a:srgbClr val="E87B4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DC6E389-A0A4-9030-2833-875DB741C37F}"/>
                </a:ext>
              </a:extLst>
            </p:cNvPr>
            <p:cNvSpPr txBox="1"/>
            <p:nvPr/>
          </p:nvSpPr>
          <p:spPr>
            <a:xfrm>
              <a:off x="1195759" y="3890953"/>
              <a:ext cx="3844548" cy="1692771"/>
            </a:xfrm>
            <a:prstGeom prst="rect">
              <a:avLst/>
            </a:prstGeom>
            <a:noFill/>
          </p:spPr>
          <p:txBody>
            <a:bodyPr wrap="square">
              <a:spAutoFit/>
            </a:bodyPr>
            <a:lstStyle/>
            <a:p>
              <a:pPr algn="just"/>
              <a:r>
                <a:rPr lang="en-US" sz="2600" b="1" dirty="0" err="1">
                  <a:latin typeface="Cambria" panose="02040503050406030204" pitchFamily="18" charset="0"/>
                </a:rPr>
                <a:t>Đây</a:t>
              </a:r>
              <a:r>
                <a:rPr lang="en-US" sz="2600" b="1" dirty="0">
                  <a:latin typeface="Cambria" panose="02040503050406030204" pitchFamily="18" charset="0"/>
                </a:rPr>
                <a:t> </a:t>
              </a:r>
              <a:r>
                <a:rPr lang="en-US" sz="2600" b="1" dirty="0" err="1">
                  <a:latin typeface="Cambria" panose="02040503050406030204" pitchFamily="18" charset="0"/>
                </a:rPr>
                <a:t>là</a:t>
              </a:r>
              <a:r>
                <a:rPr lang="en-US" sz="2600" b="1" dirty="0">
                  <a:latin typeface="Cambria" panose="02040503050406030204" pitchFamily="18" charset="0"/>
                </a:rPr>
                <a:t> </a:t>
              </a:r>
              <a:r>
                <a:rPr lang="en-US" sz="2600" b="1" dirty="0" err="1">
                  <a:latin typeface="Cambria" panose="02040503050406030204" pitchFamily="18" charset="0"/>
                </a:rPr>
                <a:t>thể</a:t>
              </a:r>
              <a:r>
                <a:rPr lang="en-US" sz="2600" b="1" dirty="0">
                  <a:latin typeface="Cambria" panose="02040503050406030204" pitchFamily="18" charset="0"/>
                </a:rPr>
                <a:t> </a:t>
              </a:r>
              <a:r>
                <a:rPr lang="en-US" sz="2600" b="1" dirty="0" err="1">
                  <a:latin typeface="Cambria" panose="02040503050406030204" pitchFamily="18" charset="0"/>
                </a:rPr>
                <a:t>thơ</a:t>
              </a:r>
              <a:r>
                <a:rPr lang="en-US" sz="2600" b="1" dirty="0">
                  <a:latin typeface="Cambria" panose="02040503050406030204" pitchFamily="18" charset="0"/>
                </a:rPr>
                <a:t> </a:t>
              </a:r>
              <a:r>
                <a:rPr lang="en-US" sz="2600" b="1" dirty="0" err="1">
                  <a:latin typeface="Cambria" panose="02040503050406030204" pitchFamily="18" charset="0"/>
                </a:rPr>
                <a:t>lục</a:t>
              </a:r>
              <a:r>
                <a:rPr lang="en-US" sz="2600" b="1" dirty="0">
                  <a:latin typeface="Cambria" panose="02040503050406030204" pitchFamily="18" charset="0"/>
                </a:rPr>
                <a:t> </a:t>
              </a:r>
              <a:r>
                <a:rPr lang="en-US" sz="2600" b="1" dirty="0" err="1">
                  <a:latin typeface="Cambria" panose="02040503050406030204" pitchFamily="18" charset="0"/>
                </a:rPr>
                <a:t>bát</a:t>
              </a:r>
              <a:r>
                <a:rPr lang="en-US" sz="2600" b="1" dirty="0">
                  <a:latin typeface="Cambria" panose="02040503050406030204" pitchFamily="18" charset="0"/>
                </a:rPr>
                <a:t>. Khi </a:t>
              </a:r>
              <a:r>
                <a:rPr lang="en-US" sz="2600" b="1" dirty="0" err="1">
                  <a:latin typeface="Cambria" panose="02040503050406030204" pitchFamily="18" charset="0"/>
                </a:rPr>
                <a:t>viết</a:t>
              </a:r>
              <a:r>
                <a:rPr lang="en-US" sz="2600" b="1" dirty="0">
                  <a:latin typeface="Cambria" panose="02040503050406030204" pitchFamily="18" charset="0"/>
                </a:rPr>
                <a:t> </a:t>
              </a:r>
              <a:r>
                <a:rPr lang="en-US" sz="2600" b="1" dirty="0" err="1">
                  <a:latin typeface="Cambria" panose="02040503050406030204" pitchFamily="18" charset="0"/>
                </a:rPr>
                <a:t>cách</a:t>
              </a:r>
              <a:r>
                <a:rPr lang="en-US" sz="2600" b="1" dirty="0">
                  <a:latin typeface="Cambria" panose="02040503050406030204" pitchFamily="18" charset="0"/>
                </a:rPr>
                <a:t> </a:t>
              </a:r>
              <a:r>
                <a:rPr lang="en-US" sz="2600" b="1" dirty="0" err="1">
                  <a:latin typeface="Cambria" panose="02040503050406030204" pitchFamily="18" charset="0"/>
                </a:rPr>
                <a:t>lùi</a:t>
              </a:r>
              <a:r>
                <a:rPr lang="en-US" sz="2600" b="1" dirty="0">
                  <a:latin typeface="Cambria" panose="02040503050406030204" pitchFamily="18" charset="0"/>
                </a:rPr>
                <a:t> </a:t>
              </a:r>
              <a:r>
                <a:rPr lang="en-US" sz="2600" b="1" dirty="0" err="1">
                  <a:latin typeface="Cambria" panose="02040503050406030204" pitchFamily="18" charset="0"/>
                </a:rPr>
                <a:t>đầu</a:t>
              </a:r>
              <a:r>
                <a:rPr lang="en-US" sz="2600" b="1" dirty="0">
                  <a:latin typeface="Cambria" panose="02040503050406030204" pitchFamily="18" charset="0"/>
                </a:rPr>
                <a:t> </a:t>
              </a:r>
              <a:r>
                <a:rPr lang="en-US" sz="2600" b="1" dirty="0" err="1">
                  <a:latin typeface="Cambria" panose="02040503050406030204" pitchFamily="18" charset="0"/>
                </a:rPr>
                <a:t>dòng</a:t>
              </a:r>
              <a:r>
                <a:rPr lang="en-US" sz="2600" b="1" dirty="0">
                  <a:latin typeface="Cambria" panose="02040503050406030204" pitchFamily="18" charset="0"/>
                </a:rPr>
                <a:t> ở ô 6 </a:t>
              </a:r>
              <a:r>
                <a:rPr lang="en-US" sz="2600" b="1" dirty="0" err="1">
                  <a:latin typeface="Cambria" panose="02040503050406030204" pitchFamily="18" charset="0"/>
                </a:rPr>
                <a:t>chữ</a:t>
              </a:r>
              <a:r>
                <a:rPr lang="en-US" sz="2600" b="1" dirty="0">
                  <a:latin typeface="Cambria" panose="02040503050406030204" pitchFamily="18" charset="0"/>
                </a:rPr>
                <a:t> </a:t>
              </a:r>
              <a:r>
                <a:rPr lang="en-US" sz="2600" b="1" dirty="0" err="1">
                  <a:latin typeface="Cambria" panose="02040503050406030204" pitchFamily="18" charset="0"/>
                </a:rPr>
                <a:t>và</a:t>
              </a:r>
              <a:r>
                <a:rPr lang="en-US" sz="2600" b="1" dirty="0">
                  <a:latin typeface="Cambria" panose="02040503050406030204" pitchFamily="18" charset="0"/>
                </a:rPr>
                <a:t> </a:t>
              </a:r>
              <a:r>
                <a:rPr lang="en-US" sz="2600" b="1" dirty="0" err="1">
                  <a:latin typeface="Cambria" panose="02040503050406030204" pitchFamily="18" charset="0"/>
                </a:rPr>
                <a:t>không</a:t>
              </a:r>
              <a:r>
                <a:rPr lang="en-US" sz="2600" b="1" dirty="0">
                  <a:latin typeface="Cambria" panose="02040503050406030204" pitchFamily="18" charset="0"/>
                </a:rPr>
                <a:t> </a:t>
              </a:r>
              <a:r>
                <a:rPr lang="en-US" sz="2600" b="1" dirty="0" err="1">
                  <a:latin typeface="Cambria" panose="02040503050406030204" pitchFamily="18" charset="0"/>
                </a:rPr>
                <a:t>lùi</a:t>
              </a:r>
              <a:r>
                <a:rPr lang="en-US" sz="2600" b="1" dirty="0">
                  <a:latin typeface="Cambria" panose="02040503050406030204" pitchFamily="18" charset="0"/>
                </a:rPr>
                <a:t> ở ô 8 </a:t>
              </a:r>
              <a:r>
                <a:rPr lang="en-US" sz="2600" b="1" dirty="0" err="1">
                  <a:latin typeface="Cambria" panose="02040503050406030204" pitchFamily="18" charset="0"/>
                </a:rPr>
                <a:t>chữ</a:t>
              </a:r>
              <a:endParaRPr lang="en-US" sz="2600" dirty="0"/>
            </a:p>
          </p:txBody>
        </p:sp>
      </p:grpSp>
      <p:sp>
        <p:nvSpPr>
          <p:cNvPr id="23" name="TextBox 22">
            <a:extLst>
              <a:ext uri="{FF2B5EF4-FFF2-40B4-BE49-F238E27FC236}">
                <a16:creationId xmlns:a16="http://schemas.microsoft.com/office/drawing/2014/main" id="{66334571-636B-5D94-94B5-8D54FC36B72D}"/>
              </a:ext>
            </a:extLst>
          </p:cNvPr>
          <p:cNvSpPr txBox="1"/>
          <p:nvPr/>
        </p:nvSpPr>
        <p:spPr>
          <a:xfrm>
            <a:off x="1029134" y="3324904"/>
            <a:ext cx="4354639" cy="523220"/>
          </a:xfrm>
          <a:prstGeom prst="rect">
            <a:avLst/>
          </a:prstGeom>
          <a:noFill/>
        </p:spPr>
        <p:txBody>
          <a:bodyPr wrap="square">
            <a:spAutoFit/>
          </a:bodyPr>
          <a:lstStyle/>
          <a:p>
            <a:pPr algn="just"/>
            <a:r>
              <a:rPr lang="en-US" sz="2800" b="1" dirty="0" err="1">
                <a:solidFill>
                  <a:srgbClr val="D8573B"/>
                </a:solidFill>
                <a:latin typeface="Cambria" panose="02040503050406030204" pitchFamily="18" charset="0"/>
              </a:rPr>
              <a:t>Cách</a:t>
            </a:r>
            <a:r>
              <a:rPr lang="en-US" sz="2800" b="1" dirty="0">
                <a:solidFill>
                  <a:srgbClr val="D8573B"/>
                </a:solidFill>
                <a:latin typeface="Cambria" panose="02040503050406030204" pitchFamily="18" charset="0"/>
              </a:rPr>
              <a:t> </a:t>
            </a:r>
            <a:r>
              <a:rPr lang="en-US" sz="2800" b="1" dirty="0" err="1">
                <a:solidFill>
                  <a:srgbClr val="D8573B"/>
                </a:solidFill>
                <a:latin typeface="Cambria" panose="02040503050406030204" pitchFamily="18" charset="0"/>
              </a:rPr>
              <a:t>trình</a:t>
            </a:r>
            <a:r>
              <a:rPr lang="en-US" sz="2800" b="1" dirty="0">
                <a:solidFill>
                  <a:srgbClr val="D8573B"/>
                </a:solidFill>
                <a:latin typeface="Cambria" panose="02040503050406030204" pitchFamily="18" charset="0"/>
              </a:rPr>
              <a:t> </a:t>
            </a:r>
            <a:r>
              <a:rPr lang="en-US" sz="2800" b="1" dirty="0" err="1">
                <a:solidFill>
                  <a:srgbClr val="D8573B"/>
                </a:solidFill>
                <a:latin typeface="Cambria" panose="02040503050406030204" pitchFamily="18" charset="0"/>
              </a:rPr>
              <a:t>bày</a:t>
            </a:r>
            <a:r>
              <a:rPr lang="en-US" sz="2800" b="1" dirty="0">
                <a:solidFill>
                  <a:srgbClr val="D8573B"/>
                </a:solidFill>
                <a:latin typeface="Cambria" panose="02040503050406030204" pitchFamily="18" charset="0"/>
              </a:rPr>
              <a:t> </a:t>
            </a:r>
            <a:r>
              <a:rPr lang="en-US" sz="2800" b="1" dirty="0" err="1">
                <a:solidFill>
                  <a:srgbClr val="D8573B"/>
                </a:solidFill>
                <a:latin typeface="Cambria" panose="02040503050406030204" pitchFamily="18" charset="0"/>
              </a:rPr>
              <a:t>bài</a:t>
            </a:r>
            <a:r>
              <a:rPr lang="en-US" sz="2800" b="1" dirty="0">
                <a:solidFill>
                  <a:srgbClr val="D8573B"/>
                </a:solidFill>
                <a:latin typeface="Cambria" panose="02040503050406030204" pitchFamily="18" charset="0"/>
              </a:rPr>
              <a:t> </a:t>
            </a:r>
            <a:r>
              <a:rPr lang="en-US" sz="2800" b="1" dirty="0" err="1">
                <a:solidFill>
                  <a:srgbClr val="D8573B"/>
                </a:solidFill>
                <a:latin typeface="Cambria" panose="02040503050406030204" pitchFamily="18" charset="0"/>
              </a:rPr>
              <a:t>thơ</a:t>
            </a:r>
            <a:r>
              <a:rPr lang="en-US" sz="2800" b="1" dirty="0">
                <a:solidFill>
                  <a:srgbClr val="D8573B"/>
                </a:solidFill>
                <a:latin typeface="Cambria" panose="02040503050406030204" pitchFamily="18" charset="0"/>
              </a:rPr>
              <a:t>?</a:t>
            </a:r>
            <a:endParaRPr lang="en-US" sz="2800" dirty="0">
              <a:solidFill>
                <a:srgbClr val="D8573B"/>
              </a:solidFill>
            </a:endParaRPr>
          </a:p>
        </p:txBody>
      </p:sp>
      <p:pic>
        <p:nvPicPr>
          <p:cNvPr id="6" name="Picture 5">
            <a:extLst>
              <a:ext uri="{FF2B5EF4-FFF2-40B4-BE49-F238E27FC236}">
                <a16:creationId xmlns:a16="http://schemas.microsoft.com/office/drawing/2014/main" id="{D7FE5602-0454-A0E6-6C17-26A9F9CFF5F8}"/>
              </a:ext>
            </a:extLst>
          </p:cNvPr>
          <p:cNvPicPr>
            <a:picLocks noChangeAspect="1"/>
          </p:cNvPicPr>
          <p:nvPr/>
        </p:nvPicPr>
        <p:blipFill>
          <a:blip r:embed="rId3"/>
          <a:stretch>
            <a:fillRect/>
          </a:stretch>
        </p:blipFill>
        <p:spPr>
          <a:xfrm>
            <a:off x="2219779" y="723319"/>
            <a:ext cx="7395089" cy="1566808"/>
          </a:xfrm>
          <a:prstGeom prst="rect">
            <a:avLst/>
          </a:prstGeom>
        </p:spPr>
      </p:pic>
    </p:spTree>
    <p:extLst>
      <p:ext uri="{BB962C8B-B14F-4D97-AF65-F5344CB8AC3E}">
        <p14:creationId xmlns:p14="http://schemas.microsoft.com/office/powerpoint/2010/main" val="11841090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par>
                          <p:cTn id="20" fill="hold">
                            <p:stCondLst>
                              <p:cond delay="500"/>
                            </p:stCondLst>
                            <p:childTnLst>
                              <p:par>
                                <p:cTn id="21" presetID="22" presetClass="entr" presetSubtype="2"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right)">
                                      <p:cBhvr>
                                        <p:cTn id="28" dur="500"/>
                                        <p:tgtEl>
                                          <p:spTgt spid="11"/>
                                        </p:tgtEl>
                                      </p:cBhvr>
                                    </p:animEffect>
                                  </p:childTnLst>
                                </p:cTn>
                              </p:par>
                            </p:childTnLst>
                          </p:cTn>
                        </p:par>
                        <p:par>
                          <p:cTn id="29" fill="hold">
                            <p:stCondLst>
                              <p:cond delay="500"/>
                            </p:stCondLst>
                            <p:childTnLst>
                              <p:par>
                                <p:cTn id="30" presetID="22" presetClass="entr" presetSubtype="2"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righ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inVertical)">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DB93D1-1572-7227-EEAB-085C1FCE05EB}"/>
              </a:ext>
            </a:extLst>
          </p:cNvPr>
          <p:cNvPicPr>
            <a:picLocks noChangeAspect="1"/>
          </p:cNvPicPr>
          <p:nvPr/>
        </p:nvPicPr>
        <p:blipFill>
          <a:blip r:embed="rId2"/>
          <a:stretch>
            <a:fillRect/>
          </a:stretch>
        </p:blipFill>
        <p:spPr>
          <a:xfrm>
            <a:off x="5327446" y="1754156"/>
            <a:ext cx="5891749" cy="4357131"/>
          </a:xfrm>
          <a:prstGeom prst="rect">
            <a:avLst/>
          </a:prstGeom>
        </p:spPr>
      </p:pic>
      <p:cxnSp>
        <p:nvCxnSpPr>
          <p:cNvPr id="11" name="Straight Arrow Connector 10">
            <a:extLst>
              <a:ext uri="{FF2B5EF4-FFF2-40B4-BE49-F238E27FC236}">
                <a16:creationId xmlns:a16="http://schemas.microsoft.com/office/drawing/2014/main" id="{E2653018-61E0-A780-714B-4B8387C16C17}"/>
              </a:ext>
            </a:extLst>
          </p:cNvPr>
          <p:cNvCxnSpPr>
            <a:cxnSpLocks/>
          </p:cNvCxnSpPr>
          <p:nvPr/>
        </p:nvCxnSpPr>
        <p:spPr>
          <a:xfrm flipH="1">
            <a:off x="6430536" y="2935880"/>
            <a:ext cx="271346" cy="0"/>
          </a:xfrm>
          <a:prstGeom prst="straightConnector1">
            <a:avLst/>
          </a:prstGeom>
          <a:ln w="381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CF7FDF30-F110-E656-FFF6-05FAECEB2368}"/>
              </a:ext>
            </a:extLst>
          </p:cNvPr>
          <p:cNvGrpSpPr/>
          <p:nvPr/>
        </p:nvGrpSpPr>
        <p:grpSpPr>
          <a:xfrm>
            <a:off x="778538" y="3230691"/>
            <a:ext cx="4548908" cy="2322044"/>
            <a:chOff x="1031228" y="3758496"/>
            <a:chExt cx="4548908" cy="2322044"/>
          </a:xfrm>
        </p:grpSpPr>
        <p:sp>
          <p:nvSpPr>
            <p:cNvPr id="18" name="Speech Bubble: Rectangle with Corners Rounded 17">
              <a:extLst>
                <a:ext uri="{FF2B5EF4-FFF2-40B4-BE49-F238E27FC236}">
                  <a16:creationId xmlns:a16="http://schemas.microsoft.com/office/drawing/2014/main" id="{CEE9628E-57AE-D7DD-56F7-86CF62023E08}"/>
                </a:ext>
              </a:extLst>
            </p:cNvPr>
            <p:cNvSpPr/>
            <p:nvPr/>
          </p:nvSpPr>
          <p:spPr>
            <a:xfrm>
              <a:off x="1031228" y="3758496"/>
              <a:ext cx="4548908" cy="2322044"/>
            </a:xfrm>
            <a:prstGeom prst="wedgeRoundRectCallout">
              <a:avLst>
                <a:gd name="adj1" fmla="val -39927"/>
                <a:gd name="adj2" fmla="val 70522"/>
                <a:gd name="adj3" fmla="val 16667"/>
              </a:avLst>
            </a:prstGeom>
            <a:solidFill>
              <a:srgbClr val="FDF4F1"/>
            </a:solidFill>
            <a:ln w="28575">
              <a:solidFill>
                <a:srgbClr val="E87B4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DC6E389-A0A4-9030-2833-875DB741C37F}"/>
                </a:ext>
              </a:extLst>
            </p:cNvPr>
            <p:cNvSpPr txBox="1"/>
            <p:nvPr/>
          </p:nvSpPr>
          <p:spPr>
            <a:xfrm>
              <a:off x="1195759" y="3890953"/>
              <a:ext cx="4147364" cy="2062103"/>
            </a:xfrm>
            <a:prstGeom prst="rect">
              <a:avLst/>
            </a:prstGeom>
            <a:noFill/>
          </p:spPr>
          <p:txBody>
            <a:bodyPr wrap="square">
              <a:spAutoFit/>
            </a:bodyPr>
            <a:lstStyle/>
            <a:p>
              <a:pPr algn="just"/>
              <a:r>
                <a:rPr lang="en-US" sz="3200" b="1" dirty="0" err="1">
                  <a:latin typeface="Cambria" panose="02040503050406030204" pitchFamily="18" charset="0"/>
                </a:rPr>
                <a:t>Viết</a:t>
              </a:r>
              <a:r>
                <a:rPr lang="en-US" sz="3200" b="1" dirty="0">
                  <a:latin typeface="Cambria" panose="02040503050406030204" pitchFamily="18" charset="0"/>
                </a:rPr>
                <a:t> </a:t>
              </a:r>
              <a:r>
                <a:rPr lang="en-US" sz="3200" b="1" dirty="0" err="1">
                  <a:latin typeface="Cambria" panose="02040503050406030204" pitchFamily="18" charset="0"/>
                </a:rPr>
                <a:t>hoa</a:t>
              </a:r>
              <a:r>
                <a:rPr lang="en-US" sz="3200" b="1" dirty="0">
                  <a:latin typeface="Cambria" panose="02040503050406030204" pitchFamily="18" charset="0"/>
                </a:rPr>
                <a:t> </a:t>
              </a:r>
              <a:r>
                <a:rPr lang="en-US" sz="3200" b="1" dirty="0" err="1">
                  <a:latin typeface="Cambria" panose="02040503050406030204" pitchFamily="18" charset="0"/>
                </a:rPr>
                <a:t>tên</a:t>
              </a:r>
              <a:r>
                <a:rPr lang="en-US" sz="3200" b="1" dirty="0">
                  <a:latin typeface="Cambria" panose="02040503050406030204" pitchFamily="18" charset="0"/>
                </a:rPr>
                <a:t> </a:t>
              </a:r>
              <a:r>
                <a:rPr lang="en-US" sz="3200" b="1" dirty="0" err="1">
                  <a:latin typeface="Cambria" panose="02040503050406030204" pitchFamily="18" charset="0"/>
                </a:rPr>
                <a:t>bài</a:t>
              </a:r>
              <a:r>
                <a:rPr lang="en-US" sz="3200" b="1" dirty="0">
                  <a:latin typeface="Cambria" panose="02040503050406030204" pitchFamily="18" charset="0"/>
                </a:rPr>
                <a:t> </a:t>
              </a:r>
              <a:r>
                <a:rPr lang="en-US" sz="3200" b="1" dirty="0" err="1">
                  <a:latin typeface="Cambria" panose="02040503050406030204" pitchFamily="18" charset="0"/>
                </a:rPr>
                <a:t>và</a:t>
              </a:r>
              <a:r>
                <a:rPr lang="en-US" sz="3200" b="1" dirty="0">
                  <a:latin typeface="Cambria" panose="02040503050406030204" pitchFamily="18" charset="0"/>
                </a:rPr>
                <a:t> </a:t>
              </a:r>
              <a:r>
                <a:rPr lang="en-US" sz="3200" b="1" dirty="0" err="1">
                  <a:latin typeface="Cambria" panose="02040503050406030204" pitchFamily="18" charset="0"/>
                </a:rPr>
                <a:t>những</a:t>
              </a:r>
              <a:r>
                <a:rPr lang="en-US" sz="3200" b="1" dirty="0">
                  <a:latin typeface="Cambria" panose="02040503050406030204" pitchFamily="18" charset="0"/>
                </a:rPr>
                <a:t> </a:t>
              </a:r>
              <a:r>
                <a:rPr lang="en-US" sz="3200" b="1" dirty="0" err="1">
                  <a:latin typeface="Cambria" panose="02040503050406030204" pitchFamily="18" charset="0"/>
                </a:rPr>
                <a:t>chữ</a:t>
              </a:r>
              <a:r>
                <a:rPr lang="en-US" sz="3200" b="1" dirty="0">
                  <a:latin typeface="Cambria" panose="02040503050406030204" pitchFamily="18" charset="0"/>
                </a:rPr>
                <a:t> </a:t>
              </a:r>
              <a:r>
                <a:rPr lang="en-US" sz="3200" b="1" dirty="0" err="1">
                  <a:latin typeface="Cambria" panose="02040503050406030204" pitchFamily="18" charset="0"/>
                </a:rPr>
                <a:t>cái</a:t>
              </a:r>
              <a:r>
                <a:rPr lang="en-US" sz="3200" b="1" dirty="0">
                  <a:latin typeface="Cambria" panose="02040503050406030204" pitchFamily="18" charset="0"/>
                </a:rPr>
                <a:t> ở </a:t>
              </a:r>
              <a:r>
                <a:rPr lang="en-US" sz="3200" b="1" dirty="0" err="1">
                  <a:latin typeface="Cambria" panose="02040503050406030204" pitchFamily="18" charset="0"/>
                </a:rPr>
                <a:t>đầu</a:t>
              </a:r>
              <a:r>
                <a:rPr lang="en-US" sz="3200" b="1" dirty="0">
                  <a:latin typeface="Cambria" panose="02040503050406030204" pitchFamily="18" charset="0"/>
                </a:rPr>
                <a:t> </a:t>
              </a:r>
              <a:r>
                <a:rPr lang="en-US" sz="3200" b="1" dirty="0" err="1">
                  <a:latin typeface="Cambria" panose="02040503050406030204" pitchFamily="18" charset="0"/>
                </a:rPr>
                <a:t>dòng</a:t>
              </a:r>
              <a:r>
                <a:rPr lang="en-US" sz="3200" b="1" dirty="0">
                  <a:latin typeface="Cambria" panose="02040503050406030204" pitchFamily="18" charset="0"/>
                </a:rPr>
                <a:t> </a:t>
              </a:r>
              <a:r>
                <a:rPr lang="en-US" sz="3200" b="1" dirty="0" err="1">
                  <a:latin typeface="Cambria" panose="02040503050406030204" pitchFamily="18" charset="0"/>
                </a:rPr>
                <a:t>thơ</a:t>
              </a:r>
              <a:r>
                <a:rPr lang="en-US" sz="3200" b="1" dirty="0">
                  <a:latin typeface="Cambria" panose="02040503050406030204" pitchFamily="18" charset="0"/>
                </a:rPr>
                <a:t>. </a:t>
              </a:r>
              <a:r>
                <a:rPr lang="en-US" sz="3200" b="1" dirty="0" err="1">
                  <a:latin typeface="Cambria" panose="02040503050406030204" pitchFamily="18" charset="0"/>
                </a:rPr>
                <a:t>Chú</a:t>
              </a:r>
              <a:r>
                <a:rPr lang="en-US" sz="3200" b="1" dirty="0">
                  <a:latin typeface="Cambria" panose="02040503050406030204" pitchFamily="18" charset="0"/>
                </a:rPr>
                <a:t> ý </a:t>
              </a:r>
              <a:r>
                <a:rPr lang="en-US" sz="3200" b="1" dirty="0" err="1">
                  <a:latin typeface="Cambria" panose="02040503050406030204" pitchFamily="18" charset="0"/>
                </a:rPr>
                <a:t>dấu</a:t>
              </a:r>
              <a:r>
                <a:rPr lang="en-US" sz="3200" b="1" dirty="0">
                  <a:latin typeface="Cambria" panose="02040503050406030204" pitchFamily="18" charset="0"/>
                </a:rPr>
                <a:t> </a:t>
              </a:r>
              <a:r>
                <a:rPr lang="en-US" sz="3200" b="1" dirty="0" err="1">
                  <a:latin typeface="Cambria" panose="02040503050406030204" pitchFamily="18" charset="0"/>
                </a:rPr>
                <a:t>chấm</a:t>
              </a:r>
              <a:r>
                <a:rPr lang="en-US" sz="3200" b="1" dirty="0">
                  <a:latin typeface="Cambria" panose="02040503050406030204" pitchFamily="18" charset="0"/>
                </a:rPr>
                <a:t> ở </a:t>
              </a:r>
              <a:r>
                <a:rPr lang="en-US" sz="3200" b="1" dirty="0" err="1">
                  <a:latin typeface="Cambria" panose="02040503050406030204" pitchFamily="18" charset="0"/>
                </a:rPr>
                <a:t>cuối</a:t>
              </a:r>
              <a:r>
                <a:rPr lang="en-US" sz="3200" b="1" dirty="0">
                  <a:latin typeface="Cambria" panose="02040503050406030204" pitchFamily="18" charset="0"/>
                </a:rPr>
                <a:t> </a:t>
              </a:r>
              <a:r>
                <a:rPr lang="en-US" sz="3200" b="1" dirty="0" err="1">
                  <a:latin typeface="Cambria" panose="02040503050406030204" pitchFamily="18" charset="0"/>
                </a:rPr>
                <a:t>câu</a:t>
              </a:r>
              <a:r>
                <a:rPr lang="en-US" sz="3200" b="1" dirty="0">
                  <a:latin typeface="Cambria" panose="02040503050406030204" pitchFamily="18" charset="0"/>
                </a:rPr>
                <a:t>.</a:t>
              </a:r>
              <a:endParaRPr lang="en-US" sz="3200" dirty="0"/>
            </a:p>
          </p:txBody>
        </p:sp>
      </p:grpSp>
      <p:cxnSp>
        <p:nvCxnSpPr>
          <p:cNvPr id="7" name="Straight Arrow Connector 6">
            <a:extLst>
              <a:ext uri="{FF2B5EF4-FFF2-40B4-BE49-F238E27FC236}">
                <a16:creationId xmlns:a16="http://schemas.microsoft.com/office/drawing/2014/main" id="{9E10C699-03D9-DE28-F72E-37BC94F3BC3C}"/>
              </a:ext>
            </a:extLst>
          </p:cNvPr>
          <p:cNvCxnSpPr>
            <a:cxnSpLocks/>
          </p:cNvCxnSpPr>
          <p:nvPr/>
        </p:nvCxnSpPr>
        <p:spPr>
          <a:xfrm flipH="1">
            <a:off x="5668536" y="3339183"/>
            <a:ext cx="271346" cy="0"/>
          </a:xfrm>
          <a:prstGeom prst="straightConnector1">
            <a:avLst/>
          </a:prstGeom>
          <a:ln w="381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110AF6A-FC87-58B9-7DB1-66808C312E55}"/>
              </a:ext>
            </a:extLst>
          </p:cNvPr>
          <p:cNvCxnSpPr>
            <a:cxnSpLocks/>
          </p:cNvCxnSpPr>
          <p:nvPr/>
        </p:nvCxnSpPr>
        <p:spPr>
          <a:xfrm flipH="1">
            <a:off x="6263267" y="3648236"/>
            <a:ext cx="271346" cy="0"/>
          </a:xfrm>
          <a:prstGeom prst="straightConnector1">
            <a:avLst/>
          </a:prstGeom>
          <a:ln w="381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9A1E389-981D-2A5C-1541-2F4FA94FF0B4}"/>
              </a:ext>
            </a:extLst>
          </p:cNvPr>
          <p:cNvCxnSpPr>
            <a:cxnSpLocks/>
          </p:cNvCxnSpPr>
          <p:nvPr/>
        </p:nvCxnSpPr>
        <p:spPr>
          <a:xfrm flipH="1">
            <a:off x="5504984" y="4045963"/>
            <a:ext cx="271346" cy="0"/>
          </a:xfrm>
          <a:prstGeom prst="straightConnector1">
            <a:avLst/>
          </a:prstGeom>
          <a:ln w="381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80EEB57-B5AD-4620-223C-999DD8811251}"/>
              </a:ext>
            </a:extLst>
          </p:cNvPr>
          <p:cNvCxnSpPr>
            <a:cxnSpLocks/>
          </p:cNvCxnSpPr>
          <p:nvPr/>
        </p:nvCxnSpPr>
        <p:spPr>
          <a:xfrm flipH="1">
            <a:off x="6326459" y="4392972"/>
            <a:ext cx="271346" cy="0"/>
          </a:xfrm>
          <a:prstGeom prst="straightConnector1">
            <a:avLst/>
          </a:prstGeom>
          <a:ln w="381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75BC5B4-B1C7-3A4A-E65B-766EA0C2DC58}"/>
              </a:ext>
            </a:extLst>
          </p:cNvPr>
          <p:cNvCxnSpPr>
            <a:cxnSpLocks/>
          </p:cNvCxnSpPr>
          <p:nvPr/>
        </p:nvCxnSpPr>
        <p:spPr>
          <a:xfrm flipH="1">
            <a:off x="5564459" y="4796275"/>
            <a:ext cx="271346" cy="0"/>
          </a:xfrm>
          <a:prstGeom prst="straightConnector1">
            <a:avLst/>
          </a:prstGeom>
          <a:ln w="381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23ECE95-44BE-70D4-8578-509B2D06A979}"/>
              </a:ext>
            </a:extLst>
          </p:cNvPr>
          <p:cNvCxnSpPr>
            <a:cxnSpLocks/>
          </p:cNvCxnSpPr>
          <p:nvPr/>
        </p:nvCxnSpPr>
        <p:spPr>
          <a:xfrm flipH="1">
            <a:off x="6398940" y="5127631"/>
            <a:ext cx="271346" cy="0"/>
          </a:xfrm>
          <a:prstGeom prst="straightConnector1">
            <a:avLst/>
          </a:prstGeom>
          <a:ln w="381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38C04E5-EA89-D07C-A9DE-2FDDD8D6715E}"/>
              </a:ext>
            </a:extLst>
          </p:cNvPr>
          <p:cNvCxnSpPr>
            <a:cxnSpLocks/>
          </p:cNvCxnSpPr>
          <p:nvPr/>
        </p:nvCxnSpPr>
        <p:spPr>
          <a:xfrm flipH="1">
            <a:off x="6017942" y="5552737"/>
            <a:ext cx="271346" cy="0"/>
          </a:xfrm>
          <a:prstGeom prst="straightConnector1">
            <a:avLst/>
          </a:prstGeom>
          <a:ln w="381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8A943F2-5792-BE25-8C68-D16C1C92BD90}"/>
              </a:ext>
            </a:extLst>
          </p:cNvPr>
          <p:cNvSpPr txBox="1"/>
          <p:nvPr/>
        </p:nvSpPr>
        <p:spPr>
          <a:xfrm>
            <a:off x="1051257" y="2464738"/>
            <a:ext cx="3844548" cy="584775"/>
          </a:xfrm>
          <a:prstGeom prst="rect">
            <a:avLst/>
          </a:prstGeom>
          <a:noFill/>
        </p:spPr>
        <p:txBody>
          <a:bodyPr wrap="square">
            <a:spAutoFit/>
          </a:bodyPr>
          <a:lstStyle/>
          <a:p>
            <a:pPr algn="ctr"/>
            <a:r>
              <a:rPr lang="en-US" sz="3200" b="1" dirty="0" err="1">
                <a:solidFill>
                  <a:srgbClr val="D8573B"/>
                </a:solidFill>
                <a:latin typeface="Cambria" panose="02040503050406030204" pitchFamily="18" charset="0"/>
              </a:rPr>
              <a:t>Cần</a:t>
            </a:r>
            <a:r>
              <a:rPr lang="en-US" sz="3200" b="1" dirty="0">
                <a:solidFill>
                  <a:srgbClr val="D8573B"/>
                </a:solidFill>
                <a:latin typeface="Cambria" panose="02040503050406030204" pitchFamily="18" charset="0"/>
              </a:rPr>
              <a:t> </a:t>
            </a:r>
            <a:r>
              <a:rPr lang="en-US" sz="3200" b="1" dirty="0" err="1">
                <a:solidFill>
                  <a:srgbClr val="D8573B"/>
                </a:solidFill>
                <a:latin typeface="Cambria" panose="02040503050406030204" pitchFamily="18" charset="0"/>
              </a:rPr>
              <a:t>viết</a:t>
            </a:r>
            <a:r>
              <a:rPr lang="en-US" sz="3200" b="1" dirty="0">
                <a:solidFill>
                  <a:srgbClr val="D8573B"/>
                </a:solidFill>
                <a:latin typeface="Cambria" panose="02040503050406030204" pitchFamily="18" charset="0"/>
              </a:rPr>
              <a:t> </a:t>
            </a:r>
            <a:r>
              <a:rPr lang="en-US" sz="3200" b="1" dirty="0" err="1">
                <a:solidFill>
                  <a:srgbClr val="D8573B"/>
                </a:solidFill>
                <a:latin typeface="Cambria" panose="02040503050406030204" pitchFamily="18" charset="0"/>
              </a:rPr>
              <a:t>hoa</a:t>
            </a:r>
            <a:r>
              <a:rPr lang="en-US" sz="3200" b="1" dirty="0">
                <a:solidFill>
                  <a:srgbClr val="D8573B"/>
                </a:solidFill>
                <a:latin typeface="Cambria" panose="02040503050406030204" pitchFamily="18" charset="0"/>
              </a:rPr>
              <a:t> ở </a:t>
            </a:r>
            <a:r>
              <a:rPr lang="en-US" sz="3200" b="1" dirty="0" err="1">
                <a:solidFill>
                  <a:srgbClr val="D8573B"/>
                </a:solidFill>
                <a:latin typeface="Cambria" panose="02040503050406030204" pitchFamily="18" charset="0"/>
              </a:rPr>
              <a:t>đâu</a:t>
            </a:r>
            <a:r>
              <a:rPr lang="en-US" sz="3200" b="1" dirty="0">
                <a:solidFill>
                  <a:srgbClr val="D8573B"/>
                </a:solidFill>
                <a:latin typeface="Cambria" panose="02040503050406030204" pitchFamily="18" charset="0"/>
              </a:rPr>
              <a:t>?</a:t>
            </a:r>
            <a:endParaRPr lang="en-US" sz="3200" dirty="0">
              <a:solidFill>
                <a:srgbClr val="D8573B"/>
              </a:solidFill>
            </a:endParaRPr>
          </a:p>
        </p:txBody>
      </p:sp>
      <p:pic>
        <p:nvPicPr>
          <p:cNvPr id="6" name="Picture 5">
            <a:extLst>
              <a:ext uri="{FF2B5EF4-FFF2-40B4-BE49-F238E27FC236}">
                <a16:creationId xmlns:a16="http://schemas.microsoft.com/office/drawing/2014/main" id="{4B5A0027-FBAA-B8BF-2ACA-A764489C71B9}"/>
              </a:ext>
            </a:extLst>
          </p:cNvPr>
          <p:cNvPicPr>
            <a:picLocks noChangeAspect="1"/>
          </p:cNvPicPr>
          <p:nvPr/>
        </p:nvPicPr>
        <p:blipFill rotWithShape="1">
          <a:blip r:embed="rId3"/>
          <a:srcRect l="11464" t="8748" r="10083" b="29151"/>
          <a:stretch/>
        </p:blipFill>
        <p:spPr>
          <a:xfrm>
            <a:off x="3090041" y="1007647"/>
            <a:ext cx="5801711" cy="972992"/>
          </a:xfrm>
          <a:prstGeom prst="rect">
            <a:avLst/>
          </a:prstGeom>
        </p:spPr>
      </p:pic>
    </p:spTree>
    <p:extLst>
      <p:ext uri="{BB962C8B-B14F-4D97-AF65-F5344CB8AC3E}">
        <p14:creationId xmlns:p14="http://schemas.microsoft.com/office/powerpoint/2010/main" val="27640349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arn(inVertical)">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par>
                          <p:cTn id="33" fill="hold">
                            <p:stCondLst>
                              <p:cond delay="1000"/>
                            </p:stCondLst>
                            <p:childTnLst>
                              <p:par>
                                <p:cTn id="34" presetID="53" presetClass="entr" presetSubtype="16"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par>
                          <p:cTn id="39" fill="hold">
                            <p:stCondLst>
                              <p:cond delay="1500"/>
                            </p:stCondLst>
                            <p:childTnLst>
                              <p:par>
                                <p:cTn id="40" presetID="53" presetClass="entr" presetSubtype="16"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par>
                          <p:cTn id="45" fill="hold">
                            <p:stCondLst>
                              <p:cond delay="2000"/>
                            </p:stCondLst>
                            <p:childTnLst>
                              <p:par>
                                <p:cTn id="46" presetID="53" presetClass="entr" presetSubtype="16"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Effect transition="in" filter="fade">
                                      <p:cBhvr>
                                        <p:cTn id="50" dur="500"/>
                                        <p:tgtEl>
                                          <p:spTgt spid="14"/>
                                        </p:tgtEl>
                                      </p:cBhvr>
                                    </p:animEffect>
                                  </p:childTnLst>
                                </p:cTn>
                              </p:par>
                            </p:childTnLst>
                          </p:cTn>
                        </p:par>
                        <p:par>
                          <p:cTn id="51" fill="hold">
                            <p:stCondLst>
                              <p:cond delay="2500"/>
                            </p:stCondLst>
                            <p:childTnLst>
                              <p:par>
                                <p:cTn id="52" presetID="53" presetClass="entr" presetSubtype="16"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Effect transition="in" filter="fade">
                                      <p:cBhvr>
                                        <p:cTn id="56" dur="500"/>
                                        <p:tgtEl>
                                          <p:spTgt spid="16"/>
                                        </p:tgtEl>
                                      </p:cBhvr>
                                    </p:animEffect>
                                  </p:childTnLst>
                                </p:cTn>
                              </p:par>
                            </p:childTnLst>
                          </p:cTn>
                        </p:par>
                        <p:par>
                          <p:cTn id="57" fill="hold">
                            <p:stCondLst>
                              <p:cond delay="3000"/>
                            </p:stCondLst>
                            <p:childTnLst>
                              <p:par>
                                <p:cTn id="58" presetID="53" presetClass="entr" presetSubtype="16" fill="hold" nodeType="after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p:cTn id="60" dur="500" fill="hold"/>
                                        <p:tgtEl>
                                          <p:spTgt spid="17"/>
                                        </p:tgtEl>
                                        <p:attrNameLst>
                                          <p:attrName>ppt_w</p:attrName>
                                        </p:attrNameLst>
                                      </p:cBhvr>
                                      <p:tavLst>
                                        <p:tav tm="0">
                                          <p:val>
                                            <p:fltVal val="0"/>
                                          </p:val>
                                        </p:tav>
                                        <p:tav tm="100000">
                                          <p:val>
                                            <p:strVal val="#ppt_w"/>
                                          </p:val>
                                        </p:tav>
                                      </p:tavLst>
                                    </p:anim>
                                    <p:anim calcmode="lin" valueType="num">
                                      <p:cBhvr>
                                        <p:cTn id="61" dur="500" fill="hold"/>
                                        <p:tgtEl>
                                          <p:spTgt spid="17"/>
                                        </p:tgtEl>
                                        <p:attrNameLst>
                                          <p:attrName>ppt_h</p:attrName>
                                        </p:attrNameLst>
                                      </p:cBhvr>
                                      <p:tavLst>
                                        <p:tav tm="0">
                                          <p:val>
                                            <p:fltVal val="0"/>
                                          </p:val>
                                        </p:tav>
                                        <p:tav tm="100000">
                                          <p:val>
                                            <p:strVal val="#ppt_h"/>
                                          </p:val>
                                        </p:tav>
                                      </p:tavLst>
                                    </p:anim>
                                    <p:animEffect transition="in" filter="fade">
                                      <p:cBhvr>
                                        <p:cTn id="62" dur="500"/>
                                        <p:tgtEl>
                                          <p:spTgt spid="17"/>
                                        </p:tgtEl>
                                      </p:cBhvr>
                                    </p:animEffect>
                                  </p:childTnLst>
                                </p:cTn>
                              </p:par>
                            </p:childTnLst>
                          </p:cTn>
                        </p:par>
                        <p:par>
                          <p:cTn id="63" fill="hold">
                            <p:stCondLst>
                              <p:cond delay="3500"/>
                            </p:stCondLst>
                            <p:childTnLst>
                              <p:par>
                                <p:cTn id="64" presetID="53" presetClass="entr" presetSubtype="16" fill="hold"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1000"/>
                                        <p:tgtEl>
                                          <p:spTgt spid="21"/>
                                        </p:tgtEl>
                                      </p:cBhvr>
                                    </p:animEffect>
                                    <p:anim calcmode="lin" valueType="num">
                                      <p:cBhvr>
                                        <p:cTn id="74" dur="1000" fill="hold"/>
                                        <p:tgtEl>
                                          <p:spTgt spid="21"/>
                                        </p:tgtEl>
                                        <p:attrNameLst>
                                          <p:attrName>ppt_x</p:attrName>
                                        </p:attrNameLst>
                                      </p:cBhvr>
                                      <p:tavLst>
                                        <p:tav tm="0">
                                          <p:val>
                                            <p:strVal val="#ppt_x"/>
                                          </p:val>
                                        </p:tav>
                                        <p:tav tm="100000">
                                          <p:val>
                                            <p:strVal val="#ppt_x"/>
                                          </p:val>
                                        </p:tav>
                                      </p:tavLst>
                                    </p:anim>
                                    <p:anim calcmode="lin" valueType="num">
                                      <p:cBhvr>
                                        <p:cTn id="7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8721"/>
            <a:ext cx="12192000" cy="6810521"/>
          </a:xfrm>
          <a:prstGeom prst="rect">
            <a:avLst/>
          </a:prstGeom>
        </p:spPr>
      </p:pic>
      <p:pic>
        <p:nvPicPr>
          <p:cNvPr id="31" name="图片 3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4445000"/>
            <a:ext cx="12192000" cy="2413000"/>
          </a:xfrm>
          <a:prstGeom prst="rect">
            <a:avLst/>
          </a:prstGeom>
        </p:spPr>
      </p:pic>
      <p:grpSp>
        <p:nvGrpSpPr>
          <p:cNvPr id="29" name="组合 28"/>
          <p:cNvGrpSpPr/>
          <p:nvPr/>
        </p:nvGrpSpPr>
        <p:grpSpPr>
          <a:xfrm>
            <a:off x="1147794" y="974696"/>
            <a:ext cx="7456676" cy="4908608"/>
            <a:chOff x="1295400" y="132653"/>
            <a:chExt cx="7031276" cy="4429761"/>
          </a:xfrm>
        </p:grpSpPr>
        <p:grpSp>
          <p:nvGrpSpPr>
            <p:cNvPr id="12" name="组合 11"/>
            <p:cNvGrpSpPr/>
            <p:nvPr/>
          </p:nvGrpSpPr>
          <p:grpSpPr>
            <a:xfrm>
              <a:off x="1295400" y="912554"/>
              <a:ext cx="7031276" cy="3649860"/>
              <a:chOff x="375986" y="819150"/>
              <a:chExt cx="9708177" cy="5334000"/>
            </a:xfrm>
          </p:grpSpPr>
          <p:sp>
            <p:nvSpPr>
              <p:cNvPr id="11" name="圆角矩形 10"/>
              <p:cNvSpPr/>
              <p:nvPr/>
            </p:nvSpPr>
            <p:spPr>
              <a:xfrm>
                <a:off x="375986" y="819150"/>
                <a:ext cx="9708177" cy="5334000"/>
              </a:xfrm>
              <a:prstGeom prst="roundRect">
                <a:avLst>
                  <a:gd name="adj" fmla="val 3606"/>
                </a:avLst>
              </a:prstGeom>
              <a:solidFill>
                <a:srgbClr val="F3AA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思源黑体 CN"/>
                  <a:cs typeface="+mn-cs"/>
                </a:endParaRPr>
              </a:p>
            </p:txBody>
          </p:sp>
          <p:sp>
            <p:nvSpPr>
              <p:cNvPr id="10" name="圆角矩形 9"/>
              <p:cNvSpPr/>
              <p:nvPr/>
            </p:nvSpPr>
            <p:spPr>
              <a:xfrm>
                <a:off x="692457" y="1008767"/>
                <a:ext cx="8994873" cy="4972129"/>
              </a:xfrm>
              <a:prstGeom prst="roundRect">
                <a:avLst>
                  <a:gd name="adj" fmla="val 36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思源黑体 CN"/>
                  <a:cs typeface="+mn-cs"/>
                </a:endParaRPr>
              </a:p>
            </p:txBody>
          </p:sp>
        </p:grpSp>
        <p:pic>
          <p:nvPicPr>
            <p:cNvPr id="28" name="图片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4529" y="132653"/>
              <a:ext cx="987469" cy="1121571"/>
            </a:xfrm>
            <a:prstGeom prst="rect">
              <a:avLst/>
            </a:prstGeom>
          </p:spPr>
        </p:pic>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8227" y="132653"/>
              <a:ext cx="987469" cy="1121571"/>
            </a:xfrm>
            <a:prstGeom prst="rect">
              <a:avLst/>
            </a:prstGeom>
          </p:spPr>
        </p:pic>
      </p:grpSp>
      <p:pic>
        <p:nvPicPr>
          <p:cNvPr id="34" name="图片 3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127803" y="4559512"/>
            <a:ext cx="2133600" cy="2082789"/>
          </a:xfrm>
          <a:prstGeom prst="rect">
            <a:avLst/>
          </a:prstGeom>
        </p:spPr>
      </p:pic>
      <p:pic>
        <p:nvPicPr>
          <p:cNvPr id="41" name="图片 40"/>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976764" y="4923487"/>
            <a:ext cx="2064497" cy="1853356"/>
          </a:xfrm>
          <a:prstGeom prst="rect">
            <a:avLst/>
          </a:prstGeom>
        </p:spPr>
      </p:pic>
      <p:pic>
        <p:nvPicPr>
          <p:cNvPr id="26" name="图片 25"/>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rot="21155772">
            <a:off x="27997" y="146392"/>
            <a:ext cx="2725087" cy="2119513"/>
          </a:xfrm>
          <a:prstGeom prst="rect">
            <a:avLst/>
          </a:prstGeom>
        </p:spPr>
      </p:pic>
      <p:grpSp>
        <p:nvGrpSpPr>
          <p:cNvPr id="9" name="组合 8"/>
          <p:cNvGrpSpPr/>
          <p:nvPr/>
        </p:nvGrpSpPr>
        <p:grpSpPr>
          <a:xfrm>
            <a:off x="8201566" y="1786441"/>
            <a:ext cx="3816457" cy="5041072"/>
            <a:chOff x="5680682" y="694672"/>
            <a:chExt cx="3588441" cy="4739890"/>
          </a:xfrm>
        </p:grpSpPr>
        <p:pic>
          <p:nvPicPr>
            <p:cNvPr id="7" name="图片 6"/>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680682" y="2558010"/>
              <a:ext cx="3588441" cy="2876552"/>
            </a:xfrm>
            <a:prstGeom prst="rect">
              <a:avLst/>
            </a:prstGeom>
          </p:spPr>
        </p:pic>
        <p:pic>
          <p:nvPicPr>
            <p:cNvPr id="8" name="图片 7"/>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6238156" y="694672"/>
              <a:ext cx="2286001" cy="4038599"/>
            </a:xfrm>
            <a:prstGeom prst="rect">
              <a:avLst/>
            </a:prstGeom>
          </p:spPr>
        </p:pic>
      </p:grpSp>
      <p:pic>
        <p:nvPicPr>
          <p:cNvPr id="3" name="Picture 2">
            <a:extLst>
              <a:ext uri="{FF2B5EF4-FFF2-40B4-BE49-F238E27FC236}">
                <a16:creationId xmlns:a16="http://schemas.microsoft.com/office/drawing/2014/main" id="{E1AA078F-6029-9060-D92F-A31565CDDA25}"/>
              </a:ext>
            </a:extLst>
          </p:cNvPr>
          <p:cNvPicPr>
            <a:picLocks noChangeAspect="1"/>
          </p:cNvPicPr>
          <p:nvPr/>
        </p:nvPicPr>
        <p:blipFill>
          <a:blip r:embed="rId10"/>
          <a:stretch>
            <a:fillRect/>
          </a:stretch>
        </p:blipFill>
        <p:spPr>
          <a:xfrm>
            <a:off x="1707763" y="2390134"/>
            <a:ext cx="6303810" cy="2999492"/>
          </a:xfrm>
          <a:prstGeom prst="rect">
            <a:avLst/>
          </a:prstGeom>
        </p:spPr>
      </p:pic>
      <p:pic>
        <p:nvPicPr>
          <p:cNvPr id="14" name="Picture 13">
            <a:extLst>
              <a:ext uri="{FF2B5EF4-FFF2-40B4-BE49-F238E27FC236}">
                <a16:creationId xmlns:a16="http://schemas.microsoft.com/office/drawing/2014/main" id="{E2EC8A85-4997-60E4-768B-39E2D1FD5B16}"/>
              </a:ext>
            </a:extLst>
          </p:cNvPr>
          <p:cNvPicPr>
            <a:picLocks noChangeAspect="1"/>
          </p:cNvPicPr>
          <p:nvPr/>
        </p:nvPicPr>
        <p:blipFill>
          <a:blip r:embed="rId11">
            <a:biLevel thresh="75000"/>
            <a:extLst>
              <a:ext uri="{BEBA8EAE-BF5A-486C-A8C5-ECC9F3942E4B}">
                <a14:imgProps xmlns:a14="http://schemas.microsoft.com/office/drawing/2010/main">
                  <a14:imgLayer r:embed="rId12">
                    <a14:imgEffect>
                      <a14:brightnessContrast bright="-40000" contrast="40000"/>
                    </a14:imgEffect>
                  </a14:imgLayer>
                </a14:imgProps>
              </a:ext>
            </a:extLst>
          </a:blip>
          <a:stretch>
            <a:fillRect/>
          </a:stretch>
        </p:blipFill>
        <p:spPr>
          <a:xfrm>
            <a:off x="-663042" y="6150063"/>
            <a:ext cx="2188654" cy="890093"/>
          </a:xfrm>
          <a:prstGeom prst="rect">
            <a:avLst/>
          </a:prstGeom>
        </p:spPr>
      </p:pic>
    </p:spTree>
    <p:extLst>
      <p:ext uri="{BB962C8B-B14F-4D97-AF65-F5344CB8AC3E}">
        <p14:creationId xmlns:p14="http://schemas.microsoft.com/office/powerpoint/2010/main" val="14253753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1D783384-FDF3-CEE5-2E13-ED168BB5EF3F}"/>
              </a:ext>
            </a:extLst>
          </p:cNvPr>
          <p:cNvPicPr>
            <a:picLocks noChangeAspect="1"/>
          </p:cNvPicPr>
          <p:nvPr/>
        </p:nvPicPr>
        <p:blipFill rotWithShape="1">
          <a:blip r:embed="rId3"/>
          <a:srcRect l="74167" t="18149" r="7864" b="44444"/>
          <a:stretch/>
        </p:blipFill>
        <p:spPr>
          <a:xfrm>
            <a:off x="7213600" y="1043336"/>
            <a:ext cx="4451701" cy="5168900"/>
          </a:xfrm>
          <a:prstGeom prst="rect">
            <a:avLst/>
          </a:prstGeom>
          <a:ln>
            <a:noFill/>
          </a:ln>
          <a:effectLst>
            <a:softEdge rad="112500"/>
          </a:effectLst>
        </p:spPr>
      </p:pic>
      <p:sp>
        <p:nvSpPr>
          <p:cNvPr id="2" name="Rounded Rectangle 63">
            <a:extLst>
              <a:ext uri="{FF2B5EF4-FFF2-40B4-BE49-F238E27FC236}">
                <a16:creationId xmlns:a16="http://schemas.microsoft.com/office/drawing/2014/main" id="{B7A0FC27-51AD-9802-49F4-59933CF8DC37}"/>
              </a:ext>
            </a:extLst>
          </p:cNvPr>
          <p:cNvSpPr/>
          <p:nvPr/>
        </p:nvSpPr>
        <p:spPr>
          <a:xfrm>
            <a:off x="3008203" y="2943922"/>
            <a:ext cx="1441134" cy="416238"/>
          </a:xfrm>
          <a:prstGeom prst="roundRect">
            <a:avLst>
              <a:gd name="adj" fmla="val 0"/>
            </a:avLst>
          </a:prstGeom>
          <a:solidFill>
            <a:srgbClr val="A9DA74">
              <a:alpha val="53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F7C2"/>
              </a:solidFill>
              <a:effectLst/>
              <a:uLnTx/>
              <a:uFillTx/>
              <a:latin typeface="Arial"/>
              <a:ea typeface="+mn-ea"/>
              <a:cs typeface="+mn-cs"/>
              <a:sym typeface="Arial"/>
            </a:endParaRPr>
          </a:p>
        </p:txBody>
      </p:sp>
      <p:sp>
        <p:nvSpPr>
          <p:cNvPr id="3" name="Rounded Rectangle 63">
            <a:extLst>
              <a:ext uri="{FF2B5EF4-FFF2-40B4-BE49-F238E27FC236}">
                <a16:creationId xmlns:a16="http://schemas.microsoft.com/office/drawing/2014/main" id="{20406386-44C6-F9F5-AFB0-B665B65015E9}"/>
              </a:ext>
            </a:extLst>
          </p:cNvPr>
          <p:cNvSpPr/>
          <p:nvPr/>
        </p:nvSpPr>
        <p:spPr>
          <a:xfrm>
            <a:off x="574576" y="3360160"/>
            <a:ext cx="2090565" cy="416238"/>
          </a:xfrm>
          <a:prstGeom prst="roundRect">
            <a:avLst>
              <a:gd name="adj" fmla="val 0"/>
            </a:avLst>
          </a:prstGeom>
          <a:solidFill>
            <a:srgbClr val="A9DA74">
              <a:alpha val="53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F7C2"/>
              </a:solidFill>
              <a:effectLst/>
              <a:uLnTx/>
              <a:uFillTx/>
              <a:latin typeface="Arial"/>
              <a:ea typeface="+mn-ea"/>
              <a:cs typeface="+mn-cs"/>
              <a:sym typeface="Arial"/>
            </a:endParaRPr>
          </a:p>
        </p:txBody>
      </p:sp>
      <p:sp>
        <p:nvSpPr>
          <p:cNvPr id="4" name="Rounded Rectangle 63">
            <a:extLst>
              <a:ext uri="{FF2B5EF4-FFF2-40B4-BE49-F238E27FC236}">
                <a16:creationId xmlns:a16="http://schemas.microsoft.com/office/drawing/2014/main" id="{B663AF15-354E-1ABF-688B-872A813B6341}"/>
              </a:ext>
            </a:extLst>
          </p:cNvPr>
          <p:cNvSpPr/>
          <p:nvPr/>
        </p:nvSpPr>
        <p:spPr>
          <a:xfrm>
            <a:off x="5123036" y="2943922"/>
            <a:ext cx="1344672" cy="416238"/>
          </a:xfrm>
          <a:prstGeom prst="roundRect">
            <a:avLst>
              <a:gd name="adj" fmla="val 0"/>
            </a:avLst>
          </a:prstGeom>
          <a:solidFill>
            <a:srgbClr val="A9DA74">
              <a:alpha val="53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F7C2"/>
              </a:solidFill>
              <a:effectLst/>
              <a:uLnTx/>
              <a:uFillTx/>
              <a:latin typeface="Arial"/>
              <a:ea typeface="+mn-ea"/>
              <a:cs typeface="+mn-cs"/>
              <a:sym typeface="Arial"/>
            </a:endParaRPr>
          </a:p>
        </p:txBody>
      </p:sp>
      <p:sp>
        <p:nvSpPr>
          <p:cNvPr id="5" name="Rounded Rectangle 63">
            <a:extLst>
              <a:ext uri="{FF2B5EF4-FFF2-40B4-BE49-F238E27FC236}">
                <a16:creationId xmlns:a16="http://schemas.microsoft.com/office/drawing/2014/main" id="{6A2F37EE-E7D3-424B-D205-3AF90E60E409}"/>
              </a:ext>
            </a:extLst>
          </p:cNvPr>
          <p:cNvSpPr/>
          <p:nvPr/>
        </p:nvSpPr>
        <p:spPr>
          <a:xfrm>
            <a:off x="5562562" y="4246871"/>
            <a:ext cx="760179" cy="521891"/>
          </a:xfrm>
          <a:prstGeom prst="roundRect">
            <a:avLst>
              <a:gd name="adj" fmla="val 0"/>
            </a:avLst>
          </a:prstGeom>
          <a:solidFill>
            <a:srgbClr val="A9DA74">
              <a:alpha val="53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F7C2"/>
              </a:solidFill>
              <a:effectLst/>
              <a:uLnTx/>
              <a:uFillTx/>
              <a:latin typeface="Arial"/>
              <a:ea typeface="+mn-ea"/>
              <a:cs typeface="+mn-cs"/>
              <a:sym typeface="Arial"/>
            </a:endParaRPr>
          </a:p>
        </p:txBody>
      </p:sp>
      <p:pic>
        <p:nvPicPr>
          <p:cNvPr id="7" name="Picture 6">
            <a:extLst>
              <a:ext uri="{FF2B5EF4-FFF2-40B4-BE49-F238E27FC236}">
                <a16:creationId xmlns:a16="http://schemas.microsoft.com/office/drawing/2014/main" id="{ADA2CA93-3FC4-5848-BE03-AA4065C25ACE}"/>
              </a:ext>
            </a:extLst>
          </p:cNvPr>
          <p:cNvPicPr>
            <a:picLocks noChangeAspect="1"/>
          </p:cNvPicPr>
          <p:nvPr/>
        </p:nvPicPr>
        <p:blipFill>
          <a:blip r:embed="rId4"/>
          <a:stretch>
            <a:fillRect/>
          </a:stretch>
        </p:blipFill>
        <p:spPr>
          <a:xfrm>
            <a:off x="889386" y="959194"/>
            <a:ext cx="6078239" cy="1457070"/>
          </a:xfrm>
          <a:prstGeom prst="rect">
            <a:avLst/>
          </a:prstGeom>
        </p:spPr>
      </p:pic>
      <p:sp>
        <p:nvSpPr>
          <p:cNvPr id="13" name="TextBox 12">
            <a:extLst>
              <a:ext uri="{FF2B5EF4-FFF2-40B4-BE49-F238E27FC236}">
                <a16:creationId xmlns:a16="http://schemas.microsoft.com/office/drawing/2014/main" id="{D3523943-283C-5626-53E4-88A08966B6BF}"/>
              </a:ext>
            </a:extLst>
          </p:cNvPr>
          <p:cNvSpPr txBox="1"/>
          <p:nvPr/>
        </p:nvSpPr>
        <p:spPr>
          <a:xfrm>
            <a:off x="397108" y="1930047"/>
            <a:ext cx="7062796" cy="424731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思源黑体 CN"/>
                <a:cs typeface="+mn-cs"/>
              </a:rPr>
              <a:t>Em nghe thầy đọc bao ngày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思源黑体 CN"/>
                <a:cs typeface="+mn-cs"/>
              </a:rPr>
              <a:t>Tiếng thơ đỏ nắng, xanh cây quanh nhà</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思源黑体 CN"/>
                <a:cs typeface="+mn-cs"/>
              </a:rPr>
              <a:t>Mới chèo nghiêng mặt sông xa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思源黑体 CN"/>
                <a:cs typeface="+mn-cs"/>
              </a:rPr>
              <a:t>Bâng khuâng nghe vọng tiếng bà năm xưa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思源黑体 CN"/>
                <a:cs typeface="+mn-cs"/>
              </a:rPr>
              <a:t>Nghe trăng thở động tàu dừa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思源黑体 CN"/>
                <a:cs typeface="+mn-cs"/>
              </a:rPr>
              <a:t>Rào rào nghe chuyển cơn mưa giữa trời…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思源黑体 CN"/>
                <a:cs typeface="+mn-cs"/>
              </a:rPr>
              <a:t>Thêm yêu tiếng hát nụ cười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222222"/>
                </a:solidFill>
                <a:effectLst/>
                <a:uLnTx/>
                <a:uFillTx/>
                <a:latin typeface="Cambria" panose="02040503050406030204" pitchFamily="18" charset="0"/>
                <a:ea typeface="思源黑体 CN"/>
                <a:cs typeface="+mn-cs"/>
              </a:rPr>
              <a:t>Nghe thơ em thấy đất trời đẹp ra.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222222"/>
                </a:solidFill>
                <a:effectLst/>
                <a:uLnTx/>
                <a:uFillTx/>
                <a:latin typeface="Cambria" panose="02040503050406030204" pitchFamily="18" charset="0"/>
                <a:ea typeface="思源黑体 CN"/>
                <a:cs typeface="+mn-cs"/>
              </a:rPr>
              <a:t>(Trần Đăng Khoa)</a:t>
            </a:r>
          </a:p>
        </p:txBody>
      </p:sp>
    </p:spTree>
    <p:extLst>
      <p:ext uri="{BB962C8B-B14F-4D97-AF65-F5344CB8AC3E}">
        <p14:creationId xmlns:p14="http://schemas.microsoft.com/office/powerpoint/2010/main" val="39690399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99">
      <a:dk1>
        <a:sysClr val="windowText" lastClr="000000"/>
      </a:dk1>
      <a:lt1>
        <a:sysClr val="window" lastClr="FFFFFF"/>
      </a:lt1>
      <a:dk2>
        <a:srgbClr val="44546A"/>
      </a:dk2>
      <a:lt2>
        <a:srgbClr val="E7E6E6"/>
      </a:lt2>
      <a:accent1>
        <a:srgbClr val="DE673F"/>
      </a:accent1>
      <a:accent2>
        <a:srgbClr val="DE673F"/>
      </a:accent2>
      <a:accent3>
        <a:srgbClr val="DE673F"/>
      </a:accent3>
      <a:accent4>
        <a:srgbClr val="DE673F"/>
      </a:accent4>
      <a:accent5>
        <a:srgbClr val="DE673F"/>
      </a:accent5>
      <a:accent6>
        <a:srgbClr val="DE673F"/>
      </a:accent6>
      <a:hlink>
        <a:srgbClr val="0563C1"/>
      </a:hlink>
      <a:folHlink>
        <a:srgbClr val="954F72"/>
      </a:folHlink>
    </a:clrScheme>
    <a:fontScheme name="思源黑体">
      <a:majorFont>
        <a:latin typeface="思源黑体 CN Bold"/>
        <a:ea typeface="思源黑体 CN Bold"/>
        <a:cs typeface=""/>
      </a:majorFont>
      <a:minorFont>
        <a:latin typeface="思源黑体 CN"/>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70C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Awesome Teachers Meeting by Slidesgo">
  <a:themeElements>
    <a:clrScheme name="Simple Light">
      <a:dk1>
        <a:srgbClr val="513632"/>
      </a:dk1>
      <a:lt1>
        <a:srgbClr val="FFB64C"/>
      </a:lt1>
      <a:dk2>
        <a:srgbClr val="FFFFFF"/>
      </a:dk2>
      <a:lt2>
        <a:srgbClr val="FFC51C"/>
      </a:lt2>
      <a:accent1>
        <a:srgbClr val="FCF2BA"/>
      </a:accent1>
      <a:accent2>
        <a:srgbClr val="422B24"/>
      </a:accent2>
      <a:accent3>
        <a:srgbClr val="78909C"/>
      </a:accent3>
      <a:accent4>
        <a:srgbClr val="FFC18A"/>
      </a:accent4>
      <a:accent5>
        <a:srgbClr val="FF6374"/>
      </a:accent5>
      <a:accent6>
        <a:srgbClr val="D63E3D"/>
      </a:accent6>
      <a:hlink>
        <a:srgbClr val="FDFDF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594</Words>
  <Application>Microsoft Office PowerPoint</Application>
  <PresentationFormat>Widescreen</PresentationFormat>
  <Paragraphs>72</Paragraphs>
  <Slides>18</Slides>
  <Notes>3</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18</vt:i4>
      </vt:variant>
    </vt:vector>
  </HeadingPairs>
  <TitlesOfParts>
    <vt:vector size="34" baseType="lpstr">
      <vt:lpstr>#9Slide07 HoneyCream</vt:lpstr>
      <vt:lpstr>Arial</vt:lpstr>
      <vt:lpstr>Calibri</vt:lpstr>
      <vt:lpstr>Calibri Light</vt:lpstr>
      <vt:lpstr>Cambria</vt:lpstr>
      <vt:lpstr>Fredoka One</vt:lpstr>
      <vt:lpstr>M PLUS Rounded 1c</vt:lpstr>
      <vt:lpstr>SVN-Dancing Script</vt:lpstr>
      <vt:lpstr>SVN-Newton</vt:lpstr>
      <vt:lpstr>SVN-Ready</vt:lpstr>
      <vt:lpstr>Times New Roman</vt:lpstr>
      <vt:lpstr>UTM Avo</vt:lpstr>
      <vt:lpstr>思源黑体 CN</vt:lpstr>
      <vt:lpstr>Office Theme</vt:lpstr>
      <vt:lpstr>Office 主题​​</vt:lpstr>
      <vt:lpstr>2_Awesome Teachers Meeting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MANG NON</Manager>
  <Company>2TA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2TA</dc:subject>
  <dc:creator>KhanhHuyen; Khuyen</dc:creator>
  <cp:keywords>MNT; MangnonTeam</cp:keywords>
  <dc:description>2TA</dc:description>
  <cp:lastModifiedBy>Windows User</cp:lastModifiedBy>
  <cp:revision>2TA</cp:revision>
  <dcterms:created xsi:type="dcterms:W3CDTF">2022-08-29T09:36:43Z</dcterms:created>
  <dcterms:modified xsi:type="dcterms:W3CDTF">2022-09-02T10:10:47Z</dcterms:modified>
  <cp:category>2TA</cp:category>
  <cp:version>2TA</cp:version>
</cp:coreProperties>
</file>