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6/26/2022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2022/6/26</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442652"/>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2"/>
          <a:stretch>
            <a:fillRect/>
          </a:stretch>
        </p:blipFill>
        <p:spPr>
          <a:xfrm>
            <a:off x="2573016" y="2887820"/>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827</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等线</vt:lpstr>
      <vt:lpstr>等线 Light</vt:lpstr>
      <vt:lpstr>微软雅黑</vt:lpstr>
      <vt:lpstr>Arial</vt:lpstr>
      <vt:lpstr>Arial-Rounded</vt:lpstr>
      <vt:lpstr>Bubblegum Sans</vt:lpstr>
      <vt:lpstr>Calibri</vt:lpstr>
      <vt:lpstr>Calibri Light</vt:lpstr>
      <vt:lpstr>HP001 4 hàng</vt:lpstr>
      <vt:lpstr>iCiel Cadena</vt:lpstr>
      <vt:lpstr>LNTH-No Virus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29</cp:revision>
  <dcterms:created xsi:type="dcterms:W3CDTF">2022-06-26T08:15:33Z</dcterms:created>
  <dcterms:modified xsi:type="dcterms:W3CDTF">2022-06-26T15:00:39Z</dcterms:modified>
</cp:coreProperties>
</file>